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18"/>
  </p:notesMasterIdLst>
  <p:sldIdLst>
    <p:sldId id="271" r:id="rId5"/>
    <p:sldId id="287" r:id="rId6"/>
    <p:sldId id="288" r:id="rId7"/>
    <p:sldId id="266" r:id="rId8"/>
    <p:sldId id="289" r:id="rId9"/>
    <p:sldId id="290" r:id="rId10"/>
    <p:sldId id="291" r:id="rId11"/>
    <p:sldId id="292" r:id="rId12"/>
    <p:sldId id="293" r:id="rId13"/>
    <p:sldId id="295" r:id="rId14"/>
    <p:sldId id="267" r:id="rId15"/>
    <p:sldId id="294" r:id="rId16"/>
    <p:sldId id="29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E3BE52-D563-C872-F37F-D4B49C6F9567}" v="22" dt="2025-03-11T12:46:11.7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676"/>
  </p:normalViewPr>
  <p:slideViewPr>
    <p:cSldViewPr snapToGrid="0">
      <p:cViewPr varScale="1">
        <p:scale>
          <a:sx n="110" d="100"/>
          <a:sy n="110" d="100"/>
        </p:scale>
        <p:origin x="16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5E3BE52-D563-C872-F37F-D4B49C6F9567}"/>
    <pc:docChg chg="modSld">
      <pc:chgData name="" userId="" providerId="" clId="Web-{05E3BE52-D563-C872-F37F-D4B49C6F9567}" dt="2025-03-11T12:45:05.626" v="0" actId="14100"/>
      <pc:docMkLst>
        <pc:docMk/>
      </pc:docMkLst>
      <pc:sldChg chg="modSp">
        <pc:chgData name="" userId="" providerId="" clId="Web-{05E3BE52-D563-C872-F37F-D4B49C6F9567}" dt="2025-03-11T12:45:05.626" v="0" actId="14100"/>
        <pc:sldMkLst>
          <pc:docMk/>
          <pc:sldMk cId="0" sldId="271"/>
        </pc:sldMkLst>
        <pc:spChg chg="mod">
          <ac:chgData name="" userId="" providerId="" clId="Web-{05E3BE52-D563-C872-F37F-D4B49C6F9567}" dt="2025-03-11T12:45:05.626" v="0" actId="14100"/>
          <ac:spMkLst>
            <pc:docMk/>
            <pc:sldMk cId="0" sldId="271"/>
            <ac:spMk id="2" creationId="{4432DB5E-8331-AA14-345A-83114B2CD347}"/>
          </ac:spMkLst>
        </pc:spChg>
      </pc:sldChg>
    </pc:docChg>
  </pc:docChgLst>
  <pc:docChgLst>
    <pc:chgData name="Dilara Kussainova" userId="S::d.kussainova@teachforqazaqstan.org::cd40b6b8-34c1-4703-ac04-3648185c5d44" providerId="AD" clId="Web-{05E3BE52-D563-C872-F37F-D4B49C6F9567}"/>
    <pc:docChg chg="modSld">
      <pc:chgData name="Dilara Kussainova" userId="S::d.kussainova@teachforqazaqstan.org::cd40b6b8-34c1-4703-ac04-3648185c5d44" providerId="AD" clId="Web-{05E3BE52-D563-C872-F37F-D4B49C6F9567}" dt="2025-03-11T12:46:11.738" v="20" actId="20577"/>
      <pc:docMkLst>
        <pc:docMk/>
      </pc:docMkLst>
      <pc:sldChg chg="modSp">
        <pc:chgData name="Dilara Kussainova" userId="S::d.kussainova@teachforqazaqstan.org::cd40b6b8-34c1-4703-ac04-3648185c5d44" providerId="AD" clId="Web-{05E3BE52-D563-C872-F37F-D4B49C6F9567}" dt="2025-03-11T12:45:25.314" v="1" actId="20577"/>
        <pc:sldMkLst>
          <pc:docMk/>
          <pc:sldMk cId="0" sldId="271"/>
        </pc:sldMkLst>
        <pc:spChg chg="mod">
          <ac:chgData name="Dilara Kussainova" userId="S::d.kussainova@teachforqazaqstan.org::cd40b6b8-34c1-4703-ac04-3648185c5d44" providerId="AD" clId="Web-{05E3BE52-D563-C872-F37F-D4B49C6F9567}" dt="2025-03-11T12:45:25.314" v="1" actId="20577"/>
          <ac:spMkLst>
            <pc:docMk/>
            <pc:sldMk cId="0" sldId="271"/>
            <ac:spMk id="2" creationId="{4432DB5E-8331-AA14-345A-83114B2CD347}"/>
          </ac:spMkLst>
        </pc:spChg>
      </pc:sldChg>
      <pc:sldChg chg="modSp">
        <pc:chgData name="Dilara Kussainova" userId="S::d.kussainova@teachforqazaqstan.org::cd40b6b8-34c1-4703-ac04-3648185c5d44" providerId="AD" clId="Web-{05E3BE52-D563-C872-F37F-D4B49C6F9567}" dt="2025-03-11T12:46:11.738" v="20" actId="20577"/>
        <pc:sldMkLst>
          <pc:docMk/>
          <pc:sldMk cId="799863484" sldId="296"/>
        </pc:sldMkLst>
        <pc:spChg chg="mod">
          <ac:chgData name="Dilara Kussainova" userId="S::d.kussainova@teachforqazaqstan.org::cd40b6b8-34c1-4703-ac04-3648185c5d44" providerId="AD" clId="Web-{05E3BE52-D563-C872-F37F-D4B49C6F9567}" dt="2025-03-11T12:46:11.738" v="20" actId="20577"/>
          <ac:spMkLst>
            <pc:docMk/>
            <pc:sldMk cId="799863484" sldId="296"/>
            <ac:spMk id="3" creationId="{EAD85CBC-5FD6-C687-A53D-42B981B6C133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5A665D-F677-48A9-AF9B-5A987A0D659E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256F759-14ED-4D30-A74D-96CA0B48B45C}">
      <dgm:prSet/>
      <dgm:spPr/>
      <dgm:t>
        <a:bodyPr/>
        <a:lstStyle/>
        <a:p>
          <a:r>
            <a:rPr lang="en-US"/>
            <a:t>Ожидания и ваше мнение</a:t>
          </a:r>
        </a:p>
      </dgm:t>
    </dgm:pt>
    <dgm:pt modelId="{6A82049A-FB20-4AF8-8DD3-BE9C8CBF5324}" type="parTrans" cxnId="{C2353F96-DBAC-4D34-B7AF-FAB7B3A13FB9}">
      <dgm:prSet/>
      <dgm:spPr/>
      <dgm:t>
        <a:bodyPr/>
        <a:lstStyle/>
        <a:p>
          <a:endParaRPr lang="en-US"/>
        </a:p>
      </dgm:t>
    </dgm:pt>
    <dgm:pt modelId="{369D1D23-DBF7-4A1D-AB82-264DDC7F3D5A}" type="sibTrans" cxnId="{C2353F96-DBAC-4D34-B7AF-FAB7B3A13FB9}">
      <dgm:prSet/>
      <dgm:spPr/>
      <dgm:t>
        <a:bodyPr/>
        <a:lstStyle/>
        <a:p>
          <a:endParaRPr lang="en-US"/>
        </a:p>
      </dgm:t>
    </dgm:pt>
    <dgm:pt modelId="{AC392D80-9477-49F4-A608-5DE45D387338}">
      <dgm:prSet/>
      <dgm:spPr/>
      <dgm:t>
        <a:bodyPr/>
        <a:lstStyle/>
        <a:p>
          <a:r>
            <a:rPr lang="en-US"/>
            <a:t>Как менялось образование?</a:t>
          </a:r>
        </a:p>
      </dgm:t>
    </dgm:pt>
    <dgm:pt modelId="{FFA85EA7-7C8E-44C9-B015-4B0A79BAEBFE}" type="parTrans" cxnId="{D490AEA9-44E4-43DA-82CD-5445DF0CEAFB}">
      <dgm:prSet/>
      <dgm:spPr/>
      <dgm:t>
        <a:bodyPr/>
        <a:lstStyle/>
        <a:p>
          <a:endParaRPr lang="en-US"/>
        </a:p>
      </dgm:t>
    </dgm:pt>
    <dgm:pt modelId="{0A751DDA-66D9-4563-9F7C-88718AB154FE}" type="sibTrans" cxnId="{D490AEA9-44E4-43DA-82CD-5445DF0CEAFB}">
      <dgm:prSet/>
      <dgm:spPr/>
      <dgm:t>
        <a:bodyPr/>
        <a:lstStyle/>
        <a:p>
          <a:endParaRPr lang="en-US"/>
        </a:p>
      </dgm:t>
    </dgm:pt>
    <dgm:pt modelId="{3FE2903A-C1AF-41D3-BDFB-24771117A9FA}">
      <dgm:prSet/>
      <dgm:spPr/>
      <dgm:t>
        <a:bodyPr/>
        <a:lstStyle/>
        <a:p>
          <a:r>
            <a:rPr lang="en-US"/>
            <a:t>Какие навыки необходимы современному учителю?</a:t>
          </a:r>
        </a:p>
      </dgm:t>
    </dgm:pt>
    <dgm:pt modelId="{2AD700CB-C6BC-4F16-A1DA-3978460C5D64}" type="parTrans" cxnId="{6B5B3AD8-1048-469C-893C-D3F83B5A882A}">
      <dgm:prSet/>
      <dgm:spPr/>
      <dgm:t>
        <a:bodyPr/>
        <a:lstStyle/>
        <a:p>
          <a:endParaRPr lang="en-US"/>
        </a:p>
      </dgm:t>
    </dgm:pt>
    <dgm:pt modelId="{243DB569-008B-4601-8C44-6DB819972F0B}" type="sibTrans" cxnId="{6B5B3AD8-1048-469C-893C-D3F83B5A882A}">
      <dgm:prSet/>
      <dgm:spPr/>
      <dgm:t>
        <a:bodyPr/>
        <a:lstStyle/>
        <a:p>
          <a:endParaRPr lang="en-US"/>
        </a:p>
      </dgm:t>
    </dgm:pt>
    <dgm:pt modelId="{AE45A7E7-8930-4CCF-BA5A-3B0A2130E804}">
      <dgm:prSet/>
      <dgm:spPr/>
      <dgm:t>
        <a:bodyPr/>
        <a:lstStyle/>
        <a:p>
          <a:r>
            <a:rPr lang="en-US"/>
            <a:t>Сложности и барьеры</a:t>
          </a:r>
        </a:p>
      </dgm:t>
    </dgm:pt>
    <dgm:pt modelId="{2D9B3219-4DB5-4137-9BBC-86C36B08C0C8}" type="parTrans" cxnId="{BD9A5CA4-8362-47AD-AA6C-6FD58075EDAC}">
      <dgm:prSet/>
      <dgm:spPr/>
      <dgm:t>
        <a:bodyPr/>
        <a:lstStyle/>
        <a:p>
          <a:endParaRPr lang="en-US"/>
        </a:p>
      </dgm:t>
    </dgm:pt>
    <dgm:pt modelId="{15366524-3E08-4AE4-AFA9-30A8AEC65140}" type="sibTrans" cxnId="{BD9A5CA4-8362-47AD-AA6C-6FD58075EDAC}">
      <dgm:prSet/>
      <dgm:spPr/>
      <dgm:t>
        <a:bodyPr/>
        <a:lstStyle/>
        <a:p>
          <a:endParaRPr lang="en-US"/>
        </a:p>
      </dgm:t>
    </dgm:pt>
    <dgm:pt modelId="{2DAE6359-8E05-4AD1-8D45-19C2D06D49F8}">
      <dgm:prSet/>
      <dgm:spPr/>
      <dgm:t>
        <a:bodyPr/>
        <a:lstStyle/>
        <a:p>
          <a:r>
            <a:rPr lang="en-US"/>
            <a:t>Преимущества профессии</a:t>
          </a:r>
        </a:p>
      </dgm:t>
    </dgm:pt>
    <dgm:pt modelId="{59EEB9A5-3E11-439F-A2ED-78074851FE6D}" type="parTrans" cxnId="{D6D32F40-3ED4-4349-A5E6-F5EB3E010DBD}">
      <dgm:prSet/>
      <dgm:spPr/>
      <dgm:t>
        <a:bodyPr/>
        <a:lstStyle/>
        <a:p>
          <a:endParaRPr lang="en-US"/>
        </a:p>
      </dgm:t>
    </dgm:pt>
    <dgm:pt modelId="{6A5D8210-F2A0-4971-8DB8-0D8EC9A93E7A}" type="sibTrans" cxnId="{D6D32F40-3ED4-4349-A5E6-F5EB3E010DBD}">
      <dgm:prSet/>
      <dgm:spPr/>
      <dgm:t>
        <a:bodyPr/>
        <a:lstStyle/>
        <a:p>
          <a:endParaRPr lang="en-US"/>
        </a:p>
      </dgm:t>
    </dgm:pt>
    <dgm:pt modelId="{51E9772B-53CD-4005-8614-4A19DF5B1197}">
      <dgm:prSet/>
      <dgm:spPr/>
      <dgm:t>
        <a:bodyPr/>
        <a:lstStyle/>
        <a:p>
          <a:r>
            <a:rPr lang="en-US"/>
            <a:t>Рефлексия</a:t>
          </a:r>
        </a:p>
      </dgm:t>
    </dgm:pt>
    <dgm:pt modelId="{F30B62F1-93FE-452D-BDBB-E246151C8FF1}" type="parTrans" cxnId="{556D4DB4-F22E-4854-9DCE-FDF046759550}">
      <dgm:prSet/>
      <dgm:spPr/>
      <dgm:t>
        <a:bodyPr/>
        <a:lstStyle/>
        <a:p>
          <a:endParaRPr lang="en-US"/>
        </a:p>
      </dgm:t>
    </dgm:pt>
    <dgm:pt modelId="{88D4CAAE-885C-4E3F-8CD4-A925A44643D5}" type="sibTrans" cxnId="{556D4DB4-F22E-4854-9DCE-FDF046759550}">
      <dgm:prSet/>
      <dgm:spPr/>
      <dgm:t>
        <a:bodyPr/>
        <a:lstStyle/>
        <a:p>
          <a:endParaRPr lang="en-US"/>
        </a:p>
      </dgm:t>
    </dgm:pt>
    <dgm:pt modelId="{1F74FB97-AB35-8845-9E51-A86428C8C5FC}" type="pres">
      <dgm:prSet presAssocID="{B25A665D-F677-48A9-AF9B-5A987A0D659E}" presName="linear" presStyleCnt="0">
        <dgm:presLayoutVars>
          <dgm:animLvl val="lvl"/>
          <dgm:resizeHandles val="exact"/>
        </dgm:presLayoutVars>
      </dgm:prSet>
      <dgm:spPr/>
    </dgm:pt>
    <dgm:pt modelId="{6A471DCF-BB27-324C-828D-944199821C74}" type="pres">
      <dgm:prSet presAssocID="{7256F759-14ED-4D30-A74D-96CA0B48B45C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EA281DDE-420E-B447-B001-4ED642EF35A3}" type="pres">
      <dgm:prSet presAssocID="{369D1D23-DBF7-4A1D-AB82-264DDC7F3D5A}" presName="spacer" presStyleCnt="0"/>
      <dgm:spPr/>
    </dgm:pt>
    <dgm:pt modelId="{FDDE9264-DF4F-A049-A7C5-3BDE75F2454C}" type="pres">
      <dgm:prSet presAssocID="{AC392D80-9477-49F4-A608-5DE45D387338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226C6BF8-3F96-1F4E-A8C4-49542ED304F7}" type="pres">
      <dgm:prSet presAssocID="{0A751DDA-66D9-4563-9F7C-88718AB154FE}" presName="spacer" presStyleCnt="0"/>
      <dgm:spPr/>
    </dgm:pt>
    <dgm:pt modelId="{379CBC90-7BEB-9640-A5EA-72E8DD1077CA}" type="pres">
      <dgm:prSet presAssocID="{3FE2903A-C1AF-41D3-BDFB-24771117A9F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B014C03-F5F8-9D43-9C0E-7AB8E0B615EC}" type="pres">
      <dgm:prSet presAssocID="{243DB569-008B-4601-8C44-6DB819972F0B}" presName="spacer" presStyleCnt="0"/>
      <dgm:spPr/>
    </dgm:pt>
    <dgm:pt modelId="{7CC88632-9334-3F4C-ABFA-DEB3804F2763}" type="pres">
      <dgm:prSet presAssocID="{AE45A7E7-8930-4CCF-BA5A-3B0A2130E80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397EE0EB-EF6E-BB49-ABF4-049C7DA5BC08}" type="pres">
      <dgm:prSet presAssocID="{15366524-3E08-4AE4-AFA9-30A8AEC65140}" presName="spacer" presStyleCnt="0"/>
      <dgm:spPr/>
    </dgm:pt>
    <dgm:pt modelId="{B5633B5C-D1D7-7E47-BDB8-F4C392CBF28B}" type="pres">
      <dgm:prSet presAssocID="{2DAE6359-8E05-4AD1-8D45-19C2D06D49F8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8EA3CA46-37DD-304F-84E8-11BAB672FF12}" type="pres">
      <dgm:prSet presAssocID="{6A5D8210-F2A0-4971-8DB8-0D8EC9A93E7A}" presName="spacer" presStyleCnt="0"/>
      <dgm:spPr/>
    </dgm:pt>
    <dgm:pt modelId="{05F5BAFA-E6B9-084E-814B-9937DAB8ED87}" type="pres">
      <dgm:prSet presAssocID="{51E9772B-53CD-4005-8614-4A19DF5B1197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D6D32F40-3ED4-4349-A5E6-F5EB3E010DBD}" srcId="{B25A665D-F677-48A9-AF9B-5A987A0D659E}" destId="{2DAE6359-8E05-4AD1-8D45-19C2D06D49F8}" srcOrd="4" destOrd="0" parTransId="{59EEB9A5-3E11-439F-A2ED-78074851FE6D}" sibTransId="{6A5D8210-F2A0-4971-8DB8-0D8EC9A93E7A}"/>
    <dgm:cxn modelId="{F924055F-3635-C94F-BE65-E09845CA0BBB}" type="presOf" srcId="{51E9772B-53CD-4005-8614-4A19DF5B1197}" destId="{05F5BAFA-E6B9-084E-814B-9937DAB8ED87}" srcOrd="0" destOrd="0" presId="urn:microsoft.com/office/officeart/2005/8/layout/vList2"/>
    <dgm:cxn modelId="{17DA5151-3369-5C44-975D-19A5D5B7D15C}" type="presOf" srcId="{7256F759-14ED-4D30-A74D-96CA0B48B45C}" destId="{6A471DCF-BB27-324C-828D-944199821C74}" srcOrd="0" destOrd="0" presId="urn:microsoft.com/office/officeart/2005/8/layout/vList2"/>
    <dgm:cxn modelId="{C2353F96-DBAC-4D34-B7AF-FAB7B3A13FB9}" srcId="{B25A665D-F677-48A9-AF9B-5A987A0D659E}" destId="{7256F759-14ED-4D30-A74D-96CA0B48B45C}" srcOrd="0" destOrd="0" parTransId="{6A82049A-FB20-4AF8-8DD3-BE9C8CBF5324}" sibTransId="{369D1D23-DBF7-4A1D-AB82-264DDC7F3D5A}"/>
    <dgm:cxn modelId="{390B95A0-CB66-0241-B402-77B3EB3DE369}" type="presOf" srcId="{2DAE6359-8E05-4AD1-8D45-19C2D06D49F8}" destId="{B5633B5C-D1D7-7E47-BDB8-F4C392CBF28B}" srcOrd="0" destOrd="0" presId="urn:microsoft.com/office/officeart/2005/8/layout/vList2"/>
    <dgm:cxn modelId="{BD9A5CA4-8362-47AD-AA6C-6FD58075EDAC}" srcId="{B25A665D-F677-48A9-AF9B-5A987A0D659E}" destId="{AE45A7E7-8930-4CCF-BA5A-3B0A2130E804}" srcOrd="3" destOrd="0" parTransId="{2D9B3219-4DB5-4137-9BBC-86C36B08C0C8}" sibTransId="{15366524-3E08-4AE4-AFA9-30A8AEC65140}"/>
    <dgm:cxn modelId="{D490AEA9-44E4-43DA-82CD-5445DF0CEAFB}" srcId="{B25A665D-F677-48A9-AF9B-5A987A0D659E}" destId="{AC392D80-9477-49F4-A608-5DE45D387338}" srcOrd="1" destOrd="0" parTransId="{FFA85EA7-7C8E-44C9-B015-4B0A79BAEBFE}" sibTransId="{0A751DDA-66D9-4563-9F7C-88718AB154FE}"/>
    <dgm:cxn modelId="{709BECAF-CEFD-F145-8EA2-AFB6858DEBFB}" type="presOf" srcId="{AC392D80-9477-49F4-A608-5DE45D387338}" destId="{FDDE9264-DF4F-A049-A7C5-3BDE75F2454C}" srcOrd="0" destOrd="0" presId="urn:microsoft.com/office/officeart/2005/8/layout/vList2"/>
    <dgm:cxn modelId="{556D4DB4-F22E-4854-9DCE-FDF046759550}" srcId="{B25A665D-F677-48A9-AF9B-5A987A0D659E}" destId="{51E9772B-53CD-4005-8614-4A19DF5B1197}" srcOrd="5" destOrd="0" parTransId="{F30B62F1-93FE-452D-BDBB-E246151C8FF1}" sibTransId="{88D4CAAE-885C-4E3F-8CD4-A925A44643D5}"/>
    <dgm:cxn modelId="{1BC4ACD7-879C-B44A-B1CB-499B08C66003}" type="presOf" srcId="{3FE2903A-C1AF-41D3-BDFB-24771117A9FA}" destId="{379CBC90-7BEB-9640-A5EA-72E8DD1077CA}" srcOrd="0" destOrd="0" presId="urn:microsoft.com/office/officeart/2005/8/layout/vList2"/>
    <dgm:cxn modelId="{6B5B3AD8-1048-469C-893C-D3F83B5A882A}" srcId="{B25A665D-F677-48A9-AF9B-5A987A0D659E}" destId="{3FE2903A-C1AF-41D3-BDFB-24771117A9FA}" srcOrd="2" destOrd="0" parTransId="{2AD700CB-C6BC-4F16-A1DA-3978460C5D64}" sibTransId="{243DB569-008B-4601-8C44-6DB819972F0B}"/>
    <dgm:cxn modelId="{7EDF8BEE-05A8-AE41-B50C-AF64BE79977A}" type="presOf" srcId="{AE45A7E7-8930-4CCF-BA5A-3B0A2130E804}" destId="{7CC88632-9334-3F4C-ABFA-DEB3804F2763}" srcOrd="0" destOrd="0" presId="urn:microsoft.com/office/officeart/2005/8/layout/vList2"/>
    <dgm:cxn modelId="{1DA3B6FC-8847-C247-9EA6-3CF477030007}" type="presOf" srcId="{B25A665D-F677-48A9-AF9B-5A987A0D659E}" destId="{1F74FB97-AB35-8845-9E51-A86428C8C5FC}" srcOrd="0" destOrd="0" presId="urn:microsoft.com/office/officeart/2005/8/layout/vList2"/>
    <dgm:cxn modelId="{7B3B24DA-E5EE-1A48-9BD8-E80AF9E7ED79}" type="presParOf" srcId="{1F74FB97-AB35-8845-9E51-A86428C8C5FC}" destId="{6A471DCF-BB27-324C-828D-944199821C74}" srcOrd="0" destOrd="0" presId="urn:microsoft.com/office/officeart/2005/8/layout/vList2"/>
    <dgm:cxn modelId="{F4F78DD0-B369-BA4B-B063-D8C8B443315C}" type="presParOf" srcId="{1F74FB97-AB35-8845-9E51-A86428C8C5FC}" destId="{EA281DDE-420E-B447-B001-4ED642EF35A3}" srcOrd="1" destOrd="0" presId="urn:microsoft.com/office/officeart/2005/8/layout/vList2"/>
    <dgm:cxn modelId="{117782C4-DBFF-4744-996B-DE0CDF24E4A5}" type="presParOf" srcId="{1F74FB97-AB35-8845-9E51-A86428C8C5FC}" destId="{FDDE9264-DF4F-A049-A7C5-3BDE75F2454C}" srcOrd="2" destOrd="0" presId="urn:microsoft.com/office/officeart/2005/8/layout/vList2"/>
    <dgm:cxn modelId="{606CC8A3-2162-864B-B3AF-840C5E015402}" type="presParOf" srcId="{1F74FB97-AB35-8845-9E51-A86428C8C5FC}" destId="{226C6BF8-3F96-1F4E-A8C4-49542ED304F7}" srcOrd="3" destOrd="0" presId="urn:microsoft.com/office/officeart/2005/8/layout/vList2"/>
    <dgm:cxn modelId="{A8798ED0-8D74-784F-BF81-81F6A7B7867E}" type="presParOf" srcId="{1F74FB97-AB35-8845-9E51-A86428C8C5FC}" destId="{379CBC90-7BEB-9640-A5EA-72E8DD1077CA}" srcOrd="4" destOrd="0" presId="urn:microsoft.com/office/officeart/2005/8/layout/vList2"/>
    <dgm:cxn modelId="{36373DC6-1605-2447-BBAC-4AA6F025B367}" type="presParOf" srcId="{1F74FB97-AB35-8845-9E51-A86428C8C5FC}" destId="{3B014C03-F5F8-9D43-9C0E-7AB8E0B615EC}" srcOrd="5" destOrd="0" presId="urn:microsoft.com/office/officeart/2005/8/layout/vList2"/>
    <dgm:cxn modelId="{C202A3DA-DC5C-7E41-9485-CF0E15CE75A7}" type="presParOf" srcId="{1F74FB97-AB35-8845-9E51-A86428C8C5FC}" destId="{7CC88632-9334-3F4C-ABFA-DEB3804F2763}" srcOrd="6" destOrd="0" presId="urn:microsoft.com/office/officeart/2005/8/layout/vList2"/>
    <dgm:cxn modelId="{117FC1BB-28A4-AA44-98D1-1A21F7340A87}" type="presParOf" srcId="{1F74FB97-AB35-8845-9E51-A86428C8C5FC}" destId="{397EE0EB-EF6E-BB49-ABF4-049C7DA5BC08}" srcOrd="7" destOrd="0" presId="urn:microsoft.com/office/officeart/2005/8/layout/vList2"/>
    <dgm:cxn modelId="{4A9DE336-3304-ED43-9115-0471600EDD23}" type="presParOf" srcId="{1F74FB97-AB35-8845-9E51-A86428C8C5FC}" destId="{B5633B5C-D1D7-7E47-BDB8-F4C392CBF28B}" srcOrd="8" destOrd="0" presId="urn:microsoft.com/office/officeart/2005/8/layout/vList2"/>
    <dgm:cxn modelId="{86033C03-5C4C-FB42-AFB2-16C8BBB41EFB}" type="presParOf" srcId="{1F74FB97-AB35-8845-9E51-A86428C8C5FC}" destId="{8EA3CA46-37DD-304F-84E8-11BAB672FF12}" srcOrd="9" destOrd="0" presId="urn:microsoft.com/office/officeart/2005/8/layout/vList2"/>
    <dgm:cxn modelId="{3AF0A166-C538-A441-A955-D44961BEF8DC}" type="presParOf" srcId="{1F74FB97-AB35-8845-9E51-A86428C8C5FC}" destId="{05F5BAFA-E6B9-084E-814B-9937DAB8ED87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A2A228-60F5-489D-8640-92F4023DADB2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C4F7A0-AE97-4649-B978-C42E25254D4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b="1" dirty="0" err="1"/>
            <a:t>Бихевиоризм</a:t>
          </a:r>
          <a:r>
            <a:rPr lang="en-US" sz="1400" b="1" dirty="0"/>
            <a:t> (XX </a:t>
          </a:r>
          <a:r>
            <a:rPr lang="en-US" sz="1400" b="1" dirty="0" err="1"/>
            <a:t>век</a:t>
          </a:r>
          <a:r>
            <a:rPr lang="en-US" sz="1400" b="1" dirty="0"/>
            <a:t>)</a:t>
          </a:r>
          <a:br>
            <a:rPr lang="en-US" sz="1400" b="1" dirty="0"/>
          </a:br>
          <a:r>
            <a:rPr lang="en-US" sz="1400" b="1" dirty="0"/>
            <a:t>🔹 </a:t>
          </a:r>
          <a:r>
            <a:rPr lang="en-US" sz="1400" dirty="0" err="1"/>
            <a:t>Обучение</a:t>
          </a:r>
          <a:r>
            <a:rPr lang="en-US" sz="1400" dirty="0"/>
            <a:t> </a:t>
          </a:r>
          <a:r>
            <a:rPr lang="en-US" sz="1400" dirty="0" err="1"/>
            <a:t>через</a:t>
          </a:r>
          <a:r>
            <a:rPr lang="en-US" sz="1400" dirty="0"/>
            <a:t> </a:t>
          </a:r>
          <a:r>
            <a:rPr lang="en-US" sz="1400" dirty="0" err="1"/>
            <a:t>поощрение</a:t>
          </a:r>
          <a:r>
            <a:rPr lang="en-US" sz="1400" dirty="0"/>
            <a:t> </a:t>
          </a:r>
          <a:r>
            <a:rPr lang="en-US" sz="1400" dirty="0" err="1"/>
            <a:t>и</a:t>
          </a:r>
          <a:r>
            <a:rPr lang="en-US" sz="1400" dirty="0"/>
            <a:t> </a:t>
          </a:r>
          <a:r>
            <a:rPr lang="en-US" sz="1400" dirty="0" err="1"/>
            <a:t>наказание</a:t>
          </a:r>
          <a:br>
            <a:rPr lang="en-US" sz="1400" dirty="0"/>
          </a:br>
          <a:r>
            <a:rPr lang="en-US" sz="1400" dirty="0"/>
            <a:t>🔹 </a:t>
          </a:r>
          <a:r>
            <a:rPr lang="en-US" sz="1400" dirty="0" err="1"/>
            <a:t>Учитель</a:t>
          </a:r>
          <a:r>
            <a:rPr lang="en-US" sz="1400" dirty="0"/>
            <a:t> – </a:t>
          </a:r>
          <a:r>
            <a:rPr lang="en-US" sz="1400" dirty="0" err="1"/>
            <a:t>главный</a:t>
          </a:r>
          <a:r>
            <a:rPr lang="en-US" sz="1400" dirty="0"/>
            <a:t> </a:t>
          </a:r>
          <a:r>
            <a:rPr lang="en-US" sz="1400" dirty="0" err="1"/>
            <a:t>источник</a:t>
          </a:r>
          <a:r>
            <a:rPr lang="en-US" sz="1400" dirty="0"/>
            <a:t> </a:t>
          </a:r>
          <a:r>
            <a:rPr lang="en-US" sz="1400" dirty="0" err="1"/>
            <a:t>знаний</a:t>
          </a:r>
          <a:br>
            <a:rPr lang="en-US" sz="1400" dirty="0"/>
          </a:br>
          <a:r>
            <a:rPr lang="en-US" sz="1400" b="1" dirty="0"/>
            <a:t>🔹 </a:t>
          </a:r>
          <a:r>
            <a:rPr lang="en-US" sz="1400" dirty="0" err="1"/>
            <a:t>Запоминание</a:t>
          </a:r>
          <a:r>
            <a:rPr lang="en-US" sz="1400" dirty="0"/>
            <a:t> </a:t>
          </a:r>
          <a:r>
            <a:rPr lang="en-US" sz="1400" dirty="0" err="1"/>
            <a:t>и</a:t>
          </a:r>
          <a:r>
            <a:rPr lang="en-US" sz="1400" dirty="0"/>
            <a:t> </a:t>
          </a:r>
          <a:r>
            <a:rPr lang="en-US" sz="1400" dirty="0" err="1"/>
            <a:t>повторение</a:t>
          </a:r>
          <a:r>
            <a:rPr lang="en-US" sz="1400" dirty="0"/>
            <a:t> </a:t>
          </a:r>
          <a:r>
            <a:rPr lang="en-US" sz="1400" dirty="0" err="1"/>
            <a:t>информации</a:t>
          </a:r>
          <a:r>
            <a:rPr lang="en-US" sz="1400" dirty="0"/>
            <a:t> (</a:t>
          </a:r>
          <a:r>
            <a:rPr lang="en-US" sz="1400" dirty="0" err="1"/>
            <a:t>механическое</a:t>
          </a:r>
          <a:r>
            <a:rPr lang="en-US" sz="1400" dirty="0"/>
            <a:t> </a:t>
          </a:r>
          <a:r>
            <a:rPr lang="en-US" sz="1400" dirty="0" err="1"/>
            <a:t>обучение</a:t>
          </a:r>
          <a:r>
            <a:rPr lang="en-US" sz="1400" dirty="0"/>
            <a:t>)</a:t>
          </a:r>
        </a:p>
      </dgm:t>
    </dgm:pt>
    <dgm:pt modelId="{E18AF773-2D2F-4906-9F64-1A41C7FDC115}" type="parTrans" cxnId="{7E49D99E-0E2F-4666-93EE-907D4E273683}">
      <dgm:prSet/>
      <dgm:spPr/>
      <dgm:t>
        <a:bodyPr/>
        <a:lstStyle/>
        <a:p>
          <a:endParaRPr lang="en-US" sz="2400"/>
        </a:p>
      </dgm:t>
    </dgm:pt>
    <dgm:pt modelId="{D9A80673-BC1A-4AF8-B140-3AD7A8AB765C}" type="sibTrans" cxnId="{7E49D99E-0E2F-4666-93EE-907D4E273683}">
      <dgm:prSet/>
      <dgm:spPr/>
      <dgm:t>
        <a:bodyPr/>
        <a:lstStyle/>
        <a:p>
          <a:pPr>
            <a:lnSpc>
              <a:spcPct val="100000"/>
            </a:lnSpc>
          </a:pPr>
          <a:endParaRPr lang="en-US" sz="2400"/>
        </a:p>
      </dgm:t>
    </dgm:pt>
    <dgm:pt modelId="{D61E7ABF-C933-4655-BD26-CF677B21967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b="1" dirty="0" err="1"/>
            <a:t>Когнитивизм</a:t>
          </a:r>
          <a:r>
            <a:rPr lang="en-US" sz="1400" b="1" dirty="0"/>
            <a:t> (</a:t>
          </a:r>
          <a:r>
            <a:rPr lang="en-US" sz="1400" b="1" dirty="0" err="1"/>
            <a:t>середина</a:t>
          </a:r>
          <a:r>
            <a:rPr lang="en-US" sz="1400" b="1" dirty="0"/>
            <a:t> XX </a:t>
          </a:r>
          <a:r>
            <a:rPr lang="en-US" sz="1400" b="1" dirty="0" err="1"/>
            <a:t>века</a:t>
          </a:r>
          <a:r>
            <a:rPr lang="en-US" sz="1400" b="1" dirty="0"/>
            <a:t> – </a:t>
          </a:r>
          <a:r>
            <a:rPr lang="en-US" sz="1400" b="1" dirty="0" err="1"/>
            <a:t>наст</a:t>
          </a:r>
          <a:r>
            <a:rPr lang="en-US" sz="1400" b="1" dirty="0"/>
            <a:t>. </a:t>
          </a:r>
          <a:r>
            <a:rPr lang="en-US" sz="1400" b="1" dirty="0" err="1"/>
            <a:t>время</a:t>
          </a:r>
          <a:r>
            <a:rPr lang="en-US" sz="1400" b="1" dirty="0"/>
            <a:t>)</a:t>
          </a:r>
          <a:br>
            <a:rPr lang="en-US" sz="1400" b="1" dirty="0"/>
          </a:br>
          <a:r>
            <a:rPr lang="en-US" sz="1400" b="1" dirty="0"/>
            <a:t>🔹</a:t>
          </a:r>
          <a:r>
            <a:rPr lang="en-US" sz="1400" dirty="0"/>
            <a:t> </a:t>
          </a:r>
          <a:r>
            <a:rPr lang="en-US" sz="1400" dirty="0" err="1"/>
            <a:t>Обучение</a:t>
          </a:r>
          <a:r>
            <a:rPr lang="en-US" sz="1400" dirty="0"/>
            <a:t> </a:t>
          </a:r>
          <a:r>
            <a:rPr lang="en-US" sz="1400" dirty="0" err="1"/>
            <a:t>основано</a:t>
          </a:r>
          <a:r>
            <a:rPr lang="en-US" sz="1400" dirty="0"/>
            <a:t> </a:t>
          </a:r>
          <a:r>
            <a:rPr lang="en-US" sz="1400" dirty="0" err="1"/>
            <a:t>на</a:t>
          </a:r>
          <a:r>
            <a:rPr lang="en-US" sz="1400" dirty="0"/>
            <a:t> </a:t>
          </a:r>
          <a:r>
            <a:rPr lang="en-US" sz="1400" dirty="0" err="1"/>
            <a:t>понимании</a:t>
          </a:r>
          <a:r>
            <a:rPr lang="en-US" sz="1400" dirty="0"/>
            <a:t>, </a:t>
          </a:r>
          <a:r>
            <a:rPr lang="en-US" sz="1400" dirty="0" err="1"/>
            <a:t>а</a:t>
          </a:r>
          <a:r>
            <a:rPr lang="en-US" sz="1400" dirty="0"/>
            <a:t> </a:t>
          </a:r>
          <a:r>
            <a:rPr lang="en-US" sz="1400" dirty="0" err="1"/>
            <a:t>не</a:t>
          </a:r>
          <a:r>
            <a:rPr lang="en-US" sz="1400" dirty="0"/>
            <a:t> </a:t>
          </a:r>
          <a:r>
            <a:rPr lang="en-US" sz="1400" dirty="0" err="1"/>
            <a:t>заучивании</a:t>
          </a:r>
          <a:br>
            <a:rPr lang="en-US" sz="1400" dirty="0"/>
          </a:br>
          <a:r>
            <a:rPr lang="en-US" sz="1400" dirty="0"/>
            <a:t>🔹 </a:t>
          </a:r>
          <a:r>
            <a:rPr lang="en-US" sz="1400" dirty="0" err="1"/>
            <a:t>Внимание</a:t>
          </a:r>
          <a:r>
            <a:rPr lang="en-US" sz="1400" dirty="0"/>
            <a:t> </a:t>
          </a:r>
          <a:r>
            <a:rPr lang="en-US" sz="1400" dirty="0" err="1"/>
            <a:t>к</a:t>
          </a:r>
          <a:r>
            <a:rPr lang="en-US" sz="1400" dirty="0"/>
            <a:t> </a:t>
          </a:r>
          <a:r>
            <a:rPr lang="en-US" sz="1400" dirty="0" err="1"/>
            <a:t>тому</a:t>
          </a:r>
          <a:r>
            <a:rPr lang="en-US" sz="1400" dirty="0"/>
            <a:t>, </a:t>
          </a:r>
          <a:r>
            <a:rPr lang="en-US" sz="1400" dirty="0" err="1"/>
            <a:t>как</a:t>
          </a:r>
          <a:r>
            <a:rPr lang="en-US" sz="1400" dirty="0"/>
            <a:t> </a:t>
          </a:r>
          <a:r>
            <a:rPr lang="en-US" sz="1400" dirty="0" err="1"/>
            <a:t>работает</a:t>
          </a:r>
          <a:r>
            <a:rPr lang="en-US" sz="1400" dirty="0"/>
            <a:t> </a:t>
          </a:r>
          <a:r>
            <a:rPr lang="en-US" sz="1400" dirty="0" err="1"/>
            <a:t>память</a:t>
          </a:r>
          <a:r>
            <a:rPr lang="en-US" sz="1400" dirty="0"/>
            <a:t>, </a:t>
          </a:r>
          <a:r>
            <a:rPr lang="en-US" sz="1400" dirty="0" err="1"/>
            <a:t>мышление</a:t>
          </a:r>
          <a:r>
            <a:rPr lang="en-US" sz="1400" dirty="0"/>
            <a:t>, </a:t>
          </a:r>
          <a:r>
            <a:rPr lang="en-US" sz="1400" dirty="0" err="1"/>
            <a:t>восприятие</a:t>
          </a:r>
          <a:br>
            <a:rPr lang="en-US" sz="1400" dirty="0"/>
          </a:br>
          <a:r>
            <a:rPr lang="en-US" sz="1400" dirty="0"/>
            <a:t>🔹 </a:t>
          </a:r>
          <a:r>
            <a:rPr lang="en-US" sz="1400" dirty="0" err="1"/>
            <a:t>Учитель</a:t>
          </a:r>
          <a:r>
            <a:rPr lang="en-US" sz="1400" dirty="0"/>
            <a:t> </a:t>
          </a:r>
          <a:r>
            <a:rPr lang="en-US" sz="1400" dirty="0" err="1"/>
            <a:t>помогает</a:t>
          </a:r>
          <a:r>
            <a:rPr lang="en-US" sz="1400" dirty="0"/>
            <a:t> </a:t>
          </a:r>
          <a:r>
            <a:rPr lang="en-US" sz="1400" dirty="0" err="1"/>
            <a:t>ученику</a:t>
          </a:r>
          <a:r>
            <a:rPr lang="en-US" sz="1400" dirty="0"/>
            <a:t> </a:t>
          </a:r>
          <a:r>
            <a:rPr lang="en-US" sz="1400" dirty="0" err="1"/>
            <a:t>осмысленно</a:t>
          </a:r>
          <a:r>
            <a:rPr lang="en-US" sz="1400" dirty="0"/>
            <a:t> </a:t>
          </a:r>
          <a:r>
            <a:rPr lang="en-US" sz="1400" dirty="0" err="1"/>
            <a:t>усваивать</a:t>
          </a:r>
          <a:r>
            <a:rPr lang="en-US" sz="1400" dirty="0"/>
            <a:t> </a:t>
          </a:r>
          <a:r>
            <a:rPr lang="en-US" sz="1400" dirty="0" err="1"/>
            <a:t>информацию</a:t>
          </a:r>
          <a:endParaRPr lang="en-US" sz="1400" dirty="0"/>
        </a:p>
      </dgm:t>
    </dgm:pt>
    <dgm:pt modelId="{86B76C57-F6D5-4EDF-B0B8-7B553CB4DA75}" type="parTrans" cxnId="{9A162B53-4746-427C-A893-B3119D364408}">
      <dgm:prSet/>
      <dgm:spPr/>
      <dgm:t>
        <a:bodyPr/>
        <a:lstStyle/>
        <a:p>
          <a:endParaRPr lang="en-US" sz="2400"/>
        </a:p>
      </dgm:t>
    </dgm:pt>
    <dgm:pt modelId="{3DE9B77F-CB98-4EF7-9F73-4D4FE6CBD07E}" type="sibTrans" cxnId="{9A162B53-4746-427C-A893-B3119D364408}">
      <dgm:prSet/>
      <dgm:spPr/>
      <dgm:t>
        <a:bodyPr/>
        <a:lstStyle/>
        <a:p>
          <a:pPr>
            <a:lnSpc>
              <a:spcPct val="100000"/>
            </a:lnSpc>
          </a:pPr>
          <a:endParaRPr lang="en-US" sz="2400"/>
        </a:p>
      </dgm:t>
    </dgm:pt>
    <dgm:pt modelId="{E51C3A6A-D146-4E78-829F-F7EAEFB1582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b="1"/>
            <a:t>Конструктивизм (XXI век)</a:t>
          </a:r>
          <a:br>
            <a:rPr lang="en-US" sz="1400" b="1"/>
          </a:br>
          <a:r>
            <a:rPr lang="en-US" sz="1400" b="1"/>
            <a:t>🔹 </a:t>
          </a:r>
          <a:r>
            <a:rPr lang="en-US" sz="1400"/>
            <a:t>Обучение через опыт, активное участие ученика</a:t>
          </a:r>
          <a:br>
            <a:rPr lang="en-US" sz="1400"/>
          </a:br>
          <a:r>
            <a:rPr lang="en-US" sz="1400"/>
            <a:t>🔹 Проектная работа, критическое мышление, сотрудничество</a:t>
          </a:r>
          <a:br>
            <a:rPr lang="en-US" sz="1400"/>
          </a:br>
          <a:r>
            <a:rPr lang="en-US" sz="1400"/>
            <a:t>🔹 Учитель – не главный источник знаний, а наставник и фасилитатор</a:t>
          </a:r>
        </a:p>
      </dgm:t>
    </dgm:pt>
    <dgm:pt modelId="{693B4906-C4DC-463C-A2E0-30362D6C4E86}" type="parTrans" cxnId="{83F530ED-056E-4716-BBE3-70D0648840E6}">
      <dgm:prSet/>
      <dgm:spPr/>
      <dgm:t>
        <a:bodyPr/>
        <a:lstStyle/>
        <a:p>
          <a:endParaRPr lang="en-US" sz="2400"/>
        </a:p>
      </dgm:t>
    </dgm:pt>
    <dgm:pt modelId="{98BF22EB-BC33-4D38-9E2E-4B402A15CE15}" type="sibTrans" cxnId="{83F530ED-056E-4716-BBE3-70D0648840E6}">
      <dgm:prSet/>
      <dgm:spPr/>
      <dgm:t>
        <a:bodyPr/>
        <a:lstStyle/>
        <a:p>
          <a:endParaRPr lang="en-US" sz="2400"/>
        </a:p>
      </dgm:t>
    </dgm:pt>
    <dgm:pt modelId="{06761B20-7760-4C4B-84BD-63E2D7914961}" type="pres">
      <dgm:prSet presAssocID="{5BA2A228-60F5-489D-8640-92F4023DADB2}" presName="root" presStyleCnt="0">
        <dgm:presLayoutVars>
          <dgm:dir/>
          <dgm:resizeHandles val="exact"/>
        </dgm:presLayoutVars>
      </dgm:prSet>
      <dgm:spPr/>
    </dgm:pt>
    <dgm:pt modelId="{1B3C31EA-C423-42B3-9CC6-F1BF3AC1C41A}" type="pres">
      <dgm:prSet presAssocID="{5BA2A228-60F5-489D-8640-92F4023DADB2}" presName="container" presStyleCnt="0">
        <dgm:presLayoutVars>
          <dgm:dir/>
          <dgm:resizeHandles val="exact"/>
        </dgm:presLayoutVars>
      </dgm:prSet>
      <dgm:spPr/>
    </dgm:pt>
    <dgm:pt modelId="{27A5F5A5-207F-41E9-A3A9-CBF734A5772E}" type="pres">
      <dgm:prSet presAssocID="{43C4F7A0-AE97-4649-B978-C42E25254D45}" presName="compNode" presStyleCnt="0"/>
      <dgm:spPr/>
    </dgm:pt>
    <dgm:pt modelId="{F5AAC28A-F0EB-465D-940C-7753C28AA197}" type="pres">
      <dgm:prSet presAssocID="{43C4F7A0-AE97-4649-B978-C42E25254D45}" presName="iconBgRect" presStyleLbl="bgShp" presStyleIdx="0" presStyleCnt="3"/>
      <dgm:spPr/>
    </dgm:pt>
    <dgm:pt modelId="{50C6AA1D-E790-44D6-BB79-0CE926D20E7B}" type="pres">
      <dgm:prSet presAssocID="{43C4F7A0-AE97-4649-B978-C42E25254D4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Школьный класс"/>
        </a:ext>
      </dgm:extLst>
    </dgm:pt>
    <dgm:pt modelId="{85A192E9-8120-4DDB-BFC1-8028DE4780FF}" type="pres">
      <dgm:prSet presAssocID="{43C4F7A0-AE97-4649-B978-C42E25254D45}" presName="spaceRect" presStyleCnt="0"/>
      <dgm:spPr/>
    </dgm:pt>
    <dgm:pt modelId="{5CB52C67-1996-4B2E-A59C-A9799F49DC96}" type="pres">
      <dgm:prSet presAssocID="{43C4F7A0-AE97-4649-B978-C42E25254D45}" presName="textRect" presStyleLbl="revTx" presStyleIdx="0" presStyleCnt="3">
        <dgm:presLayoutVars>
          <dgm:chMax val="1"/>
          <dgm:chPref val="1"/>
        </dgm:presLayoutVars>
      </dgm:prSet>
      <dgm:spPr/>
    </dgm:pt>
    <dgm:pt modelId="{85AB4509-6846-4C86-A147-270AAC4B8963}" type="pres">
      <dgm:prSet presAssocID="{D9A80673-BC1A-4AF8-B140-3AD7A8AB765C}" presName="sibTrans" presStyleLbl="sibTrans2D1" presStyleIdx="0" presStyleCnt="0"/>
      <dgm:spPr/>
    </dgm:pt>
    <dgm:pt modelId="{4F464138-E0E4-47AA-BE4D-A9A89073FC99}" type="pres">
      <dgm:prSet presAssocID="{D61E7ABF-C933-4655-BD26-CF677B219679}" presName="compNode" presStyleCnt="0"/>
      <dgm:spPr/>
    </dgm:pt>
    <dgm:pt modelId="{E3833D02-CC6A-476E-B895-031B05B6B8D5}" type="pres">
      <dgm:prSet presAssocID="{D61E7ABF-C933-4655-BD26-CF677B219679}" presName="iconBgRect" presStyleLbl="bgShp" presStyleIdx="1" presStyleCnt="3"/>
      <dgm:spPr/>
    </dgm:pt>
    <dgm:pt modelId="{5E20A051-8611-410F-B2BE-07ABF435737E}" type="pres">
      <dgm:prSet presAssocID="{D61E7ABF-C933-4655-BD26-CF677B21967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23E4C82D-524C-4738-86E9-EC3DAC0F5BAD}" type="pres">
      <dgm:prSet presAssocID="{D61E7ABF-C933-4655-BD26-CF677B219679}" presName="spaceRect" presStyleCnt="0"/>
      <dgm:spPr/>
    </dgm:pt>
    <dgm:pt modelId="{ACE91D10-8C8E-4D76-BC7C-AD7C52B889D5}" type="pres">
      <dgm:prSet presAssocID="{D61E7ABF-C933-4655-BD26-CF677B219679}" presName="textRect" presStyleLbl="revTx" presStyleIdx="1" presStyleCnt="3">
        <dgm:presLayoutVars>
          <dgm:chMax val="1"/>
          <dgm:chPref val="1"/>
        </dgm:presLayoutVars>
      </dgm:prSet>
      <dgm:spPr/>
    </dgm:pt>
    <dgm:pt modelId="{759E2E2D-52BD-464C-8F2A-E3E34804512A}" type="pres">
      <dgm:prSet presAssocID="{3DE9B77F-CB98-4EF7-9F73-4D4FE6CBD07E}" presName="sibTrans" presStyleLbl="sibTrans2D1" presStyleIdx="0" presStyleCnt="0"/>
      <dgm:spPr/>
    </dgm:pt>
    <dgm:pt modelId="{88B6873B-5935-401E-B3CF-DB8A331D523F}" type="pres">
      <dgm:prSet presAssocID="{E51C3A6A-D146-4E78-829F-F7EAEFB1582D}" presName="compNode" presStyleCnt="0"/>
      <dgm:spPr/>
    </dgm:pt>
    <dgm:pt modelId="{C0F4FAE1-F9B3-485D-A13F-32BF1513566C}" type="pres">
      <dgm:prSet presAssocID="{E51C3A6A-D146-4E78-829F-F7EAEFB1582D}" presName="iconBgRect" presStyleLbl="bgShp" presStyleIdx="2" presStyleCnt="3"/>
      <dgm:spPr/>
    </dgm:pt>
    <dgm:pt modelId="{34BFD316-06F7-4133-9C29-8D10EFE8D021}" type="pres">
      <dgm:prSet presAssocID="{E51C3A6A-D146-4E78-829F-F7EAEFB1582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C3264157-1DEA-4CDA-8142-4DF9A5DBC907}" type="pres">
      <dgm:prSet presAssocID="{E51C3A6A-D146-4E78-829F-F7EAEFB1582D}" presName="spaceRect" presStyleCnt="0"/>
      <dgm:spPr/>
    </dgm:pt>
    <dgm:pt modelId="{6D76C437-9569-47F6-ABE7-5316EB7CD1D7}" type="pres">
      <dgm:prSet presAssocID="{E51C3A6A-D146-4E78-829F-F7EAEFB1582D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F4ACD13-22C9-4667-97A5-4BAE393C9F7A}" type="presOf" srcId="{43C4F7A0-AE97-4649-B978-C42E25254D45}" destId="{5CB52C67-1996-4B2E-A59C-A9799F49DC96}" srcOrd="0" destOrd="0" presId="urn:microsoft.com/office/officeart/2018/2/layout/IconCircleList"/>
    <dgm:cxn modelId="{EC948C21-CEFF-41EC-BE78-EB9603B971B4}" type="presOf" srcId="{D61E7ABF-C933-4655-BD26-CF677B219679}" destId="{ACE91D10-8C8E-4D76-BC7C-AD7C52B889D5}" srcOrd="0" destOrd="0" presId="urn:microsoft.com/office/officeart/2018/2/layout/IconCircleList"/>
    <dgm:cxn modelId="{9A162B53-4746-427C-A893-B3119D364408}" srcId="{5BA2A228-60F5-489D-8640-92F4023DADB2}" destId="{D61E7ABF-C933-4655-BD26-CF677B219679}" srcOrd="1" destOrd="0" parTransId="{86B76C57-F6D5-4EDF-B0B8-7B553CB4DA75}" sibTransId="{3DE9B77F-CB98-4EF7-9F73-4D4FE6CBD07E}"/>
    <dgm:cxn modelId="{7E49D99E-0E2F-4666-93EE-907D4E273683}" srcId="{5BA2A228-60F5-489D-8640-92F4023DADB2}" destId="{43C4F7A0-AE97-4649-B978-C42E25254D45}" srcOrd="0" destOrd="0" parTransId="{E18AF773-2D2F-4906-9F64-1A41C7FDC115}" sibTransId="{D9A80673-BC1A-4AF8-B140-3AD7A8AB765C}"/>
    <dgm:cxn modelId="{EE7C40A5-3233-4402-8618-3ABD84E7CE9A}" type="presOf" srcId="{5BA2A228-60F5-489D-8640-92F4023DADB2}" destId="{06761B20-7760-4C4B-84BD-63E2D7914961}" srcOrd="0" destOrd="0" presId="urn:microsoft.com/office/officeart/2018/2/layout/IconCircleList"/>
    <dgm:cxn modelId="{336F7FAE-9606-4A4F-8208-CC1907B15BDA}" type="presOf" srcId="{D9A80673-BC1A-4AF8-B140-3AD7A8AB765C}" destId="{85AB4509-6846-4C86-A147-270AAC4B8963}" srcOrd="0" destOrd="0" presId="urn:microsoft.com/office/officeart/2018/2/layout/IconCircleList"/>
    <dgm:cxn modelId="{800187B9-EE57-46FE-8545-A2DF05654A0F}" type="presOf" srcId="{3DE9B77F-CB98-4EF7-9F73-4D4FE6CBD07E}" destId="{759E2E2D-52BD-464C-8F2A-E3E34804512A}" srcOrd="0" destOrd="0" presId="urn:microsoft.com/office/officeart/2018/2/layout/IconCircleList"/>
    <dgm:cxn modelId="{F11DA3D2-1DAF-4E06-8133-BBC53E7EC17B}" type="presOf" srcId="{E51C3A6A-D146-4E78-829F-F7EAEFB1582D}" destId="{6D76C437-9569-47F6-ABE7-5316EB7CD1D7}" srcOrd="0" destOrd="0" presId="urn:microsoft.com/office/officeart/2018/2/layout/IconCircleList"/>
    <dgm:cxn modelId="{83F530ED-056E-4716-BBE3-70D0648840E6}" srcId="{5BA2A228-60F5-489D-8640-92F4023DADB2}" destId="{E51C3A6A-D146-4E78-829F-F7EAEFB1582D}" srcOrd="2" destOrd="0" parTransId="{693B4906-C4DC-463C-A2E0-30362D6C4E86}" sibTransId="{98BF22EB-BC33-4D38-9E2E-4B402A15CE15}"/>
    <dgm:cxn modelId="{4F9E4FCF-0E15-4BF6-B5DB-FD81C19D926B}" type="presParOf" srcId="{06761B20-7760-4C4B-84BD-63E2D7914961}" destId="{1B3C31EA-C423-42B3-9CC6-F1BF3AC1C41A}" srcOrd="0" destOrd="0" presId="urn:microsoft.com/office/officeart/2018/2/layout/IconCircleList"/>
    <dgm:cxn modelId="{63708C0C-966C-49AA-9DE7-1173D97AE573}" type="presParOf" srcId="{1B3C31EA-C423-42B3-9CC6-F1BF3AC1C41A}" destId="{27A5F5A5-207F-41E9-A3A9-CBF734A5772E}" srcOrd="0" destOrd="0" presId="urn:microsoft.com/office/officeart/2018/2/layout/IconCircleList"/>
    <dgm:cxn modelId="{DE09342C-E57D-4C42-A5FE-06611949ADC1}" type="presParOf" srcId="{27A5F5A5-207F-41E9-A3A9-CBF734A5772E}" destId="{F5AAC28A-F0EB-465D-940C-7753C28AA197}" srcOrd="0" destOrd="0" presId="urn:microsoft.com/office/officeart/2018/2/layout/IconCircleList"/>
    <dgm:cxn modelId="{204C17FF-A6B4-4D38-A5E1-DC1E29EF3A45}" type="presParOf" srcId="{27A5F5A5-207F-41E9-A3A9-CBF734A5772E}" destId="{50C6AA1D-E790-44D6-BB79-0CE926D20E7B}" srcOrd="1" destOrd="0" presId="urn:microsoft.com/office/officeart/2018/2/layout/IconCircleList"/>
    <dgm:cxn modelId="{50BBEDE1-DD5D-41EB-9F0F-67309EE69DB0}" type="presParOf" srcId="{27A5F5A5-207F-41E9-A3A9-CBF734A5772E}" destId="{85A192E9-8120-4DDB-BFC1-8028DE4780FF}" srcOrd="2" destOrd="0" presId="urn:microsoft.com/office/officeart/2018/2/layout/IconCircleList"/>
    <dgm:cxn modelId="{B703CD5D-4069-40DC-BFA2-317C52F7542C}" type="presParOf" srcId="{27A5F5A5-207F-41E9-A3A9-CBF734A5772E}" destId="{5CB52C67-1996-4B2E-A59C-A9799F49DC96}" srcOrd="3" destOrd="0" presId="urn:microsoft.com/office/officeart/2018/2/layout/IconCircleList"/>
    <dgm:cxn modelId="{31FB1667-D46D-4578-A8B1-7E95B2C18134}" type="presParOf" srcId="{1B3C31EA-C423-42B3-9CC6-F1BF3AC1C41A}" destId="{85AB4509-6846-4C86-A147-270AAC4B8963}" srcOrd="1" destOrd="0" presId="urn:microsoft.com/office/officeart/2018/2/layout/IconCircleList"/>
    <dgm:cxn modelId="{A9480BF8-E670-4AD6-BC63-955BD5ACBE38}" type="presParOf" srcId="{1B3C31EA-C423-42B3-9CC6-F1BF3AC1C41A}" destId="{4F464138-E0E4-47AA-BE4D-A9A89073FC99}" srcOrd="2" destOrd="0" presId="urn:microsoft.com/office/officeart/2018/2/layout/IconCircleList"/>
    <dgm:cxn modelId="{EA456928-5AA5-432A-B5E3-649A1EAF007C}" type="presParOf" srcId="{4F464138-E0E4-47AA-BE4D-A9A89073FC99}" destId="{E3833D02-CC6A-476E-B895-031B05B6B8D5}" srcOrd="0" destOrd="0" presId="urn:microsoft.com/office/officeart/2018/2/layout/IconCircleList"/>
    <dgm:cxn modelId="{27A11073-3900-4A4C-A9E1-65E12C762052}" type="presParOf" srcId="{4F464138-E0E4-47AA-BE4D-A9A89073FC99}" destId="{5E20A051-8611-410F-B2BE-07ABF435737E}" srcOrd="1" destOrd="0" presId="urn:microsoft.com/office/officeart/2018/2/layout/IconCircleList"/>
    <dgm:cxn modelId="{3F6878C6-6400-45D5-BEA4-E1A0C9D7E416}" type="presParOf" srcId="{4F464138-E0E4-47AA-BE4D-A9A89073FC99}" destId="{23E4C82D-524C-4738-86E9-EC3DAC0F5BAD}" srcOrd="2" destOrd="0" presId="urn:microsoft.com/office/officeart/2018/2/layout/IconCircleList"/>
    <dgm:cxn modelId="{33AE81B8-BCC8-462C-ACFC-C642B60A1B47}" type="presParOf" srcId="{4F464138-E0E4-47AA-BE4D-A9A89073FC99}" destId="{ACE91D10-8C8E-4D76-BC7C-AD7C52B889D5}" srcOrd="3" destOrd="0" presId="urn:microsoft.com/office/officeart/2018/2/layout/IconCircleList"/>
    <dgm:cxn modelId="{0CD76AA2-9C20-4364-9356-41ACC2F7025F}" type="presParOf" srcId="{1B3C31EA-C423-42B3-9CC6-F1BF3AC1C41A}" destId="{759E2E2D-52BD-464C-8F2A-E3E34804512A}" srcOrd="3" destOrd="0" presId="urn:microsoft.com/office/officeart/2018/2/layout/IconCircleList"/>
    <dgm:cxn modelId="{07A392A5-62A0-4512-942E-3C40C4F6F11A}" type="presParOf" srcId="{1B3C31EA-C423-42B3-9CC6-F1BF3AC1C41A}" destId="{88B6873B-5935-401E-B3CF-DB8A331D523F}" srcOrd="4" destOrd="0" presId="urn:microsoft.com/office/officeart/2018/2/layout/IconCircleList"/>
    <dgm:cxn modelId="{C45763F3-361F-48E9-AD16-5197306A7C73}" type="presParOf" srcId="{88B6873B-5935-401E-B3CF-DB8A331D523F}" destId="{C0F4FAE1-F9B3-485D-A13F-32BF1513566C}" srcOrd="0" destOrd="0" presId="urn:microsoft.com/office/officeart/2018/2/layout/IconCircleList"/>
    <dgm:cxn modelId="{B437BF1C-9D06-4499-9EEF-33019FDF55BF}" type="presParOf" srcId="{88B6873B-5935-401E-B3CF-DB8A331D523F}" destId="{34BFD316-06F7-4133-9C29-8D10EFE8D021}" srcOrd="1" destOrd="0" presId="urn:microsoft.com/office/officeart/2018/2/layout/IconCircleList"/>
    <dgm:cxn modelId="{EC007692-8DA1-4969-AEA8-5C30AC3BF55C}" type="presParOf" srcId="{88B6873B-5935-401E-B3CF-DB8A331D523F}" destId="{C3264157-1DEA-4CDA-8142-4DF9A5DBC907}" srcOrd="2" destOrd="0" presId="urn:microsoft.com/office/officeart/2018/2/layout/IconCircleList"/>
    <dgm:cxn modelId="{8C0BEC36-0570-4F9E-90E5-8050504DF86E}" type="presParOf" srcId="{88B6873B-5935-401E-B3CF-DB8A331D523F}" destId="{6D76C437-9569-47F6-ABE7-5316EB7CD1D7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716609-9C32-4FC1-89BD-49271B6673F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DAF573C-B558-4B9A-B99E-BF71633284FD}">
      <dgm:prSet/>
      <dgm:spPr/>
      <dgm:t>
        <a:bodyPr/>
        <a:lstStyle/>
        <a:p>
          <a:r>
            <a:rPr lang="ru-RU" b="1" dirty="0"/>
            <a:t>Вспомните учителя, который вас вдохновил.</a:t>
          </a:r>
          <a:endParaRPr lang="en-US" dirty="0"/>
        </a:p>
      </dgm:t>
    </dgm:pt>
    <dgm:pt modelId="{AE11B5DB-1E16-492E-926B-D5AD2E06F8CB}" type="parTrans" cxnId="{02E43716-F5F9-4C14-958D-953476164964}">
      <dgm:prSet/>
      <dgm:spPr/>
      <dgm:t>
        <a:bodyPr/>
        <a:lstStyle/>
        <a:p>
          <a:endParaRPr lang="en-US"/>
        </a:p>
      </dgm:t>
    </dgm:pt>
    <dgm:pt modelId="{A913448C-3E74-4CA9-8E32-9CD806C35406}" type="sibTrans" cxnId="{02E43716-F5F9-4C14-958D-953476164964}">
      <dgm:prSet/>
      <dgm:spPr/>
      <dgm:t>
        <a:bodyPr/>
        <a:lstStyle/>
        <a:p>
          <a:endParaRPr lang="en-US"/>
        </a:p>
      </dgm:t>
    </dgm:pt>
    <dgm:pt modelId="{43627642-911A-41C7-9733-229AB27A21FA}">
      <dgm:prSet/>
      <dgm:spPr/>
      <dgm:t>
        <a:bodyPr/>
        <a:lstStyle/>
        <a:p>
          <a:r>
            <a:rPr lang="ru-RU"/>
            <a:t>Какие его качества или поступки запомнились больше всего?</a:t>
          </a:r>
          <a:endParaRPr lang="en-US"/>
        </a:p>
      </dgm:t>
    </dgm:pt>
    <dgm:pt modelId="{BD70DA2D-2610-4728-BFAE-C56090C3FD87}" type="parTrans" cxnId="{300C3852-73E1-4A6D-8959-C61A12C6E395}">
      <dgm:prSet/>
      <dgm:spPr/>
      <dgm:t>
        <a:bodyPr/>
        <a:lstStyle/>
        <a:p>
          <a:endParaRPr lang="en-US"/>
        </a:p>
      </dgm:t>
    </dgm:pt>
    <dgm:pt modelId="{CE0E25D4-C788-4574-9B9F-DB3011C560EE}" type="sibTrans" cxnId="{300C3852-73E1-4A6D-8959-C61A12C6E395}">
      <dgm:prSet/>
      <dgm:spPr/>
      <dgm:t>
        <a:bodyPr/>
        <a:lstStyle/>
        <a:p>
          <a:endParaRPr lang="en-US"/>
        </a:p>
      </dgm:t>
    </dgm:pt>
    <dgm:pt modelId="{8055AB00-532A-4D96-B4A5-33BEB9EF1F72}">
      <dgm:prSet/>
      <dgm:spPr/>
      <dgm:t>
        <a:bodyPr/>
        <a:lstStyle/>
        <a:p>
          <a:r>
            <a:rPr lang="ru-RU"/>
            <a:t>Как эти поступки сказались на вашем будущем / настоящем?</a:t>
          </a:r>
          <a:endParaRPr lang="en-US"/>
        </a:p>
      </dgm:t>
    </dgm:pt>
    <dgm:pt modelId="{161B7E97-625F-4CB2-86B4-56CD49B017EB}" type="parTrans" cxnId="{372A1AE5-B94D-4523-B2C3-1F797DCC2DD4}">
      <dgm:prSet/>
      <dgm:spPr/>
      <dgm:t>
        <a:bodyPr/>
        <a:lstStyle/>
        <a:p>
          <a:endParaRPr lang="en-US"/>
        </a:p>
      </dgm:t>
    </dgm:pt>
    <dgm:pt modelId="{AE1572C7-8B3D-4DD2-B2BC-E904D08842A8}" type="sibTrans" cxnId="{372A1AE5-B94D-4523-B2C3-1F797DCC2DD4}">
      <dgm:prSet/>
      <dgm:spPr/>
      <dgm:t>
        <a:bodyPr/>
        <a:lstStyle/>
        <a:p>
          <a:endParaRPr lang="en-US"/>
        </a:p>
      </dgm:t>
    </dgm:pt>
    <dgm:pt modelId="{283BEB30-6382-B744-BDE7-9380CF8A4A6D}" type="pres">
      <dgm:prSet presAssocID="{27716609-9C32-4FC1-89BD-49271B6673FE}" presName="outerComposite" presStyleCnt="0">
        <dgm:presLayoutVars>
          <dgm:chMax val="5"/>
          <dgm:dir/>
          <dgm:resizeHandles val="exact"/>
        </dgm:presLayoutVars>
      </dgm:prSet>
      <dgm:spPr/>
    </dgm:pt>
    <dgm:pt modelId="{EA2A8325-80C0-B748-B46F-8150B230B787}" type="pres">
      <dgm:prSet presAssocID="{27716609-9C32-4FC1-89BD-49271B6673FE}" presName="dummyMaxCanvas" presStyleCnt="0">
        <dgm:presLayoutVars/>
      </dgm:prSet>
      <dgm:spPr/>
    </dgm:pt>
    <dgm:pt modelId="{7A583C8D-E9DA-CC40-B51D-E924FC9F1EDE}" type="pres">
      <dgm:prSet presAssocID="{27716609-9C32-4FC1-89BD-49271B6673FE}" presName="OneNode_1" presStyleLbl="node1" presStyleIdx="0" presStyleCnt="1">
        <dgm:presLayoutVars>
          <dgm:bulletEnabled val="1"/>
        </dgm:presLayoutVars>
      </dgm:prSet>
      <dgm:spPr/>
    </dgm:pt>
  </dgm:ptLst>
  <dgm:cxnLst>
    <dgm:cxn modelId="{353B950A-25C7-2F44-A89C-7A44A70F5B09}" type="presOf" srcId="{7DAF573C-B558-4B9A-B99E-BF71633284FD}" destId="{7A583C8D-E9DA-CC40-B51D-E924FC9F1EDE}" srcOrd="0" destOrd="0" presId="urn:microsoft.com/office/officeart/2005/8/layout/vProcess5"/>
    <dgm:cxn modelId="{02E43716-F5F9-4C14-958D-953476164964}" srcId="{27716609-9C32-4FC1-89BD-49271B6673FE}" destId="{7DAF573C-B558-4B9A-B99E-BF71633284FD}" srcOrd="0" destOrd="0" parTransId="{AE11B5DB-1E16-492E-926B-D5AD2E06F8CB}" sibTransId="{A913448C-3E74-4CA9-8E32-9CD806C35406}"/>
    <dgm:cxn modelId="{2F43D119-9189-1E42-A7E9-39262F94F153}" type="presOf" srcId="{43627642-911A-41C7-9733-229AB27A21FA}" destId="{7A583C8D-E9DA-CC40-B51D-E924FC9F1EDE}" srcOrd="0" destOrd="1" presId="urn:microsoft.com/office/officeart/2005/8/layout/vProcess5"/>
    <dgm:cxn modelId="{67342060-707E-1443-AE52-A36AB6B296CE}" type="presOf" srcId="{27716609-9C32-4FC1-89BD-49271B6673FE}" destId="{283BEB30-6382-B744-BDE7-9380CF8A4A6D}" srcOrd="0" destOrd="0" presId="urn:microsoft.com/office/officeart/2005/8/layout/vProcess5"/>
    <dgm:cxn modelId="{300C3852-73E1-4A6D-8959-C61A12C6E395}" srcId="{7DAF573C-B558-4B9A-B99E-BF71633284FD}" destId="{43627642-911A-41C7-9733-229AB27A21FA}" srcOrd="0" destOrd="0" parTransId="{BD70DA2D-2610-4728-BFAE-C56090C3FD87}" sibTransId="{CE0E25D4-C788-4574-9B9F-DB3011C560EE}"/>
    <dgm:cxn modelId="{372A1AE5-B94D-4523-B2C3-1F797DCC2DD4}" srcId="{7DAF573C-B558-4B9A-B99E-BF71633284FD}" destId="{8055AB00-532A-4D96-B4A5-33BEB9EF1F72}" srcOrd="1" destOrd="0" parTransId="{161B7E97-625F-4CB2-86B4-56CD49B017EB}" sibTransId="{AE1572C7-8B3D-4DD2-B2BC-E904D08842A8}"/>
    <dgm:cxn modelId="{FDCA6FFC-3864-3243-A596-38DBD7E83641}" type="presOf" srcId="{8055AB00-532A-4D96-B4A5-33BEB9EF1F72}" destId="{7A583C8D-E9DA-CC40-B51D-E924FC9F1EDE}" srcOrd="0" destOrd="2" presId="urn:microsoft.com/office/officeart/2005/8/layout/vProcess5"/>
    <dgm:cxn modelId="{403173CE-7B59-9045-88DE-29F34BC8072E}" type="presParOf" srcId="{283BEB30-6382-B744-BDE7-9380CF8A4A6D}" destId="{EA2A8325-80C0-B748-B46F-8150B230B787}" srcOrd="0" destOrd="0" presId="urn:microsoft.com/office/officeart/2005/8/layout/vProcess5"/>
    <dgm:cxn modelId="{6B2A5E09-539A-3642-8512-F4E1A62BAF60}" type="presParOf" srcId="{283BEB30-6382-B744-BDE7-9380CF8A4A6D}" destId="{7A583C8D-E9DA-CC40-B51D-E924FC9F1EDE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471DCF-BB27-324C-828D-944199821C74}">
      <dsp:nvSpPr>
        <dsp:cNvPr id="0" name=""/>
        <dsp:cNvSpPr/>
      </dsp:nvSpPr>
      <dsp:spPr>
        <a:xfrm>
          <a:off x="0" y="62666"/>
          <a:ext cx="4205288" cy="75477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Ожидания и ваше мнение</a:t>
          </a:r>
        </a:p>
      </dsp:txBody>
      <dsp:txXfrm>
        <a:off x="36845" y="99511"/>
        <a:ext cx="4131598" cy="681087"/>
      </dsp:txXfrm>
    </dsp:sp>
    <dsp:sp modelId="{FDDE9264-DF4F-A049-A7C5-3BDE75F2454C}">
      <dsp:nvSpPr>
        <dsp:cNvPr id="0" name=""/>
        <dsp:cNvSpPr/>
      </dsp:nvSpPr>
      <dsp:spPr>
        <a:xfrm>
          <a:off x="0" y="872164"/>
          <a:ext cx="4205288" cy="754777"/>
        </a:xfrm>
        <a:prstGeom prst="roundRect">
          <a:avLst/>
        </a:prstGeom>
        <a:gradFill rotWithShape="0">
          <a:gsLst>
            <a:gs pos="0">
              <a:schemeClr val="accent2">
                <a:hueOff val="-2070378"/>
                <a:satOff val="9172"/>
                <a:lumOff val="-3373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2070378"/>
                <a:satOff val="9172"/>
                <a:lumOff val="-3373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2070378"/>
                <a:satOff val="9172"/>
                <a:lumOff val="-3373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Как менялось образование?</a:t>
          </a:r>
        </a:p>
      </dsp:txBody>
      <dsp:txXfrm>
        <a:off x="36845" y="909009"/>
        <a:ext cx="4131598" cy="681087"/>
      </dsp:txXfrm>
    </dsp:sp>
    <dsp:sp modelId="{379CBC90-7BEB-9640-A5EA-72E8DD1077CA}">
      <dsp:nvSpPr>
        <dsp:cNvPr id="0" name=""/>
        <dsp:cNvSpPr/>
      </dsp:nvSpPr>
      <dsp:spPr>
        <a:xfrm>
          <a:off x="0" y="1681662"/>
          <a:ext cx="4205288" cy="754777"/>
        </a:xfrm>
        <a:prstGeom prst="roundRect">
          <a:avLst/>
        </a:prstGeom>
        <a:gradFill rotWithShape="0">
          <a:gsLst>
            <a:gs pos="0">
              <a:schemeClr val="accent2">
                <a:hueOff val="-4140755"/>
                <a:satOff val="18344"/>
                <a:lumOff val="-674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4140755"/>
                <a:satOff val="18344"/>
                <a:lumOff val="-6746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4140755"/>
                <a:satOff val="18344"/>
                <a:lumOff val="-6746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Какие навыки необходимы современному учителю?</a:t>
          </a:r>
        </a:p>
      </dsp:txBody>
      <dsp:txXfrm>
        <a:off x="36845" y="1718507"/>
        <a:ext cx="4131598" cy="681087"/>
      </dsp:txXfrm>
    </dsp:sp>
    <dsp:sp modelId="{7CC88632-9334-3F4C-ABFA-DEB3804F2763}">
      <dsp:nvSpPr>
        <dsp:cNvPr id="0" name=""/>
        <dsp:cNvSpPr/>
      </dsp:nvSpPr>
      <dsp:spPr>
        <a:xfrm>
          <a:off x="0" y="2491159"/>
          <a:ext cx="4205288" cy="754777"/>
        </a:xfrm>
        <a:prstGeom prst="roundRect">
          <a:avLst/>
        </a:prstGeom>
        <a:gradFill rotWithShape="0">
          <a:gsLst>
            <a:gs pos="0">
              <a:schemeClr val="accent2">
                <a:hueOff val="-6211133"/>
                <a:satOff val="27515"/>
                <a:lumOff val="-1011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6211133"/>
                <a:satOff val="27515"/>
                <a:lumOff val="-1011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6211133"/>
                <a:satOff val="27515"/>
                <a:lumOff val="-1011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Сложности и барьеры</a:t>
          </a:r>
        </a:p>
      </dsp:txBody>
      <dsp:txXfrm>
        <a:off x="36845" y="2528004"/>
        <a:ext cx="4131598" cy="681087"/>
      </dsp:txXfrm>
    </dsp:sp>
    <dsp:sp modelId="{B5633B5C-D1D7-7E47-BDB8-F4C392CBF28B}">
      <dsp:nvSpPr>
        <dsp:cNvPr id="0" name=""/>
        <dsp:cNvSpPr/>
      </dsp:nvSpPr>
      <dsp:spPr>
        <a:xfrm>
          <a:off x="0" y="3300657"/>
          <a:ext cx="4205288" cy="754777"/>
        </a:xfrm>
        <a:prstGeom prst="roundRect">
          <a:avLst/>
        </a:prstGeom>
        <a:gradFill rotWithShape="0">
          <a:gsLst>
            <a:gs pos="0">
              <a:schemeClr val="accent2">
                <a:hueOff val="-8281511"/>
                <a:satOff val="36687"/>
                <a:lumOff val="-13491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8281511"/>
                <a:satOff val="36687"/>
                <a:lumOff val="-13491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8281511"/>
                <a:satOff val="36687"/>
                <a:lumOff val="-13491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Преимущества профессии</a:t>
          </a:r>
        </a:p>
      </dsp:txBody>
      <dsp:txXfrm>
        <a:off x="36845" y="3337502"/>
        <a:ext cx="4131598" cy="681087"/>
      </dsp:txXfrm>
    </dsp:sp>
    <dsp:sp modelId="{05F5BAFA-E6B9-084E-814B-9937DAB8ED87}">
      <dsp:nvSpPr>
        <dsp:cNvPr id="0" name=""/>
        <dsp:cNvSpPr/>
      </dsp:nvSpPr>
      <dsp:spPr>
        <a:xfrm>
          <a:off x="0" y="4110155"/>
          <a:ext cx="4205288" cy="754777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Рефлексия</a:t>
          </a:r>
        </a:p>
      </dsp:txBody>
      <dsp:txXfrm>
        <a:off x="36845" y="4147000"/>
        <a:ext cx="4131598" cy="6810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AAC28A-F0EB-465D-940C-7753C28AA197}">
      <dsp:nvSpPr>
        <dsp:cNvPr id="0" name=""/>
        <dsp:cNvSpPr/>
      </dsp:nvSpPr>
      <dsp:spPr>
        <a:xfrm>
          <a:off x="99677" y="1576888"/>
          <a:ext cx="653619" cy="653619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C6AA1D-E790-44D6-BB79-0CE926D20E7B}">
      <dsp:nvSpPr>
        <dsp:cNvPr id="0" name=""/>
        <dsp:cNvSpPr/>
      </dsp:nvSpPr>
      <dsp:spPr>
        <a:xfrm>
          <a:off x="236937" y="1714148"/>
          <a:ext cx="379099" cy="3790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B52C67-1996-4B2E-A59C-A9799F49DC96}">
      <dsp:nvSpPr>
        <dsp:cNvPr id="0" name=""/>
        <dsp:cNvSpPr/>
      </dsp:nvSpPr>
      <dsp:spPr>
        <a:xfrm>
          <a:off x="893357" y="1576888"/>
          <a:ext cx="1540673" cy="653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/>
            <a:t>Бихевиоризм</a:t>
          </a:r>
          <a:r>
            <a:rPr lang="en-US" sz="1400" b="1" kern="1200" dirty="0"/>
            <a:t> (XX </a:t>
          </a:r>
          <a:r>
            <a:rPr lang="en-US" sz="1400" b="1" kern="1200" dirty="0" err="1"/>
            <a:t>век</a:t>
          </a:r>
          <a:r>
            <a:rPr lang="en-US" sz="1400" b="1" kern="1200" dirty="0"/>
            <a:t>)</a:t>
          </a:r>
          <a:br>
            <a:rPr lang="en-US" sz="1400" b="1" kern="1200" dirty="0"/>
          </a:br>
          <a:r>
            <a:rPr lang="en-US" sz="1400" b="1" kern="1200" dirty="0"/>
            <a:t>🔹 </a:t>
          </a:r>
          <a:r>
            <a:rPr lang="en-US" sz="1400" kern="1200" dirty="0" err="1"/>
            <a:t>Обучение</a:t>
          </a:r>
          <a:r>
            <a:rPr lang="en-US" sz="1400" kern="1200" dirty="0"/>
            <a:t> </a:t>
          </a:r>
          <a:r>
            <a:rPr lang="en-US" sz="1400" kern="1200" dirty="0" err="1"/>
            <a:t>через</a:t>
          </a:r>
          <a:r>
            <a:rPr lang="en-US" sz="1400" kern="1200" dirty="0"/>
            <a:t> </a:t>
          </a:r>
          <a:r>
            <a:rPr lang="en-US" sz="1400" kern="1200" dirty="0" err="1"/>
            <a:t>поощрение</a:t>
          </a:r>
          <a:r>
            <a:rPr lang="en-US" sz="1400" kern="1200" dirty="0"/>
            <a:t> </a:t>
          </a:r>
          <a:r>
            <a:rPr lang="en-US" sz="1400" kern="1200" dirty="0" err="1"/>
            <a:t>и</a:t>
          </a:r>
          <a:r>
            <a:rPr lang="en-US" sz="1400" kern="1200" dirty="0"/>
            <a:t> </a:t>
          </a:r>
          <a:r>
            <a:rPr lang="en-US" sz="1400" kern="1200" dirty="0" err="1"/>
            <a:t>наказание</a:t>
          </a:r>
          <a:br>
            <a:rPr lang="en-US" sz="1400" kern="1200" dirty="0"/>
          </a:br>
          <a:r>
            <a:rPr lang="en-US" sz="1400" kern="1200" dirty="0"/>
            <a:t>🔹 </a:t>
          </a:r>
          <a:r>
            <a:rPr lang="en-US" sz="1400" kern="1200" dirty="0" err="1"/>
            <a:t>Учитель</a:t>
          </a:r>
          <a:r>
            <a:rPr lang="en-US" sz="1400" kern="1200" dirty="0"/>
            <a:t> – </a:t>
          </a:r>
          <a:r>
            <a:rPr lang="en-US" sz="1400" kern="1200" dirty="0" err="1"/>
            <a:t>главный</a:t>
          </a:r>
          <a:r>
            <a:rPr lang="en-US" sz="1400" kern="1200" dirty="0"/>
            <a:t> </a:t>
          </a:r>
          <a:r>
            <a:rPr lang="en-US" sz="1400" kern="1200" dirty="0" err="1"/>
            <a:t>источник</a:t>
          </a:r>
          <a:r>
            <a:rPr lang="en-US" sz="1400" kern="1200" dirty="0"/>
            <a:t> </a:t>
          </a:r>
          <a:r>
            <a:rPr lang="en-US" sz="1400" kern="1200" dirty="0" err="1"/>
            <a:t>знаний</a:t>
          </a:r>
          <a:br>
            <a:rPr lang="en-US" sz="1400" kern="1200" dirty="0"/>
          </a:br>
          <a:r>
            <a:rPr lang="en-US" sz="1400" b="1" kern="1200" dirty="0"/>
            <a:t>🔹 </a:t>
          </a:r>
          <a:r>
            <a:rPr lang="en-US" sz="1400" kern="1200" dirty="0" err="1"/>
            <a:t>Запоминание</a:t>
          </a:r>
          <a:r>
            <a:rPr lang="en-US" sz="1400" kern="1200" dirty="0"/>
            <a:t> </a:t>
          </a:r>
          <a:r>
            <a:rPr lang="en-US" sz="1400" kern="1200" dirty="0" err="1"/>
            <a:t>и</a:t>
          </a:r>
          <a:r>
            <a:rPr lang="en-US" sz="1400" kern="1200" dirty="0"/>
            <a:t> </a:t>
          </a:r>
          <a:r>
            <a:rPr lang="en-US" sz="1400" kern="1200" dirty="0" err="1"/>
            <a:t>повторение</a:t>
          </a:r>
          <a:r>
            <a:rPr lang="en-US" sz="1400" kern="1200" dirty="0"/>
            <a:t> </a:t>
          </a:r>
          <a:r>
            <a:rPr lang="en-US" sz="1400" kern="1200" dirty="0" err="1"/>
            <a:t>информации</a:t>
          </a:r>
          <a:r>
            <a:rPr lang="en-US" sz="1400" kern="1200" dirty="0"/>
            <a:t> (</a:t>
          </a:r>
          <a:r>
            <a:rPr lang="en-US" sz="1400" kern="1200" dirty="0" err="1"/>
            <a:t>механическое</a:t>
          </a:r>
          <a:r>
            <a:rPr lang="en-US" sz="1400" kern="1200" dirty="0"/>
            <a:t> </a:t>
          </a:r>
          <a:r>
            <a:rPr lang="en-US" sz="1400" kern="1200" dirty="0" err="1"/>
            <a:t>обучение</a:t>
          </a:r>
          <a:r>
            <a:rPr lang="en-US" sz="1400" kern="1200" dirty="0"/>
            <a:t>)</a:t>
          </a:r>
        </a:p>
      </dsp:txBody>
      <dsp:txXfrm>
        <a:off x="893357" y="1576888"/>
        <a:ext cx="1540673" cy="653619"/>
      </dsp:txXfrm>
    </dsp:sp>
    <dsp:sp modelId="{E3833D02-CC6A-476E-B895-031B05B6B8D5}">
      <dsp:nvSpPr>
        <dsp:cNvPr id="0" name=""/>
        <dsp:cNvSpPr/>
      </dsp:nvSpPr>
      <dsp:spPr>
        <a:xfrm>
          <a:off x="2702481" y="1576888"/>
          <a:ext cx="653619" cy="653619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20A051-8611-410F-B2BE-07ABF435737E}">
      <dsp:nvSpPr>
        <dsp:cNvPr id="0" name=""/>
        <dsp:cNvSpPr/>
      </dsp:nvSpPr>
      <dsp:spPr>
        <a:xfrm>
          <a:off x="2839741" y="1714148"/>
          <a:ext cx="379099" cy="3790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E91D10-8C8E-4D76-BC7C-AD7C52B889D5}">
      <dsp:nvSpPr>
        <dsp:cNvPr id="0" name=""/>
        <dsp:cNvSpPr/>
      </dsp:nvSpPr>
      <dsp:spPr>
        <a:xfrm>
          <a:off x="3496161" y="1576888"/>
          <a:ext cx="1540673" cy="653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err="1"/>
            <a:t>Когнитивизм</a:t>
          </a:r>
          <a:r>
            <a:rPr lang="en-US" sz="1400" b="1" kern="1200" dirty="0"/>
            <a:t> (</a:t>
          </a:r>
          <a:r>
            <a:rPr lang="en-US" sz="1400" b="1" kern="1200" dirty="0" err="1"/>
            <a:t>середина</a:t>
          </a:r>
          <a:r>
            <a:rPr lang="en-US" sz="1400" b="1" kern="1200" dirty="0"/>
            <a:t> XX </a:t>
          </a:r>
          <a:r>
            <a:rPr lang="en-US" sz="1400" b="1" kern="1200" dirty="0" err="1"/>
            <a:t>века</a:t>
          </a:r>
          <a:r>
            <a:rPr lang="en-US" sz="1400" b="1" kern="1200" dirty="0"/>
            <a:t> – </a:t>
          </a:r>
          <a:r>
            <a:rPr lang="en-US" sz="1400" b="1" kern="1200" dirty="0" err="1"/>
            <a:t>наст</a:t>
          </a:r>
          <a:r>
            <a:rPr lang="en-US" sz="1400" b="1" kern="1200" dirty="0"/>
            <a:t>. </a:t>
          </a:r>
          <a:r>
            <a:rPr lang="en-US" sz="1400" b="1" kern="1200" dirty="0" err="1"/>
            <a:t>время</a:t>
          </a:r>
          <a:r>
            <a:rPr lang="en-US" sz="1400" b="1" kern="1200" dirty="0"/>
            <a:t>)</a:t>
          </a:r>
          <a:br>
            <a:rPr lang="en-US" sz="1400" b="1" kern="1200" dirty="0"/>
          </a:br>
          <a:r>
            <a:rPr lang="en-US" sz="1400" b="1" kern="1200" dirty="0"/>
            <a:t>🔹</a:t>
          </a:r>
          <a:r>
            <a:rPr lang="en-US" sz="1400" kern="1200" dirty="0"/>
            <a:t> </a:t>
          </a:r>
          <a:r>
            <a:rPr lang="en-US" sz="1400" kern="1200" dirty="0" err="1"/>
            <a:t>Обучение</a:t>
          </a:r>
          <a:r>
            <a:rPr lang="en-US" sz="1400" kern="1200" dirty="0"/>
            <a:t> </a:t>
          </a:r>
          <a:r>
            <a:rPr lang="en-US" sz="1400" kern="1200" dirty="0" err="1"/>
            <a:t>основано</a:t>
          </a:r>
          <a:r>
            <a:rPr lang="en-US" sz="1400" kern="1200" dirty="0"/>
            <a:t> </a:t>
          </a:r>
          <a:r>
            <a:rPr lang="en-US" sz="1400" kern="1200" dirty="0" err="1"/>
            <a:t>на</a:t>
          </a:r>
          <a:r>
            <a:rPr lang="en-US" sz="1400" kern="1200" dirty="0"/>
            <a:t> </a:t>
          </a:r>
          <a:r>
            <a:rPr lang="en-US" sz="1400" kern="1200" dirty="0" err="1"/>
            <a:t>понимании</a:t>
          </a:r>
          <a:r>
            <a:rPr lang="en-US" sz="1400" kern="1200" dirty="0"/>
            <a:t>, </a:t>
          </a:r>
          <a:r>
            <a:rPr lang="en-US" sz="1400" kern="1200" dirty="0" err="1"/>
            <a:t>а</a:t>
          </a:r>
          <a:r>
            <a:rPr lang="en-US" sz="1400" kern="1200" dirty="0"/>
            <a:t> </a:t>
          </a:r>
          <a:r>
            <a:rPr lang="en-US" sz="1400" kern="1200" dirty="0" err="1"/>
            <a:t>не</a:t>
          </a:r>
          <a:r>
            <a:rPr lang="en-US" sz="1400" kern="1200" dirty="0"/>
            <a:t> </a:t>
          </a:r>
          <a:r>
            <a:rPr lang="en-US" sz="1400" kern="1200" dirty="0" err="1"/>
            <a:t>заучивании</a:t>
          </a:r>
          <a:br>
            <a:rPr lang="en-US" sz="1400" kern="1200" dirty="0"/>
          </a:br>
          <a:r>
            <a:rPr lang="en-US" sz="1400" kern="1200" dirty="0"/>
            <a:t>🔹 </a:t>
          </a:r>
          <a:r>
            <a:rPr lang="en-US" sz="1400" kern="1200" dirty="0" err="1"/>
            <a:t>Внимание</a:t>
          </a:r>
          <a:r>
            <a:rPr lang="en-US" sz="1400" kern="1200" dirty="0"/>
            <a:t> </a:t>
          </a:r>
          <a:r>
            <a:rPr lang="en-US" sz="1400" kern="1200" dirty="0" err="1"/>
            <a:t>к</a:t>
          </a:r>
          <a:r>
            <a:rPr lang="en-US" sz="1400" kern="1200" dirty="0"/>
            <a:t> </a:t>
          </a:r>
          <a:r>
            <a:rPr lang="en-US" sz="1400" kern="1200" dirty="0" err="1"/>
            <a:t>тому</a:t>
          </a:r>
          <a:r>
            <a:rPr lang="en-US" sz="1400" kern="1200" dirty="0"/>
            <a:t>, </a:t>
          </a:r>
          <a:r>
            <a:rPr lang="en-US" sz="1400" kern="1200" dirty="0" err="1"/>
            <a:t>как</a:t>
          </a:r>
          <a:r>
            <a:rPr lang="en-US" sz="1400" kern="1200" dirty="0"/>
            <a:t> </a:t>
          </a:r>
          <a:r>
            <a:rPr lang="en-US" sz="1400" kern="1200" dirty="0" err="1"/>
            <a:t>работает</a:t>
          </a:r>
          <a:r>
            <a:rPr lang="en-US" sz="1400" kern="1200" dirty="0"/>
            <a:t> </a:t>
          </a:r>
          <a:r>
            <a:rPr lang="en-US" sz="1400" kern="1200" dirty="0" err="1"/>
            <a:t>память</a:t>
          </a:r>
          <a:r>
            <a:rPr lang="en-US" sz="1400" kern="1200" dirty="0"/>
            <a:t>, </a:t>
          </a:r>
          <a:r>
            <a:rPr lang="en-US" sz="1400" kern="1200" dirty="0" err="1"/>
            <a:t>мышление</a:t>
          </a:r>
          <a:r>
            <a:rPr lang="en-US" sz="1400" kern="1200" dirty="0"/>
            <a:t>, </a:t>
          </a:r>
          <a:r>
            <a:rPr lang="en-US" sz="1400" kern="1200" dirty="0" err="1"/>
            <a:t>восприятие</a:t>
          </a:r>
          <a:br>
            <a:rPr lang="en-US" sz="1400" kern="1200" dirty="0"/>
          </a:br>
          <a:r>
            <a:rPr lang="en-US" sz="1400" kern="1200" dirty="0"/>
            <a:t>🔹 </a:t>
          </a:r>
          <a:r>
            <a:rPr lang="en-US" sz="1400" kern="1200" dirty="0" err="1"/>
            <a:t>Учитель</a:t>
          </a:r>
          <a:r>
            <a:rPr lang="en-US" sz="1400" kern="1200" dirty="0"/>
            <a:t> </a:t>
          </a:r>
          <a:r>
            <a:rPr lang="en-US" sz="1400" kern="1200" dirty="0" err="1"/>
            <a:t>помогает</a:t>
          </a:r>
          <a:r>
            <a:rPr lang="en-US" sz="1400" kern="1200" dirty="0"/>
            <a:t> </a:t>
          </a:r>
          <a:r>
            <a:rPr lang="en-US" sz="1400" kern="1200" dirty="0" err="1"/>
            <a:t>ученику</a:t>
          </a:r>
          <a:r>
            <a:rPr lang="en-US" sz="1400" kern="1200" dirty="0"/>
            <a:t> </a:t>
          </a:r>
          <a:r>
            <a:rPr lang="en-US" sz="1400" kern="1200" dirty="0" err="1"/>
            <a:t>осмысленно</a:t>
          </a:r>
          <a:r>
            <a:rPr lang="en-US" sz="1400" kern="1200" dirty="0"/>
            <a:t> </a:t>
          </a:r>
          <a:r>
            <a:rPr lang="en-US" sz="1400" kern="1200" dirty="0" err="1"/>
            <a:t>усваивать</a:t>
          </a:r>
          <a:r>
            <a:rPr lang="en-US" sz="1400" kern="1200" dirty="0"/>
            <a:t> </a:t>
          </a:r>
          <a:r>
            <a:rPr lang="en-US" sz="1400" kern="1200" dirty="0" err="1"/>
            <a:t>информацию</a:t>
          </a:r>
          <a:endParaRPr lang="en-US" sz="1400" kern="1200" dirty="0"/>
        </a:p>
      </dsp:txBody>
      <dsp:txXfrm>
        <a:off x="3496161" y="1576888"/>
        <a:ext cx="1540673" cy="653619"/>
      </dsp:txXfrm>
    </dsp:sp>
    <dsp:sp modelId="{C0F4FAE1-F9B3-485D-A13F-32BF1513566C}">
      <dsp:nvSpPr>
        <dsp:cNvPr id="0" name=""/>
        <dsp:cNvSpPr/>
      </dsp:nvSpPr>
      <dsp:spPr>
        <a:xfrm>
          <a:off x="5305285" y="1576888"/>
          <a:ext cx="653619" cy="653619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BFD316-06F7-4133-9C29-8D10EFE8D021}">
      <dsp:nvSpPr>
        <dsp:cNvPr id="0" name=""/>
        <dsp:cNvSpPr/>
      </dsp:nvSpPr>
      <dsp:spPr>
        <a:xfrm>
          <a:off x="5442545" y="1714148"/>
          <a:ext cx="379099" cy="3790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76C437-9569-47F6-ABE7-5316EB7CD1D7}">
      <dsp:nvSpPr>
        <dsp:cNvPr id="0" name=""/>
        <dsp:cNvSpPr/>
      </dsp:nvSpPr>
      <dsp:spPr>
        <a:xfrm>
          <a:off x="6098966" y="1576888"/>
          <a:ext cx="1540673" cy="653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Конструктивизм (XXI век)</a:t>
          </a:r>
          <a:br>
            <a:rPr lang="en-US" sz="1400" b="1" kern="1200"/>
          </a:br>
          <a:r>
            <a:rPr lang="en-US" sz="1400" b="1" kern="1200"/>
            <a:t>🔹 </a:t>
          </a:r>
          <a:r>
            <a:rPr lang="en-US" sz="1400" kern="1200"/>
            <a:t>Обучение через опыт, активное участие ученика</a:t>
          </a:r>
          <a:br>
            <a:rPr lang="en-US" sz="1400" kern="1200"/>
          </a:br>
          <a:r>
            <a:rPr lang="en-US" sz="1400" kern="1200"/>
            <a:t>🔹 Проектная работа, критическое мышление, сотрудничество</a:t>
          </a:r>
          <a:br>
            <a:rPr lang="en-US" sz="1400" kern="1200"/>
          </a:br>
          <a:r>
            <a:rPr lang="en-US" sz="1400" kern="1200"/>
            <a:t>🔹 Учитель – не главный источник знаний, а наставник и фасилитатор</a:t>
          </a:r>
        </a:p>
      </dsp:txBody>
      <dsp:txXfrm>
        <a:off x="6098966" y="1576888"/>
        <a:ext cx="1540673" cy="6536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583C8D-E9DA-CC40-B51D-E924FC9F1EDE}">
      <dsp:nvSpPr>
        <dsp:cNvPr id="0" name=""/>
        <dsp:cNvSpPr/>
      </dsp:nvSpPr>
      <dsp:spPr>
        <a:xfrm>
          <a:off x="0" y="775495"/>
          <a:ext cx="5937755" cy="1550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kern="1200" dirty="0"/>
            <a:t>Вспомните учителя, который вас вдохновил.</a:t>
          </a:r>
          <a:endParaRPr lang="en-U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/>
            <a:t>Какие его качества или поступки запомнились больше всего?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/>
            <a:t>Как эти поступки сказались на вашем будущем / настоящем?</a:t>
          </a:r>
          <a:endParaRPr lang="en-US" sz="1600" kern="1200"/>
        </a:p>
      </dsp:txBody>
      <dsp:txXfrm>
        <a:off x="45427" y="820922"/>
        <a:ext cx="5846901" cy="1460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0B5BB8-3D2F-08CB-0F44-0A84DDE99AB4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5AA0CB-2B83-A7A1-E76B-8158B23EFF7E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AAACCEBD-256F-F347-86B5-95E6A41302FD}" type="datetime1">
              <a:rPr lang="ru-RU"/>
              <a:pPr lvl="0"/>
              <a:t>11.03.2025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3512948-6ECB-7B1B-C217-F4244D90A5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B2FB04D-07D6-EA2C-7827-25ED07EEEEA8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398BE5-F050-4E90-3F8C-AF45D05572AD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1E023F-9ABF-B4F3-007E-1ACADC305CA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4FFAB6A5-311E-AD4E-8D68-986760A1DCEB}" type="slidenum">
              <a:t>‹#›</a:t>
            </a:fld>
            <a:endParaRPr lang="en-US"/>
          </a:p>
        </p:txBody>
      </p:sp>
      <p:sp>
        <p:nvSpPr>
          <p:cNvPr id="8" name="Header Placeholder 1">
            <a:extLst>
              <a:ext uri="{FF2B5EF4-FFF2-40B4-BE49-F238E27FC236}">
                <a16:creationId xmlns:a16="http://schemas.microsoft.com/office/drawing/2014/main" id="{640805CF-99A1-368F-83D5-C5798BA624E4}"/>
              </a:ext>
            </a:extLst>
          </p:cNvPr>
          <p:cNvSpPr txBox="1">
            <a:spLocks noGrp="1"/>
          </p:cNvSpPr>
          <p:nvPr>
            <p:ph type="hdr" sz="quarter" idx="10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23C38D78-B8D6-36DC-5193-D1ABDDE0BE57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F82A4B1-FCD0-824D-9900-E35CBB61D391}" type="datetime1">
              <a:rPr lang="ru-RU"/>
              <a:pPr lvl="0"/>
              <a:t>11.03.2025</a:t>
            </a:fld>
            <a:endParaRPr lang="en-US"/>
          </a:p>
        </p:txBody>
      </p:sp>
      <p:sp>
        <p:nvSpPr>
          <p:cNvPr id="10" name="Slide Image Placeholder 3">
            <a:extLst>
              <a:ext uri="{FF2B5EF4-FFF2-40B4-BE49-F238E27FC236}">
                <a16:creationId xmlns:a16="http://schemas.microsoft.com/office/drawing/2014/main" id="{323A73E2-082F-5900-3E04-7FA280CA85FC}"/>
              </a:ext>
            </a:extLst>
          </p:cNvPr>
          <p:cNvSpPr>
            <a:spLocks noGrp="1" noRot="1" noChangeAspect="1"/>
          </p:cNvSpPr>
          <p:nvPr>
            <p:ph type="sldImg" sz="quarter" idx="4294967295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11" name="Notes Placeholder 4">
            <a:extLst>
              <a:ext uri="{FF2B5EF4-FFF2-40B4-BE49-F238E27FC236}">
                <a16:creationId xmlns:a16="http://schemas.microsoft.com/office/drawing/2014/main" id="{BF36DDD5-DF88-E9A4-762B-B6D114CDD16A}"/>
              </a:ext>
            </a:extLst>
          </p:cNvPr>
          <p:cNvSpPr txBox="1">
            <a:spLocks noGrp="1"/>
          </p:cNvSpPr>
          <p:nvPr>
            <p:ph type="body" sz="quarter" idx="4294967295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7475E20D-1C0D-D9EB-37C8-CF21ECC2C2A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C940554-54CF-570A-0378-63A84A56CE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9A93DCF9-59CB-CB4B-AB5B-D70C561BF43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31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nti.com/alz2xgg87p3k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5901572-0714-3735-65BB-BCF46525BA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555AA85-931C-FB1F-5CE9-30CA4DBCD7B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en-US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https://www.menti.com/alz2xgg87p3k</a:t>
            </a:r>
            <a:br>
              <a:rPr lang="en-US">
                <a:cs typeface="Calibri"/>
              </a:rPr>
            </a:br>
            <a:r>
              <a:rPr lang="en-US"/>
              <a:t>The code </a:t>
            </a:r>
            <a:r>
              <a:rPr lang="en-US" b="1"/>
              <a:t>5801 7776 menti.com</a:t>
            </a:r>
            <a:endParaRPr lang="en-US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1AE31A-386F-FC72-7587-38B0D1932781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B856D49-22DC-7A4A-AA3D-8AC54238C3BF}" type="slidenum">
              <a:t>4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2263E42-AD5A-A84B-A845-D276F56C8232}" type="datetime1">
              <a:rPr lang="en-US" smtClean="0"/>
              <a:pPr lvl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6D2B0D-0B18-3B49-A27B-6DE6E8A3098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837139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2263E42-AD5A-A84B-A845-D276F56C8232}" type="datetime1">
              <a:rPr lang="en-US" smtClean="0"/>
              <a:pPr lvl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6D2B0D-0B18-3B49-A27B-6DE6E8A3098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1306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2263E42-AD5A-A84B-A845-D276F56C8232}" type="datetime1">
              <a:rPr lang="en-US" smtClean="0"/>
              <a:pPr lvl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6D2B0D-0B18-3B49-A27B-6DE6E8A3098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04857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2263E42-AD5A-A84B-A845-D276F56C8232}" type="datetime1">
              <a:rPr lang="en-US" smtClean="0"/>
              <a:pPr lvl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6D2B0D-0B18-3B49-A27B-6DE6E8A3098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92653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2263E42-AD5A-A84B-A845-D276F56C8232}" type="datetime1">
              <a:rPr lang="en-US" smtClean="0"/>
              <a:pPr lvl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6D2B0D-0B18-3B49-A27B-6DE6E8A3098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043455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2263E42-AD5A-A84B-A845-D276F56C8232}" type="datetime1">
              <a:rPr lang="en-US" smtClean="0"/>
              <a:pPr lvl="0"/>
              <a:t>3/11/2025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6D2B0D-0B18-3B49-A27B-6DE6E8A3098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425675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2263E42-AD5A-A84B-A845-D276F56C8232}" type="datetime1">
              <a:rPr lang="en-US" smtClean="0"/>
              <a:pPr lvl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6D2B0D-0B18-3B49-A27B-6DE6E8A3098D}" type="slidenum">
              <a:rPr lang="ru-KZ" smtClean="0"/>
              <a:t>‹#›</a:t>
            </a:fld>
            <a:endParaRPr lang="ru-K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7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2263E42-AD5A-A84B-A845-D276F56C8232}" type="datetime1">
              <a:rPr lang="en-US" smtClean="0"/>
              <a:pPr lvl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6D2B0D-0B18-3B49-A27B-6DE6E8A3098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78358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2263E42-AD5A-A84B-A845-D276F56C8232}" type="datetime1">
              <a:rPr lang="en-US" smtClean="0"/>
              <a:pPr lvl="0"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6D2B0D-0B18-3B49-A27B-6DE6E8A3098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7499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2263E42-AD5A-A84B-A845-D276F56C8232}" type="datetime1">
              <a:rPr lang="en-US" smtClean="0"/>
              <a:pPr lvl="0"/>
              <a:t>3/11/2025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6D2B0D-0B18-3B49-A27B-6DE6E8A3098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7629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 lvl="0"/>
            <a:fld id="{F2263E42-AD5A-A84B-A845-D276F56C8232}" type="datetime1">
              <a:rPr lang="en-US" smtClean="0"/>
              <a:pPr lvl="0"/>
              <a:t>3/11/2025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6D2B0D-0B18-3B49-A27B-6DE6E8A3098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739653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fld id="{F2263E42-AD5A-A84B-A845-D276F56C8232}" type="datetime1">
              <a:rPr lang="en-US" smtClean="0"/>
              <a:pPr lvl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lvl="0"/>
            <a:fld id="{0B6D2B0D-0B18-3B49-A27B-6DE6E8A3098D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63496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2DB5E-8331-AA14-345A-83114B2CD34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68545" y="2367802"/>
            <a:ext cx="7715250" cy="1718040"/>
          </a:xfrm>
        </p:spPr>
        <p:txBody>
          <a:bodyPr>
            <a:noAutofit/>
          </a:bodyPr>
          <a:lstStyle/>
          <a:p>
            <a:pPr lvl="0"/>
            <a:r>
              <a:rPr lang="en-US" sz="4800" err="1"/>
              <a:t>Портрет</a:t>
            </a:r>
            <a:r>
              <a:rPr lang="en-US" sz="4800" dirty="0"/>
              <a:t> </a:t>
            </a:r>
            <a:r>
              <a:rPr lang="en-US" sz="4800" err="1"/>
              <a:t>педагога</a:t>
            </a:r>
            <a:r>
              <a:rPr lang="en-US" sz="4800" dirty="0"/>
              <a:t> 21-века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E2ECB-0425-405B-1A79-EFBBF6B903B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lnSpc>
                <a:spcPct val="90000"/>
              </a:lnSpc>
            </a:pPr>
            <a:r>
              <a:rPr lang="en-US" sz="3000">
                <a:latin typeface="Calibri"/>
                <a:cs typeface="Calibri"/>
              </a:rPr>
              <a:t>SDU EDU incubator &amp; Teach for Qazaqstan</a:t>
            </a:r>
            <a:endParaRPr lang="en-US" sz="21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548AC-3C7B-A72C-A4A2-74AD628B141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2400" dirty="0"/>
              <a:t>Учитель, который на меня повлиял</a:t>
            </a:r>
            <a:br>
              <a:rPr lang="ru-RU" sz="2400" dirty="0"/>
            </a:br>
            <a:r>
              <a:rPr lang="ru-RU" sz="1800" dirty="0"/>
              <a:t>в сессионных залах, 5 мин</a:t>
            </a:r>
            <a:endParaRPr lang="en-US" sz="3200" dirty="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3776E5C4-59C4-B84D-0650-8752D39751E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06045" y="2638045"/>
          <a:ext cx="5937755" cy="3101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406CE-5D5B-DA08-273A-DBABDAF3ABD2}"/>
              </a:ext>
            </a:extLst>
          </p:cNvPr>
          <p:cNvSpPr txBox="1"/>
          <p:nvPr/>
        </p:nvSpPr>
        <p:spPr>
          <a:xfrm>
            <a:off x="836676" y="6356351"/>
            <a:ext cx="20574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5BC490A-79C6-934F-B70A-141C1E670946}" type="datetime1">
              <a:rPr lang="en-US" sz="1600" b="0" i="0" u="none" strike="noStrike" kern="1200" cap="none" spc="0" baseline="0">
                <a:solidFill>
                  <a:srgbClr val="898989"/>
                </a:solidFill>
                <a:uFillTx/>
                <a:latin typeface="Avenir Next LT Pro"/>
              </a:rPr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3/11/2025</a:t>
            </a:fld>
            <a:endParaRPr lang="en-US" sz="1600" b="0" i="0" u="none" strike="noStrike" kern="1200" cap="none" spc="0" baseline="0">
              <a:solidFill>
                <a:srgbClr val="898989"/>
              </a:solidFill>
              <a:uFillTx/>
              <a:latin typeface="Avenir Next LT Pro"/>
            </a:endParaRPr>
          </a:p>
        </p:txBody>
      </p:sp>
    </p:spTree>
    <p:extLst>
      <p:ext uri="{BB962C8B-B14F-4D97-AF65-F5344CB8AC3E}">
        <p14:creationId xmlns:p14="http://schemas.microsoft.com/office/powerpoint/2010/main" val="3363171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63590E-4FB9-77B0-360C-180855B202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06045" y="663750"/>
            <a:ext cx="5937755" cy="1188720"/>
          </a:xfrm>
        </p:spPr>
        <p:txBody>
          <a:bodyPr>
            <a:noAutofit/>
          </a:bodyPr>
          <a:lstStyle/>
          <a:p>
            <a:pPr lvl="0"/>
            <a:r>
              <a:rPr lang="ru-RU" sz="2400" dirty="0"/>
              <a:t>В</a:t>
            </a:r>
            <a:r>
              <a:rPr lang="ru-KZ" sz="2400" dirty="0"/>
              <a:t> центре всего- ученик как полноценная личность</a:t>
            </a:r>
            <a:endParaRPr lang="en-US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63E23D-E556-F4F6-F0B2-115C7C6997C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4" name="Picture 2" descr="В АНМ будет запущена новая научная платформа по образованию в обществе. Ион  Гаджим: «Ребёнок – это не просто ученик в школе, он прежде всего человек»">
            <a:extLst>
              <a:ext uri="{FF2B5EF4-FFF2-40B4-BE49-F238E27FC236}">
                <a16:creationId xmlns:a16="http://schemas.microsoft.com/office/drawing/2014/main" id="{73BDC2A3-8169-C779-357E-8CE88E59761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2041114"/>
            <a:ext cx="9144000" cy="481488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A3764AE-D7B7-4CB5-A0E1-2885E459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FDACDF-7277-F47B-20EB-12F3C414411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3172" y="2099144"/>
            <a:ext cx="2708018" cy="2673194"/>
          </a:xfr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/>
          </a:bodyPr>
          <a:lstStyle/>
          <a:p>
            <a:endParaRPr lang="ru-KZ" sz="21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29C095C-3AB6-49D8-9436-3672566FEE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0722" y="0"/>
            <a:ext cx="565327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3AC47-2739-E14E-5330-9BF659D1B91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973322" y="973600"/>
            <a:ext cx="4370189" cy="4924280"/>
          </a:xfrm>
        </p:spPr>
        <p:txBody>
          <a:bodyPr anchor="ctr">
            <a:normAutofit/>
          </a:bodyPr>
          <a:lstStyle/>
          <a:p>
            <a:pPr lvl="0"/>
            <a:r>
              <a:rPr lang="az-AZ" sz="2800" dirty="0">
                <a:solidFill>
                  <a:schemeClr val="tx1"/>
                </a:solidFill>
                <a:latin typeface="Google Sans"/>
              </a:rPr>
              <a:t>«Ученик — это не сосуд, который надо наполнить, а факел, который надо зажечь» (Плутарх)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F7D854-9724-09F1-653C-B04402C35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0000"/>
                </a:solidFill>
              </a:rPr>
              <a:t>Рефлексия и задание</a:t>
            </a:r>
            <a:br>
              <a:rPr lang="ru-RU" b="0" i="0" u="none" strike="noStrike" dirty="0">
                <a:solidFill>
                  <a:srgbClr val="000000"/>
                </a:solidFill>
                <a:effectLst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D85CBC-5FD6-C687-A53D-42B981B6C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>
                <a:solidFill>
                  <a:srgbClr val="000000"/>
                </a:solidFill>
                <a:latin typeface="-webkit-standard"/>
              </a:rPr>
              <a:t>Сформулируйте 3 качества, которые вы хотите </a:t>
            </a:r>
            <a:r>
              <a:rPr lang="ru-RU" dirty="0">
                <a:solidFill>
                  <a:srgbClr val="000000"/>
                </a:solidFill>
                <a:latin typeface="-webkit-standard"/>
              </a:rPr>
              <a:t>развивать в себе как педагоги</a:t>
            </a:r>
          </a:p>
          <a:p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Почему быть педагогом – это круто?</a:t>
            </a:r>
          </a:p>
          <a:p>
            <a:r>
              <a:rPr lang="ru-RU" dirty="0">
                <a:solidFill>
                  <a:srgbClr val="000000"/>
                </a:solidFill>
                <a:latin typeface="-webkit-standard"/>
              </a:rPr>
              <a:t>Какую мысль забираете со встречи?</a:t>
            </a:r>
          </a:p>
          <a:p>
            <a:r>
              <a:rPr lang="ru-RU" dirty="0">
                <a:solidFill>
                  <a:srgbClr val="000000"/>
                </a:solidFill>
                <a:latin typeface="-webkit-standard"/>
              </a:rPr>
              <a:t>Что хотели бы узнать еще?</a:t>
            </a: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799863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BF863858-C1D2-68C0-9357-A58D9E1310E2}"/>
              </a:ext>
            </a:extLst>
          </p:cNvPr>
          <p:cNvGrpSpPr/>
          <p:nvPr/>
        </p:nvGrpSpPr>
        <p:grpSpPr>
          <a:xfrm>
            <a:off x="144968" y="1345503"/>
            <a:ext cx="2832006" cy="813880"/>
            <a:chOff x="144968" y="1345503"/>
            <a:chExt cx="2832006" cy="813880"/>
          </a:xfrm>
        </p:grpSpPr>
        <p:sp>
          <p:nvSpPr>
            <p:cNvPr id="3" name="TextBox 3">
              <a:extLst>
                <a:ext uri="{FF2B5EF4-FFF2-40B4-BE49-F238E27FC236}">
                  <a16:creationId xmlns:a16="http://schemas.microsoft.com/office/drawing/2014/main" id="{D9B83ACB-A5A6-57B6-D92E-C3CE3C01EDF0}"/>
                </a:ext>
              </a:extLst>
            </p:cNvPr>
            <p:cNvSpPr txBox="1"/>
            <p:nvPr/>
          </p:nvSpPr>
          <p:spPr>
            <a:xfrm>
              <a:off x="619067" y="1345503"/>
              <a:ext cx="2166167" cy="45243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512064" rtl="0" fontAlgn="auto" hangingPunct="1">
                <a:lnSpc>
                  <a:spcPts val="36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3000" b="1" i="0" u="none" strike="noStrike" kern="1200" cap="none" spc="90" baseline="0">
                  <a:solidFill>
                    <a:srgbClr val="A066CB"/>
                  </a:solidFill>
                  <a:uFillTx/>
                  <a:latin typeface="Fira Sans Semi-Bold"/>
                  <a:ea typeface="Fira Sans Semi-Bold"/>
                  <a:cs typeface="Fira Sans Semi-Bold"/>
                </a:rPr>
                <a:t>Ережелер</a:t>
              </a:r>
            </a:p>
          </p:txBody>
        </p:sp>
        <p:sp>
          <p:nvSpPr>
            <p:cNvPr id="4" name="AutoShape 4">
              <a:extLst>
                <a:ext uri="{FF2B5EF4-FFF2-40B4-BE49-F238E27FC236}">
                  <a16:creationId xmlns:a16="http://schemas.microsoft.com/office/drawing/2014/main" id="{D29125C3-BB74-93DD-D12D-95F2887F11B0}"/>
                </a:ext>
              </a:extLst>
            </p:cNvPr>
            <p:cNvSpPr/>
            <p:nvPr/>
          </p:nvSpPr>
          <p:spPr>
            <a:xfrm>
              <a:off x="144968" y="2159383"/>
              <a:ext cx="2832006" cy="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101598" cap="rnd">
              <a:solidFill>
                <a:srgbClr val="86C7ED"/>
              </a:solidFill>
              <a:custDash>
                <a:ds d="300001" sp="0"/>
              </a:custDash>
              <a:miter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51206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KZ" sz="504" b="0" i="0" u="none" strike="noStrike" kern="1200" cap="none" spc="0" baseline="0">
                <a:solidFill>
                  <a:srgbClr val="000000"/>
                </a:solidFill>
                <a:uFillTx/>
                <a:latin typeface="Avenir Next LT Pro"/>
              </a:endParaRPr>
            </a:p>
          </p:txBody>
        </p:sp>
      </p:grpSp>
      <p:grpSp>
        <p:nvGrpSpPr>
          <p:cNvPr id="5" name="Group 5">
            <a:extLst>
              <a:ext uri="{FF2B5EF4-FFF2-40B4-BE49-F238E27FC236}">
                <a16:creationId xmlns:a16="http://schemas.microsoft.com/office/drawing/2014/main" id="{A8B7BA55-76BE-5CF6-17B8-E3472F22388D}"/>
              </a:ext>
            </a:extLst>
          </p:cNvPr>
          <p:cNvGrpSpPr/>
          <p:nvPr/>
        </p:nvGrpSpPr>
        <p:grpSpPr>
          <a:xfrm>
            <a:off x="87142" y="2295720"/>
            <a:ext cx="1269370" cy="1092579"/>
            <a:chOff x="87142" y="2295720"/>
            <a:chExt cx="1269370" cy="1092579"/>
          </a:xfrm>
        </p:grpSpPr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F463CFF9-4611-E875-F01B-589326ECA859}"/>
                </a:ext>
              </a:extLst>
            </p:cNvPr>
            <p:cNvGrpSpPr/>
            <p:nvPr/>
          </p:nvGrpSpPr>
          <p:grpSpPr>
            <a:xfrm>
              <a:off x="87142" y="2295720"/>
              <a:ext cx="1269370" cy="1092579"/>
              <a:chOff x="87142" y="2295720"/>
              <a:chExt cx="1269370" cy="1092579"/>
            </a:xfrm>
          </p:grpSpPr>
          <p:sp>
            <p:nvSpPr>
              <p:cNvPr id="7" name="Freeform 7">
                <a:extLst>
                  <a:ext uri="{FF2B5EF4-FFF2-40B4-BE49-F238E27FC236}">
                    <a16:creationId xmlns:a16="http://schemas.microsoft.com/office/drawing/2014/main" id="{0423A883-0C3A-4DEA-0EC0-7444400C4BC4}"/>
                  </a:ext>
                </a:extLst>
              </p:cNvPr>
              <p:cNvSpPr/>
              <p:nvPr/>
            </p:nvSpPr>
            <p:spPr>
              <a:xfrm>
                <a:off x="87142" y="2371194"/>
                <a:ext cx="1269370" cy="1017105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444240"/>
                  <a:gd name="f4" fmla="val 3217475"/>
                  <a:gd name="f5" fmla="val 3441700"/>
                  <a:gd name="f6" fmla="val 645160"/>
                  <a:gd name="f7" fmla="val 488950"/>
                  <a:gd name="f8" fmla="val 3422650"/>
                  <a:gd name="f9" fmla="val 30480"/>
                  <a:gd name="f10" fmla="val 3037840"/>
                  <a:gd name="f11" fmla="val 40640"/>
                  <a:gd name="f12" fmla="val 2684780"/>
                  <a:gd name="f13" fmla="val 2653030"/>
                  <a:gd name="f14" fmla="val 2401570"/>
                  <a:gd name="f15" fmla="val 2341880"/>
                  <a:gd name="f16" fmla="val 1906270"/>
                  <a:gd name="f17" fmla="val 1042670"/>
                  <a:gd name="f18" fmla="val 38100"/>
                  <a:gd name="f19" fmla="val 795020"/>
                  <a:gd name="f20" fmla="val 33020"/>
                  <a:gd name="f21" fmla="val 482600"/>
                  <a:gd name="f22" fmla="val 20320"/>
                  <a:gd name="f23" fmla="val 11430"/>
                  <a:gd name="f24" fmla="val 10160"/>
                  <a:gd name="f25" fmla="val 29210"/>
                  <a:gd name="f26" fmla="val 8890"/>
                  <a:gd name="f27" fmla="val 58420"/>
                  <a:gd name="f28" fmla="val 21590"/>
                  <a:gd name="f29" fmla="val 440690"/>
                  <a:gd name="f30" fmla="val 2369115"/>
                  <a:gd name="f31" fmla="val 2560885"/>
                  <a:gd name="f32" fmla="val 6350"/>
                  <a:gd name="f33" fmla="val 2805995"/>
                  <a:gd name="f34" fmla="val 3179375"/>
                  <a:gd name="f35" fmla="val 204470"/>
                  <a:gd name="f36" fmla="val 3209855"/>
                  <a:gd name="f37" fmla="val 450850"/>
                  <a:gd name="f38" fmla="val 657860"/>
                  <a:gd name="f39" fmla="val 3214935"/>
                  <a:gd name="f40" fmla="val 891540"/>
                  <a:gd name="f41" fmla="val 2616200"/>
                  <a:gd name="f42" fmla="val 3402330"/>
                  <a:gd name="f43" fmla="val 3200965"/>
                  <a:gd name="f44" fmla="val 2498655"/>
                  <a:gd name="f45" fmla="val 2372925"/>
                  <a:gd name="f46" fmla="val 2198935"/>
                  <a:gd name="f47" fmla="val 3439160"/>
                  <a:gd name="f48" fmla="val 803910"/>
                  <a:gd name="f49" fmla="*/ f0 1 3444240"/>
                  <a:gd name="f50" fmla="*/ f1 1 3217475"/>
                  <a:gd name="f51" fmla="+- f4 0 f2"/>
                  <a:gd name="f52" fmla="+- f3 0 f2"/>
                  <a:gd name="f53" fmla="*/ f52 1 3444240"/>
                  <a:gd name="f54" fmla="*/ f51 1 3217475"/>
                  <a:gd name="f55" fmla="*/ f2 1 f53"/>
                  <a:gd name="f56" fmla="*/ f3 1 f53"/>
                  <a:gd name="f57" fmla="*/ f2 1 f54"/>
                  <a:gd name="f58" fmla="*/ f4 1 f54"/>
                  <a:gd name="f59" fmla="*/ f55 f49 1"/>
                  <a:gd name="f60" fmla="*/ f56 f49 1"/>
                  <a:gd name="f61" fmla="*/ f58 f50 1"/>
                  <a:gd name="f62" fmla="*/ f57 f5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59" t="f62" r="f60" b="f61"/>
                <a:pathLst>
                  <a:path w="3444240" h="3217475">
                    <a:moveTo>
                      <a:pt x="f5" y="f6"/>
                    </a:moveTo>
                    <a:cubicBezTo>
                      <a:pt x="f3" y="f7"/>
                      <a:pt x="f8" y="f9"/>
                      <a:pt x="f8" y="f9"/>
                    </a:cubicBezTo>
                    <a:cubicBezTo>
                      <a:pt x="f8" y="f9"/>
                      <a:pt x="f10" y="f11"/>
                      <a:pt x="f12" y="f11"/>
                    </a:cubicBezTo>
                    <a:cubicBezTo>
                      <a:pt x="f13" y="f11"/>
                      <a:pt x="f14" y="f11"/>
                      <a:pt x="f15" y="f11"/>
                    </a:cubicBezTo>
                    <a:cubicBezTo>
                      <a:pt x="f16" y="f11"/>
                      <a:pt x="f17" y="f18"/>
                      <a:pt x="f19" y="f20"/>
                    </a:cubicBezTo>
                    <a:cubicBezTo>
                      <a:pt x="f21" y="f22"/>
                      <a:pt x="f23" y="f2"/>
                      <a:pt x="f24" y="f25"/>
                    </a:cubicBezTo>
                    <a:cubicBezTo>
                      <a:pt x="f26" y="f27"/>
                      <a:pt x="f28" y="f29"/>
                      <a:pt x="f28" y="f29"/>
                    </a:cubicBezTo>
                    <a:cubicBezTo>
                      <a:pt x="f28" y="f29"/>
                      <a:pt x="f28" y="f30"/>
                      <a:pt x="f28" y="f31"/>
                    </a:cubicBezTo>
                    <a:cubicBezTo>
                      <a:pt x="f32" y="f33"/>
                      <a:pt x="f2" y="f34"/>
                      <a:pt x="f2" y="f34"/>
                    </a:cubicBezTo>
                    <a:cubicBezTo>
                      <a:pt x="f35" y="f36"/>
                      <a:pt x="f37" y="f4"/>
                      <a:pt x="f38" y="f39"/>
                    </a:cubicBezTo>
                    <a:cubicBezTo>
                      <a:pt x="f40" y="f39"/>
                      <a:pt x="f41" y="f39"/>
                      <a:pt x="f41" y="f39"/>
                    </a:cubicBezTo>
                    <a:lnTo>
                      <a:pt x="f42" y="f43"/>
                    </a:lnTo>
                    <a:cubicBezTo>
                      <a:pt x="f42" y="f43"/>
                      <a:pt x="f5" y="f44"/>
                      <a:pt x="f5" y="f45"/>
                    </a:cubicBezTo>
                    <a:cubicBezTo>
                      <a:pt x="f5" y="f46"/>
                      <a:pt x="f47" y="f48"/>
                      <a:pt x="f5" y="f6"/>
                    </a:cubicBezTo>
                    <a:close/>
                  </a:path>
                </a:pathLst>
              </a:custGeom>
              <a:solidFill>
                <a:srgbClr val="86C7ED"/>
              </a:solidFill>
              <a:ln cap="flat">
                <a:noFill/>
                <a:prstDash val="solid"/>
              </a:ln>
            </p:spPr>
            <p:txBody>
              <a:bodyPr vert="horz" wrap="square" lIns="91440" tIns="45720" rIns="91440" bIns="45720" anchor="t" anchorCtr="0" compatLnSpc="1">
                <a:noAutofit/>
              </a:bodyPr>
              <a:lstStyle/>
              <a:p>
                <a:pPr marL="0" marR="0" lvl="0" indent="0" algn="l" defTabSz="512064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ru-KZ" sz="504" b="0" i="0" u="none" strike="noStrike" kern="1200" cap="none" spc="0" baseline="0">
                  <a:solidFill>
                    <a:srgbClr val="000000"/>
                  </a:solidFill>
                  <a:uFillTx/>
                  <a:latin typeface="Avenir Next LT Pro"/>
                </a:endParaRPr>
              </a:p>
            </p:txBody>
          </p:sp>
          <p:sp>
            <p:nvSpPr>
              <p:cNvPr id="8" name="Freeform 8">
                <a:extLst>
                  <a:ext uri="{FF2B5EF4-FFF2-40B4-BE49-F238E27FC236}">
                    <a16:creationId xmlns:a16="http://schemas.microsoft.com/office/drawing/2014/main" id="{3BE55455-FB17-9F67-00AA-60BC7D987327}"/>
                  </a:ext>
                </a:extLst>
              </p:cNvPr>
              <p:cNvSpPr/>
              <p:nvPr/>
            </p:nvSpPr>
            <p:spPr>
              <a:xfrm>
                <a:off x="254706" y="2295720"/>
                <a:ext cx="583670" cy="175445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1583690"/>
                  <a:gd name="f4" fmla="val 554990"/>
                  <a:gd name="f5" fmla="val 27940"/>
                  <a:gd name="f6" fmla="val 990600"/>
                  <a:gd name="f7" fmla="val 95250"/>
                  <a:gd name="f8" fmla="val 1109980"/>
                  <a:gd name="f9" fmla="val 97790"/>
                  <a:gd name="f10" fmla="val 1558290"/>
                  <a:gd name="f11" fmla="val 106680"/>
                  <a:gd name="f12" fmla="val 1557020"/>
                  <a:gd name="f13" fmla="val 199390"/>
                  <a:gd name="f14" fmla="val 342900"/>
                  <a:gd name="f15" fmla="val 1582420"/>
                  <a:gd name="f16" fmla="val 402590"/>
                  <a:gd name="f17" fmla="val 1579880"/>
                  <a:gd name="f18" fmla="val 975360"/>
                  <a:gd name="f19" fmla="val 504190"/>
                  <a:gd name="f20" fmla="val 825500"/>
                  <a:gd name="f21" fmla="val 497840"/>
                  <a:gd name="f22" fmla="val 511810"/>
                  <a:gd name="f23" fmla="val 482600"/>
                  <a:gd name="f24" fmla="val 11430"/>
                  <a:gd name="f25" fmla="val 414020"/>
                  <a:gd name="f26" fmla="val 261620"/>
                  <a:gd name="f27" fmla="val 48260"/>
                  <a:gd name="f28" fmla="val 135890"/>
                  <a:gd name="f29" fmla="*/ f0 1 1583690"/>
                  <a:gd name="f30" fmla="*/ f1 1 554990"/>
                  <a:gd name="f31" fmla="+- f4 0 f2"/>
                  <a:gd name="f32" fmla="+- f3 0 f2"/>
                  <a:gd name="f33" fmla="*/ f32 1 1583690"/>
                  <a:gd name="f34" fmla="*/ f31 1 554990"/>
                  <a:gd name="f35" fmla="*/ f2 1 f33"/>
                  <a:gd name="f36" fmla="*/ f3 1 f33"/>
                  <a:gd name="f37" fmla="*/ f2 1 f34"/>
                  <a:gd name="f38" fmla="*/ f4 1 f34"/>
                  <a:gd name="f39" fmla="*/ f35 f29 1"/>
                  <a:gd name="f40" fmla="*/ f36 f29 1"/>
                  <a:gd name="f41" fmla="*/ f38 f30 1"/>
                  <a:gd name="f42" fmla="*/ f37 f3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39" t="f42" r="f40" b="f41"/>
                <a:pathLst>
                  <a:path w="1583690" h="554990">
                    <a:moveTo>
                      <a:pt x="f5" y="f2"/>
                    </a:moveTo>
                    <a:cubicBezTo>
                      <a:pt x="f5" y="f2"/>
                      <a:pt x="f6" y="f7"/>
                      <a:pt x="f8" y="f9"/>
                    </a:cubicBezTo>
                    <a:lnTo>
                      <a:pt x="f10" y="f11"/>
                    </a:lnTo>
                    <a:lnTo>
                      <a:pt x="f12" y="f13"/>
                    </a:lnTo>
                    <a:cubicBezTo>
                      <a:pt x="f12" y="f13"/>
                      <a:pt x="f3" y="f14"/>
                      <a:pt x="f15" y="f16"/>
                    </a:cubicBezTo>
                    <a:lnTo>
                      <a:pt x="f17" y="f4"/>
                    </a:lnTo>
                    <a:cubicBezTo>
                      <a:pt x="f17" y="f4"/>
                      <a:pt x="f18" y="f19"/>
                      <a:pt x="f20" y="f21"/>
                    </a:cubicBezTo>
                    <a:cubicBezTo>
                      <a:pt x="f22" y="f23"/>
                      <a:pt x="f24" y="f25"/>
                      <a:pt x="f24" y="f25"/>
                    </a:cubicBezTo>
                    <a:lnTo>
                      <a:pt x="f2" y="f26"/>
                    </a:lnTo>
                    <a:lnTo>
                      <a:pt x="f27" y="f28"/>
                    </a:lnTo>
                    <a:lnTo>
                      <a:pt x="f5" y="f2"/>
                    </a:ln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square" lIns="91440" tIns="45720" rIns="91440" bIns="45720" anchor="t" anchorCtr="0" compatLnSpc="1">
                <a:noAutofit/>
              </a:bodyPr>
              <a:lstStyle/>
              <a:p>
                <a:pPr marL="0" marR="0" lvl="0" indent="0" algn="l" defTabSz="512064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ru-KZ" sz="504" b="0" i="0" u="none" strike="noStrike" kern="1200" cap="none" spc="0" baseline="0">
                  <a:solidFill>
                    <a:srgbClr val="000000"/>
                  </a:solidFill>
                  <a:uFillTx/>
                  <a:latin typeface="Avenir Next LT Pro"/>
                </a:endParaRPr>
              </a:p>
            </p:txBody>
          </p:sp>
        </p:grpSp>
        <p:sp>
          <p:nvSpPr>
            <p:cNvPr id="9" name="TextBox 9">
              <a:extLst>
                <a:ext uri="{FF2B5EF4-FFF2-40B4-BE49-F238E27FC236}">
                  <a16:creationId xmlns:a16="http://schemas.microsoft.com/office/drawing/2014/main" id="{F9234103-CBC3-4E0D-48BD-24756BFC667E}"/>
                </a:ext>
              </a:extLst>
            </p:cNvPr>
            <p:cNvSpPr txBox="1"/>
            <p:nvPr/>
          </p:nvSpPr>
          <p:spPr>
            <a:xfrm>
              <a:off x="219172" y="2730416"/>
              <a:ext cx="1004367" cy="320140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spAutoFit/>
            </a:bodyPr>
            <a:lstStyle/>
            <a:p>
              <a:pPr marL="0" marR="0" lvl="0" indent="0" algn="ctr" defTabSz="512064" rtl="0" fontAlgn="auto" hangingPunct="1">
                <a:lnSpc>
                  <a:spcPts val="2715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939" b="1" i="0" u="none" strike="noStrike" kern="1200" cap="none" spc="10" baseline="0">
                  <a:solidFill>
                    <a:srgbClr val="000000"/>
                  </a:solidFill>
                  <a:uFillTx/>
                  <a:latin typeface="Fira Sans Bold"/>
                  <a:ea typeface="Fira Sans Bold"/>
                  <a:cs typeface="Fira Sans Bold"/>
                </a:rPr>
                <a:t>Білу</a:t>
              </a:r>
            </a:p>
          </p:txBody>
        </p:sp>
      </p:grpSp>
      <p:grpSp>
        <p:nvGrpSpPr>
          <p:cNvPr id="10" name="Group 10">
            <a:extLst>
              <a:ext uri="{FF2B5EF4-FFF2-40B4-BE49-F238E27FC236}">
                <a16:creationId xmlns:a16="http://schemas.microsoft.com/office/drawing/2014/main" id="{49A9F15A-F8B9-8AB4-BFCF-48F10C940305}"/>
              </a:ext>
            </a:extLst>
          </p:cNvPr>
          <p:cNvGrpSpPr/>
          <p:nvPr/>
        </p:nvGrpSpPr>
        <p:grpSpPr>
          <a:xfrm>
            <a:off x="1813630" y="2324788"/>
            <a:ext cx="1226301" cy="1047546"/>
            <a:chOff x="1813630" y="2324788"/>
            <a:chExt cx="1226301" cy="1047546"/>
          </a:xfrm>
        </p:grpSpPr>
        <p:grpSp>
          <p:nvGrpSpPr>
            <p:cNvPr id="11" name="Group 11">
              <a:extLst>
                <a:ext uri="{FF2B5EF4-FFF2-40B4-BE49-F238E27FC236}">
                  <a16:creationId xmlns:a16="http://schemas.microsoft.com/office/drawing/2014/main" id="{8081984E-E547-37F4-C564-D6C54F95C359}"/>
                </a:ext>
              </a:extLst>
            </p:cNvPr>
            <p:cNvGrpSpPr/>
            <p:nvPr/>
          </p:nvGrpSpPr>
          <p:grpSpPr>
            <a:xfrm>
              <a:off x="1813630" y="2324788"/>
              <a:ext cx="1226301" cy="1047546"/>
              <a:chOff x="1813630" y="2324788"/>
              <a:chExt cx="1226301" cy="1047546"/>
            </a:xfrm>
          </p:grpSpPr>
          <p:sp>
            <p:nvSpPr>
              <p:cNvPr id="12" name="Freeform 12">
                <a:extLst>
                  <a:ext uri="{FF2B5EF4-FFF2-40B4-BE49-F238E27FC236}">
                    <a16:creationId xmlns:a16="http://schemas.microsoft.com/office/drawing/2014/main" id="{79C96381-68E8-1586-1693-BD7E36F255D6}"/>
                  </a:ext>
                </a:extLst>
              </p:cNvPr>
              <p:cNvSpPr/>
              <p:nvPr/>
            </p:nvSpPr>
            <p:spPr>
              <a:xfrm>
                <a:off x="1813630" y="2408447"/>
                <a:ext cx="1226301" cy="96388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178810"/>
                  <a:gd name="f4" fmla="val 2516918"/>
                  <a:gd name="f5" fmla="val 16510"/>
                  <a:gd name="f6" fmla="val 2540"/>
                  <a:gd name="f7" fmla="val 345440"/>
                  <a:gd name="f8" fmla="val 679510"/>
                  <a:gd name="f9" fmla="val 813345"/>
                  <a:gd name="f10" fmla="val 7620"/>
                  <a:gd name="f11" fmla="val 1335818"/>
                  <a:gd name="f12" fmla="val 1596168"/>
                  <a:gd name="f13" fmla="val 1790478"/>
                  <a:gd name="f14" fmla="val 2189258"/>
                  <a:gd name="f15" fmla="val 21590"/>
                  <a:gd name="f16" fmla="val 2381028"/>
                  <a:gd name="f17" fmla="val 130810"/>
                  <a:gd name="f18" fmla="val 2495328"/>
                  <a:gd name="f19" fmla="val 275590"/>
                  <a:gd name="f20" fmla="val 2502948"/>
                  <a:gd name="f21" fmla="val 543560"/>
                  <a:gd name="f22" fmla="val 793750"/>
                  <a:gd name="f23" fmla="val 661222"/>
                  <a:gd name="f24" fmla="val 323850"/>
                  <a:gd name="f25" fmla="val 3169920"/>
                  <a:gd name="f26" fmla="val 46990"/>
                  <a:gd name="f27" fmla="val 3014980"/>
                  <a:gd name="f28" fmla="val 26670"/>
                  <a:gd name="f29" fmla="val 2858770"/>
                  <a:gd name="f30" fmla="val 2701290"/>
                  <a:gd name="f31" fmla="val 17780"/>
                  <a:gd name="f32" fmla="val 2428240"/>
                  <a:gd name="f33" fmla="val 944880"/>
                  <a:gd name="f34" fmla="val 22860"/>
                  <a:gd name="f35" fmla="val 694690"/>
                  <a:gd name="f36" fmla="val 13970"/>
                  <a:gd name="f37" fmla="val 360680"/>
                  <a:gd name="f38" fmla="*/ f0 1 3178810"/>
                  <a:gd name="f39" fmla="*/ f1 1 2516918"/>
                  <a:gd name="f40" fmla="+- f4 0 f2"/>
                  <a:gd name="f41" fmla="+- f3 0 f2"/>
                  <a:gd name="f42" fmla="*/ f41 1 3178810"/>
                  <a:gd name="f43" fmla="*/ f40 1 2516918"/>
                  <a:gd name="f44" fmla="*/ f2 1 f42"/>
                  <a:gd name="f45" fmla="*/ f3 1 f42"/>
                  <a:gd name="f46" fmla="*/ f2 1 f43"/>
                  <a:gd name="f47" fmla="*/ f4 1 f43"/>
                  <a:gd name="f48" fmla="*/ f44 f38 1"/>
                  <a:gd name="f49" fmla="*/ f45 f38 1"/>
                  <a:gd name="f50" fmla="*/ f47 f39 1"/>
                  <a:gd name="f51" fmla="*/ f46 f3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48" t="f51" r="f49" b="f50"/>
                <a:pathLst>
                  <a:path w="3178810" h="2516918">
                    <a:moveTo>
                      <a:pt x="f2" y="f5"/>
                    </a:moveTo>
                    <a:cubicBezTo>
                      <a:pt x="f2" y="f5"/>
                      <a:pt x="f6" y="f7"/>
                      <a:pt x="f6" y="f8"/>
                    </a:cubicBezTo>
                    <a:cubicBezTo>
                      <a:pt x="f6" y="f9"/>
                      <a:pt x="f10" y="f11"/>
                      <a:pt x="f10" y="f12"/>
                    </a:cubicBezTo>
                    <a:cubicBezTo>
                      <a:pt x="f10" y="f13"/>
                      <a:pt x="f5" y="f14"/>
                      <a:pt x="f15" y="f16"/>
                    </a:cubicBezTo>
                    <a:lnTo>
                      <a:pt x="f17" y="f18"/>
                    </a:lnTo>
                    <a:cubicBezTo>
                      <a:pt x="f19" y="f20"/>
                      <a:pt x="f21" y="f4"/>
                      <a:pt x="f22" y="f4"/>
                    </a:cubicBezTo>
                    <a:lnTo>
                      <a:pt x="f3" y="f4"/>
                    </a:lnTo>
                    <a:lnTo>
                      <a:pt x="f3" y="f23"/>
                    </a:lnTo>
                    <a:cubicBezTo>
                      <a:pt x="f3" y="f24"/>
                      <a:pt x="f25" y="f26"/>
                      <a:pt x="f25" y="f26"/>
                    </a:cubicBezTo>
                    <a:cubicBezTo>
                      <a:pt x="f27" y="f28"/>
                      <a:pt x="f29" y="f5"/>
                      <a:pt x="f30" y="f31"/>
                    </a:cubicBezTo>
                    <a:cubicBezTo>
                      <a:pt x="f32" y="f31"/>
                      <a:pt x="f33" y="f34"/>
                      <a:pt x="f35" y="f36"/>
                    </a:cubicBezTo>
                    <a:cubicBezTo>
                      <a:pt x="f37" y="f2"/>
                      <a:pt x="f2" y="f5"/>
                      <a:pt x="f2" y="f5"/>
                    </a:cubicBezTo>
                    <a:close/>
                  </a:path>
                </a:pathLst>
              </a:custGeom>
              <a:solidFill>
                <a:srgbClr val="A066CB"/>
              </a:solidFill>
              <a:ln cap="flat">
                <a:noFill/>
                <a:prstDash val="solid"/>
              </a:ln>
            </p:spPr>
            <p:txBody>
              <a:bodyPr vert="horz" wrap="square" lIns="91440" tIns="45720" rIns="91440" bIns="45720" anchor="t" anchorCtr="0" compatLnSpc="1">
                <a:noAutofit/>
              </a:bodyPr>
              <a:lstStyle/>
              <a:p>
                <a:pPr marL="0" marR="0" lvl="0" indent="0" algn="l" defTabSz="512064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ru-KZ" sz="504" b="0" i="0" u="none" strike="noStrike" kern="1200" cap="none" spc="0" baseline="0">
                  <a:solidFill>
                    <a:srgbClr val="000000"/>
                  </a:solidFill>
                  <a:uFillTx/>
                  <a:latin typeface="Avenir Next LT Pro"/>
                </a:endParaRPr>
              </a:p>
            </p:txBody>
          </p:sp>
          <p:sp>
            <p:nvSpPr>
              <p:cNvPr id="13" name="Freeform 13">
                <a:extLst>
                  <a:ext uri="{FF2B5EF4-FFF2-40B4-BE49-F238E27FC236}">
                    <a16:creationId xmlns:a16="http://schemas.microsoft.com/office/drawing/2014/main" id="{E7C4FC1A-F1A9-5F2D-DEC4-34F11C5E65A6}"/>
                  </a:ext>
                </a:extLst>
              </p:cNvPr>
              <p:cNvSpPr/>
              <p:nvPr/>
            </p:nvSpPr>
            <p:spPr>
              <a:xfrm>
                <a:off x="1821960" y="2324788"/>
                <a:ext cx="1037679" cy="1039755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689860"/>
                  <a:gd name="f4" fmla="val 2715038"/>
                  <a:gd name="f5" fmla="val 2600738"/>
                  <a:gd name="f6" fmla="val 109220"/>
                  <a:gd name="f7" fmla="val 123190"/>
                  <a:gd name="f8" fmla="val 2581688"/>
                  <a:gd name="f9" fmla="val 1490980"/>
                  <a:gd name="f10" fmla="val 106680"/>
                  <a:gd name="f11" fmla="val 1908810"/>
                  <a:gd name="f12" fmla="val 64770"/>
                  <a:gd name="f13" fmla="val 2045970"/>
                  <a:gd name="f14" fmla="val 55880"/>
                  <a:gd name="f15" fmla="val 2183130"/>
                  <a:gd name="f16" fmla="val 46990"/>
                  <a:gd name="f17" fmla="val 2663190"/>
                  <a:gd name="f18" fmla="val 2656840"/>
                  <a:gd name="f19" fmla="val 41910"/>
                  <a:gd name="f20" fmla="val 2655570"/>
                  <a:gd name="f21" fmla="val 86360"/>
                  <a:gd name="f22" fmla="val 2660650"/>
                  <a:gd name="f23" fmla="val 128270"/>
                  <a:gd name="f24" fmla="val 2667000"/>
                  <a:gd name="f25" fmla="val 167640"/>
                  <a:gd name="f26" fmla="val 2669540"/>
                  <a:gd name="f27" fmla="val 208280"/>
                  <a:gd name="f28" fmla="val 2668270"/>
                  <a:gd name="f29" fmla="val 248920"/>
                  <a:gd name="f30" fmla="val 318770"/>
                  <a:gd name="f31" fmla="val 2679700"/>
                  <a:gd name="f32" fmla="val 419100"/>
                  <a:gd name="f33" fmla="val 1929130"/>
                  <a:gd name="f34" fmla="val 454660"/>
                  <a:gd name="f35" fmla="val 1791970"/>
                  <a:gd name="f36" fmla="val 471170"/>
                  <a:gd name="f37" fmla="val 1654810"/>
                  <a:gd name="f38" fmla="val 487680"/>
                  <a:gd name="f39" fmla="val 1450340"/>
                  <a:gd name="f40" fmla="val 486410"/>
                  <a:gd name="f41" fmla="val 1442720"/>
                  <a:gd name="f42" fmla="val 365760"/>
                  <a:gd name="f43" fmla="val 1455420"/>
                  <a:gd name="f44" fmla="val 322580"/>
                  <a:gd name="f45" fmla="val 1465580"/>
                  <a:gd name="f46" fmla="val 288290"/>
                  <a:gd name="f47" fmla="val 1469390"/>
                  <a:gd name="f48" fmla="val 251460"/>
                  <a:gd name="f49" fmla="val 1464310"/>
                  <a:gd name="f50" fmla="val 214630"/>
                  <a:gd name="f51" fmla="val 186690"/>
                  <a:gd name="f52" fmla="*/ f0 1 2689860"/>
                  <a:gd name="f53" fmla="*/ f1 1 2715038"/>
                  <a:gd name="f54" fmla="+- f4 0 f2"/>
                  <a:gd name="f55" fmla="+- f3 0 f2"/>
                  <a:gd name="f56" fmla="*/ f55 1 2689860"/>
                  <a:gd name="f57" fmla="*/ f54 1 2715038"/>
                  <a:gd name="f58" fmla="*/ f2 1 f56"/>
                  <a:gd name="f59" fmla="*/ f3 1 f56"/>
                  <a:gd name="f60" fmla="*/ f2 1 f57"/>
                  <a:gd name="f61" fmla="*/ f4 1 f57"/>
                  <a:gd name="f62" fmla="*/ f58 f52 1"/>
                  <a:gd name="f63" fmla="*/ f59 f52 1"/>
                  <a:gd name="f64" fmla="*/ f61 f53 1"/>
                  <a:gd name="f65" fmla="*/ f60 f53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62" t="f65" r="f63" b="f64"/>
                <a:pathLst>
                  <a:path w="2689860" h="2715038">
                    <a:moveTo>
                      <a:pt x="f2" y="f5"/>
                    </a:moveTo>
                    <a:lnTo>
                      <a:pt x="f6" y="f4"/>
                    </a:lnTo>
                    <a:lnTo>
                      <a:pt x="f7" y="f8"/>
                    </a:lnTo>
                    <a:lnTo>
                      <a:pt x="f2" y="f5"/>
                    </a:lnTo>
                    <a:close/>
                    <a:moveTo>
                      <a:pt x="f9" y="f10"/>
                    </a:moveTo>
                    <a:cubicBezTo>
                      <a:pt x="f9" y="f10"/>
                      <a:pt x="f11" y="f12"/>
                      <a:pt x="f13" y="f14"/>
                    </a:cubicBezTo>
                    <a:cubicBezTo>
                      <a:pt x="f15" y="f16"/>
                      <a:pt x="f17" y="f2"/>
                      <a:pt x="f17" y="f2"/>
                    </a:cubicBezTo>
                    <a:cubicBezTo>
                      <a:pt x="f18" y="f19"/>
                      <a:pt x="f20" y="f21"/>
                      <a:pt x="f22" y="f23"/>
                    </a:cubicBezTo>
                    <a:cubicBezTo>
                      <a:pt x="f24" y="f25"/>
                      <a:pt x="f26" y="f27"/>
                      <a:pt x="f28" y="f29"/>
                    </a:cubicBezTo>
                    <a:lnTo>
                      <a:pt x="f3" y="f30"/>
                    </a:lnTo>
                    <a:lnTo>
                      <a:pt x="f31" y="f32"/>
                    </a:lnTo>
                    <a:cubicBezTo>
                      <a:pt x="f31" y="f32"/>
                      <a:pt x="f33" y="f34"/>
                      <a:pt x="f35" y="f36"/>
                    </a:cubicBezTo>
                    <a:cubicBezTo>
                      <a:pt x="f37" y="f38"/>
                      <a:pt x="f39" y="f40"/>
                      <a:pt x="f39" y="f40"/>
                    </a:cubicBezTo>
                    <a:cubicBezTo>
                      <a:pt x="f39" y="f40"/>
                      <a:pt x="f41" y="f42"/>
                      <a:pt x="f43" y="f44"/>
                    </a:cubicBezTo>
                    <a:cubicBezTo>
                      <a:pt x="f45" y="f46"/>
                      <a:pt x="f47" y="f48"/>
                      <a:pt x="f49" y="f50"/>
                    </a:cubicBezTo>
                    <a:cubicBezTo>
                      <a:pt x="f49" y="f51"/>
                      <a:pt x="f9" y="f10"/>
                      <a:pt x="f9" y="f10"/>
                    </a:cubicBez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square" lIns="91440" tIns="45720" rIns="91440" bIns="45720" anchor="t" anchorCtr="0" compatLnSpc="1">
                <a:noAutofit/>
              </a:bodyPr>
              <a:lstStyle/>
              <a:p>
                <a:pPr marL="0" marR="0" lvl="0" indent="0" algn="l" defTabSz="512064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ru-KZ" sz="504" b="0" i="0" u="none" strike="noStrike" kern="1200" cap="none" spc="0" baseline="0">
                  <a:solidFill>
                    <a:srgbClr val="000000"/>
                  </a:solidFill>
                  <a:uFillTx/>
                  <a:latin typeface="Avenir Next LT Pro"/>
                </a:endParaRPr>
              </a:p>
            </p:txBody>
          </p:sp>
        </p:grpSp>
        <p:sp>
          <p:nvSpPr>
            <p:cNvPr id="14" name="TextBox 14">
              <a:extLst>
                <a:ext uri="{FF2B5EF4-FFF2-40B4-BE49-F238E27FC236}">
                  <a16:creationId xmlns:a16="http://schemas.microsoft.com/office/drawing/2014/main" id="{42D18133-43AD-0A4A-48E8-7D8F6A304C5B}"/>
                </a:ext>
              </a:extLst>
            </p:cNvPr>
            <p:cNvSpPr txBox="1"/>
            <p:nvPr/>
          </p:nvSpPr>
          <p:spPr>
            <a:xfrm>
              <a:off x="1954072" y="2761561"/>
              <a:ext cx="945910" cy="31740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spAutoFit/>
            </a:bodyPr>
            <a:lstStyle/>
            <a:p>
              <a:pPr marL="0" marR="0" lvl="0" indent="0" algn="ctr" defTabSz="512064" rtl="0" fontAlgn="auto" hangingPunct="1">
                <a:lnSpc>
                  <a:spcPts val="266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899" b="1" i="0" u="none" strike="noStrike" kern="1200" cap="none" spc="9" baseline="0">
                  <a:solidFill>
                    <a:srgbClr val="FFFFFF"/>
                  </a:solidFill>
                  <a:uFillTx/>
                  <a:latin typeface="Fira Sans Bold"/>
                  <a:ea typeface="Fira Sans Bold"/>
                  <a:cs typeface="Fira Sans Bold"/>
                </a:rPr>
                <a:t>Ұстану</a:t>
              </a:r>
            </a:p>
          </p:txBody>
        </p:sp>
      </p:grpSp>
      <p:grpSp>
        <p:nvGrpSpPr>
          <p:cNvPr id="15" name="Group 15">
            <a:extLst>
              <a:ext uri="{FF2B5EF4-FFF2-40B4-BE49-F238E27FC236}">
                <a16:creationId xmlns:a16="http://schemas.microsoft.com/office/drawing/2014/main" id="{109929C6-9333-A93F-0291-855D06EE520D}"/>
              </a:ext>
            </a:extLst>
          </p:cNvPr>
          <p:cNvGrpSpPr/>
          <p:nvPr/>
        </p:nvGrpSpPr>
        <p:grpSpPr>
          <a:xfrm>
            <a:off x="931563" y="3495952"/>
            <a:ext cx="1330278" cy="1039956"/>
            <a:chOff x="931563" y="3495952"/>
            <a:chExt cx="1330278" cy="1039956"/>
          </a:xfrm>
        </p:grpSpPr>
        <p:grpSp>
          <p:nvGrpSpPr>
            <p:cNvPr id="16" name="Group 16">
              <a:extLst>
                <a:ext uri="{FF2B5EF4-FFF2-40B4-BE49-F238E27FC236}">
                  <a16:creationId xmlns:a16="http://schemas.microsoft.com/office/drawing/2014/main" id="{AEDC493F-66AE-1D5D-F318-375115DE852A}"/>
                </a:ext>
              </a:extLst>
            </p:cNvPr>
            <p:cNvGrpSpPr/>
            <p:nvPr/>
          </p:nvGrpSpPr>
          <p:grpSpPr>
            <a:xfrm>
              <a:off x="931563" y="3495952"/>
              <a:ext cx="1330278" cy="1039956"/>
              <a:chOff x="931563" y="3495952"/>
              <a:chExt cx="1330278" cy="1039956"/>
            </a:xfrm>
          </p:grpSpPr>
          <p:sp>
            <p:nvSpPr>
              <p:cNvPr id="17" name="Freeform 17">
                <a:extLst>
                  <a:ext uri="{FF2B5EF4-FFF2-40B4-BE49-F238E27FC236}">
                    <a16:creationId xmlns:a16="http://schemas.microsoft.com/office/drawing/2014/main" id="{6C24060E-E4F2-1D76-3CEA-5B5E67DDDE50}"/>
                  </a:ext>
                </a:extLst>
              </p:cNvPr>
              <p:cNvSpPr/>
              <p:nvPr/>
            </p:nvSpPr>
            <p:spPr>
              <a:xfrm>
                <a:off x="931563" y="3568711"/>
                <a:ext cx="1330278" cy="96719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764046"/>
                  <a:gd name="f4" fmla="val 3173864"/>
                  <a:gd name="f5" fmla="val 3761506"/>
                  <a:gd name="f6" fmla="val 645160"/>
                  <a:gd name="f7" fmla="val 488950"/>
                  <a:gd name="f8" fmla="val 3742456"/>
                  <a:gd name="f9" fmla="val 30480"/>
                  <a:gd name="f10" fmla="val 3357646"/>
                  <a:gd name="f11" fmla="val 40640"/>
                  <a:gd name="f12" fmla="val 2907322"/>
                  <a:gd name="f13" fmla="val 2845224"/>
                  <a:gd name="f14" fmla="val 2401570"/>
                  <a:gd name="f15" fmla="val 2341880"/>
                  <a:gd name="f16" fmla="val 1906270"/>
                  <a:gd name="f17" fmla="val 1042670"/>
                  <a:gd name="f18" fmla="val 38100"/>
                  <a:gd name="f19" fmla="val 795020"/>
                  <a:gd name="f20" fmla="val 33020"/>
                  <a:gd name="f21" fmla="val 482600"/>
                  <a:gd name="f22" fmla="val 20320"/>
                  <a:gd name="f23" fmla="val 11430"/>
                  <a:gd name="f24" fmla="val 10160"/>
                  <a:gd name="f25" fmla="val 29210"/>
                  <a:gd name="f26" fmla="val 8890"/>
                  <a:gd name="f27" fmla="val 58420"/>
                  <a:gd name="f28" fmla="val 21590"/>
                  <a:gd name="f29" fmla="val 440690"/>
                  <a:gd name="f30" fmla="val 2325504"/>
                  <a:gd name="f31" fmla="val 2517274"/>
                  <a:gd name="f32" fmla="val 6350"/>
                  <a:gd name="f33" fmla="val 2762384"/>
                  <a:gd name="f34" fmla="val 3135764"/>
                  <a:gd name="f35" fmla="val 204470"/>
                  <a:gd name="f36" fmla="val 3166244"/>
                  <a:gd name="f37" fmla="val 450850"/>
                  <a:gd name="f38" fmla="val 657860"/>
                  <a:gd name="f39" fmla="val 3171324"/>
                  <a:gd name="f40" fmla="val 891540"/>
                  <a:gd name="f41" fmla="val 2773189"/>
                  <a:gd name="f42" fmla="val 3722136"/>
                  <a:gd name="f43" fmla="val 3157354"/>
                  <a:gd name="f44" fmla="val 2455044"/>
                  <a:gd name="f45" fmla="val 2329314"/>
                  <a:gd name="f46" fmla="val 2155324"/>
                  <a:gd name="f47" fmla="val 3758966"/>
                  <a:gd name="f48" fmla="val 803910"/>
                  <a:gd name="f49" fmla="*/ f0 1 3764046"/>
                  <a:gd name="f50" fmla="*/ f1 1 3173864"/>
                  <a:gd name="f51" fmla="+- f4 0 f2"/>
                  <a:gd name="f52" fmla="+- f3 0 f2"/>
                  <a:gd name="f53" fmla="*/ f52 1 3764046"/>
                  <a:gd name="f54" fmla="*/ f51 1 3173864"/>
                  <a:gd name="f55" fmla="*/ f2 1 f53"/>
                  <a:gd name="f56" fmla="*/ f3 1 f53"/>
                  <a:gd name="f57" fmla="*/ f2 1 f54"/>
                  <a:gd name="f58" fmla="*/ f4 1 f54"/>
                  <a:gd name="f59" fmla="*/ f55 f49 1"/>
                  <a:gd name="f60" fmla="*/ f56 f49 1"/>
                  <a:gd name="f61" fmla="*/ f58 f50 1"/>
                  <a:gd name="f62" fmla="*/ f57 f5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59" t="f62" r="f60" b="f61"/>
                <a:pathLst>
                  <a:path w="3764046" h="3173864">
                    <a:moveTo>
                      <a:pt x="f5" y="f6"/>
                    </a:moveTo>
                    <a:cubicBezTo>
                      <a:pt x="f3" y="f7"/>
                      <a:pt x="f8" y="f9"/>
                      <a:pt x="f8" y="f9"/>
                    </a:cubicBezTo>
                    <a:cubicBezTo>
                      <a:pt x="f8" y="f9"/>
                      <a:pt x="f10" y="f11"/>
                      <a:pt x="f12" y="f11"/>
                    </a:cubicBezTo>
                    <a:cubicBezTo>
                      <a:pt x="f13" y="f11"/>
                      <a:pt x="f14" y="f11"/>
                      <a:pt x="f15" y="f11"/>
                    </a:cubicBezTo>
                    <a:cubicBezTo>
                      <a:pt x="f16" y="f11"/>
                      <a:pt x="f17" y="f18"/>
                      <a:pt x="f19" y="f20"/>
                    </a:cubicBezTo>
                    <a:cubicBezTo>
                      <a:pt x="f21" y="f22"/>
                      <a:pt x="f23" y="f2"/>
                      <a:pt x="f24" y="f25"/>
                    </a:cubicBezTo>
                    <a:cubicBezTo>
                      <a:pt x="f26" y="f27"/>
                      <a:pt x="f28" y="f29"/>
                      <a:pt x="f28" y="f29"/>
                    </a:cubicBezTo>
                    <a:cubicBezTo>
                      <a:pt x="f28" y="f29"/>
                      <a:pt x="f28" y="f30"/>
                      <a:pt x="f28" y="f31"/>
                    </a:cubicBezTo>
                    <a:cubicBezTo>
                      <a:pt x="f32" y="f33"/>
                      <a:pt x="f2" y="f34"/>
                      <a:pt x="f2" y="f34"/>
                    </a:cubicBezTo>
                    <a:cubicBezTo>
                      <a:pt x="f35" y="f36"/>
                      <a:pt x="f37" y="f4"/>
                      <a:pt x="f38" y="f39"/>
                    </a:cubicBezTo>
                    <a:cubicBezTo>
                      <a:pt x="f40" y="f39"/>
                      <a:pt x="f41" y="f39"/>
                      <a:pt x="f41" y="f39"/>
                    </a:cubicBezTo>
                    <a:lnTo>
                      <a:pt x="f42" y="f43"/>
                    </a:lnTo>
                    <a:cubicBezTo>
                      <a:pt x="f42" y="f43"/>
                      <a:pt x="f5" y="f44"/>
                      <a:pt x="f5" y="f45"/>
                    </a:cubicBezTo>
                    <a:cubicBezTo>
                      <a:pt x="f5" y="f46"/>
                      <a:pt x="f47" y="f48"/>
                      <a:pt x="f5" y="f6"/>
                    </a:cubicBezTo>
                    <a:close/>
                  </a:path>
                </a:pathLst>
              </a:custGeom>
              <a:solidFill>
                <a:srgbClr val="1836B2"/>
              </a:solidFill>
              <a:ln cap="flat">
                <a:noFill/>
                <a:prstDash val="solid"/>
              </a:ln>
            </p:spPr>
            <p:txBody>
              <a:bodyPr vert="horz" wrap="square" lIns="91440" tIns="45720" rIns="91440" bIns="45720" anchor="t" anchorCtr="0" compatLnSpc="1">
                <a:noAutofit/>
              </a:bodyPr>
              <a:lstStyle/>
              <a:p>
                <a:pPr marL="0" marR="0" lvl="0" indent="0" algn="l" defTabSz="512064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ru-KZ" sz="504" b="0" i="0" u="none" strike="noStrike" kern="1200" cap="none" spc="0" baseline="0">
                  <a:solidFill>
                    <a:srgbClr val="000000"/>
                  </a:solidFill>
                  <a:uFillTx/>
                  <a:latin typeface="Avenir Next LT Pro"/>
                </a:endParaRPr>
              </a:p>
            </p:txBody>
          </p:sp>
          <p:sp>
            <p:nvSpPr>
              <p:cNvPr id="18" name="Freeform 18">
                <a:extLst>
                  <a:ext uri="{FF2B5EF4-FFF2-40B4-BE49-F238E27FC236}">
                    <a16:creationId xmlns:a16="http://schemas.microsoft.com/office/drawing/2014/main" id="{0FD7C1D5-5D13-1495-F15C-F8C6174E00E6}"/>
                  </a:ext>
                </a:extLst>
              </p:cNvPr>
              <p:cNvSpPr/>
              <p:nvPr/>
            </p:nvSpPr>
            <p:spPr>
              <a:xfrm>
                <a:off x="1092250" y="3495952"/>
                <a:ext cx="559704" cy="16912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1583690"/>
                  <a:gd name="f4" fmla="val 554990"/>
                  <a:gd name="f5" fmla="val 27940"/>
                  <a:gd name="f6" fmla="val 990600"/>
                  <a:gd name="f7" fmla="val 95250"/>
                  <a:gd name="f8" fmla="val 1109980"/>
                  <a:gd name="f9" fmla="val 97790"/>
                  <a:gd name="f10" fmla="val 1558290"/>
                  <a:gd name="f11" fmla="val 106680"/>
                  <a:gd name="f12" fmla="val 1557020"/>
                  <a:gd name="f13" fmla="val 199390"/>
                  <a:gd name="f14" fmla="val 342900"/>
                  <a:gd name="f15" fmla="val 1582420"/>
                  <a:gd name="f16" fmla="val 402590"/>
                  <a:gd name="f17" fmla="val 1579880"/>
                  <a:gd name="f18" fmla="val 975360"/>
                  <a:gd name="f19" fmla="val 504190"/>
                  <a:gd name="f20" fmla="val 825500"/>
                  <a:gd name="f21" fmla="val 497840"/>
                  <a:gd name="f22" fmla="val 511810"/>
                  <a:gd name="f23" fmla="val 482600"/>
                  <a:gd name="f24" fmla="val 11430"/>
                  <a:gd name="f25" fmla="val 414020"/>
                  <a:gd name="f26" fmla="val 261620"/>
                  <a:gd name="f27" fmla="val 48260"/>
                  <a:gd name="f28" fmla="val 135890"/>
                  <a:gd name="f29" fmla="*/ f0 1 1583690"/>
                  <a:gd name="f30" fmla="*/ f1 1 554990"/>
                  <a:gd name="f31" fmla="+- f4 0 f2"/>
                  <a:gd name="f32" fmla="+- f3 0 f2"/>
                  <a:gd name="f33" fmla="*/ f32 1 1583690"/>
                  <a:gd name="f34" fmla="*/ f31 1 554990"/>
                  <a:gd name="f35" fmla="*/ f2 1 f33"/>
                  <a:gd name="f36" fmla="*/ f3 1 f33"/>
                  <a:gd name="f37" fmla="*/ f2 1 f34"/>
                  <a:gd name="f38" fmla="*/ f4 1 f34"/>
                  <a:gd name="f39" fmla="*/ f35 f29 1"/>
                  <a:gd name="f40" fmla="*/ f36 f29 1"/>
                  <a:gd name="f41" fmla="*/ f38 f30 1"/>
                  <a:gd name="f42" fmla="*/ f37 f3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39" t="f42" r="f40" b="f41"/>
                <a:pathLst>
                  <a:path w="1583690" h="554990">
                    <a:moveTo>
                      <a:pt x="f5" y="f2"/>
                    </a:moveTo>
                    <a:cubicBezTo>
                      <a:pt x="f5" y="f2"/>
                      <a:pt x="f6" y="f7"/>
                      <a:pt x="f8" y="f9"/>
                    </a:cubicBezTo>
                    <a:lnTo>
                      <a:pt x="f10" y="f11"/>
                    </a:lnTo>
                    <a:lnTo>
                      <a:pt x="f12" y="f13"/>
                    </a:lnTo>
                    <a:cubicBezTo>
                      <a:pt x="f12" y="f13"/>
                      <a:pt x="f3" y="f14"/>
                      <a:pt x="f15" y="f16"/>
                    </a:cubicBezTo>
                    <a:lnTo>
                      <a:pt x="f17" y="f4"/>
                    </a:lnTo>
                    <a:cubicBezTo>
                      <a:pt x="f17" y="f4"/>
                      <a:pt x="f18" y="f19"/>
                      <a:pt x="f20" y="f21"/>
                    </a:cubicBezTo>
                    <a:cubicBezTo>
                      <a:pt x="f22" y="f23"/>
                      <a:pt x="f24" y="f25"/>
                      <a:pt x="f24" y="f25"/>
                    </a:cubicBezTo>
                    <a:lnTo>
                      <a:pt x="f2" y="f26"/>
                    </a:lnTo>
                    <a:lnTo>
                      <a:pt x="f27" y="f28"/>
                    </a:lnTo>
                    <a:lnTo>
                      <a:pt x="f5" y="f2"/>
                    </a:lnTo>
                    <a:close/>
                  </a:path>
                </a:pathLst>
              </a:custGeom>
              <a:solidFill>
                <a:srgbClr val="000000"/>
              </a:solidFill>
              <a:ln cap="flat">
                <a:noFill/>
                <a:prstDash val="solid"/>
              </a:ln>
            </p:spPr>
            <p:txBody>
              <a:bodyPr vert="horz" wrap="square" lIns="91440" tIns="45720" rIns="91440" bIns="45720" anchor="t" anchorCtr="0" compatLnSpc="1">
                <a:noAutofit/>
              </a:bodyPr>
              <a:lstStyle/>
              <a:p>
                <a:pPr marL="0" marR="0" lvl="0" indent="0" algn="l" defTabSz="512064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ru-KZ" sz="504" b="0" i="0" u="none" strike="noStrike" kern="1200" cap="none" spc="0" baseline="0">
                  <a:solidFill>
                    <a:srgbClr val="000000"/>
                  </a:solidFill>
                  <a:uFillTx/>
                  <a:latin typeface="Avenir Next LT Pro"/>
                </a:endParaRPr>
              </a:p>
            </p:txBody>
          </p:sp>
        </p:grpSp>
        <p:sp>
          <p:nvSpPr>
            <p:cNvPr id="19" name="TextBox 19">
              <a:extLst>
                <a:ext uri="{FF2B5EF4-FFF2-40B4-BE49-F238E27FC236}">
                  <a16:creationId xmlns:a16="http://schemas.microsoft.com/office/drawing/2014/main" id="{D71A4834-E448-3FB1-3ECF-E0765318EE27}"/>
                </a:ext>
              </a:extLst>
            </p:cNvPr>
            <p:cNvSpPr txBox="1"/>
            <p:nvPr/>
          </p:nvSpPr>
          <p:spPr>
            <a:xfrm>
              <a:off x="1062477" y="3946907"/>
              <a:ext cx="1051834" cy="291647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1" compatLnSpc="1">
              <a:spAutoFit/>
            </a:bodyPr>
            <a:lstStyle/>
            <a:p>
              <a:pPr marL="0" marR="0" lvl="0" indent="0" algn="ctr" defTabSz="512064" rtl="0" fontAlgn="auto" hangingPunct="1">
                <a:lnSpc>
                  <a:spcPts val="2495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780" b="1" i="0" u="none" strike="noStrike" kern="1200" cap="none" spc="9" baseline="0">
                  <a:solidFill>
                    <a:srgbClr val="FFFFFF"/>
                  </a:solidFill>
                  <a:uFillTx/>
                  <a:latin typeface="Fira Sans Bold"/>
                  <a:ea typeface="Fira Sans Bold"/>
                  <a:cs typeface="Fira Sans Bold"/>
                </a:rPr>
                <a:t>Еске салу</a:t>
              </a:r>
            </a:p>
          </p:txBody>
        </p:sp>
      </p:grpSp>
      <p:sp>
        <p:nvSpPr>
          <p:cNvPr id="20" name="TextBox 20">
            <a:extLst>
              <a:ext uri="{FF2B5EF4-FFF2-40B4-BE49-F238E27FC236}">
                <a16:creationId xmlns:a16="http://schemas.microsoft.com/office/drawing/2014/main" id="{0BD21B94-4EFF-CD39-D03B-F8F54B243B36}"/>
              </a:ext>
            </a:extLst>
          </p:cNvPr>
          <p:cNvSpPr txBox="1"/>
          <p:nvPr/>
        </p:nvSpPr>
        <p:spPr>
          <a:xfrm>
            <a:off x="263054" y="3678064"/>
            <a:ext cx="199896" cy="19836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1" compatLnSpc="1">
            <a:spAutoFit/>
          </a:bodyPr>
          <a:lstStyle/>
          <a:p>
            <a:pPr marL="0" marR="0" lvl="0" indent="0" algn="ctr" defTabSz="512064" rtl="0" fontAlgn="auto" hangingPunct="1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57" b="1" i="0" u="none" strike="noStrike" kern="1200" cap="none" spc="-23" baseline="0">
                <a:solidFill>
                  <a:srgbClr val="FFFFFF"/>
                </a:solidFill>
                <a:uFillTx/>
                <a:latin typeface="Fira Sans Medium"/>
                <a:ea typeface="Fira Sans Medium"/>
                <a:cs typeface="Fira Sans Medium"/>
              </a:rPr>
              <a:t>02</a:t>
            </a:r>
          </a:p>
        </p:txBody>
      </p:sp>
      <p:sp>
        <p:nvSpPr>
          <p:cNvPr id="21" name="AutoShape 21">
            <a:extLst>
              <a:ext uri="{FF2B5EF4-FFF2-40B4-BE49-F238E27FC236}">
                <a16:creationId xmlns:a16="http://schemas.microsoft.com/office/drawing/2014/main" id="{DA5387F6-E91B-1E26-EC35-BFC2FAB99B74}"/>
              </a:ext>
            </a:extLst>
          </p:cNvPr>
          <p:cNvSpPr/>
          <p:nvPr/>
        </p:nvSpPr>
        <p:spPr>
          <a:xfrm>
            <a:off x="3195014" y="1231879"/>
            <a:ext cx="2753971" cy="2121252"/>
          </a:xfrm>
          <a:prstGeom prst="rect">
            <a:avLst/>
          </a:prstGeom>
          <a:solidFill>
            <a:srgbClr val="A066CB">
              <a:alpha val="8627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5120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KZ" sz="504" b="0" i="0" u="none" strike="noStrike" kern="1200" cap="none" spc="0" baseline="0">
              <a:solidFill>
                <a:srgbClr val="000000"/>
              </a:solidFill>
              <a:uFillTx/>
              <a:latin typeface="Avenir Next LT Pro"/>
            </a:endParaRPr>
          </a:p>
        </p:txBody>
      </p:sp>
      <p:grpSp>
        <p:nvGrpSpPr>
          <p:cNvPr id="22" name="Group 22">
            <a:extLst>
              <a:ext uri="{FF2B5EF4-FFF2-40B4-BE49-F238E27FC236}">
                <a16:creationId xmlns:a16="http://schemas.microsoft.com/office/drawing/2014/main" id="{CD1A8B9D-B4AE-FDE6-DA77-63EC72396DC8}"/>
              </a:ext>
            </a:extLst>
          </p:cNvPr>
          <p:cNvGrpSpPr/>
          <p:nvPr/>
        </p:nvGrpSpPr>
        <p:grpSpPr>
          <a:xfrm>
            <a:off x="3217124" y="1271089"/>
            <a:ext cx="2663308" cy="1053699"/>
            <a:chOff x="3217124" y="1271089"/>
            <a:chExt cx="2663308" cy="1053699"/>
          </a:xfrm>
        </p:grpSpPr>
        <p:sp>
          <p:nvSpPr>
            <p:cNvPr id="23" name="TextBox 23">
              <a:extLst>
                <a:ext uri="{FF2B5EF4-FFF2-40B4-BE49-F238E27FC236}">
                  <a16:creationId xmlns:a16="http://schemas.microsoft.com/office/drawing/2014/main" id="{8BAB484E-98C0-FA89-E7BB-99FCBB34BD08}"/>
                </a:ext>
              </a:extLst>
            </p:cNvPr>
            <p:cNvSpPr txBox="1"/>
            <p:nvPr/>
          </p:nvSpPr>
          <p:spPr>
            <a:xfrm>
              <a:off x="3626025" y="1271089"/>
              <a:ext cx="2254407" cy="1053699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512064" rtl="0" fontAlgn="auto" hangingPunct="1">
                <a:lnSpc>
                  <a:spcPts val="21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8" baseline="0">
                  <a:solidFill>
                    <a:srgbClr val="FF914D"/>
                  </a:solidFill>
                  <a:uFillTx/>
                  <a:latin typeface="Fira Sans Medium"/>
                  <a:ea typeface="Fira Sans Medium"/>
                  <a:cs typeface="Fira Sans Medium"/>
                </a:rPr>
                <a:t>Как мы говорим:</a:t>
              </a:r>
              <a:r>
                <a:rPr lang="en-US" sz="1500" b="1" i="0" u="none" strike="noStrike" kern="1200" cap="none" spc="8" baseline="0">
                  <a:solidFill>
                    <a:srgbClr val="1836B2"/>
                  </a:solidFill>
                  <a:uFillTx/>
                  <a:latin typeface="Fira Sans Medium"/>
                  <a:ea typeface="Fira Sans Medium"/>
                  <a:cs typeface="Fira Sans Medium"/>
                </a:rPr>
                <a:t> Безопасность Прозрачность Эффективность</a:t>
              </a:r>
            </a:p>
          </p:txBody>
        </p:sp>
        <p:sp>
          <p:nvSpPr>
            <p:cNvPr id="24" name="Freeform 25">
              <a:extLst>
                <a:ext uri="{FF2B5EF4-FFF2-40B4-BE49-F238E27FC236}">
                  <a16:creationId xmlns:a16="http://schemas.microsoft.com/office/drawing/2014/main" id="{E46ADA7D-9E05-8E40-8D4C-C86F2FE04C3F}"/>
                </a:ext>
              </a:extLst>
            </p:cNvPr>
            <p:cNvSpPr/>
            <p:nvPr/>
          </p:nvSpPr>
          <p:spPr>
            <a:xfrm rot="10799991">
              <a:off x="3217124" y="1336504"/>
              <a:ext cx="241721" cy="1477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787737"/>
                <a:gd name="f4" fmla="val 5372100"/>
                <a:gd name="f5" fmla="val 7237068"/>
                <a:gd name="f6" fmla="val 1550670"/>
                <a:gd name="f7" fmla="val 2686050"/>
                <a:gd name="f8" fmla="*/ f0 1 8787737"/>
                <a:gd name="f9" fmla="*/ f1 1 5372100"/>
                <a:gd name="f10" fmla="+- f4 0 f2"/>
                <a:gd name="f11" fmla="+- f3 0 f2"/>
                <a:gd name="f12" fmla="*/ f11 1 8787737"/>
                <a:gd name="f13" fmla="*/ f10 1 5372100"/>
                <a:gd name="f14" fmla="*/ f2 1 f12"/>
                <a:gd name="f15" fmla="*/ f3 1 f12"/>
                <a:gd name="f16" fmla="*/ f2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8787737" h="5372100">
                  <a:moveTo>
                    <a:pt x="f5" y="f2"/>
                  </a:moveTo>
                  <a:lnTo>
                    <a:pt x="f6" y="f2"/>
                  </a:lnTo>
                  <a:lnTo>
                    <a:pt x="f2" y="f7"/>
                  </a:lnTo>
                  <a:lnTo>
                    <a:pt x="f6" y="f4"/>
                  </a:lnTo>
                  <a:lnTo>
                    <a:pt x="f5" y="f4"/>
                  </a:lnTo>
                  <a:lnTo>
                    <a:pt x="f3" y="f7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A066CB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51206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KZ" sz="504" b="0" i="0" u="none" strike="noStrike" kern="1200" cap="none" spc="0" baseline="0">
                <a:solidFill>
                  <a:srgbClr val="000000"/>
                </a:solidFill>
                <a:uFillTx/>
                <a:latin typeface="Avenir Next LT Pro"/>
              </a:endParaRPr>
            </a:p>
          </p:txBody>
        </p:sp>
      </p:grpSp>
      <p:sp>
        <p:nvSpPr>
          <p:cNvPr id="25" name="AutoShape 26">
            <a:extLst>
              <a:ext uri="{FF2B5EF4-FFF2-40B4-BE49-F238E27FC236}">
                <a16:creationId xmlns:a16="http://schemas.microsoft.com/office/drawing/2014/main" id="{EF1A5C86-110A-9CFC-2C5B-31705C765183}"/>
              </a:ext>
            </a:extLst>
          </p:cNvPr>
          <p:cNvSpPr/>
          <p:nvPr/>
        </p:nvSpPr>
        <p:spPr>
          <a:xfrm>
            <a:off x="6178244" y="1231879"/>
            <a:ext cx="2753971" cy="2121252"/>
          </a:xfrm>
          <a:prstGeom prst="rect">
            <a:avLst/>
          </a:prstGeom>
          <a:solidFill>
            <a:srgbClr val="A066CB">
              <a:alpha val="8627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5120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KZ" sz="504" b="0" i="0" u="none" strike="noStrike" kern="1200" cap="none" spc="0" baseline="0">
              <a:solidFill>
                <a:srgbClr val="000000"/>
              </a:solidFill>
              <a:uFillTx/>
              <a:latin typeface="Avenir Next LT Pro"/>
            </a:endParaRPr>
          </a:p>
        </p:txBody>
      </p:sp>
      <p:grpSp>
        <p:nvGrpSpPr>
          <p:cNvPr id="26" name="Group 27">
            <a:extLst>
              <a:ext uri="{FF2B5EF4-FFF2-40B4-BE49-F238E27FC236}">
                <a16:creationId xmlns:a16="http://schemas.microsoft.com/office/drawing/2014/main" id="{8BE306C7-7700-107A-6A87-AAAD7A1A7D56}"/>
              </a:ext>
            </a:extLst>
          </p:cNvPr>
          <p:cNvGrpSpPr/>
          <p:nvPr/>
        </p:nvGrpSpPr>
        <p:grpSpPr>
          <a:xfrm>
            <a:off x="6399052" y="1430606"/>
            <a:ext cx="2334025" cy="787005"/>
            <a:chOff x="6399052" y="1430606"/>
            <a:chExt cx="2334025" cy="787005"/>
          </a:xfrm>
        </p:grpSpPr>
        <p:sp>
          <p:nvSpPr>
            <p:cNvPr id="27" name="TextBox 28">
              <a:extLst>
                <a:ext uri="{FF2B5EF4-FFF2-40B4-BE49-F238E27FC236}">
                  <a16:creationId xmlns:a16="http://schemas.microsoft.com/office/drawing/2014/main" id="{8ADCE740-4A37-8EF6-736E-85483B3C6B37}"/>
                </a:ext>
              </a:extLst>
            </p:cNvPr>
            <p:cNvSpPr txBox="1"/>
            <p:nvPr/>
          </p:nvSpPr>
          <p:spPr>
            <a:xfrm>
              <a:off x="6757397" y="1430606"/>
              <a:ext cx="1975680" cy="78700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512064" rtl="0" fontAlgn="auto" hangingPunct="1">
                <a:lnSpc>
                  <a:spcPts val="21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8" baseline="0">
                  <a:solidFill>
                    <a:srgbClr val="FF914D"/>
                  </a:solidFill>
                  <a:uFillTx/>
                  <a:latin typeface="Fira Sans Medium"/>
                  <a:ea typeface="Fira Sans Medium"/>
                  <a:cs typeface="Fira Sans Medium"/>
                </a:rPr>
                <a:t>Разнообразие </a:t>
              </a:r>
              <a:r>
                <a:rPr lang="en-US" sz="1500" b="1" i="0" u="none" strike="noStrike" kern="1200" cap="none" spc="8" baseline="0">
                  <a:solidFill>
                    <a:srgbClr val="1836B2"/>
                  </a:solidFill>
                  <a:uFillTx/>
                  <a:latin typeface="Fira Sans Medium"/>
                  <a:ea typeface="Fira Sans Medium"/>
                  <a:cs typeface="Fira Sans Medium"/>
                </a:rPr>
                <a:t>важно и ценно в любых проявлениях</a:t>
              </a:r>
            </a:p>
          </p:txBody>
        </p:sp>
        <p:sp>
          <p:nvSpPr>
            <p:cNvPr id="28" name="Freeform 30">
              <a:extLst>
                <a:ext uri="{FF2B5EF4-FFF2-40B4-BE49-F238E27FC236}">
                  <a16:creationId xmlns:a16="http://schemas.microsoft.com/office/drawing/2014/main" id="{98D4E6C0-7596-D7EA-20C2-B150CEF5E4A3}"/>
                </a:ext>
              </a:extLst>
            </p:cNvPr>
            <p:cNvSpPr/>
            <p:nvPr/>
          </p:nvSpPr>
          <p:spPr>
            <a:xfrm rot="10799991">
              <a:off x="6399052" y="1496021"/>
              <a:ext cx="211839" cy="1477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701264"/>
                <a:gd name="f4" fmla="val 5372100"/>
                <a:gd name="f5" fmla="val 6150594"/>
                <a:gd name="f6" fmla="val 1550670"/>
                <a:gd name="f7" fmla="val 2686050"/>
                <a:gd name="f8" fmla="*/ f0 1 7701264"/>
                <a:gd name="f9" fmla="*/ f1 1 5372100"/>
                <a:gd name="f10" fmla="+- f4 0 f2"/>
                <a:gd name="f11" fmla="+- f3 0 f2"/>
                <a:gd name="f12" fmla="*/ f11 1 7701264"/>
                <a:gd name="f13" fmla="*/ f10 1 5372100"/>
                <a:gd name="f14" fmla="*/ f2 1 f12"/>
                <a:gd name="f15" fmla="*/ f3 1 f12"/>
                <a:gd name="f16" fmla="*/ f2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7701264" h="5372100">
                  <a:moveTo>
                    <a:pt x="f5" y="f2"/>
                  </a:moveTo>
                  <a:lnTo>
                    <a:pt x="f6" y="f2"/>
                  </a:lnTo>
                  <a:lnTo>
                    <a:pt x="f2" y="f7"/>
                  </a:lnTo>
                  <a:lnTo>
                    <a:pt x="f6" y="f4"/>
                  </a:lnTo>
                  <a:lnTo>
                    <a:pt x="f5" y="f4"/>
                  </a:lnTo>
                  <a:lnTo>
                    <a:pt x="f3" y="f7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A066CB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51206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KZ" sz="504" b="0" i="0" u="none" strike="noStrike" kern="1200" cap="none" spc="0" baseline="0">
                <a:solidFill>
                  <a:srgbClr val="000000"/>
                </a:solidFill>
                <a:uFillTx/>
                <a:latin typeface="Avenir Next LT Pro"/>
              </a:endParaRPr>
            </a:p>
          </p:txBody>
        </p:sp>
      </p:grpSp>
      <p:sp>
        <p:nvSpPr>
          <p:cNvPr id="29" name="AutoShape 31">
            <a:extLst>
              <a:ext uri="{FF2B5EF4-FFF2-40B4-BE49-F238E27FC236}">
                <a16:creationId xmlns:a16="http://schemas.microsoft.com/office/drawing/2014/main" id="{FC067146-70AA-4CAB-CE9D-52A3AC89D071}"/>
              </a:ext>
            </a:extLst>
          </p:cNvPr>
          <p:cNvSpPr/>
          <p:nvPr/>
        </p:nvSpPr>
        <p:spPr>
          <a:xfrm>
            <a:off x="3195014" y="3565346"/>
            <a:ext cx="2753971" cy="2121252"/>
          </a:xfrm>
          <a:prstGeom prst="rect">
            <a:avLst/>
          </a:prstGeom>
          <a:solidFill>
            <a:srgbClr val="A066CB">
              <a:alpha val="8627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5120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KZ" sz="504" b="0" i="0" u="none" strike="noStrike" kern="1200" cap="none" spc="0" baseline="0">
              <a:solidFill>
                <a:srgbClr val="000000"/>
              </a:solidFill>
              <a:uFillTx/>
              <a:latin typeface="Avenir Next LT Pro"/>
            </a:endParaRPr>
          </a:p>
        </p:txBody>
      </p:sp>
      <p:grpSp>
        <p:nvGrpSpPr>
          <p:cNvPr id="30" name="Group 32">
            <a:extLst>
              <a:ext uri="{FF2B5EF4-FFF2-40B4-BE49-F238E27FC236}">
                <a16:creationId xmlns:a16="http://schemas.microsoft.com/office/drawing/2014/main" id="{B92EB9E3-4A86-2B98-4ED4-1BD9C8D69E67}"/>
              </a:ext>
            </a:extLst>
          </p:cNvPr>
          <p:cNvGrpSpPr/>
          <p:nvPr/>
        </p:nvGrpSpPr>
        <p:grpSpPr>
          <a:xfrm>
            <a:off x="3415814" y="3764072"/>
            <a:ext cx="2265920" cy="1587105"/>
            <a:chOff x="3415814" y="3764072"/>
            <a:chExt cx="2265920" cy="1587105"/>
          </a:xfrm>
        </p:grpSpPr>
        <p:sp>
          <p:nvSpPr>
            <p:cNvPr id="31" name="TextBox 33">
              <a:extLst>
                <a:ext uri="{FF2B5EF4-FFF2-40B4-BE49-F238E27FC236}">
                  <a16:creationId xmlns:a16="http://schemas.microsoft.com/office/drawing/2014/main" id="{21371BA3-59DE-F58F-8B13-A4550856F86B}"/>
                </a:ext>
              </a:extLst>
            </p:cNvPr>
            <p:cNvSpPr txBox="1"/>
            <p:nvPr/>
          </p:nvSpPr>
          <p:spPr>
            <a:xfrm>
              <a:off x="3763716" y="3764072"/>
              <a:ext cx="1918018" cy="158710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512064" rtl="0" fontAlgn="auto" hangingPunct="1">
                <a:lnSpc>
                  <a:spcPts val="21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8" baseline="0">
                  <a:solidFill>
                    <a:srgbClr val="FF914D"/>
                  </a:solidFill>
                  <a:uFillTx/>
                  <a:latin typeface="Fira Sans Medium"/>
                  <a:ea typeface="Fira Sans Medium"/>
                  <a:cs typeface="Fira Sans Medium"/>
                </a:rPr>
                <a:t>00:00</a:t>
              </a:r>
            </a:p>
            <a:p>
              <a:pPr marL="0" marR="0" lvl="0" indent="0" algn="l" defTabSz="512064" rtl="0" fontAlgn="auto" hangingPunct="1">
                <a:lnSpc>
                  <a:spcPts val="21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8" baseline="0">
                  <a:solidFill>
                    <a:srgbClr val="1836B2"/>
                  </a:solidFill>
                  <a:uFillTx/>
                  <a:latin typeface="Fira Sans Medium"/>
                  <a:ea typeface="Fira Sans Medium"/>
                  <a:cs typeface="Fira Sans Medium"/>
                </a:rPr>
                <a:t>Планируем время</a:t>
              </a:r>
            </a:p>
            <a:p>
              <a:pPr marL="0" marR="0" lvl="0" indent="0" algn="l" defTabSz="512064" rtl="0" fontAlgn="auto" hangingPunct="1">
                <a:lnSpc>
                  <a:spcPts val="21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8" baseline="0">
                  <a:solidFill>
                    <a:srgbClr val="1836B2"/>
                  </a:solidFill>
                  <a:uFillTx/>
                  <a:latin typeface="Fira Sans Medium"/>
                  <a:ea typeface="Fira Sans Medium"/>
                  <a:cs typeface="Fira Sans Medium"/>
                </a:rPr>
                <a:t>Соблюдаем договоренности по времени</a:t>
              </a:r>
            </a:p>
            <a:p>
              <a:pPr marL="0" marR="0" lvl="0" indent="0" algn="l" defTabSz="512064" rtl="0" fontAlgn="auto" hangingPunct="1">
                <a:lnSpc>
                  <a:spcPts val="21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00" b="1" i="0" u="none" strike="noStrike" kern="1200" cap="none" spc="8" baseline="0">
                <a:solidFill>
                  <a:srgbClr val="1836B2"/>
                </a:solidFill>
                <a:uFillTx/>
                <a:latin typeface="Fira Sans Medium"/>
                <a:ea typeface="Fira Sans Medium"/>
                <a:cs typeface="Fira Sans Medium"/>
              </a:endParaRPr>
            </a:p>
          </p:txBody>
        </p:sp>
        <p:sp>
          <p:nvSpPr>
            <p:cNvPr id="32" name="Freeform 35">
              <a:extLst>
                <a:ext uri="{FF2B5EF4-FFF2-40B4-BE49-F238E27FC236}">
                  <a16:creationId xmlns:a16="http://schemas.microsoft.com/office/drawing/2014/main" id="{3671F0CD-E884-91A6-31BE-B86D54A3C0DA}"/>
                </a:ext>
              </a:extLst>
            </p:cNvPr>
            <p:cNvSpPr/>
            <p:nvPr/>
          </p:nvSpPr>
          <p:spPr>
            <a:xfrm rot="10799991">
              <a:off x="3415814" y="3829488"/>
              <a:ext cx="205657" cy="1477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476476"/>
                <a:gd name="f4" fmla="val 5372100"/>
                <a:gd name="f5" fmla="val 5925806"/>
                <a:gd name="f6" fmla="val 1550670"/>
                <a:gd name="f7" fmla="val 2686050"/>
                <a:gd name="f8" fmla="*/ f0 1 7476476"/>
                <a:gd name="f9" fmla="*/ f1 1 5372100"/>
                <a:gd name="f10" fmla="+- f4 0 f2"/>
                <a:gd name="f11" fmla="+- f3 0 f2"/>
                <a:gd name="f12" fmla="*/ f11 1 7476476"/>
                <a:gd name="f13" fmla="*/ f10 1 5372100"/>
                <a:gd name="f14" fmla="*/ f2 1 f12"/>
                <a:gd name="f15" fmla="*/ f3 1 f12"/>
                <a:gd name="f16" fmla="*/ f2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7476476" h="5372100">
                  <a:moveTo>
                    <a:pt x="f5" y="f2"/>
                  </a:moveTo>
                  <a:lnTo>
                    <a:pt x="f6" y="f2"/>
                  </a:lnTo>
                  <a:lnTo>
                    <a:pt x="f2" y="f7"/>
                  </a:lnTo>
                  <a:lnTo>
                    <a:pt x="f6" y="f4"/>
                  </a:lnTo>
                  <a:lnTo>
                    <a:pt x="f5" y="f4"/>
                  </a:lnTo>
                  <a:lnTo>
                    <a:pt x="f3" y="f7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A066CB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51206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KZ" sz="504" b="0" i="0" u="none" strike="noStrike" kern="1200" cap="none" spc="0" baseline="0">
                <a:solidFill>
                  <a:srgbClr val="000000"/>
                </a:solidFill>
                <a:uFillTx/>
                <a:latin typeface="Avenir Next LT Pro"/>
              </a:endParaRPr>
            </a:p>
          </p:txBody>
        </p:sp>
      </p:grpSp>
      <p:sp>
        <p:nvSpPr>
          <p:cNvPr id="33" name="AutoShape 36">
            <a:extLst>
              <a:ext uri="{FF2B5EF4-FFF2-40B4-BE49-F238E27FC236}">
                <a16:creationId xmlns:a16="http://schemas.microsoft.com/office/drawing/2014/main" id="{549B8E93-50E2-9BC4-34F4-AC0AE79A7510}"/>
              </a:ext>
            </a:extLst>
          </p:cNvPr>
          <p:cNvSpPr/>
          <p:nvPr/>
        </p:nvSpPr>
        <p:spPr>
          <a:xfrm>
            <a:off x="6178244" y="3565346"/>
            <a:ext cx="2753971" cy="2121252"/>
          </a:xfrm>
          <a:prstGeom prst="rect">
            <a:avLst/>
          </a:prstGeom>
          <a:solidFill>
            <a:srgbClr val="A066CB">
              <a:alpha val="8627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5120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KZ" sz="504" b="0" i="0" u="none" strike="noStrike" kern="1200" cap="none" spc="0" baseline="0">
              <a:solidFill>
                <a:srgbClr val="000000"/>
              </a:solidFill>
              <a:uFillTx/>
              <a:latin typeface="Avenir Next LT Pro"/>
            </a:endParaRPr>
          </a:p>
        </p:txBody>
      </p:sp>
      <p:grpSp>
        <p:nvGrpSpPr>
          <p:cNvPr id="34" name="Group 37">
            <a:extLst>
              <a:ext uri="{FF2B5EF4-FFF2-40B4-BE49-F238E27FC236}">
                <a16:creationId xmlns:a16="http://schemas.microsoft.com/office/drawing/2014/main" id="{B6FAB8AA-8A24-4C1A-FA63-9A2DDB6FAAE3}"/>
              </a:ext>
            </a:extLst>
          </p:cNvPr>
          <p:cNvGrpSpPr/>
          <p:nvPr/>
        </p:nvGrpSpPr>
        <p:grpSpPr>
          <a:xfrm>
            <a:off x="6399053" y="3764072"/>
            <a:ext cx="2230596" cy="1320402"/>
            <a:chOff x="6399053" y="3764072"/>
            <a:chExt cx="2230596" cy="1320402"/>
          </a:xfrm>
        </p:grpSpPr>
        <p:sp>
          <p:nvSpPr>
            <p:cNvPr id="35" name="TextBox 38">
              <a:extLst>
                <a:ext uri="{FF2B5EF4-FFF2-40B4-BE49-F238E27FC236}">
                  <a16:creationId xmlns:a16="http://schemas.microsoft.com/office/drawing/2014/main" id="{EE389EA1-9A8C-A142-F813-D434E6DD7B8B}"/>
                </a:ext>
              </a:extLst>
            </p:cNvPr>
            <p:cNvSpPr txBox="1"/>
            <p:nvPr/>
          </p:nvSpPr>
          <p:spPr>
            <a:xfrm>
              <a:off x="6741514" y="3764072"/>
              <a:ext cx="1888135" cy="1320402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512064" rtl="0" fontAlgn="auto" hangingPunct="1">
                <a:lnSpc>
                  <a:spcPts val="21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8" baseline="0">
                  <a:solidFill>
                    <a:srgbClr val="FF914D"/>
                  </a:solidFill>
                  <a:uFillTx/>
                  <a:latin typeface="Fira Sans Medium"/>
                  <a:ea typeface="Fira Sans Medium"/>
                  <a:cs typeface="Fira Sans Medium"/>
                </a:rPr>
                <a:t>Vegas rule </a:t>
              </a:r>
            </a:p>
            <a:p>
              <a:pPr marL="0" marR="0" lvl="0" indent="0" algn="l" defTabSz="512064" rtl="0" fontAlgn="auto" hangingPunct="1">
                <a:lnSpc>
                  <a:spcPts val="21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8" baseline="0">
                  <a:solidFill>
                    <a:srgbClr val="1836B2"/>
                  </a:solidFill>
                  <a:uFillTx/>
                  <a:latin typeface="Fira Sans Medium"/>
                  <a:ea typeface="Fira Sans Medium"/>
                  <a:cs typeface="Fira Sans Medium"/>
                </a:rPr>
                <a:t>то что было в малой группе остается в малой группе</a:t>
              </a:r>
            </a:p>
            <a:p>
              <a:pPr marL="0" marR="0" lvl="0" indent="0" algn="l" defTabSz="512064" rtl="0" fontAlgn="auto" hangingPunct="1">
                <a:lnSpc>
                  <a:spcPts val="21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500" b="1" i="0" u="none" strike="noStrike" kern="1200" cap="none" spc="8" baseline="0">
                <a:solidFill>
                  <a:srgbClr val="1836B2"/>
                </a:solidFill>
                <a:uFillTx/>
                <a:latin typeface="Fira Sans Medium"/>
                <a:ea typeface="Fira Sans Medium"/>
                <a:cs typeface="Fira Sans Medium"/>
              </a:endParaRPr>
            </a:p>
          </p:txBody>
        </p:sp>
        <p:sp>
          <p:nvSpPr>
            <p:cNvPr id="36" name="Freeform 40">
              <a:extLst>
                <a:ext uri="{FF2B5EF4-FFF2-40B4-BE49-F238E27FC236}">
                  <a16:creationId xmlns:a16="http://schemas.microsoft.com/office/drawing/2014/main" id="{051C4B38-CDC7-7309-44A6-CDDD1402390E}"/>
                </a:ext>
              </a:extLst>
            </p:cNvPr>
            <p:cNvSpPr/>
            <p:nvPr/>
          </p:nvSpPr>
          <p:spPr>
            <a:xfrm rot="10799991">
              <a:off x="6399053" y="3829488"/>
              <a:ext cx="202448" cy="1477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359983"/>
                <a:gd name="f4" fmla="val 5372100"/>
                <a:gd name="f5" fmla="val 5809312"/>
                <a:gd name="f6" fmla="val 1550670"/>
                <a:gd name="f7" fmla="val 2686050"/>
                <a:gd name="f8" fmla="*/ f0 1 7359983"/>
                <a:gd name="f9" fmla="*/ f1 1 5372100"/>
                <a:gd name="f10" fmla="+- f4 0 f2"/>
                <a:gd name="f11" fmla="+- f3 0 f2"/>
                <a:gd name="f12" fmla="*/ f11 1 7359983"/>
                <a:gd name="f13" fmla="*/ f10 1 5372100"/>
                <a:gd name="f14" fmla="*/ f2 1 f12"/>
                <a:gd name="f15" fmla="*/ f3 1 f12"/>
                <a:gd name="f16" fmla="*/ f2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7359983" h="5372100">
                  <a:moveTo>
                    <a:pt x="f5" y="f2"/>
                  </a:moveTo>
                  <a:lnTo>
                    <a:pt x="f6" y="f2"/>
                  </a:lnTo>
                  <a:lnTo>
                    <a:pt x="f2" y="f7"/>
                  </a:lnTo>
                  <a:lnTo>
                    <a:pt x="f6" y="f4"/>
                  </a:lnTo>
                  <a:lnTo>
                    <a:pt x="f5" y="f4"/>
                  </a:lnTo>
                  <a:lnTo>
                    <a:pt x="f3" y="f7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A066CB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51206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KZ" sz="504" b="0" i="0" u="none" strike="noStrike" kern="1200" cap="none" spc="0" baseline="0">
                <a:solidFill>
                  <a:srgbClr val="000000"/>
                </a:solidFill>
                <a:uFillTx/>
                <a:latin typeface="Avenir Next LT Pro"/>
              </a:endParaRPr>
            </a:p>
          </p:txBody>
        </p:sp>
      </p:grpSp>
      <p:grpSp>
        <p:nvGrpSpPr>
          <p:cNvPr id="37" name="Group 42">
            <a:extLst>
              <a:ext uri="{FF2B5EF4-FFF2-40B4-BE49-F238E27FC236}">
                <a16:creationId xmlns:a16="http://schemas.microsoft.com/office/drawing/2014/main" id="{D16B5966-C7B0-6E45-AA9C-1A85B6422BBC}"/>
              </a:ext>
            </a:extLst>
          </p:cNvPr>
          <p:cNvGrpSpPr/>
          <p:nvPr/>
        </p:nvGrpSpPr>
        <p:grpSpPr>
          <a:xfrm>
            <a:off x="3245955" y="2304470"/>
            <a:ext cx="2663308" cy="787005"/>
            <a:chOff x="3245955" y="2304470"/>
            <a:chExt cx="2663308" cy="787005"/>
          </a:xfrm>
        </p:grpSpPr>
        <p:sp>
          <p:nvSpPr>
            <p:cNvPr id="38" name="TextBox 43">
              <a:extLst>
                <a:ext uri="{FF2B5EF4-FFF2-40B4-BE49-F238E27FC236}">
                  <a16:creationId xmlns:a16="http://schemas.microsoft.com/office/drawing/2014/main" id="{66B4BADA-AF45-825F-C510-BAC3A6C51F4A}"/>
                </a:ext>
              </a:extLst>
            </p:cNvPr>
            <p:cNvSpPr txBox="1"/>
            <p:nvPr/>
          </p:nvSpPr>
          <p:spPr>
            <a:xfrm>
              <a:off x="3654856" y="2304470"/>
              <a:ext cx="2254407" cy="78700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0" tIns="0" rIns="0" bIns="0" anchor="t" anchorCtr="0" compatLnSpc="1">
              <a:spAutoFit/>
            </a:bodyPr>
            <a:lstStyle/>
            <a:p>
              <a:pPr marL="0" marR="0" lvl="0" indent="0" algn="l" defTabSz="512064" rtl="0" fontAlgn="auto" hangingPunct="1">
                <a:lnSpc>
                  <a:spcPts val="21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8" baseline="0">
                  <a:solidFill>
                    <a:srgbClr val="FF914D"/>
                  </a:solidFill>
                  <a:uFillTx/>
                  <a:latin typeface="Fira Sans Medium"/>
                  <a:ea typeface="Fira Sans Medium"/>
                  <a:cs typeface="Fira Sans Medium"/>
                </a:rPr>
                <a:t>Как мы слушаем:  </a:t>
              </a:r>
            </a:p>
            <a:p>
              <a:pPr marL="0" marR="0" lvl="0" indent="0" algn="l" defTabSz="512064" rtl="0" fontAlgn="auto" hangingPunct="1">
                <a:lnSpc>
                  <a:spcPts val="21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8" baseline="0">
                  <a:solidFill>
                    <a:srgbClr val="1836B2"/>
                  </a:solidFill>
                  <a:uFillTx/>
                  <a:latin typeface="Fira Sans Medium"/>
                  <a:ea typeface="Fira Sans Medium"/>
                  <a:cs typeface="Fira Sans Medium"/>
                </a:rPr>
                <a:t>1 голос</a:t>
              </a:r>
            </a:p>
            <a:p>
              <a:pPr marL="0" marR="0" lvl="0" indent="0" algn="l" defTabSz="512064" rtl="0" fontAlgn="auto" hangingPunct="1">
                <a:lnSpc>
                  <a:spcPts val="21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500" b="1" i="0" u="none" strike="noStrike" kern="1200" cap="none" spc="8" baseline="0">
                  <a:solidFill>
                    <a:srgbClr val="1836B2"/>
                  </a:solidFill>
                  <a:uFillTx/>
                  <a:latin typeface="Fira Sans Medium"/>
                  <a:ea typeface="Fira Sans Medium"/>
                  <a:cs typeface="Fira Sans Medium"/>
                </a:rPr>
                <a:t>Активно</a:t>
              </a:r>
            </a:p>
          </p:txBody>
        </p:sp>
        <p:sp>
          <p:nvSpPr>
            <p:cNvPr id="39" name="Freeform 45">
              <a:extLst>
                <a:ext uri="{FF2B5EF4-FFF2-40B4-BE49-F238E27FC236}">
                  <a16:creationId xmlns:a16="http://schemas.microsoft.com/office/drawing/2014/main" id="{E9E6A9ED-E426-580A-3D8F-1C3EF2C0DA6E}"/>
                </a:ext>
              </a:extLst>
            </p:cNvPr>
            <p:cNvSpPr/>
            <p:nvPr/>
          </p:nvSpPr>
          <p:spPr>
            <a:xfrm rot="10799991">
              <a:off x="3245955" y="2369886"/>
              <a:ext cx="241721" cy="1477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787737"/>
                <a:gd name="f4" fmla="val 5372100"/>
                <a:gd name="f5" fmla="val 7237068"/>
                <a:gd name="f6" fmla="val 1550670"/>
                <a:gd name="f7" fmla="val 2686050"/>
                <a:gd name="f8" fmla="*/ f0 1 8787737"/>
                <a:gd name="f9" fmla="*/ f1 1 5372100"/>
                <a:gd name="f10" fmla="+- f4 0 f2"/>
                <a:gd name="f11" fmla="+- f3 0 f2"/>
                <a:gd name="f12" fmla="*/ f11 1 8787737"/>
                <a:gd name="f13" fmla="*/ f10 1 5372100"/>
                <a:gd name="f14" fmla="*/ f2 1 f12"/>
                <a:gd name="f15" fmla="*/ f3 1 f12"/>
                <a:gd name="f16" fmla="*/ f2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8787737" h="5372100">
                  <a:moveTo>
                    <a:pt x="f5" y="f2"/>
                  </a:moveTo>
                  <a:lnTo>
                    <a:pt x="f6" y="f2"/>
                  </a:lnTo>
                  <a:lnTo>
                    <a:pt x="f2" y="f7"/>
                  </a:lnTo>
                  <a:lnTo>
                    <a:pt x="f6" y="f4"/>
                  </a:lnTo>
                  <a:lnTo>
                    <a:pt x="f5" y="f4"/>
                  </a:lnTo>
                  <a:lnTo>
                    <a:pt x="f3" y="f7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A066CB"/>
            </a:solidFill>
            <a:ln cap="flat">
              <a:noFill/>
              <a:prstDash val="solid"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51206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ru-KZ" sz="504" b="0" i="0" u="none" strike="noStrike" kern="1200" cap="none" spc="0" baseline="0">
                <a:solidFill>
                  <a:srgbClr val="000000"/>
                </a:solidFill>
                <a:uFillTx/>
                <a:latin typeface="Avenir Next LT Pro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B2CB8-8A49-840D-5708-8A2BC2165F5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82600" y="2681103"/>
            <a:ext cx="2522980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pPr lvl="0"/>
            <a:r>
              <a:rPr lang="en-US" dirty="0" err="1">
                <a:solidFill>
                  <a:schemeClr val="tx1"/>
                </a:solidFill>
              </a:rPr>
              <a:t>План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вебинара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CC21859-022A-5C21-362C-18A0BE5A28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942867"/>
              </p:ext>
            </p:extLst>
          </p:nvPr>
        </p:nvGraphicFramePr>
        <p:xfrm>
          <a:off x="4214812" y="965200"/>
          <a:ext cx="4205288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30657D-FDC5-3337-90CB-1B39CF0E376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82600" y="2681103"/>
            <a:ext cx="2522980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pPr lvl="0"/>
            <a:r>
              <a:rPr lang="ru-RU" dirty="0">
                <a:solidFill>
                  <a:schemeClr val="bg1"/>
                </a:solidFill>
              </a:rPr>
              <a:t>Вопросы:</a:t>
            </a:r>
            <a:endParaRPr lang="ru-KZ" dirty="0">
              <a:solidFill>
                <a:schemeClr val="bg1"/>
              </a:solidFill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32DAF37-2E39-EE9C-FD27-F6E8A3952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4237" y="1550025"/>
            <a:ext cx="3861744" cy="3101983"/>
          </a:xfrm>
        </p:spPr>
        <p:txBody>
          <a:bodyPr/>
          <a:lstStyle/>
          <a:p>
            <a:pPr lvl="0"/>
            <a:r>
              <a:rPr lang="ru-RU" dirty="0"/>
              <a:t>Что для Вас самое главное в работе учителя? </a:t>
            </a:r>
            <a:endParaRPr lang="en-US" dirty="0"/>
          </a:p>
          <a:p>
            <a:pPr lvl="0"/>
            <a:r>
              <a:rPr lang="ru-RU" dirty="0"/>
              <a:t>Каким должен быть учитель для детей?</a:t>
            </a:r>
            <a:endParaRPr lang="en-US" dirty="0"/>
          </a:p>
          <a:p>
            <a:pPr lvl="0"/>
            <a:r>
              <a:rPr lang="ru-RU" dirty="0"/>
              <a:t>Почему вы решили учиться на учителя?</a:t>
            </a:r>
            <a:endParaRPr lang="en-US" dirty="0"/>
          </a:p>
          <a:p>
            <a:pPr lvl="0"/>
            <a:r>
              <a:rPr lang="ru-RU" dirty="0"/>
              <a:t>Какой возраст для преподавания наиболее близок к Вам?</a:t>
            </a:r>
            <a:endParaRPr lang="en-US" dirty="0"/>
          </a:p>
          <a:p>
            <a:endParaRPr lang="ru-K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C0A50-F52D-86AC-0BEC-AF8D3843F93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73352" y="467418"/>
            <a:ext cx="5797296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pPr lvl="0"/>
            <a:r>
              <a:rPr lang="ru-RU" dirty="0"/>
              <a:t>Почему учительство — больше, чем профессия?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6E9BF-BFCC-AE98-A556-479DB4C61CF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62987" y="2278575"/>
            <a:ext cx="8218025" cy="4447671"/>
          </a:xfrm>
        </p:spPr>
        <p:txBody>
          <a:bodyPr>
            <a:normAutofit/>
          </a:bodyPr>
          <a:lstStyle/>
          <a:p>
            <a:pPr lvl="0">
              <a:lnSpc>
                <a:spcPct val="90000"/>
              </a:lnSpc>
              <a:buNone/>
            </a:pPr>
            <a:r>
              <a:rPr lang="ru-RU" sz="1600" dirty="0">
                <a:solidFill>
                  <a:srgbClr val="404040"/>
                </a:solidFill>
              </a:rPr>
              <a:t>📌 </a:t>
            </a:r>
            <a:r>
              <a:rPr lang="ru-RU" sz="1600" b="1" dirty="0">
                <a:solidFill>
                  <a:srgbClr val="404040"/>
                </a:solidFill>
              </a:rPr>
              <a:t>Учитель — это не просто передача знаний, а формирование будущего поколения.</a:t>
            </a:r>
            <a:endParaRPr lang="en-US" sz="1600" dirty="0">
              <a:solidFill>
                <a:srgbClr val="404040"/>
              </a:solidFill>
            </a:endParaRPr>
          </a:p>
          <a:p>
            <a:pPr lvl="0" indent="-114300">
              <a:lnSpc>
                <a:spcPct val="110000"/>
              </a:lnSpc>
              <a:buNone/>
            </a:pPr>
            <a:r>
              <a:rPr lang="ru-RU" sz="1600" dirty="0">
                <a:solidFill>
                  <a:srgbClr val="404040"/>
                </a:solidFill>
              </a:rPr>
              <a:t>🔹 </a:t>
            </a:r>
            <a:r>
              <a:rPr lang="ru-RU" sz="1600" b="1" dirty="0">
                <a:solidFill>
                  <a:srgbClr val="404040"/>
                </a:solidFill>
              </a:rPr>
              <a:t>Влияние на жизни учеников</a:t>
            </a:r>
            <a:r>
              <a:rPr lang="ru-RU" sz="1600" dirty="0">
                <a:solidFill>
                  <a:srgbClr val="404040"/>
                </a:solidFill>
              </a:rPr>
              <a:t> – помощь в развитии, поддержка и вдохновение.</a:t>
            </a:r>
            <a:br>
              <a:rPr lang="ru-RU" sz="1600" dirty="0">
                <a:solidFill>
                  <a:srgbClr val="404040"/>
                </a:solidFill>
              </a:rPr>
            </a:br>
            <a:r>
              <a:rPr lang="ru-RU" sz="1600" dirty="0">
                <a:solidFill>
                  <a:srgbClr val="404040"/>
                </a:solidFill>
              </a:rPr>
              <a:t>🔹 </a:t>
            </a:r>
            <a:r>
              <a:rPr lang="ru-RU" sz="1600" b="1" dirty="0">
                <a:solidFill>
                  <a:srgbClr val="404040"/>
                </a:solidFill>
              </a:rPr>
              <a:t>Создание будущего</a:t>
            </a:r>
            <a:r>
              <a:rPr lang="ru-RU" sz="1600" dirty="0">
                <a:solidFill>
                  <a:srgbClr val="404040"/>
                </a:solidFill>
              </a:rPr>
              <a:t> – закладывание ценностей и навыков, которые определяют общество.</a:t>
            </a:r>
            <a:br>
              <a:rPr lang="ru-RU" sz="1600" dirty="0">
                <a:solidFill>
                  <a:srgbClr val="404040"/>
                </a:solidFill>
              </a:rPr>
            </a:br>
            <a:r>
              <a:rPr lang="ru-RU" sz="1600" dirty="0">
                <a:solidFill>
                  <a:srgbClr val="404040"/>
                </a:solidFill>
              </a:rPr>
              <a:t>🔹 </a:t>
            </a:r>
            <a:r>
              <a:rPr lang="ru-RU" sz="1600" b="1" dirty="0">
                <a:solidFill>
                  <a:srgbClr val="404040"/>
                </a:solidFill>
              </a:rPr>
              <a:t>Эмоциональная связь</a:t>
            </a:r>
            <a:r>
              <a:rPr lang="ru-RU" sz="1600" dirty="0">
                <a:solidFill>
                  <a:srgbClr val="404040"/>
                </a:solidFill>
              </a:rPr>
              <a:t> – учитель становится наставником и примером.</a:t>
            </a:r>
            <a:br>
              <a:rPr lang="ru-RU" sz="1600" dirty="0">
                <a:solidFill>
                  <a:srgbClr val="404040"/>
                </a:solidFill>
              </a:rPr>
            </a:br>
            <a:r>
              <a:rPr lang="ru-RU" sz="1600" dirty="0">
                <a:solidFill>
                  <a:srgbClr val="404040"/>
                </a:solidFill>
              </a:rPr>
              <a:t>🔹 </a:t>
            </a:r>
            <a:r>
              <a:rPr lang="ru-RU" sz="1600" b="1" dirty="0">
                <a:solidFill>
                  <a:srgbClr val="404040"/>
                </a:solidFill>
              </a:rPr>
              <a:t>Постоянное развитие</a:t>
            </a:r>
            <a:r>
              <a:rPr lang="ru-RU" sz="1600" dirty="0">
                <a:solidFill>
                  <a:srgbClr val="404040"/>
                </a:solidFill>
              </a:rPr>
              <a:t> – обучение, адаптация, самосовершенствование.</a:t>
            </a:r>
            <a:br>
              <a:rPr lang="ru-RU" sz="1600" dirty="0">
                <a:solidFill>
                  <a:srgbClr val="404040"/>
                </a:solidFill>
              </a:rPr>
            </a:br>
            <a:r>
              <a:rPr lang="ru-RU" sz="1600" dirty="0">
                <a:solidFill>
                  <a:srgbClr val="404040"/>
                </a:solidFill>
              </a:rPr>
              <a:t>🔹 </a:t>
            </a:r>
            <a:r>
              <a:rPr lang="ru-RU" sz="1600" b="1" dirty="0">
                <a:solidFill>
                  <a:srgbClr val="404040"/>
                </a:solidFill>
              </a:rPr>
              <a:t>Социальная значимость</a:t>
            </a:r>
            <a:r>
              <a:rPr lang="ru-RU" sz="1600" dirty="0">
                <a:solidFill>
                  <a:srgbClr val="404040"/>
                </a:solidFill>
              </a:rPr>
              <a:t> – формирование культуры и мировоззрения.</a:t>
            </a:r>
            <a:br>
              <a:rPr lang="ru-RU" sz="1600" dirty="0">
                <a:solidFill>
                  <a:srgbClr val="404040"/>
                </a:solidFill>
              </a:rPr>
            </a:br>
            <a:r>
              <a:rPr lang="ru-RU" sz="1600" dirty="0">
                <a:solidFill>
                  <a:srgbClr val="404040"/>
                </a:solidFill>
              </a:rPr>
              <a:t>🔹 </a:t>
            </a:r>
            <a:r>
              <a:rPr lang="ru-RU" sz="1600" b="1" dirty="0">
                <a:solidFill>
                  <a:srgbClr val="404040"/>
                </a:solidFill>
              </a:rPr>
              <a:t>Эффект цепной реакции</a:t>
            </a:r>
            <a:r>
              <a:rPr lang="ru-RU" sz="1600" dirty="0">
                <a:solidFill>
                  <a:srgbClr val="404040"/>
                </a:solidFill>
              </a:rPr>
              <a:t> – передача ценностей дальше.</a:t>
            </a:r>
            <a:br>
              <a:rPr lang="ru-RU" sz="1600" dirty="0">
                <a:solidFill>
                  <a:srgbClr val="404040"/>
                </a:solidFill>
              </a:rPr>
            </a:br>
            <a:r>
              <a:rPr lang="ru-RU" sz="1600" dirty="0">
                <a:solidFill>
                  <a:srgbClr val="404040"/>
                </a:solidFill>
              </a:rPr>
              <a:t>🔹 </a:t>
            </a:r>
            <a:r>
              <a:rPr lang="ru-RU" sz="1600" b="1" dirty="0">
                <a:solidFill>
                  <a:srgbClr val="404040"/>
                </a:solidFill>
              </a:rPr>
              <a:t>Работа, наполненная смыслом</a:t>
            </a:r>
            <a:r>
              <a:rPr lang="ru-RU" sz="1600" dirty="0">
                <a:solidFill>
                  <a:srgbClr val="404040"/>
                </a:solidFill>
              </a:rPr>
              <a:t> – возможность менять мир через образование.</a:t>
            </a:r>
          </a:p>
          <a:p>
            <a:pPr lvl="0">
              <a:lnSpc>
                <a:spcPct val="90000"/>
              </a:lnSpc>
              <a:buNone/>
            </a:pPr>
            <a:r>
              <a:rPr lang="ru-RU" sz="1600" dirty="0">
                <a:solidFill>
                  <a:srgbClr val="404040"/>
                </a:solidFill>
              </a:rPr>
              <a:t>✨ </a:t>
            </a:r>
            <a:r>
              <a:rPr lang="ru-RU" sz="1600" b="1" dirty="0">
                <a:solidFill>
                  <a:srgbClr val="404040"/>
                </a:solidFill>
              </a:rPr>
              <a:t>Учительство — это миссия, а не просто работа.</a:t>
            </a:r>
            <a:endParaRPr lang="ru-RU" sz="1600" dirty="0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9C738-8352-0784-6315-858B903EAAA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2400" b="1"/>
              <a:t>Как менялось образование? Основные педагогические подходы</a:t>
            </a:r>
            <a:endParaRPr lang="en-US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C9851-8E36-134C-78DC-9BADDE2C139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6676" y="2478024"/>
            <a:ext cx="7626096" cy="1947324"/>
          </a:xfrm>
        </p:spPr>
        <p:txBody>
          <a:bodyPr anchor="ctr"/>
          <a:lstStyle/>
          <a:p>
            <a:pPr marL="0" lvl="0" indent="0">
              <a:buNone/>
            </a:pPr>
            <a:r>
              <a:rPr lang="en-US" sz="2000" b="1"/>
              <a:t>Бихевиоризм              </a:t>
            </a:r>
            <a:r>
              <a:rPr lang="en-US" sz="2000"/>
              <a:t> </a:t>
            </a:r>
            <a:r>
              <a:rPr lang="en-US" sz="2000" b="1"/>
              <a:t>Когнитивизм          Конструктивизм </a:t>
            </a:r>
            <a:endParaRPr lang="en-US" sz="1600"/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897C1DBB-F0D0-0E1A-4975-3E104536E758}"/>
              </a:ext>
            </a:extLst>
          </p:cNvPr>
          <p:cNvSpPr txBox="1"/>
          <p:nvPr/>
        </p:nvSpPr>
        <p:spPr>
          <a:xfrm>
            <a:off x="964728" y="5019415"/>
            <a:ext cx="7184477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Avenir Next LT Pro"/>
                <a:ea typeface="Avenir Next LT Pro"/>
                <a:cs typeface="Avenir Next LT Pro"/>
              </a:rPr>
              <a:t>Что изменилось в подходах к обучению за последние 10 лет?</a:t>
            </a:r>
            <a:b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Avenir Next LT Pro"/>
              </a:rPr>
            </a:br>
            <a:r>
              <a: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Avenir Next LT Pro"/>
                <a:ea typeface="Avenir Next LT Pro"/>
                <a:cs typeface="Avenir Next LT Pro"/>
              </a:rPr>
              <a:t>Что вы знаете про эти термины?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67CE-91F3-B936-0EF1-777130B9547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2400" b="1"/>
              <a:t>Как менялось образование? Основные педагогические подходы</a:t>
            </a:r>
            <a:endParaRPr lang="en-US" sz="2400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73446098-A1E1-B614-C7DE-5D8E4E0242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404789"/>
              </p:ext>
            </p:extLst>
          </p:nvPr>
        </p:nvGraphicFramePr>
        <p:xfrm>
          <a:off x="723454" y="2364802"/>
          <a:ext cx="7739317" cy="3807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58692-E65D-C5DE-186C-63834CD0B95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dirty="0" err="1"/>
              <a:t>Какие</a:t>
            </a:r>
            <a:r>
              <a:rPr lang="en-US" sz="2800" dirty="0"/>
              <a:t> </a:t>
            </a:r>
            <a:r>
              <a:rPr lang="en-US" sz="2800" dirty="0" err="1"/>
              <a:t>навыки</a:t>
            </a:r>
            <a:r>
              <a:rPr lang="en-US" sz="2800" dirty="0"/>
              <a:t> </a:t>
            </a:r>
            <a:r>
              <a:rPr lang="en-US" sz="2800" dirty="0" err="1"/>
              <a:t>необходимы</a:t>
            </a:r>
            <a:r>
              <a:rPr lang="en-US" sz="2800" dirty="0"/>
              <a:t> </a:t>
            </a:r>
            <a:r>
              <a:rPr lang="en-US" sz="2800" dirty="0" err="1"/>
              <a:t>современному</a:t>
            </a:r>
            <a:r>
              <a:rPr lang="en-US" sz="2800" dirty="0"/>
              <a:t> </a:t>
            </a:r>
            <a:r>
              <a:rPr lang="en-US" sz="2800" dirty="0" err="1"/>
              <a:t>учителю</a:t>
            </a:r>
            <a:r>
              <a:rPr lang="en-US" sz="2800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E292E-67A6-C4B5-A6EA-E03EA6F18FA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004162" y="2487574"/>
            <a:ext cx="6808750" cy="3670158"/>
          </a:xfrm>
        </p:spPr>
        <p:txBody>
          <a:bodyPr>
            <a:normAutofit fontScale="92500" lnSpcReduction="10000"/>
          </a:bodyPr>
          <a:lstStyle/>
          <a:p>
            <a:pPr marL="0" lvl="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sz="1800" dirty="0"/>
              <a:t>1. </a:t>
            </a:r>
            <a:r>
              <a:rPr lang="en-US" sz="1800" b="1" dirty="0" err="1"/>
              <a:t>Гибкость</a:t>
            </a:r>
            <a:r>
              <a:rPr lang="en-US" sz="1800" b="1" dirty="0"/>
              <a:t> </a:t>
            </a:r>
            <a:r>
              <a:rPr lang="en-US" sz="1800" b="1" dirty="0" err="1"/>
              <a:t>и</a:t>
            </a:r>
            <a:r>
              <a:rPr lang="en-US" sz="1800" b="1" dirty="0"/>
              <a:t> </a:t>
            </a:r>
            <a:r>
              <a:rPr lang="en-US" sz="1800" b="1" dirty="0" err="1"/>
              <a:t>адаптивность</a:t>
            </a:r>
            <a:r>
              <a:rPr lang="en-US" sz="1800" dirty="0"/>
              <a:t> – </a:t>
            </a:r>
            <a:r>
              <a:rPr lang="en-US" sz="1800" dirty="0" err="1"/>
              <a:t>как</a:t>
            </a:r>
            <a:r>
              <a:rPr lang="en-US" sz="1800" dirty="0"/>
              <a:t> </a:t>
            </a:r>
            <a:r>
              <a:rPr lang="en-US" sz="1800" dirty="0" err="1"/>
              <a:t>быстро</a:t>
            </a:r>
            <a:r>
              <a:rPr lang="en-US" sz="1800" dirty="0"/>
              <a:t> </a:t>
            </a:r>
            <a:r>
              <a:rPr lang="en-US" sz="1800" dirty="0" err="1"/>
              <a:t>реагировать</a:t>
            </a:r>
            <a:r>
              <a:rPr lang="en-US" sz="1800" dirty="0"/>
              <a:t> </a:t>
            </a:r>
            <a:r>
              <a:rPr lang="en-US" sz="1800" dirty="0" err="1"/>
              <a:t>на</a:t>
            </a:r>
            <a:r>
              <a:rPr lang="en-US" sz="1800" dirty="0"/>
              <a:t> </a:t>
            </a:r>
            <a:r>
              <a:rPr lang="en-US" sz="1800" dirty="0" err="1"/>
              <a:t>изменения</a:t>
            </a:r>
            <a:r>
              <a:rPr lang="en-US" sz="1800" dirty="0"/>
              <a:t> </a:t>
            </a:r>
            <a:r>
              <a:rPr lang="en-US" sz="1800" dirty="0" err="1"/>
              <a:t>в</a:t>
            </a:r>
            <a:r>
              <a:rPr lang="en-US" sz="1800" dirty="0"/>
              <a:t> </a:t>
            </a:r>
            <a:r>
              <a:rPr lang="en-US" sz="1800" dirty="0" err="1"/>
              <a:t>образовании</a:t>
            </a:r>
            <a:r>
              <a:rPr lang="en-US" sz="1800" dirty="0"/>
              <a:t> (</a:t>
            </a:r>
            <a:r>
              <a:rPr lang="en-US" sz="1800" dirty="0" err="1"/>
              <a:t>Рекомендация</a:t>
            </a:r>
            <a:r>
              <a:rPr lang="en-US" sz="1800" dirty="0"/>
              <a:t> </a:t>
            </a:r>
            <a:r>
              <a:rPr lang="en-US" sz="1800" dirty="0" err="1"/>
              <a:t>литературы</a:t>
            </a:r>
            <a:r>
              <a:rPr lang="en-US" sz="1800" dirty="0"/>
              <a:t> "</a:t>
            </a:r>
            <a:r>
              <a:rPr lang="en-US" sz="1800" dirty="0" err="1"/>
              <a:t>Гибкое</a:t>
            </a:r>
            <a:r>
              <a:rPr lang="en-US" sz="1800" dirty="0"/>
              <a:t> </a:t>
            </a:r>
            <a:r>
              <a:rPr lang="en-US" sz="1800" dirty="0" err="1"/>
              <a:t>сознание</a:t>
            </a:r>
            <a:r>
              <a:rPr lang="en-US" sz="1800" dirty="0"/>
              <a:t>" </a:t>
            </a:r>
            <a:r>
              <a:rPr lang="en-US" sz="1800" dirty="0" err="1"/>
              <a:t>К.Дуэк</a:t>
            </a:r>
            <a:r>
              <a:rPr lang="en-US" sz="1800" dirty="0"/>
              <a:t>)</a:t>
            </a:r>
          </a:p>
          <a:p>
            <a:pPr marL="0" lvl="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sz="1800" dirty="0"/>
              <a:t>2.</a:t>
            </a:r>
            <a:r>
              <a:rPr lang="en-US" sz="1800" b="1" dirty="0"/>
              <a:t> </a:t>
            </a:r>
            <a:r>
              <a:rPr lang="en-US" sz="1800" b="1" dirty="0" err="1"/>
              <a:t>Критическое</a:t>
            </a:r>
            <a:r>
              <a:rPr lang="en-US" sz="1800" b="1" dirty="0"/>
              <a:t> </a:t>
            </a:r>
            <a:r>
              <a:rPr lang="en-US" sz="1800" b="1" dirty="0" err="1"/>
              <a:t>мышление</a:t>
            </a:r>
            <a:r>
              <a:rPr lang="en-US" sz="1800" b="1" dirty="0"/>
              <a:t> </a:t>
            </a:r>
            <a:r>
              <a:rPr lang="en-US" sz="1800" b="1" dirty="0" err="1"/>
              <a:t>и</a:t>
            </a:r>
            <a:r>
              <a:rPr lang="en-US" sz="1800" b="1" dirty="0"/>
              <a:t> </a:t>
            </a:r>
            <a:r>
              <a:rPr lang="en-US" sz="1800" b="1" dirty="0" err="1"/>
              <a:t>аналитика</a:t>
            </a:r>
            <a:r>
              <a:rPr lang="en-US" sz="1800" dirty="0"/>
              <a:t> – </a:t>
            </a:r>
            <a:r>
              <a:rPr lang="en-US" sz="1800" dirty="0" err="1"/>
              <a:t>работа</a:t>
            </a:r>
            <a:r>
              <a:rPr lang="en-US" sz="1800" dirty="0"/>
              <a:t> </a:t>
            </a:r>
            <a:r>
              <a:rPr lang="en-US" sz="1800" dirty="0" err="1"/>
              <a:t>с</a:t>
            </a:r>
            <a:r>
              <a:rPr lang="en-US" sz="1800" dirty="0"/>
              <a:t> </a:t>
            </a:r>
            <a:r>
              <a:rPr lang="en-US" sz="1800" dirty="0" err="1"/>
              <a:t>данными</a:t>
            </a:r>
            <a:r>
              <a:rPr lang="en-US" sz="1800" dirty="0"/>
              <a:t>, </a:t>
            </a:r>
            <a:r>
              <a:rPr lang="en-US" sz="1800" dirty="0" err="1"/>
              <a:t>оценка</a:t>
            </a:r>
            <a:r>
              <a:rPr lang="en-US" sz="1800" dirty="0"/>
              <a:t> </a:t>
            </a:r>
            <a:r>
              <a:rPr lang="en-US" sz="1800" dirty="0" err="1"/>
              <a:t>информации</a:t>
            </a:r>
            <a:r>
              <a:rPr lang="en-US" sz="1800" dirty="0"/>
              <a:t>, </a:t>
            </a:r>
            <a:r>
              <a:rPr lang="en-US" sz="1800" dirty="0" err="1"/>
              <a:t>научный</a:t>
            </a:r>
            <a:r>
              <a:rPr lang="en-US" sz="1800" dirty="0"/>
              <a:t> </a:t>
            </a:r>
            <a:r>
              <a:rPr lang="en-US" sz="1800" dirty="0" err="1"/>
              <a:t>подход</a:t>
            </a:r>
            <a:br>
              <a:rPr lang="en-US" sz="1800" dirty="0"/>
            </a:br>
            <a:r>
              <a:rPr lang="en-US" sz="1800" dirty="0"/>
              <a:t>3. </a:t>
            </a:r>
            <a:r>
              <a:rPr lang="en-US" sz="1800" b="1" dirty="0" err="1"/>
              <a:t>Цифровые</a:t>
            </a:r>
            <a:r>
              <a:rPr lang="en-US" sz="1800" b="1" dirty="0"/>
              <a:t> </a:t>
            </a:r>
            <a:r>
              <a:rPr lang="en-US" sz="1800" b="1" dirty="0" err="1"/>
              <a:t>компетенции</a:t>
            </a:r>
            <a:r>
              <a:rPr lang="en-US" sz="1800" dirty="0"/>
              <a:t> – </a:t>
            </a:r>
            <a:r>
              <a:rPr lang="en-US" sz="1800" dirty="0" err="1"/>
              <a:t>использование</a:t>
            </a:r>
            <a:r>
              <a:rPr lang="en-US" sz="1800" dirty="0"/>
              <a:t> </a:t>
            </a:r>
            <a:r>
              <a:rPr lang="en-US" sz="1800" dirty="0" err="1"/>
              <a:t>интерактивных</a:t>
            </a:r>
            <a:r>
              <a:rPr lang="en-US" sz="1800" dirty="0"/>
              <a:t> </a:t>
            </a:r>
            <a:r>
              <a:rPr lang="en-US" sz="1800" dirty="0" err="1"/>
              <a:t>платформ</a:t>
            </a:r>
            <a:r>
              <a:rPr lang="en-US" sz="1800" dirty="0"/>
              <a:t>, </a:t>
            </a:r>
            <a:r>
              <a:rPr lang="en-US" sz="1800" dirty="0" err="1"/>
              <a:t>цифровая</a:t>
            </a:r>
            <a:r>
              <a:rPr lang="en-US" sz="1800" dirty="0"/>
              <a:t> </a:t>
            </a:r>
            <a:r>
              <a:rPr lang="en-US" sz="1800" dirty="0" err="1"/>
              <a:t>гигиена</a:t>
            </a:r>
            <a:br>
              <a:rPr lang="en-US" sz="1800" dirty="0"/>
            </a:br>
            <a:r>
              <a:rPr lang="en-US" sz="1800" dirty="0"/>
              <a:t>4. </a:t>
            </a:r>
            <a:r>
              <a:rPr lang="en-US" sz="1800" b="1" dirty="0" err="1"/>
              <a:t>Эмоциональный</a:t>
            </a:r>
            <a:r>
              <a:rPr lang="en-US" sz="1800" b="1" dirty="0"/>
              <a:t> </a:t>
            </a:r>
            <a:r>
              <a:rPr lang="en-US" sz="1800" b="1" dirty="0" err="1"/>
              <a:t>интеллект</a:t>
            </a:r>
            <a:r>
              <a:rPr lang="en-US" sz="1800" b="1" dirty="0"/>
              <a:t> </a:t>
            </a:r>
            <a:r>
              <a:rPr lang="en-US" sz="1800" b="1" dirty="0" err="1"/>
              <a:t>и</a:t>
            </a:r>
            <a:r>
              <a:rPr lang="en-US" sz="1800" b="1" dirty="0"/>
              <a:t> soft skills </a:t>
            </a:r>
            <a:r>
              <a:rPr lang="en-US" sz="1800" dirty="0"/>
              <a:t>– </a:t>
            </a:r>
            <a:r>
              <a:rPr lang="en-US" sz="1800" dirty="0" err="1"/>
              <a:t>работа</a:t>
            </a:r>
            <a:r>
              <a:rPr lang="en-US" sz="1800" dirty="0"/>
              <a:t> </a:t>
            </a:r>
            <a:r>
              <a:rPr lang="en-US" sz="1800" dirty="0" err="1"/>
              <a:t>с</a:t>
            </a:r>
            <a:r>
              <a:rPr lang="en-US" sz="1800" dirty="0"/>
              <a:t> </a:t>
            </a:r>
            <a:r>
              <a:rPr lang="en-US" sz="1800" dirty="0" err="1"/>
              <a:t>учениками</a:t>
            </a:r>
            <a:r>
              <a:rPr lang="en-US" sz="1800" dirty="0"/>
              <a:t> </a:t>
            </a:r>
            <a:r>
              <a:rPr lang="en-US" sz="1800" dirty="0" err="1"/>
              <a:t>и</a:t>
            </a:r>
            <a:r>
              <a:rPr lang="en-US" sz="1800" dirty="0"/>
              <a:t> </a:t>
            </a:r>
            <a:r>
              <a:rPr lang="en-US" sz="1800" dirty="0" err="1"/>
              <a:t>родителями</a:t>
            </a:r>
            <a:r>
              <a:rPr lang="en-US" sz="1800" dirty="0"/>
              <a:t>, </a:t>
            </a:r>
            <a:r>
              <a:rPr lang="en-US" sz="1800" dirty="0" err="1"/>
              <a:t>управление</a:t>
            </a:r>
            <a:r>
              <a:rPr lang="en-US" sz="1800" dirty="0"/>
              <a:t> </a:t>
            </a:r>
            <a:r>
              <a:rPr lang="en-US" sz="1800" dirty="0" err="1"/>
              <a:t>стрессом</a:t>
            </a:r>
            <a:br>
              <a:rPr lang="en-US" sz="1800" dirty="0"/>
            </a:br>
            <a:r>
              <a:rPr lang="en-US" sz="1800" dirty="0"/>
              <a:t>5. </a:t>
            </a:r>
            <a:r>
              <a:rPr lang="en-US" sz="1800" b="1" dirty="0" err="1"/>
              <a:t>Инклюзивность</a:t>
            </a:r>
            <a:r>
              <a:rPr lang="en-US" sz="1800" b="1" dirty="0"/>
              <a:t> </a:t>
            </a:r>
            <a:r>
              <a:rPr lang="en-US" sz="1800" b="1" dirty="0" err="1"/>
              <a:t>и</a:t>
            </a:r>
            <a:r>
              <a:rPr lang="en-US" sz="1800" b="1" dirty="0"/>
              <a:t> </a:t>
            </a:r>
            <a:r>
              <a:rPr lang="en-US" sz="1800" b="1" dirty="0" err="1"/>
              <a:t>индивидуальный</a:t>
            </a:r>
            <a:r>
              <a:rPr lang="en-US" sz="1800" b="1" dirty="0"/>
              <a:t> </a:t>
            </a:r>
            <a:r>
              <a:rPr lang="en-US" sz="1800" b="1" dirty="0" err="1"/>
              <a:t>подход</a:t>
            </a:r>
            <a:r>
              <a:rPr lang="en-US" sz="1800" dirty="0"/>
              <a:t> – </a:t>
            </a:r>
            <a:r>
              <a:rPr lang="en-US" sz="1800" dirty="0" err="1"/>
              <a:t>как</a:t>
            </a:r>
            <a:r>
              <a:rPr lang="en-US" sz="1800" dirty="0"/>
              <a:t> </a:t>
            </a:r>
            <a:r>
              <a:rPr lang="en-US" sz="1800" dirty="0" err="1"/>
              <a:t>создать</a:t>
            </a:r>
            <a:r>
              <a:rPr lang="en-US" sz="1800" dirty="0"/>
              <a:t> </a:t>
            </a:r>
            <a:r>
              <a:rPr lang="en-US" sz="1800" dirty="0" err="1"/>
              <a:t>комфортную</a:t>
            </a:r>
            <a:r>
              <a:rPr lang="en-US" sz="1800" dirty="0"/>
              <a:t> </a:t>
            </a:r>
            <a:r>
              <a:rPr lang="en-US" sz="1800" dirty="0" err="1"/>
              <a:t>образовательную</a:t>
            </a:r>
            <a:r>
              <a:rPr lang="en-US" sz="1800" dirty="0"/>
              <a:t> </a:t>
            </a:r>
            <a:r>
              <a:rPr lang="en-US" sz="1800" dirty="0" err="1"/>
              <a:t>среду</a:t>
            </a:r>
            <a:endParaRPr lang="en-US" sz="1800" dirty="0"/>
          </a:p>
          <a:p>
            <a:pPr marL="0" lvl="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sz="1800" dirty="0"/>
              <a:t>6.</a:t>
            </a:r>
            <a:r>
              <a:rPr lang="en-US" sz="1800" b="1" dirty="0"/>
              <a:t>Умение </a:t>
            </a:r>
            <a:r>
              <a:rPr lang="en-US" sz="1800" b="1" dirty="0" err="1"/>
              <a:t>принимать</a:t>
            </a:r>
            <a:r>
              <a:rPr lang="en-US" sz="1800" b="1" dirty="0"/>
              <a:t> </a:t>
            </a:r>
            <a:r>
              <a:rPr lang="en-US" sz="1800" b="1" dirty="0" err="1"/>
              <a:t>ошибки</a:t>
            </a:r>
            <a:r>
              <a:rPr lang="en-US" sz="1800" b="1" dirty="0"/>
              <a:t> </a:t>
            </a:r>
            <a:r>
              <a:rPr lang="en-US" sz="1800" dirty="0"/>
              <a:t>– </a:t>
            </a:r>
            <a:r>
              <a:rPr lang="en-US" sz="1800" dirty="0" err="1"/>
              <a:t>обучить</a:t>
            </a:r>
            <a:r>
              <a:rPr lang="en-US" sz="1800" dirty="0"/>
              <a:t> </a:t>
            </a:r>
            <a:r>
              <a:rPr lang="en-US" sz="1800" dirty="0" err="1"/>
              <a:t>детей</a:t>
            </a:r>
            <a:r>
              <a:rPr lang="en-US" sz="1800" dirty="0"/>
              <a:t> </a:t>
            </a:r>
            <a:r>
              <a:rPr lang="en-US" sz="1800" dirty="0" err="1"/>
              <a:t>тому</a:t>
            </a:r>
            <a:r>
              <a:rPr lang="en-US" sz="1800" dirty="0"/>
              <a:t>, </a:t>
            </a:r>
            <a:r>
              <a:rPr lang="en-US" sz="1800" dirty="0" err="1"/>
              <a:t>что</a:t>
            </a:r>
            <a:r>
              <a:rPr lang="en-US" sz="1800" dirty="0"/>
              <a:t> </a:t>
            </a:r>
            <a:r>
              <a:rPr lang="en-US" sz="1800" dirty="0" err="1"/>
              <a:t>ошибки</a:t>
            </a:r>
            <a:r>
              <a:rPr lang="en-US" sz="1800" dirty="0"/>
              <a:t> - </a:t>
            </a:r>
            <a:r>
              <a:rPr lang="en-US" sz="1800" dirty="0" err="1"/>
              <a:t>это</a:t>
            </a:r>
            <a:r>
              <a:rPr lang="en-US" sz="1800" dirty="0"/>
              <a:t> </a:t>
            </a:r>
            <a:r>
              <a:rPr lang="en-US" sz="1800" dirty="0" err="1"/>
              <a:t>путь</a:t>
            </a:r>
            <a:r>
              <a:rPr lang="en-US" sz="1800" dirty="0"/>
              <a:t> </a:t>
            </a:r>
            <a:r>
              <a:rPr lang="en-US" sz="1800" dirty="0" err="1"/>
              <a:t>к</a:t>
            </a:r>
            <a:r>
              <a:rPr lang="en-US" sz="1800" dirty="0"/>
              <a:t> </a:t>
            </a:r>
            <a:r>
              <a:rPr lang="en-US" sz="1800" dirty="0" err="1"/>
              <a:t>развитию</a:t>
            </a:r>
            <a:endParaRPr 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548AC-3C7B-A72C-A4A2-74AD628B141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900"/>
              <a:t>Реальности и вызовы профессии</a:t>
            </a:r>
            <a:endParaRPr lang="en-US" sz="4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4D9AF-4012-1BD6-E72C-946D952CBE1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29205" y="2638045"/>
            <a:ext cx="7708739" cy="3101983"/>
          </a:xfrm>
        </p:spPr>
        <p:txBody>
          <a:bodyPr>
            <a:normAutofit fontScale="92500"/>
          </a:bodyPr>
          <a:lstStyle/>
          <a:p>
            <a:pPr lvl="0">
              <a:lnSpc>
                <a:spcPct val="100000"/>
              </a:lnSpc>
              <a:spcBef>
                <a:spcPts val="900"/>
              </a:spcBef>
            </a:pPr>
            <a:r>
              <a:rPr lang="ru-RU" sz="2900" dirty="0"/>
              <a:t>Нехватка материальных и профессиональных ресурсов в школах</a:t>
            </a:r>
            <a:endParaRPr lang="en-US" sz="2900" dirty="0"/>
          </a:p>
          <a:p>
            <a:pPr lvl="0">
              <a:lnSpc>
                <a:spcPct val="100000"/>
              </a:lnSpc>
              <a:spcBef>
                <a:spcPts val="900"/>
              </a:spcBef>
            </a:pPr>
            <a:r>
              <a:rPr lang="ru-RU" sz="2900" dirty="0"/>
              <a:t>Эмоциональная нагрузка каждый день</a:t>
            </a:r>
            <a:endParaRPr lang="en-US" sz="2900" dirty="0"/>
          </a:p>
          <a:p>
            <a:pPr lvl="0">
              <a:lnSpc>
                <a:spcPct val="100000"/>
              </a:lnSpc>
              <a:spcBef>
                <a:spcPts val="900"/>
              </a:spcBef>
            </a:pPr>
            <a:r>
              <a:rPr lang="ru-RU" sz="2900" dirty="0"/>
              <a:t>Минимальная поддержка инициатив учителя в школе (зависит от школы)</a:t>
            </a:r>
            <a:endParaRPr lang="en-US" sz="2900" dirty="0"/>
          </a:p>
          <a:p>
            <a:pPr marL="0" lvl="0" indent="0">
              <a:lnSpc>
                <a:spcPct val="100000"/>
              </a:lnSpc>
              <a:spcBef>
                <a:spcPts val="900"/>
              </a:spcBef>
              <a:buNone/>
            </a:pPr>
            <a:r>
              <a:rPr lang="ru-RU" sz="2900" dirty="0"/>
              <a:t>Рекомендация литературы - "Поверх барьеров"</a:t>
            </a:r>
            <a:endParaRPr lang="en-US" sz="2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Посылка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Посылка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осылка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0A01B6B5439D546A19883DFF8CC7EA0" ma:contentTypeVersion="13" ma:contentTypeDescription="Создание документа." ma:contentTypeScope="" ma:versionID="a8f39e3a12320f943301cf8277607d4f">
  <xsd:schema xmlns:xsd="http://www.w3.org/2001/XMLSchema" xmlns:xs="http://www.w3.org/2001/XMLSchema" xmlns:p="http://schemas.microsoft.com/office/2006/metadata/properties" xmlns:ns2="7f50b80e-d3eb-4f30-9b14-995903689a99" xmlns:ns3="7610ce72-248b-446c-8d8d-34460ab7c55a" targetNamespace="http://schemas.microsoft.com/office/2006/metadata/properties" ma:root="true" ma:fieldsID="6077b5d2b68bd185f39c9d56821686d7" ns2:_="" ns3:_="">
    <xsd:import namespace="7f50b80e-d3eb-4f30-9b14-995903689a99"/>
    <xsd:import namespace="7610ce72-248b-446c-8d8d-34460ab7c5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50b80e-d3eb-4f30-9b14-995903689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Теги изображений" ma:readOnly="false" ma:fieldId="{5cf76f15-5ced-4ddc-b409-7134ff3c332f}" ma:taxonomyMulti="true" ma:sspId="d0f53427-941d-4c35-86b4-b8b7469e43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10ce72-248b-446c-8d8d-34460ab7c55a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7a2baf02-b8c9-4fce-a2a3-6e29b86e0459}" ma:internalName="TaxCatchAll" ma:showField="CatchAllData" ma:web="7610ce72-248b-446c-8d8d-34460ab7c5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f50b80e-d3eb-4f30-9b14-995903689a99">
      <Terms xmlns="http://schemas.microsoft.com/office/infopath/2007/PartnerControls"/>
    </lcf76f155ced4ddcb4097134ff3c332f>
    <TaxCatchAll xmlns="7610ce72-248b-446c-8d8d-34460ab7c55a" xsi:nil="true"/>
  </documentManagement>
</p:properties>
</file>

<file path=customXml/itemProps1.xml><?xml version="1.0" encoding="utf-8"?>
<ds:datastoreItem xmlns:ds="http://schemas.openxmlformats.org/officeDocument/2006/customXml" ds:itemID="{E921BBB7-2B93-4196-AB9E-5B27CCA729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85B12A-A314-4D66-8AA9-62E4ABF0C4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50b80e-d3eb-4f30-9b14-995903689a99"/>
    <ds:schemaRef ds:uri="7610ce72-248b-446c-8d8d-34460ab7c5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B60140-7122-4ABE-BCB8-89F1BED3E208}">
  <ds:schemaRefs>
    <ds:schemaRef ds:uri="http://schemas.microsoft.com/office/2006/metadata/properties"/>
    <ds:schemaRef ds:uri="http://schemas.microsoft.com/office/infopath/2007/PartnerControls"/>
    <ds:schemaRef ds:uri="7f50b80e-d3eb-4f30-9b14-995903689a99"/>
    <ds:schemaRef ds:uri="7610ce72-248b-446c-8d8d-34460ab7c55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84</TotalTime>
  <Words>630</Words>
  <Application>Microsoft Office PowerPoint</Application>
  <PresentationFormat>On-screen Show (4:3)</PresentationFormat>
  <Paragraphs>63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Посылка</vt:lpstr>
      <vt:lpstr>Портрет педагога 21-века</vt:lpstr>
      <vt:lpstr>PowerPoint Presentation</vt:lpstr>
      <vt:lpstr>План вебинара</vt:lpstr>
      <vt:lpstr>Вопросы:</vt:lpstr>
      <vt:lpstr>Почему учительство — больше, чем профессия?</vt:lpstr>
      <vt:lpstr>Как менялось образование? Основные педагогические подходы</vt:lpstr>
      <vt:lpstr>Как менялось образование? Основные педагогические подходы</vt:lpstr>
      <vt:lpstr>Какие навыки необходимы современному учителю?</vt:lpstr>
      <vt:lpstr>Реальности и вызовы профессии</vt:lpstr>
      <vt:lpstr>Учитель, который на меня повлиял в сессионных залах, 5 мин</vt:lpstr>
      <vt:lpstr>В центре всего- ученик как полноценная личность</vt:lpstr>
      <vt:lpstr>PowerPoint Presentation</vt:lpstr>
      <vt:lpstr>Рефлексия и задание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Портрет педагога 21-века</dc:title>
  <dc:subject/>
  <dc:creator/>
  <dc:description>generated using python-pptx</dc:description>
  <cp:lastModifiedBy>Dilara Kussainova</cp:lastModifiedBy>
  <cp:revision>17</cp:revision>
  <dcterms:created xsi:type="dcterms:W3CDTF">2013-01-27T09:14:16Z</dcterms:created>
  <dcterms:modified xsi:type="dcterms:W3CDTF">2025-03-11T12:46:12Z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0x01010010A01B6B5439D546A19883DFF8CC7EA0</vt:lpwstr>
  </property>
  <property fmtid="{D5CDD505-2E9C-101B-9397-08002B2CF9AE}" pid="3" name="MediaServiceImageTags">
    <vt:lpwstr/>
  </property>
</Properties>
</file>