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5" r:id="rId6"/>
    <p:sldId id="266" r:id="rId7"/>
    <p:sldId id="257" r:id="rId8"/>
    <p:sldId id="268" r:id="rId9"/>
    <p:sldId id="258" r:id="rId10"/>
    <p:sldId id="270" r:id="rId11"/>
    <p:sldId id="259" r:id="rId12"/>
    <p:sldId id="271" r:id="rId13"/>
    <p:sldId id="260" r:id="rId14"/>
    <p:sldId id="272" r:id="rId15"/>
    <p:sldId id="273" r:id="rId16"/>
    <p:sldId id="275" r:id="rId17"/>
    <p:sldId id="276" r:id="rId18"/>
    <p:sldId id="261" r:id="rId19"/>
    <p:sldId id="277" r:id="rId20"/>
    <p:sldId id="278" r:id="rId21"/>
    <p:sldId id="262" r:id="rId22"/>
    <p:sldId id="279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F9530-5D2C-BFC3-54E5-63854AEE1979}" v="421" dt="2025-03-18T11:29:34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ezhda Ponamareva" userId="S::n.ponamareva@teachforqazaqstan.org::e57a68fe-0c30-44e1-9f3f-b03fde6610f9" providerId="AD" clId="Web-{5B5F9530-5D2C-BFC3-54E5-63854AEE1979}"/>
    <pc:docChg chg="addSld delSld modSld sldOrd">
      <pc:chgData name="Nadezhda Ponamareva" userId="S::n.ponamareva@teachforqazaqstan.org::e57a68fe-0c30-44e1-9f3f-b03fde6610f9" providerId="AD" clId="Web-{5B5F9530-5D2C-BFC3-54E5-63854AEE1979}" dt="2025-03-18T11:29:34.720" v="1269" actId="20577"/>
      <pc:docMkLst>
        <pc:docMk/>
      </pc:docMkLst>
      <pc:sldChg chg="addSp delSp modSp mod ord setBg">
        <pc:chgData name="Nadezhda Ponamareva" userId="S::n.ponamareva@teachforqazaqstan.org::e57a68fe-0c30-44e1-9f3f-b03fde6610f9" providerId="AD" clId="Web-{5B5F9530-5D2C-BFC3-54E5-63854AEE1979}" dt="2025-03-18T10:31:18.206" v="196" actId="20577"/>
        <pc:sldMkLst>
          <pc:docMk/>
          <pc:sldMk cId="0" sldId="256"/>
        </pc:sldMkLst>
        <pc:spChg chg="mod">
          <ac:chgData name="Nadezhda Ponamareva" userId="S::n.ponamareva@teachforqazaqstan.org::e57a68fe-0c30-44e1-9f3f-b03fde6610f9" providerId="AD" clId="Web-{5B5F9530-5D2C-BFC3-54E5-63854AEE1979}" dt="2025-03-18T10:30:13.345" v="120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Nadezhda Ponamareva" userId="S::n.ponamareva@teachforqazaqstan.org::e57a68fe-0c30-44e1-9f3f-b03fde6610f9" providerId="AD" clId="Web-{5B5F9530-5D2C-BFC3-54E5-63854AEE1979}" dt="2025-03-18T10:27:09.760" v="0"/>
          <ac:spMkLst>
            <pc:docMk/>
            <pc:sldMk cId="0" sldId="256"/>
            <ac:spMk id="3" creationId="{00000000-0000-0000-0000-000000000000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27:09.760" v="0"/>
          <ac:spMkLst>
            <pc:docMk/>
            <pc:sldMk cId="0" sldId="256"/>
            <ac:spMk id="9" creationId="{2659FDB4-FCBE-4A89-B46D-43D4FA54464D}"/>
          </ac:spMkLst>
        </pc:spChg>
        <pc:graphicFrameChg chg="add modGraphic">
          <ac:chgData name="Nadezhda Ponamareva" userId="S::n.ponamareva@teachforqazaqstan.org::e57a68fe-0c30-44e1-9f3f-b03fde6610f9" providerId="AD" clId="Web-{5B5F9530-5D2C-BFC3-54E5-63854AEE1979}" dt="2025-03-18T10:31:18.206" v="196" actId="20577"/>
          <ac:graphicFrameMkLst>
            <pc:docMk/>
            <pc:sldMk cId="0" sldId="256"/>
            <ac:graphicFrameMk id="5" creationId="{56201BFD-7680-C7CF-9E95-C84A69E9AB76}"/>
          </ac:graphicFrameMkLst>
        </pc:graphicFrameChg>
        <pc:cxnChg chg="add">
          <ac:chgData name="Nadezhda Ponamareva" userId="S::n.ponamareva@teachforqazaqstan.org::e57a68fe-0c30-44e1-9f3f-b03fde6610f9" providerId="AD" clId="Web-{5B5F9530-5D2C-BFC3-54E5-63854AEE1979}" dt="2025-03-18T10:27:09.760" v="0"/>
          <ac:cxnSpMkLst>
            <pc:docMk/>
            <pc:sldMk cId="0" sldId="256"/>
            <ac:cxnSpMk id="11" creationId="{C8F51B3F-8331-4E4A-AE96-D47B1006EEAD}"/>
          </ac:cxnSpMkLst>
        </pc:cxnChg>
      </pc:sldChg>
      <pc:sldChg chg="addSp modSp mod setBg">
        <pc:chgData name="Nadezhda Ponamareva" userId="S::n.ponamareva@teachforqazaqstan.org::e57a68fe-0c30-44e1-9f3f-b03fde6610f9" providerId="AD" clId="Web-{5B5F9530-5D2C-BFC3-54E5-63854AEE1979}" dt="2025-03-18T10:34:11.431" v="204"/>
        <pc:sldMkLst>
          <pc:docMk/>
          <pc:sldMk cId="0" sldId="257"/>
        </pc:sldMkLst>
        <pc:spChg chg="mod">
          <ac:chgData name="Nadezhda Ponamareva" userId="S::n.ponamareva@teachforqazaqstan.org::e57a68fe-0c30-44e1-9f3f-b03fde6610f9" providerId="AD" clId="Web-{5B5F9530-5D2C-BFC3-54E5-63854AEE1979}" dt="2025-03-18T10:34:11.431" v="204"/>
          <ac:spMkLst>
            <pc:docMk/>
            <pc:sldMk cId="0" sldId="257"/>
            <ac:spMk id="2" creationId="{00000000-0000-0000-0000-000000000000}"/>
          </ac:spMkLst>
        </pc:spChg>
        <pc:spChg chg="mod">
          <ac:chgData name="Nadezhda Ponamareva" userId="S::n.ponamareva@teachforqazaqstan.org::e57a68fe-0c30-44e1-9f3f-b03fde6610f9" providerId="AD" clId="Web-{5B5F9530-5D2C-BFC3-54E5-63854AEE1979}" dt="2025-03-18T10:34:11.431" v="204"/>
          <ac:spMkLst>
            <pc:docMk/>
            <pc:sldMk cId="0" sldId="257"/>
            <ac:spMk id="3" creationId="{00000000-0000-0000-0000-000000000000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4:11.431" v="204"/>
          <ac:spMkLst>
            <pc:docMk/>
            <pc:sldMk cId="0" sldId="257"/>
            <ac:spMk id="9" creationId="{C0763A76-9F1C-4FC5-82B7-DD475DA461B2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4:11.431" v="204"/>
          <ac:spMkLst>
            <pc:docMk/>
            <pc:sldMk cId="0" sldId="257"/>
            <ac:spMk id="11" creationId="{E81BF4F6-F2CF-4984-9D14-D6966D92F99F}"/>
          </ac:spMkLst>
        </pc:spChg>
        <pc:picChg chg="add">
          <ac:chgData name="Nadezhda Ponamareva" userId="S::n.ponamareva@teachforqazaqstan.org::e57a68fe-0c30-44e1-9f3f-b03fde6610f9" providerId="AD" clId="Web-{5B5F9530-5D2C-BFC3-54E5-63854AEE1979}" dt="2025-03-18T10:34:11.431" v="204"/>
          <ac:picMkLst>
            <pc:docMk/>
            <pc:sldMk cId="0" sldId="257"/>
            <ac:picMk id="5" creationId="{4AF37131-739B-9392-61C5-8F421DE9651D}"/>
          </ac:picMkLst>
        </pc:picChg>
      </pc:sldChg>
      <pc:sldChg chg="addSp delSp modSp mod setBg">
        <pc:chgData name="Nadezhda Ponamareva" userId="S::n.ponamareva@teachforqazaqstan.org::e57a68fe-0c30-44e1-9f3f-b03fde6610f9" providerId="AD" clId="Web-{5B5F9530-5D2C-BFC3-54E5-63854AEE1979}" dt="2025-03-18T10:45:35.079" v="558" actId="20577"/>
        <pc:sldMkLst>
          <pc:docMk/>
          <pc:sldMk cId="0" sldId="258"/>
        </pc:sldMkLst>
        <pc:spChg chg="mod">
          <ac:chgData name="Nadezhda Ponamareva" userId="S::n.ponamareva@teachforqazaqstan.org::e57a68fe-0c30-44e1-9f3f-b03fde6610f9" providerId="AD" clId="Web-{5B5F9530-5D2C-BFC3-54E5-63854AEE1979}" dt="2025-03-18T10:40:07.209" v="288" actId="20577"/>
          <ac:spMkLst>
            <pc:docMk/>
            <pc:sldMk cId="0" sldId="258"/>
            <ac:spMk id="2" creationId="{00000000-0000-0000-0000-000000000000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50" v="207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19" v="206"/>
          <ac:spMkLst>
            <pc:docMk/>
            <pc:sldMk cId="0" sldId="258"/>
            <ac:spMk id="9" creationId="{BACC6370-2D7E-4714-9D71-7542949D7D5D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19" v="206"/>
          <ac:spMkLst>
            <pc:docMk/>
            <pc:sldMk cId="0" sldId="258"/>
            <ac:spMk id="11" creationId="{256B2C21-A230-48C0-8DF1-C46611373C44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19" v="206"/>
          <ac:spMkLst>
            <pc:docMk/>
            <pc:sldMk cId="0" sldId="258"/>
            <ac:spMk id="13" creationId="{3847E18C-932D-4C95-AABA-FEC7C9499AD7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19" v="206"/>
          <ac:spMkLst>
            <pc:docMk/>
            <pc:sldMk cId="0" sldId="258"/>
            <ac:spMk id="15" creationId="{3150CB11-0C61-439E-910F-5787759E72A0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19" v="206"/>
          <ac:spMkLst>
            <pc:docMk/>
            <pc:sldMk cId="0" sldId="258"/>
            <ac:spMk id="17" creationId="{43F8A58B-5155-44CE-A5FF-7647B47D0A7A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4:34.619" v="206"/>
          <ac:spMkLst>
            <pc:docMk/>
            <pc:sldMk cId="0" sldId="258"/>
            <ac:spMk id="19" creationId="{443F2ACA-E6D6-4028-82DD-F03C262D5DE6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4:34.650" v="207"/>
          <ac:spMkLst>
            <pc:docMk/>
            <pc:sldMk cId="0" sldId="258"/>
            <ac:spMk id="21" creationId="{BACC6370-2D7E-4714-9D71-7542949D7D5D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4:34.650" v="207"/>
          <ac:spMkLst>
            <pc:docMk/>
            <pc:sldMk cId="0" sldId="258"/>
            <ac:spMk id="22" creationId="{F68B3F68-107C-434F-AA38-110D5EA91B85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4:34.650" v="207"/>
          <ac:spMkLst>
            <pc:docMk/>
            <pc:sldMk cId="0" sldId="258"/>
            <ac:spMk id="23" creationId="{AAD0DBB9-1A4B-4391-81D4-CB19F9AB918A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4:34.650" v="207"/>
          <ac:spMkLst>
            <pc:docMk/>
            <pc:sldMk cId="0" sldId="258"/>
            <ac:spMk id="24" creationId="{063BBA22-50EA-4C4D-BE05-F1CE4E63AA56}"/>
          </ac:spMkLst>
        </pc:spChg>
        <pc:graphicFrameChg chg="add del">
          <ac:chgData name="Nadezhda Ponamareva" userId="S::n.ponamareva@teachforqazaqstan.org::e57a68fe-0c30-44e1-9f3f-b03fde6610f9" providerId="AD" clId="Web-{5B5F9530-5D2C-BFC3-54E5-63854AEE1979}" dt="2025-03-18T10:34:34.619" v="206"/>
          <ac:graphicFrameMkLst>
            <pc:docMk/>
            <pc:sldMk cId="0" sldId="258"/>
            <ac:graphicFrameMk id="5" creationId="{EC64B621-A3DD-476E-BC08-B35955A23DB9}"/>
          </ac:graphicFrameMkLst>
        </pc:graphicFrameChg>
        <pc:graphicFrameChg chg="add modGraphic">
          <ac:chgData name="Nadezhda Ponamareva" userId="S::n.ponamareva@teachforqazaqstan.org::e57a68fe-0c30-44e1-9f3f-b03fde6610f9" providerId="AD" clId="Web-{5B5F9530-5D2C-BFC3-54E5-63854AEE1979}" dt="2025-03-18T10:45:35.079" v="558" actId="20577"/>
          <ac:graphicFrameMkLst>
            <pc:docMk/>
            <pc:sldMk cId="0" sldId="258"/>
            <ac:graphicFrameMk id="25" creationId="{DF6A3147-715A-9A83-DC2B-35BECF1B3534}"/>
          </ac:graphicFrameMkLst>
        </pc:graphicFrameChg>
      </pc:sldChg>
      <pc:sldChg chg="addSp delSp modSp mod setBg">
        <pc:chgData name="Nadezhda Ponamareva" userId="S::n.ponamareva@teachforqazaqstan.org::e57a68fe-0c30-44e1-9f3f-b03fde6610f9" providerId="AD" clId="Web-{5B5F9530-5D2C-BFC3-54E5-63854AEE1979}" dt="2025-03-18T10:56:58.978" v="1041" actId="20577"/>
        <pc:sldMkLst>
          <pc:docMk/>
          <pc:sldMk cId="0" sldId="259"/>
        </pc:sldMkLst>
        <pc:spChg chg="mod">
          <ac:chgData name="Nadezhda Ponamareva" userId="S::n.ponamareva@teachforqazaqstan.org::e57a68fe-0c30-44e1-9f3f-b03fde6610f9" providerId="AD" clId="Web-{5B5F9530-5D2C-BFC3-54E5-63854AEE1979}" dt="2025-03-18T10:54:33.254" v="843" actId="20577"/>
          <ac:spMkLst>
            <pc:docMk/>
            <pc:sldMk cId="0" sldId="259"/>
            <ac:spMk id="2" creationId="{00000000-0000-0000-0000-000000000000}"/>
          </ac:spMkLst>
        </pc:spChg>
        <pc:spChg chg="del">
          <ac:chgData name="Nadezhda Ponamareva" userId="S::n.ponamareva@teachforqazaqstan.org::e57a68fe-0c30-44e1-9f3f-b03fde6610f9" providerId="AD" clId="Web-{5B5F9530-5D2C-BFC3-54E5-63854AEE1979}" dt="2025-03-18T10:47:46.990" v="656"/>
          <ac:spMkLst>
            <pc:docMk/>
            <pc:sldMk cId="0" sldId="259"/>
            <ac:spMk id="3" creationId="{00000000-0000-0000-0000-000000000000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47:46.990" v="656"/>
          <ac:spMkLst>
            <pc:docMk/>
            <pc:sldMk cId="0" sldId="259"/>
            <ac:spMk id="9" creationId="{2E442304-DDBD-4F7B-8017-36BCC863FB40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47:46.990" v="656"/>
          <ac:spMkLst>
            <pc:docMk/>
            <pc:sldMk cId="0" sldId="259"/>
            <ac:spMk id="11" creationId="{5E107275-3853-46FD-A241-DE4355A42675}"/>
          </ac:spMkLst>
        </pc:spChg>
        <pc:graphicFrameChg chg="add modGraphic">
          <ac:chgData name="Nadezhda Ponamareva" userId="S::n.ponamareva@teachforqazaqstan.org::e57a68fe-0c30-44e1-9f3f-b03fde6610f9" providerId="AD" clId="Web-{5B5F9530-5D2C-BFC3-54E5-63854AEE1979}" dt="2025-03-18T10:56:58.978" v="1041" actId="20577"/>
          <ac:graphicFrameMkLst>
            <pc:docMk/>
            <pc:sldMk cId="0" sldId="259"/>
            <ac:graphicFrameMk id="5" creationId="{12AA14CE-D9B7-7FCA-71E1-177790E69F39}"/>
          </ac:graphicFrameMkLst>
        </pc:graphicFrameChg>
      </pc:sldChg>
      <pc:sldChg chg="addSp modSp mod setBg">
        <pc:chgData name="Nadezhda Ponamareva" userId="S::n.ponamareva@teachforqazaqstan.org::e57a68fe-0c30-44e1-9f3f-b03fde6610f9" providerId="AD" clId="Web-{5B5F9530-5D2C-BFC3-54E5-63854AEE1979}" dt="2025-03-18T11:01:16.737" v="1062" actId="14100"/>
        <pc:sldMkLst>
          <pc:docMk/>
          <pc:sldMk cId="0" sldId="260"/>
        </pc:sldMkLst>
        <pc:spChg chg="mod">
          <ac:chgData name="Nadezhda Ponamareva" userId="S::n.ponamareva@teachforqazaqstan.org::e57a68fe-0c30-44e1-9f3f-b03fde6610f9" providerId="AD" clId="Web-{5B5F9530-5D2C-BFC3-54E5-63854AEE1979}" dt="2025-03-18T11:01:13.784" v="1061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Nadezhda Ponamareva" userId="S::n.ponamareva@teachforqazaqstan.org::e57a68fe-0c30-44e1-9f3f-b03fde6610f9" providerId="AD" clId="Web-{5B5F9530-5D2C-BFC3-54E5-63854AEE1979}" dt="2025-03-18T11:01:16.737" v="1062" actId="14100"/>
          <ac:spMkLst>
            <pc:docMk/>
            <pc:sldMk cId="0" sldId="260"/>
            <ac:spMk id="3" creationId="{00000000-0000-0000-0000-000000000000}"/>
          </ac:spMkLst>
        </pc:spChg>
        <pc:grpChg chg="add">
          <ac:chgData name="Nadezhda Ponamareva" userId="S::n.ponamareva@teachforqazaqstan.org::e57a68fe-0c30-44e1-9f3f-b03fde6610f9" providerId="AD" clId="Web-{5B5F9530-5D2C-BFC3-54E5-63854AEE1979}" dt="2025-03-18T10:58:50.920" v="1049"/>
          <ac:grpSpMkLst>
            <pc:docMk/>
            <pc:sldMk cId="0" sldId="260"/>
            <ac:grpSpMk id="9" creationId="{5EFBDE31-BB3E-6CFC-23CD-B5976DA38438}"/>
          </ac:grpSpMkLst>
        </pc:grpChg>
        <pc:picChg chg="add">
          <ac:chgData name="Nadezhda Ponamareva" userId="S::n.ponamareva@teachforqazaqstan.org::e57a68fe-0c30-44e1-9f3f-b03fde6610f9" providerId="AD" clId="Web-{5B5F9530-5D2C-BFC3-54E5-63854AEE1979}" dt="2025-03-18T10:58:50.920" v="1049"/>
          <ac:picMkLst>
            <pc:docMk/>
            <pc:sldMk cId="0" sldId="260"/>
            <ac:picMk id="5" creationId="{C0A2F7D7-2B19-59BB-A951-40C6505FF154}"/>
          </ac:picMkLst>
        </pc:picChg>
      </pc:sldChg>
      <pc:sldChg chg="addSp delSp modSp mod setBg addAnim">
        <pc:chgData name="Nadezhda Ponamareva" userId="S::n.ponamareva@teachforqazaqstan.org::e57a68fe-0c30-44e1-9f3f-b03fde6610f9" providerId="AD" clId="Web-{5B5F9530-5D2C-BFC3-54E5-63854AEE1979}" dt="2025-03-18T11:09:02.441" v="1092" actId="20577"/>
        <pc:sldMkLst>
          <pc:docMk/>
          <pc:sldMk cId="0" sldId="261"/>
        </pc:sldMkLst>
        <pc:spChg chg="mod">
          <ac:chgData name="Nadezhda Ponamareva" userId="S::n.ponamareva@teachforqazaqstan.org::e57a68fe-0c30-44e1-9f3f-b03fde6610f9" providerId="AD" clId="Web-{5B5F9530-5D2C-BFC3-54E5-63854AEE1979}" dt="2025-03-18T11:05:23.231" v="1085"/>
          <ac:spMkLst>
            <pc:docMk/>
            <pc:sldMk cId="0" sldId="261"/>
            <ac:spMk id="2" creationId="{00000000-0000-0000-0000-000000000000}"/>
          </ac:spMkLst>
        </pc:spChg>
        <pc:spChg chg="mod">
          <ac:chgData name="Nadezhda Ponamareva" userId="S::n.ponamareva@teachforqazaqstan.org::e57a68fe-0c30-44e1-9f3f-b03fde6610f9" providerId="AD" clId="Web-{5B5F9530-5D2C-BFC3-54E5-63854AEE1979}" dt="2025-03-18T11:09:02.441" v="1092" actId="20577"/>
          <ac:spMkLst>
            <pc:docMk/>
            <pc:sldMk cId="0" sldId="261"/>
            <ac:spMk id="3" creationId="{00000000-0000-0000-0000-000000000000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05:23.231" v="1085"/>
          <ac:spMkLst>
            <pc:docMk/>
            <pc:sldMk cId="0" sldId="261"/>
            <ac:spMk id="8" creationId="{5C8908E2-EE49-44D2-9428-A28D2312A8D5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1:05:22.715" v="1084"/>
          <ac:spMkLst>
            <pc:docMk/>
            <pc:sldMk cId="0" sldId="261"/>
            <ac:spMk id="9" creationId="{C0763A76-9F1C-4FC5-82B7-DD475DA461B2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1:05:22.715" v="1084"/>
          <ac:spMkLst>
            <pc:docMk/>
            <pc:sldMk cId="0" sldId="261"/>
            <ac:spMk id="11" creationId="{E81BF4F6-F2CF-4984-9D14-D6966D92F99F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05:23.231" v="1085"/>
          <ac:spMkLst>
            <pc:docMk/>
            <pc:sldMk cId="0" sldId="261"/>
            <ac:spMk id="14" creationId="{BD92035A-AA2F-4CD8-A556-1CE8BDEC75BD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05:23.231" v="1085"/>
          <ac:spMkLst>
            <pc:docMk/>
            <pc:sldMk cId="0" sldId="261"/>
            <ac:spMk id="16" creationId="{ED888B23-07FA-482A-96DF-47E31AF1A603}"/>
          </ac:spMkLst>
        </pc:spChg>
        <pc:grpChg chg="add">
          <ac:chgData name="Nadezhda Ponamareva" userId="S::n.ponamareva@teachforqazaqstan.org::e57a68fe-0c30-44e1-9f3f-b03fde6610f9" providerId="AD" clId="Web-{5B5F9530-5D2C-BFC3-54E5-63854AEE1979}" dt="2025-03-18T11:05:23.231" v="1085"/>
          <ac:grpSpMkLst>
            <pc:docMk/>
            <pc:sldMk cId="0" sldId="261"/>
            <ac:grpSpMk id="10" creationId="{5D1A9D8B-3117-4D9D-BDA4-DD81895098B0}"/>
          </ac:grpSpMkLst>
        </pc:grpChg>
        <pc:picChg chg="add del">
          <ac:chgData name="Nadezhda Ponamareva" userId="S::n.ponamareva@teachforqazaqstan.org::e57a68fe-0c30-44e1-9f3f-b03fde6610f9" providerId="AD" clId="Web-{5B5F9530-5D2C-BFC3-54E5-63854AEE1979}" dt="2025-03-18T11:05:22.715" v="1084"/>
          <ac:picMkLst>
            <pc:docMk/>
            <pc:sldMk cId="0" sldId="261"/>
            <ac:picMk id="5" creationId="{A10BD1F8-CE16-661D-983E-12FD3E978A50}"/>
          </ac:picMkLst>
        </pc:picChg>
      </pc:sldChg>
      <pc:sldChg chg="addSp delSp modSp mod setBg">
        <pc:chgData name="Nadezhda Ponamareva" userId="S::n.ponamareva@teachforqazaqstan.org::e57a68fe-0c30-44e1-9f3f-b03fde6610f9" providerId="AD" clId="Web-{5B5F9530-5D2C-BFC3-54E5-63854AEE1979}" dt="2025-03-18T11:24:08.615" v="1229" actId="20577"/>
        <pc:sldMkLst>
          <pc:docMk/>
          <pc:sldMk cId="0" sldId="262"/>
        </pc:sldMkLst>
        <pc:spChg chg="mod">
          <ac:chgData name="Nadezhda Ponamareva" userId="S::n.ponamareva@teachforqazaqstan.org::e57a68fe-0c30-44e1-9f3f-b03fde6610f9" providerId="AD" clId="Web-{5B5F9530-5D2C-BFC3-54E5-63854AEE1979}" dt="2025-03-18T11:23:35.223" v="1224"/>
          <ac:spMkLst>
            <pc:docMk/>
            <pc:sldMk cId="0" sldId="262"/>
            <ac:spMk id="2" creationId="{00000000-0000-0000-0000-000000000000}"/>
          </ac:spMkLst>
        </pc:spChg>
        <pc:spChg chg="mod">
          <ac:chgData name="Nadezhda Ponamareva" userId="S::n.ponamareva@teachforqazaqstan.org::e57a68fe-0c30-44e1-9f3f-b03fde6610f9" providerId="AD" clId="Web-{5B5F9530-5D2C-BFC3-54E5-63854AEE1979}" dt="2025-03-18T11:24:08.615" v="1229" actId="20577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1:23:35.207" v="1223"/>
          <ac:spMkLst>
            <pc:docMk/>
            <pc:sldMk cId="0" sldId="262"/>
            <ac:spMk id="8" creationId="{5C8908E2-EE49-44D2-9428-A28D2312A8D5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3:35.223" v="1224"/>
          <ac:spMkLst>
            <pc:docMk/>
            <pc:sldMk cId="0" sldId="262"/>
            <ac:spMk id="9" creationId="{3ECBE1F1-D69B-4AFA-ABD5-8E41720EF6DE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3:35.223" v="1224"/>
          <ac:spMkLst>
            <pc:docMk/>
            <pc:sldMk cId="0" sldId="262"/>
            <ac:spMk id="11" creationId="{603A6265-E10C-4B85-9C20-E75FCAF9CC63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1:23:35.207" v="1223"/>
          <ac:spMkLst>
            <pc:docMk/>
            <pc:sldMk cId="0" sldId="262"/>
            <ac:spMk id="14" creationId="{BD92035A-AA2F-4CD8-A556-1CE8BDEC75BD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1:23:35.207" v="1223"/>
          <ac:spMkLst>
            <pc:docMk/>
            <pc:sldMk cId="0" sldId="262"/>
            <ac:spMk id="16" creationId="{ED888B23-07FA-482A-96DF-47E31AF1A603}"/>
          </ac:spMkLst>
        </pc:spChg>
        <pc:grpChg chg="add del">
          <ac:chgData name="Nadezhda Ponamareva" userId="S::n.ponamareva@teachforqazaqstan.org::e57a68fe-0c30-44e1-9f3f-b03fde6610f9" providerId="AD" clId="Web-{5B5F9530-5D2C-BFC3-54E5-63854AEE1979}" dt="2025-03-18T11:23:35.207" v="1223"/>
          <ac:grpSpMkLst>
            <pc:docMk/>
            <pc:sldMk cId="0" sldId="262"/>
            <ac:grpSpMk id="10" creationId="{5D1A9D8B-3117-4D9D-BDA4-DD81895098B0}"/>
          </ac:grpSpMkLst>
        </pc:grpChg>
        <pc:picChg chg="add">
          <ac:chgData name="Nadezhda Ponamareva" userId="S::n.ponamareva@teachforqazaqstan.org::e57a68fe-0c30-44e1-9f3f-b03fde6610f9" providerId="AD" clId="Web-{5B5F9530-5D2C-BFC3-54E5-63854AEE1979}" dt="2025-03-18T11:23:35.223" v="1224"/>
          <ac:picMkLst>
            <pc:docMk/>
            <pc:sldMk cId="0" sldId="262"/>
            <ac:picMk id="5" creationId="{19347A01-4BD7-4941-62ED-621258C28D6C}"/>
          </ac:picMkLst>
        </pc:picChg>
      </pc:sldChg>
      <pc:sldChg chg="addSp modSp mod setBg">
        <pc:chgData name="Nadezhda Ponamareva" userId="S::n.ponamareva@teachforqazaqstan.org::e57a68fe-0c30-44e1-9f3f-b03fde6610f9" providerId="AD" clId="Web-{5B5F9530-5D2C-BFC3-54E5-63854AEE1979}" dt="2025-03-18T11:29:34.720" v="1269" actId="20577"/>
        <pc:sldMkLst>
          <pc:docMk/>
          <pc:sldMk cId="0" sldId="263"/>
        </pc:sldMkLst>
        <pc:spChg chg="mod">
          <ac:chgData name="Nadezhda Ponamareva" userId="S::n.ponamareva@teachforqazaqstan.org::e57a68fe-0c30-44e1-9f3f-b03fde6610f9" providerId="AD" clId="Web-{5B5F9530-5D2C-BFC3-54E5-63854AEE1979}" dt="2025-03-18T11:29:29.423" v="1267"/>
          <ac:spMkLst>
            <pc:docMk/>
            <pc:sldMk cId="0" sldId="263"/>
            <ac:spMk id="2" creationId="{00000000-0000-0000-0000-000000000000}"/>
          </ac:spMkLst>
        </pc:spChg>
        <pc:spChg chg="mod ord">
          <ac:chgData name="Nadezhda Ponamareva" userId="S::n.ponamareva@teachforqazaqstan.org::e57a68fe-0c30-44e1-9f3f-b03fde6610f9" providerId="AD" clId="Web-{5B5F9530-5D2C-BFC3-54E5-63854AEE1979}" dt="2025-03-18T11:29:34.720" v="1269" actId="20577"/>
          <ac:spMkLst>
            <pc:docMk/>
            <pc:sldMk cId="0" sldId="263"/>
            <ac:spMk id="3" creationId="{00000000-0000-0000-0000-000000000000}"/>
          </ac:spMkLst>
        </pc:spChg>
        <pc:grpChg chg="add">
          <ac:chgData name="Nadezhda Ponamareva" userId="S::n.ponamareva@teachforqazaqstan.org::e57a68fe-0c30-44e1-9f3f-b03fde6610f9" providerId="AD" clId="Web-{5B5F9530-5D2C-BFC3-54E5-63854AEE1979}" dt="2025-03-18T11:29:29.423" v="1267"/>
          <ac:grpSpMkLst>
            <pc:docMk/>
            <pc:sldMk cId="0" sldId="263"/>
            <ac:grpSpMk id="9" creationId="{5EFBDE31-BB3E-6CFC-23CD-B5976DA38438}"/>
          </ac:grpSpMkLst>
        </pc:grpChg>
        <pc:picChg chg="add mod modCrop">
          <ac:chgData name="Nadezhda Ponamareva" userId="S::n.ponamareva@teachforqazaqstan.org::e57a68fe-0c30-44e1-9f3f-b03fde6610f9" providerId="AD" clId="Web-{5B5F9530-5D2C-BFC3-54E5-63854AEE1979}" dt="2025-03-18T11:29:29.423" v="1267"/>
          <ac:picMkLst>
            <pc:docMk/>
            <pc:sldMk cId="0" sldId="263"/>
            <ac:picMk id="4" creationId="{A3851F9F-BF34-2C29-3233-EF06682B0133}"/>
          </ac:picMkLst>
        </pc:picChg>
      </pc:sldChg>
      <pc:sldChg chg="new del ord">
        <pc:chgData name="Nadezhda Ponamareva" userId="S::n.ponamareva@teachforqazaqstan.org::e57a68fe-0c30-44e1-9f3f-b03fde6610f9" providerId="AD" clId="Web-{5B5F9530-5D2C-BFC3-54E5-63854AEE1979}" dt="2025-03-18T10:29:45.484" v="118"/>
        <pc:sldMkLst>
          <pc:docMk/>
          <pc:sldMk cId="999087873" sldId="264"/>
        </pc:sldMkLst>
      </pc:sldChg>
      <pc:sldChg chg="add">
        <pc:chgData name="Nadezhda Ponamareva" userId="S::n.ponamareva@teachforqazaqstan.org::e57a68fe-0c30-44e1-9f3f-b03fde6610f9" providerId="AD" clId="Web-{5B5F9530-5D2C-BFC3-54E5-63854AEE1979}" dt="2025-03-18T10:29:43.359" v="117"/>
        <pc:sldMkLst>
          <pc:docMk/>
          <pc:sldMk cId="0" sldId="265"/>
        </pc:sldMkLst>
      </pc:sldChg>
      <pc:sldChg chg="addSp delSp modSp new mod setBg">
        <pc:chgData name="Nadezhda Ponamareva" userId="S::n.ponamareva@teachforqazaqstan.org::e57a68fe-0c30-44e1-9f3f-b03fde6610f9" providerId="AD" clId="Web-{5B5F9530-5D2C-BFC3-54E5-63854AEE1979}" dt="2025-03-18T10:33:56.790" v="203"/>
        <pc:sldMkLst>
          <pc:docMk/>
          <pc:sldMk cId="2689211362" sldId="266"/>
        </pc:sldMkLst>
        <pc:spChg chg="del">
          <ac:chgData name="Nadezhda Ponamareva" userId="S::n.ponamareva@teachforqazaqstan.org::e57a68fe-0c30-44e1-9f3f-b03fde6610f9" providerId="AD" clId="Web-{5B5F9530-5D2C-BFC3-54E5-63854AEE1979}" dt="2025-03-18T10:33:56.790" v="203"/>
          <ac:spMkLst>
            <pc:docMk/>
            <pc:sldMk cId="2689211362" sldId="266"/>
            <ac:spMk id="2" creationId="{8613DD09-CD91-1E45-C25B-ABDB16BB04B7}"/>
          </ac:spMkLst>
        </pc:spChg>
        <pc:spChg chg="add del">
          <ac:chgData name="Nadezhda Ponamareva" userId="S::n.ponamareva@teachforqazaqstan.org::e57a68fe-0c30-44e1-9f3f-b03fde6610f9" providerId="AD" clId="Web-{5B5F9530-5D2C-BFC3-54E5-63854AEE1979}" dt="2025-03-18T10:33:47.758" v="199"/>
          <ac:spMkLst>
            <pc:docMk/>
            <pc:sldMk cId="2689211362" sldId="266"/>
            <ac:spMk id="3" creationId="{8E5749B8-80C3-7983-5062-63B7A33B4529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0:33:56.790" v="203"/>
          <ac:spMkLst>
            <pc:docMk/>
            <pc:sldMk cId="2689211362" sldId="266"/>
            <ac:spMk id="10" creationId="{42A4FC2C-047E-45A5-965D-8E1E3BF09BC6}"/>
          </ac:spMkLst>
        </pc:spChg>
        <pc:picChg chg="add del mod ord">
          <ac:chgData name="Nadezhda Ponamareva" userId="S::n.ponamareva@teachforqazaqstan.org::e57a68fe-0c30-44e1-9f3f-b03fde6610f9" providerId="AD" clId="Web-{5B5F9530-5D2C-BFC3-54E5-63854AEE1979}" dt="2025-03-18T10:33:21.914" v="198"/>
          <ac:picMkLst>
            <pc:docMk/>
            <pc:sldMk cId="2689211362" sldId="266"/>
            <ac:picMk id="4" creationId="{F2802AF9-6D7C-6092-6C2F-68996844DFCD}"/>
          </ac:picMkLst>
        </pc:picChg>
        <pc:picChg chg="add mod ord">
          <ac:chgData name="Nadezhda Ponamareva" userId="S::n.ponamareva@teachforqazaqstan.org::e57a68fe-0c30-44e1-9f3f-b03fde6610f9" providerId="AD" clId="Web-{5B5F9530-5D2C-BFC3-54E5-63854AEE1979}" dt="2025-03-18T10:33:56.790" v="203"/>
          <ac:picMkLst>
            <pc:docMk/>
            <pc:sldMk cId="2689211362" sldId="266"/>
            <ac:picMk id="5" creationId="{0EF7E2B1-3D17-19A9-C250-6D86D9AB3E2C}"/>
          </ac:picMkLst>
        </pc:picChg>
      </pc:sldChg>
      <pc:sldChg chg="new del">
        <pc:chgData name="Nadezhda Ponamareva" userId="S::n.ponamareva@teachforqazaqstan.org::e57a68fe-0c30-44e1-9f3f-b03fde6610f9" providerId="AD" clId="Web-{5B5F9530-5D2C-BFC3-54E5-63854AEE1979}" dt="2025-03-18T10:38:15.517" v="221"/>
        <pc:sldMkLst>
          <pc:docMk/>
          <pc:sldMk cId="652465715" sldId="267"/>
        </pc:sldMkLst>
      </pc:sldChg>
      <pc:sldChg chg="delSp modSp add">
        <pc:chgData name="Nadezhda Ponamareva" userId="S::n.ponamareva@teachforqazaqstan.org::e57a68fe-0c30-44e1-9f3f-b03fde6610f9" providerId="AD" clId="Web-{5B5F9530-5D2C-BFC3-54E5-63854AEE1979}" dt="2025-03-18T10:38:50.800" v="263" actId="1076"/>
        <pc:sldMkLst>
          <pc:docMk/>
          <pc:sldMk cId="2683109301" sldId="268"/>
        </pc:sldMkLst>
        <pc:spChg chg="mod">
          <ac:chgData name="Nadezhda Ponamareva" userId="S::n.ponamareva@teachforqazaqstan.org::e57a68fe-0c30-44e1-9f3f-b03fde6610f9" providerId="AD" clId="Web-{5B5F9530-5D2C-BFC3-54E5-63854AEE1979}" dt="2025-03-18T10:38:50.800" v="263" actId="1076"/>
          <ac:spMkLst>
            <pc:docMk/>
            <pc:sldMk cId="2683109301" sldId="268"/>
            <ac:spMk id="113" creationId="{00000000-0000-0000-0000-000000000000}"/>
          </ac:spMkLst>
        </pc:spChg>
        <pc:picChg chg="del">
          <ac:chgData name="Nadezhda Ponamareva" userId="S::n.ponamareva@teachforqazaqstan.org::e57a68fe-0c30-44e1-9f3f-b03fde6610f9" providerId="AD" clId="Web-{5B5F9530-5D2C-BFC3-54E5-63854AEE1979}" dt="2025-03-18T10:36:02.591" v="210"/>
          <ac:picMkLst>
            <pc:docMk/>
            <pc:sldMk cId="2683109301" sldId="268"/>
            <ac:picMk id="114" creationId="{00000000-0000-0000-0000-000000000000}"/>
          </ac:picMkLst>
        </pc:picChg>
        <pc:picChg chg="mod">
          <ac:chgData name="Nadezhda Ponamareva" userId="S::n.ponamareva@teachforqazaqstan.org::e57a68fe-0c30-44e1-9f3f-b03fde6610f9" providerId="AD" clId="Web-{5B5F9530-5D2C-BFC3-54E5-63854AEE1979}" dt="2025-03-18T10:36:20.248" v="215" actId="14100"/>
          <ac:picMkLst>
            <pc:docMk/>
            <pc:sldMk cId="2683109301" sldId="268"/>
            <ac:picMk id="115" creationId="{00000000-0000-0000-0000-000000000000}"/>
          </ac:picMkLst>
        </pc:picChg>
      </pc:sldChg>
      <pc:sldChg chg="new del">
        <pc:chgData name="Nadezhda Ponamareva" userId="S::n.ponamareva@teachforqazaqstan.org::e57a68fe-0c30-44e1-9f3f-b03fde6610f9" providerId="AD" clId="Web-{5B5F9530-5D2C-BFC3-54E5-63854AEE1979}" dt="2025-03-18T10:47:34.365" v="655"/>
        <pc:sldMkLst>
          <pc:docMk/>
          <pc:sldMk cId="1602438244" sldId="269"/>
        </pc:sldMkLst>
      </pc:sldChg>
      <pc:sldChg chg="modSp add replId">
        <pc:chgData name="Nadezhda Ponamareva" userId="S::n.ponamareva@teachforqazaqstan.org::e57a68fe-0c30-44e1-9f3f-b03fde6610f9" providerId="AD" clId="Web-{5B5F9530-5D2C-BFC3-54E5-63854AEE1979}" dt="2025-03-18T10:47:31.443" v="654" actId="20577"/>
        <pc:sldMkLst>
          <pc:docMk/>
          <pc:sldMk cId="3271025487" sldId="270"/>
        </pc:sldMkLst>
        <pc:spChg chg="mod">
          <ac:chgData name="Nadezhda Ponamareva" userId="S::n.ponamareva@teachforqazaqstan.org::e57a68fe-0c30-44e1-9f3f-b03fde6610f9" providerId="AD" clId="Web-{5B5F9530-5D2C-BFC3-54E5-63854AEE1979}" dt="2025-03-18T10:47:31.443" v="654" actId="20577"/>
          <ac:spMkLst>
            <pc:docMk/>
            <pc:sldMk cId="3271025487" sldId="270"/>
            <ac:spMk id="2" creationId="{14E1695A-8CD3-1793-F835-7F7FBBD30261}"/>
          </ac:spMkLst>
        </pc:spChg>
        <pc:graphicFrameChg chg="modGraphic">
          <ac:chgData name="Nadezhda Ponamareva" userId="S::n.ponamareva@teachforqazaqstan.org::e57a68fe-0c30-44e1-9f3f-b03fde6610f9" providerId="AD" clId="Web-{5B5F9530-5D2C-BFC3-54E5-63854AEE1979}" dt="2025-03-18T10:47:10.833" v="645" actId="20577"/>
          <ac:graphicFrameMkLst>
            <pc:docMk/>
            <pc:sldMk cId="3271025487" sldId="270"/>
            <ac:graphicFrameMk id="25" creationId="{14CD0A5A-FEE4-06E4-8EBF-8621036E2CA1}"/>
          </ac:graphicFrameMkLst>
        </pc:graphicFrameChg>
      </pc:sldChg>
      <pc:sldChg chg="addSp delSp modSp new addAnim delAnim modAnim">
        <pc:chgData name="Nadezhda Ponamareva" userId="S::n.ponamareva@teachforqazaqstan.org::e57a68fe-0c30-44e1-9f3f-b03fde6610f9" providerId="AD" clId="Web-{5B5F9530-5D2C-BFC3-54E5-63854AEE1979}" dt="2025-03-18T10:53:37.877" v="808" actId="20577"/>
        <pc:sldMkLst>
          <pc:docMk/>
          <pc:sldMk cId="1620173714" sldId="271"/>
        </pc:sldMkLst>
        <pc:spChg chg="mod">
          <ac:chgData name="Nadezhda Ponamareva" userId="S::n.ponamareva@teachforqazaqstan.org::e57a68fe-0c30-44e1-9f3f-b03fde6610f9" providerId="AD" clId="Web-{5B5F9530-5D2C-BFC3-54E5-63854AEE1979}" dt="2025-03-18T10:50:31.777" v="784" actId="20577"/>
          <ac:spMkLst>
            <pc:docMk/>
            <pc:sldMk cId="1620173714" sldId="271"/>
            <ac:spMk id="2" creationId="{A6FFCBBF-8A7D-E970-ED19-E0938AF7B70D}"/>
          </ac:spMkLst>
        </pc:spChg>
        <pc:spChg chg="del mod">
          <ac:chgData name="Nadezhda Ponamareva" userId="S::n.ponamareva@teachforqazaqstan.org::e57a68fe-0c30-44e1-9f3f-b03fde6610f9" providerId="AD" clId="Web-{5B5F9530-5D2C-BFC3-54E5-63854AEE1979}" dt="2025-03-18T10:52:12.390" v="793"/>
          <ac:spMkLst>
            <pc:docMk/>
            <pc:sldMk cId="1620173714" sldId="271"/>
            <ac:spMk id="3" creationId="{D852F6E3-A2E5-76FF-B236-37A1EF00EC23}"/>
          </ac:spMkLst>
        </pc:spChg>
        <pc:graphicFrameChg chg="add modGraphic">
          <ac:chgData name="Nadezhda Ponamareva" userId="S::n.ponamareva@teachforqazaqstan.org::e57a68fe-0c30-44e1-9f3f-b03fde6610f9" providerId="AD" clId="Web-{5B5F9530-5D2C-BFC3-54E5-63854AEE1979}" dt="2025-03-18T10:53:37.877" v="808" actId="20577"/>
          <ac:graphicFrameMkLst>
            <pc:docMk/>
            <pc:sldMk cId="1620173714" sldId="271"/>
            <ac:graphicFrameMk id="5" creationId="{24C041B4-2BC7-5DA1-6DDB-F633D2C36E53}"/>
          </ac:graphicFrameMkLst>
        </pc:graphicFrameChg>
      </pc:sldChg>
      <pc:sldChg chg="modSp add replId">
        <pc:chgData name="Nadezhda Ponamareva" userId="S::n.ponamareva@teachforqazaqstan.org::e57a68fe-0c30-44e1-9f3f-b03fde6610f9" providerId="AD" clId="Web-{5B5F9530-5D2C-BFC3-54E5-63854AEE1979}" dt="2025-03-18T11:03:29.867" v="1076" actId="20577"/>
        <pc:sldMkLst>
          <pc:docMk/>
          <pc:sldMk cId="2509889451" sldId="272"/>
        </pc:sldMkLst>
        <pc:spChg chg="mod">
          <ac:chgData name="Nadezhda Ponamareva" userId="S::n.ponamareva@teachforqazaqstan.org::e57a68fe-0c30-44e1-9f3f-b03fde6610f9" providerId="AD" clId="Web-{5B5F9530-5D2C-BFC3-54E5-63854AEE1979}" dt="2025-03-18T11:03:29.867" v="1076" actId="20577"/>
          <ac:spMkLst>
            <pc:docMk/>
            <pc:sldMk cId="2509889451" sldId="272"/>
            <ac:spMk id="3" creationId="{B398BA14-762A-7B6F-8B3B-C4BC1497296C}"/>
          </ac:spMkLst>
        </pc:spChg>
      </pc:sldChg>
      <pc:sldChg chg="modSp add replId">
        <pc:chgData name="Nadezhda Ponamareva" userId="S::n.ponamareva@teachforqazaqstan.org::e57a68fe-0c30-44e1-9f3f-b03fde6610f9" providerId="AD" clId="Web-{5B5F9530-5D2C-BFC3-54E5-63854AEE1979}" dt="2025-03-18T11:03:26.945" v="1075" actId="20577"/>
        <pc:sldMkLst>
          <pc:docMk/>
          <pc:sldMk cId="464022187" sldId="273"/>
        </pc:sldMkLst>
        <pc:spChg chg="mod">
          <ac:chgData name="Nadezhda Ponamareva" userId="S::n.ponamareva@teachforqazaqstan.org::e57a68fe-0c30-44e1-9f3f-b03fde6610f9" providerId="AD" clId="Web-{5B5F9530-5D2C-BFC3-54E5-63854AEE1979}" dt="2025-03-18T11:03:26.945" v="1075" actId="20577"/>
          <ac:spMkLst>
            <pc:docMk/>
            <pc:sldMk cId="464022187" sldId="273"/>
            <ac:spMk id="3" creationId="{7A6F90BC-447C-5A14-2161-E4292E7BA03E}"/>
          </ac:spMkLst>
        </pc:spChg>
      </pc:sldChg>
      <pc:sldChg chg="new del">
        <pc:chgData name="Nadezhda Ponamareva" userId="S::n.ponamareva@teachforqazaqstan.org::e57a68fe-0c30-44e1-9f3f-b03fde6610f9" providerId="AD" clId="Web-{5B5F9530-5D2C-BFC3-54E5-63854AEE1979}" dt="2025-03-18T11:04:48.292" v="1082"/>
        <pc:sldMkLst>
          <pc:docMk/>
          <pc:sldMk cId="1078432377" sldId="274"/>
        </pc:sldMkLst>
      </pc:sldChg>
      <pc:sldChg chg="modSp add replId">
        <pc:chgData name="Nadezhda Ponamareva" userId="S::n.ponamareva@teachforqazaqstan.org::e57a68fe-0c30-44e1-9f3f-b03fde6610f9" providerId="AD" clId="Web-{5B5F9530-5D2C-BFC3-54E5-63854AEE1979}" dt="2025-03-18T11:04:47.479" v="1081" actId="20577"/>
        <pc:sldMkLst>
          <pc:docMk/>
          <pc:sldMk cId="687909011" sldId="275"/>
        </pc:sldMkLst>
        <pc:spChg chg="mod">
          <ac:chgData name="Nadezhda Ponamareva" userId="S::n.ponamareva@teachforqazaqstan.org::e57a68fe-0c30-44e1-9f3f-b03fde6610f9" providerId="AD" clId="Web-{5B5F9530-5D2C-BFC3-54E5-63854AEE1979}" dt="2025-03-18T11:04:47.479" v="1081" actId="20577"/>
          <ac:spMkLst>
            <pc:docMk/>
            <pc:sldMk cId="687909011" sldId="275"/>
            <ac:spMk id="3" creationId="{5C831816-21CF-C60E-A221-256DD0FD6A25}"/>
          </ac:spMkLst>
        </pc:spChg>
      </pc:sldChg>
      <pc:sldChg chg="addSp delSp modSp new mod setBg">
        <pc:chgData name="Nadezhda Ponamareva" userId="S::n.ponamareva@teachforqazaqstan.org::e57a68fe-0c30-44e1-9f3f-b03fde6610f9" providerId="AD" clId="Web-{5B5F9530-5D2C-BFC3-54E5-63854AEE1979}" dt="2025-03-18T11:10:19.304" v="1133" actId="20577"/>
        <pc:sldMkLst>
          <pc:docMk/>
          <pc:sldMk cId="696178351" sldId="276"/>
        </pc:sldMkLst>
        <pc:spChg chg="mod">
          <ac:chgData name="Nadezhda Ponamareva" userId="S::n.ponamareva@teachforqazaqstan.org::e57a68fe-0c30-44e1-9f3f-b03fde6610f9" providerId="AD" clId="Web-{5B5F9530-5D2C-BFC3-54E5-63854AEE1979}" dt="2025-03-18T11:10:19.304" v="1133" actId="20577"/>
          <ac:spMkLst>
            <pc:docMk/>
            <pc:sldMk cId="696178351" sldId="276"/>
            <ac:spMk id="2" creationId="{AE9CD1B6-CE40-7A9C-906E-D720A1C2AEE0}"/>
          </ac:spMkLst>
        </pc:spChg>
        <pc:spChg chg="del">
          <ac:chgData name="Nadezhda Ponamareva" userId="S::n.ponamareva@teachforqazaqstan.org::e57a68fe-0c30-44e1-9f3f-b03fde6610f9" providerId="AD" clId="Web-{5B5F9530-5D2C-BFC3-54E5-63854AEE1979}" dt="2025-03-18T11:10:07.334" v="1128"/>
          <ac:spMkLst>
            <pc:docMk/>
            <pc:sldMk cId="696178351" sldId="276"/>
            <ac:spMk id="3" creationId="{2375F7A2-0870-2B6A-3FC6-181F5E3F7BE4}"/>
          </ac:spMkLst>
        </pc:spChg>
        <pc:grpChg chg="add">
          <ac:chgData name="Nadezhda Ponamareva" userId="S::n.ponamareva@teachforqazaqstan.org::e57a68fe-0c30-44e1-9f3f-b03fde6610f9" providerId="AD" clId="Web-{5B5F9530-5D2C-BFC3-54E5-63854AEE1979}" dt="2025-03-18T11:10:07.334" v="1128"/>
          <ac:grpSpMkLst>
            <pc:docMk/>
            <pc:sldMk cId="696178351" sldId="276"/>
            <ac:grpSpMk id="9" creationId="{710FEF04-9FA2-4DD8-EC29-60D92C72296A}"/>
          </ac:grpSpMkLst>
        </pc:grpChg>
        <pc:picChg chg="add">
          <ac:chgData name="Nadezhda Ponamareva" userId="S::n.ponamareva@teachforqazaqstan.org::e57a68fe-0c30-44e1-9f3f-b03fde6610f9" providerId="AD" clId="Web-{5B5F9530-5D2C-BFC3-54E5-63854AEE1979}" dt="2025-03-18T11:10:07.334" v="1128"/>
          <ac:picMkLst>
            <pc:docMk/>
            <pc:sldMk cId="696178351" sldId="276"/>
            <ac:picMk id="5" creationId="{1ECD9445-2B05-E0EC-3543-D88700ABEF22}"/>
          </ac:picMkLst>
        </pc:picChg>
      </pc:sldChg>
      <pc:sldChg chg="addSp modSp new mod setBg">
        <pc:chgData name="Nadezhda Ponamareva" userId="S::n.ponamareva@teachforqazaqstan.org::e57a68fe-0c30-44e1-9f3f-b03fde6610f9" providerId="AD" clId="Web-{5B5F9530-5D2C-BFC3-54E5-63854AEE1979}" dt="2025-03-18T11:20:50.748" v="1180"/>
        <pc:sldMkLst>
          <pc:docMk/>
          <pc:sldMk cId="823856325" sldId="277"/>
        </pc:sldMkLst>
        <pc:spChg chg="mod">
          <ac:chgData name="Nadezhda Ponamareva" userId="S::n.ponamareva@teachforqazaqstan.org::e57a68fe-0c30-44e1-9f3f-b03fde6610f9" providerId="AD" clId="Web-{5B5F9530-5D2C-BFC3-54E5-63854AEE1979}" dt="2025-03-18T11:20:50.748" v="1180"/>
          <ac:spMkLst>
            <pc:docMk/>
            <pc:sldMk cId="823856325" sldId="277"/>
            <ac:spMk id="2" creationId="{94326D0A-BC6F-298E-C964-924504B5B2D7}"/>
          </ac:spMkLst>
        </pc:spChg>
        <pc:spChg chg="mod">
          <ac:chgData name="Nadezhda Ponamareva" userId="S::n.ponamareva@teachforqazaqstan.org::e57a68fe-0c30-44e1-9f3f-b03fde6610f9" providerId="AD" clId="Web-{5B5F9530-5D2C-BFC3-54E5-63854AEE1979}" dt="2025-03-18T11:20:50.748" v="1180"/>
          <ac:spMkLst>
            <pc:docMk/>
            <pc:sldMk cId="823856325" sldId="277"/>
            <ac:spMk id="3" creationId="{68253075-B88E-DA5A-017B-64779E7D1346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0:50.748" v="1180"/>
          <ac:spMkLst>
            <pc:docMk/>
            <pc:sldMk cId="823856325" sldId="277"/>
            <ac:spMk id="8" creationId="{5C8908E2-EE49-44D2-9428-A28D2312A8D5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0:50.748" v="1180"/>
          <ac:spMkLst>
            <pc:docMk/>
            <pc:sldMk cId="823856325" sldId="277"/>
            <ac:spMk id="14" creationId="{BD92035A-AA2F-4CD8-A556-1CE8BDEC75BD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0:50.748" v="1180"/>
          <ac:spMkLst>
            <pc:docMk/>
            <pc:sldMk cId="823856325" sldId="277"/>
            <ac:spMk id="16" creationId="{ED888B23-07FA-482A-96DF-47E31AF1A603}"/>
          </ac:spMkLst>
        </pc:spChg>
        <pc:grpChg chg="add">
          <ac:chgData name="Nadezhda Ponamareva" userId="S::n.ponamareva@teachforqazaqstan.org::e57a68fe-0c30-44e1-9f3f-b03fde6610f9" providerId="AD" clId="Web-{5B5F9530-5D2C-BFC3-54E5-63854AEE1979}" dt="2025-03-18T11:20:50.748" v="1180"/>
          <ac:grpSpMkLst>
            <pc:docMk/>
            <pc:sldMk cId="823856325" sldId="277"/>
            <ac:grpSpMk id="10" creationId="{5D1A9D8B-3117-4D9D-BDA4-DD81895098B0}"/>
          </ac:grpSpMkLst>
        </pc:grpChg>
      </pc:sldChg>
      <pc:sldChg chg="addSp delSp modSp new mod setBg">
        <pc:chgData name="Nadezhda Ponamareva" userId="S::n.ponamareva@teachforqazaqstan.org::e57a68fe-0c30-44e1-9f3f-b03fde6610f9" providerId="AD" clId="Web-{5B5F9530-5D2C-BFC3-54E5-63854AEE1979}" dt="2025-03-18T11:24:19.021" v="1239" actId="20577"/>
        <pc:sldMkLst>
          <pc:docMk/>
          <pc:sldMk cId="3946047630" sldId="278"/>
        </pc:sldMkLst>
        <pc:spChg chg="mod">
          <ac:chgData name="Nadezhda Ponamareva" userId="S::n.ponamareva@teachforqazaqstan.org::e57a68fe-0c30-44e1-9f3f-b03fde6610f9" providerId="AD" clId="Web-{5B5F9530-5D2C-BFC3-54E5-63854AEE1979}" dt="2025-03-18T11:24:19.021" v="1239" actId="20577"/>
          <ac:spMkLst>
            <pc:docMk/>
            <pc:sldMk cId="3946047630" sldId="278"/>
            <ac:spMk id="2" creationId="{313AFA9E-DEE9-2A91-CB18-E6DA2F9BCFA9}"/>
          </ac:spMkLst>
        </pc:spChg>
        <pc:spChg chg="del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3" creationId="{9DB69BE6-C0E2-DE58-3209-295F2E284CA2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8" creationId="{1A3C89F8-0D2F-47FF-B903-151248265F47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10" creationId="{C5CB530E-515E-412C-9DF1-5F8FFBD6F383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12" creationId="{712D4376-A578-4FF1-94FC-245E7A6A489F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14" creationId="{AEA7509D-F04F-40CB-A0B3-EEF16499CC9F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18" creationId="{508BEF50-7B1E-49A4-BC19-5F4F1D755E64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20" creationId="{3FBAD350-5664-4811-A208-657FB882D350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1:23.578" v="1214"/>
          <ac:spMkLst>
            <pc:docMk/>
            <pc:sldMk cId="3946047630" sldId="278"/>
            <ac:spMk id="22" creationId="{C39ADB8F-D187-49D7-BDCF-C1B6DC727068}"/>
          </ac:spMkLst>
        </pc:spChg>
        <pc:cxnChg chg="add">
          <ac:chgData name="Nadezhda Ponamareva" userId="S::n.ponamareva@teachforqazaqstan.org::e57a68fe-0c30-44e1-9f3f-b03fde6610f9" providerId="AD" clId="Web-{5B5F9530-5D2C-BFC3-54E5-63854AEE1979}" dt="2025-03-18T11:21:23.578" v="1214"/>
          <ac:cxnSpMkLst>
            <pc:docMk/>
            <pc:sldMk cId="3946047630" sldId="278"/>
            <ac:cxnSpMk id="16" creationId="{56020367-4FD5-4596-8E10-C5F095CD8DBF}"/>
          </ac:cxnSpMkLst>
        </pc:cxnChg>
      </pc:sldChg>
      <pc:sldChg chg="addSp delSp modSp new mod setBg">
        <pc:chgData name="Nadezhda Ponamareva" userId="S::n.ponamareva@teachforqazaqstan.org::e57a68fe-0c30-44e1-9f3f-b03fde6610f9" providerId="AD" clId="Web-{5B5F9530-5D2C-BFC3-54E5-63854AEE1979}" dt="2025-03-18T11:24:37.444" v="1243"/>
        <pc:sldMkLst>
          <pc:docMk/>
          <pc:sldMk cId="844565696" sldId="279"/>
        </pc:sldMkLst>
        <pc:spChg chg="mod">
          <ac:chgData name="Nadezhda Ponamareva" userId="S::n.ponamareva@teachforqazaqstan.org::e57a68fe-0c30-44e1-9f3f-b03fde6610f9" providerId="AD" clId="Web-{5B5F9530-5D2C-BFC3-54E5-63854AEE1979}" dt="2025-03-18T11:24:37.444" v="1243"/>
          <ac:spMkLst>
            <pc:docMk/>
            <pc:sldMk cId="844565696" sldId="279"/>
            <ac:spMk id="2" creationId="{E75B2E3A-1AC5-ACEC-2EA0-05B91554C3FD}"/>
          </ac:spMkLst>
        </pc:spChg>
        <pc:spChg chg="del">
          <ac:chgData name="Nadezhda Ponamareva" userId="S::n.ponamareva@teachforqazaqstan.org::e57a68fe-0c30-44e1-9f3f-b03fde6610f9" providerId="AD" clId="Web-{5B5F9530-5D2C-BFC3-54E5-63854AEE1979}" dt="2025-03-18T11:24:37.444" v="1243"/>
          <ac:spMkLst>
            <pc:docMk/>
            <pc:sldMk cId="844565696" sldId="279"/>
            <ac:spMk id="3" creationId="{19EA25C8-DB32-5E35-740E-D878F393125F}"/>
          </ac:spMkLst>
        </pc:spChg>
        <pc:spChg chg="add">
          <ac:chgData name="Nadezhda Ponamareva" userId="S::n.ponamareva@teachforqazaqstan.org::e57a68fe-0c30-44e1-9f3f-b03fde6610f9" providerId="AD" clId="Web-{5B5F9530-5D2C-BFC3-54E5-63854AEE1979}" dt="2025-03-18T11:24:37.444" v="1243"/>
          <ac:spMkLst>
            <pc:docMk/>
            <pc:sldMk cId="844565696" sldId="279"/>
            <ac:spMk id="12" creationId="{74751229-0244-4FBB-BED1-407467F4C951}"/>
          </ac:spMkLst>
        </pc:spChg>
        <pc:picChg chg="add">
          <ac:chgData name="Nadezhda Ponamareva" userId="S::n.ponamareva@teachforqazaqstan.org::e57a68fe-0c30-44e1-9f3f-b03fde6610f9" providerId="AD" clId="Web-{5B5F9530-5D2C-BFC3-54E5-63854AEE1979}" dt="2025-03-18T11:24:37.444" v="1243"/>
          <ac:picMkLst>
            <pc:docMk/>
            <pc:sldMk cId="844565696" sldId="279"/>
            <ac:picMk id="7" creationId="{840ED87E-727F-5544-123F-B1DAA3EB6DB2}"/>
          </ac:picMkLst>
        </pc:picChg>
        <pc:picChg chg="add">
          <ac:chgData name="Nadezhda Ponamareva" userId="S::n.ponamareva@teachforqazaqstan.org::e57a68fe-0c30-44e1-9f3f-b03fde6610f9" providerId="AD" clId="Web-{5B5F9530-5D2C-BFC3-54E5-63854AEE1979}" dt="2025-03-18T11:24:37.444" v="1243"/>
          <ac:picMkLst>
            <pc:docMk/>
            <pc:sldMk cId="844565696" sldId="279"/>
            <ac:picMk id="9" creationId="{AACE1446-D3FC-4B37-958B-98ABD84DF507}"/>
          </ac:picMkLst>
        </pc:picChg>
      </pc:sldChg>
      <pc:sldMasterChg chg="addSldLayout">
        <pc:chgData name="Nadezhda Ponamareva" userId="S::n.ponamareva@teachforqazaqstan.org::e57a68fe-0c30-44e1-9f3f-b03fde6610f9" providerId="AD" clId="Web-{5B5F9530-5D2C-BFC3-54E5-63854AEE1979}" dt="2025-03-18T10:35:58.982" v="209"/>
        <pc:sldMasterMkLst>
          <pc:docMk/>
          <pc:sldMasterMk cId="2209977519" sldId="2147483648"/>
        </pc:sldMasterMkLst>
        <pc:sldLayoutChg chg="add">
          <pc:chgData name="Nadezhda Ponamareva" userId="S::n.ponamareva@teachforqazaqstan.org::e57a68fe-0c30-44e1-9f3f-b03fde6610f9" providerId="AD" clId="Web-{5B5F9530-5D2C-BFC3-54E5-63854AEE1979}" dt="2025-03-18T10:35:58.982" v="209"/>
          <pc:sldLayoutMkLst>
            <pc:docMk/>
            <pc:sldMasterMk cId="2209977519" sldId="2147483648"/>
            <pc:sldLayoutMk cId="955381409" sldId="214748366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65899-6846-4381-B988-4C9869D103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CE75A75-3329-4871-80AE-78563CBC21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Какие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права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есть</a:t>
          </a:r>
          <a:r>
            <a:rPr lang="en-US" dirty="0">
              <a:latin typeface="Calibri"/>
            </a:rPr>
            <a:t> у </a:t>
          </a:r>
          <a:r>
            <a:rPr lang="en-US" dirty="0" err="1">
              <a:latin typeface="Calibri"/>
            </a:rPr>
            <a:t>педагога</a:t>
          </a:r>
          <a:endParaRPr lang="en-US" dirty="0" err="1"/>
        </a:p>
      </dgm:t>
    </dgm:pt>
    <dgm:pt modelId="{3105B26E-389B-4F60-B929-EE3F06144502}" type="parTrans" cxnId="{C3573ACC-CB2F-45CA-ACBF-BFCC2AF548F2}">
      <dgm:prSet/>
      <dgm:spPr/>
      <dgm:t>
        <a:bodyPr/>
        <a:lstStyle/>
        <a:p>
          <a:endParaRPr lang="en-US"/>
        </a:p>
      </dgm:t>
    </dgm:pt>
    <dgm:pt modelId="{D1A99D74-395E-4EBA-A14E-9C8052316471}" type="sibTrans" cxnId="{C3573ACC-CB2F-45CA-ACBF-BFCC2AF548F2}">
      <dgm:prSet/>
      <dgm:spPr/>
      <dgm:t>
        <a:bodyPr/>
        <a:lstStyle/>
        <a:p>
          <a:endParaRPr lang="en-US"/>
        </a:p>
      </dgm:t>
    </dgm:pt>
    <dgm:pt modelId="{D3563962-C8B6-4948-86DB-2FCFAB3F96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Требования к педагогу</a:t>
          </a:r>
          <a:endParaRPr lang="en-US" dirty="0"/>
        </a:p>
      </dgm:t>
    </dgm:pt>
    <dgm:pt modelId="{809C5C62-FF9B-4F45-AD4D-038D51528921}" type="parTrans" cxnId="{4EEFD711-874F-4FFD-8E52-535473D1CA2A}">
      <dgm:prSet/>
      <dgm:spPr/>
      <dgm:t>
        <a:bodyPr/>
        <a:lstStyle/>
        <a:p>
          <a:endParaRPr lang="en-US"/>
        </a:p>
      </dgm:t>
    </dgm:pt>
    <dgm:pt modelId="{67C67B6B-1F9B-463F-B44B-4CE77B783EFC}" type="sibTrans" cxnId="{4EEFD711-874F-4FFD-8E52-535473D1CA2A}">
      <dgm:prSet/>
      <dgm:spPr/>
      <dgm:t>
        <a:bodyPr/>
        <a:lstStyle/>
        <a:p>
          <a:endParaRPr lang="en-US"/>
        </a:p>
      </dgm:t>
    </dgm:pt>
    <dgm:pt modelId="{883E0388-A156-457A-A8F9-A2C5ED25AC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Кейсы</a:t>
          </a:r>
          <a:r>
            <a:rPr lang="en-US" dirty="0">
              <a:latin typeface="Calibri"/>
            </a:rPr>
            <a:t> с </a:t>
          </a:r>
          <a:r>
            <a:rPr lang="en-US" dirty="0" err="1">
              <a:latin typeface="Calibri"/>
            </a:rPr>
            <a:t>практики</a:t>
          </a:r>
          <a:endParaRPr lang="en-US" dirty="0" err="1"/>
        </a:p>
      </dgm:t>
    </dgm:pt>
    <dgm:pt modelId="{CA266F98-3F49-4D53-9F23-8DD7E8FBBEBF}" type="parTrans" cxnId="{0E375B79-AC0F-44F4-B1CC-4C24B4CA915C}">
      <dgm:prSet/>
      <dgm:spPr/>
      <dgm:t>
        <a:bodyPr/>
        <a:lstStyle/>
        <a:p>
          <a:endParaRPr lang="en-US"/>
        </a:p>
      </dgm:t>
    </dgm:pt>
    <dgm:pt modelId="{B854943C-E393-4D55-800C-3961AE43C12E}" type="sibTrans" cxnId="{0E375B79-AC0F-44F4-B1CC-4C24B4CA915C}">
      <dgm:prSet/>
      <dgm:spPr/>
      <dgm:t>
        <a:bodyPr/>
        <a:lstStyle/>
        <a:p>
          <a:endParaRPr lang="en-US"/>
        </a:p>
      </dgm:t>
    </dgm:pt>
    <dgm:pt modelId="{6C7C4F3F-1E19-48B0-B9E7-BFF30DBC91F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Ошибки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молодого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учителя</a:t>
          </a:r>
        </a:p>
      </dgm:t>
    </dgm:pt>
    <dgm:pt modelId="{BA45F57B-D3DD-454A-B3C4-AFCAA34DFB9F}" type="parTrans" cxnId="{C24E0E6D-DAC1-4886-9E07-8A160AEEC183}">
      <dgm:prSet/>
      <dgm:spPr/>
    </dgm:pt>
    <dgm:pt modelId="{79E44B57-7AA1-49B5-B6F2-D7C5531649B2}" type="sibTrans" cxnId="{C24E0E6D-DAC1-4886-9E07-8A160AEEC183}">
      <dgm:prSet/>
      <dgm:spPr/>
    </dgm:pt>
    <dgm:pt modelId="{D12B5479-0D78-499B-8936-07D75D90D1DE}" type="pres">
      <dgm:prSet presAssocID="{CEF65899-6846-4381-B988-4C9869D103FB}" presName="root" presStyleCnt="0">
        <dgm:presLayoutVars>
          <dgm:dir/>
          <dgm:resizeHandles val="exact"/>
        </dgm:presLayoutVars>
      </dgm:prSet>
      <dgm:spPr/>
    </dgm:pt>
    <dgm:pt modelId="{BDC1EB3C-875B-4D2B-AC2F-103A59BD2539}" type="pres">
      <dgm:prSet presAssocID="{3CE75A75-3329-4871-80AE-78563CBC2198}" presName="compNode" presStyleCnt="0"/>
      <dgm:spPr/>
    </dgm:pt>
    <dgm:pt modelId="{BEA667A8-D6F8-4D0C-9692-6541A068BAF6}" type="pres">
      <dgm:prSet presAssocID="{3CE75A75-3329-4871-80AE-78563CBC2198}" presName="bgRect" presStyleLbl="bgShp" presStyleIdx="0" presStyleCnt="4"/>
      <dgm:spPr/>
    </dgm:pt>
    <dgm:pt modelId="{4CA60315-C253-4B23-AF38-082E9DF6CDB3}" type="pres">
      <dgm:prSet presAssocID="{3CE75A75-3329-4871-80AE-78563CBC21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ктор"/>
        </a:ext>
      </dgm:extLst>
    </dgm:pt>
    <dgm:pt modelId="{804A39F0-99FD-4BE2-BAE3-57C4AFC30A14}" type="pres">
      <dgm:prSet presAssocID="{3CE75A75-3329-4871-80AE-78563CBC2198}" presName="spaceRect" presStyleCnt="0"/>
      <dgm:spPr/>
    </dgm:pt>
    <dgm:pt modelId="{00D35768-08F6-4ABA-8358-A611C0698604}" type="pres">
      <dgm:prSet presAssocID="{3CE75A75-3329-4871-80AE-78563CBC2198}" presName="parTx" presStyleLbl="revTx" presStyleIdx="0" presStyleCnt="4">
        <dgm:presLayoutVars>
          <dgm:chMax val="0"/>
          <dgm:chPref val="0"/>
        </dgm:presLayoutVars>
      </dgm:prSet>
      <dgm:spPr/>
    </dgm:pt>
    <dgm:pt modelId="{7B4EEC73-5B2A-4196-8115-63514BFFB658}" type="pres">
      <dgm:prSet presAssocID="{D1A99D74-395E-4EBA-A14E-9C8052316471}" presName="sibTrans" presStyleCnt="0"/>
      <dgm:spPr/>
    </dgm:pt>
    <dgm:pt modelId="{009B0D63-1E85-4D3F-B3A2-DF9AA85589D7}" type="pres">
      <dgm:prSet presAssocID="{D3563962-C8B6-4948-86DB-2FCFAB3F966E}" presName="compNode" presStyleCnt="0"/>
      <dgm:spPr/>
    </dgm:pt>
    <dgm:pt modelId="{BFDFD1B0-76E0-4CFA-8C4D-17372E0C7962}" type="pres">
      <dgm:prSet presAssocID="{D3563962-C8B6-4948-86DB-2FCFAB3F966E}" presName="bgRect" presStyleLbl="bgShp" presStyleIdx="1" presStyleCnt="4"/>
      <dgm:spPr/>
    </dgm:pt>
    <dgm:pt modelId="{BA403D4A-5402-463B-A230-1D897E0BDA33}" type="pres">
      <dgm:prSet presAssocID="{D3563962-C8B6-4948-86DB-2FCFAB3F96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нежинка"/>
        </a:ext>
      </dgm:extLst>
    </dgm:pt>
    <dgm:pt modelId="{9A9D6F64-0E7A-48D5-8D85-02D92AF47DA6}" type="pres">
      <dgm:prSet presAssocID="{D3563962-C8B6-4948-86DB-2FCFAB3F966E}" presName="spaceRect" presStyleCnt="0"/>
      <dgm:spPr/>
    </dgm:pt>
    <dgm:pt modelId="{B64FE4C3-D6BA-46C0-90C4-F66D6186585F}" type="pres">
      <dgm:prSet presAssocID="{D3563962-C8B6-4948-86DB-2FCFAB3F966E}" presName="parTx" presStyleLbl="revTx" presStyleIdx="1" presStyleCnt="4">
        <dgm:presLayoutVars>
          <dgm:chMax val="0"/>
          <dgm:chPref val="0"/>
        </dgm:presLayoutVars>
      </dgm:prSet>
      <dgm:spPr/>
    </dgm:pt>
    <dgm:pt modelId="{A825005E-C48C-449A-A10A-8F1749B735E1}" type="pres">
      <dgm:prSet presAssocID="{67C67B6B-1F9B-463F-B44B-4CE77B783EFC}" presName="sibTrans" presStyleCnt="0"/>
      <dgm:spPr/>
    </dgm:pt>
    <dgm:pt modelId="{B07779C6-4E74-4C21-94D7-7BA13FD76CD1}" type="pres">
      <dgm:prSet presAssocID="{883E0388-A156-457A-A8F9-A2C5ED25AC11}" presName="compNode" presStyleCnt="0"/>
      <dgm:spPr/>
    </dgm:pt>
    <dgm:pt modelId="{DEC2C779-A4B2-4D19-B7A3-478963A72C24}" type="pres">
      <dgm:prSet presAssocID="{883E0388-A156-457A-A8F9-A2C5ED25AC11}" presName="bgRect" presStyleLbl="bgShp" presStyleIdx="2" presStyleCnt="4"/>
      <dgm:spPr/>
    </dgm:pt>
    <dgm:pt modelId="{22B7A037-88C0-46D8-8CA9-0DD00CFF30A8}" type="pres">
      <dgm:prSet presAssocID="{883E0388-A156-457A-A8F9-A2C5ED25AC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арики"/>
        </a:ext>
      </dgm:extLst>
    </dgm:pt>
    <dgm:pt modelId="{A3CE6CB2-E56A-46CE-85BA-086084EF1908}" type="pres">
      <dgm:prSet presAssocID="{883E0388-A156-457A-A8F9-A2C5ED25AC11}" presName="spaceRect" presStyleCnt="0"/>
      <dgm:spPr/>
    </dgm:pt>
    <dgm:pt modelId="{14AA282F-040E-4945-A63C-2E885E159A50}" type="pres">
      <dgm:prSet presAssocID="{883E0388-A156-457A-A8F9-A2C5ED25AC11}" presName="parTx" presStyleLbl="revTx" presStyleIdx="2" presStyleCnt="4">
        <dgm:presLayoutVars>
          <dgm:chMax val="0"/>
          <dgm:chPref val="0"/>
        </dgm:presLayoutVars>
      </dgm:prSet>
      <dgm:spPr/>
    </dgm:pt>
    <dgm:pt modelId="{A6D5DEC7-97A1-4F47-8AFC-AE54DF4EAD43}" type="pres">
      <dgm:prSet presAssocID="{B854943C-E393-4D55-800C-3961AE43C12E}" presName="sibTrans" presStyleCnt="0"/>
      <dgm:spPr/>
    </dgm:pt>
    <dgm:pt modelId="{C204D246-C1DE-44C5-A3B3-AF2022D33FB7}" type="pres">
      <dgm:prSet presAssocID="{6C7C4F3F-1E19-48B0-B9E7-BFF30DBC91FD}" presName="compNode" presStyleCnt="0"/>
      <dgm:spPr/>
    </dgm:pt>
    <dgm:pt modelId="{752A6596-E904-4036-AB0C-EDF3CA0ADD34}" type="pres">
      <dgm:prSet presAssocID="{6C7C4F3F-1E19-48B0-B9E7-BFF30DBC91FD}" presName="bgRect" presStyleLbl="bgShp" presStyleIdx="3" presStyleCnt="4"/>
      <dgm:spPr/>
    </dgm:pt>
    <dgm:pt modelId="{88BA7963-CCCD-49E1-9127-ECE32F172FF3}" type="pres">
      <dgm:prSet presAssocID="{6C7C4F3F-1E19-48B0-B9E7-BFF30DBC91FD}" presName="iconRect" presStyleLbl="node1" presStyleIdx="3" presStyleCnt="4"/>
      <dgm:spPr/>
    </dgm:pt>
    <dgm:pt modelId="{54C12661-1DE9-4A09-8F25-2D093CD893C0}" type="pres">
      <dgm:prSet presAssocID="{6C7C4F3F-1E19-48B0-B9E7-BFF30DBC91FD}" presName="spaceRect" presStyleCnt="0"/>
      <dgm:spPr/>
    </dgm:pt>
    <dgm:pt modelId="{4F714526-3BF9-449F-9AE5-093DE0F097F5}" type="pres">
      <dgm:prSet presAssocID="{6C7C4F3F-1E19-48B0-B9E7-BFF30DBC91F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EFD711-874F-4FFD-8E52-535473D1CA2A}" srcId="{CEF65899-6846-4381-B988-4C9869D103FB}" destId="{D3563962-C8B6-4948-86DB-2FCFAB3F966E}" srcOrd="1" destOrd="0" parTransId="{809C5C62-FF9B-4F45-AD4D-038D51528921}" sibTransId="{67C67B6B-1F9B-463F-B44B-4CE77B783EFC}"/>
    <dgm:cxn modelId="{C24E0E6D-DAC1-4886-9E07-8A160AEEC183}" srcId="{CEF65899-6846-4381-B988-4C9869D103FB}" destId="{6C7C4F3F-1E19-48B0-B9E7-BFF30DBC91FD}" srcOrd="3" destOrd="0" parTransId="{BA45F57B-D3DD-454A-B3C4-AFCAA34DFB9F}" sibTransId="{79E44B57-7AA1-49B5-B6F2-D7C5531649B2}"/>
    <dgm:cxn modelId="{0E375B79-AC0F-44F4-B1CC-4C24B4CA915C}" srcId="{CEF65899-6846-4381-B988-4C9869D103FB}" destId="{883E0388-A156-457A-A8F9-A2C5ED25AC11}" srcOrd="2" destOrd="0" parTransId="{CA266F98-3F49-4D53-9F23-8DD7E8FBBEBF}" sibTransId="{B854943C-E393-4D55-800C-3961AE43C12E}"/>
    <dgm:cxn modelId="{F321799A-DE9F-484F-AF79-E47DD1CE4614}" type="presOf" srcId="{6C7C4F3F-1E19-48B0-B9E7-BFF30DBC91FD}" destId="{4F714526-3BF9-449F-9AE5-093DE0F097F5}" srcOrd="0" destOrd="0" presId="urn:microsoft.com/office/officeart/2018/2/layout/IconVerticalSolidList"/>
    <dgm:cxn modelId="{9F9D3EC5-C268-4D5C-837C-603C47FEB469}" type="presOf" srcId="{D3563962-C8B6-4948-86DB-2FCFAB3F966E}" destId="{B64FE4C3-D6BA-46C0-90C4-F66D6186585F}" srcOrd="0" destOrd="0" presId="urn:microsoft.com/office/officeart/2018/2/layout/IconVerticalSolidList"/>
    <dgm:cxn modelId="{C3573ACC-CB2F-45CA-ACBF-BFCC2AF548F2}" srcId="{CEF65899-6846-4381-B988-4C9869D103FB}" destId="{3CE75A75-3329-4871-80AE-78563CBC2198}" srcOrd="0" destOrd="0" parTransId="{3105B26E-389B-4F60-B929-EE3F06144502}" sibTransId="{D1A99D74-395E-4EBA-A14E-9C8052316471}"/>
    <dgm:cxn modelId="{BB9022CD-9FDC-4B88-93E4-EEA71B5C53DF}" type="presOf" srcId="{3CE75A75-3329-4871-80AE-78563CBC2198}" destId="{00D35768-08F6-4ABA-8358-A611C0698604}" srcOrd="0" destOrd="0" presId="urn:microsoft.com/office/officeart/2018/2/layout/IconVerticalSolidList"/>
    <dgm:cxn modelId="{63334DED-54A8-43E2-A94E-FC47FD4CD37E}" type="presOf" srcId="{883E0388-A156-457A-A8F9-A2C5ED25AC11}" destId="{14AA282F-040E-4945-A63C-2E885E159A50}" srcOrd="0" destOrd="0" presId="urn:microsoft.com/office/officeart/2018/2/layout/IconVerticalSolidList"/>
    <dgm:cxn modelId="{1D51D5F4-CDE9-401E-A980-4C1C1835E15D}" type="presOf" srcId="{CEF65899-6846-4381-B988-4C9869D103FB}" destId="{D12B5479-0D78-499B-8936-07D75D90D1DE}" srcOrd="0" destOrd="0" presId="urn:microsoft.com/office/officeart/2018/2/layout/IconVerticalSolidList"/>
    <dgm:cxn modelId="{F550C246-572D-48FC-94A8-A47D05A61379}" type="presParOf" srcId="{D12B5479-0D78-499B-8936-07D75D90D1DE}" destId="{BDC1EB3C-875B-4D2B-AC2F-103A59BD2539}" srcOrd="0" destOrd="0" presId="urn:microsoft.com/office/officeart/2018/2/layout/IconVerticalSolidList"/>
    <dgm:cxn modelId="{3B13E3DC-306B-43C0-B5A9-486EE2F7AD26}" type="presParOf" srcId="{BDC1EB3C-875B-4D2B-AC2F-103A59BD2539}" destId="{BEA667A8-D6F8-4D0C-9692-6541A068BAF6}" srcOrd="0" destOrd="0" presId="urn:microsoft.com/office/officeart/2018/2/layout/IconVerticalSolidList"/>
    <dgm:cxn modelId="{62E9CD0F-3664-4B96-8AC5-79C5314DD466}" type="presParOf" srcId="{BDC1EB3C-875B-4D2B-AC2F-103A59BD2539}" destId="{4CA60315-C253-4B23-AF38-082E9DF6CDB3}" srcOrd="1" destOrd="0" presId="urn:microsoft.com/office/officeart/2018/2/layout/IconVerticalSolidList"/>
    <dgm:cxn modelId="{D5E7708A-907F-4A22-9C16-DB3CA044BD7E}" type="presParOf" srcId="{BDC1EB3C-875B-4D2B-AC2F-103A59BD2539}" destId="{804A39F0-99FD-4BE2-BAE3-57C4AFC30A14}" srcOrd="2" destOrd="0" presId="urn:microsoft.com/office/officeart/2018/2/layout/IconVerticalSolidList"/>
    <dgm:cxn modelId="{E184B040-F76D-426A-8D0B-4E9A9DE0C6BC}" type="presParOf" srcId="{BDC1EB3C-875B-4D2B-AC2F-103A59BD2539}" destId="{00D35768-08F6-4ABA-8358-A611C0698604}" srcOrd="3" destOrd="0" presId="urn:microsoft.com/office/officeart/2018/2/layout/IconVerticalSolidList"/>
    <dgm:cxn modelId="{656D0117-5476-45EC-B649-8265965C904A}" type="presParOf" srcId="{D12B5479-0D78-499B-8936-07D75D90D1DE}" destId="{7B4EEC73-5B2A-4196-8115-63514BFFB658}" srcOrd="1" destOrd="0" presId="urn:microsoft.com/office/officeart/2018/2/layout/IconVerticalSolidList"/>
    <dgm:cxn modelId="{CA268329-1086-400F-8741-746F7032ED4A}" type="presParOf" srcId="{D12B5479-0D78-499B-8936-07D75D90D1DE}" destId="{009B0D63-1E85-4D3F-B3A2-DF9AA85589D7}" srcOrd="2" destOrd="0" presId="urn:microsoft.com/office/officeart/2018/2/layout/IconVerticalSolidList"/>
    <dgm:cxn modelId="{792F2815-3505-4779-A63B-504E12C119BC}" type="presParOf" srcId="{009B0D63-1E85-4D3F-B3A2-DF9AA85589D7}" destId="{BFDFD1B0-76E0-4CFA-8C4D-17372E0C7962}" srcOrd="0" destOrd="0" presId="urn:microsoft.com/office/officeart/2018/2/layout/IconVerticalSolidList"/>
    <dgm:cxn modelId="{589A456E-55B1-464B-BE90-7FE52EBB9DFC}" type="presParOf" srcId="{009B0D63-1E85-4D3F-B3A2-DF9AA85589D7}" destId="{BA403D4A-5402-463B-A230-1D897E0BDA33}" srcOrd="1" destOrd="0" presId="urn:microsoft.com/office/officeart/2018/2/layout/IconVerticalSolidList"/>
    <dgm:cxn modelId="{F35D6D22-C251-4EA1-818B-086A5EE0F8C4}" type="presParOf" srcId="{009B0D63-1E85-4D3F-B3A2-DF9AA85589D7}" destId="{9A9D6F64-0E7A-48D5-8D85-02D92AF47DA6}" srcOrd="2" destOrd="0" presId="urn:microsoft.com/office/officeart/2018/2/layout/IconVerticalSolidList"/>
    <dgm:cxn modelId="{196779A6-F326-40A2-B12D-81B328702697}" type="presParOf" srcId="{009B0D63-1E85-4D3F-B3A2-DF9AA85589D7}" destId="{B64FE4C3-D6BA-46C0-90C4-F66D6186585F}" srcOrd="3" destOrd="0" presId="urn:microsoft.com/office/officeart/2018/2/layout/IconVerticalSolidList"/>
    <dgm:cxn modelId="{610C1FDB-59B5-4372-A211-893F6EE0C1EC}" type="presParOf" srcId="{D12B5479-0D78-499B-8936-07D75D90D1DE}" destId="{A825005E-C48C-449A-A10A-8F1749B735E1}" srcOrd="3" destOrd="0" presId="urn:microsoft.com/office/officeart/2018/2/layout/IconVerticalSolidList"/>
    <dgm:cxn modelId="{9E10F945-A277-445C-B3B2-9AC62A54CCDD}" type="presParOf" srcId="{D12B5479-0D78-499B-8936-07D75D90D1DE}" destId="{B07779C6-4E74-4C21-94D7-7BA13FD76CD1}" srcOrd="4" destOrd="0" presId="urn:microsoft.com/office/officeart/2018/2/layout/IconVerticalSolidList"/>
    <dgm:cxn modelId="{73462727-870C-469B-90FB-AEEF812E6B8F}" type="presParOf" srcId="{B07779C6-4E74-4C21-94D7-7BA13FD76CD1}" destId="{DEC2C779-A4B2-4D19-B7A3-478963A72C24}" srcOrd="0" destOrd="0" presId="urn:microsoft.com/office/officeart/2018/2/layout/IconVerticalSolidList"/>
    <dgm:cxn modelId="{0B79DEEB-BEEA-4EBD-B170-223511AC8163}" type="presParOf" srcId="{B07779C6-4E74-4C21-94D7-7BA13FD76CD1}" destId="{22B7A037-88C0-46D8-8CA9-0DD00CFF30A8}" srcOrd="1" destOrd="0" presId="urn:microsoft.com/office/officeart/2018/2/layout/IconVerticalSolidList"/>
    <dgm:cxn modelId="{85E57ECF-7578-4239-A012-DBC0098F1C7E}" type="presParOf" srcId="{B07779C6-4E74-4C21-94D7-7BA13FD76CD1}" destId="{A3CE6CB2-E56A-46CE-85BA-086084EF1908}" srcOrd="2" destOrd="0" presId="urn:microsoft.com/office/officeart/2018/2/layout/IconVerticalSolidList"/>
    <dgm:cxn modelId="{BD25A5B0-7CAD-4B4F-B02E-8F2E98A2CC11}" type="presParOf" srcId="{B07779C6-4E74-4C21-94D7-7BA13FD76CD1}" destId="{14AA282F-040E-4945-A63C-2E885E159A50}" srcOrd="3" destOrd="0" presId="urn:microsoft.com/office/officeart/2018/2/layout/IconVerticalSolidList"/>
    <dgm:cxn modelId="{51C10F75-0D99-40CE-9C1F-D43A799E4697}" type="presParOf" srcId="{D12B5479-0D78-499B-8936-07D75D90D1DE}" destId="{A6D5DEC7-97A1-4F47-8AFC-AE54DF4EAD43}" srcOrd="5" destOrd="0" presId="urn:microsoft.com/office/officeart/2018/2/layout/IconVerticalSolidList"/>
    <dgm:cxn modelId="{5B8420A3-3436-445B-80C1-6035141FC344}" type="presParOf" srcId="{D12B5479-0D78-499B-8936-07D75D90D1DE}" destId="{C204D246-C1DE-44C5-A3B3-AF2022D33FB7}" srcOrd="6" destOrd="0" presId="urn:microsoft.com/office/officeart/2018/2/layout/IconVerticalSolidList"/>
    <dgm:cxn modelId="{70D3BE0F-D01D-427D-8613-3F255EDA32D3}" type="presParOf" srcId="{C204D246-C1DE-44C5-A3B3-AF2022D33FB7}" destId="{752A6596-E904-4036-AB0C-EDF3CA0ADD34}" srcOrd="0" destOrd="0" presId="urn:microsoft.com/office/officeart/2018/2/layout/IconVerticalSolidList"/>
    <dgm:cxn modelId="{9F933C4B-8FB5-41D0-8257-A34CABCA98D3}" type="presParOf" srcId="{C204D246-C1DE-44C5-A3B3-AF2022D33FB7}" destId="{88BA7963-CCCD-49E1-9127-ECE32F172FF3}" srcOrd="1" destOrd="0" presId="urn:microsoft.com/office/officeart/2018/2/layout/IconVerticalSolidList"/>
    <dgm:cxn modelId="{92E8992F-9451-4FF4-8696-FF701A3BC123}" type="presParOf" srcId="{C204D246-C1DE-44C5-A3B3-AF2022D33FB7}" destId="{54C12661-1DE9-4A09-8F25-2D093CD893C0}" srcOrd="2" destOrd="0" presId="urn:microsoft.com/office/officeart/2018/2/layout/IconVerticalSolidList"/>
    <dgm:cxn modelId="{4EC48AE9-02C2-4980-80A5-F30D0F6F54E8}" type="presParOf" srcId="{C204D246-C1DE-44C5-A3B3-AF2022D33FB7}" destId="{4F714526-3BF9-449F-9AE5-093DE0F097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D9934-F8E9-459C-A037-DABACE0FA4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9B35A15-D931-4557-A98B-1090294966A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Не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привлекать</a:t>
          </a:r>
          <a:r>
            <a:rPr lang="en-US" dirty="0">
              <a:latin typeface="Calibri"/>
            </a:rPr>
            <a:t> к работам вне ДИ</a:t>
          </a:r>
          <a:endParaRPr lang="en-US" dirty="0"/>
        </a:p>
      </dgm:t>
    </dgm:pt>
    <dgm:pt modelId="{4EEF0AED-1467-4FFD-8BAF-2DD6816A9E13}" type="parTrans" cxnId="{68A4C3B6-F5AB-421A-B0B3-951394F23890}">
      <dgm:prSet/>
      <dgm:spPr/>
      <dgm:t>
        <a:bodyPr/>
        <a:lstStyle/>
        <a:p>
          <a:endParaRPr lang="en-US"/>
        </a:p>
      </dgm:t>
    </dgm:pt>
    <dgm:pt modelId="{2805AAAC-1FA6-4CCD-A909-34BC054A0354}" type="sibTrans" cxnId="{68A4C3B6-F5AB-421A-B0B3-951394F23890}">
      <dgm:prSet/>
      <dgm:spPr/>
      <dgm:t>
        <a:bodyPr/>
        <a:lstStyle/>
        <a:p>
          <a:endParaRPr lang="en-US"/>
        </a:p>
      </dgm:t>
    </dgm:pt>
    <dgm:pt modelId="{AEDD0EE6-AE48-4559-9A4D-A6AE8AAF2D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Нести </a:t>
          </a:r>
          <a:r>
            <a:rPr lang="en-US" dirty="0" err="1">
              <a:latin typeface="Calibri"/>
            </a:rPr>
            <a:t>ответственность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за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порученные</a:t>
          </a:r>
          <a:r>
            <a:rPr lang="en-US" dirty="0">
              <a:latin typeface="Calibri"/>
            </a:rPr>
            <a:t> ДИ</a:t>
          </a:r>
        </a:p>
      </dgm:t>
    </dgm:pt>
    <dgm:pt modelId="{20F700A7-1F45-41A6-B764-EB885E029222}" type="parTrans" cxnId="{EDFC17C0-ED04-4E51-BB28-1F3F6CA9DC29}">
      <dgm:prSet/>
      <dgm:spPr/>
      <dgm:t>
        <a:bodyPr/>
        <a:lstStyle/>
        <a:p>
          <a:endParaRPr lang="en-US"/>
        </a:p>
      </dgm:t>
    </dgm:pt>
    <dgm:pt modelId="{CF47BA34-FE43-4501-9774-D9FDDC9F2843}" type="sibTrans" cxnId="{EDFC17C0-ED04-4E51-BB28-1F3F6CA9DC29}">
      <dgm:prSet/>
      <dgm:spPr/>
      <dgm:t>
        <a:bodyPr/>
        <a:lstStyle/>
        <a:p>
          <a:endParaRPr lang="en-US"/>
        </a:p>
      </dgm:t>
    </dgm:pt>
    <dgm:pt modelId="{DD63F221-461D-49E8-8BB7-99B5AFC5407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Уважительное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отношение</a:t>
          </a:r>
          <a:r>
            <a:rPr lang="en-US" dirty="0">
              <a:latin typeface="Calibri"/>
            </a:rPr>
            <a:t> и </a:t>
          </a:r>
          <a:r>
            <a:rPr lang="en-US" dirty="0" err="1">
              <a:latin typeface="Calibri"/>
            </a:rPr>
            <a:t>право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на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отдых</a:t>
          </a:r>
          <a:r>
            <a:rPr lang="en-US" dirty="0">
              <a:latin typeface="Calibri"/>
            </a:rPr>
            <a:t> в 56 </a:t>
          </a:r>
          <a:r>
            <a:rPr lang="en-US" dirty="0" err="1">
              <a:latin typeface="Calibri"/>
            </a:rPr>
            <a:t>дней</a:t>
          </a:r>
          <a:endParaRPr lang="en-US" dirty="0" err="1"/>
        </a:p>
      </dgm:t>
    </dgm:pt>
    <dgm:pt modelId="{FD4A453E-DC6C-4944-B449-886739D0C657}" type="parTrans" cxnId="{0EF39F14-09F8-4EE4-B0AE-E35771B802F5}">
      <dgm:prSet/>
      <dgm:spPr/>
      <dgm:t>
        <a:bodyPr/>
        <a:lstStyle/>
        <a:p>
          <a:endParaRPr lang="en-US"/>
        </a:p>
      </dgm:t>
    </dgm:pt>
    <dgm:pt modelId="{C018F89D-8113-4E84-9F7E-2B0A622C66D4}" type="sibTrans" cxnId="{0EF39F14-09F8-4EE4-B0AE-E35771B802F5}">
      <dgm:prSet/>
      <dgm:spPr/>
      <dgm:t>
        <a:bodyPr/>
        <a:lstStyle/>
        <a:p>
          <a:endParaRPr lang="en-US"/>
        </a:p>
      </dgm:t>
    </dgm:pt>
    <dgm:pt modelId="{021DDC70-C9EE-4416-B94D-8989ADCCD89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Мат базу и исследовательскую деятельность</a:t>
          </a:r>
        </a:p>
      </dgm:t>
    </dgm:pt>
    <dgm:pt modelId="{52DC2F2B-19A5-4186-88A1-00E4BDA47EB9}" type="parTrans" cxnId="{8E5B8D81-4E1E-40FD-80D5-B598AC16D259}">
      <dgm:prSet/>
      <dgm:spPr/>
    </dgm:pt>
    <dgm:pt modelId="{E96839C7-7722-4721-9A36-378180E772EC}" type="sibTrans" cxnId="{8E5B8D81-4E1E-40FD-80D5-B598AC16D259}">
      <dgm:prSet/>
      <dgm:spPr/>
    </dgm:pt>
    <dgm:pt modelId="{7642946E-F7F8-410F-AE67-F9C743B3002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Составлять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программы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обучения</a:t>
          </a:r>
          <a:r>
            <a:rPr lang="en-US" dirty="0">
              <a:latin typeface="Calibri"/>
            </a:rPr>
            <a:t> и </a:t>
          </a:r>
          <a:r>
            <a:rPr lang="en-US" dirty="0" err="1">
              <a:latin typeface="Calibri"/>
            </a:rPr>
            <a:t>творчество</a:t>
          </a:r>
          <a:r>
            <a:rPr lang="en-US" dirty="0">
              <a:latin typeface="Calibri"/>
            </a:rPr>
            <a:t> на роке</a:t>
          </a:r>
          <a:endParaRPr lang="ru-RU" dirty="0"/>
        </a:p>
      </dgm:t>
    </dgm:pt>
    <dgm:pt modelId="{FE524F02-0987-49C5-818D-E80B4475FD1C}" type="parTrans" cxnId="{88B94B14-4452-4D7C-8D4B-1A459A86FCB9}">
      <dgm:prSet/>
      <dgm:spPr/>
    </dgm:pt>
    <dgm:pt modelId="{8D503CE2-DA73-4B2F-A990-75A6F1580B17}" type="sibTrans" cxnId="{88B94B14-4452-4D7C-8D4B-1A459A86FCB9}">
      <dgm:prSet/>
      <dgm:spPr/>
    </dgm:pt>
    <dgm:pt modelId="{3276BDBD-954F-482E-A901-AED92B0BA973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</a:rPr>
            <a:t>Поощрения и доплаты за магистратуру идокуторантуру</a:t>
          </a:r>
        </a:p>
      </dgm:t>
    </dgm:pt>
    <dgm:pt modelId="{F1307D12-9E02-48BD-80C2-5D7D72B0B4C0}" type="parTrans" cxnId="{C5174478-7D18-4E75-90D3-8AACD8917BCE}">
      <dgm:prSet/>
      <dgm:spPr/>
    </dgm:pt>
    <dgm:pt modelId="{2DC57A83-63D3-4D57-AB51-D8E0D10F4792}" type="sibTrans" cxnId="{C5174478-7D18-4E75-90D3-8AACD8917BCE}">
      <dgm:prSet/>
      <dgm:spPr/>
    </dgm:pt>
    <dgm:pt modelId="{5ED0A05A-43D0-4328-8D9C-0F31D42F98B1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Calibri"/>
            </a:rPr>
            <a:t>Стипендии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Болашак</a:t>
          </a:r>
          <a:r>
            <a:rPr lang="en-US" dirty="0">
              <a:latin typeface="Calibri"/>
            </a:rPr>
            <a:t> (</a:t>
          </a:r>
          <a:r>
            <a:rPr lang="en-US" dirty="0" err="1">
              <a:latin typeface="Calibri"/>
            </a:rPr>
            <a:t>участие</a:t>
          </a:r>
          <a:r>
            <a:rPr lang="en-US" dirty="0">
              <a:latin typeface="Calibri"/>
            </a:rPr>
            <a:t>)</a:t>
          </a:r>
        </a:p>
      </dgm:t>
    </dgm:pt>
    <dgm:pt modelId="{06286651-0925-418B-9239-316400123908}" type="parTrans" cxnId="{1B6C6B9D-F10F-4A48-9C0D-93EDFF74A8F5}">
      <dgm:prSet/>
      <dgm:spPr/>
    </dgm:pt>
    <dgm:pt modelId="{24D7015E-4ED0-4AC6-82F7-8D73628ABD65}" type="sibTrans" cxnId="{1B6C6B9D-F10F-4A48-9C0D-93EDFF74A8F5}">
      <dgm:prSet/>
      <dgm:spPr/>
    </dgm:pt>
    <dgm:pt modelId="{C31EC9C3-F30C-43A8-8D8C-E85257C64765}" type="pres">
      <dgm:prSet presAssocID="{155D9934-F8E9-459C-A037-DABACE0FA499}" presName="root" presStyleCnt="0">
        <dgm:presLayoutVars>
          <dgm:dir/>
          <dgm:resizeHandles val="exact"/>
        </dgm:presLayoutVars>
      </dgm:prSet>
      <dgm:spPr/>
    </dgm:pt>
    <dgm:pt modelId="{50293C39-D805-45CE-A36D-49C4E3F68E8E}" type="pres">
      <dgm:prSet presAssocID="{19B35A15-D931-4557-A98B-1090294966AD}" presName="compNode" presStyleCnt="0"/>
      <dgm:spPr/>
    </dgm:pt>
    <dgm:pt modelId="{1401E3A0-A4D6-4FDC-815F-7526B205AFC2}" type="pres">
      <dgm:prSet presAssocID="{19B35A15-D931-4557-A98B-1090294966A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32A217A-3FF5-4760-9D4D-B70F7E4C7AF5}" type="pres">
      <dgm:prSet presAssocID="{19B35A15-D931-4557-A98B-1090294966AD}" presName="spaceRect" presStyleCnt="0"/>
      <dgm:spPr/>
    </dgm:pt>
    <dgm:pt modelId="{4289EE3D-0C8F-4353-BD76-769E305B0A6B}" type="pres">
      <dgm:prSet presAssocID="{19B35A15-D931-4557-A98B-1090294966AD}" presName="textRect" presStyleLbl="revTx" presStyleIdx="0" presStyleCnt="7">
        <dgm:presLayoutVars>
          <dgm:chMax val="1"/>
          <dgm:chPref val="1"/>
        </dgm:presLayoutVars>
      </dgm:prSet>
      <dgm:spPr/>
    </dgm:pt>
    <dgm:pt modelId="{8B2ACCB4-218D-41C0-9633-4AB2B09BAF65}" type="pres">
      <dgm:prSet presAssocID="{2805AAAC-1FA6-4CCD-A909-34BC054A0354}" presName="sibTrans" presStyleCnt="0"/>
      <dgm:spPr/>
    </dgm:pt>
    <dgm:pt modelId="{A30AF585-B091-4C0E-9CDB-B65AB7BD0905}" type="pres">
      <dgm:prSet presAssocID="{AEDD0EE6-AE48-4559-9A4D-A6AE8AAF2DBA}" presName="compNode" presStyleCnt="0"/>
      <dgm:spPr/>
    </dgm:pt>
    <dgm:pt modelId="{E0FDD2D8-6241-4891-842D-9AD6E426B033}" type="pres">
      <dgm:prSet presAssocID="{AEDD0EE6-AE48-4559-9A4D-A6AE8AAF2DB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AF28C8B9-9815-47A2-94A1-B7005805C5A1}" type="pres">
      <dgm:prSet presAssocID="{AEDD0EE6-AE48-4559-9A4D-A6AE8AAF2DBA}" presName="spaceRect" presStyleCnt="0"/>
      <dgm:spPr/>
    </dgm:pt>
    <dgm:pt modelId="{F96EFA9D-6A6E-4196-94E3-7450B25FACAA}" type="pres">
      <dgm:prSet presAssocID="{AEDD0EE6-AE48-4559-9A4D-A6AE8AAF2DBA}" presName="textRect" presStyleLbl="revTx" presStyleIdx="1" presStyleCnt="7">
        <dgm:presLayoutVars>
          <dgm:chMax val="1"/>
          <dgm:chPref val="1"/>
        </dgm:presLayoutVars>
      </dgm:prSet>
      <dgm:spPr/>
    </dgm:pt>
    <dgm:pt modelId="{BE22B509-F909-47F1-B257-759AFE024B78}" type="pres">
      <dgm:prSet presAssocID="{CF47BA34-FE43-4501-9774-D9FDDC9F2843}" presName="sibTrans" presStyleCnt="0"/>
      <dgm:spPr/>
    </dgm:pt>
    <dgm:pt modelId="{9AB0FD48-75F3-486B-8CD9-D344419359BE}" type="pres">
      <dgm:prSet presAssocID="{7642946E-F7F8-410F-AE67-F9C743B30024}" presName="compNode" presStyleCnt="0"/>
      <dgm:spPr/>
    </dgm:pt>
    <dgm:pt modelId="{AC52F573-BD59-4C1B-83D5-2D534D379A27}" type="pres">
      <dgm:prSet presAssocID="{7642946E-F7F8-410F-AE67-F9C743B30024}" presName="iconRect" presStyleLbl="node1" presStyleIdx="2" presStyleCnt="7"/>
      <dgm:spPr/>
    </dgm:pt>
    <dgm:pt modelId="{AC551230-E04F-42BB-85EB-384567C77CD1}" type="pres">
      <dgm:prSet presAssocID="{7642946E-F7F8-410F-AE67-F9C743B30024}" presName="spaceRect" presStyleCnt="0"/>
      <dgm:spPr/>
    </dgm:pt>
    <dgm:pt modelId="{F0E4D314-0480-469E-90A6-92BE9AD941D2}" type="pres">
      <dgm:prSet presAssocID="{7642946E-F7F8-410F-AE67-F9C743B30024}" presName="textRect" presStyleLbl="revTx" presStyleIdx="2" presStyleCnt="7">
        <dgm:presLayoutVars>
          <dgm:chMax val="1"/>
          <dgm:chPref val="1"/>
        </dgm:presLayoutVars>
      </dgm:prSet>
      <dgm:spPr/>
    </dgm:pt>
    <dgm:pt modelId="{8EAE1F05-4EF0-4273-A88E-7C87E38B1108}" type="pres">
      <dgm:prSet presAssocID="{8D503CE2-DA73-4B2F-A990-75A6F1580B17}" presName="sibTrans" presStyleCnt="0"/>
      <dgm:spPr/>
    </dgm:pt>
    <dgm:pt modelId="{87F6F8BC-5482-455E-818B-EE3412B2BCDD}" type="pres">
      <dgm:prSet presAssocID="{DD63F221-461D-49E8-8BB7-99B5AFC54077}" presName="compNode" presStyleCnt="0"/>
      <dgm:spPr/>
    </dgm:pt>
    <dgm:pt modelId="{3B7ED33F-0D38-42DB-A3CD-167AB2487521}" type="pres">
      <dgm:prSet presAssocID="{DD63F221-461D-49E8-8BB7-99B5AFC54077}" presName="iconRect" presStyleLbl="nod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амолет"/>
        </a:ext>
      </dgm:extLst>
    </dgm:pt>
    <dgm:pt modelId="{51DD2778-9095-45FD-BDCE-350E93DDBEFF}" type="pres">
      <dgm:prSet presAssocID="{DD63F221-461D-49E8-8BB7-99B5AFC54077}" presName="spaceRect" presStyleCnt="0"/>
      <dgm:spPr/>
    </dgm:pt>
    <dgm:pt modelId="{D8D5933C-CB4C-4324-8C82-F3703CA6C3A3}" type="pres">
      <dgm:prSet presAssocID="{DD63F221-461D-49E8-8BB7-99B5AFC54077}" presName="textRect" presStyleLbl="revTx" presStyleIdx="3" presStyleCnt="7">
        <dgm:presLayoutVars>
          <dgm:chMax val="1"/>
          <dgm:chPref val="1"/>
        </dgm:presLayoutVars>
      </dgm:prSet>
      <dgm:spPr/>
    </dgm:pt>
    <dgm:pt modelId="{30EB4787-0771-4915-87A1-6FAC80D0A777}" type="pres">
      <dgm:prSet presAssocID="{C018F89D-8113-4E84-9F7E-2B0A622C66D4}" presName="sibTrans" presStyleCnt="0"/>
      <dgm:spPr/>
    </dgm:pt>
    <dgm:pt modelId="{58537E2B-ADF8-4F55-88F1-E3EAB244A5E2}" type="pres">
      <dgm:prSet presAssocID="{021DDC70-C9EE-4416-B94D-8989ADCCD892}" presName="compNode" presStyleCnt="0"/>
      <dgm:spPr/>
    </dgm:pt>
    <dgm:pt modelId="{52B8AC53-BCE6-40D6-B8D7-80861FDAAE10}" type="pres">
      <dgm:prSet presAssocID="{021DDC70-C9EE-4416-B94D-8989ADCCD892}" presName="iconRect" presStyleLbl="node1" presStyleIdx="4" presStyleCnt="7"/>
      <dgm:spPr/>
    </dgm:pt>
    <dgm:pt modelId="{89949FAD-01F2-48B8-8956-262EB29CF870}" type="pres">
      <dgm:prSet presAssocID="{021DDC70-C9EE-4416-B94D-8989ADCCD892}" presName="spaceRect" presStyleCnt="0"/>
      <dgm:spPr/>
    </dgm:pt>
    <dgm:pt modelId="{9E70E66E-ADA5-468E-96D4-C36D15D84BEF}" type="pres">
      <dgm:prSet presAssocID="{021DDC70-C9EE-4416-B94D-8989ADCCD892}" presName="textRect" presStyleLbl="revTx" presStyleIdx="4" presStyleCnt="7">
        <dgm:presLayoutVars>
          <dgm:chMax val="1"/>
          <dgm:chPref val="1"/>
        </dgm:presLayoutVars>
      </dgm:prSet>
      <dgm:spPr/>
    </dgm:pt>
    <dgm:pt modelId="{412131C8-8221-43DF-A178-FC97897F87C6}" type="pres">
      <dgm:prSet presAssocID="{E96839C7-7722-4721-9A36-378180E772EC}" presName="sibTrans" presStyleCnt="0"/>
      <dgm:spPr/>
    </dgm:pt>
    <dgm:pt modelId="{9FAEB7D0-3377-4F5A-BD9A-79BCBF54019B}" type="pres">
      <dgm:prSet presAssocID="{3276BDBD-954F-482E-A901-AED92B0BA973}" presName="compNode" presStyleCnt="0"/>
      <dgm:spPr/>
    </dgm:pt>
    <dgm:pt modelId="{7125D91B-B936-4B18-9FFB-214C22058200}" type="pres">
      <dgm:prSet presAssocID="{3276BDBD-954F-482E-A901-AED92B0BA973}" presName="iconRect" presStyleLbl="node1" presStyleIdx="5" presStyleCnt="7"/>
      <dgm:spPr/>
    </dgm:pt>
    <dgm:pt modelId="{237DE161-1A72-43D9-B13A-2EC05C8F869F}" type="pres">
      <dgm:prSet presAssocID="{3276BDBD-954F-482E-A901-AED92B0BA973}" presName="spaceRect" presStyleCnt="0"/>
      <dgm:spPr/>
    </dgm:pt>
    <dgm:pt modelId="{AD61E64F-875E-4C0B-BFB2-EA9FAF719E8C}" type="pres">
      <dgm:prSet presAssocID="{3276BDBD-954F-482E-A901-AED92B0BA973}" presName="textRect" presStyleLbl="revTx" presStyleIdx="5" presStyleCnt="7">
        <dgm:presLayoutVars>
          <dgm:chMax val="1"/>
          <dgm:chPref val="1"/>
        </dgm:presLayoutVars>
      </dgm:prSet>
      <dgm:spPr/>
    </dgm:pt>
    <dgm:pt modelId="{E65CE21B-9914-4016-AB37-D8DBF999B000}" type="pres">
      <dgm:prSet presAssocID="{2DC57A83-63D3-4D57-AB51-D8E0D10F4792}" presName="sibTrans" presStyleCnt="0"/>
      <dgm:spPr/>
    </dgm:pt>
    <dgm:pt modelId="{B0738D8F-23CF-4BBE-8B38-D648443C5025}" type="pres">
      <dgm:prSet presAssocID="{5ED0A05A-43D0-4328-8D9C-0F31D42F98B1}" presName="compNode" presStyleCnt="0"/>
      <dgm:spPr/>
    </dgm:pt>
    <dgm:pt modelId="{20CD8BD4-80CD-4E32-B0EB-0F54A195D288}" type="pres">
      <dgm:prSet presAssocID="{5ED0A05A-43D0-4328-8D9C-0F31D42F98B1}" presName="iconRect" presStyleLbl="node1" presStyleIdx="6" presStyleCnt="7"/>
      <dgm:spPr/>
    </dgm:pt>
    <dgm:pt modelId="{E46D0646-FF75-48D2-85BD-8D96F32460D5}" type="pres">
      <dgm:prSet presAssocID="{5ED0A05A-43D0-4328-8D9C-0F31D42F98B1}" presName="spaceRect" presStyleCnt="0"/>
      <dgm:spPr/>
    </dgm:pt>
    <dgm:pt modelId="{EA4E0085-5C3F-49C6-8BCE-2AEA8EA9A2EA}" type="pres">
      <dgm:prSet presAssocID="{5ED0A05A-43D0-4328-8D9C-0F31D42F98B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1BC3DD0C-C1CE-4103-AC3C-524DD79DDABE}" type="presOf" srcId="{155D9934-F8E9-459C-A037-DABACE0FA499}" destId="{C31EC9C3-F30C-43A8-8D8C-E85257C64765}" srcOrd="0" destOrd="0" presId="urn:microsoft.com/office/officeart/2018/2/layout/IconLabelList"/>
    <dgm:cxn modelId="{88B94B14-4452-4D7C-8D4B-1A459A86FCB9}" srcId="{155D9934-F8E9-459C-A037-DABACE0FA499}" destId="{7642946E-F7F8-410F-AE67-F9C743B30024}" srcOrd="2" destOrd="0" parTransId="{FE524F02-0987-49C5-818D-E80B4475FD1C}" sibTransId="{8D503CE2-DA73-4B2F-A990-75A6F1580B17}"/>
    <dgm:cxn modelId="{0EF39F14-09F8-4EE4-B0AE-E35771B802F5}" srcId="{155D9934-F8E9-459C-A037-DABACE0FA499}" destId="{DD63F221-461D-49E8-8BB7-99B5AFC54077}" srcOrd="3" destOrd="0" parTransId="{FD4A453E-DC6C-4944-B449-886739D0C657}" sibTransId="{C018F89D-8113-4E84-9F7E-2B0A622C66D4}"/>
    <dgm:cxn modelId="{5409BF20-0171-4207-911D-1C1DF84E475D}" type="presOf" srcId="{7642946E-F7F8-410F-AE67-F9C743B30024}" destId="{F0E4D314-0480-469E-90A6-92BE9AD941D2}" srcOrd="0" destOrd="0" presId="urn:microsoft.com/office/officeart/2018/2/layout/IconLabelList"/>
    <dgm:cxn modelId="{798B7837-C45C-47E3-9077-7E080C8BABF4}" type="presOf" srcId="{DD63F221-461D-49E8-8BB7-99B5AFC54077}" destId="{D8D5933C-CB4C-4324-8C82-F3703CA6C3A3}" srcOrd="0" destOrd="0" presId="urn:microsoft.com/office/officeart/2018/2/layout/IconLabelList"/>
    <dgm:cxn modelId="{23ADC048-8158-46EE-A6FA-E7A57F493492}" type="presOf" srcId="{5ED0A05A-43D0-4328-8D9C-0F31D42F98B1}" destId="{EA4E0085-5C3F-49C6-8BCE-2AEA8EA9A2EA}" srcOrd="0" destOrd="0" presId="urn:microsoft.com/office/officeart/2018/2/layout/IconLabelList"/>
    <dgm:cxn modelId="{C5174478-7D18-4E75-90D3-8AACD8917BCE}" srcId="{155D9934-F8E9-459C-A037-DABACE0FA499}" destId="{3276BDBD-954F-482E-A901-AED92B0BA973}" srcOrd="5" destOrd="0" parTransId="{F1307D12-9E02-48BD-80C2-5D7D72B0B4C0}" sibTransId="{2DC57A83-63D3-4D57-AB51-D8E0D10F4792}"/>
    <dgm:cxn modelId="{BBBCB77B-AB76-4B27-8759-A6133E49AE58}" type="presOf" srcId="{3276BDBD-954F-482E-A901-AED92B0BA973}" destId="{AD61E64F-875E-4C0B-BFB2-EA9FAF719E8C}" srcOrd="0" destOrd="0" presId="urn:microsoft.com/office/officeart/2018/2/layout/IconLabelList"/>
    <dgm:cxn modelId="{8E5B8D81-4E1E-40FD-80D5-B598AC16D259}" srcId="{155D9934-F8E9-459C-A037-DABACE0FA499}" destId="{021DDC70-C9EE-4416-B94D-8989ADCCD892}" srcOrd="4" destOrd="0" parTransId="{52DC2F2B-19A5-4186-88A1-00E4BDA47EB9}" sibTransId="{E96839C7-7722-4721-9A36-378180E772EC}"/>
    <dgm:cxn modelId="{49906A90-69C4-4DAB-B86D-1CF182295247}" type="presOf" srcId="{19B35A15-D931-4557-A98B-1090294966AD}" destId="{4289EE3D-0C8F-4353-BD76-769E305B0A6B}" srcOrd="0" destOrd="0" presId="urn:microsoft.com/office/officeart/2018/2/layout/IconLabelList"/>
    <dgm:cxn modelId="{1B6C6B9D-F10F-4A48-9C0D-93EDFF74A8F5}" srcId="{155D9934-F8E9-459C-A037-DABACE0FA499}" destId="{5ED0A05A-43D0-4328-8D9C-0F31D42F98B1}" srcOrd="6" destOrd="0" parTransId="{06286651-0925-418B-9239-316400123908}" sibTransId="{24D7015E-4ED0-4AC6-82F7-8D73628ABD65}"/>
    <dgm:cxn modelId="{68A4C3B6-F5AB-421A-B0B3-951394F23890}" srcId="{155D9934-F8E9-459C-A037-DABACE0FA499}" destId="{19B35A15-D931-4557-A98B-1090294966AD}" srcOrd="0" destOrd="0" parTransId="{4EEF0AED-1467-4FFD-8BAF-2DD6816A9E13}" sibTransId="{2805AAAC-1FA6-4CCD-A909-34BC054A0354}"/>
    <dgm:cxn modelId="{EDFC17C0-ED04-4E51-BB28-1F3F6CA9DC29}" srcId="{155D9934-F8E9-459C-A037-DABACE0FA499}" destId="{AEDD0EE6-AE48-4559-9A4D-A6AE8AAF2DBA}" srcOrd="1" destOrd="0" parTransId="{20F700A7-1F45-41A6-B764-EB885E029222}" sibTransId="{CF47BA34-FE43-4501-9774-D9FDDC9F2843}"/>
    <dgm:cxn modelId="{CB671ED3-E114-42BD-B952-EBA569A0C139}" type="presOf" srcId="{AEDD0EE6-AE48-4559-9A4D-A6AE8AAF2DBA}" destId="{F96EFA9D-6A6E-4196-94E3-7450B25FACAA}" srcOrd="0" destOrd="0" presId="urn:microsoft.com/office/officeart/2018/2/layout/IconLabelList"/>
    <dgm:cxn modelId="{7483FCF9-4B63-4CA3-89A8-C35EAA186606}" type="presOf" srcId="{021DDC70-C9EE-4416-B94D-8989ADCCD892}" destId="{9E70E66E-ADA5-468E-96D4-C36D15D84BEF}" srcOrd="0" destOrd="0" presId="urn:microsoft.com/office/officeart/2018/2/layout/IconLabelList"/>
    <dgm:cxn modelId="{7EEA333E-6A36-4917-A251-41BAFB11F1F8}" type="presParOf" srcId="{C31EC9C3-F30C-43A8-8D8C-E85257C64765}" destId="{50293C39-D805-45CE-A36D-49C4E3F68E8E}" srcOrd="0" destOrd="0" presId="urn:microsoft.com/office/officeart/2018/2/layout/IconLabelList"/>
    <dgm:cxn modelId="{D18771CA-EA4C-4B7E-9780-D7950BE7ACEB}" type="presParOf" srcId="{50293C39-D805-45CE-A36D-49C4E3F68E8E}" destId="{1401E3A0-A4D6-4FDC-815F-7526B205AFC2}" srcOrd="0" destOrd="0" presId="urn:microsoft.com/office/officeart/2018/2/layout/IconLabelList"/>
    <dgm:cxn modelId="{2D6873F2-D252-47C6-89F0-585EC2B25CED}" type="presParOf" srcId="{50293C39-D805-45CE-A36D-49C4E3F68E8E}" destId="{532A217A-3FF5-4760-9D4D-B70F7E4C7AF5}" srcOrd="1" destOrd="0" presId="urn:microsoft.com/office/officeart/2018/2/layout/IconLabelList"/>
    <dgm:cxn modelId="{97F66157-6C8E-41FB-8311-A54D59D7528B}" type="presParOf" srcId="{50293C39-D805-45CE-A36D-49C4E3F68E8E}" destId="{4289EE3D-0C8F-4353-BD76-769E305B0A6B}" srcOrd="2" destOrd="0" presId="urn:microsoft.com/office/officeart/2018/2/layout/IconLabelList"/>
    <dgm:cxn modelId="{6DA957A1-1EDD-4AF5-8946-3B7597822C6D}" type="presParOf" srcId="{C31EC9C3-F30C-43A8-8D8C-E85257C64765}" destId="{8B2ACCB4-218D-41C0-9633-4AB2B09BAF65}" srcOrd="1" destOrd="0" presId="urn:microsoft.com/office/officeart/2018/2/layout/IconLabelList"/>
    <dgm:cxn modelId="{74790525-5B42-4A52-B003-2348918A3126}" type="presParOf" srcId="{C31EC9C3-F30C-43A8-8D8C-E85257C64765}" destId="{A30AF585-B091-4C0E-9CDB-B65AB7BD0905}" srcOrd="2" destOrd="0" presId="urn:microsoft.com/office/officeart/2018/2/layout/IconLabelList"/>
    <dgm:cxn modelId="{5E0D15A6-99C0-44BB-9D94-60BE4348D8AA}" type="presParOf" srcId="{A30AF585-B091-4C0E-9CDB-B65AB7BD0905}" destId="{E0FDD2D8-6241-4891-842D-9AD6E426B033}" srcOrd="0" destOrd="0" presId="urn:microsoft.com/office/officeart/2018/2/layout/IconLabelList"/>
    <dgm:cxn modelId="{26B6DEB6-B148-4E70-82B6-5E2FA4EE4612}" type="presParOf" srcId="{A30AF585-B091-4C0E-9CDB-B65AB7BD0905}" destId="{AF28C8B9-9815-47A2-94A1-B7005805C5A1}" srcOrd="1" destOrd="0" presId="urn:microsoft.com/office/officeart/2018/2/layout/IconLabelList"/>
    <dgm:cxn modelId="{E61D2B00-98BB-4DE7-AF1C-48D5DE1C67E0}" type="presParOf" srcId="{A30AF585-B091-4C0E-9CDB-B65AB7BD0905}" destId="{F96EFA9D-6A6E-4196-94E3-7450B25FACAA}" srcOrd="2" destOrd="0" presId="urn:microsoft.com/office/officeart/2018/2/layout/IconLabelList"/>
    <dgm:cxn modelId="{ACA589D6-5052-4BDA-BFC7-2FAB1A925E63}" type="presParOf" srcId="{C31EC9C3-F30C-43A8-8D8C-E85257C64765}" destId="{BE22B509-F909-47F1-B257-759AFE024B78}" srcOrd="3" destOrd="0" presId="urn:microsoft.com/office/officeart/2018/2/layout/IconLabelList"/>
    <dgm:cxn modelId="{6D2AFDFD-9D35-4986-9D38-ACAD0B517218}" type="presParOf" srcId="{C31EC9C3-F30C-43A8-8D8C-E85257C64765}" destId="{9AB0FD48-75F3-486B-8CD9-D344419359BE}" srcOrd="4" destOrd="0" presId="urn:microsoft.com/office/officeart/2018/2/layout/IconLabelList"/>
    <dgm:cxn modelId="{BCBC4BB6-B66A-4093-BCAF-155CAB6950C0}" type="presParOf" srcId="{9AB0FD48-75F3-486B-8CD9-D344419359BE}" destId="{AC52F573-BD59-4C1B-83D5-2D534D379A27}" srcOrd="0" destOrd="0" presId="urn:microsoft.com/office/officeart/2018/2/layout/IconLabelList"/>
    <dgm:cxn modelId="{663149EA-EC98-4E2F-A0C2-C175E5237511}" type="presParOf" srcId="{9AB0FD48-75F3-486B-8CD9-D344419359BE}" destId="{AC551230-E04F-42BB-85EB-384567C77CD1}" srcOrd="1" destOrd="0" presId="urn:microsoft.com/office/officeart/2018/2/layout/IconLabelList"/>
    <dgm:cxn modelId="{191B5E1F-A82D-46C5-AD61-07620B78D03D}" type="presParOf" srcId="{9AB0FD48-75F3-486B-8CD9-D344419359BE}" destId="{F0E4D314-0480-469E-90A6-92BE9AD941D2}" srcOrd="2" destOrd="0" presId="urn:microsoft.com/office/officeart/2018/2/layout/IconLabelList"/>
    <dgm:cxn modelId="{5EA69C0E-9177-4242-A0BA-EE30E3099248}" type="presParOf" srcId="{C31EC9C3-F30C-43A8-8D8C-E85257C64765}" destId="{8EAE1F05-4EF0-4273-A88E-7C87E38B1108}" srcOrd="5" destOrd="0" presId="urn:microsoft.com/office/officeart/2018/2/layout/IconLabelList"/>
    <dgm:cxn modelId="{A20034C0-D6E2-496B-A9EA-85E3E029E6B6}" type="presParOf" srcId="{C31EC9C3-F30C-43A8-8D8C-E85257C64765}" destId="{87F6F8BC-5482-455E-818B-EE3412B2BCDD}" srcOrd="6" destOrd="0" presId="urn:microsoft.com/office/officeart/2018/2/layout/IconLabelList"/>
    <dgm:cxn modelId="{9A3BF31D-009D-4C94-95C4-CEB35A598E5D}" type="presParOf" srcId="{87F6F8BC-5482-455E-818B-EE3412B2BCDD}" destId="{3B7ED33F-0D38-42DB-A3CD-167AB2487521}" srcOrd="0" destOrd="0" presId="urn:microsoft.com/office/officeart/2018/2/layout/IconLabelList"/>
    <dgm:cxn modelId="{D1F32A40-8EF3-4F0E-BB38-0438DD74C0EF}" type="presParOf" srcId="{87F6F8BC-5482-455E-818B-EE3412B2BCDD}" destId="{51DD2778-9095-45FD-BDCE-350E93DDBEFF}" srcOrd="1" destOrd="0" presId="urn:microsoft.com/office/officeart/2018/2/layout/IconLabelList"/>
    <dgm:cxn modelId="{06141D58-1EEC-4D4A-8622-F16EE349390E}" type="presParOf" srcId="{87F6F8BC-5482-455E-818B-EE3412B2BCDD}" destId="{D8D5933C-CB4C-4324-8C82-F3703CA6C3A3}" srcOrd="2" destOrd="0" presId="urn:microsoft.com/office/officeart/2018/2/layout/IconLabelList"/>
    <dgm:cxn modelId="{D9B0082E-CD86-4B3F-939D-7F61A8ABA871}" type="presParOf" srcId="{C31EC9C3-F30C-43A8-8D8C-E85257C64765}" destId="{30EB4787-0771-4915-87A1-6FAC80D0A777}" srcOrd="7" destOrd="0" presId="urn:microsoft.com/office/officeart/2018/2/layout/IconLabelList"/>
    <dgm:cxn modelId="{00FD9E6A-B62B-4B89-8DEE-799B2D462087}" type="presParOf" srcId="{C31EC9C3-F30C-43A8-8D8C-E85257C64765}" destId="{58537E2B-ADF8-4F55-88F1-E3EAB244A5E2}" srcOrd="8" destOrd="0" presId="urn:microsoft.com/office/officeart/2018/2/layout/IconLabelList"/>
    <dgm:cxn modelId="{BACFF9B9-03EC-4222-9ABD-97556C8531D9}" type="presParOf" srcId="{58537E2B-ADF8-4F55-88F1-E3EAB244A5E2}" destId="{52B8AC53-BCE6-40D6-B8D7-80861FDAAE10}" srcOrd="0" destOrd="0" presId="urn:microsoft.com/office/officeart/2018/2/layout/IconLabelList"/>
    <dgm:cxn modelId="{239EAAD8-F12D-41B9-A2B2-F1EE7782B614}" type="presParOf" srcId="{58537E2B-ADF8-4F55-88F1-E3EAB244A5E2}" destId="{89949FAD-01F2-48B8-8956-262EB29CF870}" srcOrd="1" destOrd="0" presId="urn:microsoft.com/office/officeart/2018/2/layout/IconLabelList"/>
    <dgm:cxn modelId="{9599783D-8445-4BC8-B6AC-2F1012F3CCF1}" type="presParOf" srcId="{58537E2B-ADF8-4F55-88F1-E3EAB244A5E2}" destId="{9E70E66E-ADA5-468E-96D4-C36D15D84BEF}" srcOrd="2" destOrd="0" presId="urn:microsoft.com/office/officeart/2018/2/layout/IconLabelList"/>
    <dgm:cxn modelId="{107C9743-AA61-4073-9EB8-8814FA40D95A}" type="presParOf" srcId="{C31EC9C3-F30C-43A8-8D8C-E85257C64765}" destId="{412131C8-8221-43DF-A178-FC97897F87C6}" srcOrd="9" destOrd="0" presId="urn:microsoft.com/office/officeart/2018/2/layout/IconLabelList"/>
    <dgm:cxn modelId="{700EDE1B-FBCA-443D-9940-0543E3AB8B7B}" type="presParOf" srcId="{C31EC9C3-F30C-43A8-8D8C-E85257C64765}" destId="{9FAEB7D0-3377-4F5A-BD9A-79BCBF54019B}" srcOrd="10" destOrd="0" presId="urn:microsoft.com/office/officeart/2018/2/layout/IconLabelList"/>
    <dgm:cxn modelId="{3712ECCE-65A0-4647-9404-D670F91735B5}" type="presParOf" srcId="{9FAEB7D0-3377-4F5A-BD9A-79BCBF54019B}" destId="{7125D91B-B936-4B18-9FFB-214C22058200}" srcOrd="0" destOrd="0" presId="urn:microsoft.com/office/officeart/2018/2/layout/IconLabelList"/>
    <dgm:cxn modelId="{7A124595-A5B7-47FA-A07B-2774049D9488}" type="presParOf" srcId="{9FAEB7D0-3377-4F5A-BD9A-79BCBF54019B}" destId="{237DE161-1A72-43D9-B13A-2EC05C8F869F}" srcOrd="1" destOrd="0" presId="urn:microsoft.com/office/officeart/2018/2/layout/IconLabelList"/>
    <dgm:cxn modelId="{9DE23C9A-915D-4EDC-9C0C-86E1E62D64F2}" type="presParOf" srcId="{9FAEB7D0-3377-4F5A-BD9A-79BCBF54019B}" destId="{AD61E64F-875E-4C0B-BFB2-EA9FAF719E8C}" srcOrd="2" destOrd="0" presId="urn:microsoft.com/office/officeart/2018/2/layout/IconLabelList"/>
    <dgm:cxn modelId="{EE959766-F40D-4983-8A76-B7FAC55968E3}" type="presParOf" srcId="{C31EC9C3-F30C-43A8-8D8C-E85257C64765}" destId="{E65CE21B-9914-4016-AB37-D8DBF999B000}" srcOrd="11" destOrd="0" presId="urn:microsoft.com/office/officeart/2018/2/layout/IconLabelList"/>
    <dgm:cxn modelId="{7FBBD6A2-7642-4E9E-82D0-C4911E76398F}" type="presParOf" srcId="{C31EC9C3-F30C-43A8-8D8C-E85257C64765}" destId="{B0738D8F-23CF-4BBE-8B38-D648443C5025}" srcOrd="12" destOrd="0" presId="urn:microsoft.com/office/officeart/2018/2/layout/IconLabelList"/>
    <dgm:cxn modelId="{5351CA47-D8E5-4A53-B72C-DC027FE8376C}" type="presParOf" srcId="{B0738D8F-23CF-4BBE-8B38-D648443C5025}" destId="{20CD8BD4-80CD-4E32-B0EB-0F54A195D288}" srcOrd="0" destOrd="0" presId="urn:microsoft.com/office/officeart/2018/2/layout/IconLabelList"/>
    <dgm:cxn modelId="{659B4125-994B-4552-B93E-8E12C360F643}" type="presParOf" srcId="{B0738D8F-23CF-4BBE-8B38-D648443C5025}" destId="{E46D0646-FF75-48D2-85BD-8D96F32460D5}" srcOrd="1" destOrd="0" presId="urn:microsoft.com/office/officeart/2018/2/layout/IconLabelList"/>
    <dgm:cxn modelId="{A13FA263-6B2B-424D-9B78-AFF3F364D4FD}" type="presParOf" srcId="{B0738D8F-23CF-4BBE-8B38-D648443C5025}" destId="{EA4E0085-5C3F-49C6-8BCE-2AEA8EA9A2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D9934-F8E9-459C-A037-DABACE0FA4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9B35A15-D931-4557-A98B-1090294966A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Гарантия </a:t>
          </a:r>
          <a:r>
            <a:rPr lang="en-US" dirty="0" err="1">
              <a:latin typeface="Calibri"/>
            </a:rPr>
            <a:t>жилья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от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государства</a:t>
          </a:r>
          <a:endParaRPr lang="en-US" dirty="0" err="1"/>
        </a:p>
      </dgm:t>
    </dgm:pt>
    <dgm:pt modelId="{4EEF0AED-1467-4FFD-8BAF-2DD6816A9E13}" type="parTrans" cxnId="{68A4C3B6-F5AB-421A-B0B3-951394F23890}">
      <dgm:prSet/>
      <dgm:spPr/>
      <dgm:t>
        <a:bodyPr/>
        <a:lstStyle/>
        <a:p>
          <a:endParaRPr lang="en-US"/>
        </a:p>
      </dgm:t>
    </dgm:pt>
    <dgm:pt modelId="{2805AAAC-1FA6-4CCD-A909-34BC054A0354}" type="sibTrans" cxnId="{68A4C3B6-F5AB-421A-B0B3-951394F23890}">
      <dgm:prSet/>
      <dgm:spPr/>
      <dgm:t>
        <a:bodyPr/>
        <a:lstStyle/>
        <a:p>
          <a:endParaRPr lang="en-US"/>
        </a:p>
      </dgm:t>
    </dgm:pt>
    <dgm:pt modelId="{AEDD0EE6-AE48-4559-9A4D-A6AE8AAF2D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Земельные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участки</a:t>
          </a:r>
        </a:p>
      </dgm:t>
    </dgm:pt>
    <dgm:pt modelId="{20F700A7-1F45-41A6-B764-EB885E029222}" type="parTrans" cxnId="{EDFC17C0-ED04-4E51-BB28-1F3F6CA9DC29}">
      <dgm:prSet/>
      <dgm:spPr/>
      <dgm:t>
        <a:bodyPr/>
        <a:lstStyle/>
        <a:p>
          <a:endParaRPr lang="en-US"/>
        </a:p>
      </dgm:t>
    </dgm:pt>
    <dgm:pt modelId="{CF47BA34-FE43-4501-9774-D9FDDC9F2843}" type="sibTrans" cxnId="{EDFC17C0-ED04-4E51-BB28-1F3F6CA9DC29}">
      <dgm:prSet/>
      <dgm:spPr/>
      <dgm:t>
        <a:bodyPr/>
        <a:lstStyle/>
        <a:p>
          <a:endParaRPr lang="en-US"/>
        </a:p>
      </dgm:t>
    </dgm:pt>
    <dgm:pt modelId="{DD63F221-461D-49E8-8BB7-99B5AFC5407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Работа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неполного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дня</a:t>
          </a:r>
          <a:endParaRPr lang="en-US" dirty="0" err="1"/>
        </a:p>
      </dgm:t>
    </dgm:pt>
    <dgm:pt modelId="{FD4A453E-DC6C-4944-B449-886739D0C657}" type="parTrans" cxnId="{0EF39F14-09F8-4EE4-B0AE-E35771B802F5}">
      <dgm:prSet/>
      <dgm:spPr/>
      <dgm:t>
        <a:bodyPr/>
        <a:lstStyle/>
        <a:p>
          <a:endParaRPr lang="en-US"/>
        </a:p>
      </dgm:t>
    </dgm:pt>
    <dgm:pt modelId="{C018F89D-8113-4E84-9F7E-2B0A622C66D4}" type="sibTrans" cxnId="{0EF39F14-09F8-4EE4-B0AE-E35771B802F5}">
      <dgm:prSet/>
      <dgm:spPr/>
      <dgm:t>
        <a:bodyPr/>
        <a:lstStyle/>
        <a:p>
          <a:endParaRPr lang="en-US"/>
        </a:p>
      </dgm:t>
    </dgm:pt>
    <dgm:pt modelId="{7642946E-F7F8-410F-AE67-F9C743B3002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/>
            </a:rPr>
            <a:t>Пособие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на</a:t>
          </a:r>
          <a:r>
            <a:rPr lang="en-US" dirty="0">
              <a:latin typeface="Calibri"/>
            </a:rPr>
            <a:t> оздоровление</a:t>
          </a:r>
          <a:endParaRPr lang="en-US" dirty="0"/>
        </a:p>
      </dgm:t>
    </dgm:pt>
    <dgm:pt modelId="{FE524F02-0987-49C5-818D-E80B4475FD1C}" type="parTrans" cxnId="{88B94B14-4452-4D7C-8D4B-1A459A86FCB9}">
      <dgm:prSet/>
      <dgm:spPr/>
    </dgm:pt>
    <dgm:pt modelId="{8D503CE2-DA73-4B2F-A990-75A6F1580B17}" type="sibTrans" cxnId="{88B94B14-4452-4D7C-8D4B-1A459A86FCB9}">
      <dgm:prSet/>
      <dgm:spPr/>
    </dgm:pt>
    <dgm:pt modelId="{C31EC9C3-F30C-43A8-8D8C-E85257C64765}" type="pres">
      <dgm:prSet presAssocID="{155D9934-F8E9-459C-A037-DABACE0FA499}" presName="root" presStyleCnt="0">
        <dgm:presLayoutVars>
          <dgm:dir/>
          <dgm:resizeHandles val="exact"/>
        </dgm:presLayoutVars>
      </dgm:prSet>
      <dgm:spPr/>
    </dgm:pt>
    <dgm:pt modelId="{50293C39-D805-45CE-A36D-49C4E3F68E8E}" type="pres">
      <dgm:prSet presAssocID="{19B35A15-D931-4557-A98B-1090294966AD}" presName="compNode" presStyleCnt="0"/>
      <dgm:spPr/>
    </dgm:pt>
    <dgm:pt modelId="{1401E3A0-A4D6-4FDC-815F-7526B205AFC2}" type="pres">
      <dgm:prSet presAssocID="{19B35A15-D931-4557-A98B-1090294966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32A217A-3FF5-4760-9D4D-B70F7E4C7AF5}" type="pres">
      <dgm:prSet presAssocID="{19B35A15-D931-4557-A98B-1090294966AD}" presName="spaceRect" presStyleCnt="0"/>
      <dgm:spPr/>
    </dgm:pt>
    <dgm:pt modelId="{4289EE3D-0C8F-4353-BD76-769E305B0A6B}" type="pres">
      <dgm:prSet presAssocID="{19B35A15-D931-4557-A98B-1090294966AD}" presName="textRect" presStyleLbl="revTx" presStyleIdx="0" presStyleCnt="4">
        <dgm:presLayoutVars>
          <dgm:chMax val="1"/>
          <dgm:chPref val="1"/>
        </dgm:presLayoutVars>
      </dgm:prSet>
      <dgm:spPr/>
    </dgm:pt>
    <dgm:pt modelId="{8B2ACCB4-218D-41C0-9633-4AB2B09BAF65}" type="pres">
      <dgm:prSet presAssocID="{2805AAAC-1FA6-4CCD-A909-34BC054A0354}" presName="sibTrans" presStyleCnt="0"/>
      <dgm:spPr/>
    </dgm:pt>
    <dgm:pt modelId="{A30AF585-B091-4C0E-9CDB-B65AB7BD0905}" type="pres">
      <dgm:prSet presAssocID="{AEDD0EE6-AE48-4559-9A4D-A6AE8AAF2DBA}" presName="compNode" presStyleCnt="0"/>
      <dgm:spPr/>
    </dgm:pt>
    <dgm:pt modelId="{E0FDD2D8-6241-4891-842D-9AD6E426B033}" type="pres">
      <dgm:prSet presAssocID="{AEDD0EE6-AE48-4559-9A4D-A6AE8AAF2D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AF28C8B9-9815-47A2-94A1-B7005805C5A1}" type="pres">
      <dgm:prSet presAssocID="{AEDD0EE6-AE48-4559-9A4D-A6AE8AAF2DBA}" presName="spaceRect" presStyleCnt="0"/>
      <dgm:spPr/>
    </dgm:pt>
    <dgm:pt modelId="{F96EFA9D-6A6E-4196-94E3-7450B25FACAA}" type="pres">
      <dgm:prSet presAssocID="{AEDD0EE6-AE48-4559-9A4D-A6AE8AAF2DBA}" presName="textRect" presStyleLbl="revTx" presStyleIdx="1" presStyleCnt="4">
        <dgm:presLayoutVars>
          <dgm:chMax val="1"/>
          <dgm:chPref val="1"/>
        </dgm:presLayoutVars>
      </dgm:prSet>
      <dgm:spPr/>
    </dgm:pt>
    <dgm:pt modelId="{BE22B509-F909-47F1-B257-759AFE024B78}" type="pres">
      <dgm:prSet presAssocID="{CF47BA34-FE43-4501-9774-D9FDDC9F2843}" presName="sibTrans" presStyleCnt="0"/>
      <dgm:spPr/>
    </dgm:pt>
    <dgm:pt modelId="{9AB0FD48-75F3-486B-8CD9-D344419359BE}" type="pres">
      <dgm:prSet presAssocID="{7642946E-F7F8-410F-AE67-F9C743B30024}" presName="compNode" presStyleCnt="0"/>
      <dgm:spPr/>
    </dgm:pt>
    <dgm:pt modelId="{AC52F573-BD59-4C1B-83D5-2D534D379A27}" type="pres">
      <dgm:prSet presAssocID="{7642946E-F7F8-410F-AE67-F9C743B30024}" presName="iconRect" presStyleLbl="node1" presStyleIdx="2" presStyleCnt="4"/>
      <dgm:spPr/>
    </dgm:pt>
    <dgm:pt modelId="{AC551230-E04F-42BB-85EB-384567C77CD1}" type="pres">
      <dgm:prSet presAssocID="{7642946E-F7F8-410F-AE67-F9C743B30024}" presName="spaceRect" presStyleCnt="0"/>
      <dgm:spPr/>
    </dgm:pt>
    <dgm:pt modelId="{F0E4D314-0480-469E-90A6-92BE9AD941D2}" type="pres">
      <dgm:prSet presAssocID="{7642946E-F7F8-410F-AE67-F9C743B30024}" presName="textRect" presStyleLbl="revTx" presStyleIdx="2" presStyleCnt="4">
        <dgm:presLayoutVars>
          <dgm:chMax val="1"/>
          <dgm:chPref val="1"/>
        </dgm:presLayoutVars>
      </dgm:prSet>
      <dgm:spPr/>
    </dgm:pt>
    <dgm:pt modelId="{8EAE1F05-4EF0-4273-A88E-7C87E38B1108}" type="pres">
      <dgm:prSet presAssocID="{8D503CE2-DA73-4B2F-A990-75A6F1580B17}" presName="sibTrans" presStyleCnt="0"/>
      <dgm:spPr/>
    </dgm:pt>
    <dgm:pt modelId="{87F6F8BC-5482-455E-818B-EE3412B2BCDD}" type="pres">
      <dgm:prSet presAssocID="{DD63F221-461D-49E8-8BB7-99B5AFC54077}" presName="compNode" presStyleCnt="0"/>
      <dgm:spPr/>
    </dgm:pt>
    <dgm:pt modelId="{3B7ED33F-0D38-42DB-A3CD-167AB2487521}" type="pres">
      <dgm:prSet presAssocID="{DD63F221-461D-49E8-8BB7-99B5AFC5407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амолет"/>
        </a:ext>
      </dgm:extLst>
    </dgm:pt>
    <dgm:pt modelId="{51DD2778-9095-45FD-BDCE-350E93DDBEFF}" type="pres">
      <dgm:prSet presAssocID="{DD63F221-461D-49E8-8BB7-99B5AFC54077}" presName="spaceRect" presStyleCnt="0"/>
      <dgm:spPr/>
    </dgm:pt>
    <dgm:pt modelId="{D8D5933C-CB4C-4324-8C82-F3703CA6C3A3}" type="pres">
      <dgm:prSet presAssocID="{DD63F221-461D-49E8-8BB7-99B5AFC540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BC3DD0C-C1CE-4103-AC3C-524DD79DDABE}" type="presOf" srcId="{155D9934-F8E9-459C-A037-DABACE0FA499}" destId="{C31EC9C3-F30C-43A8-8D8C-E85257C64765}" srcOrd="0" destOrd="0" presId="urn:microsoft.com/office/officeart/2018/2/layout/IconLabelList"/>
    <dgm:cxn modelId="{88B94B14-4452-4D7C-8D4B-1A459A86FCB9}" srcId="{155D9934-F8E9-459C-A037-DABACE0FA499}" destId="{7642946E-F7F8-410F-AE67-F9C743B30024}" srcOrd="2" destOrd="0" parTransId="{FE524F02-0987-49C5-818D-E80B4475FD1C}" sibTransId="{8D503CE2-DA73-4B2F-A990-75A6F1580B17}"/>
    <dgm:cxn modelId="{0EF39F14-09F8-4EE4-B0AE-E35771B802F5}" srcId="{155D9934-F8E9-459C-A037-DABACE0FA499}" destId="{DD63F221-461D-49E8-8BB7-99B5AFC54077}" srcOrd="3" destOrd="0" parTransId="{FD4A453E-DC6C-4944-B449-886739D0C657}" sibTransId="{C018F89D-8113-4E84-9F7E-2B0A622C66D4}"/>
    <dgm:cxn modelId="{F3219891-3AAF-4B3B-9DC0-7C38F7A5F095}" type="presOf" srcId="{AEDD0EE6-AE48-4559-9A4D-A6AE8AAF2DBA}" destId="{F96EFA9D-6A6E-4196-94E3-7450B25FACAA}" srcOrd="0" destOrd="0" presId="urn:microsoft.com/office/officeart/2018/2/layout/IconLabelList"/>
    <dgm:cxn modelId="{AE489EAE-1E7D-4990-9D91-5458F1C684D6}" type="presOf" srcId="{19B35A15-D931-4557-A98B-1090294966AD}" destId="{4289EE3D-0C8F-4353-BD76-769E305B0A6B}" srcOrd="0" destOrd="0" presId="urn:microsoft.com/office/officeart/2018/2/layout/IconLabelList"/>
    <dgm:cxn modelId="{68A4C3B6-F5AB-421A-B0B3-951394F23890}" srcId="{155D9934-F8E9-459C-A037-DABACE0FA499}" destId="{19B35A15-D931-4557-A98B-1090294966AD}" srcOrd="0" destOrd="0" parTransId="{4EEF0AED-1467-4FFD-8BAF-2DD6816A9E13}" sibTransId="{2805AAAC-1FA6-4CCD-A909-34BC054A0354}"/>
    <dgm:cxn modelId="{EDFC17C0-ED04-4E51-BB28-1F3F6CA9DC29}" srcId="{155D9934-F8E9-459C-A037-DABACE0FA499}" destId="{AEDD0EE6-AE48-4559-9A4D-A6AE8AAF2DBA}" srcOrd="1" destOrd="0" parTransId="{20F700A7-1F45-41A6-B764-EB885E029222}" sibTransId="{CF47BA34-FE43-4501-9774-D9FDDC9F2843}"/>
    <dgm:cxn modelId="{B66822C6-B434-482B-A985-B3D05DF0E864}" type="presOf" srcId="{7642946E-F7F8-410F-AE67-F9C743B30024}" destId="{F0E4D314-0480-469E-90A6-92BE9AD941D2}" srcOrd="0" destOrd="0" presId="urn:microsoft.com/office/officeart/2018/2/layout/IconLabelList"/>
    <dgm:cxn modelId="{AC3AF6E6-B5BE-44EC-8A7E-FAAD7CBA7BD1}" type="presOf" srcId="{DD63F221-461D-49E8-8BB7-99B5AFC54077}" destId="{D8D5933C-CB4C-4324-8C82-F3703CA6C3A3}" srcOrd="0" destOrd="0" presId="urn:microsoft.com/office/officeart/2018/2/layout/IconLabelList"/>
    <dgm:cxn modelId="{7EEA333E-6A36-4917-A251-41BAFB11F1F8}" type="presParOf" srcId="{C31EC9C3-F30C-43A8-8D8C-E85257C64765}" destId="{50293C39-D805-45CE-A36D-49C4E3F68E8E}" srcOrd="0" destOrd="0" presId="urn:microsoft.com/office/officeart/2018/2/layout/IconLabelList"/>
    <dgm:cxn modelId="{044C67F5-4F06-46B3-8627-8FCAC38FD91E}" type="presParOf" srcId="{50293C39-D805-45CE-A36D-49C4E3F68E8E}" destId="{1401E3A0-A4D6-4FDC-815F-7526B205AFC2}" srcOrd="0" destOrd="0" presId="urn:microsoft.com/office/officeart/2018/2/layout/IconLabelList"/>
    <dgm:cxn modelId="{4898B9E5-6EA4-4C30-B65C-A57DBF975DEC}" type="presParOf" srcId="{50293C39-D805-45CE-A36D-49C4E3F68E8E}" destId="{532A217A-3FF5-4760-9D4D-B70F7E4C7AF5}" srcOrd="1" destOrd="0" presId="urn:microsoft.com/office/officeart/2018/2/layout/IconLabelList"/>
    <dgm:cxn modelId="{20F13E86-6E4E-4565-98E7-ED95DFDDCFE7}" type="presParOf" srcId="{50293C39-D805-45CE-A36D-49C4E3F68E8E}" destId="{4289EE3D-0C8F-4353-BD76-769E305B0A6B}" srcOrd="2" destOrd="0" presId="urn:microsoft.com/office/officeart/2018/2/layout/IconLabelList"/>
    <dgm:cxn modelId="{6DA957A1-1EDD-4AF5-8946-3B7597822C6D}" type="presParOf" srcId="{C31EC9C3-F30C-43A8-8D8C-E85257C64765}" destId="{8B2ACCB4-218D-41C0-9633-4AB2B09BAF65}" srcOrd="1" destOrd="0" presId="urn:microsoft.com/office/officeart/2018/2/layout/IconLabelList"/>
    <dgm:cxn modelId="{74790525-5B42-4A52-B003-2348918A3126}" type="presParOf" srcId="{C31EC9C3-F30C-43A8-8D8C-E85257C64765}" destId="{A30AF585-B091-4C0E-9CDB-B65AB7BD0905}" srcOrd="2" destOrd="0" presId="urn:microsoft.com/office/officeart/2018/2/layout/IconLabelList"/>
    <dgm:cxn modelId="{2E36DADF-1F2C-48AC-9C01-41C2BFDDEAE8}" type="presParOf" srcId="{A30AF585-B091-4C0E-9CDB-B65AB7BD0905}" destId="{E0FDD2D8-6241-4891-842D-9AD6E426B033}" srcOrd="0" destOrd="0" presId="urn:microsoft.com/office/officeart/2018/2/layout/IconLabelList"/>
    <dgm:cxn modelId="{2B0208DF-88EF-47DF-B0A8-8866AE18BEFD}" type="presParOf" srcId="{A30AF585-B091-4C0E-9CDB-B65AB7BD0905}" destId="{AF28C8B9-9815-47A2-94A1-B7005805C5A1}" srcOrd="1" destOrd="0" presId="urn:microsoft.com/office/officeart/2018/2/layout/IconLabelList"/>
    <dgm:cxn modelId="{268AAB84-49AC-4875-9653-C7BBB4B8D697}" type="presParOf" srcId="{A30AF585-B091-4C0E-9CDB-B65AB7BD0905}" destId="{F96EFA9D-6A6E-4196-94E3-7450B25FACAA}" srcOrd="2" destOrd="0" presId="urn:microsoft.com/office/officeart/2018/2/layout/IconLabelList"/>
    <dgm:cxn modelId="{ACA589D6-5052-4BDA-BFC7-2FAB1A925E63}" type="presParOf" srcId="{C31EC9C3-F30C-43A8-8D8C-E85257C64765}" destId="{BE22B509-F909-47F1-B257-759AFE024B78}" srcOrd="3" destOrd="0" presId="urn:microsoft.com/office/officeart/2018/2/layout/IconLabelList"/>
    <dgm:cxn modelId="{6D2AFDFD-9D35-4986-9D38-ACAD0B517218}" type="presParOf" srcId="{C31EC9C3-F30C-43A8-8D8C-E85257C64765}" destId="{9AB0FD48-75F3-486B-8CD9-D344419359BE}" srcOrd="4" destOrd="0" presId="urn:microsoft.com/office/officeart/2018/2/layout/IconLabelList"/>
    <dgm:cxn modelId="{153CD9E1-09E6-4E00-B2E5-014059B2FEF8}" type="presParOf" srcId="{9AB0FD48-75F3-486B-8CD9-D344419359BE}" destId="{AC52F573-BD59-4C1B-83D5-2D534D379A27}" srcOrd="0" destOrd="0" presId="urn:microsoft.com/office/officeart/2018/2/layout/IconLabelList"/>
    <dgm:cxn modelId="{6CDF9459-8884-4615-9827-B7555E911994}" type="presParOf" srcId="{9AB0FD48-75F3-486B-8CD9-D344419359BE}" destId="{AC551230-E04F-42BB-85EB-384567C77CD1}" srcOrd="1" destOrd="0" presId="urn:microsoft.com/office/officeart/2018/2/layout/IconLabelList"/>
    <dgm:cxn modelId="{0CA76639-C2C6-40E2-AB31-A39857758C88}" type="presParOf" srcId="{9AB0FD48-75F3-486B-8CD9-D344419359BE}" destId="{F0E4D314-0480-469E-90A6-92BE9AD941D2}" srcOrd="2" destOrd="0" presId="urn:microsoft.com/office/officeart/2018/2/layout/IconLabelList"/>
    <dgm:cxn modelId="{5EA69C0E-9177-4242-A0BA-EE30E3099248}" type="presParOf" srcId="{C31EC9C3-F30C-43A8-8D8C-E85257C64765}" destId="{8EAE1F05-4EF0-4273-A88E-7C87E38B1108}" srcOrd="5" destOrd="0" presId="urn:microsoft.com/office/officeart/2018/2/layout/IconLabelList"/>
    <dgm:cxn modelId="{A20034C0-D6E2-496B-A9EA-85E3E029E6B6}" type="presParOf" srcId="{C31EC9C3-F30C-43A8-8D8C-E85257C64765}" destId="{87F6F8BC-5482-455E-818B-EE3412B2BCDD}" srcOrd="6" destOrd="0" presId="urn:microsoft.com/office/officeart/2018/2/layout/IconLabelList"/>
    <dgm:cxn modelId="{AC03A7E5-6E19-43CA-A871-9121A77253DD}" type="presParOf" srcId="{87F6F8BC-5482-455E-818B-EE3412B2BCDD}" destId="{3B7ED33F-0D38-42DB-A3CD-167AB2487521}" srcOrd="0" destOrd="0" presId="urn:microsoft.com/office/officeart/2018/2/layout/IconLabelList"/>
    <dgm:cxn modelId="{C4281139-478D-4D0D-A31C-9D1BCAFFCB5B}" type="presParOf" srcId="{87F6F8BC-5482-455E-818B-EE3412B2BCDD}" destId="{51DD2778-9095-45FD-BDCE-350E93DDBEFF}" srcOrd="1" destOrd="0" presId="urn:microsoft.com/office/officeart/2018/2/layout/IconLabelList"/>
    <dgm:cxn modelId="{48D71C78-0921-43CB-BB92-ECB846B3CFA0}" type="presParOf" srcId="{87F6F8BC-5482-455E-818B-EE3412B2BCDD}" destId="{D8D5933C-CB4C-4324-8C82-F3703CA6C3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F15BBD-FCC1-4993-8E44-B377D6B488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BC1958-B38C-42A0-9BE1-FAC256F0ECEC}">
      <dgm:prSet/>
      <dgm:spPr/>
      <dgm:t>
        <a:bodyPr/>
        <a:lstStyle/>
        <a:p>
          <a:r>
            <a:rPr lang="en-US" dirty="0">
              <a:latin typeface="Calibri"/>
            </a:rPr>
            <a:t>2)</a:t>
          </a:r>
          <a:r>
            <a:rPr lang="en-US" dirty="0" err="1">
              <a:latin typeface="Calibri"/>
            </a:rPr>
            <a:t>Соответствие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компетенциям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профстандарта</a:t>
          </a:r>
          <a:endParaRPr lang="en-US" dirty="0"/>
        </a:p>
      </dgm:t>
    </dgm:pt>
    <dgm:pt modelId="{65F58747-ECD0-4361-A74E-1ABE99DFB1EB}" type="parTrans" cxnId="{76CB3214-0B21-440C-8FC6-4CA67FD7BA4A}">
      <dgm:prSet/>
      <dgm:spPr/>
      <dgm:t>
        <a:bodyPr/>
        <a:lstStyle/>
        <a:p>
          <a:endParaRPr lang="en-US"/>
        </a:p>
      </dgm:t>
    </dgm:pt>
    <dgm:pt modelId="{FD87DE51-8F9E-4E90-A041-BD178628F023}" type="sibTrans" cxnId="{76CB3214-0B21-440C-8FC6-4CA67FD7BA4A}">
      <dgm:prSet/>
      <dgm:spPr/>
      <dgm:t>
        <a:bodyPr/>
        <a:lstStyle/>
        <a:p>
          <a:endParaRPr lang="en-US"/>
        </a:p>
      </dgm:t>
    </dgm:pt>
    <dgm:pt modelId="{2C140860-9FF1-438C-BBB4-A6BD66F63DD6}">
      <dgm:prSet/>
      <dgm:spPr/>
      <dgm:t>
        <a:bodyPr/>
        <a:lstStyle/>
        <a:p>
          <a:pPr rtl="0"/>
          <a:r>
            <a:rPr lang="en-US" dirty="0">
              <a:latin typeface="Calibri"/>
            </a:rPr>
            <a:t>4)Проходить </a:t>
          </a:r>
          <a:r>
            <a:rPr lang="en-US" dirty="0" err="1">
              <a:latin typeface="Calibri"/>
            </a:rPr>
            <a:t>аттестацию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подтверждая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категорию</a:t>
          </a:r>
          <a:endParaRPr lang="en-US" dirty="0"/>
        </a:p>
      </dgm:t>
    </dgm:pt>
    <dgm:pt modelId="{F4B2F604-F87C-457F-A7D4-A4FDEC475314}" type="parTrans" cxnId="{2A0299E2-74E9-44E7-B1F1-55C7D0418722}">
      <dgm:prSet/>
      <dgm:spPr/>
      <dgm:t>
        <a:bodyPr/>
        <a:lstStyle/>
        <a:p>
          <a:endParaRPr lang="en-US"/>
        </a:p>
      </dgm:t>
    </dgm:pt>
    <dgm:pt modelId="{EBAD1509-75BF-4838-97E5-8781296E4C90}" type="sibTrans" cxnId="{2A0299E2-74E9-44E7-B1F1-55C7D0418722}">
      <dgm:prSet/>
      <dgm:spPr/>
      <dgm:t>
        <a:bodyPr/>
        <a:lstStyle/>
        <a:p>
          <a:endParaRPr lang="en-US"/>
        </a:p>
      </dgm:t>
    </dgm:pt>
    <dgm:pt modelId="{FBE9FA93-89A2-4DCF-A048-69EC7E698F7F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6)Соблюдать педэтику</a:t>
          </a:r>
        </a:p>
      </dgm:t>
    </dgm:pt>
    <dgm:pt modelId="{F37BBD92-9C1D-4FB2-9E1F-BBF4C859E72A}" type="parTrans" cxnId="{CB48AC5F-3EDE-4D6D-90FC-462C9D57EB02}">
      <dgm:prSet/>
      <dgm:spPr/>
    </dgm:pt>
    <dgm:pt modelId="{F20045C6-7854-4318-96E8-670F61E3CB74}" type="sibTrans" cxnId="{CB48AC5F-3EDE-4D6D-90FC-462C9D57EB02}">
      <dgm:prSet/>
      <dgm:spPr/>
    </dgm:pt>
    <dgm:pt modelId="{C514D449-3FA5-4D4F-99B5-CDDCF0A918F4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7)</a:t>
          </a:r>
          <a:r>
            <a:rPr lang="en-US" dirty="0" err="1">
              <a:latin typeface="Calibri"/>
            </a:rPr>
            <a:t>Воспитывать</a:t>
          </a:r>
          <a:r>
            <a:rPr lang="en-US" dirty="0">
              <a:latin typeface="Calibri"/>
            </a:rPr>
            <a:t> и </a:t>
          </a:r>
          <a:r>
            <a:rPr lang="en-US" dirty="0" err="1">
              <a:latin typeface="Calibri"/>
            </a:rPr>
            <a:t>развивать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детей</a:t>
          </a:r>
          <a:endParaRPr lang="en-US" dirty="0">
            <a:latin typeface="Calibri"/>
          </a:endParaRPr>
        </a:p>
      </dgm:t>
    </dgm:pt>
    <dgm:pt modelId="{41DF63B9-9535-4CD5-A4F4-0EA724856BF9}" type="parTrans" cxnId="{A910A8C6-E55B-4FD0-B115-28555000729E}">
      <dgm:prSet/>
      <dgm:spPr/>
    </dgm:pt>
    <dgm:pt modelId="{25744517-6FE2-4639-BFB8-579D52A3943C}" type="sibTrans" cxnId="{A910A8C6-E55B-4FD0-B115-28555000729E}">
      <dgm:prSet/>
      <dgm:spPr/>
    </dgm:pt>
    <dgm:pt modelId="{053E0AA9-F694-4E9E-8078-B4DAD185B30D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9)Консультировать </a:t>
          </a:r>
          <a:r>
            <a:rPr lang="en-US" dirty="0" err="1">
              <a:latin typeface="Calibri"/>
            </a:rPr>
            <a:t>родителей</a:t>
          </a:r>
          <a:endParaRPr lang="en-US" dirty="0">
            <a:latin typeface="Calibri"/>
          </a:endParaRPr>
        </a:p>
      </dgm:t>
    </dgm:pt>
    <dgm:pt modelId="{A0EF1303-520B-4581-B014-7DF810AE6353}" type="parTrans" cxnId="{2C35A724-C83E-47EC-A24B-BBFD0BFE9D42}">
      <dgm:prSet/>
      <dgm:spPr/>
    </dgm:pt>
    <dgm:pt modelId="{3B6FF104-10E2-4C09-B294-FCF82962EFC7}" type="sibTrans" cxnId="{2C35A724-C83E-47EC-A24B-BBFD0BFE9D42}">
      <dgm:prSet/>
      <dgm:spPr/>
    </dgm:pt>
    <dgm:pt modelId="{31712D21-B490-4FB2-B88E-711F93562E0B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1)</a:t>
          </a:r>
          <a:r>
            <a:rPr lang="en-US" dirty="0" err="1">
              <a:latin typeface="Calibri"/>
            </a:rPr>
            <a:t>Проводить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агитацию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на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выборах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среди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граждан</a:t>
          </a:r>
          <a:r>
            <a:rPr lang="en-US" dirty="0">
              <a:latin typeface="Calibri"/>
            </a:rPr>
            <a:t> РК</a:t>
          </a:r>
        </a:p>
      </dgm:t>
    </dgm:pt>
    <dgm:pt modelId="{BA88D9E9-E706-4E6D-853E-85060CFF1B95}" type="parTrans" cxnId="{7F18BF67-4CB0-4D4F-9F0B-234BE5477212}">
      <dgm:prSet/>
      <dgm:spPr/>
    </dgm:pt>
    <dgm:pt modelId="{21187BB3-9F42-406B-9A96-9855AC3C1952}" type="sibTrans" cxnId="{7F18BF67-4CB0-4D4F-9F0B-234BE5477212}">
      <dgm:prSet/>
      <dgm:spPr/>
    </dgm:pt>
    <dgm:pt modelId="{4279D319-44DB-48E1-885A-6B0DB596769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3)</a:t>
          </a:r>
          <a:r>
            <a:rPr lang="en-US" dirty="0" err="1">
              <a:latin typeface="Calibri"/>
            </a:rPr>
            <a:t>Закупать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мат-тех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средства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для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уроков</a:t>
          </a:r>
          <a:endParaRPr lang="en-US" dirty="0">
            <a:latin typeface="Calibri"/>
          </a:endParaRPr>
        </a:p>
      </dgm:t>
    </dgm:pt>
    <dgm:pt modelId="{B92846B1-F851-48F1-B11D-F77AFD43E9A9}" type="parTrans" cxnId="{A8A96E50-40AF-42CA-9273-1129FF73A152}">
      <dgm:prSet/>
      <dgm:spPr/>
    </dgm:pt>
    <dgm:pt modelId="{95F27D25-E9BF-4139-9513-B641530FFEDB}" type="sibTrans" cxnId="{A8A96E50-40AF-42CA-9273-1129FF73A152}">
      <dgm:prSet/>
      <dgm:spPr/>
    </dgm:pt>
    <dgm:pt modelId="{1D6DE87A-7458-40E6-8997-01DA35EA887A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5)</a:t>
          </a:r>
          <a:r>
            <a:rPr lang="en-US" dirty="0" err="1">
              <a:latin typeface="Calibri"/>
            </a:rPr>
            <a:t>Анализировать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результаты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учащихся</a:t>
          </a:r>
          <a:r>
            <a:rPr lang="en-US" dirty="0">
              <a:latin typeface="Calibri"/>
            </a:rPr>
            <a:t> и </a:t>
          </a:r>
          <a:r>
            <a:rPr lang="en-US" dirty="0" err="1">
              <a:latin typeface="Calibri"/>
            </a:rPr>
            <a:t>предоставлять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отчеты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администрации</a:t>
          </a:r>
          <a:endParaRPr lang="en-US" dirty="0">
            <a:latin typeface="Calibri"/>
          </a:endParaRPr>
        </a:p>
      </dgm:t>
    </dgm:pt>
    <dgm:pt modelId="{359E7697-C970-47B2-A718-83AE4069B86A}" type="parTrans" cxnId="{F92301E0-4DC0-4B7C-AE85-8E9F289BEC83}">
      <dgm:prSet/>
      <dgm:spPr/>
    </dgm:pt>
    <dgm:pt modelId="{9FFF681B-58CF-4889-8A3B-60D467C6F077}" type="sibTrans" cxnId="{F92301E0-4DC0-4B7C-AE85-8E9F289BEC83}">
      <dgm:prSet/>
      <dgm:spPr/>
    </dgm:pt>
    <dgm:pt modelId="{E862B40C-49CE-4969-8656-D102C54B0678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8)</a:t>
          </a:r>
          <a:r>
            <a:rPr lang="en-US" dirty="0" err="1">
              <a:latin typeface="Calibri"/>
            </a:rPr>
            <a:t>Судить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за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нарушение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преступления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детьми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или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выступать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защитником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по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правам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ребенка</a:t>
          </a:r>
          <a:r>
            <a:rPr lang="en-US" dirty="0">
              <a:latin typeface="Calibri"/>
            </a:rPr>
            <a:t> </a:t>
          </a:r>
        </a:p>
      </dgm:t>
    </dgm:pt>
    <dgm:pt modelId="{F2511926-1415-45E7-BC86-9DB27440A1F1}" type="parTrans" cxnId="{DD027DCE-7DB0-41CB-A53E-EE532FE2C04D}">
      <dgm:prSet/>
      <dgm:spPr/>
    </dgm:pt>
    <dgm:pt modelId="{3D88A347-059B-4A88-82B8-193801624EB7}" type="sibTrans" cxnId="{DD027DCE-7DB0-41CB-A53E-EE532FE2C04D}">
      <dgm:prSet/>
      <dgm:spPr/>
    </dgm:pt>
    <dgm:pt modelId="{39115920-4479-46B8-BAFA-33B0A5812102}" type="pres">
      <dgm:prSet presAssocID="{78F15BBD-FCC1-4993-8E44-B377D6B4887A}" presName="linear" presStyleCnt="0">
        <dgm:presLayoutVars>
          <dgm:animLvl val="lvl"/>
          <dgm:resizeHandles val="exact"/>
        </dgm:presLayoutVars>
      </dgm:prSet>
      <dgm:spPr/>
    </dgm:pt>
    <dgm:pt modelId="{C3B8B6C2-DB44-4DDE-A691-ACAE4B24DEEC}" type="pres">
      <dgm:prSet presAssocID="{31712D21-B490-4FB2-B88E-711F93562E0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C9B11BB-225D-41C5-B5AB-6E342B390F7D}" type="pres">
      <dgm:prSet presAssocID="{21187BB3-9F42-406B-9A96-9855AC3C1952}" presName="spacer" presStyleCnt="0"/>
      <dgm:spPr/>
    </dgm:pt>
    <dgm:pt modelId="{65F05275-C7BD-47CB-85BC-47FDEC164F16}" type="pres">
      <dgm:prSet presAssocID="{95BC1958-B38C-42A0-9BE1-FAC256F0ECE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BB5E0DEF-12E4-49B8-8DF2-4892498EF809}" type="pres">
      <dgm:prSet presAssocID="{FD87DE51-8F9E-4E90-A041-BD178628F023}" presName="spacer" presStyleCnt="0"/>
      <dgm:spPr/>
    </dgm:pt>
    <dgm:pt modelId="{8EE8C547-B69F-4407-BE07-88C7E0FA3276}" type="pres">
      <dgm:prSet presAssocID="{4279D319-44DB-48E1-885A-6B0DB596769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3A91FB6-152C-4721-9CB3-1EAF193EFFAD}" type="pres">
      <dgm:prSet presAssocID="{95F27D25-E9BF-4139-9513-B641530FFEDB}" presName="spacer" presStyleCnt="0"/>
      <dgm:spPr/>
    </dgm:pt>
    <dgm:pt modelId="{90FC8631-D427-4C04-B577-919553349724}" type="pres">
      <dgm:prSet presAssocID="{2C140860-9FF1-438C-BBB4-A6BD66F63DD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DC588D93-474A-4B5D-8C1E-F51CE281CC30}" type="pres">
      <dgm:prSet presAssocID="{EBAD1509-75BF-4838-97E5-8781296E4C90}" presName="spacer" presStyleCnt="0"/>
      <dgm:spPr/>
    </dgm:pt>
    <dgm:pt modelId="{A300A297-B240-46F6-9C26-C10921DD6F5D}" type="pres">
      <dgm:prSet presAssocID="{1D6DE87A-7458-40E6-8997-01DA35EA887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D51708B-0594-45AA-8C8E-898FDDDA4C40}" type="pres">
      <dgm:prSet presAssocID="{9FFF681B-58CF-4889-8A3B-60D467C6F077}" presName="spacer" presStyleCnt="0"/>
      <dgm:spPr/>
    </dgm:pt>
    <dgm:pt modelId="{643B7F0E-6537-43EC-B702-0A499E8A5281}" type="pres">
      <dgm:prSet presAssocID="{FBE9FA93-89A2-4DCF-A048-69EC7E698F7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32C850E-556C-4329-ACCD-7BCE60A50215}" type="pres">
      <dgm:prSet presAssocID="{F20045C6-7854-4318-96E8-670F61E3CB74}" presName="spacer" presStyleCnt="0"/>
      <dgm:spPr/>
    </dgm:pt>
    <dgm:pt modelId="{7A75FD33-C496-4C7B-8022-71E32D9F10B1}" type="pres">
      <dgm:prSet presAssocID="{C514D449-3FA5-4D4F-99B5-CDDCF0A918F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AFD6FAB-F520-43EF-9673-7C47C731E7DF}" type="pres">
      <dgm:prSet presAssocID="{25744517-6FE2-4639-BFB8-579D52A3943C}" presName="spacer" presStyleCnt="0"/>
      <dgm:spPr/>
    </dgm:pt>
    <dgm:pt modelId="{4DB4E2A1-AA3F-4BE5-A619-A1F379C5A6F7}" type="pres">
      <dgm:prSet presAssocID="{E862B40C-49CE-4969-8656-D102C54B067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061069C-C963-471F-85A4-BCE8B6E74D6C}" type="pres">
      <dgm:prSet presAssocID="{3D88A347-059B-4A88-82B8-193801624EB7}" presName="spacer" presStyleCnt="0"/>
      <dgm:spPr/>
    </dgm:pt>
    <dgm:pt modelId="{315B1F6C-D598-478A-8DE8-14C22820B65C}" type="pres">
      <dgm:prSet presAssocID="{053E0AA9-F694-4E9E-8078-B4DAD185B30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A5B58000-F862-4F75-A18F-E74C736E2335}" type="presOf" srcId="{78F15BBD-FCC1-4993-8E44-B377D6B4887A}" destId="{39115920-4479-46B8-BAFA-33B0A5812102}" srcOrd="0" destOrd="0" presId="urn:microsoft.com/office/officeart/2005/8/layout/vList2"/>
    <dgm:cxn modelId="{ACC8C600-EA68-4EFE-BE4C-ED8B0FC6A602}" type="presOf" srcId="{95BC1958-B38C-42A0-9BE1-FAC256F0ECEC}" destId="{65F05275-C7BD-47CB-85BC-47FDEC164F16}" srcOrd="0" destOrd="0" presId="urn:microsoft.com/office/officeart/2005/8/layout/vList2"/>
    <dgm:cxn modelId="{76CB3214-0B21-440C-8FC6-4CA67FD7BA4A}" srcId="{78F15BBD-FCC1-4993-8E44-B377D6B4887A}" destId="{95BC1958-B38C-42A0-9BE1-FAC256F0ECEC}" srcOrd="1" destOrd="0" parTransId="{65F58747-ECD0-4361-A74E-1ABE99DFB1EB}" sibTransId="{FD87DE51-8F9E-4E90-A041-BD178628F023}"/>
    <dgm:cxn modelId="{2C35A724-C83E-47EC-A24B-BBFD0BFE9D42}" srcId="{78F15BBD-FCC1-4993-8E44-B377D6B4887A}" destId="{053E0AA9-F694-4E9E-8078-B4DAD185B30D}" srcOrd="8" destOrd="0" parTransId="{A0EF1303-520B-4581-B014-7DF810AE6353}" sibTransId="{3B6FF104-10E2-4C09-B294-FCF82962EFC7}"/>
    <dgm:cxn modelId="{6FFC2A5C-2FF1-42F7-A13D-9AD235586EB8}" type="presOf" srcId="{C514D449-3FA5-4D4F-99B5-CDDCF0A918F4}" destId="{7A75FD33-C496-4C7B-8022-71E32D9F10B1}" srcOrd="0" destOrd="0" presId="urn:microsoft.com/office/officeart/2005/8/layout/vList2"/>
    <dgm:cxn modelId="{CB48AC5F-3EDE-4D6D-90FC-462C9D57EB02}" srcId="{78F15BBD-FCC1-4993-8E44-B377D6B4887A}" destId="{FBE9FA93-89A2-4DCF-A048-69EC7E698F7F}" srcOrd="5" destOrd="0" parTransId="{F37BBD92-9C1D-4FB2-9E1F-BBF4C859E72A}" sibTransId="{F20045C6-7854-4318-96E8-670F61E3CB74}"/>
    <dgm:cxn modelId="{7F18BF67-4CB0-4D4F-9F0B-234BE5477212}" srcId="{78F15BBD-FCC1-4993-8E44-B377D6B4887A}" destId="{31712D21-B490-4FB2-B88E-711F93562E0B}" srcOrd="0" destOrd="0" parTransId="{BA88D9E9-E706-4E6D-853E-85060CFF1B95}" sibTransId="{21187BB3-9F42-406B-9A96-9855AC3C1952}"/>
    <dgm:cxn modelId="{DF57E969-6FEC-43CF-ACF3-F7375885B160}" type="presOf" srcId="{2C140860-9FF1-438C-BBB4-A6BD66F63DD6}" destId="{90FC8631-D427-4C04-B577-919553349724}" srcOrd="0" destOrd="0" presId="urn:microsoft.com/office/officeart/2005/8/layout/vList2"/>
    <dgm:cxn modelId="{CD801770-69E5-471A-B383-3C108DE1381A}" type="presOf" srcId="{FBE9FA93-89A2-4DCF-A048-69EC7E698F7F}" destId="{643B7F0E-6537-43EC-B702-0A499E8A5281}" srcOrd="0" destOrd="0" presId="urn:microsoft.com/office/officeart/2005/8/layout/vList2"/>
    <dgm:cxn modelId="{A8A96E50-40AF-42CA-9273-1129FF73A152}" srcId="{78F15BBD-FCC1-4993-8E44-B377D6B4887A}" destId="{4279D319-44DB-48E1-885A-6B0DB5967699}" srcOrd="2" destOrd="0" parTransId="{B92846B1-F851-48F1-B11D-F77AFD43E9A9}" sibTransId="{95F27D25-E9BF-4139-9513-B641530FFEDB}"/>
    <dgm:cxn modelId="{845A4972-A447-4AAF-AD46-F2E3B6767C1D}" type="presOf" srcId="{053E0AA9-F694-4E9E-8078-B4DAD185B30D}" destId="{315B1F6C-D598-478A-8DE8-14C22820B65C}" srcOrd="0" destOrd="0" presId="urn:microsoft.com/office/officeart/2005/8/layout/vList2"/>
    <dgm:cxn modelId="{E49E2779-04E7-49D0-8176-958AD9811C8E}" type="presOf" srcId="{4279D319-44DB-48E1-885A-6B0DB5967699}" destId="{8EE8C547-B69F-4407-BE07-88C7E0FA3276}" srcOrd="0" destOrd="0" presId="urn:microsoft.com/office/officeart/2005/8/layout/vList2"/>
    <dgm:cxn modelId="{7B0D1BA1-040F-4F78-BE0C-D96ADE1644D3}" type="presOf" srcId="{E862B40C-49CE-4969-8656-D102C54B0678}" destId="{4DB4E2A1-AA3F-4BE5-A619-A1F379C5A6F7}" srcOrd="0" destOrd="0" presId="urn:microsoft.com/office/officeart/2005/8/layout/vList2"/>
    <dgm:cxn modelId="{1551B4C1-3FA9-43C8-B60A-F0BAE3C3C23D}" type="presOf" srcId="{31712D21-B490-4FB2-B88E-711F93562E0B}" destId="{C3B8B6C2-DB44-4DDE-A691-ACAE4B24DEEC}" srcOrd="0" destOrd="0" presId="urn:microsoft.com/office/officeart/2005/8/layout/vList2"/>
    <dgm:cxn modelId="{A910A8C6-E55B-4FD0-B115-28555000729E}" srcId="{78F15BBD-FCC1-4993-8E44-B377D6B4887A}" destId="{C514D449-3FA5-4D4F-99B5-CDDCF0A918F4}" srcOrd="6" destOrd="0" parTransId="{41DF63B9-9535-4CD5-A4F4-0EA724856BF9}" sibTransId="{25744517-6FE2-4639-BFB8-579D52A3943C}"/>
    <dgm:cxn modelId="{93F3D9CD-77BC-4F0B-ACA0-66A97DFC3E09}" type="presOf" srcId="{1D6DE87A-7458-40E6-8997-01DA35EA887A}" destId="{A300A297-B240-46F6-9C26-C10921DD6F5D}" srcOrd="0" destOrd="0" presId="urn:microsoft.com/office/officeart/2005/8/layout/vList2"/>
    <dgm:cxn modelId="{DD027DCE-7DB0-41CB-A53E-EE532FE2C04D}" srcId="{78F15BBD-FCC1-4993-8E44-B377D6B4887A}" destId="{E862B40C-49CE-4969-8656-D102C54B0678}" srcOrd="7" destOrd="0" parTransId="{F2511926-1415-45E7-BC86-9DB27440A1F1}" sibTransId="{3D88A347-059B-4A88-82B8-193801624EB7}"/>
    <dgm:cxn modelId="{F92301E0-4DC0-4B7C-AE85-8E9F289BEC83}" srcId="{78F15BBD-FCC1-4993-8E44-B377D6B4887A}" destId="{1D6DE87A-7458-40E6-8997-01DA35EA887A}" srcOrd="4" destOrd="0" parTransId="{359E7697-C970-47B2-A718-83AE4069B86A}" sibTransId="{9FFF681B-58CF-4889-8A3B-60D467C6F077}"/>
    <dgm:cxn modelId="{2A0299E2-74E9-44E7-B1F1-55C7D0418722}" srcId="{78F15BBD-FCC1-4993-8E44-B377D6B4887A}" destId="{2C140860-9FF1-438C-BBB4-A6BD66F63DD6}" srcOrd="3" destOrd="0" parTransId="{F4B2F604-F87C-457F-A7D4-A4FDEC475314}" sibTransId="{EBAD1509-75BF-4838-97E5-8781296E4C90}"/>
    <dgm:cxn modelId="{5E508184-460A-4363-9747-B2F0A426BFCD}" type="presParOf" srcId="{39115920-4479-46B8-BAFA-33B0A5812102}" destId="{C3B8B6C2-DB44-4DDE-A691-ACAE4B24DEEC}" srcOrd="0" destOrd="0" presId="urn:microsoft.com/office/officeart/2005/8/layout/vList2"/>
    <dgm:cxn modelId="{0E00D466-F5E3-491B-A143-107D7CE17322}" type="presParOf" srcId="{39115920-4479-46B8-BAFA-33B0A5812102}" destId="{DC9B11BB-225D-41C5-B5AB-6E342B390F7D}" srcOrd="1" destOrd="0" presId="urn:microsoft.com/office/officeart/2005/8/layout/vList2"/>
    <dgm:cxn modelId="{92551B2C-E7D5-4B3C-BBA0-BD1D2142D659}" type="presParOf" srcId="{39115920-4479-46B8-BAFA-33B0A5812102}" destId="{65F05275-C7BD-47CB-85BC-47FDEC164F16}" srcOrd="2" destOrd="0" presId="urn:microsoft.com/office/officeart/2005/8/layout/vList2"/>
    <dgm:cxn modelId="{CCA8D10F-3A26-46BC-A9D6-A550DC02A943}" type="presParOf" srcId="{39115920-4479-46B8-BAFA-33B0A5812102}" destId="{BB5E0DEF-12E4-49B8-8DF2-4892498EF809}" srcOrd="3" destOrd="0" presId="urn:microsoft.com/office/officeart/2005/8/layout/vList2"/>
    <dgm:cxn modelId="{D7BDE22F-9441-4133-8D37-F47900BC4E47}" type="presParOf" srcId="{39115920-4479-46B8-BAFA-33B0A5812102}" destId="{8EE8C547-B69F-4407-BE07-88C7E0FA3276}" srcOrd="4" destOrd="0" presId="urn:microsoft.com/office/officeart/2005/8/layout/vList2"/>
    <dgm:cxn modelId="{D5FB8B78-6441-43CA-91A6-BA8870BA547F}" type="presParOf" srcId="{39115920-4479-46B8-BAFA-33B0A5812102}" destId="{83A91FB6-152C-4721-9CB3-1EAF193EFFAD}" srcOrd="5" destOrd="0" presId="urn:microsoft.com/office/officeart/2005/8/layout/vList2"/>
    <dgm:cxn modelId="{D893C341-F6A1-4754-BE22-4F0495FAB3FD}" type="presParOf" srcId="{39115920-4479-46B8-BAFA-33B0A5812102}" destId="{90FC8631-D427-4C04-B577-919553349724}" srcOrd="6" destOrd="0" presId="urn:microsoft.com/office/officeart/2005/8/layout/vList2"/>
    <dgm:cxn modelId="{7C52C835-73DE-45DF-992A-C771AC6FA399}" type="presParOf" srcId="{39115920-4479-46B8-BAFA-33B0A5812102}" destId="{DC588D93-474A-4B5D-8C1E-F51CE281CC30}" srcOrd="7" destOrd="0" presId="urn:microsoft.com/office/officeart/2005/8/layout/vList2"/>
    <dgm:cxn modelId="{0671B90B-A26B-42A5-8A01-25C558A6B361}" type="presParOf" srcId="{39115920-4479-46B8-BAFA-33B0A5812102}" destId="{A300A297-B240-46F6-9C26-C10921DD6F5D}" srcOrd="8" destOrd="0" presId="urn:microsoft.com/office/officeart/2005/8/layout/vList2"/>
    <dgm:cxn modelId="{C2631D3E-D597-4371-95AC-52CB99C1F8F8}" type="presParOf" srcId="{39115920-4479-46B8-BAFA-33B0A5812102}" destId="{6D51708B-0594-45AA-8C8E-898FDDDA4C40}" srcOrd="9" destOrd="0" presId="urn:microsoft.com/office/officeart/2005/8/layout/vList2"/>
    <dgm:cxn modelId="{61A26C06-122C-48A2-9D9F-1FC0007A8125}" type="presParOf" srcId="{39115920-4479-46B8-BAFA-33B0A5812102}" destId="{643B7F0E-6537-43EC-B702-0A499E8A5281}" srcOrd="10" destOrd="0" presId="urn:microsoft.com/office/officeart/2005/8/layout/vList2"/>
    <dgm:cxn modelId="{D84CE7E0-72D7-466B-A0F7-F99F99F52BE1}" type="presParOf" srcId="{39115920-4479-46B8-BAFA-33B0A5812102}" destId="{232C850E-556C-4329-ACCD-7BCE60A50215}" srcOrd="11" destOrd="0" presId="urn:microsoft.com/office/officeart/2005/8/layout/vList2"/>
    <dgm:cxn modelId="{F3A4BBA4-AE9B-4DA1-94AA-875A39BBF412}" type="presParOf" srcId="{39115920-4479-46B8-BAFA-33B0A5812102}" destId="{7A75FD33-C496-4C7B-8022-71E32D9F10B1}" srcOrd="12" destOrd="0" presId="urn:microsoft.com/office/officeart/2005/8/layout/vList2"/>
    <dgm:cxn modelId="{D59FFC5C-1315-4A03-8A6A-02A6CD56F496}" type="presParOf" srcId="{39115920-4479-46B8-BAFA-33B0A5812102}" destId="{8AFD6FAB-F520-43EF-9673-7C47C731E7DF}" srcOrd="13" destOrd="0" presId="urn:microsoft.com/office/officeart/2005/8/layout/vList2"/>
    <dgm:cxn modelId="{0A6B46AA-395F-477F-8E5E-9C52A452FAB7}" type="presParOf" srcId="{39115920-4479-46B8-BAFA-33B0A5812102}" destId="{4DB4E2A1-AA3F-4BE5-A619-A1F379C5A6F7}" srcOrd="14" destOrd="0" presId="urn:microsoft.com/office/officeart/2005/8/layout/vList2"/>
    <dgm:cxn modelId="{8C0E2BA5-05D0-487A-B884-9597B5B5AE1F}" type="presParOf" srcId="{39115920-4479-46B8-BAFA-33B0A5812102}" destId="{1061069C-C963-471F-85A4-BCE8B6E74D6C}" srcOrd="15" destOrd="0" presId="urn:microsoft.com/office/officeart/2005/8/layout/vList2"/>
    <dgm:cxn modelId="{EA21A6D5-DC79-4E39-8158-210FAD17CAB1}" type="presParOf" srcId="{39115920-4479-46B8-BAFA-33B0A5812102}" destId="{315B1F6C-D598-478A-8DE8-14C22820B65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F4FDD0-3749-46D1-BFB3-44F91771F9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A20DEE-554E-4FF5-BE72-8E5A3B426DB0}">
      <dgm:prSet/>
      <dgm:spPr/>
      <dgm:t>
        <a:bodyPr/>
        <a:lstStyle/>
        <a:p>
          <a:pPr rtl="0"/>
          <a:r>
            <a:rPr lang="ru-RU" dirty="0">
              <a:latin typeface="Calibri"/>
            </a:rPr>
            <a:t>1)Учитель </a:t>
          </a:r>
          <a:r>
            <a:rPr lang="ru-RU" dirty="0"/>
            <a:t>может принимать подарки от родителей на сумму до 10 000 тенге</a:t>
          </a:r>
          <a:endParaRPr lang="en-US" dirty="0"/>
        </a:p>
      </dgm:t>
    </dgm:pt>
    <dgm:pt modelId="{318DA3EC-219D-4B52-9DA2-A44D7A11E09E}" type="parTrans" cxnId="{E5EBDD46-5123-44E6-8745-FCF927C2C9B0}">
      <dgm:prSet/>
      <dgm:spPr/>
      <dgm:t>
        <a:bodyPr/>
        <a:lstStyle/>
        <a:p>
          <a:endParaRPr lang="en-US"/>
        </a:p>
      </dgm:t>
    </dgm:pt>
    <dgm:pt modelId="{B02DDAE4-BD04-4951-A84E-327C974E480A}" type="sibTrans" cxnId="{E5EBDD46-5123-44E6-8745-FCF927C2C9B0}">
      <dgm:prSet/>
      <dgm:spPr/>
      <dgm:t>
        <a:bodyPr/>
        <a:lstStyle/>
        <a:p>
          <a:endParaRPr lang="en-US"/>
        </a:p>
      </dgm:t>
    </dgm:pt>
    <dgm:pt modelId="{B6532C24-A0EB-4F6D-85B0-AD608ACDBF96}">
      <dgm:prSet/>
      <dgm:spPr/>
      <dgm:t>
        <a:bodyPr/>
        <a:lstStyle/>
        <a:p>
          <a:r>
            <a:rPr lang="ru-RU" dirty="0">
              <a:latin typeface="Calibri"/>
            </a:rPr>
            <a:t>2)Педагог</a:t>
          </a:r>
          <a:r>
            <a:rPr lang="ru-RU" dirty="0"/>
            <a:t> имеет право отказаться от выполнения работ, не входящих в его должностные обязанности.</a:t>
          </a:r>
          <a:endParaRPr lang="en-US" dirty="0"/>
        </a:p>
      </dgm:t>
    </dgm:pt>
    <dgm:pt modelId="{43E1A7AA-2875-47B0-91C9-9BCA4BC4F5B0}" type="parTrans" cxnId="{690F6D2D-D10B-443C-8820-11503691DA7D}">
      <dgm:prSet/>
      <dgm:spPr/>
      <dgm:t>
        <a:bodyPr/>
        <a:lstStyle/>
        <a:p>
          <a:endParaRPr lang="en-US"/>
        </a:p>
      </dgm:t>
    </dgm:pt>
    <dgm:pt modelId="{A031B69A-921D-4178-9B07-2B52F92A8EAA}" type="sibTrans" cxnId="{690F6D2D-D10B-443C-8820-11503691DA7D}">
      <dgm:prSet/>
      <dgm:spPr/>
      <dgm:t>
        <a:bodyPr/>
        <a:lstStyle/>
        <a:p>
          <a:endParaRPr lang="en-US"/>
        </a:p>
      </dgm:t>
    </dgm:pt>
    <dgm:pt modelId="{D5F060E0-6CBB-4E58-999F-259C2E12785A}">
      <dgm:prSet/>
      <dgm:spPr/>
      <dgm:t>
        <a:bodyPr/>
        <a:lstStyle/>
        <a:p>
          <a:r>
            <a:rPr lang="ru-RU" dirty="0">
              <a:latin typeface="Calibri"/>
            </a:rPr>
            <a:t>3)</a:t>
          </a:r>
          <a:r>
            <a:rPr lang="ru-RU" dirty="0"/>
            <a:t>Учитель может использовать личный телефон на уроке для работы с учениками.</a:t>
          </a:r>
          <a:endParaRPr lang="en-US" dirty="0"/>
        </a:p>
      </dgm:t>
    </dgm:pt>
    <dgm:pt modelId="{826FDAD9-7D5B-4559-9A82-9B92A6E56C5E}" type="parTrans" cxnId="{FA21574C-CEE0-442B-ACD3-03C0B32E702F}">
      <dgm:prSet/>
      <dgm:spPr/>
      <dgm:t>
        <a:bodyPr/>
        <a:lstStyle/>
        <a:p>
          <a:endParaRPr lang="en-US"/>
        </a:p>
      </dgm:t>
    </dgm:pt>
    <dgm:pt modelId="{13F0B157-6FEC-4D84-901A-C80597A4E4BF}" type="sibTrans" cxnId="{FA21574C-CEE0-442B-ACD3-03C0B32E702F}">
      <dgm:prSet/>
      <dgm:spPr/>
      <dgm:t>
        <a:bodyPr/>
        <a:lstStyle/>
        <a:p>
          <a:endParaRPr lang="en-US"/>
        </a:p>
      </dgm:t>
    </dgm:pt>
    <dgm:pt modelId="{E234AF66-C25E-4BA1-9B14-6AC18A567958}">
      <dgm:prSet/>
      <dgm:spPr/>
      <dgm:t>
        <a:bodyPr/>
        <a:lstStyle/>
        <a:p>
          <a:r>
            <a:rPr lang="ru-RU" dirty="0">
              <a:latin typeface="Calibri"/>
            </a:rPr>
            <a:t>4)</a:t>
          </a:r>
          <a:r>
            <a:rPr lang="ru-RU" dirty="0"/>
            <a:t>Педагогу запрещено публично критиковать своих коллег или руководство школы.</a:t>
          </a:r>
          <a:endParaRPr lang="en-US" dirty="0"/>
        </a:p>
      </dgm:t>
    </dgm:pt>
    <dgm:pt modelId="{6D059A22-6372-4F5C-A389-8890F0265736}" type="parTrans" cxnId="{ACE1CA6B-D5DA-4FDE-8EC7-2EE07A188551}">
      <dgm:prSet/>
      <dgm:spPr/>
      <dgm:t>
        <a:bodyPr/>
        <a:lstStyle/>
        <a:p>
          <a:endParaRPr lang="en-US"/>
        </a:p>
      </dgm:t>
    </dgm:pt>
    <dgm:pt modelId="{9571AC6E-B911-4D0F-8B3F-8887E1A60ABB}" type="sibTrans" cxnId="{ACE1CA6B-D5DA-4FDE-8EC7-2EE07A188551}">
      <dgm:prSet/>
      <dgm:spPr/>
      <dgm:t>
        <a:bodyPr/>
        <a:lstStyle/>
        <a:p>
          <a:endParaRPr lang="en-US"/>
        </a:p>
      </dgm:t>
    </dgm:pt>
    <dgm:pt modelId="{7AC1B5DC-2775-48FA-80E3-D4C3AE487BE6}">
      <dgm:prSet/>
      <dgm:spPr/>
      <dgm:t>
        <a:bodyPr/>
        <a:lstStyle/>
        <a:p>
          <a:r>
            <a:rPr lang="ru-RU" dirty="0">
              <a:latin typeface="Calibri"/>
            </a:rPr>
            <a:t>5)</a:t>
          </a:r>
          <a:r>
            <a:rPr lang="ru-RU" dirty="0"/>
            <a:t>Учитель обязан предоставлять репетиторские услуги по своему предмету ученикам своего класса.</a:t>
          </a:r>
          <a:endParaRPr lang="en-US" dirty="0"/>
        </a:p>
      </dgm:t>
    </dgm:pt>
    <dgm:pt modelId="{A17B3CE2-187C-4D7F-B0C8-98E5DE4CCE2C}" type="parTrans" cxnId="{C8A3A494-A586-441A-A812-D6597DAB588E}">
      <dgm:prSet/>
      <dgm:spPr/>
      <dgm:t>
        <a:bodyPr/>
        <a:lstStyle/>
        <a:p>
          <a:endParaRPr lang="en-US"/>
        </a:p>
      </dgm:t>
    </dgm:pt>
    <dgm:pt modelId="{51A65E2D-4719-4894-B787-DBE50C851AB3}" type="sibTrans" cxnId="{C8A3A494-A586-441A-A812-D6597DAB588E}">
      <dgm:prSet/>
      <dgm:spPr/>
      <dgm:t>
        <a:bodyPr/>
        <a:lstStyle/>
        <a:p>
          <a:endParaRPr lang="en-US"/>
        </a:p>
      </dgm:t>
    </dgm:pt>
    <dgm:pt modelId="{1B4D10D8-DC49-43A8-957E-57051FF5B528}">
      <dgm:prSet/>
      <dgm:spPr/>
      <dgm:t>
        <a:bodyPr/>
        <a:lstStyle/>
        <a:p>
          <a:r>
            <a:rPr lang="ru-RU" dirty="0">
              <a:latin typeface="Calibri"/>
            </a:rPr>
            <a:t>6)Педагог</a:t>
          </a:r>
          <a:r>
            <a:rPr lang="ru-RU" dirty="0"/>
            <a:t> имеет право на ежегодный оплачиваемый отпуск продолжительностью не менее 56 календарных дней.</a:t>
          </a:r>
          <a:endParaRPr lang="en-US" dirty="0"/>
        </a:p>
      </dgm:t>
    </dgm:pt>
    <dgm:pt modelId="{37E1A786-BCDD-4B4F-9FD1-7BC50E68DE60}" type="parTrans" cxnId="{1C8E9CA7-21A2-472E-A17C-58E8D0B764B3}">
      <dgm:prSet/>
      <dgm:spPr/>
      <dgm:t>
        <a:bodyPr/>
        <a:lstStyle/>
        <a:p>
          <a:endParaRPr lang="en-US"/>
        </a:p>
      </dgm:t>
    </dgm:pt>
    <dgm:pt modelId="{5042FD21-5925-4DC6-8CE9-9E0D1EACAC8A}" type="sibTrans" cxnId="{1C8E9CA7-21A2-472E-A17C-58E8D0B764B3}">
      <dgm:prSet/>
      <dgm:spPr/>
      <dgm:t>
        <a:bodyPr/>
        <a:lstStyle/>
        <a:p>
          <a:endParaRPr lang="en-US"/>
        </a:p>
      </dgm:t>
    </dgm:pt>
    <dgm:pt modelId="{C10623A4-F532-42BE-9423-17C27759AA3A}" type="pres">
      <dgm:prSet presAssocID="{D2F4FDD0-3749-46D1-BFB3-44F91771F909}" presName="vert0" presStyleCnt="0">
        <dgm:presLayoutVars>
          <dgm:dir/>
          <dgm:animOne val="branch"/>
          <dgm:animLvl val="lvl"/>
        </dgm:presLayoutVars>
      </dgm:prSet>
      <dgm:spPr/>
    </dgm:pt>
    <dgm:pt modelId="{F13101BF-D67A-498D-B0E9-63A60A70F3E1}" type="pres">
      <dgm:prSet presAssocID="{F8A20DEE-554E-4FF5-BE72-8E5A3B426DB0}" presName="thickLine" presStyleLbl="alignNode1" presStyleIdx="0" presStyleCnt="6"/>
      <dgm:spPr/>
    </dgm:pt>
    <dgm:pt modelId="{1A51CBD6-FF84-46B1-9725-F260C974786F}" type="pres">
      <dgm:prSet presAssocID="{F8A20DEE-554E-4FF5-BE72-8E5A3B426DB0}" presName="horz1" presStyleCnt="0"/>
      <dgm:spPr/>
    </dgm:pt>
    <dgm:pt modelId="{AC76BAB0-CA04-4E1F-BD1A-B84743EDDEF5}" type="pres">
      <dgm:prSet presAssocID="{F8A20DEE-554E-4FF5-BE72-8E5A3B426DB0}" presName="tx1" presStyleLbl="revTx" presStyleIdx="0" presStyleCnt="6"/>
      <dgm:spPr/>
    </dgm:pt>
    <dgm:pt modelId="{6E1472A7-3B89-4942-9B40-906846005803}" type="pres">
      <dgm:prSet presAssocID="{F8A20DEE-554E-4FF5-BE72-8E5A3B426DB0}" presName="vert1" presStyleCnt="0"/>
      <dgm:spPr/>
    </dgm:pt>
    <dgm:pt modelId="{34713324-3BBA-475C-912E-4C4AAC3BE2AB}" type="pres">
      <dgm:prSet presAssocID="{B6532C24-A0EB-4F6D-85B0-AD608ACDBF96}" presName="thickLine" presStyleLbl="alignNode1" presStyleIdx="1" presStyleCnt="6"/>
      <dgm:spPr/>
    </dgm:pt>
    <dgm:pt modelId="{651B8078-5486-4B04-BE61-C844F1636F27}" type="pres">
      <dgm:prSet presAssocID="{B6532C24-A0EB-4F6D-85B0-AD608ACDBF96}" presName="horz1" presStyleCnt="0"/>
      <dgm:spPr/>
    </dgm:pt>
    <dgm:pt modelId="{A7975FF7-F020-4469-B0CA-839BF2964177}" type="pres">
      <dgm:prSet presAssocID="{B6532C24-A0EB-4F6D-85B0-AD608ACDBF96}" presName="tx1" presStyleLbl="revTx" presStyleIdx="1" presStyleCnt="6"/>
      <dgm:spPr/>
    </dgm:pt>
    <dgm:pt modelId="{E311F685-DC33-468E-8FB5-EC80B8AD67A0}" type="pres">
      <dgm:prSet presAssocID="{B6532C24-A0EB-4F6D-85B0-AD608ACDBF96}" presName="vert1" presStyleCnt="0"/>
      <dgm:spPr/>
    </dgm:pt>
    <dgm:pt modelId="{9FB1D2FB-C65A-4670-ACD4-C0DE98815D15}" type="pres">
      <dgm:prSet presAssocID="{D5F060E0-6CBB-4E58-999F-259C2E12785A}" presName="thickLine" presStyleLbl="alignNode1" presStyleIdx="2" presStyleCnt="6"/>
      <dgm:spPr/>
    </dgm:pt>
    <dgm:pt modelId="{D5B362DB-B46B-4A20-87D4-43528FB84292}" type="pres">
      <dgm:prSet presAssocID="{D5F060E0-6CBB-4E58-999F-259C2E12785A}" presName="horz1" presStyleCnt="0"/>
      <dgm:spPr/>
    </dgm:pt>
    <dgm:pt modelId="{EFBCE6DD-D5ED-4B37-B030-DBCB7FB1B14C}" type="pres">
      <dgm:prSet presAssocID="{D5F060E0-6CBB-4E58-999F-259C2E12785A}" presName="tx1" presStyleLbl="revTx" presStyleIdx="2" presStyleCnt="6"/>
      <dgm:spPr/>
    </dgm:pt>
    <dgm:pt modelId="{51D576FD-7E2F-4576-A810-FD1850EF0CBE}" type="pres">
      <dgm:prSet presAssocID="{D5F060E0-6CBB-4E58-999F-259C2E12785A}" presName="vert1" presStyleCnt="0"/>
      <dgm:spPr/>
    </dgm:pt>
    <dgm:pt modelId="{6B6D7505-9968-4C15-A6AE-647C0E99D42A}" type="pres">
      <dgm:prSet presAssocID="{E234AF66-C25E-4BA1-9B14-6AC18A567958}" presName="thickLine" presStyleLbl="alignNode1" presStyleIdx="3" presStyleCnt="6"/>
      <dgm:spPr/>
    </dgm:pt>
    <dgm:pt modelId="{C0D293BD-07F3-4777-8C79-4FA2B7E6DD35}" type="pres">
      <dgm:prSet presAssocID="{E234AF66-C25E-4BA1-9B14-6AC18A567958}" presName="horz1" presStyleCnt="0"/>
      <dgm:spPr/>
    </dgm:pt>
    <dgm:pt modelId="{88C596E5-3A93-491C-93B0-01E5A1E8B05D}" type="pres">
      <dgm:prSet presAssocID="{E234AF66-C25E-4BA1-9B14-6AC18A567958}" presName="tx1" presStyleLbl="revTx" presStyleIdx="3" presStyleCnt="6"/>
      <dgm:spPr/>
    </dgm:pt>
    <dgm:pt modelId="{E78BC8C7-24F7-4434-89A4-D3F1CF99D2BC}" type="pres">
      <dgm:prSet presAssocID="{E234AF66-C25E-4BA1-9B14-6AC18A567958}" presName="vert1" presStyleCnt="0"/>
      <dgm:spPr/>
    </dgm:pt>
    <dgm:pt modelId="{098FBA98-6834-4A93-AD70-2041AEA6658B}" type="pres">
      <dgm:prSet presAssocID="{7AC1B5DC-2775-48FA-80E3-D4C3AE487BE6}" presName="thickLine" presStyleLbl="alignNode1" presStyleIdx="4" presStyleCnt="6"/>
      <dgm:spPr/>
    </dgm:pt>
    <dgm:pt modelId="{94A90587-90EC-4602-A171-59B3C27E8CB1}" type="pres">
      <dgm:prSet presAssocID="{7AC1B5DC-2775-48FA-80E3-D4C3AE487BE6}" presName="horz1" presStyleCnt="0"/>
      <dgm:spPr/>
    </dgm:pt>
    <dgm:pt modelId="{2306551B-F4FB-4FA4-A195-47FE2D3F6200}" type="pres">
      <dgm:prSet presAssocID="{7AC1B5DC-2775-48FA-80E3-D4C3AE487BE6}" presName="tx1" presStyleLbl="revTx" presStyleIdx="4" presStyleCnt="6"/>
      <dgm:spPr/>
    </dgm:pt>
    <dgm:pt modelId="{31857642-086E-43A3-A94C-B6CCAEC1979F}" type="pres">
      <dgm:prSet presAssocID="{7AC1B5DC-2775-48FA-80E3-D4C3AE487BE6}" presName="vert1" presStyleCnt="0"/>
      <dgm:spPr/>
    </dgm:pt>
    <dgm:pt modelId="{992C5A29-37A4-4201-A2BE-569E20CF8447}" type="pres">
      <dgm:prSet presAssocID="{1B4D10D8-DC49-43A8-957E-57051FF5B528}" presName="thickLine" presStyleLbl="alignNode1" presStyleIdx="5" presStyleCnt="6"/>
      <dgm:spPr/>
    </dgm:pt>
    <dgm:pt modelId="{473FB67E-558D-4C40-A870-89C8E441F045}" type="pres">
      <dgm:prSet presAssocID="{1B4D10D8-DC49-43A8-957E-57051FF5B528}" presName="horz1" presStyleCnt="0"/>
      <dgm:spPr/>
    </dgm:pt>
    <dgm:pt modelId="{F38C5463-0C70-428E-8877-FA85A348A5DF}" type="pres">
      <dgm:prSet presAssocID="{1B4D10D8-DC49-43A8-957E-57051FF5B528}" presName="tx1" presStyleLbl="revTx" presStyleIdx="5" presStyleCnt="6"/>
      <dgm:spPr/>
    </dgm:pt>
    <dgm:pt modelId="{2544C881-11ED-416B-824D-E57C729F768C}" type="pres">
      <dgm:prSet presAssocID="{1B4D10D8-DC49-43A8-957E-57051FF5B528}" presName="vert1" presStyleCnt="0"/>
      <dgm:spPr/>
    </dgm:pt>
  </dgm:ptLst>
  <dgm:cxnLst>
    <dgm:cxn modelId="{2178B517-4C58-422C-92FA-978276A2BFF8}" type="presOf" srcId="{E234AF66-C25E-4BA1-9B14-6AC18A567958}" destId="{88C596E5-3A93-491C-93B0-01E5A1E8B05D}" srcOrd="0" destOrd="0" presId="urn:microsoft.com/office/officeart/2008/layout/LinedList"/>
    <dgm:cxn modelId="{690F6D2D-D10B-443C-8820-11503691DA7D}" srcId="{D2F4FDD0-3749-46D1-BFB3-44F91771F909}" destId="{B6532C24-A0EB-4F6D-85B0-AD608ACDBF96}" srcOrd="1" destOrd="0" parTransId="{43E1A7AA-2875-47B0-91C9-9BCA4BC4F5B0}" sibTransId="{A031B69A-921D-4178-9B07-2B52F92A8EAA}"/>
    <dgm:cxn modelId="{E5EBDD46-5123-44E6-8745-FCF927C2C9B0}" srcId="{D2F4FDD0-3749-46D1-BFB3-44F91771F909}" destId="{F8A20DEE-554E-4FF5-BE72-8E5A3B426DB0}" srcOrd="0" destOrd="0" parTransId="{318DA3EC-219D-4B52-9DA2-A44D7A11E09E}" sibTransId="{B02DDAE4-BD04-4951-A84E-327C974E480A}"/>
    <dgm:cxn modelId="{B7A4AD68-E37F-4682-A420-B5EB476DFA64}" type="presOf" srcId="{7AC1B5DC-2775-48FA-80E3-D4C3AE487BE6}" destId="{2306551B-F4FB-4FA4-A195-47FE2D3F6200}" srcOrd="0" destOrd="0" presId="urn:microsoft.com/office/officeart/2008/layout/LinedList"/>
    <dgm:cxn modelId="{ACE1CA6B-D5DA-4FDE-8EC7-2EE07A188551}" srcId="{D2F4FDD0-3749-46D1-BFB3-44F91771F909}" destId="{E234AF66-C25E-4BA1-9B14-6AC18A567958}" srcOrd="3" destOrd="0" parTransId="{6D059A22-6372-4F5C-A389-8890F0265736}" sibTransId="{9571AC6E-B911-4D0F-8B3F-8887E1A60ABB}"/>
    <dgm:cxn modelId="{FA21574C-CEE0-442B-ACD3-03C0B32E702F}" srcId="{D2F4FDD0-3749-46D1-BFB3-44F91771F909}" destId="{D5F060E0-6CBB-4E58-999F-259C2E12785A}" srcOrd="2" destOrd="0" parTransId="{826FDAD9-7D5B-4559-9A82-9B92A6E56C5E}" sibTransId="{13F0B157-6FEC-4D84-901A-C80597A4E4BF}"/>
    <dgm:cxn modelId="{D3CF567C-C0B0-44F0-B1B0-89FDF2BEE6D6}" type="presOf" srcId="{D2F4FDD0-3749-46D1-BFB3-44F91771F909}" destId="{C10623A4-F532-42BE-9423-17C27759AA3A}" srcOrd="0" destOrd="0" presId="urn:microsoft.com/office/officeart/2008/layout/LinedList"/>
    <dgm:cxn modelId="{2E9EF985-1528-400B-B36A-91343BB56428}" type="presOf" srcId="{D5F060E0-6CBB-4E58-999F-259C2E12785A}" destId="{EFBCE6DD-D5ED-4B37-B030-DBCB7FB1B14C}" srcOrd="0" destOrd="0" presId="urn:microsoft.com/office/officeart/2008/layout/LinedList"/>
    <dgm:cxn modelId="{38190C91-1679-4066-B8A4-A0DB63BE004D}" type="presOf" srcId="{1B4D10D8-DC49-43A8-957E-57051FF5B528}" destId="{F38C5463-0C70-428E-8877-FA85A348A5DF}" srcOrd="0" destOrd="0" presId="urn:microsoft.com/office/officeart/2008/layout/LinedList"/>
    <dgm:cxn modelId="{C8A3A494-A586-441A-A812-D6597DAB588E}" srcId="{D2F4FDD0-3749-46D1-BFB3-44F91771F909}" destId="{7AC1B5DC-2775-48FA-80E3-D4C3AE487BE6}" srcOrd="4" destOrd="0" parTransId="{A17B3CE2-187C-4D7F-B0C8-98E5DE4CCE2C}" sibTransId="{51A65E2D-4719-4894-B787-DBE50C851AB3}"/>
    <dgm:cxn modelId="{06C0BA9C-6C56-48EF-9D22-5AAAC6D203E8}" type="presOf" srcId="{B6532C24-A0EB-4F6D-85B0-AD608ACDBF96}" destId="{A7975FF7-F020-4469-B0CA-839BF2964177}" srcOrd="0" destOrd="0" presId="urn:microsoft.com/office/officeart/2008/layout/LinedList"/>
    <dgm:cxn modelId="{1C8E9CA7-21A2-472E-A17C-58E8D0B764B3}" srcId="{D2F4FDD0-3749-46D1-BFB3-44F91771F909}" destId="{1B4D10D8-DC49-43A8-957E-57051FF5B528}" srcOrd="5" destOrd="0" parTransId="{37E1A786-BCDD-4B4F-9FD1-7BC50E68DE60}" sibTransId="{5042FD21-5925-4DC6-8CE9-9E0D1EACAC8A}"/>
    <dgm:cxn modelId="{68E6EDF3-AEC1-450E-A3F4-7B66EFD877CD}" type="presOf" srcId="{F8A20DEE-554E-4FF5-BE72-8E5A3B426DB0}" destId="{AC76BAB0-CA04-4E1F-BD1A-B84743EDDEF5}" srcOrd="0" destOrd="0" presId="urn:microsoft.com/office/officeart/2008/layout/LinedList"/>
    <dgm:cxn modelId="{09514ADD-AC66-4363-8AA8-91C59659D505}" type="presParOf" srcId="{C10623A4-F532-42BE-9423-17C27759AA3A}" destId="{F13101BF-D67A-498D-B0E9-63A60A70F3E1}" srcOrd="0" destOrd="0" presId="urn:microsoft.com/office/officeart/2008/layout/LinedList"/>
    <dgm:cxn modelId="{321602BE-4E3F-4292-AFAA-BDBBD210132F}" type="presParOf" srcId="{C10623A4-F532-42BE-9423-17C27759AA3A}" destId="{1A51CBD6-FF84-46B1-9725-F260C974786F}" srcOrd="1" destOrd="0" presId="urn:microsoft.com/office/officeart/2008/layout/LinedList"/>
    <dgm:cxn modelId="{21CDEF3F-4115-40CD-B99B-FCC5A821CEE2}" type="presParOf" srcId="{1A51CBD6-FF84-46B1-9725-F260C974786F}" destId="{AC76BAB0-CA04-4E1F-BD1A-B84743EDDEF5}" srcOrd="0" destOrd="0" presId="urn:microsoft.com/office/officeart/2008/layout/LinedList"/>
    <dgm:cxn modelId="{AD333D7F-434F-489E-80AD-76995C717893}" type="presParOf" srcId="{1A51CBD6-FF84-46B1-9725-F260C974786F}" destId="{6E1472A7-3B89-4942-9B40-906846005803}" srcOrd="1" destOrd="0" presId="urn:microsoft.com/office/officeart/2008/layout/LinedList"/>
    <dgm:cxn modelId="{6C3DA24D-5EC8-4F84-8CFA-9C4575280B20}" type="presParOf" srcId="{C10623A4-F532-42BE-9423-17C27759AA3A}" destId="{34713324-3BBA-475C-912E-4C4AAC3BE2AB}" srcOrd="2" destOrd="0" presId="urn:microsoft.com/office/officeart/2008/layout/LinedList"/>
    <dgm:cxn modelId="{7F6FD990-5363-48C0-BFFA-C58A42E448E9}" type="presParOf" srcId="{C10623A4-F532-42BE-9423-17C27759AA3A}" destId="{651B8078-5486-4B04-BE61-C844F1636F27}" srcOrd="3" destOrd="0" presId="urn:microsoft.com/office/officeart/2008/layout/LinedList"/>
    <dgm:cxn modelId="{735D7620-7E60-4CBB-A227-92CF75D73EEB}" type="presParOf" srcId="{651B8078-5486-4B04-BE61-C844F1636F27}" destId="{A7975FF7-F020-4469-B0CA-839BF2964177}" srcOrd="0" destOrd="0" presId="urn:microsoft.com/office/officeart/2008/layout/LinedList"/>
    <dgm:cxn modelId="{C96EEB4B-08D5-4AD4-AB62-C1400ADAF43E}" type="presParOf" srcId="{651B8078-5486-4B04-BE61-C844F1636F27}" destId="{E311F685-DC33-468E-8FB5-EC80B8AD67A0}" srcOrd="1" destOrd="0" presId="urn:microsoft.com/office/officeart/2008/layout/LinedList"/>
    <dgm:cxn modelId="{E3E6B34C-03F4-465F-BDD8-1AB3F42B7E2A}" type="presParOf" srcId="{C10623A4-F532-42BE-9423-17C27759AA3A}" destId="{9FB1D2FB-C65A-4670-ACD4-C0DE98815D15}" srcOrd="4" destOrd="0" presId="urn:microsoft.com/office/officeart/2008/layout/LinedList"/>
    <dgm:cxn modelId="{B8DE7BD3-14B3-4BB8-A6FB-5B0E51F96A39}" type="presParOf" srcId="{C10623A4-F532-42BE-9423-17C27759AA3A}" destId="{D5B362DB-B46B-4A20-87D4-43528FB84292}" srcOrd="5" destOrd="0" presId="urn:microsoft.com/office/officeart/2008/layout/LinedList"/>
    <dgm:cxn modelId="{CC92D6E6-4D9B-473E-8E4F-F83BF583C177}" type="presParOf" srcId="{D5B362DB-B46B-4A20-87D4-43528FB84292}" destId="{EFBCE6DD-D5ED-4B37-B030-DBCB7FB1B14C}" srcOrd="0" destOrd="0" presId="urn:microsoft.com/office/officeart/2008/layout/LinedList"/>
    <dgm:cxn modelId="{8E0D0D9C-1334-4586-9F65-2063A7A94E5F}" type="presParOf" srcId="{D5B362DB-B46B-4A20-87D4-43528FB84292}" destId="{51D576FD-7E2F-4576-A810-FD1850EF0CBE}" srcOrd="1" destOrd="0" presId="urn:microsoft.com/office/officeart/2008/layout/LinedList"/>
    <dgm:cxn modelId="{20E8B2F1-3AAD-47B2-99E2-1CA9D890BDB5}" type="presParOf" srcId="{C10623A4-F532-42BE-9423-17C27759AA3A}" destId="{6B6D7505-9968-4C15-A6AE-647C0E99D42A}" srcOrd="6" destOrd="0" presId="urn:microsoft.com/office/officeart/2008/layout/LinedList"/>
    <dgm:cxn modelId="{C9C55454-F31A-4ED3-A9E6-A6098CCAF8BB}" type="presParOf" srcId="{C10623A4-F532-42BE-9423-17C27759AA3A}" destId="{C0D293BD-07F3-4777-8C79-4FA2B7E6DD35}" srcOrd="7" destOrd="0" presId="urn:microsoft.com/office/officeart/2008/layout/LinedList"/>
    <dgm:cxn modelId="{E4B3E9E5-8F2B-4140-9548-9E7E0FE6A7F7}" type="presParOf" srcId="{C0D293BD-07F3-4777-8C79-4FA2B7E6DD35}" destId="{88C596E5-3A93-491C-93B0-01E5A1E8B05D}" srcOrd="0" destOrd="0" presId="urn:microsoft.com/office/officeart/2008/layout/LinedList"/>
    <dgm:cxn modelId="{2D258EC4-8E42-4609-A296-5838A8668199}" type="presParOf" srcId="{C0D293BD-07F3-4777-8C79-4FA2B7E6DD35}" destId="{E78BC8C7-24F7-4434-89A4-D3F1CF99D2BC}" srcOrd="1" destOrd="0" presId="urn:microsoft.com/office/officeart/2008/layout/LinedList"/>
    <dgm:cxn modelId="{1175BF58-8BD7-44E5-BD48-1BCC81A08E59}" type="presParOf" srcId="{C10623A4-F532-42BE-9423-17C27759AA3A}" destId="{098FBA98-6834-4A93-AD70-2041AEA6658B}" srcOrd="8" destOrd="0" presId="urn:microsoft.com/office/officeart/2008/layout/LinedList"/>
    <dgm:cxn modelId="{FE0FC62A-78A3-4ED7-AE67-E5CD282FACED}" type="presParOf" srcId="{C10623A4-F532-42BE-9423-17C27759AA3A}" destId="{94A90587-90EC-4602-A171-59B3C27E8CB1}" srcOrd="9" destOrd="0" presId="urn:microsoft.com/office/officeart/2008/layout/LinedList"/>
    <dgm:cxn modelId="{C188E198-6DDF-4AC0-A140-885F7A779E53}" type="presParOf" srcId="{94A90587-90EC-4602-A171-59B3C27E8CB1}" destId="{2306551B-F4FB-4FA4-A195-47FE2D3F6200}" srcOrd="0" destOrd="0" presId="urn:microsoft.com/office/officeart/2008/layout/LinedList"/>
    <dgm:cxn modelId="{30559421-FA0F-458F-8513-451EA7544517}" type="presParOf" srcId="{94A90587-90EC-4602-A171-59B3C27E8CB1}" destId="{31857642-086E-43A3-A94C-B6CCAEC1979F}" srcOrd="1" destOrd="0" presId="urn:microsoft.com/office/officeart/2008/layout/LinedList"/>
    <dgm:cxn modelId="{D9DC2A40-1EBB-4D50-96BC-3B3F739CB98F}" type="presParOf" srcId="{C10623A4-F532-42BE-9423-17C27759AA3A}" destId="{992C5A29-37A4-4201-A2BE-569E20CF8447}" srcOrd="10" destOrd="0" presId="urn:microsoft.com/office/officeart/2008/layout/LinedList"/>
    <dgm:cxn modelId="{ED9D473A-3317-4606-ACBF-A7721187358B}" type="presParOf" srcId="{C10623A4-F532-42BE-9423-17C27759AA3A}" destId="{473FB67E-558D-4C40-A870-89C8E441F045}" srcOrd="11" destOrd="0" presId="urn:microsoft.com/office/officeart/2008/layout/LinedList"/>
    <dgm:cxn modelId="{F486BD69-C614-4DBA-B0A9-999475D87BB2}" type="presParOf" srcId="{473FB67E-558D-4C40-A870-89C8E441F045}" destId="{F38C5463-0C70-428E-8877-FA85A348A5DF}" srcOrd="0" destOrd="0" presId="urn:microsoft.com/office/officeart/2008/layout/LinedList"/>
    <dgm:cxn modelId="{62783FED-8FE6-41AF-904C-31E1C2F8AAAA}" type="presParOf" srcId="{473FB67E-558D-4C40-A870-89C8E441F045}" destId="{2544C881-11ED-416B-824D-E57C729F76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667A8-D6F8-4D0C-9692-6541A068BAF6}">
      <dsp:nvSpPr>
        <dsp:cNvPr id="0" name=""/>
        <dsp:cNvSpPr/>
      </dsp:nvSpPr>
      <dsp:spPr>
        <a:xfrm>
          <a:off x="0" y="231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60315-C253-4B23-AF38-082E9DF6CDB3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35768-08F6-4ABA-8358-A611C0698604}">
      <dsp:nvSpPr>
        <dsp:cNvPr id="0" name=""/>
        <dsp:cNvSpPr/>
      </dsp:nvSpPr>
      <dsp:spPr>
        <a:xfrm>
          <a:off x="1357965" y="231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/>
            </a:rPr>
            <a:t>Какие</a:t>
          </a:r>
          <a:r>
            <a:rPr lang="en-US" sz="2200" kern="1200" dirty="0">
              <a:latin typeface="Calibri"/>
            </a:rPr>
            <a:t> </a:t>
          </a:r>
          <a:r>
            <a:rPr lang="en-US" sz="2200" kern="1200" dirty="0" err="1">
              <a:latin typeface="Calibri"/>
            </a:rPr>
            <a:t>права</a:t>
          </a:r>
          <a:r>
            <a:rPr lang="en-US" sz="2200" kern="1200" dirty="0">
              <a:latin typeface="Calibri"/>
            </a:rPr>
            <a:t> </a:t>
          </a:r>
          <a:r>
            <a:rPr lang="en-US" sz="2200" kern="1200" dirty="0" err="1">
              <a:latin typeface="Calibri"/>
            </a:rPr>
            <a:t>есть</a:t>
          </a:r>
          <a:r>
            <a:rPr lang="en-US" sz="2200" kern="1200" dirty="0">
              <a:latin typeface="Calibri"/>
            </a:rPr>
            <a:t> у </a:t>
          </a:r>
          <a:r>
            <a:rPr lang="en-US" sz="2200" kern="1200" dirty="0" err="1">
              <a:latin typeface="Calibri"/>
            </a:rPr>
            <a:t>педагога</a:t>
          </a:r>
          <a:endParaRPr lang="en-US" sz="2200" kern="1200" dirty="0" err="1"/>
        </a:p>
      </dsp:txBody>
      <dsp:txXfrm>
        <a:off x="1357965" y="2319"/>
        <a:ext cx="3325983" cy="1175727"/>
      </dsp:txXfrm>
    </dsp:sp>
    <dsp:sp modelId="{BFDFD1B0-76E0-4CFA-8C4D-17372E0C7962}">
      <dsp:nvSpPr>
        <dsp:cNvPr id="0" name=""/>
        <dsp:cNvSpPr/>
      </dsp:nvSpPr>
      <dsp:spPr>
        <a:xfrm>
          <a:off x="0" y="147197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03D4A-5402-463B-A230-1D897E0BDA33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FE4C3-D6BA-46C0-90C4-F66D6186585F}">
      <dsp:nvSpPr>
        <dsp:cNvPr id="0" name=""/>
        <dsp:cNvSpPr/>
      </dsp:nvSpPr>
      <dsp:spPr>
        <a:xfrm>
          <a:off x="1357965" y="147197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</a:rPr>
            <a:t>Требования к педагогу</a:t>
          </a:r>
          <a:endParaRPr lang="en-US" sz="2200" kern="1200" dirty="0"/>
        </a:p>
      </dsp:txBody>
      <dsp:txXfrm>
        <a:off x="1357965" y="1471979"/>
        <a:ext cx="3325983" cy="1175727"/>
      </dsp:txXfrm>
    </dsp:sp>
    <dsp:sp modelId="{DEC2C779-A4B2-4D19-B7A3-478963A72C24}">
      <dsp:nvSpPr>
        <dsp:cNvPr id="0" name=""/>
        <dsp:cNvSpPr/>
      </dsp:nvSpPr>
      <dsp:spPr>
        <a:xfrm>
          <a:off x="0" y="294163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7A037-88C0-46D8-8CA9-0DD00CFF30A8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A282F-040E-4945-A63C-2E885E159A50}">
      <dsp:nvSpPr>
        <dsp:cNvPr id="0" name=""/>
        <dsp:cNvSpPr/>
      </dsp:nvSpPr>
      <dsp:spPr>
        <a:xfrm>
          <a:off x="1357965" y="294163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/>
            </a:rPr>
            <a:t>Кейсы</a:t>
          </a:r>
          <a:r>
            <a:rPr lang="en-US" sz="2200" kern="1200" dirty="0">
              <a:latin typeface="Calibri"/>
            </a:rPr>
            <a:t> с </a:t>
          </a:r>
          <a:r>
            <a:rPr lang="en-US" sz="2200" kern="1200" dirty="0" err="1">
              <a:latin typeface="Calibri"/>
            </a:rPr>
            <a:t>практики</a:t>
          </a:r>
          <a:endParaRPr lang="en-US" sz="2200" kern="1200" dirty="0" err="1"/>
        </a:p>
      </dsp:txBody>
      <dsp:txXfrm>
        <a:off x="1357965" y="2941639"/>
        <a:ext cx="3325983" cy="1175727"/>
      </dsp:txXfrm>
    </dsp:sp>
    <dsp:sp modelId="{752A6596-E904-4036-AB0C-EDF3CA0ADD34}">
      <dsp:nvSpPr>
        <dsp:cNvPr id="0" name=""/>
        <dsp:cNvSpPr/>
      </dsp:nvSpPr>
      <dsp:spPr>
        <a:xfrm>
          <a:off x="0" y="441129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A7963-CCCD-49E1-9127-ECE32F172FF3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14526-3BF9-449F-9AE5-093DE0F097F5}">
      <dsp:nvSpPr>
        <dsp:cNvPr id="0" name=""/>
        <dsp:cNvSpPr/>
      </dsp:nvSpPr>
      <dsp:spPr>
        <a:xfrm>
          <a:off x="1357965" y="441129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/>
            </a:rPr>
            <a:t>Ошибки</a:t>
          </a:r>
          <a:r>
            <a:rPr lang="en-US" sz="2200" kern="1200" dirty="0">
              <a:latin typeface="Calibri"/>
            </a:rPr>
            <a:t> </a:t>
          </a:r>
          <a:r>
            <a:rPr lang="en-US" sz="2200" kern="1200" dirty="0" err="1">
              <a:latin typeface="Calibri"/>
            </a:rPr>
            <a:t>молодого</a:t>
          </a:r>
          <a:r>
            <a:rPr lang="en-US" sz="2200" kern="1200" dirty="0">
              <a:latin typeface="Calibri"/>
            </a:rPr>
            <a:t> </a:t>
          </a:r>
          <a:r>
            <a:rPr lang="en-US" sz="2200" kern="1200" dirty="0" err="1">
              <a:latin typeface="Calibri"/>
            </a:rPr>
            <a:t>учителя</a:t>
          </a:r>
        </a:p>
      </dsp:txBody>
      <dsp:txXfrm>
        <a:off x="1357965" y="4411299"/>
        <a:ext cx="3325983" cy="117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1E3A0-A4D6-4FDC-815F-7526B205AFC2}">
      <dsp:nvSpPr>
        <dsp:cNvPr id="0" name=""/>
        <dsp:cNvSpPr/>
      </dsp:nvSpPr>
      <dsp:spPr>
        <a:xfrm>
          <a:off x="1138811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9EE3D-0C8F-4353-BD76-769E305B0A6B}">
      <dsp:nvSpPr>
        <dsp:cNvPr id="0" name=""/>
        <dsp:cNvSpPr/>
      </dsp:nvSpPr>
      <dsp:spPr>
        <a:xfrm>
          <a:off x="729373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libri"/>
            </a:rPr>
            <a:t>Не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привлекать</a:t>
          </a:r>
          <a:r>
            <a:rPr lang="en-US" sz="1200" kern="1200" dirty="0">
              <a:latin typeface="Calibri"/>
            </a:rPr>
            <a:t> к работам вне ДИ</a:t>
          </a:r>
          <a:endParaRPr lang="en-US" sz="1200" kern="1200" dirty="0"/>
        </a:p>
      </dsp:txBody>
      <dsp:txXfrm>
        <a:off x="729373" y="1314747"/>
        <a:ext cx="1488867" cy="595546"/>
      </dsp:txXfrm>
    </dsp:sp>
    <dsp:sp modelId="{E0FDD2D8-6241-4891-842D-9AD6E426B033}">
      <dsp:nvSpPr>
        <dsp:cNvPr id="0" name=""/>
        <dsp:cNvSpPr/>
      </dsp:nvSpPr>
      <dsp:spPr>
        <a:xfrm>
          <a:off x="2888230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EFA9D-6A6E-4196-94E3-7450B25FACAA}">
      <dsp:nvSpPr>
        <dsp:cNvPr id="0" name=""/>
        <dsp:cNvSpPr/>
      </dsp:nvSpPr>
      <dsp:spPr>
        <a:xfrm>
          <a:off x="2478792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Нести </a:t>
          </a:r>
          <a:r>
            <a:rPr lang="en-US" sz="1200" kern="1200" dirty="0" err="1">
              <a:latin typeface="Calibri"/>
            </a:rPr>
            <a:t>ответственность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за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порученные</a:t>
          </a:r>
          <a:r>
            <a:rPr lang="en-US" sz="1200" kern="1200" dirty="0">
              <a:latin typeface="Calibri"/>
            </a:rPr>
            <a:t> ДИ</a:t>
          </a:r>
        </a:p>
      </dsp:txBody>
      <dsp:txXfrm>
        <a:off x="2478792" y="1314747"/>
        <a:ext cx="1488867" cy="595546"/>
      </dsp:txXfrm>
    </dsp:sp>
    <dsp:sp modelId="{AC52F573-BD59-4C1B-83D5-2D534D379A27}">
      <dsp:nvSpPr>
        <dsp:cNvPr id="0" name=""/>
        <dsp:cNvSpPr/>
      </dsp:nvSpPr>
      <dsp:spPr>
        <a:xfrm>
          <a:off x="4637649" y="393188"/>
          <a:ext cx="669990" cy="669990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4D314-0480-469E-90A6-92BE9AD941D2}">
      <dsp:nvSpPr>
        <dsp:cNvPr id="0" name=""/>
        <dsp:cNvSpPr/>
      </dsp:nvSpPr>
      <dsp:spPr>
        <a:xfrm>
          <a:off x="4228211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libri"/>
            </a:rPr>
            <a:t>Составлять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программы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обучения</a:t>
          </a:r>
          <a:r>
            <a:rPr lang="en-US" sz="1200" kern="1200" dirty="0">
              <a:latin typeface="Calibri"/>
            </a:rPr>
            <a:t> и </a:t>
          </a:r>
          <a:r>
            <a:rPr lang="en-US" sz="1200" kern="1200" dirty="0" err="1">
              <a:latin typeface="Calibri"/>
            </a:rPr>
            <a:t>творчество</a:t>
          </a:r>
          <a:r>
            <a:rPr lang="en-US" sz="1200" kern="1200" dirty="0">
              <a:latin typeface="Calibri"/>
            </a:rPr>
            <a:t> на роке</a:t>
          </a:r>
          <a:endParaRPr lang="ru-RU" sz="1200" kern="1200" dirty="0"/>
        </a:p>
      </dsp:txBody>
      <dsp:txXfrm>
        <a:off x="4228211" y="1314747"/>
        <a:ext cx="1488867" cy="595546"/>
      </dsp:txXfrm>
    </dsp:sp>
    <dsp:sp modelId="{3B7ED33F-0D38-42DB-A3CD-167AB2487521}">
      <dsp:nvSpPr>
        <dsp:cNvPr id="0" name=""/>
        <dsp:cNvSpPr/>
      </dsp:nvSpPr>
      <dsp:spPr>
        <a:xfrm>
          <a:off x="6387068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5933C-CB4C-4324-8C82-F3703CA6C3A3}">
      <dsp:nvSpPr>
        <dsp:cNvPr id="0" name=""/>
        <dsp:cNvSpPr/>
      </dsp:nvSpPr>
      <dsp:spPr>
        <a:xfrm>
          <a:off x="5977630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libri"/>
            </a:rPr>
            <a:t>Уважительное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отношение</a:t>
          </a:r>
          <a:r>
            <a:rPr lang="en-US" sz="1200" kern="1200" dirty="0">
              <a:latin typeface="Calibri"/>
            </a:rPr>
            <a:t> и </a:t>
          </a:r>
          <a:r>
            <a:rPr lang="en-US" sz="1200" kern="1200" dirty="0" err="1">
              <a:latin typeface="Calibri"/>
            </a:rPr>
            <a:t>право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на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отдых</a:t>
          </a:r>
          <a:r>
            <a:rPr lang="en-US" sz="1200" kern="1200" dirty="0">
              <a:latin typeface="Calibri"/>
            </a:rPr>
            <a:t> в 56 </a:t>
          </a:r>
          <a:r>
            <a:rPr lang="en-US" sz="1200" kern="1200" dirty="0" err="1">
              <a:latin typeface="Calibri"/>
            </a:rPr>
            <a:t>дней</a:t>
          </a:r>
          <a:endParaRPr lang="en-US" sz="1200" kern="1200" dirty="0" err="1"/>
        </a:p>
      </dsp:txBody>
      <dsp:txXfrm>
        <a:off x="5977630" y="1314747"/>
        <a:ext cx="1488867" cy="595546"/>
      </dsp:txXfrm>
    </dsp:sp>
    <dsp:sp modelId="{52B8AC53-BCE6-40D6-B8D7-80861FDAAE10}">
      <dsp:nvSpPr>
        <dsp:cNvPr id="0" name=""/>
        <dsp:cNvSpPr/>
      </dsp:nvSpPr>
      <dsp:spPr>
        <a:xfrm>
          <a:off x="2013521" y="2282510"/>
          <a:ext cx="669990" cy="66999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E66E-ADA5-468E-96D4-C36D15D84BEF}">
      <dsp:nvSpPr>
        <dsp:cNvPr id="0" name=""/>
        <dsp:cNvSpPr/>
      </dsp:nvSpPr>
      <dsp:spPr>
        <a:xfrm>
          <a:off x="1604082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Мат базу и исследовательскую деятельность</a:t>
          </a:r>
        </a:p>
      </dsp:txBody>
      <dsp:txXfrm>
        <a:off x="1604082" y="3204069"/>
        <a:ext cx="1488867" cy="595546"/>
      </dsp:txXfrm>
    </dsp:sp>
    <dsp:sp modelId="{7125D91B-B936-4B18-9FFB-214C22058200}">
      <dsp:nvSpPr>
        <dsp:cNvPr id="0" name=""/>
        <dsp:cNvSpPr/>
      </dsp:nvSpPr>
      <dsp:spPr>
        <a:xfrm>
          <a:off x="3762940" y="2282510"/>
          <a:ext cx="669990" cy="669990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1E64F-875E-4C0B-BFB2-EA9FAF719E8C}">
      <dsp:nvSpPr>
        <dsp:cNvPr id="0" name=""/>
        <dsp:cNvSpPr/>
      </dsp:nvSpPr>
      <dsp:spPr>
        <a:xfrm>
          <a:off x="3353501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Поощрения и доплаты за магистратуру идокуторантуру</a:t>
          </a:r>
        </a:p>
      </dsp:txBody>
      <dsp:txXfrm>
        <a:off x="3353501" y="3204069"/>
        <a:ext cx="1488867" cy="595546"/>
      </dsp:txXfrm>
    </dsp:sp>
    <dsp:sp modelId="{20CD8BD4-80CD-4E32-B0EB-0F54A195D288}">
      <dsp:nvSpPr>
        <dsp:cNvPr id="0" name=""/>
        <dsp:cNvSpPr/>
      </dsp:nvSpPr>
      <dsp:spPr>
        <a:xfrm>
          <a:off x="5512359" y="2282510"/>
          <a:ext cx="669990" cy="66999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E0085-5C3F-49C6-8BCE-2AEA8EA9A2EA}">
      <dsp:nvSpPr>
        <dsp:cNvPr id="0" name=""/>
        <dsp:cNvSpPr/>
      </dsp:nvSpPr>
      <dsp:spPr>
        <a:xfrm>
          <a:off x="5102920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libri"/>
            </a:rPr>
            <a:t>Стипендии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Болашак</a:t>
          </a:r>
          <a:r>
            <a:rPr lang="en-US" sz="1200" kern="1200" dirty="0">
              <a:latin typeface="Calibri"/>
            </a:rPr>
            <a:t> (</a:t>
          </a:r>
          <a:r>
            <a:rPr lang="en-US" sz="1200" kern="1200" dirty="0" err="1">
              <a:latin typeface="Calibri"/>
            </a:rPr>
            <a:t>участие</a:t>
          </a:r>
          <a:r>
            <a:rPr lang="en-US" sz="1200" kern="1200" dirty="0">
              <a:latin typeface="Calibri"/>
            </a:rPr>
            <a:t>)</a:t>
          </a:r>
        </a:p>
      </dsp:txBody>
      <dsp:txXfrm>
        <a:off x="5102920" y="3204069"/>
        <a:ext cx="1488867" cy="595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1E3A0-A4D6-4FDC-815F-7526B205AFC2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9EE3D-0C8F-4353-BD76-769E305B0A6B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/>
            </a:rPr>
            <a:t>Гарантия </a:t>
          </a:r>
          <a:r>
            <a:rPr lang="en-US" sz="2100" kern="1200" dirty="0" err="1">
              <a:latin typeface="Calibri"/>
            </a:rPr>
            <a:t>жилья</a:t>
          </a:r>
          <a:r>
            <a:rPr lang="en-US" sz="2100" kern="1200" dirty="0">
              <a:latin typeface="Calibri"/>
            </a:rPr>
            <a:t> </a:t>
          </a:r>
          <a:r>
            <a:rPr lang="en-US" sz="2100" kern="1200" dirty="0" err="1">
              <a:latin typeface="Calibri"/>
            </a:rPr>
            <a:t>от</a:t>
          </a:r>
          <a:r>
            <a:rPr lang="en-US" sz="2100" kern="1200" dirty="0">
              <a:latin typeface="Calibri"/>
            </a:rPr>
            <a:t> </a:t>
          </a:r>
          <a:r>
            <a:rPr lang="en-US" sz="2100" kern="1200" dirty="0" err="1">
              <a:latin typeface="Calibri"/>
            </a:rPr>
            <a:t>государства</a:t>
          </a:r>
          <a:endParaRPr lang="en-US" sz="2100" kern="1200" dirty="0" err="1"/>
        </a:p>
      </dsp:txBody>
      <dsp:txXfrm>
        <a:off x="25435" y="2276522"/>
        <a:ext cx="1800000" cy="720000"/>
      </dsp:txXfrm>
    </dsp:sp>
    <dsp:sp modelId="{E0FDD2D8-6241-4891-842D-9AD6E426B033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EFA9D-6A6E-4196-94E3-7450B25FACAA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libri"/>
            </a:rPr>
            <a:t>Земельные</a:t>
          </a:r>
          <a:r>
            <a:rPr lang="en-US" sz="2100" kern="1200" dirty="0">
              <a:latin typeface="Calibri"/>
            </a:rPr>
            <a:t> </a:t>
          </a:r>
          <a:r>
            <a:rPr lang="en-US" sz="2100" kern="1200" dirty="0" err="1">
              <a:latin typeface="Calibri"/>
            </a:rPr>
            <a:t>участки</a:t>
          </a:r>
        </a:p>
      </dsp:txBody>
      <dsp:txXfrm>
        <a:off x="2140435" y="2276522"/>
        <a:ext cx="1800000" cy="720000"/>
      </dsp:txXfrm>
    </dsp:sp>
    <dsp:sp modelId="{AC52F573-BD59-4C1B-83D5-2D534D379A27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4D314-0480-469E-90A6-92BE9AD941D2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libri"/>
            </a:rPr>
            <a:t>Пособие</a:t>
          </a:r>
          <a:r>
            <a:rPr lang="en-US" sz="2100" kern="1200" dirty="0">
              <a:latin typeface="Calibri"/>
            </a:rPr>
            <a:t> </a:t>
          </a:r>
          <a:r>
            <a:rPr lang="en-US" sz="2100" kern="1200" dirty="0" err="1">
              <a:latin typeface="Calibri"/>
            </a:rPr>
            <a:t>на</a:t>
          </a:r>
          <a:r>
            <a:rPr lang="en-US" sz="2100" kern="1200" dirty="0">
              <a:latin typeface="Calibri"/>
            </a:rPr>
            <a:t> оздоровление</a:t>
          </a:r>
          <a:endParaRPr lang="en-US" sz="2100" kern="1200" dirty="0"/>
        </a:p>
      </dsp:txBody>
      <dsp:txXfrm>
        <a:off x="4255435" y="2276522"/>
        <a:ext cx="1800000" cy="720000"/>
      </dsp:txXfrm>
    </dsp:sp>
    <dsp:sp modelId="{3B7ED33F-0D38-42DB-A3CD-167AB2487521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5933C-CB4C-4324-8C82-F3703CA6C3A3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libri"/>
            </a:rPr>
            <a:t>Работа</a:t>
          </a:r>
          <a:r>
            <a:rPr lang="en-US" sz="2100" kern="1200" dirty="0">
              <a:latin typeface="Calibri"/>
            </a:rPr>
            <a:t> </a:t>
          </a:r>
          <a:r>
            <a:rPr lang="en-US" sz="2100" kern="1200" dirty="0" err="1">
              <a:latin typeface="Calibri"/>
            </a:rPr>
            <a:t>неполного</a:t>
          </a:r>
          <a:r>
            <a:rPr lang="en-US" sz="2100" kern="1200" dirty="0">
              <a:latin typeface="Calibri"/>
            </a:rPr>
            <a:t> </a:t>
          </a:r>
          <a:r>
            <a:rPr lang="en-US" sz="2100" kern="1200" dirty="0" err="1">
              <a:latin typeface="Calibri"/>
            </a:rPr>
            <a:t>дня</a:t>
          </a:r>
          <a:endParaRPr lang="en-US" sz="2100" kern="1200" dirty="0" err="1"/>
        </a:p>
      </dsp:txBody>
      <dsp:txXfrm>
        <a:off x="6370435" y="2276522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B6C2-DB44-4DDE-A691-ACAE4B24DEEC}">
      <dsp:nvSpPr>
        <dsp:cNvPr id="0" name=""/>
        <dsp:cNvSpPr/>
      </dsp:nvSpPr>
      <dsp:spPr>
        <a:xfrm>
          <a:off x="0" y="104105"/>
          <a:ext cx="5175384" cy="556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1)</a:t>
          </a:r>
          <a:r>
            <a:rPr lang="en-US" sz="1400" kern="1200" dirty="0" err="1">
              <a:latin typeface="Calibri"/>
            </a:rPr>
            <a:t>Проводить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агитацию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на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выборах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среди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граждан</a:t>
          </a:r>
          <a:r>
            <a:rPr lang="en-US" sz="1400" kern="1200" dirty="0">
              <a:latin typeface="Calibri"/>
            </a:rPr>
            <a:t> РК</a:t>
          </a:r>
        </a:p>
      </dsp:txBody>
      <dsp:txXfrm>
        <a:off x="27149" y="131254"/>
        <a:ext cx="5121086" cy="501854"/>
      </dsp:txXfrm>
    </dsp:sp>
    <dsp:sp modelId="{65F05275-C7BD-47CB-85BC-47FDEC164F16}">
      <dsp:nvSpPr>
        <dsp:cNvPr id="0" name=""/>
        <dsp:cNvSpPr/>
      </dsp:nvSpPr>
      <dsp:spPr>
        <a:xfrm>
          <a:off x="0" y="700577"/>
          <a:ext cx="5175384" cy="556152"/>
        </a:xfrm>
        <a:prstGeom prst="round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2)</a:t>
          </a:r>
          <a:r>
            <a:rPr lang="en-US" sz="1400" kern="1200" dirty="0" err="1">
              <a:latin typeface="Calibri"/>
            </a:rPr>
            <a:t>Соответствие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компетенциям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профстандарта</a:t>
          </a:r>
          <a:endParaRPr lang="en-US" sz="1400" kern="1200" dirty="0"/>
        </a:p>
      </dsp:txBody>
      <dsp:txXfrm>
        <a:off x="27149" y="727726"/>
        <a:ext cx="5121086" cy="501854"/>
      </dsp:txXfrm>
    </dsp:sp>
    <dsp:sp modelId="{8EE8C547-B69F-4407-BE07-88C7E0FA3276}">
      <dsp:nvSpPr>
        <dsp:cNvPr id="0" name=""/>
        <dsp:cNvSpPr/>
      </dsp:nvSpPr>
      <dsp:spPr>
        <a:xfrm>
          <a:off x="0" y="1297050"/>
          <a:ext cx="5175384" cy="55615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3)</a:t>
          </a:r>
          <a:r>
            <a:rPr lang="en-US" sz="1400" kern="1200" dirty="0" err="1">
              <a:latin typeface="Calibri"/>
            </a:rPr>
            <a:t>Закупать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мат-тех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средства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для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уроков</a:t>
          </a:r>
          <a:endParaRPr lang="en-US" sz="1400" kern="1200" dirty="0">
            <a:latin typeface="Calibri"/>
          </a:endParaRPr>
        </a:p>
      </dsp:txBody>
      <dsp:txXfrm>
        <a:off x="27149" y="1324199"/>
        <a:ext cx="5121086" cy="501854"/>
      </dsp:txXfrm>
    </dsp:sp>
    <dsp:sp modelId="{90FC8631-D427-4C04-B577-919553349724}">
      <dsp:nvSpPr>
        <dsp:cNvPr id="0" name=""/>
        <dsp:cNvSpPr/>
      </dsp:nvSpPr>
      <dsp:spPr>
        <a:xfrm>
          <a:off x="0" y="1893522"/>
          <a:ext cx="5175384" cy="556152"/>
        </a:xfrm>
        <a:prstGeom prst="round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4)Проходить </a:t>
          </a:r>
          <a:r>
            <a:rPr lang="en-US" sz="1400" kern="1200" dirty="0" err="1">
              <a:latin typeface="Calibri"/>
            </a:rPr>
            <a:t>аттестацию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подтверждая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категорию</a:t>
          </a:r>
          <a:endParaRPr lang="en-US" sz="1400" kern="1200" dirty="0"/>
        </a:p>
      </dsp:txBody>
      <dsp:txXfrm>
        <a:off x="27149" y="1920671"/>
        <a:ext cx="5121086" cy="501854"/>
      </dsp:txXfrm>
    </dsp:sp>
    <dsp:sp modelId="{A300A297-B240-46F6-9C26-C10921DD6F5D}">
      <dsp:nvSpPr>
        <dsp:cNvPr id="0" name=""/>
        <dsp:cNvSpPr/>
      </dsp:nvSpPr>
      <dsp:spPr>
        <a:xfrm>
          <a:off x="0" y="2489994"/>
          <a:ext cx="5175384" cy="55615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5)</a:t>
          </a:r>
          <a:r>
            <a:rPr lang="en-US" sz="1400" kern="1200" dirty="0" err="1">
              <a:latin typeface="Calibri"/>
            </a:rPr>
            <a:t>Анализировать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результаты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учащихся</a:t>
          </a:r>
          <a:r>
            <a:rPr lang="en-US" sz="1400" kern="1200" dirty="0">
              <a:latin typeface="Calibri"/>
            </a:rPr>
            <a:t> и </a:t>
          </a:r>
          <a:r>
            <a:rPr lang="en-US" sz="1400" kern="1200" dirty="0" err="1">
              <a:latin typeface="Calibri"/>
            </a:rPr>
            <a:t>предоставлять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отчеты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администрации</a:t>
          </a:r>
          <a:endParaRPr lang="en-US" sz="1400" kern="1200" dirty="0">
            <a:latin typeface="Calibri"/>
          </a:endParaRPr>
        </a:p>
      </dsp:txBody>
      <dsp:txXfrm>
        <a:off x="27149" y="2517143"/>
        <a:ext cx="5121086" cy="501854"/>
      </dsp:txXfrm>
    </dsp:sp>
    <dsp:sp modelId="{643B7F0E-6537-43EC-B702-0A499E8A5281}">
      <dsp:nvSpPr>
        <dsp:cNvPr id="0" name=""/>
        <dsp:cNvSpPr/>
      </dsp:nvSpPr>
      <dsp:spPr>
        <a:xfrm>
          <a:off x="0" y="3086466"/>
          <a:ext cx="5175384" cy="556152"/>
        </a:xfrm>
        <a:prstGeom prst="round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6)Соблюдать педэтику</a:t>
          </a:r>
        </a:p>
      </dsp:txBody>
      <dsp:txXfrm>
        <a:off x="27149" y="3113615"/>
        <a:ext cx="5121086" cy="501854"/>
      </dsp:txXfrm>
    </dsp:sp>
    <dsp:sp modelId="{7A75FD33-C496-4C7B-8022-71E32D9F10B1}">
      <dsp:nvSpPr>
        <dsp:cNvPr id="0" name=""/>
        <dsp:cNvSpPr/>
      </dsp:nvSpPr>
      <dsp:spPr>
        <a:xfrm>
          <a:off x="0" y="3682938"/>
          <a:ext cx="5175384" cy="55615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7)</a:t>
          </a:r>
          <a:r>
            <a:rPr lang="en-US" sz="1400" kern="1200" dirty="0" err="1">
              <a:latin typeface="Calibri"/>
            </a:rPr>
            <a:t>Воспитывать</a:t>
          </a:r>
          <a:r>
            <a:rPr lang="en-US" sz="1400" kern="1200" dirty="0">
              <a:latin typeface="Calibri"/>
            </a:rPr>
            <a:t> и </a:t>
          </a:r>
          <a:r>
            <a:rPr lang="en-US" sz="1400" kern="1200" dirty="0" err="1">
              <a:latin typeface="Calibri"/>
            </a:rPr>
            <a:t>развивать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детей</a:t>
          </a:r>
          <a:endParaRPr lang="en-US" sz="1400" kern="1200" dirty="0">
            <a:latin typeface="Calibri"/>
          </a:endParaRPr>
        </a:p>
      </dsp:txBody>
      <dsp:txXfrm>
        <a:off x="27149" y="3710087"/>
        <a:ext cx="5121086" cy="501854"/>
      </dsp:txXfrm>
    </dsp:sp>
    <dsp:sp modelId="{4DB4E2A1-AA3F-4BE5-A619-A1F379C5A6F7}">
      <dsp:nvSpPr>
        <dsp:cNvPr id="0" name=""/>
        <dsp:cNvSpPr/>
      </dsp:nvSpPr>
      <dsp:spPr>
        <a:xfrm>
          <a:off x="0" y="4279410"/>
          <a:ext cx="5175384" cy="556152"/>
        </a:xfrm>
        <a:prstGeom prst="round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8)</a:t>
          </a:r>
          <a:r>
            <a:rPr lang="en-US" sz="1400" kern="1200" dirty="0" err="1">
              <a:latin typeface="Calibri"/>
            </a:rPr>
            <a:t>Судить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за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нарушение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преступления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детьми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или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выступать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защитником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по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правам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ребенка</a:t>
          </a:r>
          <a:r>
            <a:rPr lang="en-US" sz="1400" kern="1200" dirty="0">
              <a:latin typeface="Calibri"/>
            </a:rPr>
            <a:t> </a:t>
          </a:r>
        </a:p>
      </dsp:txBody>
      <dsp:txXfrm>
        <a:off x="27149" y="4306559"/>
        <a:ext cx="5121086" cy="501854"/>
      </dsp:txXfrm>
    </dsp:sp>
    <dsp:sp modelId="{315B1F6C-D598-478A-8DE8-14C22820B65C}">
      <dsp:nvSpPr>
        <dsp:cNvPr id="0" name=""/>
        <dsp:cNvSpPr/>
      </dsp:nvSpPr>
      <dsp:spPr>
        <a:xfrm>
          <a:off x="0" y="4875883"/>
          <a:ext cx="5175384" cy="5561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9)Консультировать </a:t>
          </a:r>
          <a:r>
            <a:rPr lang="en-US" sz="1400" kern="1200" dirty="0" err="1">
              <a:latin typeface="Calibri"/>
            </a:rPr>
            <a:t>родителей</a:t>
          </a:r>
          <a:endParaRPr lang="en-US" sz="1400" kern="1200" dirty="0">
            <a:latin typeface="Calibri"/>
          </a:endParaRPr>
        </a:p>
      </dsp:txBody>
      <dsp:txXfrm>
        <a:off x="27149" y="4903032"/>
        <a:ext cx="5121086" cy="501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101BF-D67A-498D-B0E9-63A60A70F3E1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6BAB0-CA04-4E1F-BD1A-B84743EDDEF5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/>
            </a:rPr>
            <a:t>1)Учитель </a:t>
          </a:r>
          <a:r>
            <a:rPr lang="ru-RU" sz="2100" kern="1200" dirty="0"/>
            <a:t>может принимать подарки от родителей на сумму до 10 000 тенге</a:t>
          </a:r>
          <a:endParaRPr lang="en-US" sz="2100" kern="1200" dirty="0"/>
        </a:p>
      </dsp:txBody>
      <dsp:txXfrm>
        <a:off x="0" y="2209"/>
        <a:ext cx="8229600" cy="753590"/>
      </dsp:txXfrm>
    </dsp:sp>
    <dsp:sp modelId="{34713324-3BBA-475C-912E-4C4AAC3BE2AB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75FF7-F020-4469-B0CA-839BF2964177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/>
            </a:rPr>
            <a:t>2)Педагог</a:t>
          </a:r>
          <a:r>
            <a:rPr lang="ru-RU" sz="2100" kern="1200" dirty="0"/>
            <a:t> имеет право отказаться от выполнения работ, не входящих в его должностные обязанности.</a:t>
          </a:r>
          <a:endParaRPr lang="en-US" sz="2100" kern="1200" dirty="0"/>
        </a:p>
      </dsp:txBody>
      <dsp:txXfrm>
        <a:off x="0" y="755800"/>
        <a:ext cx="8229600" cy="753590"/>
      </dsp:txXfrm>
    </dsp:sp>
    <dsp:sp modelId="{9FB1D2FB-C65A-4670-ACD4-C0DE98815D15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E6DD-D5ED-4B37-B030-DBCB7FB1B14C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/>
            </a:rPr>
            <a:t>3)</a:t>
          </a:r>
          <a:r>
            <a:rPr lang="ru-RU" sz="2100" kern="1200" dirty="0"/>
            <a:t>Учитель может использовать личный телефон на уроке для работы с учениками.</a:t>
          </a:r>
          <a:endParaRPr lang="en-US" sz="2100" kern="1200" dirty="0"/>
        </a:p>
      </dsp:txBody>
      <dsp:txXfrm>
        <a:off x="0" y="1509390"/>
        <a:ext cx="8229600" cy="753590"/>
      </dsp:txXfrm>
    </dsp:sp>
    <dsp:sp modelId="{6B6D7505-9968-4C15-A6AE-647C0E99D42A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96E5-3A93-491C-93B0-01E5A1E8B05D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/>
            </a:rPr>
            <a:t>4)</a:t>
          </a:r>
          <a:r>
            <a:rPr lang="ru-RU" sz="2100" kern="1200" dirty="0"/>
            <a:t>Педагогу запрещено публично критиковать своих коллег или руководство школы.</a:t>
          </a:r>
          <a:endParaRPr lang="en-US" sz="2100" kern="1200" dirty="0"/>
        </a:p>
      </dsp:txBody>
      <dsp:txXfrm>
        <a:off x="0" y="2262981"/>
        <a:ext cx="8229600" cy="753590"/>
      </dsp:txXfrm>
    </dsp:sp>
    <dsp:sp modelId="{098FBA98-6834-4A93-AD70-2041AEA6658B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6551B-F4FB-4FA4-A195-47FE2D3F6200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/>
            </a:rPr>
            <a:t>5)</a:t>
          </a:r>
          <a:r>
            <a:rPr lang="ru-RU" sz="2100" kern="1200" dirty="0"/>
            <a:t>Учитель обязан предоставлять репетиторские услуги по своему предмету ученикам своего класса.</a:t>
          </a:r>
          <a:endParaRPr lang="en-US" sz="2100" kern="1200" dirty="0"/>
        </a:p>
      </dsp:txBody>
      <dsp:txXfrm>
        <a:off x="0" y="3016572"/>
        <a:ext cx="8229600" cy="753590"/>
      </dsp:txXfrm>
    </dsp:sp>
    <dsp:sp modelId="{992C5A29-37A4-4201-A2BE-569E20CF8447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C5463-0C70-428E-8877-FA85A348A5DF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/>
            </a:rPr>
            <a:t>6)Педагог</a:t>
          </a:r>
          <a:r>
            <a:rPr lang="ru-RU" sz="2100" kern="1200" dirty="0"/>
            <a:t> имеет право на ежегодный оплачиваемый отпуск продолжительностью не менее 56 календарных дней.</a:t>
          </a:r>
          <a:endParaRPr lang="en-US" sz="2100" kern="1200" dirty="0"/>
        </a:p>
      </dsp:txBody>
      <dsp:txXfrm>
        <a:off x="0" y="3770162"/>
        <a:ext cx="8229600" cy="7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61D19-45F2-4A65-9875-AA206DDF4AD9}" type="datetimeFigureOut"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7BA0-055A-42F4-822D-C88BB2433E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4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38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P1900000645" TargetMode="External"/><Relationship Id="rId2" Type="http://schemas.openxmlformats.org/officeDocument/2006/relationships/hyperlink" Target="https://adilet.zan.kz/rus/docs/V220003114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ilet.zan.kz/rus/docs/V200002061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22000311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3600" dirty="0">
                <a:ea typeface="Calibri"/>
                <a:cs typeface="Calibri"/>
              </a:rPr>
              <a:t>Профессиональная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sz="3600" dirty="0">
                <a:ea typeface="Calibri"/>
                <a:cs typeface="Calibri"/>
              </a:rPr>
              <a:t>этика педагога</a:t>
            </a:r>
            <a:r>
              <a:rPr lang="ru-RU" dirty="0">
                <a:ea typeface="Calibri"/>
                <a:cs typeface="Calibri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201BFD-7680-C7CF-9E95-C84A69E9A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398626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08" y="187599"/>
            <a:ext cx="3368866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Кодекс педагогической этики</a:t>
            </a:r>
            <a:br>
              <a:rPr lang="ru-RU" sz="1300" dirty="0"/>
            </a:br>
            <a:r>
              <a:rPr lang="af-ZA" sz="1300" dirty="0">
                <a:ea typeface="+mj-lt"/>
                <a:cs typeface="+mj-lt"/>
              </a:rPr>
              <a:t>https://adilet.zan.kz/rus/docs/V2000020619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2F7D7-2B19-59BB-A951-40C6505F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21" r="26615" b="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08" y="2031200"/>
            <a:ext cx="3368865" cy="4555415"/>
          </a:xfrm>
        </p:spPr>
        <p:txBody>
          <a:bodyPr anchor="t">
            <a:normAutofit fontScale="85000" lnSpcReduction="10000"/>
          </a:bodyPr>
          <a:lstStyle/>
          <a:p>
            <a:r>
              <a:rPr lang="ru-RU" sz="1700" b="1" dirty="0">
                <a:ea typeface="+mn-lt"/>
                <a:cs typeface="+mn-lt"/>
              </a:rPr>
              <a:t>Добросовестность:</a:t>
            </a:r>
            <a:r>
              <a:rPr lang="ru-RU" sz="1700" dirty="0">
                <a:ea typeface="+mn-lt"/>
                <a:cs typeface="+mn-lt"/>
              </a:rPr>
              <a:t> Ответственность педагога за результаты обучения и воспитания, способность к самокритике и рефлексии, открытость к мнениям обучающихся, их родителей и коллег. </a:t>
            </a:r>
            <a:endParaRPr lang="ru-RU" sz="1700" dirty="0">
              <a:ea typeface="Calibri"/>
              <a:cs typeface="Calibri"/>
            </a:endParaRPr>
          </a:p>
          <a:p>
            <a:r>
              <a:rPr lang="ru-RU" sz="1700" b="1">
                <a:ea typeface="+mn-lt"/>
                <a:cs typeface="+mn-lt"/>
              </a:rPr>
              <a:t>Честность:</a:t>
            </a:r>
            <a:r>
              <a:rPr lang="ru-RU" sz="1700">
                <a:ea typeface="+mn-lt"/>
                <a:cs typeface="+mn-lt"/>
              </a:rPr>
              <a:t> Соблюдение принципов правдивости и справедливости в профессиональной деятельности. </a:t>
            </a:r>
            <a:endParaRPr lang="ru-RU"/>
          </a:p>
          <a:p>
            <a:r>
              <a:rPr lang="ru-RU" sz="1700" b="1">
                <a:ea typeface="+mn-lt"/>
                <a:cs typeface="+mn-lt"/>
              </a:rPr>
              <a:t>Уважение чести и достоинства личности:</a:t>
            </a:r>
            <a:r>
              <a:rPr lang="ru-RU" sz="1700">
                <a:ea typeface="+mn-lt"/>
                <a:cs typeface="+mn-lt"/>
              </a:rPr>
              <a:t> Признание и уважение личного достоинства каждого участника образовательного процесса. </a:t>
            </a:r>
            <a:endParaRPr lang="ru-RU"/>
          </a:p>
          <a:p>
            <a:r>
              <a:rPr lang="ru-RU" sz="1700" b="1">
                <a:ea typeface="+mn-lt"/>
                <a:cs typeface="+mn-lt"/>
              </a:rPr>
              <a:t>Патриотизм:</a:t>
            </a:r>
            <a:r>
              <a:rPr lang="ru-RU" sz="1700">
                <a:ea typeface="+mn-lt"/>
                <a:cs typeface="+mn-lt"/>
              </a:rPr>
              <a:t> Воспитание у обучающихся любви и преданности Родине, уважения к её культуре и традициям. </a:t>
            </a:r>
            <a:endParaRPr lang="ru-RU"/>
          </a:p>
          <a:p>
            <a:r>
              <a:rPr lang="ru-RU" sz="1700" b="1">
                <a:ea typeface="+mn-lt"/>
                <a:cs typeface="+mn-lt"/>
              </a:rPr>
              <a:t>Уважение прав и свобод человека: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>
                <a:ea typeface="+mn-lt"/>
                <a:cs typeface="+mn-lt"/>
              </a:rPr>
              <a:t>Соблюдение и защита прав и свобод обучающихся, установленных законодательством.</a:t>
            </a:r>
            <a:endParaRPr lang="ru-RU"/>
          </a:p>
          <a:p>
            <a:endParaRPr lang="ru-RU" sz="17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7E24F-0998-457A-F7E6-69C3E08B3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A27F-B4EE-8CAB-46A3-ABB3C55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8" y="187599"/>
            <a:ext cx="3368866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Кодекс педагогической этики</a:t>
            </a:r>
            <a:br>
              <a:rPr lang="ru-RU" sz="1300" dirty="0"/>
            </a:br>
            <a:r>
              <a:rPr lang="af-ZA" sz="1300" dirty="0">
                <a:ea typeface="+mj-lt"/>
                <a:cs typeface="+mj-lt"/>
              </a:rPr>
              <a:t>https://adilet.zan.kz/rus/docs/V2000020619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D002E-E225-4C79-423A-D363F328C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21" r="26615" b="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9C98C9-3E14-7AA3-DD13-1F3EC603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31856D-E98A-DF3B-A6C6-FB554A6D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F11D78-DD75-1BF4-D35D-6F36944D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BA14-762A-7B6F-8B3B-C4BC14972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8" y="2031200"/>
            <a:ext cx="3368865" cy="455541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700" b="1" dirty="0">
                <a:ea typeface="+mn-lt"/>
                <a:cs typeface="+mn-lt"/>
              </a:rPr>
              <a:t>Профессиональное поведение педагога:</a:t>
            </a:r>
            <a:endParaRPr lang="ru-RU" sz="1700" dirty="0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Соблюдение норм профессиональной этики и морали. </a:t>
            </a:r>
            <a:endParaRPr lang="ru-RU" dirty="0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Недопустимость использования служебного положения в личных целях. </a:t>
            </a:r>
            <a:endParaRPr lang="ru-RU" dirty="0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Избегание конфликтов интересов и ситуаций, подрывающих доверие к педагогической деятельности.</a:t>
            </a:r>
            <a:endParaRPr lang="ru-RU" dirty="0">
              <a:ea typeface="+mn-lt"/>
              <a:cs typeface="+mn-lt"/>
            </a:endParaRPr>
          </a:p>
          <a:p>
            <a:endParaRPr lang="ru-RU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88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FB3EB-48AA-8EA8-50E6-1BFB8958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7F98-0F52-376E-6F5D-8CE816C8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8" y="187599"/>
            <a:ext cx="3368866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Кодекс педагогической этики</a:t>
            </a:r>
            <a:br>
              <a:rPr lang="ru-RU" sz="1300" dirty="0"/>
            </a:br>
            <a:r>
              <a:rPr lang="af-ZA" sz="1300" dirty="0">
                <a:ea typeface="+mj-lt"/>
                <a:cs typeface="+mj-lt"/>
              </a:rPr>
              <a:t>https://adilet.zan.kz/rus/docs/V2000020619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6E575-0413-6EE6-8359-B2280E2D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21" r="26615" b="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1D43F8-DA16-09B8-0A72-8F83DD927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E43D19-FF29-F3F4-2997-63AD59DB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CEA97-17D2-8996-3B6D-CC239967B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90BC-447C-5A14-2161-E4292E7B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8" y="2031200"/>
            <a:ext cx="3368865" cy="455541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b="1" dirty="0">
                <a:ea typeface="+mn-lt"/>
                <a:cs typeface="+mn-lt"/>
              </a:rPr>
              <a:t>Взаимоотношения с обучающимися:</a:t>
            </a:r>
            <a:endParaRPr lang="ru-RU" sz="1700" dirty="0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Справедливое и равное отношение ко всем ученикам. </a:t>
            </a:r>
            <a:endParaRPr lang="ru-RU" dirty="0"/>
          </a:p>
          <a:p>
            <a:r>
              <a:rPr lang="ru-RU" sz="1700" dirty="0">
                <a:ea typeface="+mn-lt"/>
                <a:cs typeface="+mn-lt"/>
              </a:rPr>
              <a:t>Поддержка и уважение индивидуальности каждого обучающегося. </a:t>
            </a:r>
            <a:endParaRPr lang="ru-RU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Недопустимость дискриминации по любым признакам. 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700" b="1" dirty="0">
                <a:ea typeface="+mn-lt"/>
                <a:cs typeface="+mn-lt"/>
              </a:rPr>
              <a:t>Взаимоотношения с коллегами:</a:t>
            </a:r>
            <a:endParaRPr lang="ru-RU" dirty="0">
              <a:ea typeface="Calibri"/>
              <a:cs typeface="Calibri"/>
            </a:endParaRPr>
          </a:p>
          <a:p>
            <a:r>
              <a:rPr lang="ru-RU" sz="1700" dirty="0">
                <a:ea typeface="+mn-lt"/>
                <a:cs typeface="+mn-lt"/>
              </a:rPr>
              <a:t>Сотрудничество и взаимопомощь в профессиональной деятельности. </a:t>
            </a:r>
            <a:endParaRPr lang="ru-RU" dirty="0"/>
          </a:p>
          <a:p>
            <a:r>
              <a:rPr lang="ru-RU" sz="1700" dirty="0">
                <a:ea typeface="+mn-lt"/>
                <a:cs typeface="+mn-lt"/>
              </a:rPr>
              <a:t>Уважение мнения и опыта коллег. </a:t>
            </a:r>
            <a:endParaRPr lang="ru-RU" dirty="0"/>
          </a:p>
          <a:p>
            <a:r>
              <a:rPr lang="ru-RU" sz="1700" dirty="0">
                <a:ea typeface="+mn-lt"/>
                <a:cs typeface="+mn-lt"/>
              </a:rPr>
              <a:t>Недопустимость публичной критики и распространения ложной информации о коллегах. </a:t>
            </a:r>
            <a:endParaRPr lang="ru-RU" dirty="0"/>
          </a:p>
          <a:p>
            <a:endParaRPr lang="ru-RU" sz="1700" b="1" dirty="0">
              <a:ea typeface="+mn-lt"/>
              <a:cs typeface="+mn-lt"/>
            </a:endParaRPr>
          </a:p>
          <a:p>
            <a:endParaRPr lang="ru-RU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2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D7E20-74EC-CDFD-718F-C5676702A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E322-F83E-5D6B-E29F-69BFFEB1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8" y="187599"/>
            <a:ext cx="3368866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Кодекс педагогической этики</a:t>
            </a:r>
            <a:br>
              <a:rPr lang="ru-RU" sz="1300" dirty="0"/>
            </a:br>
            <a:r>
              <a:rPr lang="af-ZA" sz="1300" dirty="0">
                <a:ea typeface="+mj-lt"/>
                <a:cs typeface="+mj-lt"/>
              </a:rPr>
              <a:t>https://adilet.zan.kz/rus/docs/V2000020619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90EB9-69F7-4D54-50EF-430E5C50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21" r="26615" b="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55C403-7930-0E62-4A36-1F5F5F7FB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D71E74-27EA-916F-3B0F-4D27BC623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C4A26E-E8DD-60AF-7A65-88807674A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1816-21CF-C60E-A221-256DD0F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8" y="2031200"/>
            <a:ext cx="3368865" cy="4555415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1700" b="1" dirty="0">
                <a:ea typeface="+mn-lt"/>
                <a:cs typeface="+mn-lt"/>
              </a:rPr>
              <a:t>Ответственность за нарушение педагогической этики:</a:t>
            </a:r>
            <a:endParaRPr lang="ru-RU" dirty="0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Рассмотрение случаев нарушения педагогической этики специальными советами по педагогической этике. </a:t>
            </a:r>
            <a:endParaRPr lang="ru-RU" dirty="0">
              <a:ea typeface="+mn-lt"/>
              <a:cs typeface="+mn-lt"/>
            </a:endParaRPr>
          </a:p>
          <a:p>
            <a:r>
              <a:rPr lang="ru-RU" sz="1700" dirty="0">
                <a:ea typeface="+mn-lt"/>
                <a:cs typeface="+mn-lt"/>
              </a:rPr>
              <a:t>Применение мер дисциплинарного воздействия в соответствии с законодательством.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1700" b="1" dirty="0">
              <a:ea typeface="Calibri"/>
              <a:cs typeface="Calibri"/>
            </a:endParaRPr>
          </a:p>
          <a:p>
            <a:endParaRPr lang="ru-RU" sz="1700" b="1" dirty="0">
              <a:ea typeface="+mn-lt"/>
              <a:cs typeface="+mn-lt"/>
            </a:endParaRPr>
          </a:p>
          <a:p>
            <a:endParaRPr lang="ru-RU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90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78883" y="-4329"/>
            <a:ext cx="5265119" cy="6869586"/>
            <a:chOff x="5171844" y="-11586"/>
            <a:chExt cx="7020159" cy="68695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CD1B6-CE40-7A9C-906E-D720A1C2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021" y="1536179"/>
            <a:ext cx="3740844" cy="21351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500" dirty="0" err="1">
                <a:solidFill>
                  <a:srgbClr val="FFFFFF"/>
                </a:solidFill>
              </a:rPr>
              <a:t>Какие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ошибки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молодого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педагога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бывают</a:t>
            </a:r>
            <a:r>
              <a:rPr lang="en-US" sz="3500" dirty="0">
                <a:solidFill>
                  <a:srgbClr val="FFFFFF"/>
                </a:solidFill>
              </a:rPr>
              <a:t>?</a:t>
            </a:r>
            <a:br>
              <a:rPr lang="en-US" dirty="0"/>
            </a:br>
            <a:br>
              <a:rPr lang="en-US" dirty="0"/>
            </a:br>
            <a:r>
              <a:rPr lang="en-US" sz="3500" dirty="0">
                <a:solidFill>
                  <a:srgbClr val="FFFFFF"/>
                </a:solidFill>
              </a:rPr>
              <a:t>(в </a:t>
            </a:r>
            <a:r>
              <a:rPr lang="en-US" sz="3500" dirty="0" err="1">
                <a:solidFill>
                  <a:srgbClr val="FFFFFF"/>
                </a:solidFill>
              </a:rPr>
              <a:t>чат</a:t>
            </a:r>
            <a:r>
              <a:rPr lang="en-US" sz="3500" dirty="0">
                <a:solidFill>
                  <a:srgbClr val="FFFFFF"/>
                </a:solidFill>
              </a:rPr>
              <a:t>) </a:t>
            </a:r>
          </a:p>
        </p:txBody>
      </p:sp>
      <p:pic>
        <p:nvPicPr>
          <p:cNvPr id="5" name="Picture 4" descr="Божья коровка с семью пятнами, поднимающаяся по травинке">
            <a:extLst>
              <a:ext uri="{FF2B5EF4-FFF2-40B4-BE49-F238E27FC236}">
                <a16:creationId xmlns:a16="http://schemas.microsoft.com/office/drawing/2014/main" id="{1ECD9445-2B05-E0EC-3543-D88700AB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4" r="56632" b="5"/>
          <a:stretch/>
        </p:blipFill>
        <p:spPr>
          <a:xfrm>
            <a:off x="20" y="-7622"/>
            <a:ext cx="3878866" cy="68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r>
              <a:rPr lang="ru-RU" sz="3500"/>
              <a:t>Ошибки молодого педагога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3" y="1676400"/>
            <a:ext cx="4229097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>
                    <a:alpha val="55000"/>
                  </a:schemeClr>
                </a:solidFill>
              </a:rPr>
              <a:t>ТОП-5 типичных ошибок:</a:t>
            </a:r>
            <a:endParaRPr lang="ru-RU" b="1">
              <a:solidFill>
                <a:schemeClr val="tx1">
                  <a:alpha val="55000"/>
                </a:schemeClr>
              </a:solidFill>
            </a:endParaRPr>
          </a:p>
          <a:p>
            <a:r>
              <a:rPr lang="ru-RU" sz="2100" dirty="0">
                <a:solidFill>
                  <a:schemeClr val="tx1">
                    <a:alpha val="55000"/>
                  </a:schemeClr>
                </a:solidFill>
              </a:rPr>
              <a:t>1. 'Я буду другом детям'</a:t>
            </a:r>
            <a:endParaRPr lang="ru-RU" sz="2100" dirty="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r>
              <a:rPr lang="ru-RU" sz="2100" dirty="0">
                <a:solidFill>
                  <a:schemeClr val="tx1">
                    <a:alpha val="55000"/>
                  </a:schemeClr>
                </a:solidFill>
              </a:rPr>
              <a:t>2. 'Я обязана быть идеальной'</a:t>
            </a:r>
            <a:endParaRPr lang="ru-RU" sz="2100" dirty="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r>
              <a:rPr lang="ru-RU" sz="2100" dirty="0">
                <a:solidFill>
                  <a:schemeClr val="tx1">
                    <a:alpha val="55000"/>
                  </a:schemeClr>
                </a:solidFill>
              </a:rPr>
              <a:t>3. 'Если директор что-то сказал, значит, так и должно быть'</a:t>
            </a:r>
            <a:endParaRPr lang="ru-RU" sz="2100" dirty="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r>
              <a:rPr lang="ru-RU" sz="2100" dirty="0">
                <a:solidFill>
                  <a:schemeClr val="tx1">
                    <a:alpha val="55000"/>
                  </a:schemeClr>
                </a:solidFill>
              </a:rPr>
              <a:t>4. 'С родителями лучше не связываться'</a:t>
            </a:r>
            <a:endParaRPr lang="ru-RU" sz="2100" dirty="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r>
              <a:rPr lang="ru-RU" sz="2100" dirty="0">
                <a:solidFill>
                  <a:schemeClr val="tx1">
                    <a:alpha val="55000"/>
                  </a:schemeClr>
                </a:solidFill>
              </a:rPr>
              <a:t>5. 'Я </a:t>
            </a:r>
            <a:r>
              <a:rPr lang="ru-RU" sz="2100" dirty="0" err="1">
                <a:solidFill>
                  <a:schemeClr val="tx1">
                    <a:alpha val="55000"/>
                  </a:schemeClr>
                </a:solidFill>
              </a:rPr>
              <a:t>должн</a:t>
            </a:r>
            <a:r>
              <a:rPr lang="ru-RU" sz="2100" dirty="0">
                <a:solidFill>
                  <a:schemeClr val="tx1">
                    <a:alpha val="55000"/>
                  </a:schemeClr>
                </a:solidFill>
              </a:rPr>
              <a:t>(а) делать все сама'</a:t>
            </a:r>
            <a:endParaRPr lang="ru-RU" sz="2100" dirty="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26D0A-BC6F-298E-C964-924504B5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r>
              <a:rPr lang="ru-RU" sz="3500">
                <a:ea typeface="Calibri"/>
                <a:cs typeface="Calibri"/>
              </a:rPr>
              <a:t>Полезные ссылки</a:t>
            </a: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53075-B88E-DA5A-017B-64779E7D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3" y="1676400"/>
            <a:ext cx="4229097" cy="35052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" sz="1900" b="1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ПРОФСТАНДАРТ В КАЗАХСТАНЕ или КАК ВИДЯТ ПЕДАГОГА У НАС НА БЛИЖАЙШИЕ 10 ЛЕТ?</a:t>
            </a:r>
            <a:br>
              <a:rPr lang="ru" sz="1900" b="1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</a:br>
            <a:r>
              <a:rPr lang="ru" sz="1900" b="1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  <a:hlinkClick r:id="rId2"/>
              </a:rPr>
              <a:t>https://adilet.zan.kz/rus/docs/V2200031149</a:t>
            </a:r>
            <a:endParaRPr lang="ru" sz="1900" b="1">
              <a:solidFill>
                <a:schemeClr val="tx1">
                  <a:alpha val="55000"/>
                </a:schemeClr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" sz="1900" b="1">
                <a:solidFill>
                  <a:schemeClr val="tx1">
                    <a:alpha val="55000"/>
                  </a:schemeClr>
                </a:solidFill>
                <a:latin typeface="Arial"/>
                <a:ea typeface="Calibri"/>
                <a:cs typeface="Arial"/>
              </a:rPr>
              <a:t>Закон о статусе педагога - </a:t>
            </a:r>
            <a:r>
              <a:rPr lang="ru" sz="190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  <a:hlinkClick r:id="rId3"/>
              </a:rPr>
              <a:t>https://adilet.zan.kz/rus/docs/P1900000645</a:t>
            </a:r>
            <a:endParaRPr lang="ru" sz="1900" b="1">
              <a:solidFill>
                <a:schemeClr val="tx1">
                  <a:alpha val="55000"/>
                </a:schemeClr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900" b="1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Кодекс педагогической этики</a:t>
            </a:r>
            <a:br>
              <a:rPr lang="ru-RU" sz="1900" b="1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1900" b="1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  <a:hlinkClick r:id="rId4"/>
              </a:rPr>
              <a:t>https://adilet.zan.kz/rus/docs/V2000020619</a:t>
            </a:r>
            <a:endParaRPr lang="ru" sz="1900" b="1" dirty="0">
              <a:solidFill>
                <a:schemeClr val="tx1">
                  <a:alpha val="55000"/>
                </a:schemeClr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90000"/>
              </a:lnSpc>
            </a:pPr>
            <a:endParaRPr lang="ru-RU" sz="1900" b="1">
              <a:solidFill>
                <a:schemeClr val="tx1">
                  <a:alpha val="55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85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AFA9E-DEE9-2A91-CB18-E6DA2F9B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22" y="583345"/>
            <a:ext cx="5370268" cy="41648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 defTabSz="914400">
              <a:lnSpc>
                <a:spcPct val="90000"/>
              </a:lnSpc>
            </a:pPr>
            <a:r>
              <a:rPr lang="en-US" sz="6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Какие</a:t>
            </a:r>
            <a:r>
              <a:rPr lang="en-US" sz="6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выводы</a:t>
            </a:r>
            <a:r>
              <a:rPr lang="en-US" sz="6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можете</a:t>
            </a:r>
            <a:r>
              <a:rPr lang="en-US" sz="6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сделать</a:t>
            </a:r>
            <a:r>
              <a:rPr lang="en-US" sz="6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6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себя</a:t>
            </a:r>
            <a:r>
              <a:rPr lang="en-US" sz="6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dirty="0"/>
            </a:br>
            <a:r>
              <a:rPr lang="en-US" sz="6500" dirty="0" err="1">
                <a:solidFill>
                  <a:srgbClr val="FFFFFF"/>
                </a:solidFill>
                <a:ea typeface="Calibri"/>
                <a:cs typeface="Calibri"/>
              </a:rPr>
              <a:t>Вопросы</a:t>
            </a:r>
            <a:r>
              <a:rPr lang="en-US" sz="6500" dirty="0">
                <a:solidFill>
                  <a:srgbClr val="FFFFFF"/>
                </a:solidFill>
                <a:ea typeface="Calibri"/>
                <a:cs typeface="Calibri"/>
              </a:rPr>
              <a:t>?</a:t>
            </a:r>
            <a:br>
              <a:rPr lang="en-US" sz="6500" dirty="0">
                <a:solidFill>
                  <a:srgbClr val="FFFFFF"/>
                </a:solidFill>
                <a:ea typeface="Calibri"/>
                <a:cs typeface="Calibri"/>
              </a:rPr>
            </a:br>
            <a:endParaRPr lang="en-US" sz="6500" kern="1200" dirty="0">
              <a:solidFill>
                <a:srgbClr val="FFFFFF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расное игрушка человек спереди двух линий белого">
            <a:extLst>
              <a:ext uri="{FF2B5EF4-FFF2-40B4-BE49-F238E27FC236}">
                <a16:creationId xmlns:a16="http://schemas.microsoft.com/office/drawing/2014/main" id="{19347A01-4BD7-4941-62ED-621258C2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75" r="28755" b="5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ru-RU" sz="3500"/>
              <a:t>Итоги вебинара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048" y="1970468"/>
            <a:ext cx="4276794" cy="4488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ea typeface="+mn-lt"/>
                <a:cs typeface="+mn-lt"/>
              </a:rPr>
              <a:t>📌 </a:t>
            </a:r>
            <a:r>
              <a:rPr lang="ru-RU" sz="1600" b="1" dirty="0">
                <a:ea typeface="+mn-lt"/>
                <a:cs typeface="+mn-lt"/>
              </a:rPr>
              <a:t>Учитель – это не просто профессия, а ответственность перед обществом.</a:t>
            </a:r>
            <a:br>
              <a:rPr lang="ru-RU" sz="1600" b="1" dirty="0">
                <a:ea typeface="+mn-lt"/>
                <a:cs typeface="+mn-lt"/>
              </a:rPr>
            </a:br>
            <a:r>
              <a:rPr lang="en-US" sz="1600" b="1" dirty="0">
                <a:ea typeface="+mn-lt"/>
                <a:cs typeface="+mn-lt"/>
              </a:rPr>
              <a:t>📌 </a:t>
            </a:r>
            <a:r>
              <a:rPr lang="ru-RU" sz="1600" b="1" dirty="0">
                <a:ea typeface="+mn-lt"/>
                <a:cs typeface="+mn-lt"/>
              </a:rPr>
              <a:t>Знание своих прав помогает защитить себя и эффективно работать.</a:t>
            </a:r>
            <a:br>
              <a:rPr lang="ru-RU" sz="1600" b="1" dirty="0">
                <a:ea typeface="+mn-lt"/>
                <a:cs typeface="+mn-lt"/>
              </a:rPr>
            </a:br>
            <a:r>
              <a:rPr lang="en-US" sz="1600" b="1" dirty="0">
                <a:ea typeface="+mn-lt"/>
                <a:cs typeface="+mn-lt"/>
              </a:rPr>
              <a:t>📌 </a:t>
            </a:r>
            <a:r>
              <a:rPr lang="ru-RU" sz="1600" b="1" dirty="0">
                <a:ea typeface="+mn-lt"/>
                <a:cs typeface="+mn-lt"/>
              </a:rPr>
              <a:t>Соблюдение этических норм укрепляет доверие учеников, родителей и коллег.</a:t>
            </a:r>
            <a:br>
              <a:rPr lang="ru-RU" sz="1600" b="1" dirty="0">
                <a:ea typeface="+mn-lt"/>
                <a:cs typeface="+mn-lt"/>
              </a:rPr>
            </a:br>
            <a:r>
              <a:rPr lang="en-US" sz="1600" b="1" dirty="0">
                <a:ea typeface="+mn-lt"/>
                <a:cs typeface="+mn-lt"/>
              </a:rPr>
              <a:t>📌 </a:t>
            </a:r>
            <a:r>
              <a:rPr lang="ru-RU" sz="1600" b="1" dirty="0">
                <a:ea typeface="+mn-lt"/>
                <a:cs typeface="+mn-lt"/>
              </a:rPr>
              <a:t>Типичных ошибок можно избежать, если учиться на опыте других.</a:t>
            </a:r>
            <a:br>
              <a:rPr lang="ru-RU" sz="1600" b="1" dirty="0">
                <a:ea typeface="+mn-lt"/>
                <a:cs typeface="+mn-lt"/>
              </a:rPr>
            </a:br>
            <a:r>
              <a:rPr lang="en-US" sz="1600" b="1" dirty="0">
                <a:ea typeface="+mn-lt"/>
                <a:cs typeface="+mn-lt"/>
              </a:rPr>
              <a:t>📌 </a:t>
            </a:r>
            <a:r>
              <a:rPr lang="ru-RU" sz="1600" b="1" dirty="0">
                <a:ea typeface="+mn-lt"/>
                <a:cs typeface="+mn-lt"/>
              </a:rPr>
              <a:t>Развитие и обучение – постоянный процесс в профессии учителя.</a:t>
            </a:r>
            <a:endParaRPr lang="ru-RU" sz="16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6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ru-RU" sz="16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B2E3A-1AC5-ACEC-2EA0-05B9155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735283"/>
            <a:ext cx="3733800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бы вы посоветовали себе в первый рабочий день?</a:t>
            </a: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(Ответы в чат)</a:t>
            </a:r>
          </a:p>
        </p:txBody>
      </p:sp>
      <p:pic>
        <p:nvPicPr>
          <p:cNvPr id="7" name="Graphic 6" descr="Пользователь">
            <a:extLst>
              <a:ext uri="{FF2B5EF4-FFF2-40B4-BE49-F238E27FC236}">
                <a16:creationId xmlns:a16="http://schemas.microsoft.com/office/drawing/2014/main" id="{840ED87E-727F-5544-123F-B1DAA3EB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61" y="2937750"/>
            <a:ext cx="966789" cy="966789"/>
          </a:xfrm>
          <a:prstGeom prst="rect">
            <a:avLst/>
          </a:prstGeom>
        </p:spPr>
      </p:pic>
      <p:pic>
        <p:nvPicPr>
          <p:cNvPr id="9" name="Graphic 8" descr="Пользователь">
            <a:extLst>
              <a:ext uri="{FF2B5EF4-FFF2-40B4-BE49-F238E27FC236}">
                <a16:creationId xmlns:a16="http://schemas.microsoft.com/office/drawing/2014/main" id="{AACE1446-D3FC-4B37-958B-98ABD84DF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861" y="1392825"/>
            <a:ext cx="4058507" cy="40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2601995D-E24E-E527-3D96-26D69C6AC8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KZ"/>
              <a:t> 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4353AD1-A4CE-0FC8-BE4D-888C4671FBA0}"/>
              </a:ext>
            </a:extLst>
          </p:cNvPr>
          <p:cNvSpPr txBox="1"/>
          <p:nvPr/>
        </p:nvSpPr>
        <p:spPr>
          <a:xfrm>
            <a:off x="2286000" y="3247299"/>
            <a:ext cx="4572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K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 </a:t>
            </a:r>
          </a:p>
        </p:txBody>
      </p:sp>
      <p:pic>
        <p:nvPicPr>
          <p:cNvPr id="4" name="Рисунок 6" descr="Изображение выглядит как текст, снимок экрана, Реклама в Интернете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06F1EBC-A50A-406C-F5F8-DBC21CDC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5" y="962662"/>
            <a:ext cx="8869149" cy="49326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08" y="741391"/>
            <a:ext cx="3368866" cy="1616203"/>
          </a:xfrm>
        </p:spPr>
        <p:txBody>
          <a:bodyPr anchor="b">
            <a:normAutofit/>
          </a:bodyPr>
          <a:lstStyle/>
          <a:p>
            <a:r>
              <a:rPr lang="ru-RU" sz="2800"/>
              <a:t>Спасибо за участие!</a:t>
            </a:r>
          </a:p>
        </p:txBody>
      </p:sp>
      <p:pic>
        <p:nvPicPr>
          <p:cNvPr id="4" name="Рисунок 3" descr="Изображение выглядит как текст, снимок экрана, Цвет электрик, Шриф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3851F9F-BF34-2C29-3233-EF06682B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124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08" y="2533476"/>
            <a:ext cx="336886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1700">
              <a:ea typeface="Calibri"/>
              <a:cs typeface="Calibri"/>
            </a:endParaRPr>
          </a:p>
          <a:p>
            <a:pPr marL="0" indent="0">
              <a:buNone/>
            </a:pPr>
            <a:endParaRPr lang="ru-RU" sz="1700" dirty="0">
              <a:ea typeface="Calibri"/>
              <a:cs typeface="Calibri"/>
            </a:endParaRPr>
          </a:p>
          <a:p>
            <a:pPr marL="0" indent="0">
              <a:buNone/>
            </a:pPr>
            <a:endParaRPr lang="ru-RU" sz="17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ческое лицо, одежда, человек, улыбк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EF7E2B1-3D17-19A9-C250-6D86D9AB3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923" b="117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ru-RU" sz="3500"/>
              <a:t>Учитель будущего?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ru-RU" sz="1700"/>
              <a:t>Какой будет школа через 10 лет? Как изменится работа учителя?</a:t>
            </a:r>
          </a:p>
          <a:p>
            <a:r>
              <a:rPr lang="ru-RU" sz="1700"/>
              <a:t>Ответы в чат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37131-739B-9392-61C5-8F421DE9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0" r="23784" b="6250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975890" y="537194"/>
            <a:ext cx="7272300" cy="76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49019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" sz="2000" b="1" dirty="0">
                <a:latin typeface="Arial"/>
                <a:ea typeface="Arial"/>
                <a:cs typeface="Arial"/>
                <a:sym typeface="Arial"/>
              </a:rPr>
              <a:t>ПРОФСТАНДАРТ В КАЗАХСТАНЕ или КАК ВИДЯТ ПЕДАГОГА У НАС НА БЛИЖАЙШИЕ 10 ЛЕТ?</a:t>
            </a:r>
            <a:br>
              <a:rPr lang="ru" sz="2000" b="1" dirty="0">
                <a:latin typeface="Arial"/>
                <a:ea typeface="Arial"/>
                <a:cs typeface="Arial"/>
                <a:sym typeface="Arial"/>
              </a:rPr>
            </a:br>
            <a:r>
              <a:rPr lang="ru" sz="1000" u="sng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https://adilet.zan.kz/rus/docs/V2200031149</a:t>
            </a:r>
            <a:endParaRPr lang="ru-RU" sz="2000" dirty="0">
              <a:ea typeface="Calibri"/>
              <a:cs typeface="Calibri"/>
            </a:endParaRPr>
          </a:p>
          <a:p>
            <a:pPr algn="ctr"/>
            <a:endParaRPr lang="ru" sz="2000" b="1" dirty="0">
              <a:latin typeface="Arial"/>
              <a:cs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20" y="1304889"/>
            <a:ext cx="8782357" cy="48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0" y="56578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МАТЕРИАЛЫ ПРЕЗЕНТАЦИИ НАО (2024)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0930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FFFFFF"/>
                </a:solidFill>
              </a:rPr>
              <a:t>ЗАКОН О СТАТУСЕ ПЕДАГОГА </a:t>
            </a:r>
            <a:endParaRPr lang="ru-RU" sz="27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DF6A3147-715A-9A83-DC2B-35BECF1B3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6986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C63A6-A6FA-78FA-9611-406F643B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F9A363A3-1762-1CDE-8B72-FFFA893DF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54EEF13-3E6E-E985-6704-8792899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19F16BEF-36C3-3FB8-4250-F04B263A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5921B68-6927-D32A-3CBE-EC05851FE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1695A-8CD3-1793-F835-7F7FBBD3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FFFFFF"/>
                </a:solidFill>
              </a:rPr>
              <a:t>Еще привилегии </a:t>
            </a:r>
            <a:endParaRPr lang="ru-RU" sz="27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4CD0A5A-FEE4-06E4-8EBF-8621036E2C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02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ru-RU" sz="3300" dirty="0"/>
              <a:t> Напишите в чат что из этого обязанность учителя?</a:t>
            </a:r>
            <a:endParaRPr lang="ru-RU" sz="3300" dirty="0">
              <a:ea typeface="Calibri"/>
              <a:cs typeface="Calibri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AA14CE-D9B7-7FCA-71E1-177790E69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4621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FCBBF-8A7D-E970-ED19-E0938AF7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Calibri"/>
              </a:rPr>
              <a:t>Запрещено или разрешено?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4C041B4-2BC7-5DA1-6DDB-F633D2C36E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50b80e-d3eb-4f30-9b14-995903689a99">
      <Terms xmlns="http://schemas.microsoft.com/office/infopath/2007/PartnerControls"/>
    </lcf76f155ced4ddcb4097134ff3c332f>
    <TaxCatchAll xmlns="7610ce72-248b-446c-8d8d-34460ab7c5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01B6B5439D546A19883DFF8CC7EA0" ma:contentTypeVersion="13" ma:contentTypeDescription="Создание документа." ma:contentTypeScope="" ma:versionID="a8f39e3a12320f943301cf8277607d4f">
  <xsd:schema xmlns:xsd="http://www.w3.org/2001/XMLSchema" xmlns:xs="http://www.w3.org/2001/XMLSchema" xmlns:p="http://schemas.microsoft.com/office/2006/metadata/properties" xmlns:ns2="7f50b80e-d3eb-4f30-9b14-995903689a99" xmlns:ns3="7610ce72-248b-446c-8d8d-34460ab7c55a" targetNamespace="http://schemas.microsoft.com/office/2006/metadata/properties" ma:root="true" ma:fieldsID="6077b5d2b68bd185f39c9d56821686d7" ns2:_="" ns3:_="">
    <xsd:import namespace="7f50b80e-d3eb-4f30-9b14-995903689a99"/>
    <xsd:import namespace="7610ce72-248b-446c-8d8d-34460ab7c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0b80e-d3eb-4f30-9b14-995903689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0f53427-941d-4c35-86b4-b8b7469e43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0ce72-248b-446c-8d8d-34460ab7c5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a2baf02-b8c9-4fce-a2a3-6e29b86e0459}" ma:internalName="TaxCatchAll" ma:showField="CatchAllData" ma:web="7610ce72-248b-446c-8d8d-34460ab7c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97355-E763-4D0A-B80C-710CB82263D2}">
  <ds:schemaRefs>
    <ds:schemaRef ds:uri="http://schemas.microsoft.com/office/2006/metadata/properties"/>
    <ds:schemaRef ds:uri="http://schemas.microsoft.com/office/infopath/2007/PartnerControls"/>
    <ds:schemaRef ds:uri="7f50b80e-d3eb-4f30-9b14-995903689a99"/>
    <ds:schemaRef ds:uri="7610ce72-248b-446c-8d8d-34460ab7c55a"/>
  </ds:schemaRefs>
</ds:datastoreItem>
</file>

<file path=customXml/itemProps2.xml><?xml version="1.0" encoding="utf-8"?>
<ds:datastoreItem xmlns:ds="http://schemas.openxmlformats.org/officeDocument/2006/customXml" ds:itemID="{610497B5-3826-42C7-BE7B-51FF3F6AB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B23F9-CDE7-480F-868C-CB20AFBB2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50b80e-d3eb-4f30-9b14-995903689a99"/>
    <ds:schemaRef ds:uri="7610ce72-248b-446c-8d8d-34460ab7c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Профессиональная этика педагога </vt:lpstr>
      <vt:lpstr>Презентация PowerPoint</vt:lpstr>
      <vt:lpstr>Презентация PowerPoint</vt:lpstr>
      <vt:lpstr>Учитель будущего?</vt:lpstr>
      <vt:lpstr>ПРОФСТАНДАРТ В КАЗАХСТАНЕ или КАК ВИДЯТ ПЕДАГОГА У НАС НА БЛИЖАЙШИЕ 10 ЛЕТ? https://adilet.zan.kz/rus/docs/V2200031149 </vt:lpstr>
      <vt:lpstr>ЗАКОН О СТАТУСЕ ПЕДАГОГА </vt:lpstr>
      <vt:lpstr>Еще привилегии </vt:lpstr>
      <vt:lpstr> Напишите в чат что из этого обязанность учителя?</vt:lpstr>
      <vt:lpstr>Запрещено или разрешено?</vt:lpstr>
      <vt:lpstr>Кодекс педагогической этики https://adilet.zan.kz/rus/docs/V2000020619</vt:lpstr>
      <vt:lpstr>Кодекс педагогической этики https://adilet.zan.kz/rus/docs/V2000020619</vt:lpstr>
      <vt:lpstr>Кодекс педагогической этики https://adilet.zan.kz/rus/docs/V2000020619</vt:lpstr>
      <vt:lpstr>Кодекс педагогической этики https://adilet.zan.kz/rus/docs/V2000020619</vt:lpstr>
      <vt:lpstr>Какие ошибки молодого педагога бывают?  (в чат) </vt:lpstr>
      <vt:lpstr>Ошибки молодого педагога</vt:lpstr>
      <vt:lpstr>Полезные ссылки</vt:lpstr>
      <vt:lpstr>Какие выводы можете сделать для себя? Вопросы? </vt:lpstr>
      <vt:lpstr>Итоги вебинара</vt:lpstr>
      <vt:lpstr>Что бы вы посоветовали себе в первый рабочий день? (Ответы в чат)</vt:lpstr>
      <vt:lpstr>Спасибо за участие!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210</cp:revision>
  <dcterms:created xsi:type="dcterms:W3CDTF">2013-01-27T09:14:16Z</dcterms:created>
  <dcterms:modified xsi:type="dcterms:W3CDTF">2025-03-18T11:29:38Z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0x01010010A01B6B5439D546A19883DFF8CC7EA0</vt:lpwstr>
  </property>
  <property fmtid="{D5CDD505-2E9C-101B-9397-08002B2CF9AE}" pid="3" name="MediaServiceImageTags">
    <vt:lpwstr/>
  </property>
</Properties>
</file>