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265" r:id="rId6"/>
    <p:sldId id="266" r:id="rId7"/>
    <p:sldId id="257" r:id="rId8"/>
    <p:sldId id="268" r:id="rId9"/>
    <p:sldId id="258" r:id="rId10"/>
    <p:sldId id="270" r:id="rId11"/>
    <p:sldId id="259" r:id="rId12"/>
    <p:sldId id="271" r:id="rId13"/>
    <p:sldId id="260" r:id="rId14"/>
    <p:sldId id="272" r:id="rId15"/>
    <p:sldId id="273" r:id="rId16"/>
    <p:sldId id="275" r:id="rId17"/>
    <p:sldId id="276" r:id="rId18"/>
    <p:sldId id="261" r:id="rId19"/>
    <p:sldId id="277" r:id="rId20"/>
    <p:sldId id="278" r:id="rId21"/>
    <p:sldId id="262" r:id="rId22"/>
    <p:sldId id="279" r:id="rId23"/>
    <p:sldId id="263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5F9530-5D2C-BFC3-54E5-63854AEE1979}" v="421" dt="2025-03-18T11:29:34.7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dezhda Ponamareva" userId="S::n.ponamareva@teachforqazaqstan.org::e57a68fe-0c30-44e1-9f3f-b03fde6610f9" providerId="AD" clId="Web-{5B5F9530-5D2C-BFC3-54E5-63854AEE1979}"/>
    <pc:docChg chg="addSld delSld modSld sldOrd">
      <pc:chgData name="Nadezhda Ponamareva" userId="S::n.ponamareva@teachforqazaqstan.org::e57a68fe-0c30-44e1-9f3f-b03fde6610f9" providerId="AD" clId="Web-{5B5F9530-5D2C-BFC3-54E5-63854AEE1979}" dt="2025-03-18T11:29:34.720" v="1269" actId="20577"/>
      <pc:docMkLst>
        <pc:docMk/>
      </pc:docMkLst>
      <pc:sldChg chg="addSp delSp modSp mod ord setBg">
        <pc:chgData name="Nadezhda Ponamareva" userId="S::n.ponamareva@teachforqazaqstan.org::e57a68fe-0c30-44e1-9f3f-b03fde6610f9" providerId="AD" clId="Web-{5B5F9530-5D2C-BFC3-54E5-63854AEE1979}" dt="2025-03-18T10:31:18.206" v="196" actId="20577"/>
        <pc:sldMkLst>
          <pc:docMk/>
          <pc:sldMk cId="0" sldId="256"/>
        </pc:sldMkLst>
        <pc:spChg chg="mod">
          <ac:chgData name="Nadezhda Ponamareva" userId="S::n.ponamareva@teachforqazaqstan.org::e57a68fe-0c30-44e1-9f3f-b03fde6610f9" providerId="AD" clId="Web-{5B5F9530-5D2C-BFC3-54E5-63854AEE1979}" dt="2025-03-18T10:30:13.345" v="120" actId="20577"/>
          <ac:spMkLst>
            <pc:docMk/>
            <pc:sldMk cId="0" sldId="256"/>
            <ac:spMk id="2" creationId="{00000000-0000-0000-0000-000000000000}"/>
          </ac:spMkLst>
        </pc:spChg>
        <pc:spChg chg="del">
          <ac:chgData name="Nadezhda Ponamareva" userId="S::n.ponamareva@teachforqazaqstan.org::e57a68fe-0c30-44e1-9f3f-b03fde6610f9" providerId="AD" clId="Web-{5B5F9530-5D2C-BFC3-54E5-63854AEE1979}" dt="2025-03-18T10:27:09.760" v="0"/>
          <ac:spMkLst>
            <pc:docMk/>
            <pc:sldMk cId="0" sldId="256"/>
            <ac:spMk id="3" creationId="{00000000-0000-0000-0000-000000000000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0:27:09.760" v="0"/>
          <ac:spMkLst>
            <pc:docMk/>
            <pc:sldMk cId="0" sldId="256"/>
            <ac:spMk id="9" creationId="{2659FDB4-FCBE-4A89-B46D-43D4FA54464D}"/>
          </ac:spMkLst>
        </pc:spChg>
        <pc:graphicFrameChg chg="add modGraphic">
          <ac:chgData name="Nadezhda Ponamareva" userId="S::n.ponamareva@teachforqazaqstan.org::e57a68fe-0c30-44e1-9f3f-b03fde6610f9" providerId="AD" clId="Web-{5B5F9530-5D2C-BFC3-54E5-63854AEE1979}" dt="2025-03-18T10:31:18.206" v="196" actId="20577"/>
          <ac:graphicFrameMkLst>
            <pc:docMk/>
            <pc:sldMk cId="0" sldId="256"/>
            <ac:graphicFrameMk id="5" creationId="{56201BFD-7680-C7CF-9E95-C84A69E9AB76}"/>
          </ac:graphicFrameMkLst>
        </pc:graphicFrameChg>
        <pc:cxnChg chg="add">
          <ac:chgData name="Nadezhda Ponamareva" userId="S::n.ponamareva@teachforqazaqstan.org::e57a68fe-0c30-44e1-9f3f-b03fde6610f9" providerId="AD" clId="Web-{5B5F9530-5D2C-BFC3-54E5-63854AEE1979}" dt="2025-03-18T10:27:09.760" v="0"/>
          <ac:cxnSpMkLst>
            <pc:docMk/>
            <pc:sldMk cId="0" sldId="256"/>
            <ac:cxnSpMk id="11" creationId="{C8F51B3F-8331-4E4A-AE96-D47B1006EEAD}"/>
          </ac:cxnSpMkLst>
        </pc:cxnChg>
      </pc:sldChg>
      <pc:sldChg chg="addSp modSp mod setBg">
        <pc:chgData name="Nadezhda Ponamareva" userId="S::n.ponamareva@teachforqazaqstan.org::e57a68fe-0c30-44e1-9f3f-b03fde6610f9" providerId="AD" clId="Web-{5B5F9530-5D2C-BFC3-54E5-63854AEE1979}" dt="2025-03-18T10:34:11.431" v="204"/>
        <pc:sldMkLst>
          <pc:docMk/>
          <pc:sldMk cId="0" sldId="257"/>
        </pc:sldMkLst>
        <pc:spChg chg="mod">
          <ac:chgData name="Nadezhda Ponamareva" userId="S::n.ponamareva@teachforqazaqstan.org::e57a68fe-0c30-44e1-9f3f-b03fde6610f9" providerId="AD" clId="Web-{5B5F9530-5D2C-BFC3-54E5-63854AEE1979}" dt="2025-03-18T10:34:11.431" v="204"/>
          <ac:spMkLst>
            <pc:docMk/>
            <pc:sldMk cId="0" sldId="257"/>
            <ac:spMk id="2" creationId="{00000000-0000-0000-0000-000000000000}"/>
          </ac:spMkLst>
        </pc:spChg>
        <pc:spChg chg="mod">
          <ac:chgData name="Nadezhda Ponamareva" userId="S::n.ponamareva@teachforqazaqstan.org::e57a68fe-0c30-44e1-9f3f-b03fde6610f9" providerId="AD" clId="Web-{5B5F9530-5D2C-BFC3-54E5-63854AEE1979}" dt="2025-03-18T10:34:11.431" v="204"/>
          <ac:spMkLst>
            <pc:docMk/>
            <pc:sldMk cId="0" sldId="257"/>
            <ac:spMk id="3" creationId="{00000000-0000-0000-0000-000000000000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0:34:11.431" v="204"/>
          <ac:spMkLst>
            <pc:docMk/>
            <pc:sldMk cId="0" sldId="257"/>
            <ac:spMk id="9" creationId="{C0763A76-9F1C-4FC5-82B7-DD475DA461B2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0:34:11.431" v="204"/>
          <ac:spMkLst>
            <pc:docMk/>
            <pc:sldMk cId="0" sldId="257"/>
            <ac:spMk id="11" creationId="{E81BF4F6-F2CF-4984-9D14-D6966D92F99F}"/>
          </ac:spMkLst>
        </pc:spChg>
        <pc:picChg chg="add">
          <ac:chgData name="Nadezhda Ponamareva" userId="S::n.ponamareva@teachforqazaqstan.org::e57a68fe-0c30-44e1-9f3f-b03fde6610f9" providerId="AD" clId="Web-{5B5F9530-5D2C-BFC3-54E5-63854AEE1979}" dt="2025-03-18T10:34:11.431" v="204"/>
          <ac:picMkLst>
            <pc:docMk/>
            <pc:sldMk cId="0" sldId="257"/>
            <ac:picMk id="5" creationId="{4AF37131-739B-9392-61C5-8F421DE9651D}"/>
          </ac:picMkLst>
        </pc:picChg>
      </pc:sldChg>
      <pc:sldChg chg="addSp delSp modSp mod setBg">
        <pc:chgData name="Nadezhda Ponamareva" userId="S::n.ponamareva@teachforqazaqstan.org::e57a68fe-0c30-44e1-9f3f-b03fde6610f9" providerId="AD" clId="Web-{5B5F9530-5D2C-BFC3-54E5-63854AEE1979}" dt="2025-03-18T10:45:35.079" v="558" actId="20577"/>
        <pc:sldMkLst>
          <pc:docMk/>
          <pc:sldMk cId="0" sldId="258"/>
        </pc:sldMkLst>
        <pc:spChg chg="mod">
          <ac:chgData name="Nadezhda Ponamareva" userId="S::n.ponamareva@teachforqazaqstan.org::e57a68fe-0c30-44e1-9f3f-b03fde6610f9" providerId="AD" clId="Web-{5B5F9530-5D2C-BFC3-54E5-63854AEE1979}" dt="2025-03-18T10:40:07.209" v="288" actId="20577"/>
          <ac:spMkLst>
            <pc:docMk/>
            <pc:sldMk cId="0" sldId="258"/>
            <ac:spMk id="2" creationId="{00000000-0000-0000-0000-000000000000}"/>
          </ac:spMkLst>
        </pc:spChg>
        <pc:spChg chg="add del">
          <ac:chgData name="Nadezhda Ponamareva" userId="S::n.ponamareva@teachforqazaqstan.org::e57a68fe-0c30-44e1-9f3f-b03fde6610f9" providerId="AD" clId="Web-{5B5F9530-5D2C-BFC3-54E5-63854AEE1979}" dt="2025-03-18T10:34:34.650" v="207"/>
          <ac:spMkLst>
            <pc:docMk/>
            <pc:sldMk cId="0" sldId="258"/>
            <ac:spMk id="3" creationId="{00000000-0000-0000-0000-000000000000}"/>
          </ac:spMkLst>
        </pc:spChg>
        <pc:spChg chg="add del">
          <ac:chgData name="Nadezhda Ponamareva" userId="S::n.ponamareva@teachforqazaqstan.org::e57a68fe-0c30-44e1-9f3f-b03fde6610f9" providerId="AD" clId="Web-{5B5F9530-5D2C-BFC3-54E5-63854AEE1979}" dt="2025-03-18T10:34:34.619" v="206"/>
          <ac:spMkLst>
            <pc:docMk/>
            <pc:sldMk cId="0" sldId="258"/>
            <ac:spMk id="9" creationId="{BACC6370-2D7E-4714-9D71-7542949D7D5D}"/>
          </ac:spMkLst>
        </pc:spChg>
        <pc:spChg chg="add del">
          <ac:chgData name="Nadezhda Ponamareva" userId="S::n.ponamareva@teachforqazaqstan.org::e57a68fe-0c30-44e1-9f3f-b03fde6610f9" providerId="AD" clId="Web-{5B5F9530-5D2C-BFC3-54E5-63854AEE1979}" dt="2025-03-18T10:34:34.619" v="206"/>
          <ac:spMkLst>
            <pc:docMk/>
            <pc:sldMk cId="0" sldId="258"/>
            <ac:spMk id="11" creationId="{256B2C21-A230-48C0-8DF1-C46611373C44}"/>
          </ac:spMkLst>
        </pc:spChg>
        <pc:spChg chg="add del">
          <ac:chgData name="Nadezhda Ponamareva" userId="S::n.ponamareva@teachforqazaqstan.org::e57a68fe-0c30-44e1-9f3f-b03fde6610f9" providerId="AD" clId="Web-{5B5F9530-5D2C-BFC3-54E5-63854AEE1979}" dt="2025-03-18T10:34:34.619" v="206"/>
          <ac:spMkLst>
            <pc:docMk/>
            <pc:sldMk cId="0" sldId="258"/>
            <ac:spMk id="13" creationId="{3847E18C-932D-4C95-AABA-FEC7C9499AD7}"/>
          </ac:spMkLst>
        </pc:spChg>
        <pc:spChg chg="add del">
          <ac:chgData name="Nadezhda Ponamareva" userId="S::n.ponamareva@teachforqazaqstan.org::e57a68fe-0c30-44e1-9f3f-b03fde6610f9" providerId="AD" clId="Web-{5B5F9530-5D2C-BFC3-54E5-63854AEE1979}" dt="2025-03-18T10:34:34.619" v="206"/>
          <ac:spMkLst>
            <pc:docMk/>
            <pc:sldMk cId="0" sldId="258"/>
            <ac:spMk id="15" creationId="{3150CB11-0C61-439E-910F-5787759E72A0}"/>
          </ac:spMkLst>
        </pc:spChg>
        <pc:spChg chg="add del">
          <ac:chgData name="Nadezhda Ponamareva" userId="S::n.ponamareva@teachforqazaqstan.org::e57a68fe-0c30-44e1-9f3f-b03fde6610f9" providerId="AD" clId="Web-{5B5F9530-5D2C-BFC3-54E5-63854AEE1979}" dt="2025-03-18T10:34:34.619" v="206"/>
          <ac:spMkLst>
            <pc:docMk/>
            <pc:sldMk cId="0" sldId="258"/>
            <ac:spMk id="17" creationId="{43F8A58B-5155-44CE-A5FF-7647B47D0A7A}"/>
          </ac:spMkLst>
        </pc:spChg>
        <pc:spChg chg="add del">
          <ac:chgData name="Nadezhda Ponamareva" userId="S::n.ponamareva@teachforqazaqstan.org::e57a68fe-0c30-44e1-9f3f-b03fde6610f9" providerId="AD" clId="Web-{5B5F9530-5D2C-BFC3-54E5-63854AEE1979}" dt="2025-03-18T10:34:34.619" v="206"/>
          <ac:spMkLst>
            <pc:docMk/>
            <pc:sldMk cId="0" sldId="258"/>
            <ac:spMk id="19" creationId="{443F2ACA-E6D6-4028-82DD-F03C262D5DE6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0:34:34.650" v="207"/>
          <ac:spMkLst>
            <pc:docMk/>
            <pc:sldMk cId="0" sldId="258"/>
            <ac:spMk id="21" creationId="{BACC6370-2D7E-4714-9D71-7542949D7D5D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0:34:34.650" v="207"/>
          <ac:spMkLst>
            <pc:docMk/>
            <pc:sldMk cId="0" sldId="258"/>
            <ac:spMk id="22" creationId="{F68B3F68-107C-434F-AA38-110D5EA91B85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0:34:34.650" v="207"/>
          <ac:spMkLst>
            <pc:docMk/>
            <pc:sldMk cId="0" sldId="258"/>
            <ac:spMk id="23" creationId="{AAD0DBB9-1A4B-4391-81D4-CB19F9AB918A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0:34:34.650" v="207"/>
          <ac:spMkLst>
            <pc:docMk/>
            <pc:sldMk cId="0" sldId="258"/>
            <ac:spMk id="24" creationId="{063BBA22-50EA-4C4D-BE05-F1CE4E63AA56}"/>
          </ac:spMkLst>
        </pc:spChg>
        <pc:graphicFrameChg chg="add del">
          <ac:chgData name="Nadezhda Ponamareva" userId="S::n.ponamareva@teachforqazaqstan.org::e57a68fe-0c30-44e1-9f3f-b03fde6610f9" providerId="AD" clId="Web-{5B5F9530-5D2C-BFC3-54E5-63854AEE1979}" dt="2025-03-18T10:34:34.619" v="206"/>
          <ac:graphicFrameMkLst>
            <pc:docMk/>
            <pc:sldMk cId="0" sldId="258"/>
            <ac:graphicFrameMk id="5" creationId="{EC64B621-A3DD-476E-BC08-B35955A23DB9}"/>
          </ac:graphicFrameMkLst>
        </pc:graphicFrameChg>
        <pc:graphicFrameChg chg="add modGraphic">
          <ac:chgData name="Nadezhda Ponamareva" userId="S::n.ponamareva@teachforqazaqstan.org::e57a68fe-0c30-44e1-9f3f-b03fde6610f9" providerId="AD" clId="Web-{5B5F9530-5D2C-BFC3-54E5-63854AEE1979}" dt="2025-03-18T10:45:35.079" v="558" actId="20577"/>
          <ac:graphicFrameMkLst>
            <pc:docMk/>
            <pc:sldMk cId="0" sldId="258"/>
            <ac:graphicFrameMk id="25" creationId="{DF6A3147-715A-9A83-DC2B-35BECF1B3534}"/>
          </ac:graphicFrameMkLst>
        </pc:graphicFrameChg>
      </pc:sldChg>
      <pc:sldChg chg="addSp delSp modSp mod setBg">
        <pc:chgData name="Nadezhda Ponamareva" userId="S::n.ponamareva@teachforqazaqstan.org::e57a68fe-0c30-44e1-9f3f-b03fde6610f9" providerId="AD" clId="Web-{5B5F9530-5D2C-BFC3-54E5-63854AEE1979}" dt="2025-03-18T10:56:58.978" v="1041" actId="20577"/>
        <pc:sldMkLst>
          <pc:docMk/>
          <pc:sldMk cId="0" sldId="259"/>
        </pc:sldMkLst>
        <pc:spChg chg="mod">
          <ac:chgData name="Nadezhda Ponamareva" userId="S::n.ponamareva@teachforqazaqstan.org::e57a68fe-0c30-44e1-9f3f-b03fde6610f9" providerId="AD" clId="Web-{5B5F9530-5D2C-BFC3-54E5-63854AEE1979}" dt="2025-03-18T10:54:33.254" v="843" actId="20577"/>
          <ac:spMkLst>
            <pc:docMk/>
            <pc:sldMk cId="0" sldId="259"/>
            <ac:spMk id="2" creationId="{00000000-0000-0000-0000-000000000000}"/>
          </ac:spMkLst>
        </pc:spChg>
        <pc:spChg chg="del">
          <ac:chgData name="Nadezhda Ponamareva" userId="S::n.ponamareva@teachforqazaqstan.org::e57a68fe-0c30-44e1-9f3f-b03fde6610f9" providerId="AD" clId="Web-{5B5F9530-5D2C-BFC3-54E5-63854AEE1979}" dt="2025-03-18T10:47:46.990" v="656"/>
          <ac:spMkLst>
            <pc:docMk/>
            <pc:sldMk cId="0" sldId="259"/>
            <ac:spMk id="3" creationId="{00000000-0000-0000-0000-000000000000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0:47:46.990" v="656"/>
          <ac:spMkLst>
            <pc:docMk/>
            <pc:sldMk cId="0" sldId="259"/>
            <ac:spMk id="9" creationId="{2E442304-DDBD-4F7B-8017-36BCC863FB40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0:47:46.990" v="656"/>
          <ac:spMkLst>
            <pc:docMk/>
            <pc:sldMk cId="0" sldId="259"/>
            <ac:spMk id="11" creationId="{5E107275-3853-46FD-A241-DE4355A42675}"/>
          </ac:spMkLst>
        </pc:spChg>
        <pc:graphicFrameChg chg="add modGraphic">
          <ac:chgData name="Nadezhda Ponamareva" userId="S::n.ponamareva@teachforqazaqstan.org::e57a68fe-0c30-44e1-9f3f-b03fde6610f9" providerId="AD" clId="Web-{5B5F9530-5D2C-BFC3-54E5-63854AEE1979}" dt="2025-03-18T10:56:58.978" v="1041" actId="20577"/>
          <ac:graphicFrameMkLst>
            <pc:docMk/>
            <pc:sldMk cId="0" sldId="259"/>
            <ac:graphicFrameMk id="5" creationId="{12AA14CE-D9B7-7FCA-71E1-177790E69F39}"/>
          </ac:graphicFrameMkLst>
        </pc:graphicFrameChg>
      </pc:sldChg>
      <pc:sldChg chg="addSp modSp mod setBg">
        <pc:chgData name="Nadezhda Ponamareva" userId="S::n.ponamareva@teachforqazaqstan.org::e57a68fe-0c30-44e1-9f3f-b03fde6610f9" providerId="AD" clId="Web-{5B5F9530-5D2C-BFC3-54E5-63854AEE1979}" dt="2025-03-18T11:01:16.737" v="1062" actId="14100"/>
        <pc:sldMkLst>
          <pc:docMk/>
          <pc:sldMk cId="0" sldId="260"/>
        </pc:sldMkLst>
        <pc:spChg chg="mod">
          <ac:chgData name="Nadezhda Ponamareva" userId="S::n.ponamareva@teachforqazaqstan.org::e57a68fe-0c30-44e1-9f3f-b03fde6610f9" providerId="AD" clId="Web-{5B5F9530-5D2C-BFC3-54E5-63854AEE1979}" dt="2025-03-18T11:01:13.784" v="1061" actId="1076"/>
          <ac:spMkLst>
            <pc:docMk/>
            <pc:sldMk cId="0" sldId="260"/>
            <ac:spMk id="2" creationId="{00000000-0000-0000-0000-000000000000}"/>
          </ac:spMkLst>
        </pc:spChg>
        <pc:spChg chg="mod">
          <ac:chgData name="Nadezhda Ponamareva" userId="S::n.ponamareva@teachforqazaqstan.org::e57a68fe-0c30-44e1-9f3f-b03fde6610f9" providerId="AD" clId="Web-{5B5F9530-5D2C-BFC3-54E5-63854AEE1979}" dt="2025-03-18T11:01:16.737" v="1062" actId="14100"/>
          <ac:spMkLst>
            <pc:docMk/>
            <pc:sldMk cId="0" sldId="260"/>
            <ac:spMk id="3" creationId="{00000000-0000-0000-0000-000000000000}"/>
          </ac:spMkLst>
        </pc:spChg>
        <pc:grpChg chg="add">
          <ac:chgData name="Nadezhda Ponamareva" userId="S::n.ponamareva@teachforqazaqstan.org::e57a68fe-0c30-44e1-9f3f-b03fde6610f9" providerId="AD" clId="Web-{5B5F9530-5D2C-BFC3-54E5-63854AEE1979}" dt="2025-03-18T10:58:50.920" v="1049"/>
          <ac:grpSpMkLst>
            <pc:docMk/>
            <pc:sldMk cId="0" sldId="260"/>
            <ac:grpSpMk id="9" creationId="{5EFBDE31-BB3E-6CFC-23CD-B5976DA38438}"/>
          </ac:grpSpMkLst>
        </pc:grpChg>
        <pc:picChg chg="add">
          <ac:chgData name="Nadezhda Ponamareva" userId="S::n.ponamareva@teachforqazaqstan.org::e57a68fe-0c30-44e1-9f3f-b03fde6610f9" providerId="AD" clId="Web-{5B5F9530-5D2C-BFC3-54E5-63854AEE1979}" dt="2025-03-18T10:58:50.920" v="1049"/>
          <ac:picMkLst>
            <pc:docMk/>
            <pc:sldMk cId="0" sldId="260"/>
            <ac:picMk id="5" creationId="{C0A2F7D7-2B19-59BB-A951-40C6505FF154}"/>
          </ac:picMkLst>
        </pc:picChg>
      </pc:sldChg>
      <pc:sldChg chg="addSp delSp modSp mod setBg addAnim">
        <pc:chgData name="Nadezhda Ponamareva" userId="S::n.ponamareva@teachforqazaqstan.org::e57a68fe-0c30-44e1-9f3f-b03fde6610f9" providerId="AD" clId="Web-{5B5F9530-5D2C-BFC3-54E5-63854AEE1979}" dt="2025-03-18T11:09:02.441" v="1092" actId="20577"/>
        <pc:sldMkLst>
          <pc:docMk/>
          <pc:sldMk cId="0" sldId="261"/>
        </pc:sldMkLst>
        <pc:spChg chg="mod">
          <ac:chgData name="Nadezhda Ponamareva" userId="S::n.ponamareva@teachforqazaqstan.org::e57a68fe-0c30-44e1-9f3f-b03fde6610f9" providerId="AD" clId="Web-{5B5F9530-5D2C-BFC3-54E5-63854AEE1979}" dt="2025-03-18T11:05:23.231" v="1085"/>
          <ac:spMkLst>
            <pc:docMk/>
            <pc:sldMk cId="0" sldId="261"/>
            <ac:spMk id="2" creationId="{00000000-0000-0000-0000-000000000000}"/>
          </ac:spMkLst>
        </pc:spChg>
        <pc:spChg chg="mod">
          <ac:chgData name="Nadezhda Ponamareva" userId="S::n.ponamareva@teachforqazaqstan.org::e57a68fe-0c30-44e1-9f3f-b03fde6610f9" providerId="AD" clId="Web-{5B5F9530-5D2C-BFC3-54E5-63854AEE1979}" dt="2025-03-18T11:09:02.441" v="1092" actId="20577"/>
          <ac:spMkLst>
            <pc:docMk/>
            <pc:sldMk cId="0" sldId="261"/>
            <ac:spMk id="3" creationId="{00000000-0000-0000-0000-000000000000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05:23.231" v="1085"/>
          <ac:spMkLst>
            <pc:docMk/>
            <pc:sldMk cId="0" sldId="261"/>
            <ac:spMk id="8" creationId="{5C8908E2-EE49-44D2-9428-A28D2312A8D5}"/>
          </ac:spMkLst>
        </pc:spChg>
        <pc:spChg chg="add del">
          <ac:chgData name="Nadezhda Ponamareva" userId="S::n.ponamareva@teachforqazaqstan.org::e57a68fe-0c30-44e1-9f3f-b03fde6610f9" providerId="AD" clId="Web-{5B5F9530-5D2C-BFC3-54E5-63854AEE1979}" dt="2025-03-18T11:05:22.715" v="1084"/>
          <ac:spMkLst>
            <pc:docMk/>
            <pc:sldMk cId="0" sldId="261"/>
            <ac:spMk id="9" creationId="{C0763A76-9F1C-4FC5-82B7-DD475DA461B2}"/>
          </ac:spMkLst>
        </pc:spChg>
        <pc:spChg chg="add del">
          <ac:chgData name="Nadezhda Ponamareva" userId="S::n.ponamareva@teachforqazaqstan.org::e57a68fe-0c30-44e1-9f3f-b03fde6610f9" providerId="AD" clId="Web-{5B5F9530-5D2C-BFC3-54E5-63854AEE1979}" dt="2025-03-18T11:05:22.715" v="1084"/>
          <ac:spMkLst>
            <pc:docMk/>
            <pc:sldMk cId="0" sldId="261"/>
            <ac:spMk id="11" creationId="{E81BF4F6-F2CF-4984-9D14-D6966D92F99F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05:23.231" v="1085"/>
          <ac:spMkLst>
            <pc:docMk/>
            <pc:sldMk cId="0" sldId="261"/>
            <ac:spMk id="14" creationId="{BD92035A-AA2F-4CD8-A556-1CE8BDEC75BD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05:23.231" v="1085"/>
          <ac:spMkLst>
            <pc:docMk/>
            <pc:sldMk cId="0" sldId="261"/>
            <ac:spMk id="16" creationId="{ED888B23-07FA-482A-96DF-47E31AF1A603}"/>
          </ac:spMkLst>
        </pc:spChg>
        <pc:grpChg chg="add">
          <ac:chgData name="Nadezhda Ponamareva" userId="S::n.ponamareva@teachforqazaqstan.org::e57a68fe-0c30-44e1-9f3f-b03fde6610f9" providerId="AD" clId="Web-{5B5F9530-5D2C-BFC3-54E5-63854AEE1979}" dt="2025-03-18T11:05:23.231" v="1085"/>
          <ac:grpSpMkLst>
            <pc:docMk/>
            <pc:sldMk cId="0" sldId="261"/>
            <ac:grpSpMk id="10" creationId="{5D1A9D8B-3117-4D9D-BDA4-DD81895098B0}"/>
          </ac:grpSpMkLst>
        </pc:grpChg>
        <pc:picChg chg="add del">
          <ac:chgData name="Nadezhda Ponamareva" userId="S::n.ponamareva@teachforqazaqstan.org::e57a68fe-0c30-44e1-9f3f-b03fde6610f9" providerId="AD" clId="Web-{5B5F9530-5D2C-BFC3-54E5-63854AEE1979}" dt="2025-03-18T11:05:22.715" v="1084"/>
          <ac:picMkLst>
            <pc:docMk/>
            <pc:sldMk cId="0" sldId="261"/>
            <ac:picMk id="5" creationId="{A10BD1F8-CE16-661D-983E-12FD3E978A50}"/>
          </ac:picMkLst>
        </pc:picChg>
      </pc:sldChg>
      <pc:sldChg chg="addSp delSp modSp mod setBg">
        <pc:chgData name="Nadezhda Ponamareva" userId="S::n.ponamareva@teachforqazaqstan.org::e57a68fe-0c30-44e1-9f3f-b03fde6610f9" providerId="AD" clId="Web-{5B5F9530-5D2C-BFC3-54E5-63854AEE1979}" dt="2025-03-18T11:24:08.615" v="1229" actId="20577"/>
        <pc:sldMkLst>
          <pc:docMk/>
          <pc:sldMk cId="0" sldId="262"/>
        </pc:sldMkLst>
        <pc:spChg chg="mod">
          <ac:chgData name="Nadezhda Ponamareva" userId="S::n.ponamareva@teachforqazaqstan.org::e57a68fe-0c30-44e1-9f3f-b03fde6610f9" providerId="AD" clId="Web-{5B5F9530-5D2C-BFC3-54E5-63854AEE1979}" dt="2025-03-18T11:23:35.223" v="1224"/>
          <ac:spMkLst>
            <pc:docMk/>
            <pc:sldMk cId="0" sldId="262"/>
            <ac:spMk id="2" creationId="{00000000-0000-0000-0000-000000000000}"/>
          </ac:spMkLst>
        </pc:spChg>
        <pc:spChg chg="mod">
          <ac:chgData name="Nadezhda Ponamareva" userId="S::n.ponamareva@teachforqazaqstan.org::e57a68fe-0c30-44e1-9f3f-b03fde6610f9" providerId="AD" clId="Web-{5B5F9530-5D2C-BFC3-54E5-63854AEE1979}" dt="2025-03-18T11:24:08.615" v="1229" actId="20577"/>
          <ac:spMkLst>
            <pc:docMk/>
            <pc:sldMk cId="0" sldId="262"/>
            <ac:spMk id="3" creationId="{00000000-0000-0000-0000-000000000000}"/>
          </ac:spMkLst>
        </pc:spChg>
        <pc:spChg chg="add del">
          <ac:chgData name="Nadezhda Ponamareva" userId="S::n.ponamareva@teachforqazaqstan.org::e57a68fe-0c30-44e1-9f3f-b03fde6610f9" providerId="AD" clId="Web-{5B5F9530-5D2C-BFC3-54E5-63854AEE1979}" dt="2025-03-18T11:23:35.207" v="1223"/>
          <ac:spMkLst>
            <pc:docMk/>
            <pc:sldMk cId="0" sldId="262"/>
            <ac:spMk id="8" creationId="{5C8908E2-EE49-44D2-9428-A28D2312A8D5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23:35.223" v="1224"/>
          <ac:spMkLst>
            <pc:docMk/>
            <pc:sldMk cId="0" sldId="262"/>
            <ac:spMk id="9" creationId="{3ECBE1F1-D69B-4AFA-ABD5-8E41720EF6DE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23:35.223" v="1224"/>
          <ac:spMkLst>
            <pc:docMk/>
            <pc:sldMk cId="0" sldId="262"/>
            <ac:spMk id="11" creationId="{603A6265-E10C-4B85-9C20-E75FCAF9CC63}"/>
          </ac:spMkLst>
        </pc:spChg>
        <pc:spChg chg="add del">
          <ac:chgData name="Nadezhda Ponamareva" userId="S::n.ponamareva@teachforqazaqstan.org::e57a68fe-0c30-44e1-9f3f-b03fde6610f9" providerId="AD" clId="Web-{5B5F9530-5D2C-BFC3-54E5-63854AEE1979}" dt="2025-03-18T11:23:35.207" v="1223"/>
          <ac:spMkLst>
            <pc:docMk/>
            <pc:sldMk cId="0" sldId="262"/>
            <ac:spMk id="14" creationId="{BD92035A-AA2F-4CD8-A556-1CE8BDEC75BD}"/>
          </ac:spMkLst>
        </pc:spChg>
        <pc:spChg chg="add del">
          <ac:chgData name="Nadezhda Ponamareva" userId="S::n.ponamareva@teachforqazaqstan.org::e57a68fe-0c30-44e1-9f3f-b03fde6610f9" providerId="AD" clId="Web-{5B5F9530-5D2C-BFC3-54E5-63854AEE1979}" dt="2025-03-18T11:23:35.207" v="1223"/>
          <ac:spMkLst>
            <pc:docMk/>
            <pc:sldMk cId="0" sldId="262"/>
            <ac:spMk id="16" creationId="{ED888B23-07FA-482A-96DF-47E31AF1A603}"/>
          </ac:spMkLst>
        </pc:spChg>
        <pc:grpChg chg="add del">
          <ac:chgData name="Nadezhda Ponamareva" userId="S::n.ponamareva@teachforqazaqstan.org::e57a68fe-0c30-44e1-9f3f-b03fde6610f9" providerId="AD" clId="Web-{5B5F9530-5D2C-BFC3-54E5-63854AEE1979}" dt="2025-03-18T11:23:35.207" v="1223"/>
          <ac:grpSpMkLst>
            <pc:docMk/>
            <pc:sldMk cId="0" sldId="262"/>
            <ac:grpSpMk id="10" creationId="{5D1A9D8B-3117-4D9D-BDA4-DD81895098B0}"/>
          </ac:grpSpMkLst>
        </pc:grpChg>
        <pc:picChg chg="add">
          <ac:chgData name="Nadezhda Ponamareva" userId="S::n.ponamareva@teachforqazaqstan.org::e57a68fe-0c30-44e1-9f3f-b03fde6610f9" providerId="AD" clId="Web-{5B5F9530-5D2C-BFC3-54E5-63854AEE1979}" dt="2025-03-18T11:23:35.223" v="1224"/>
          <ac:picMkLst>
            <pc:docMk/>
            <pc:sldMk cId="0" sldId="262"/>
            <ac:picMk id="5" creationId="{19347A01-4BD7-4941-62ED-621258C28D6C}"/>
          </ac:picMkLst>
        </pc:picChg>
      </pc:sldChg>
      <pc:sldChg chg="addSp modSp mod setBg">
        <pc:chgData name="Nadezhda Ponamareva" userId="S::n.ponamareva@teachforqazaqstan.org::e57a68fe-0c30-44e1-9f3f-b03fde6610f9" providerId="AD" clId="Web-{5B5F9530-5D2C-BFC3-54E5-63854AEE1979}" dt="2025-03-18T11:29:34.720" v="1269" actId="20577"/>
        <pc:sldMkLst>
          <pc:docMk/>
          <pc:sldMk cId="0" sldId="263"/>
        </pc:sldMkLst>
        <pc:spChg chg="mod">
          <ac:chgData name="Nadezhda Ponamareva" userId="S::n.ponamareva@teachforqazaqstan.org::e57a68fe-0c30-44e1-9f3f-b03fde6610f9" providerId="AD" clId="Web-{5B5F9530-5D2C-BFC3-54E5-63854AEE1979}" dt="2025-03-18T11:29:29.423" v="1267"/>
          <ac:spMkLst>
            <pc:docMk/>
            <pc:sldMk cId="0" sldId="263"/>
            <ac:spMk id="2" creationId="{00000000-0000-0000-0000-000000000000}"/>
          </ac:spMkLst>
        </pc:spChg>
        <pc:spChg chg="mod ord">
          <ac:chgData name="Nadezhda Ponamareva" userId="S::n.ponamareva@teachforqazaqstan.org::e57a68fe-0c30-44e1-9f3f-b03fde6610f9" providerId="AD" clId="Web-{5B5F9530-5D2C-BFC3-54E5-63854AEE1979}" dt="2025-03-18T11:29:34.720" v="1269" actId="20577"/>
          <ac:spMkLst>
            <pc:docMk/>
            <pc:sldMk cId="0" sldId="263"/>
            <ac:spMk id="3" creationId="{00000000-0000-0000-0000-000000000000}"/>
          </ac:spMkLst>
        </pc:spChg>
        <pc:grpChg chg="add">
          <ac:chgData name="Nadezhda Ponamareva" userId="S::n.ponamareva@teachforqazaqstan.org::e57a68fe-0c30-44e1-9f3f-b03fde6610f9" providerId="AD" clId="Web-{5B5F9530-5D2C-BFC3-54E5-63854AEE1979}" dt="2025-03-18T11:29:29.423" v="1267"/>
          <ac:grpSpMkLst>
            <pc:docMk/>
            <pc:sldMk cId="0" sldId="263"/>
            <ac:grpSpMk id="9" creationId="{5EFBDE31-BB3E-6CFC-23CD-B5976DA38438}"/>
          </ac:grpSpMkLst>
        </pc:grpChg>
        <pc:picChg chg="add mod modCrop">
          <ac:chgData name="Nadezhda Ponamareva" userId="S::n.ponamareva@teachforqazaqstan.org::e57a68fe-0c30-44e1-9f3f-b03fde6610f9" providerId="AD" clId="Web-{5B5F9530-5D2C-BFC3-54E5-63854AEE1979}" dt="2025-03-18T11:29:29.423" v="1267"/>
          <ac:picMkLst>
            <pc:docMk/>
            <pc:sldMk cId="0" sldId="263"/>
            <ac:picMk id="4" creationId="{A3851F9F-BF34-2C29-3233-EF06682B0133}"/>
          </ac:picMkLst>
        </pc:picChg>
      </pc:sldChg>
      <pc:sldChg chg="new del ord">
        <pc:chgData name="Nadezhda Ponamareva" userId="S::n.ponamareva@teachforqazaqstan.org::e57a68fe-0c30-44e1-9f3f-b03fde6610f9" providerId="AD" clId="Web-{5B5F9530-5D2C-BFC3-54E5-63854AEE1979}" dt="2025-03-18T10:29:45.484" v="118"/>
        <pc:sldMkLst>
          <pc:docMk/>
          <pc:sldMk cId="999087873" sldId="264"/>
        </pc:sldMkLst>
      </pc:sldChg>
      <pc:sldChg chg="add">
        <pc:chgData name="Nadezhda Ponamareva" userId="S::n.ponamareva@teachforqazaqstan.org::e57a68fe-0c30-44e1-9f3f-b03fde6610f9" providerId="AD" clId="Web-{5B5F9530-5D2C-BFC3-54E5-63854AEE1979}" dt="2025-03-18T10:29:43.359" v="117"/>
        <pc:sldMkLst>
          <pc:docMk/>
          <pc:sldMk cId="0" sldId="265"/>
        </pc:sldMkLst>
      </pc:sldChg>
      <pc:sldChg chg="addSp delSp modSp new mod setBg">
        <pc:chgData name="Nadezhda Ponamareva" userId="S::n.ponamareva@teachforqazaqstan.org::e57a68fe-0c30-44e1-9f3f-b03fde6610f9" providerId="AD" clId="Web-{5B5F9530-5D2C-BFC3-54E5-63854AEE1979}" dt="2025-03-18T10:33:56.790" v="203"/>
        <pc:sldMkLst>
          <pc:docMk/>
          <pc:sldMk cId="2689211362" sldId="266"/>
        </pc:sldMkLst>
        <pc:spChg chg="del">
          <ac:chgData name="Nadezhda Ponamareva" userId="S::n.ponamareva@teachforqazaqstan.org::e57a68fe-0c30-44e1-9f3f-b03fde6610f9" providerId="AD" clId="Web-{5B5F9530-5D2C-BFC3-54E5-63854AEE1979}" dt="2025-03-18T10:33:56.790" v="203"/>
          <ac:spMkLst>
            <pc:docMk/>
            <pc:sldMk cId="2689211362" sldId="266"/>
            <ac:spMk id="2" creationId="{8613DD09-CD91-1E45-C25B-ABDB16BB04B7}"/>
          </ac:spMkLst>
        </pc:spChg>
        <pc:spChg chg="add del">
          <ac:chgData name="Nadezhda Ponamareva" userId="S::n.ponamareva@teachforqazaqstan.org::e57a68fe-0c30-44e1-9f3f-b03fde6610f9" providerId="AD" clId="Web-{5B5F9530-5D2C-BFC3-54E5-63854AEE1979}" dt="2025-03-18T10:33:47.758" v="199"/>
          <ac:spMkLst>
            <pc:docMk/>
            <pc:sldMk cId="2689211362" sldId="266"/>
            <ac:spMk id="3" creationId="{8E5749B8-80C3-7983-5062-63B7A33B4529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0:33:56.790" v="203"/>
          <ac:spMkLst>
            <pc:docMk/>
            <pc:sldMk cId="2689211362" sldId="266"/>
            <ac:spMk id="10" creationId="{42A4FC2C-047E-45A5-965D-8E1E3BF09BC6}"/>
          </ac:spMkLst>
        </pc:spChg>
        <pc:picChg chg="add del mod ord">
          <ac:chgData name="Nadezhda Ponamareva" userId="S::n.ponamareva@teachforqazaqstan.org::e57a68fe-0c30-44e1-9f3f-b03fde6610f9" providerId="AD" clId="Web-{5B5F9530-5D2C-BFC3-54E5-63854AEE1979}" dt="2025-03-18T10:33:21.914" v="198"/>
          <ac:picMkLst>
            <pc:docMk/>
            <pc:sldMk cId="2689211362" sldId="266"/>
            <ac:picMk id="4" creationId="{F2802AF9-6D7C-6092-6C2F-68996844DFCD}"/>
          </ac:picMkLst>
        </pc:picChg>
        <pc:picChg chg="add mod ord">
          <ac:chgData name="Nadezhda Ponamareva" userId="S::n.ponamareva@teachforqazaqstan.org::e57a68fe-0c30-44e1-9f3f-b03fde6610f9" providerId="AD" clId="Web-{5B5F9530-5D2C-BFC3-54E5-63854AEE1979}" dt="2025-03-18T10:33:56.790" v="203"/>
          <ac:picMkLst>
            <pc:docMk/>
            <pc:sldMk cId="2689211362" sldId="266"/>
            <ac:picMk id="5" creationId="{0EF7E2B1-3D17-19A9-C250-6D86D9AB3E2C}"/>
          </ac:picMkLst>
        </pc:picChg>
      </pc:sldChg>
      <pc:sldChg chg="new del">
        <pc:chgData name="Nadezhda Ponamareva" userId="S::n.ponamareva@teachforqazaqstan.org::e57a68fe-0c30-44e1-9f3f-b03fde6610f9" providerId="AD" clId="Web-{5B5F9530-5D2C-BFC3-54E5-63854AEE1979}" dt="2025-03-18T10:38:15.517" v="221"/>
        <pc:sldMkLst>
          <pc:docMk/>
          <pc:sldMk cId="652465715" sldId="267"/>
        </pc:sldMkLst>
      </pc:sldChg>
      <pc:sldChg chg="delSp modSp add">
        <pc:chgData name="Nadezhda Ponamareva" userId="S::n.ponamareva@teachforqazaqstan.org::e57a68fe-0c30-44e1-9f3f-b03fde6610f9" providerId="AD" clId="Web-{5B5F9530-5D2C-BFC3-54E5-63854AEE1979}" dt="2025-03-18T10:38:50.800" v="263" actId="1076"/>
        <pc:sldMkLst>
          <pc:docMk/>
          <pc:sldMk cId="2683109301" sldId="268"/>
        </pc:sldMkLst>
        <pc:spChg chg="mod">
          <ac:chgData name="Nadezhda Ponamareva" userId="S::n.ponamareva@teachforqazaqstan.org::e57a68fe-0c30-44e1-9f3f-b03fde6610f9" providerId="AD" clId="Web-{5B5F9530-5D2C-BFC3-54E5-63854AEE1979}" dt="2025-03-18T10:38:50.800" v="263" actId="1076"/>
          <ac:spMkLst>
            <pc:docMk/>
            <pc:sldMk cId="2683109301" sldId="268"/>
            <ac:spMk id="113" creationId="{00000000-0000-0000-0000-000000000000}"/>
          </ac:spMkLst>
        </pc:spChg>
        <pc:picChg chg="del">
          <ac:chgData name="Nadezhda Ponamareva" userId="S::n.ponamareva@teachforqazaqstan.org::e57a68fe-0c30-44e1-9f3f-b03fde6610f9" providerId="AD" clId="Web-{5B5F9530-5D2C-BFC3-54E5-63854AEE1979}" dt="2025-03-18T10:36:02.591" v="210"/>
          <ac:picMkLst>
            <pc:docMk/>
            <pc:sldMk cId="2683109301" sldId="268"/>
            <ac:picMk id="114" creationId="{00000000-0000-0000-0000-000000000000}"/>
          </ac:picMkLst>
        </pc:picChg>
        <pc:picChg chg="mod">
          <ac:chgData name="Nadezhda Ponamareva" userId="S::n.ponamareva@teachforqazaqstan.org::e57a68fe-0c30-44e1-9f3f-b03fde6610f9" providerId="AD" clId="Web-{5B5F9530-5D2C-BFC3-54E5-63854AEE1979}" dt="2025-03-18T10:36:20.248" v="215" actId="14100"/>
          <ac:picMkLst>
            <pc:docMk/>
            <pc:sldMk cId="2683109301" sldId="268"/>
            <ac:picMk id="115" creationId="{00000000-0000-0000-0000-000000000000}"/>
          </ac:picMkLst>
        </pc:picChg>
      </pc:sldChg>
      <pc:sldChg chg="new del">
        <pc:chgData name="Nadezhda Ponamareva" userId="S::n.ponamareva@teachforqazaqstan.org::e57a68fe-0c30-44e1-9f3f-b03fde6610f9" providerId="AD" clId="Web-{5B5F9530-5D2C-BFC3-54E5-63854AEE1979}" dt="2025-03-18T10:47:34.365" v="655"/>
        <pc:sldMkLst>
          <pc:docMk/>
          <pc:sldMk cId="1602438244" sldId="269"/>
        </pc:sldMkLst>
      </pc:sldChg>
      <pc:sldChg chg="modSp add replId">
        <pc:chgData name="Nadezhda Ponamareva" userId="S::n.ponamareva@teachforqazaqstan.org::e57a68fe-0c30-44e1-9f3f-b03fde6610f9" providerId="AD" clId="Web-{5B5F9530-5D2C-BFC3-54E5-63854AEE1979}" dt="2025-03-18T10:47:31.443" v="654" actId="20577"/>
        <pc:sldMkLst>
          <pc:docMk/>
          <pc:sldMk cId="3271025487" sldId="270"/>
        </pc:sldMkLst>
        <pc:spChg chg="mod">
          <ac:chgData name="Nadezhda Ponamareva" userId="S::n.ponamareva@teachforqazaqstan.org::e57a68fe-0c30-44e1-9f3f-b03fde6610f9" providerId="AD" clId="Web-{5B5F9530-5D2C-BFC3-54E5-63854AEE1979}" dt="2025-03-18T10:47:31.443" v="654" actId="20577"/>
          <ac:spMkLst>
            <pc:docMk/>
            <pc:sldMk cId="3271025487" sldId="270"/>
            <ac:spMk id="2" creationId="{14E1695A-8CD3-1793-F835-7F7FBBD30261}"/>
          </ac:spMkLst>
        </pc:spChg>
        <pc:graphicFrameChg chg="modGraphic">
          <ac:chgData name="Nadezhda Ponamareva" userId="S::n.ponamareva@teachforqazaqstan.org::e57a68fe-0c30-44e1-9f3f-b03fde6610f9" providerId="AD" clId="Web-{5B5F9530-5D2C-BFC3-54E5-63854AEE1979}" dt="2025-03-18T10:47:10.833" v="645" actId="20577"/>
          <ac:graphicFrameMkLst>
            <pc:docMk/>
            <pc:sldMk cId="3271025487" sldId="270"/>
            <ac:graphicFrameMk id="25" creationId="{14CD0A5A-FEE4-06E4-8EBF-8621036E2CA1}"/>
          </ac:graphicFrameMkLst>
        </pc:graphicFrameChg>
      </pc:sldChg>
      <pc:sldChg chg="addSp delSp modSp new addAnim delAnim modAnim">
        <pc:chgData name="Nadezhda Ponamareva" userId="S::n.ponamareva@teachforqazaqstan.org::e57a68fe-0c30-44e1-9f3f-b03fde6610f9" providerId="AD" clId="Web-{5B5F9530-5D2C-BFC3-54E5-63854AEE1979}" dt="2025-03-18T10:53:37.877" v="808" actId="20577"/>
        <pc:sldMkLst>
          <pc:docMk/>
          <pc:sldMk cId="1620173714" sldId="271"/>
        </pc:sldMkLst>
        <pc:spChg chg="mod">
          <ac:chgData name="Nadezhda Ponamareva" userId="S::n.ponamareva@teachforqazaqstan.org::e57a68fe-0c30-44e1-9f3f-b03fde6610f9" providerId="AD" clId="Web-{5B5F9530-5D2C-BFC3-54E5-63854AEE1979}" dt="2025-03-18T10:50:31.777" v="784" actId="20577"/>
          <ac:spMkLst>
            <pc:docMk/>
            <pc:sldMk cId="1620173714" sldId="271"/>
            <ac:spMk id="2" creationId="{A6FFCBBF-8A7D-E970-ED19-E0938AF7B70D}"/>
          </ac:spMkLst>
        </pc:spChg>
        <pc:spChg chg="del mod">
          <ac:chgData name="Nadezhda Ponamareva" userId="S::n.ponamareva@teachforqazaqstan.org::e57a68fe-0c30-44e1-9f3f-b03fde6610f9" providerId="AD" clId="Web-{5B5F9530-5D2C-BFC3-54E5-63854AEE1979}" dt="2025-03-18T10:52:12.390" v="793"/>
          <ac:spMkLst>
            <pc:docMk/>
            <pc:sldMk cId="1620173714" sldId="271"/>
            <ac:spMk id="3" creationId="{D852F6E3-A2E5-76FF-B236-37A1EF00EC23}"/>
          </ac:spMkLst>
        </pc:spChg>
        <pc:graphicFrameChg chg="add modGraphic">
          <ac:chgData name="Nadezhda Ponamareva" userId="S::n.ponamareva@teachforqazaqstan.org::e57a68fe-0c30-44e1-9f3f-b03fde6610f9" providerId="AD" clId="Web-{5B5F9530-5D2C-BFC3-54E5-63854AEE1979}" dt="2025-03-18T10:53:37.877" v="808" actId="20577"/>
          <ac:graphicFrameMkLst>
            <pc:docMk/>
            <pc:sldMk cId="1620173714" sldId="271"/>
            <ac:graphicFrameMk id="5" creationId="{24C041B4-2BC7-5DA1-6DDB-F633D2C36E53}"/>
          </ac:graphicFrameMkLst>
        </pc:graphicFrameChg>
      </pc:sldChg>
      <pc:sldChg chg="modSp add replId">
        <pc:chgData name="Nadezhda Ponamareva" userId="S::n.ponamareva@teachforqazaqstan.org::e57a68fe-0c30-44e1-9f3f-b03fde6610f9" providerId="AD" clId="Web-{5B5F9530-5D2C-BFC3-54E5-63854AEE1979}" dt="2025-03-18T11:03:29.867" v="1076" actId="20577"/>
        <pc:sldMkLst>
          <pc:docMk/>
          <pc:sldMk cId="2509889451" sldId="272"/>
        </pc:sldMkLst>
        <pc:spChg chg="mod">
          <ac:chgData name="Nadezhda Ponamareva" userId="S::n.ponamareva@teachforqazaqstan.org::e57a68fe-0c30-44e1-9f3f-b03fde6610f9" providerId="AD" clId="Web-{5B5F9530-5D2C-BFC3-54E5-63854AEE1979}" dt="2025-03-18T11:03:29.867" v="1076" actId="20577"/>
          <ac:spMkLst>
            <pc:docMk/>
            <pc:sldMk cId="2509889451" sldId="272"/>
            <ac:spMk id="3" creationId="{B398BA14-762A-7B6F-8B3B-C4BC1497296C}"/>
          </ac:spMkLst>
        </pc:spChg>
      </pc:sldChg>
      <pc:sldChg chg="modSp add replId">
        <pc:chgData name="Nadezhda Ponamareva" userId="S::n.ponamareva@teachforqazaqstan.org::e57a68fe-0c30-44e1-9f3f-b03fde6610f9" providerId="AD" clId="Web-{5B5F9530-5D2C-BFC3-54E5-63854AEE1979}" dt="2025-03-18T11:03:26.945" v="1075" actId="20577"/>
        <pc:sldMkLst>
          <pc:docMk/>
          <pc:sldMk cId="464022187" sldId="273"/>
        </pc:sldMkLst>
        <pc:spChg chg="mod">
          <ac:chgData name="Nadezhda Ponamareva" userId="S::n.ponamareva@teachforqazaqstan.org::e57a68fe-0c30-44e1-9f3f-b03fde6610f9" providerId="AD" clId="Web-{5B5F9530-5D2C-BFC3-54E5-63854AEE1979}" dt="2025-03-18T11:03:26.945" v="1075" actId="20577"/>
          <ac:spMkLst>
            <pc:docMk/>
            <pc:sldMk cId="464022187" sldId="273"/>
            <ac:spMk id="3" creationId="{7A6F90BC-447C-5A14-2161-E4292E7BA03E}"/>
          </ac:spMkLst>
        </pc:spChg>
      </pc:sldChg>
      <pc:sldChg chg="new del">
        <pc:chgData name="Nadezhda Ponamareva" userId="S::n.ponamareva@teachforqazaqstan.org::e57a68fe-0c30-44e1-9f3f-b03fde6610f9" providerId="AD" clId="Web-{5B5F9530-5D2C-BFC3-54E5-63854AEE1979}" dt="2025-03-18T11:04:48.292" v="1082"/>
        <pc:sldMkLst>
          <pc:docMk/>
          <pc:sldMk cId="1078432377" sldId="274"/>
        </pc:sldMkLst>
      </pc:sldChg>
      <pc:sldChg chg="modSp add replId">
        <pc:chgData name="Nadezhda Ponamareva" userId="S::n.ponamareva@teachforqazaqstan.org::e57a68fe-0c30-44e1-9f3f-b03fde6610f9" providerId="AD" clId="Web-{5B5F9530-5D2C-BFC3-54E5-63854AEE1979}" dt="2025-03-18T11:04:47.479" v="1081" actId="20577"/>
        <pc:sldMkLst>
          <pc:docMk/>
          <pc:sldMk cId="687909011" sldId="275"/>
        </pc:sldMkLst>
        <pc:spChg chg="mod">
          <ac:chgData name="Nadezhda Ponamareva" userId="S::n.ponamareva@teachforqazaqstan.org::e57a68fe-0c30-44e1-9f3f-b03fde6610f9" providerId="AD" clId="Web-{5B5F9530-5D2C-BFC3-54E5-63854AEE1979}" dt="2025-03-18T11:04:47.479" v="1081" actId="20577"/>
          <ac:spMkLst>
            <pc:docMk/>
            <pc:sldMk cId="687909011" sldId="275"/>
            <ac:spMk id="3" creationId="{5C831816-21CF-C60E-A221-256DD0FD6A25}"/>
          </ac:spMkLst>
        </pc:spChg>
      </pc:sldChg>
      <pc:sldChg chg="addSp delSp modSp new mod setBg">
        <pc:chgData name="Nadezhda Ponamareva" userId="S::n.ponamareva@teachforqazaqstan.org::e57a68fe-0c30-44e1-9f3f-b03fde6610f9" providerId="AD" clId="Web-{5B5F9530-5D2C-BFC3-54E5-63854AEE1979}" dt="2025-03-18T11:10:19.304" v="1133" actId="20577"/>
        <pc:sldMkLst>
          <pc:docMk/>
          <pc:sldMk cId="696178351" sldId="276"/>
        </pc:sldMkLst>
        <pc:spChg chg="mod">
          <ac:chgData name="Nadezhda Ponamareva" userId="S::n.ponamareva@teachforqazaqstan.org::e57a68fe-0c30-44e1-9f3f-b03fde6610f9" providerId="AD" clId="Web-{5B5F9530-5D2C-BFC3-54E5-63854AEE1979}" dt="2025-03-18T11:10:19.304" v="1133" actId="20577"/>
          <ac:spMkLst>
            <pc:docMk/>
            <pc:sldMk cId="696178351" sldId="276"/>
            <ac:spMk id="2" creationId="{AE9CD1B6-CE40-7A9C-906E-D720A1C2AEE0}"/>
          </ac:spMkLst>
        </pc:spChg>
        <pc:spChg chg="del">
          <ac:chgData name="Nadezhda Ponamareva" userId="S::n.ponamareva@teachforqazaqstan.org::e57a68fe-0c30-44e1-9f3f-b03fde6610f9" providerId="AD" clId="Web-{5B5F9530-5D2C-BFC3-54E5-63854AEE1979}" dt="2025-03-18T11:10:07.334" v="1128"/>
          <ac:spMkLst>
            <pc:docMk/>
            <pc:sldMk cId="696178351" sldId="276"/>
            <ac:spMk id="3" creationId="{2375F7A2-0870-2B6A-3FC6-181F5E3F7BE4}"/>
          </ac:spMkLst>
        </pc:spChg>
        <pc:grpChg chg="add">
          <ac:chgData name="Nadezhda Ponamareva" userId="S::n.ponamareva@teachforqazaqstan.org::e57a68fe-0c30-44e1-9f3f-b03fde6610f9" providerId="AD" clId="Web-{5B5F9530-5D2C-BFC3-54E5-63854AEE1979}" dt="2025-03-18T11:10:07.334" v="1128"/>
          <ac:grpSpMkLst>
            <pc:docMk/>
            <pc:sldMk cId="696178351" sldId="276"/>
            <ac:grpSpMk id="9" creationId="{710FEF04-9FA2-4DD8-EC29-60D92C72296A}"/>
          </ac:grpSpMkLst>
        </pc:grpChg>
        <pc:picChg chg="add">
          <ac:chgData name="Nadezhda Ponamareva" userId="S::n.ponamareva@teachforqazaqstan.org::e57a68fe-0c30-44e1-9f3f-b03fde6610f9" providerId="AD" clId="Web-{5B5F9530-5D2C-BFC3-54E5-63854AEE1979}" dt="2025-03-18T11:10:07.334" v="1128"/>
          <ac:picMkLst>
            <pc:docMk/>
            <pc:sldMk cId="696178351" sldId="276"/>
            <ac:picMk id="5" creationId="{1ECD9445-2B05-E0EC-3543-D88700ABEF22}"/>
          </ac:picMkLst>
        </pc:picChg>
      </pc:sldChg>
      <pc:sldChg chg="addSp modSp new mod setBg">
        <pc:chgData name="Nadezhda Ponamareva" userId="S::n.ponamareva@teachforqazaqstan.org::e57a68fe-0c30-44e1-9f3f-b03fde6610f9" providerId="AD" clId="Web-{5B5F9530-5D2C-BFC3-54E5-63854AEE1979}" dt="2025-03-18T11:20:50.748" v="1180"/>
        <pc:sldMkLst>
          <pc:docMk/>
          <pc:sldMk cId="823856325" sldId="277"/>
        </pc:sldMkLst>
        <pc:spChg chg="mod">
          <ac:chgData name="Nadezhda Ponamareva" userId="S::n.ponamareva@teachforqazaqstan.org::e57a68fe-0c30-44e1-9f3f-b03fde6610f9" providerId="AD" clId="Web-{5B5F9530-5D2C-BFC3-54E5-63854AEE1979}" dt="2025-03-18T11:20:50.748" v="1180"/>
          <ac:spMkLst>
            <pc:docMk/>
            <pc:sldMk cId="823856325" sldId="277"/>
            <ac:spMk id="2" creationId="{94326D0A-BC6F-298E-C964-924504B5B2D7}"/>
          </ac:spMkLst>
        </pc:spChg>
        <pc:spChg chg="mod">
          <ac:chgData name="Nadezhda Ponamareva" userId="S::n.ponamareva@teachforqazaqstan.org::e57a68fe-0c30-44e1-9f3f-b03fde6610f9" providerId="AD" clId="Web-{5B5F9530-5D2C-BFC3-54E5-63854AEE1979}" dt="2025-03-18T11:20:50.748" v="1180"/>
          <ac:spMkLst>
            <pc:docMk/>
            <pc:sldMk cId="823856325" sldId="277"/>
            <ac:spMk id="3" creationId="{68253075-B88E-DA5A-017B-64779E7D1346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20:50.748" v="1180"/>
          <ac:spMkLst>
            <pc:docMk/>
            <pc:sldMk cId="823856325" sldId="277"/>
            <ac:spMk id="8" creationId="{5C8908E2-EE49-44D2-9428-A28D2312A8D5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20:50.748" v="1180"/>
          <ac:spMkLst>
            <pc:docMk/>
            <pc:sldMk cId="823856325" sldId="277"/>
            <ac:spMk id="14" creationId="{BD92035A-AA2F-4CD8-A556-1CE8BDEC75BD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20:50.748" v="1180"/>
          <ac:spMkLst>
            <pc:docMk/>
            <pc:sldMk cId="823856325" sldId="277"/>
            <ac:spMk id="16" creationId="{ED888B23-07FA-482A-96DF-47E31AF1A603}"/>
          </ac:spMkLst>
        </pc:spChg>
        <pc:grpChg chg="add">
          <ac:chgData name="Nadezhda Ponamareva" userId="S::n.ponamareva@teachforqazaqstan.org::e57a68fe-0c30-44e1-9f3f-b03fde6610f9" providerId="AD" clId="Web-{5B5F9530-5D2C-BFC3-54E5-63854AEE1979}" dt="2025-03-18T11:20:50.748" v="1180"/>
          <ac:grpSpMkLst>
            <pc:docMk/>
            <pc:sldMk cId="823856325" sldId="277"/>
            <ac:grpSpMk id="10" creationId="{5D1A9D8B-3117-4D9D-BDA4-DD81895098B0}"/>
          </ac:grpSpMkLst>
        </pc:grpChg>
      </pc:sldChg>
      <pc:sldChg chg="addSp delSp modSp new mod setBg">
        <pc:chgData name="Nadezhda Ponamareva" userId="S::n.ponamareva@teachforqazaqstan.org::e57a68fe-0c30-44e1-9f3f-b03fde6610f9" providerId="AD" clId="Web-{5B5F9530-5D2C-BFC3-54E5-63854AEE1979}" dt="2025-03-18T11:24:19.021" v="1239" actId="20577"/>
        <pc:sldMkLst>
          <pc:docMk/>
          <pc:sldMk cId="3946047630" sldId="278"/>
        </pc:sldMkLst>
        <pc:spChg chg="mod">
          <ac:chgData name="Nadezhda Ponamareva" userId="S::n.ponamareva@teachforqazaqstan.org::e57a68fe-0c30-44e1-9f3f-b03fde6610f9" providerId="AD" clId="Web-{5B5F9530-5D2C-BFC3-54E5-63854AEE1979}" dt="2025-03-18T11:24:19.021" v="1239" actId="20577"/>
          <ac:spMkLst>
            <pc:docMk/>
            <pc:sldMk cId="3946047630" sldId="278"/>
            <ac:spMk id="2" creationId="{313AFA9E-DEE9-2A91-CB18-E6DA2F9BCFA9}"/>
          </ac:spMkLst>
        </pc:spChg>
        <pc:spChg chg="del">
          <ac:chgData name="Nadezhda Ponamareva" userId="S::n.ponamareva@teachforqazaqstan.org::e57a68fe-0c30-44e1-9f3f-b03fde6610f9" providerId="AD" clId="Web-{5B5F9530-5D2C-BFC3-54E5-63854AEE1979}" dt="2025-03-18T11:21:23.578" v="1214"/>
          <ac:spMkLst>
            <pc:docMk/>
            <pc:sldMk cId="3946047630" sldId="278"/>
            <ac:spMk id="3" creationId="{9DB69BE6-C0E2-DE58-3209-295F2E284CA2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21:23.578" v="1214"/>
          <ac:spMkLst>
            <pc:docMk/>
            <pc:sldMk cId="3946047630" sldId="278"/>
            <ac:spMk id="8" creationId="{1A3C89F8-0D2F-47FF-B903-151248265F47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21:23.578" v="1214"/>
          <ac:spMkLst>
            <pc:docMk/>
            <pc:sldMk cId="3946047630" sldId="278"/>
            <ac:spMk id="10" creationId="{C5CB530E-515E-412C-9DF1-5F8FFBD6F383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21:23.578" v="1214"/>
          <ac:spMkLst>
            <pc:docMk/>
            <pc:sldMk cId="3946047630" sldId="278"/>
            <ac:spMk id="12" creationId="{712D4376-A578-4FF1-94FC-245E7A6A489F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21:23.578" v="1214"/>
          <ac:spMkLst>
            <pc:docMk/>
            <pc:sldMk cId="3946047630" sldId="278"/>
            <ac:spMk id="14" creationId="{AEA7509D-F04F-40CB-A0B3-EEF16499CC9F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21:23.578" v="1214"/>
          <ac:spMkLst>
            <pc:docMk/>
            <pc:sldMk cId="3946047630" sldId="278"/>
            <ac:spMk id="18" creationId="{508BEF50-7B1E-49A4-BC19-5F4F1D755E64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21:23.578" v="1214"/>
          <ac:spMkLst>
            <pc:docMk/>
            <pc:sldMk cId="3946047630" sldId="278"/>
            <ac:spMk id="20" creationId="{3FBAD350-5664-4811-A208-657FB882D350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21:23.578" v="1214"/>
          <ac:spMkLst>
            <pc:docMk/>
            <pc:sldMk cId="3946047630" sldId="278"/>
            <ac:spMk id="22" creationId="{C39ADB8F-D187-49D7-BDCF-C1B6DC727068}"/>
          </ac:spMkLst>
        </pc:spChg>
        <pc:cxnChg chg="add">
          <ac:chgData name="Nadezhda Ponamareva" userId="S::n.ponamareva@teachforqazaqstan.org::e57a68fe-0c30-44e1-9f3f-b03fde6610f9" providerId="AD" clId="Web-{5B5F9530-5D2C-BFC3-54E5-63854AEE1979}" dt="2025-03-18T11:21:23.578" v="1214"/>
          <ac:cxnSpMkLst>
            <pc:docMk/>
            <pc:sldMk cId="3946047630" sldId="278"/>
            <ac:cxnSpMk id="16" creationId="{56020367-4FD5-4596-8E10-C5F095CD8DBF}"/>
          </ac:cxnSpMkLst>
        </pc:cxnChg>
      </pc:sldChg>
      <pc:sldChg chg="addSp delSp modSp new mod setBg">
        <pc:chgData name="Nadezhda Ponamareva" userId="S::n.ponamareva@teachforqazaqstan.org::e57a68fe-0c30-44e1-9f3f-b03fde6610f9" providerId="AD" clId="Web-{5B5F9530-5D2C-BFC3-54E5-63854AEE1979}" dt="2025-03-18T11:24:37.444" v="1243"/>
        <pc:sldMkLst>
          <pc:docMk/>
          <pc:sldMk cId="844565696" sldId="279"/>
        </pc:sldMkLst>
        <pc:spChg chg="mod">
          <ac:chgData name="Nadezhda Ponamareva" userId="S::n.ponamareva@teachforqazaqstan.org::e57a68fe-0c30-44e1-9f3f-b03fde6610f9" providerId="AD" clId="Web-{5B5F9530-5D2C-BFC3-54E5-63854AEE1979}" dt="2025-03-18T11:24:37.444" v="1243"/>
          <ac:spMkLst>
            <pc:docMk/>
            <pc:sldMk cId="844565696" sldId="279"/>
            <ac:spMk id="2" creationId="{E75B2E3A-1AC5-ACEC-2EA0-05B91554C3FD}"/>
          </ac:spMkLst>
        </pc:spChg>
        <pc:spChg chg="del">
          <ac:chgData name="Nadezhda Ponamareva" userId="S::n.ponamareva@teachforqazaqstan.org::e57a68fe-0c30-44e1-9f3f-b03fde6610f9" providerId="AD" clId="Web-{5B5F9530-5D2C-BFC3-54E5-63854AEE1979}" dt="2025-03-18T11:24:37.444" v="1243"/>
          <ac:spMkLst>
            <pc:docMk/>
            <pc:sldMk cId="844565696" sldId="279"/>
            <ac:spMk id="3" creationId="{19EA25C8-DB32-5E35-740E-D878F393125F}"/>
          </ac:spMkLst>
        </pc:spChg>
        <pc:spChg chg="add">
          <ac:chgData name="Nadezhda Ponamareva" userId="S::n.ponamareva@teachforqazaqstan.org::e57a68fe-0c30-44e1-9f3f-b03fde6610f9" providerId="AD" clId="Web-{5B5F9530-5D2C-BFC3-54E5-63854AEE1979}" dt="2025-03-18T11:24:37.444" v="1243"/>
          <ac:spMkLst>
            <pc:docMk/>
            <pc:sldMk cId="844565696" sldId="279"/>
            <ac:spMk id="12" creationId="{74751229-0244-4FBB-BED1-407467F4C951}"/>
          </ac:spMkLst>
        </pc:spChg>
        <pc:picChg chg="add">
          <ac:chgData name="Nadezhda Ponamareva" userId="S::n.ponamareva@teachforqazaqstan.org::e57a68fe-0c30-44e1-9f3f-b03fde6610f9" providerId="AD" clId="Web-{5B5F9530-5D2C-BFC3-54E5-63854AEE1979}" dt="2025-03-18T11:24:37.444" v="1243"/>
          <ac:picMkLst>
            <pc:docMk/>
            <pc:sldMk cId="844565696" sldId="279"/>
            <ac:picMk id="7" creationId="{840ED87E-727F-5544-123F-B1DAA3EB6DB2}"/>
          </ac:picMkLst>
        </pc:picChg>
        <pc:picChg chg="add">
          <ac:chgData name="Nadezhda Ponamareva" userId="S::n.ponamareva@teachforqazaqstan.org::e57a68fe-0c30-44e1-9f3f-b03fde6610f9" providerId="AD" clId="Web-{5B5F9530-5D2C-BFC3-54E5-63854AEE1979}" dt="2025-03-18T11:24:37.444" v="1243"/>
          <ac:picMkLst>
            <pc:docMk/>
            <pc:sldMk cId="844565696" sldId="279"/>
            <ac:picMk id="9" creationId="{AACE1446-D3FC-4B37-958B-98ABD84DF507}"/>
          </ac:picMkLst>
        </pc:picChg>
      </pc:sldChg>
      <pc:sldMasterChg chg="addSldLayout">
        <pc:chgData name="Nadezhda Ponamareva" userId="S::n.ponamareva@teachforqazaqstan.org::e57a68fe-0c30-44e1-9f3f-b03fde6610f9" providerId="AD" clId="Web-{5B5F9530-5D2C-BFC3-54E5-63854AEE1979}" dt="2025-03-18T10:35:58.982" v="209"/>
        <pc:sldMasterMkLst>
          <pc:docMk/>
          <pc:sldMasterMk cId="2209977519" sldId="2147483648"/>
        </pc:sldMasterMkLst>
        <pc:sldLayoutChg chg="add">
          <pc:chgData name="Nadezhda Ponamareva" userId="S::n.ponamareva@teachforqazaqstan.org::e57a68fe-0c30-44e1-9f3f-b03fde6610f9" providerId="AD" clId="Web-{5B5F9530-5D2C-BFC3-54E5-63854AEE1979}" dt="2025-03-18T10:35:58.982" v="209"/>
          <pc:sldLayoutMkLst>
            <pc:docMk/>
            <pc:sldMasterMk cId="2209977519" sldId="2147483648"/>
            <pc:sldLayoutMk cId="955381409" sldId="2147483660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F65899-6846-4381-B988-4C9869D103F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3CE75A75-3329-4871-80AE-78563CBC219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>
              <a:latin typeface="Calibri"/>
            </a:rPr>
            <a:t>Какие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права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есть</a:t>
          </a:r>
          <a:r>
            <a:rPr lang="en-US" dirty="0">
              <a:latin typeface="Calibri"/>
            </a:rPr>
            <a:t> у </a:t>
          </a:r>
          <a:r>
            <a:rPr lang="en-US" dirty="0" err="1">
              <a:latin typeface="Calibri"/>
            </a:rPr>
            <a:t>педагога</a:t>
          </a:r>
          <a:endParaRPr lang="en-US" dirty="0" err="1"/>
        </a:p>
      </dgm:t>
    </dgm:pt>
    <dgm:pt modelId="{3105B26E-389B-4F60-B929-EE3F06144502}" type="parTrans" cxnId="{C3573ACC-CB2F-45CA-ACBF-BFCC2AF548F2}">
      <dgm:prSet/>
      <dgm:spPr/>
      <dgm:t>
        <a:bodyPr/>
        <a:lstStyle/>
        <a:p>
          <a:endParaRPr lang="en-US"/>
        </a:p>
      </dgm:t>
    </dgm:pt>
    <dgm:pt modelId="{D1A99D74-395E-4EBA-A14E-9C8052316471}" type="sibTrans" cxnId="{C3573ACC-CB2F-45CA-ACBF-BFCC2AF548F2}">
      <dgm:prSet/>
      <dgm:spPr/>
      <dgm:t>
        <a:bodyPr/>
        <a:lstStyle/>
        <a:p>
          <a:endParaRPr lang="en-US"/>
        </a:p>
      </dgm:t>
    </dgm:pt>
    <dgm:pt modelId="{D3563962-C8B6-4948-86DB-2FCFAB3F966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Calibri"/>
            </a:rPr>
            <a:t>Требования к педагогу</a:t>
          </a:r>
          <a:endParaRPr lang="en-US" dirty="0"/>
        </a:p>
      </dgm:t>
    </dgm:pt>
    <dgm:pt modelId="{809C5C62-FF9B-4F45-AD4D-038D51528921}" type="parTrans" cxnId="{4EEFD711-874F-4FFD-8E52-535473D1CA2A}">
      <dgm:prSet/>
      <dgm:spPr/>
      <dgm:t>
        <a:bodyPr/>
        <a:lstStyle/>
        <a:p>
          <a:endParaRPr lang="en-US"/>
        </a:p>
      </dgm:t>
    </dgm:pt>
    <dgm:pt modelId="{67C67B6B-1F9B-463F-B44B-4CE77B783EFC}" type="sibTrans" cxnId="{4EEFD711-874F-4FFD-8E52-535473D1CA2A}">
      <dgm:prSet/>
      <dgm:spPr/>
      <dgm:t>
        <a:bodyPr/>
        <a:lstStyle/>
        <a:p>
          <a:endParaRPr lang="en-US"/>
        </a:p>
      </dgm:t>
    </dgm:pt>
    <dgm:pt modelId="{883E0388-A156-457A-A8F9-A2C5ED25AC1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>
              <a:latin typeface="Calibri"/>
            </a:rPr>
            <a:t>Кейсы</a:t>
          </a:r>
          <a:r>
            <a:rPr lang="en-US" dirty="0">
              <a:latin typeface="Calibri"/>
            </a:rPr>
            <a:t> с </a:t>
          </a:r>
          <a:r>
            <a:rPr lang="en-US" dirty="0" err="1">
              <a:latin typeface="Calibri"/>
            </a:rPr>
            <a:t>практики</a:t>
          </a:r>
          <a:endParaRPr lang="en-US" dirty="0" err="1"/>
        </a:p>
      </dgm:t>
    </dgm:pt>
    <dgm:pt modelId="{CA266F98-3F49-4D53-9F23-8DD7E8FBBEBF}" type="parTrans" cxnId="{0E375B79-AC0F-44F4-B1CC-4C24B4CA915C}">
      <dgm:prSet/>
      <dgm:spPr/>
      <dgm:t>
        <a:bodyPr/>
        <a:lstStyle/>
        <a:p>
          <a:endParaRPr lang="en-US"/>
        </a:p>
      </dgm:t>
    </dgm:pt>
    <dgm:pt modelId="{B854943C-E393-4D55-800C-3961AE43C12E}" type="sibTrans" cxnId="{0E375B79-AC0F-44F4-B1CC-4C24B4CA915C}">
      <dgm:prSet/>
      <dgm:spPr/>
      <dgm:t>
        <a:bodyPr/>
        <a:lstStyle/>
        <a:p>
          <a:endParaRPr lang="en-US"/>
        </a:p>
      </dgm:t>
    </dgm:pt>
    <dgm:pt modelId="{6C7C4F3F-1E19-48B0-B9E7-BFF30DBC91FD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dirty="0" err="1">
              <a:latin typeface="Calibri"/>
            </a:rPr>
            <a:t>Ошибки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молодого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учителя</a:t>
          </a:r>
        </a:p>
      </dgm:t>
    </dgm:pt>
    <dgm:pt modelId="{BA45F57B-D3DD-454A-B3C4-AFCAA34DFB9F}" type="parTrans" cxnId="{C24E0E6D-DAC1-4886-9E07-8A160AEEC183}">
      <dgm:prSet/>
      <dgm:spPr/>
    </dgm:pt>
    <dgm:pt modelId="{79E44B57-7AA1-49B5-B6F2-D7C5531649B2}" type="sibTrans" cxnId="{C24E0E6D-DAC1-4886-9E07-8A160AEEC183}">
      <dgm:prSet/>
      <dgm:spPr/>
    </dgm:pt>
    <dgm:pt modelId="{D12B5479-0D78-499B-8936-07D75D90D1DE}" type="pres">
      <dgm:prSet presAssocID="{CEF65899-6846-4381-B988-4C9869D103FB}" presName="root" presStyleCnt="0">
        <dgm:presLayoutVars>
          <dgm:dir/>
          <dgm:resizeHandles val="exact"/>
        </dgm:presLayoutVars>
      </dgm:prSet>
      <dgm:spPr/>
    </dgm:pt>
    <dgm:pt modelId="{BDC1EB3C-875B-4D2B-AC2F-103A59BD2539}" type="pres">
      <dgm:prSet presAssocID="{3CE75A75-3329-4871-80AE-78563CBC2198}" presName="compNode" presStyleCnt="0"/>
      <dgm:spPr/>
    </dgm:pt>
    <dgm:pt modelId="{BEA667A8-D6F8-4D0C-9692-6541A068BAF6}" type="pres">
      <dgm:prSet presAssocID="{3CE75A75-3329-4871-80AE-78563CBC2198}" presName="bgRect" presStyleLbl="bgShp" presStyleIdx="0" presStyleCnt="4"/>
      <dgm:spPr/>
    </dgm:pt>
    <dgm:pt modelId="{4CA60315-C253-4B23-AF38-082E9DF6CDB3}" type="pres">
      <dgm:prSet presAssocID="{3CE75A75-3329-4871-80AE-78563CBC219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Лектор"/>
        </a:ext>
      </dgm:extLst>
    </dgm:pt>
    <dgm:pt modelId="{804A39F0-99FD-4BE2-BAE3-57C4AFC30A14}" type="pres">
      <dgm:prSet presAssocID="{3CE75A75-3329-4871-80AE-78563CBC2198}" presName="spaceRect" presStyleCnt="0"/>
      <dgm:spPr/>
    </dgm:pt>
    <dgm:pt modelId="{00D35768-08F6-4ABA-8358-A611C0698604}" type="pres">
      <dgm:prSet presAssocID="{3CE75A75-3329-4871-80AE-78563CBC2198}" presName="parTx" presStyleLbl="revTx" presStyleIdx="0" presStyleCnt="4">
        <dgm:presLayoutVars>
          <dgm:chMax val="0"/>
          <dgm:chPref val="0"/>
        </dgm:presLayoutVars>
      </dgm:prSet>
      <dgm:spPr/>
    </dgm:pt>
    <dgm:pt modelId="{7B4EEC73-5B2A-4196-8115-63514BFFB658}" type="pres">
      <dgm:prSet presAssocID="{D1A99D74-395E-4EBA-A14E-9C8052316471}" presName="sibTrans" presStyleCnt="0"/>
      <dgm:spPr/>
    </dgm:pt>
    <dgm:pt modelId="{009B0D63-1E85-4D3F-B3A2-DF9AA85589D7}" type="pres">
      <dgm:prSet presAssocID="{D3563962-C8B6-4948-86DB-2FCFAB3F966E}" presName="compNode" presStyleCnt="0"/>
      <dgm:spPr/>
    </dgm:pt>
    <dgm:pt modelId="{BFDFD1B0-76E0-4CFA-8C4D-17372E0C7962}" type="pres">
      <dgm:prSet presAssocID="{D3563962-C8B6-4948-86DB-2FCFAB3F966E}" presName="bgRect" presStyleLbl="bgShp" presStyleIdx="1" presStyleCnt="4"/>
      <dgm:spPr/>
    </dgm:pt>
    <dgm:pt modelId="{BA403D4A-5402-463B-A230-1D897E0BDA33}" type="pres">
      <dgm:prSet presAssocID="{D3563962-C8B6-4948-86DB-2FCFAB3F966E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Снежинка"/>
        </a:ext>
      </dgm:extLst>
    </dgm:pt>
    <dgm:pt modelId="{9A9D6F64-0E7A-48D5-8D85-02D92AF47DA6}" type="pres">
      <dgm:prSet presAssocID="{D3563962-C8B6-4948-86DB-2FCFAB3F966E}" presName="spaceRect" presStyleCnt="0"/>
      <dgm:spPr/>
    </dgm:pt>
    <dgm:pt modelId="{B64FE4C3-D6BA-46C0-90C4-F66D6186585F}" type="pres">
      <dgm:prSet presAssocID="{D3563962-C8B6-4948-86DB-2FCFAB3F966E}" presName="parTx" presStyleLbl="revTx" presStyleIdx="1" presStyleCnt="4">
        <dgm:presLayoutVars>
          <dgm:chMax val="0"/>
          <dgm:chPref val="0"/>
        </dgm:presLayoutVars>
      </dgm:prSet>
      <dgm:spPr/>
    </dgm:pt>
    <dgm:pt modelId="{A825005E-C48C-449A-A10A-8F1749B735E1}" type="pres">
      <dgm:prSet presAssocID="{67C67B6B-1F9B-463F-B44B-4CE77B783EFC}" presName="sibTrans" presStyleCnt="0"/>
      <dgm:spPr/>
    </dgm:pt>
    <dgm:pt modelId="{B07779C6-4E74-4C21-94D7-7BA13FD76CD1}" type="pres">
      <dgm:prSet presAssocID="{883E0388-A156-457A-A8F9-A2C5ED25AC11}" presName="compNode" presStyleCnt="0"/>
      <dgm:spPr/>
    </dgm:pt>
    <dgm:pt modelId="{DEC2C779-A4B2-4D19-B7A3-478963A72C24}" type="pres">
      <dgm:prSet presAssocID="{883E0388-A156-457A-A8F9-A2C5ED25AC11}" presName="bgRect" presStyleLbl="bgShp" presStyleIdx="2" presStyleCnt="4"/>
      <dgm:spPr/>
    </dgm:pt>
    <dgm:pt modelId="{22B7A037-88C0-46D8-8CA9-0DD00CFF30A8}" type="pres">
      <dgm:prSet presAssocID="{883E0388-A156-457A-A8F9-A2C5ED25AC1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Шарики"/>
        </a:ext>
      </dgm:extLst>
    </dgm:pt>
    <dgm:pt modelId="{A3CE6CB2-E56A-46CE-85BA-086084EF1908}" type="pres">
      <dgm:prSet presAssocID="{883E0388-A156-457A-A8F9-A2C5ED25AC11}" presName="spaceRect" presStyleCnt="0"/>
      <dgm:spPr/>
    </dgm:pt>
    <dgm:pt modelId="{14AA282F-040E-4945-A63C-2E885E159A50}" type="pres">
      <dgm:prSet presAssocID="{883E0388-A156-457A-A8F9-A2C5ED25AC11}" presName="parTx" presStyleLbl="revTx" presStyleIdx="2" presStyleCnt="4">
        <dgm:presLayoutVars>
          <dgm:chMax val="0"/>
          <dgm:chPref val="0"/>
        </dgm:presLayoutVars>
      </dgm:prSet>
      <dgm:spPr/>
    </dgm:pt>
    <dgm:pt modelId="{A6D5DEC7-97A1-4F47-8AFC-AE54DF4EAD43}" type="pres">
      <dgm:prSet presAssocID="{B854943C-E393-4D55-800C-3961AE43C12E}" presName="sibTrans" presStyleCnt="0"/>
      <dgm:spPr/>
    </dgm:pt>
    <dgm:pt modelId="{C204D246-C1DE-44C5-A3B3-AF2022D33FB7}" type="pres">
      <dgm:prSet presAssocID="{6C7C4F3F-1E19-48B0-B9E7-BFF30DBC91FD}" presName="compNode" presStyleCnt="0"/>
      <dgm:spPr/>
    </dgm:pt>
    <dgm:pt modelId="{752A6596-E904-4036-AB0C-EDF3CA0ADD34}" type="pres">
      <dgm:prSet presAssocID="{6C7C4F3F-1E19-48B0-B9E7-BFF30DBC91FD}" presName="bgRect" presStyleLbl="bgShp" presStyleIdx="3" presStyleCnt="4"/>
      <dgm:spPr/>
    </dgm:pt>
    <dgm:pt modelId="{88BA7963-CCCD-49E1-9127-ECE32F172FF3}" type="pres">
      <dgm:prSet presAssocID="{6C7C4F3F-1E19-48B0-B9E7-BFF30DBC91FD}" presName="iconRect" presStyleLbl="node1" presStyleIdx="3" presStyleCnt="4"/>
      <dgm:spPr/>
    </dgm:pt>
    <dgm:pt modelId="{54C12661-1DE9-4A09-8F25-2D093CD893C0}" type="pres">
      <dgm:prSet presAssocID="{6C7C4F3F-1E19-48B0-B9E7-BFF30DBC91FD}" presName="spaceRect" presStyleCnt="0"/>
      <dgm:spPr/>
    </dgm:pt>
    <dgm:pt modelId="{4F714526-3BF9-449F-9AE5-093DE0F097F5}" type="pres">
      <dgm:prSet presAssocID="{6C7C4F3F-1E19-48B0-B9E7-BFF30DBC91F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EEFD711-874F-4FFD-8E52-535473D1CA2A}" srcId="{CEF65899-6846-4381-B988-4C9869D103FB}" destId="{D3563962-C8B6-4948-86DB-2FCFAB3F966E}" srcOrd="1" destOrd="0" parTransId="{809C5C62-FF9B-4F45-AD4D-038D51528921}" sibTransId="{67C67B6B-1F9B-463F-B44B-4CE77B783EFC}"/>
    <dgm:cxn modelId="{C24E0E6D-DAC1-4886-9E07-8A160AEEC183}" srcId="{CEF65899-6846-4381-B988-4C9869D103FB}" destId="{6C7C4F3F-1E19-48B0-B9E7-BFF30DBC91FD}" srcOrd="3" destOrd="0" parTransId="{BA45F57B-D3DD-454A-B3C4-AFCAA34DFB9F}" sibTransId="{79E44B57-7AA1-49B5-B6F2-D7C5531649B2}"/>
    <dgm:cxn modelId="{0E375B79-AC0F-44F4-B1CC-4C24B4CA915C}" srcId="{CEF65899-6846-4381-B988-4C9869D103FB}" destId="{883E0388-A156-457A-A8F9-A2C5ED25AC11}" srcOrd="2" destOrd="0" parTransId="{CA266F98-3F49-4D53-9F23-8DD7E8FBBEBF}" sibTransId="{B854943C-E393-4D55-800C-3961AE43C12E}"/>
    <dgm:cxn modelId="{F321799A-DE9F-484F-AF79-E47DD1CE4614}" type="presOf" srcId="{6C7C4F3F-1E19-48B0-B9E7-BFF30DBC91FD}" destId="{4F714526-3BF9-449F-9AE5-093DE0F097F5}" srcOrd="0" destOrd="0" presId="urn:microsoft.com/office/officeart/2018/2/layout/IconVerticalSolidList"/>
    <dgm:cxn modelId="{9F9D3EC5-C268-4D5C-837C-603C47FEB469}" type="presOf" srcId="{D3563962-C8B6-4948-86DB-2FCFAB3F966E}" destId="{B64FE4C3-D6BA-46C0-90C4-F66D6186585F}" srcOrd="0" destOrd="0" presId="urn:microsoft.com/office/officeart/2018/2/layout/IconVerticalSolidList"/>
    <dgm:cxn modelId="{C3573ACC-CB2F-45CA-ACBF-BFCC2AF548F2}" srcId="{CEF65899-6846-4381-B988-4C9869D103FB}" destId="{3CE75A75-3329-4871-80AE-78563CBC2198}" srcOrd="0" destOrd="0" parTransId="{3105B26E-389B-4F60-B929-EE3F06144502}" sibTransId="{D1A99D74-395E-4EBA-A14E-9C8052316471}"/>
    <dgm:cxn modelId="{BB9022CD-9FDC-4B88-93E4-EEA71B5C53DF}" type="presOf" srcId="{3CE75A75-3329-4871-80AE-78563CBC2198}" destId="{00D35768-08F6-4ABA-8358-A611C0698604}" srcOrd="0" destOrd="0" presId="urn:microsoft.com/office/officeart/2018/2/layout/IconVerticalSolidList"/>
    <dgm:cxn modelId="{63334DED-54A8-43E2-A94E-FC47FD4CD37E}" type="presOf" srcId="{883E0388-A156-457A-A8F9-A2C5ED25AC11}" destId="{14AA282F-040E-4945-A63C-2E885E159A50}" srcOrd="0" destOrd="0" presId="urn:microsoft.com/office/officeart/2018/2/layout/IconVerticalSolidList"/>
    <dgm:cxn modelId="{1D51D5F4-CDE9-401E-A980-4C1C1835E15D}" type="presOf" srcId="{CEF65899-6846-4381-B988-4C9869D103FB}" destId="{D12B5479-0D78-499B-8936-07D75D90D1DE}" srcOrd="0" destOrd="0" presId="urn:microsoft.com/office/officeart/2018/2/layout/IconVerticalSolidList"/>
    <dgm:cxn modelId="{F550C246-572D-48FC-94A8-A47D05A61379}" type="presParOf" srcId="{D12B5479-0D78-499B-8936-07D75D90D1DE}" destId="{BDC1EB3C-875B-4D2B-AC2F-103A59BD2539}" srcOrd="0" destOrd="0" presId="urn:microsoft.com/office/officeart/2018/2/layout/IconVerticalSolidList"/>
    <dgm:cxn modelId="{3B13E3DC-306B-43C0-B5A9-486EE2F7AD26}" type="presParOf" srcId="{BDC1EB3C-875B-4D2B-AC2F-103A59BD2539}" destId="{BEA667A8-D6F8-4D0C-9692-6541A068BAF6}" srcOrd="0" destOrd="0" presId="urn:microsoft.com/office/officeart/2018/2/layout/IconVerticalSolidList"/>
    <dgm:cxn modelId="{62E9CD0F-3664-4B96-8AC5-79C5314DD466}" type="presParOf" srcId="{BDC1EB3C-875B-4D2B-AC2F-103A59BD2539}" destId="{4CA60315-C253-4B23-AF38-082E9DF6CDB3}" srcOrd="1" destOrd="0" presId="urn:microsoft.com/office/officeart/2018/2/layout/IconVerticalSolidList"/>
    <dgm:cxn modelId="{D5E7708A-907F-4A22-9C16-DB3CA044BD7E}" type="presParOf" srcId="{BDC1EB3C-875B-4D2B-AC2F-103A59BD2539}" destId="{804A39F0-99FD-4BE2-BAE3-57C4AFC30A14}" srcOrd="2" destOrd="0" presId="urn:microsoft.com/office/officeart/2018/2/layout/IconVerticalSolidList"/>
    <dgm:cxn modelId="{E184B040-F76D-426A-8D0B-4E9A9DE0C6BC}" type="presParOf" srcId="{BDC1EB3C-875B-4D2B-AC2F-103A59BD2539}" destId="{00D35768-08F6-4ABA-8358-A611C0698604}" srcOrd="3" destOrd="0" presId="urn:microsoft.com/office/officeart/2018/2/layout/IconVerticalSolidList"/>
    <dgm:cxn modelId="{656D0117-5476-45EC-B649-8265965C904A}" type="presParOf" srcId="{D12B5479-0D78-499B-8936-07D75D90D1DE}" destId="{7B4EEC73-5B2A-4196-8115-63514BFFB658}" srcOrd="1" destOrd="0" presId="urn:microsoft.com/office/officeart/2018/2/layout/IconVerticalSolidList"/>
    <dgm:cxn modelId="{CA268329-1086-400F-8741-746F7032ED4A}" type="presParOf" srcId="{D12B5479-0D78-499B-8936-07D75D90D1DE}" destId="{009B0D63-1E85-4D3F-B3A2-DF9AA85589D7}" srcOrd="2" destOrd="0" presId="urn:microsoft.com/office/officeart/2018/2/layout/IconVerticalSolidList"/>
    <dgm:cxn modelId="{792F2815-3505-4779-A63B-504E12C119BC}" type="presParOf" srcId="{009B0D63-1E85-4D3F-B3A2-DF9AA85589D7}" destId="{BFDFD1B0-76E0-4CFA-8C4D-17372E0C7962}" srcOrd="0" destOrd="0" presId="urn:microsoft.com/office/officeart/2018/2/layout/IconVerticalSolidList"/>
    <dgm:cxn modelId="{589A456E-55B1-464B-BE90-7FE52EBB9DFC}" type="presParOf" srcId="{009B0D63-1E85-4D3F-B3A2-DF9AA85589D7}" destId="{BA403D4A-5402-463B-A230-1D897E0BDA33}" srcOrd="1" destOrd="0" presId="urn:microsoft.com/office/officeart/2018/2/layout/IconVerticalSolidList"/>
    <dgm:cxn modelId="{F35D6D22-C251-4EA1-818B-086A5EE0F8C4}" type="presParOf" srcId="{009B0D63-1E85-4D3F-B3A2-DF9AA85589D7}" destId="{9A9D6F64-0E7A-48D5-8D85-02D92AF47DA6}" srcOrd="2" destOrd="0" presId="urn:microsoft.com/office/officeart/2018/2/layout/IconVerticalSolidList"/>
    <dgm:cxn modelId="{196779A6-F326-40A2-B12D-81B328702697}" type="presParOf" srcId="{009B0D63-1E85-4D3F-B3A2-DF9AA85589D7}" destId="{B64FE4C3-D6BA-46C0-90C4-F66D6186585F}" srcOrd="3" destOrd="0" presId="urn:microsoft.com/office/officeart/2018/2/layout/IconVerticalSolidList"/>
    <dgm:cxn modelId="{610C1FDB-59B5-4372-A211-893F6EE0C1EC}" type="presParOf" srcId="{D12B5479-0D78-499B-8936-07D75D90D1DE}" destId="{A825005E-C48C-449A-A10A-8F1749B735E1}" srcOrd="3" destOrd="0" presId="urn:microsoft.com/office/officeart/2018/2/layout/IconVerticalSolidList"/>
    <dgm:cxn modelId="{9E10F945-A277-445C-B3B2-9AC62A54CCDD}" type="presParOf" srcId="{D12B5479-0D78-499B-8936-07D75D90D1DE}" destId="{B07779C6-4E74-4C21-94D7-7BA13FD76CD1}" srcOrd="4" destOrd="0" presId="urn:microsoft.com/office/officeart/2018/2/layout/IconVerticalSolidList"/>
    <dgm:cxn modelId="{73462727-870C-469B-90FB-AEEF812E6B8F}" type="presParOf" srcId="{B07779C6-4E74-4C21-94D7-7BA13FD76CD1}" destId="{DEC2C779-A4B2-4D19-B7A3-478963A72C24}" srcOrd="0" destOrd="0" presId="urn:microsoft.com/office/officeart/2018/2/layout/IconVerticalSolidList"/>
    <dgm:cxn modelId="{0B79DEEB-BEEA-4EBD-B170-223511AC8163}" type="presParOf" srcId="{B07779C6-4E74-4C21-94D7-7BA13FD76CD1}" destId="{22B7A037-88C0-46D8-8CA9-0DD00CFF30A8}" srcOrd="1" destOrd="0" presId="urn:microsoft.com/office/officeart/2018/2/layout/IconVerticalSolidList"/>
    <dgm:cxn modelId="{85E57ECF-7578-4239-A012-DBC0098F1C7E}" type="presParOf" srcId="{B07779C6-4E74-4C21-94D7-7BA13FD76CD1}" destId="{A3CE6CB2-E56A-46CE-85BA-086084EF1908}" srcOrd="2" destOrd="0" presId="urn:microsoft.com/office/officeart/2018/2/layout/IconVerticalSolidList"/>
    <dgm:cxn modelId="{BD25A5B0-7CAD-4B4F-B02E-8F2E98A2CC11}" type="presParOf" srcId="{B07779C6-4E74-4C21-94D7-7BA13FD76CD1}" destId="{14AA282F-040E-4945-A63C-2E885E159A50}" srcOrd="3" destOrd="0" presId="urn:microsoft.com/office/officeart/2018/2/layout/IconVerticalSolidList"/>
    <dgm:cxn modelId="{51C10F75-0D99-40CE-9C1F-D43A799E4697}" type="presParOf" srcId="{D12B5479-0D78-499B-8936-07D75D90D1DE}" destId="{A6D5DEC7-97A1-4F47-8AFC-AE54DF4EAD43}" srcOrd="5" destOrd="0" presId="urn:microsoft.com/office/officeart/2018/2/layout/IconVerticalSolidList"/>
    <dgm:cxn modelId="{5B8420A3-3436-445B-80C1-6035141FC344}" type="presParOf" srcId="{D12B5479-0D78-499B-8936-07D75D90D1DE}" destId="{C204D246-C1DE-44C5-A3B3-AF2022D33FB7}" srcOrd="6" destOrd="0" presId="urn:microsoft.com/office/officeart/2018/2/layout/IconVerticalSolidList"/>
    <dgm:cxn modelId="{70D3BE0F-D01D-427D-8613-3F255EDA32D3}" type="presParOf" srcId="{C204D246-C1DE-44C5-A3B3-AF2022D33FB7}" destId="{752A6596-E904-4036-AB0C-EDF3CA0ADD34}" srcOrd="0" destOrd="0" presId="urn:microsoft.com/office/officeart/2018/2/layout/IconVerticalSolidList"/>
    <dgm:cxn modelId="{9F933C4B-8FB5-41D0-8257-A34CABCA98D3}" type="presParOf" srcId="{C204D246-C1DE-44C5-A3B3-AF2022D33FB7}" destId="{88BA7963-CCCD-49E1-9127-ECE32F172FF3}" srcOrd="1" destOrd="0" presId="urn:microsoft.com/office/officeart/2018/2/layout/IconVerticalSolidList"/>
    <dgm:cxn modelId="{92E8992F-9451-4FF4-8696-FF701A3BC123}" type="presParOf" srcId="{C204D246-C1DE-44C5-A3B3-AF2022D33FB7}" destId="{54C12661-1DE9-4A09-8F25-2D093CD893C0}" srcOrd="2" destOrd="0" presId="urn:microsoft.com/office/officeart/2018/2/layout/IconVerticalSolidList"/>
    <dgm:cxn modelId="{4EC48AE9-02C2-4980-80A5-F30D0F6F54E8}" type="presParOf" srcId="{C204D246-C1DE-44C5-A3B3-AF2022D33FB7}" destId="{4F714526-3BF9-449F-9AE5-093DE0F097F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5D9934-F8E9-459C-A037-DABACE0FA49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19B35A15-D931-4557-A98B-1090294966AD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dirty="0" err="1">
              <a:latin typeface="Calibri"/>
            </a:rPr>
            <a:t>Не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привлекать</a:t>
          </a:r>
          <a:r>
            <a:rPr lang="en-US" dirty="0">
              <a:latin typeface="Calibri"/>
            </a:rPr>
            <a:t> к работам вне ДИ</a:t>
          </a:r>
          <a:endParaRPr lang="en-US" dirty="0"/>
        </a:p>
      </dgm:t>
    </dgm:pt>
    <dgm:pt modelId="{4EEF0AED-1467-4FFD-8BAF-2DD6816A9E13}" type="parTrans" cxnId="{68A4C3B6-F5AB-421A-B0B3-951394F23890}">
      <dgm:prSet/>
      <dgm:spPr/>
      <dgm:t>
        <a:bodyPr/>
        <a:lstStyle/>
        <a:p>
          <a:endParaRPr lang="en-US"/>
        </a:p>
      </dgm:t>
    </dgm:pt>
    <dgm:pt modelId="{2805AAAC-1FA6-4CCD-A909-34BC054A0354}" type="sibTrans" cxnId="{68A4C3B6-F5AB-421A-B0B3-951394F23890}">
      <dgm:prSet/>
      <dgm:spPr/>
      <dgm:t>
        <a:bodyPr/>
        <a:lstStyle/>
        <a:p>
          <a:endParaRPr lang="en-US"/>
        </a:p>
      </dgm:t>
    </dgm:pt>
    <dgm:pt modelId="{AEDD0EE6-AE48-4559-9A4D-A6AE8AAF2DB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Calibri"/>
            </a:rPr>
            <a:t>Нести </a:t>
          </a:r>
          <a:r>
            <a:rPr lang="en-US" dirty="0" err="1">
              <a:latin typeface="Calibri"/>
            </a:rPr>
            <a:t>ответственность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за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порученные</a:t>
          </a:r>
          <a:r>
            <a:rPr lang="en-US" dirty="0">
              <a:latin typeface="Calibri"/>
            </a:rPr>
            <a:t> ДИ</a:t>
          </a:r>
        </a:p>
      </dgm:t>
    </dgm:pt>
    <dgm:pt modelId="{20F700A7-1F45-41A6-B764-EB885E029222}" type="parTrans" cxnId="{EDFC17C0-ED04-4E51-BB28-1F3F6CA9DC29}">
      <dgm:prSet/>
      <dgm:spPr/>
      <dgm:t>
        <a:bodyPr/>
        <a:lstStyle/>
        <a:p>
          <a:endParaRPr lang="en-US"/>
        </a:p>
      </dgm:t>
    </dgm:pt>
    <dgm:pt modelId="{CF47BA34-FE43-4501-9774-D9FDDC9F2843}" type="sibTrans" cxnId="{EDFC17C0-ED04-4E51-BB28-1F3F6CA9DC29}">
      <dgm:prSet/>
      <dgm:spPr/>
      <dgm:t>
        <a:bodyPr/>
        <a:lstStyle/>
        <a:p>
          <a:endParaRPr lang="en-US"/>
        </a:p>
      </dgm:t>
    </dgm:pt>
    <dgm:pt modelId="{DD63F221-461D-49E8-8BB7-99B5AFC54077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dirty="0" err="1">
              <a:latin typeface="Calibri"/>
            </a:rPr>
            <a:t>Уважительное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отношение</a:t>
          </a:r>
          <a:r>
            <a:rPr lang="en-US" dirty="0">
              <a:latin typeface="Calibri"/>
            </a:rPr>
            <a:t> и </a:t>
          </a:r>
          <a:r>
            <a:rPr lang="en-US" dirty="0" err="1">
              <a:latin typeface="Calibri"/>
            </a:rPr>
            <a:t>право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на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отдых</a:t>
          </a:r>
          <a:r>
            <a:rPr lang="en-US" dirty="0">
              <a:latin typeface="Calibri"/>
            </a:rPr>
            <a:t> в 56 </a:t>
          </a:r>
          <a:r>
            <a:rPr lang="en-US" dirty="0" err="1">
              <a:latin typeface="Calibri"/>
            </a:rPr>
            <a:t>дней</a:t>
          </a:r>
          <a:endParaRPr lang="en-US" dirty="0" err="1"/>
        </a:p>
      </dgm:t>
    </dgm:pt>
    <dgm:pt modelId="{FD4A453E-DC6C-4944-B449-886739D0C657}" type="parTrans" cxnId="{0EF39F14-09F8-4EE4-B0AE-E35771B802F5}">
      <dgm:prSet/>
      <dgm:spPr/>
      <dgm:t>
        <a:bodyPr/>
        <a:lstStyle/>
        <a:p>
          <a:endParaRPr lang="en-US"/>
        </a:p>
      </dgm:t>
    </dgm:pt>
    <dgm:pt modelId="{C018F89D-8113-4E84-9F7E-2B0A622C66D4}" type="sibTrans" cxnId="{0EF39F14-09F8-4EE4-B0AE-E35771B802F5}">
      <dgm:prSet/>
      <dgm:spPr/>
      <dgm:t>
        <a:bodyPr/>
        <a:lstStyle/>
        <a:p>
          <a:endParaRPr lang="en-US"/>
        </a:p>
      </dgm:t>
    </dgm:pt>
    <dgm:pt modelId="{021DDC70-C9EE-4416-B94D-8989ADCCD892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Calibri"/>
            </a:rPr>
            <a:t>Мат базу и исследовательскую деятельность</a:t>
          </a:r>
        </a:p>
      </dgm:t>
    </dgm:pt>
    <dgm:pt modelId="{52DC2F2B-19A5-4186-88A1-00E4BDA47EB9}" type="parTrans" cxnId="{8E5B8D81-4E1E-40FD-80D5-B598AC16D259}">
      <dgm:prSet/>
      <dgm:spPr/>
    </dgm:pt>
    <dgm:pt modelId="{E96839C7-7722-4721-9A36-378180E772EC}" type="sibTrans" cxnId="{8E5B8D81-4E1E-40FD-80D5-B598AC16D259}">
      <dgm:prSet/>
      <dgm:spPr/>
    </dgm:pt>
    <dgm:pt modelId="{7642946E-F7F8-410F-AE67-F9C743B30024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dirty="0" err="1">
              <a:latin typeface="Calibri"/>
            </a:rPr>
            <a:t>Составлять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программы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обучения</a:t>
          </a:r>
          <a:r>
            <a:rPr lang="en-US" dirty="0">
              <a:latin typeface="Calibri"/>
            </a:rPr>
            <a:t> и </a:t>
          </a:r>
          <a:r>
            <a:rPr lang="en-US" dirty="0" err="1">
              <a:latin typeface="Calibri"/>
            </a:rPr>
            <a:t>творчество</a:t>
          </a:r>
          <a:r>
            <a:rPr lang="en-US" dirty="0">
              <a:latin typeface="Calibri"/>
            </a:rPr>
            <a:t> на роке</a:t>
          </a:r>
          <a:endParaRPr lang="ru-RU" dirty="0"/>
        </a:p>
      </dgm:t>
    </dgm:pt>
    <dgm:pt modelId="{FE524F02-0987-49C5-818D-E80B4475FD1C}" type="parTrans" cxnId="{88B94B14-4452-4D7C-8D4B-1A459A86FCB9}">
      <dgm:prSet/>
      <dgm:spPr/>
    </dgm:pt>
    <dgm:pt modelId="{8D503CE2-DA73-4B2F-A990-75A6F1580B17}" type="sibTrans" cxnId="{88B94B14-4452-4D7C-8D4B-1A459A86FCB9}">
      <dgm:prSet/>
      <dgm:spPr/>
    </dgm:pt>
    <dgm:pt modelId="{3276BDBD-954F-482E-A901-AED92B0BA973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>
              <a:latin typeface="Calibri"/>
            </a:rPr>
            <a:t>Поощрения и доплаты за магистратуру идокуторантуру</a:t>
          </a:r>
        </a:p>
      </dgm:t>
    </dgm:pt>
    <dgm:pt modelId="{F1307D12-9E02-48BD-80C2-5D7D72B0B4C0}" type="parTrans" cxnId="{C5174478-7D18-4E75-90D3-8AACD8917BCE}">
      <dgm:prSet/>
      <dgm:spPr/>
    </dgm:pt>
    <dgm:pt modelId="{2DC57A83-63D3-4D57-AB51-D8E0D10F4792}" type="sibTrans" cxnId="{C5174478-7D18-4E75-90D3-8AACD8917BCE}">
      <dgm:prSet/>
      <dgm:spPr/>
    </dgm:pt>
    <dgm:pt modelId="{5ED0A05A-43D0-4328-8D9C-0F31D42F98B1}">
      <dgm:prSet phldr="0"/>
      <dgm:spPr/>
      <dgm:t>
        <a:bodyPr/>
        <a:lstStyle/>
        <a:p>
          <a:pPr rtl="0">
            <a:lnSpc>
              <a:spcPct val="100000"/>
            </a:lnSpc>
          </a:pPr>
          <a:r>
            <a:rPr lang="en-US" dirty="0" err="1">
              <a:latin typeface="Calibri"/>
            </a:rPr>
            <a:t>Стипендии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Болашак</a:t>
          </a:r>
          <a:r>
            <a:rPr lang="en-US" dirty="0">
              <a:latin typeface="Calibri"/>
            </a:rPr>
            <a:t> (</a:t>
          </a:r>
          <a:r>
            <a:rPr lang="en-US" dirty="0" err="1">
              <a:latin typeface="Calibri"/>
            </a:rPr>
            <a:t>участие</a:t>
          </a:r>
          <a:r>
            <a:rPr lang="en-US" dirty="0">
              <a:latin typeface="Calibri"/>
            </a:rPr>
            <a:t>)</a:t>
          </a:r>
        </a:p>
      </dgm:t>
    </dgm:pt>
    <dgm:pt modelId="{06286651-0925-418B-9239-316400123908}" type="parTrans" cxnId="{1B6C6B9D-F10F-4A48-9C0D-93EDFF74A8F5}">
      <dgm:prSet/>
      <dgm:spPr/>
    </dgm:pt>
    <dgm:pt modelId="{24D7015E-4ED0-4AC6-82F7-8D73628ABD65}" type="sibTrans" cxnId="{1B6C6B9D-F10F-4A48-9C0D-93EDFF74A8F5}">
      <dgm:prSet/>
      <dgm:spPr/>
    </dgm:pt>
    <dgm:pt modelId="{C31EC9C3-F30C-43A8-8D8C-E85257C64765}" type="pres">
      <dgm:prSet presAssocID="{155D9934-F8E9-459C-A037-DABACE0FA499}" presName="root" presStyleCnt="0">
        <dgm:presLayoutVars>
          <dgm:dir/>
          <dgm:resizeHandles val="exact"/>
        </dgm:presLayoutVars>
      </dgm:prSet>
      <dgm:spPr/>
    </dgm:pt>
    <dgm:pt modelId="{50293C39-D805-45CE-A36D-49C4E3F68E8E}" type="pres">
      <dgm:prSet presAssocID="{19B35A15-D931-4557-A98B-1090294966AD}" presName="compNode" presStyleCnt="0"/>
      <dgm:spPr/>
    </dgm:pt>
    <dgm:pt modelId="{1401E3A0-A4D6-4FDC-815F-7526B205AFC2}" type="pres">
      <dgm:prSet presAssocID="{19B35A15-D931-4557-A98B-1090294966AD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532A217A-3FF5-4760-9D4D-B70F7E4C7AF5}" type="pres">
      <dgm:prSet presAssocID="{19B35A15-D931-4557-A98B-1090294966AD}" presName="spaceRect" presStyleCnt="0"/>
      <dgm:spPr/>
    </dgm:pt>
    <dgm:pt modelId="{4289EE3D-0C8F-4353-BD76-769E305B0A6B}" type="pres">
      <dgm:prSet presAssocID="{19B35A15-D931-4557-A98B-1090294966AD}" presName="textRect" presStyleLbl="revTx" presStyleIdx="0" presStyleCnt="7">
        <dgm:presLayoutVars>
          <dgm:chMax val="1"/>
          <dgm:chPref val="1"/>
        </dgm:presLayoutVars>
      </dgm:prSet>
      <dgm:spPr/>
    </dgm:pt>
    <dgm:pt modelId="{8B2ACCB4-218D-41C0-9633-4AB2B09BAF65}" type="pres">
      <dgm:prSet presAssocID="{2805AAAC-1FA6-4CCD-A909-34BC054A0354}" presName="sibTrans" presStyleCnt="0"/>
      <dgm:spPr/>
    </dgm:pt>
    <dgm:pt modelId="{A30AF585-B091-4C0E-9CDB-B65AB7BD0905}" type="pres">
      <dgm:prSet presAssocID="{AEDD0EE6-AE48-4559-9A4D-A6AE8AAF2DBA}" presName="compNode" presStyleCnt="0"/>
      <dgm:spPr/>
    </dgm:pt>
    <dgm:pt modelId="{E0FDD2D8-6241-4891-842D-9AD6E426B033}" type="pres">
      <dgm:prSet presAssocID="{AEDD0EE6-AE48-4559-9A4D-A6AE8AAF2DBA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Деньги"/>
        </a:ext>
      </dgm:extLst>
    </dgm:pt>
    <dgm:pt modelId="{AF28C8B9-9815-47A2-94A1-B7005805C5A1}" type="pres">
      <dgm:prSet presAssocID="{AEDD0EE6-AE48-4559-9A4D-A6AE8AAF2DBA}" presName="spaceRect" presStyleCnt="0"/>
      <dgm:spPr/>
    </dgm:pt>
    <dgm:pt modelId="{F96EFA9D-6A6E-4196-94E3-7450B25FACAA}" type="pres">
      <dgm:prSet presAssocID="{AEDD0EE6-AE48-4559-9A4D-A6AE8AAF2DBA}" presName="textRect" presStyleLbl="revTx" presStyleIdx="1" presStyleCnt="7">
        <dgm:presLayoutVars>
          <dgm:chMax val="1"/>
          <dgm:chPref val="1"/>
        </dgm:presLayoutVars>
      </dgm:prSet>
      <dgm:spPr/>
    </dgm:pt>
    <dgm:pt modelId="{BE22B509-F909-47F1-B257-759AFE024B78}" type="pres">
      <dgm:prSet presAssocID="{CF47BA34-FE43-4501-9774-D9FDDC9F2843}" presName="sibTrans" presStyleCnt="0"/>
      <dgm:spPr/>
    </dgm:pt>
    <dgm:pt modelId="{9AB0FD48-75F3-486B-8CD9-D344419359BE}" type="pres">
      <dgm:prSet presAssocID="{7642946E-F7F8-410F-AE67-F9C743B30024}" presName="compNode" presStyleCnt="0"/>
      <dgm:spPr/>
    </dgm:pt>
    <dgm:pt modelId="{AC52F573-BD59-4C1B-83D5-2D534D379A27}" type="pres">
      <dgm:prSet presAssocID="{7642946E-F7F8-410F-AE67-F9C743B30024}" presName="iconRect" presStyleLbl="node1" presStyleIdx="2" presStyleCnt="7"/>
      <dgm:spPr/>
    </dgm:pt>
    <dgm:pt modelId="{AC551230-E04F-42BB-85EB-384567C77CD1}" type="pres">
      <dgm:prSet presAssocID="{7642946E-F7F8-410F-AE67-F9C743B30024}" presName="spaceRect" presStyleCnt="0"/>
      <dgm:spPr/>
    </dgm:pt>
    <dgm:pt modelId="{F0E4D314-0480-469E-90A6-92BE9AD941D2}" type="pres">
      <dgm:prSet presAssocID="{7642946E-F7F8-410F-AE67-F9C743B30024}" presName="textRect" presStyleLbl="revTx" presStyleIdx="2" presStyleCnt="7">
        <dgm:presLayoutVars>
          <dgm:chMax val="1"/>
          <dgm:chPref val="1"/>
        </dgm:presLayoutVars>
      </dgm:prSet>
      <dgm:spPr/>
    </dgm:pt>
    <dgm:pt modelId="{8EAE1F05-4EF0-4273-A88E-7C87E38B1108}" type="pres">
      <dgm:prSet presAssocID="{8D503CE2-DA73-4B2F-A990-75A6F1580B17}" presName="sibTrans" presStyleCnt="0"/>
      <dgm:spPr/>
    </dgm:pt>
    <dgm:pt modelId="{87F6F8BC-5482-455E-818B-EE3412B2BCDD}" type="pres">
      <dgm:prSet presAssocID="{DD63F221-461D-49E8-8BB7-99B5AFC54077}" presName="compNode" presStyleCnt="0"/>
      <dgm:spPr/>
    </dgm:pt>
    <dgm:pt modelId="{3B7ED33F-0D38-42DB-A3CD-167AB2487521}" type="pres">
      <dgm:prSet presAssocID="{DD63F221-461D-49E8-8BB7-99B5AFC54077}" presName="iconRect" presStyleLbl="node1" presStyleIdx="3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Самолет"/>
        </a:ext>
      </dgm:extLst>
    </dgm:pt>
    <dgm:pt modelId="{51DD2778-9095-45FD-BDCE-350E93DDBEFF}" type="pres">
      <dgm:prSet presAssocID="{DD63F221-461D-49E8-8BB7-99B5AFC54077}" presName="spaceRect" presStyleCnt="0"/>
      <dgm:spPr/>
    </dgm:pt>
    <dgm:pt modelId="{D8D5933C-CB4C-4324-8C82-F3703CA6C3A3}" type="pres">
      <dgm:prSet presAssocID="{DD63F221-461D-49E8-8BB7-99B5AFC54077}" presName="textRect" presStyleLbl="revTx" presStyleIdx="3" presStyleCnt="7">
        <dgm:presLayoutVars>
          <dgm:chMax val="1"/>
          <dgm:chPref val="1"/>
        </dgm:presLayoutVars>
      </dgm:prSet>
      <dgm:spPr/>
    </dgm:pt>
    <dgm:pt modelId="{30EB4787-0771-4915-87A1-6FAC80D0A777}" type="pres">
      <dgm:prSet presAssocID="{C018F89D-8113-4E84-9F7E-2B0A622C66D4}" presName="sibTrans" presStyleCnt="0"/>
      <dgm:spPr/>
    </dgm:pt>
    <dgm:pt modelId="{58537E2B-ADF8-4F55-88F1-E3EAB244A5E2}" type="pres">
      <dgm:prSet presAssocID="{021DDC70-C9EE-4416-B94D-8989ADCCD892}" presName="compNode" presStyleCnt="0"/>
      <dgm:spPr/>
    </dgm:pt>
    <dgm:pt modelId="{52B8AC53-BCE6-40D6-B8D7-80861FDAAE10}" type="pres">
      <dgm:prSet presAssocID="{021DDC70-C9EE-4416-B94D-8989ADCCD892}" presName="iconRect" presStyleLbl="node1" presStyleIdx="4" presStyleCnt="7"/>
      <dgm:spPr/>
    </dgm:pt>
    <dgm:pt modelId="{89949FAD-01F2-48B8-8956-262EB29CF870}" type="pres">
      <dgm:prSet presAssocID="{021DDC70-C9EE-4416-B94D-8989ADCCD892}" presName="spaceRect" presStyleCnt="0"/>
      <dgm:spPr/>
    </dgm:pt>
    <dgm:pt modelId="{9E70E66E-ADA5-468E-96D4-C36D15D84BEF}" type="pres">
      <dgm:prSet presAssocID="{021DDC70-C9EE-4416-B94D-8989ADCCD892}" presName="textRect" presStyleLbl="revTx" presStyleIdx="4" presStyleCnt="7">
        <dgm:presLayoutVars>
          <dgm:chMax val="1"/>
          <dgm:chPref val="1"/>
        </dgm:presLayoutVars>
      </dgm:prSet>
      <dgm:spPr/>
    </dgm:pt>
    <dgm:pt modelId="{412131C8-8221-43DF-A178-FC97897F87C6}" type="pres">
      <dgm:prSet presAssocID="{E96839C7-7722-4721-9A36-378180E772EC}" presName="sibTrans" presStyleCnt="0"/>
      <dgm:spPr/>
    </dgm:pt>
    <dgm:pt modelId="{9FAEB7D0-3377-4F5A-BD9A-79BCBF54019B}" type="pres">
      <dgm:prSet presAssocID="{3276BDBD-954F-482E-A901-AED92B0BA973}" presName="compNode" presStyleCnt="0"/>
      <dgm:spPr/>
    </dgm:pt>
    <dgm:pt modelId="{7125D91B-B936-4B18-9FFB-214C22058200}" type="pres">
      <dgm:prSet presAssocID="{3276BDBD-954F-482E-A901-AED92B0BA973}" presName="iconRect" presStyleLbl="node1" presStyleIdx="5" presStyleCnt="7"/>
      <dgm:spPr/>
    </dgm:pt>
    <dgm:pt modelId="{237DE161-1A72-43D9-B13A-2EC05C8F869F}" type="pres">
      <dgm:prSet presAssocID="{3276BDBD-954F-482E-A901-AED92B0BA973}" presName="spaceRect" presStyleCnt="0"/>
      <dgm:spPr/>
    </dgm:pt>
    <dgm:pt modelId="{AD61E64F-875E-4C0B-BFB2-EA9FAF719E8C}" type="pres">
      <dgm:prSet presAssocID="{3276BDBD-954F-482E-A901-AED92B0BA973}" presName="textRect" presStyleLbl="revTx" presStyleIdx="5" presStyleCnt="7">
        <dgm:presLayoutVars>
          <dgm:chMax val="1"/>
          <dgm:chPref val="1"/>
        </dgm:presLayoutVars>
      </dgm:prSet>
      <dgm:spPr/>
    </dgm:pt>
    <dgm:pt modelId="{E65CE21B-9914-4016-AB37-D8DBF999B000}" type="pres">
      <dgm:prSet presAssocID="{2DC57A83-63D3-4D57-AB51-D8E0D10F4792}" presName="sibTrans" presStyleCnt="0"/>
      <dgm:spPr/>
    </dgm:pt>
    <dgm:pt modelId="{B0738D8F-23CF-4BBE-8B38-D648443C5025}" type="pres">
      <dgm:prSet presAssocID="{5ED0A05A-43D0-4328-8D9C-0F31D42F98B1}" presName="compNode" presStyleCnt="0"/>
      <dgm:spPr/>
    </dgm:pt>
    <dgm:pt modelId="{20CD8BD4-80CD-4E32-B0EB-0F54A195D288}" type="pres">
      <dgm:prSet presAssocID="{5ED0A05A-43D0-4328-8D9C-0F31D42F98B1}" presName="iconRect" presStyleLbl="node1" presStyleIdx="6" presStyleCnt="7"/>
      <dgm:spPr/>
    </dgm:pt>
    <dgm:pt modelId="{E46D0646-FF75-48D2-85BD-8D96F32460D5}" type="pres">
      <dgm:prSet presAssocID="{5ED0A05A-43D0-4328-8D9C-0F31D42F98B1}" presName="spaceRect" presStyleCnt="0"/>
      <dgm:spPr/>
    </dgm:pt>
    <dgm:pt modelId="{EA4E0085-5C3F-49C6-8BCE-2AEA8EA9A2EA}" type="pres">
      <dgm:prSet presAssocID="{5ED0A05A-43D0-4328-8D9C-0F31D42F98B1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1BC3DD0C-C1CE-4103-AC3C-524DD79DDABE}" type="presOf" srcId="{155D9934-F8E9-459C-A037-DABACE0FA499}" destId="{C31EC9C3-F30C-43A8-8D8C-E85257C64765}" srcOrd="0" destOrd="0" presId="urn:microsoft.com/office/officeart/2018/2/layout/IconLabelList"/>
    <dgm:cxn modelId="{88B94B14-4452-4D7C-8D4B-1A459A86FCB9}" srcId="{155D9934-F8E9-459C-A037-DABACE0FA499}" destId="{7642946E-F7F8-410F-AE67-F9C743B30024}" srcOrd="2" destOrd="0" parTransId="{FE524F02-0987-49C5-818D-E80B4475FD1C}" sibTransId="{8D503CE2-DA73-4B2F-A990-75A6F1580B17}"/>
    <dgm:cxn modelId="{0EF39F14-09F8-4EE4-B0AE-E35771B802F5}" srcId="{155D9934-F8E9-459C-A037-DABACE0FA499}" destId="{DD63F221-461D-49E8-8BB7-99B5AFC54077}" srcOrd="3" destOrd="0" parTransId="{FD4A453E-DC6C-4944-B449-886739D0C657}" sibTransId="{C018F89D-8113-4E84-9F7E-2B0A622C66D4}"/>
    <dgm:cxn modelId="{5409BF20-0171-4207-911D-1C1DF84E475D}" type="presOf" srcId="{7642946E-F7F8-410F-AE67-F9C743B30024}" destId="{F0E4D314-0480-469E-90A6-92BE9AD941D2}" srcOrd="0" destOrd="0" presId="urn:microsoft.com/office/officeart/2018/2/layout/IconLabelList"/>
    <dgm:cxn modelId="{798B7837-C45C-47E3-9077-7E080C8BABF4}" type="presOf" srcId="{DD63F221-461D-49E8-8BB7-99B5AFC54077}" destId="{D8D5933C-CB4C-4324-8C82-F3703CA6C3A3}" srcOrd="0" destOrd="0" presId="urn:microsoft.com/office/officeart/2018/2/layout/IconLabelList"/>
    <dgm:cxn modelId="{23ADC048-8158-46EE-A6FA-E7A57F493492}" type="presOf" srcId="{5ED0A05A-43D0-4328-8D9C-0F31D42F98B1}" destId="{EA4E0085-5C3F-49C6-8BCE-2AEA8EA9A2EA}" srcOrd="0" destOrd="0" presId="urn:microsoft.com/office/officeart/2018/2/layout/IconLabelList"/>
    <dgm:cxn modelId="{C5174478-7D18-4E75-90D3-8AACD8917BCE}" srcId="{155D9934-F8E9-459C-A037-DABACE0FA499}" destId="{3276BDBD-954F-482E-A901-AED92B0BA973}" srcOrd="5" destOrd="0" parTransId="{F1307D12-9E02-48BD-80C2-5D7D72B0B4C0}" sibTransId="{2DC57A83-63D3-4D57-AB51-D8E0D10F4792}"/>
    <dgm:cxn modelId="{BBBCB77B-AB76-4B27-8759-A6133E49AE58}" type="presOf" srcId="{3276BDBD-954F-482E-A901-AED92B0BA973}" destId="{AD61E64F-875E-4C0B-BFB2-EA9FAF719E8C}" srcOrd="0" destOrd="0" presId="urn:microsoft.com/office/officeart/2018/2/layout/IconLabelList"/>
    <dgm:cxn modelId="{8E5B8D81-4E1E-40FD-80D5-B598AC16D259}" srcId="{155D9934-F8E9-459C-A037-DABACE0FA499}" destId="{021DDC70-C9EE-4416-B94D-8989ADCCD892}" srcOrd="4" destOrd="0" parTransId="{52DC2F2B-19A5-4186-88A1-00E4BDA47EB9}" sibTransId="{E96839C7-7722-4721-9A36-378180E772EC}"/>
    <dgm:cxn modelId="{49906A90-69C4-4DAB-B86D-1CF182295247}" type="presOf" srcId="{19B35A15-D931-4557-A98B-1090294966AD}" destId="{4289EE3D-0C8F-4353-BD76-769E305B0A6B}" srcOrd="0" destOrd="0" presId="urn:microsoft.com/office/officeart/2018/2/layout/IconLabelList"/>
    <dgm:cxn modelId="{1B6C6B9D-F10F-4A48-9C0D-93EDFF74A8F5}" srcId="{155D9934-F8E9-459C-A037-DABACE0FA499}" destId="{5ED0A05A-43D0-4328-8D9C-0F31D42F98B1}" srcOrd="6" destOrd="0" parTransId="{06286651-0925-418B-9239-316400123908}" sibTransId="{24D7015E-4ED0-4AC6-82F7-8D73628ABD65}"/>
    <dgm:cxn modelId="{68A4C3B6-F5AB-421A-B0B3-951394F23890}" srcId="{155D9934-F8E9-459C-A037-DABACE0FA499}" destId="{19B35A15-D931-4557-A98B-1090294966AD}" srcOrd="0" destOrd="0" parTransId="{4EEF0AED-1467-4FFD-8BAF-2DD6816A9E13}" sibTransId="{2805AAAC-1FA6-4CCD-A909-34BC054A0354}"/>
    <dgm:cxn modelId="{EDFC17C0-ED04-4E51-BB28-1F3F6CA9DC29}" srcId="{155D9934-F8E9-459C-A037-DABACE0FA499}" destId="{AEDD0EE6-AE48-4559-9A4D-A6AE8AAF2DBA}" srcOrd="1" destOrd="0" parTransId="{20F700A7-1F45-41A6-B764-EB885E029222}" sibTransId="{CF47BA34-FE43-4501-9774-D9FDDC9F2843}"/>
    <dgm:cxn modelId="{CB671ED3-E114-42BD-B952-EBA569A0C139}" type="presOf" srcId="{AEDD0EE6-AE48-4559-9A4D-A6AE8AAF2DBA}" destId="{F96EFA9D-6A6E-4196-94E3-7450B25FACAA}" srcOrd="0" destOrd="0" presId="urn:microsoft.com/office/officeart/2018/2/layout/IconLabelList"/>
    <dgm:cxn modelId="{7483FCF9-4B63-4CA3-89A8-C35EAA186606}" type="presOf" srcId="{021DDC70-C9EE-4416-B94D-8989ADCCD892}" destId="{9E70E66E-ADA5-468E-96D4-C36D15D84BEF}" srcOrd="0" destOrd="0" presId="urn:microsoft.com/office/officeart/2018/2/layout/IconLabelList"/>
    <dgm:cxn modelId="{7EEA333E-6A36-4917-A251-41BAFB11F1F8}" type="presParOf" srcId="{C31EC9C3-F30C-43A8-8D8C-E85257C64765}" destId="{50293C39-D805-45CE-A36D-49C4E3F68E8E}" srcOrd="0" destOrd="0" presId="urn:microsoft.com/office/officeart/2018/2/layout/IconLabelList"/>
    <dgm:cxn modelId="{D18771CA-EA4C-4B7E-9780-D7950BE7ACEB}" type="presParOf" srcId="{50293C39-D805-45CE-A36D-49C4E3F68E8E}" destId="{1401E3A0-A4D6-4FDC-815F-7526B205AFC2}" srcOrd="0" destOrd="0" presId="urn:microsoft.com/office/officeart/2018/2/layout/IconLabelList"/>
    <dgm:cxn modelId="{2D6873F2-D252-47C6-89F0-585EC2B25CED}" type="presParOf" srcId="{50293C39-D805-45CE-A36D-49C4E3F68E8E}" destId="{532A217A-3FF5-4760-9D4D-B70F7E4C7AF5}" srcOrd="1" destOrd="0" presId="urn:microsoft.com/office/officeart/2018/2/layout/IconLabelList"/>
    <dgm:cxn modelId="{97F66157-6C8E-41FB-8311-A54D59D7528B}" type="presParOf" srcId="{50293C39-D805-45CE-A36D-49C4E3F68E8E}" destId="{4289EE3D-0C8F-4353-BD76-769E305B0A6B}" srcOrd="2" destOrd="0" presId="urn:microsoft.com/office/officeart/2018/2/layout/IconLabelList"/>
    <dgm:cxn modelId="{6DA957A1-1EDD-4AF5-8946-3B7597822C6D}" type="presParOf" srcId="{C31EC9C3-F30C-43A8-8D8C-E85257C64765}" destId="{8B2ACCB4-218D-41C0-9633-4AB2B09BAF65}" srcOrd="1" destOrd="0" presId="urn:microsoft.com/office/officeart/2018/2/layout/IconLabelList"/>
    <dgm:cxn modelId="{74790525-5B42-4A52-B003-2348918A3126}" type="presParOf" srcId="{C31EC9C3-F30C-43A8-8D8C-E85257C64765}" destId="{A30AF585-B091-4C0E-9CDB-B65AB7BD0905}" srcOrd="2" destOrd="0" presId="urn:microsoft.com/office/officeart/2018/2/layout/IconLabelList"/>
    <dgm:cxn modelId="{5E0D15A6-99C0-44BB-9D94-60BE4348D8AA}" type="presParOf" srcId="{A30AF585-B091-4C0E-9CDB-B65AB7BD0905}" destId="{E0FDD2D8-6241-4891-842D-9AD6E426B033}" srcOrd="0" destOrd="0" presId="urn:microsoft.com/office/officeart/2018/2/layout/IconLabelList"/>
    <dgm:cxn modelId="{26B6DEB6-B148-4E70-82B6-5E2FA4EE4612}" type="presParOf" srcId="{A30AF585-B091-4C0E-9CDB-B65AB7BD0905}" destId="{AF28C8B9-9815-47A2-94A1-B7005805C5A1}" srcOrd="1" destOrd="0" presId="urn:microsoft.com/office/officeart/2018/2/layout/IconLabelList"/>
    <dgm:cxn modelId="{E61D2B00-98BB-4DE7-AF1C-48D5DE1C67E0}" type="presParOf" srcId="{A30AF585-B091-4C0E-9CDB-B65AB7BD0905}" destId="{F96EFA9D-6A6E-4196-94E3-7450B25FACAA}" srcOrd="2" destOrd="0" presId="urn:microsoft.com/office/officeart/2018/2/layout/IconLabelList"/>
    <dgm:cxn modelId="{ACA589D6-5052-4BDA-BFC7-2FAB1A925E63}" type="presParOf" srcId="{C31EC9C3-F30C-43A8-8D8C-E85257C64765}" destId="{BE22B509-F909-47F1-B257-759AFE024B78}" srcOrd="3" destOrd="0" presId="urn:microsoft.com/office/officeart/2018/2/layout/IconLabelList"/>
    <dgm:cxn modelId="{6D2AFDFD-9D35-4986-9D38-ACAD0B517218}" type="presParOf" srcId="{C31EC9C3-F30C-43A8-8D8C-E85257C64765}" destId="{9AB0FD48-75F3-486B-8CD9-D344419359BE}" srcOrd="4" destOrd="0" presId="urn:microsoft.com/office/officeart/2018/2/layout/IconLabelList"/>
    <dgm:cxn modelId="{BCBC4BB6-B66A-4093-BCAF-155CAB6950C0}" type="presParOf" srcId="{9AB0FD48-75F3-486B-8CD9-D344419359BE}" destId="{AC52F573-BD59-4C1B-83D5-2D534D379A27}" srcOrd="0" destOrd="0" presId="urn:microsoft.com/office/officeart/2018/2/layout/IconLabelList"/>
    <dgm:cxn modelId="{663149EA-EC98-4E2F-A0C2-C175E5237511}" type="presParOf" srcId="{9AB0FD48-75F3-486B-8CD9-D344419359BE}" destId="{AC551230-E04F-42BB-85EB-384567C77CD1}" srcOrd="1" destOrd="0" presId="urn:microsoft.com/office/officeart/2018/2/layout/IconLabelList"/>
    <dgm:cxn modelId="{191B5E1F-A82D-46C5-AD61-07620B78D03D}" type="presParOf" srcId="{9AB0FD48-75F3-486B-8CD9-D344419359BE}" destId="{F0E4D314-0480-469E-90A6-92BE9AD941D2}" srcOrd="2" destOrd="0" presId="urn:microsoft.com/office/officeart/2018/2/layout/IconLabelList"/>
    <dgm:cxn modelId="{5EA69C0E-9177-4242-A0BA-EE30E3099248}" type="presParOf" srcId="{C31EC9C3-F30C-43A8-8D8C-E85257C64765}" destId="{8EAE1F05-4EF0-4273-A88E-7C87E38B1108}" srcOrd="5" destOrd="0" presId="urn:microsoft.com/office/officeart/2018/2/layout/IconLabelList"/>
    <dgm:cxn modelId="{A20034C0-D6E2-496B-A9EA-85E3E029E6B6}" type="presParOf" srcId="{C31EC9C3-F30C-43A8-8D8C-E85257C64765}" destId="{87F6F8BC-5482-455E-818B-EE3412B2BCDD}" srcOrd="6" destOrd="0" presId="urn:microsoft.com/office/officeart/2018/2/layout/IconLabelList"/>
    <dgm:cxn modelId="{9A3BF31D-009D-4C94-95C4-CEB35A598E5D}" type="presParOf" srcId="{87F6F8BC-5482-455E-818B-EE3412B2BCDD}" destId="{3B7ED33F-0D38-42DB-A3CD-167AB2487521}" srcOrd="0" destOrd="0" presId="urn:microsoft.com/office/officeart/2018/2/layout/IconLabelList"/>
    <dgm:cxn modelId="{D1F32A40-8EF3-4F0E-BB38-0438DD74C0EF}" type="presParOf" srcId="{87F6F8BC-5482-455E-818B-EE3412B2BCDD}" destId="{51DD2778-9095-45FD-BDCE-350E93DDBEFF}" srcOrd="1" destOrd="0" presId="urn:microsoft.com/office/officeart/2018/2/layout/IconLabelList"/>
    <dgm:cxn modelId="{06141D58-1EEC-4D4A-8622-F16EE349390E}" type="presParOf" srcId="{87F6F8BC-5482-455E-818B-EE3412B2BCDD}" destId="{D8D5933C-CB4C-4324-8C82-F3703CA6C3A3}" srcOrd="2" destOrd="0" presId="urn:microsoft.com/office/officeart/2018/2/layout/IconLabelList"/>
    <dgm:cxn modelId="{D9B0082E-CD86-4B3F-939D-7F61A8ABA871}" type="presParOf" srcId="{C31EC9C3-F30C-43A8-8D8C-E85257C64765}" destId="{30EB4787-0771-4915-87A1-6FAC80D0A777}" srcOrd="7" destOrd="0" presId="urn:microsoft.com/office/officeart/2018/2/layout/IconLabelList"/>
    <dgm:cxn modelId="{00FD9E6A-B62B-4B89-8DEE-799B2D462087}" type="presParOf" srcId="{C31EC9C3-F30C-43A8-8D8C-E85257C64765}" destId="{58537E2B-ADF8-4F55-88F1-E3EAB244A5E2}" srcOrd="8" destOrd="0" presId="urn:microsoft.com/office/officeart/2018/2/layout/IconLabelList"/>
    <dgm:cxn modelId="{BACFF9B9-03EC-4222-9ABD-97556C8531D9}" type="presParOf" srcId="{58537E2B-ADF8-4F55-88F1-E3EAB244A5E2}" destId="{52B8AC53-BCE6-40D6-B8D7-80861FDAAE10}" srcOrd="0" destOrd="0" presId="urn:microsoft.com/office/officeart/2018/2/layout/IconLabelList"/>
    <dgm:cxn modelId="{239EAAD8-F12D-41B9-A2B2-F1EE7782B614}" type="presParOf" srcId="{58537E2B-ADF8-4F55-88F1-E3EAB244A5E2}" destId="{89949FAD-01F2-48B8-8956-262EB29CF870}" srcOrd="1" destOrd="0" presId="urn:microsoft.com/office/officeart/2018/2/layout/IconLabelList"/>
    <dgm:cxn modelId="{9599783D-8445-4BC8-B6AC-2F1012F3CCF1}" type="presParOf" srcId="{58537E2B-ADF8-4F55-88F1-E3EAB244A5E2}" destId="{9E70E66E-ADA5-468E-96D4-C36D15D84BEF}" srcOrd="2" destOrd="0" presId="urn:microsoft.com/office/officeart/2018/2/layout/IconLabelList"/>
    <dgm:cxn modelId="{107C9743-AA61-4073-9EB8-8814FA40D95A}" type="presParOf" srcId="{C31EC9C3-F30C-43A8-8D8C-E85257C64765}" destId="{412131C8-8221-43DF-A178-FC97897F87C6}" srcOrd="9" destOrd="0" presId="urn:microsoft.com/office/officeart/2018/2/layout/IconLabelList"/>
    <dgm:cxn modelId="{700EDE1B-FBCA-443D-9940-0543E3AB8B7B}" type="presParOf" srcId="{C31EC9C3-F30C-43A8-8D8C-E85257C64765}" destId="{9FAEB7D0-3377-4F5A-BD9A-79BCBF54019B}" srcOrd="10" destOrd="0" presId="urn:microsoft.com/office/officeart/2018/2/layout/IconLabelList"/>
    <dgm:cxn modelId="{3712ECCE-65A0-4647-9404-D670F91735B5}" type="presParOf" srcId="{9FAEB7D0-3377-4F5A-BD9A-79BCBF54019B}" destId="{7125D91B-B936-4B18-9FFB-214C22058200}" srcOrd="0" destOrd="0" presId="urn:microsoft.com/office/officeart/2018/2/layout/IconLabelList"/>
    <dgm:cxn modelId="{7A124595-A5B7-47FA-A07B-2774049D9488}" type="presParOf" srcId="{9FAEB7D0-3377-4F5A-BD9A-79BCBF54019B}" destId="{237DE161-1A72-43D9-B13A-2EC05C8F869F}" srcOrd="1" destOrd="0" presId="urn:microsoft.com/office/officeart/2018/2/layout/IconLabelList"/>
    <dgm:cxn modelId="{9DE23C9A-915D-4EDC-9C0C-86E1E62D64F2}" type="presParOf" srcId="{9FAEB7D0-3377-4F5A-BD9A-79BCBF54019B}" destId="{AD61E64F-875E-4C0B-BFB2-EA9FAF719E8C}" srcOrd="2" destOrd="0" presId="urn:microsoft.com/office/officeart/2018/2/layout/IconLabelList"/>
    <dgm:cxn modelId="{EE959766-F40D-4983-8A76-B7FAC55968E3}" type="presParOf" srcId="{C31EC9C3-F30C-43A8-8D8C-E85257C64765}" destId="{E65CE21B-9914-4016-AB37-D8DBF999B000}" srcOrd="11" destOrd="0" presId="urn:microsoft.com/office/officeart/2018/2/layout/IconLabelList"/>
    <dgm:cxn modelId="{7FBBD6A2-7642-4E9E-82D0-C4911E76398F}" type="presParOf" srcId="{C31EC9C3-F30C-43A8-8D8C-E85257C64765}" destId="{B0738D8F-23CF-4BBE-8B38-D648443C5025}" srcOrd="12" destOrd="0" presId="urn:microsoft.com/office/officeart/2018/2/layout/IconLabelList"/>
    <dgm:cxn modelId="{5351CA47-D8E5-4A53-B72C-DC027FE8376C}" type="presParOf" srcId="{B0738D8F-23CF-4BBE-8B38-D648443C5025}" destId="{20CD8BD4-80CD-4E32-B0EB-0F54A195D288}" srcOrd="0" destOrd="0" presId="urn:microsoft.com/office/officeart/2018/2/layout/IconLabelList"/>
    <dgm:cxn modelId="{659B4125-994B-4552-B93E-8E12C360F643}" type="presParOf" srcId="{B0738D8F-23CF-4BBE-8B38-D648443C5025}" destId="{E46D0646-FF75-48D2-85BD-8D96F32460D5}" srcOrd="1" destOrd="0" presId="urn:microsoft.com/office/officeart/2018/2/layout/IconLabelList"/>
    <dgm:cxn modelId="{A13FA263-6B2B-424D-9B78-AFF3F364D4FD}" type="presParOf" srcId="{B0738D8F-23CF-4BBE-8B38-D648443C5025}" destId="{EA4E0085-5C3F-49C6-8BCE-2AEA8EA9A2E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5D9934-F8E9-459C-A037-DABACE0FA49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19B35A15-D931-4557-A98B-1090294966AD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Calibri"/>
            </a:rPr>
            <a:t>Гарантия </a:t>
          </a:r>
          <a:r>
            <a:rPr lang="en-US" dirty="0" err="1">
              <a:latin typeface="Calibri"/>
            </a:rPr>
            <a:t>жилья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от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государства</a:t>
          </a:r>
          <a:endParaRPr lang="en-US" dirty="0" err="1"/>
        </a:p>
      </dgm:t>
    </dgm:pt>
    <dgm:pt modelId="{4EEF0AED-1467-4FFD-8BAF-2DD6816A9E13}" type="parTrans" cxnId="{68A4C3B6-F5AB-421A-B0B3-951394F23890}">
      <dgm:prSet/>
      <dgm:spPr/>
      <dgm:t>
        <a:bodyPr/>
        <a:lstStyle/>
        <a:p>
          <a:endParaRPr lang="en-US"/>
        </a:p>
      </dgm:t>
    </dgm:pt>
    <dgm:pt modelId="{2805AAAC-1FA6-4CCD-A909-34BC054A0354}" type="sibTrans" cxnId="{68A4C3B6-F5AB-421A-B0B3-951394F23890}">
      <dgm:prSet/>
      <dgm:spPr/>
      <dgm:t>
        <a:bodyPr/>
        <a:lstStyle/>
        <a:p>
          <a:endParaRPr lang="en-US"/>
        </a:p>
      </dgm:t>
    </dgm:pt>
    <dgm:pt modelId="{AEDD0EE6-AE48-4559-9A4D-A6AE8AAF2DB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>
              <a:latin typeface="Calibri"/>
            </a:rPr>
            <a:t>Земельные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участки</a:t>
          </a:r>
        </a:p>
      </dgm:t>
    </dgm:pt>
    <dgm:pt modelId="{20F700A7-1F45-41A6-B764-EB885E029222}" type="parTrans" cxnId="{EDFC17C0-ED04-4E51-BB28-1F3F6CA9DC29}">
      <dgm:prSet/>
      <dgm:spPr/>
      <dgm:t>
        <a:bodyPr/>
        <a:lstStyle/>
        <a:p>
          <a:endParaRPr lang="en-US"/>
        </a:p>
      </dgm:t>
    </dgm:pt>
    <dgm:pt modelId="{CF47BA34-FE43-4501-9774-D9FDDC9F2843}" type="sibTrans" cxnId="{EDFC17C0-ED04-4E51-BB28-1F3F6CA9DC29}">
      <dgm:prSet/>
      <dgm:spPr/>
      <dgm:t>
        <a:bodyPr/>
        <a:lstStyle/>
        <a:p>
          <a:endParaRPr lang="en-US"/>
        </a:p>
      </dgm:t>
    </dgm:pt>
    <dgm:pt modelId="{DD63F221-461D-49E8-8BB7-99B5AFC54077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dirty="0" err="1">
              <a:latin typeface="Calibri"/>
            </a:rPr>
            <a:t>Работа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неполного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дня</a:t>
          </a:r>
          <a:endParaRPr lang="en-US" dirty="0" err="1"/>
        </a:p>
      </dgm:t>
    </dgm:pt>
    <dgm:pt modelId="{FD4A453E-DC6C-4944-B449-886739D0C657}" type="parTrans" cxnId="{0EF39F14-09F8-4EE4-B0AE-E35771B802F5}">
      <dgm:prSet/>
      <dgm:spPr/>
      <dgm:t>
        <a:bodyPr/>
        <a:lstStyle/>
        <a:p>
          <a:endParaRPr lang="en-US"/>
        </a:p>
      </dgm:t>
    </dgm:pt>
    <dgm:pt modelId="{C018F89D-8113-4E84-9F7E-2B0A622C66D4}" type="sibTrans" cxnId="{0EF39F14-09F8-4EE4-B0AE-E35771B802F5}">
      <dgm:prSet/>
      <dgm:spPr/>
      <dgm:t>
        <a:bodyPr/>
        <a:lstStyle/>
        <a:p>
          <a:endParaRPr lang="en-US"/>
        </a:p>
      </dgm:t>
    </dgm:pt>
    <dgm:pt modelId="{7642946E-F7F8-410F-AE67-F9C743B30024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dirty="0" err="1">
              <a:latin typeface="Calibri"/>
            </a:rPr>
            <a:t>Пособие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на</a:t>
          </a:r>
          <a:r>
            <a:rPr lang="en-US" dirty="0">
              <a:latin typeface="Calibri"/>
            </a:rPr>
            <a:t> оздоровление</a:t>
          </a:r>
          <a:endParaRPr lang="en-US" dirty="0"/>
        </a:p>
      </dgm:t>
    </dgm:pt>
    <dgm:pt modelId="{FE524F02-0987-49C5-818D-E80B4475FD1C}" type="parTrans" cxnId="{88B94B14-4452-4D7C-8D4B-1A459A86FCB9}">
      <dgm:prSet/>
      <dgm:spPr/>
    </dgm:pt>
    <dgm:pt modelId="{8D503CE2-DA73-4B2F-A990-75A6F1580B17}" type="sibTrans" cxnId="{88B94B14-4452-4D7C-8D4B-1A459A86FCB9}">
      <dgm:prSet/>
      <dgm:spPr/>
    </dgm:pt>
    <dgm:pt modelId="{C31EC9C3-F30C-43A8-8D8C-E85257C64765}" type="pres">
      <dgm:prSet presAssocID="{155D9934-F8E9-459C-A037-DABACE0FA499}" presName="root" presStyleCnt="0">
        <dgm:presLayoutVars>
          <dgm:dir/>
          <dgm:resizeHandles val="exact"/>
        </dgm:presLayoutVars>
      </dgm:prSet>
      <dgm:spPr/>
    </dgm:pt>
    <dgm:pt modelId="{50293C39-D805-45CE-A36D-49C4E3F68E8E}" type="pres">
      <dgm:prSet presAssocID="{19B35A15-D931-4557-A98B-1090294966AD}" presName="compNode" presStyleCnt="0"/>
      <dgm:spPr/>
    </dgm:pt>
    <dgm:pt modelId="{1401E3A0-A4D6-4FDC-815F-7526B205AFC2}" type="pres">
      <dgm:prSet presAssocID="{19B35A15-D931-4557-A98B-1090294966A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Флажок"/>
        </a:ext>
      </dgm:extLst>
    </dgm:pt>
    <dgm:pt modelId="{532A217A-3FF5-4760-9D4D-B70F7E4C7AF5}" type="pres">
      <dgm:prSet presAssocID="{19B35A15-D931-4557-A98B-1090294966AD}" presName="spaceRect" presStyleCnt="0"/>
      <dgm:spPr/>
    </dgm:pt>
    <dgm:pt modelId="{4289EE3D-0C8F-4353-BD76-769E305B0A6B}" type="pres">
      <dgm:prSet presAssocID="{19B35A15-D931-4557-A98B-1090294966AD}" presName="textRect" presStyleLbl="revTx" presStyleIdx="0" presStyleCnt="4">
        <dgm:presLayoutVars>
          <dgm:chMax val="1"/>
          <dgm:chPref val="1"/>
        </dgm:presLayoutVars>
      </dgm:prSet>
      <dgm:spPr/>
    </dgm:pt>
    <dgm:pt modelId="{8B2ACCB4-218D-41C0-9633-4AB2B09BAF65}" type="pres">
      <dgm:prSet presAssocID="{2805AAAC-1FA6-4CCD-A909-34BC054A0354}" presName="sibTrans" presStyleCnt="0"/>
      <dgm:spPr/>
    </dgm:pt>
    <dgm:pt modelId="{A30AF585-B091-4C0E-9CDB-B65AB7BD0905}" type="pres">
      <dgm:prSet presAssocID="{AEDD0EE6-AE48-4559-9A4D-A6AE8AAF2DBA}" presName="compNode" presStyleCnt="0"/>
      <dgm:spPr/>
    </dgm:pt>
    <dgm:pt modelId="{E0FDD2D8-6241-4891-842D-9AD6E426B033}" type="pres">
      <dgm:prSet presAssocID="{AEDD0EE6-AE48-4559-9A4D-A6AE8AAF2DB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Деньги"/>
        </a:ext>
      </dgm:extLst>
    </dgm:pt>
    <dgm:pt modelId="{AF28C8B9-9815-47A2-94A1-B7005805C5A1}" type="pres">
      <dgm:prSet presAssocID="{AEDD0EE6-AE48-4559-9A4D-A6AE8AAF2DBA}" presName="spaceRect" presStyleCnt="0"/>
      <dgm:spPr/>
    </dgm:pt>
    <dgm:pt modelId="{F96EFA9D-6A6E-4196-94E3-7450B25FACAA}" type="pres">
      <dgm:prSet presAssocID="{AEDD0EE6-AE48-4559-9A4D-A6AE8AAF2DBA}" presName="textRect" presStyleLbl="revTx" presStyleIdx="1" presStyleCnt="4">
        <dgm:presLayoutVars>
          <dgm:chMax val="1"/>
          <dgm:chPref val="1"/>
        </dgm:presLayoutVars>
      </dgm:prSet>
      <dgm:spPr/>
    </dgm:pt>
    <dgm:pt modelId="{BE22B509-F909-47F1-B257-759AFE024B78}" type="pres">
      <dgm:prSet presAssocID="{CF47BA34-FE43-4501-9774-D9FDDC9F2843}" presName="sibTrans" presStyleCnt="0"/>
      <dgm:spPr/>
    </dgm:pt>
    <dgm:pt modelId="{9AB0FD48-75F3-486B-8CD9-D344419359BE}" type="pres">
      <dgm:prSet presAssocID="{7642946E-F7F8-410F-AE67-F9C743B30024}" presName="compNode" presStyleCnt="0"/>
      <dgm:spPr/>
    </dgm:pt>
    <dgm:pt modelId="{AC52F573-BD59-4C1B-83D5-2D534D379A27}" type="pres">
      <dgm:prSet presAssocID="{7642946E-F7F8-410F-AE67-F9C743B30024}" presName="iconRect" presStyleLbl="node1" presStyleIdx="2" presStyleCnt="4"/>
      <dgm:spPr/>
    </dgm:pt>
    <dgm:pt modelId="{AC551230-E04F-42BB-85EB-384567C77CD1}" type="pres">
      <dgm:prSet presAssocID="{7642946E-F7F8-410F-AE67-F9C743B30024}" presName="spaceRect" presStyleCnt="0"/>
      <dgm:spPr/>
    </dgm:pt>
    <dgm:pt modelId="{F0E4D314-0480-469E-90A6-92BE9AD941D2}" type="pres">
      <dgm:prSet presAssocID="{7642946E-F7F8-410F-AE67-F9C743B30024}" presName="textRect" presStyleLbl="revTx" presStyleIdx="2" presStyleCnt="4">
        <dgm:presLayoutVars>
          <dgm:chMax val="1"/>
          <dgm:chPref val="1"/>
        </dgm:presLayoutVars>
      </dgm:prSet>
      <dgm:spPr/>
    </dgm:pt>
    <dgm:pt modelId="{8EAE1F05-4EF0-4273-A88E-7C87E38B1108}" type="pres">
      <dgm:prSet presAssocID="{8D503CE2-DA73-4B2F-A990-75A6F1580B17}" presName="sibTrans" presStyleCnt="0"/>
      <dgm:spPr/>
    </dgm:pt>
    <dgm:pt modelId="{87F6F8BC-5482-455E-818B-EE3412B2BCDD}" type="pres">
      <dgm:prSet presAssocID="{DD63F221-461D-49E8-8BB7-99B5AFC54077}" presName="compNode" presStyleCnt="0"/>
      <dgm:spPr/>
    </dgm:pt>
    <dgm:pt modelId="{3B7ED33F-0D38-42DB-A3CD-167AB2487521}" type="pres">
      <dgm:prSet presAssocID="{DD63F221-461D-49E8-8BB7-99B5AFC54077}" presName="iconRect" presStyleLbl="node1" presStyleIdx="3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Самолет"/>
        </a:ext>
      </dgm:extLst>
    </dgm:pt>
    <dgm:pt modelId="{51DD2778-9095-45FD-BDCE-350E93DDBEFF}" type="pres">
      <dgm:prSet presAssocID="{DD63F221-461D-49E8-8BB7-99B5AFC54077}" presName="spaceRect" presStyleCnt="0"/>
      <dgm:spPr/>
    </dgm:pt>
    <dgm:pt modelId="{D8D5933C-CB4C-4324-8C82-F3703CA6C3A3}" type="pres">
      <dgm:prSet presAssocID="{DD63F221-461D-49E8-8BB7-99B5AFC54077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1BC3DD0C-C1CE-4103-AC3C-524DD79DDABE}" type="presOf" srcId="{155D9934-F8E9-459C-A037-DABACE0FA499}" destId="{C31EC9C3-F30C-43A8-8D8C-E85257C64765}" srcOrd="0" destOrd="0" presId="urn:microsoft.com/office/officeart/2018/2/layout/IconLabelList"/>
    <dgm:cxn modelId="{88B94B14-4452-4D7C-8D4B-1A459A86FCB9}" srcId="{155D9934-F8E9-459C-A037-DABACE0FA499}" destId="{7642946E-F7F8-410F-AE67-F9C743B30024}" srcOrd="2" destOrd="0" parTransId="{FE524F02-0987-49C5-818D-E80B4475FD1C}" sibTransId="{8D503CE2-DA73-4B2F-A990-75A6F1580B17}"/>
    <dgm:cxn modelId="{0EF39F14-09F8-4EE4-B0AE-E35771B802F5}" srcId="{155D9934-F8E9-459C-A037-DABACE0FA499}" destId="{DD63F221-461D-49E8-8BB7-99B5AFC54077}" srcOrd="3" destOrd="0" parTransId="{FD4A453E-DC6C-4944-B449-886739D0C657}" sibTransId="{C018F89D-8113-4E84-9F7E-2B0A622C66D4}"/>
    <dgm:cxn modelId="{F3219891-3AAF-4B3B-9DC0-7C38F7A5F095}" type="presOf" srcId="{AEDD0EE6-AE48-4559-9A4D-A6AE8AAF2DBA}" destId="{F96EFA9D-6A6E-4196-94E3-7450B25FACAA}" srcOrd="0" destOrd="0" presId="urn:microsoft.com/office/officeart/2018/2/layout/IconLabelList"/>
    <dgm:cxn modelId="{AE489EAE-1E7D-4990-9D91-5458F1C684D6}" type="presOf" srcId="{19B35A15-D931-4557-A98B-1090294966AD}" destId="{4289EE3D-0C8F-4353-BD76-769E305B0A6B}" srcOrd="0" destOrd="0" presId="urn:microsoft.com/office/officeart/2018/2/layout/IconLabelList"/>
    <dgm:cxn modelId="{68A4C3B6-F5AB-421A-B0B3-951394F23890}" srcId="{155D9934-F8E9-459C-A037-DABACE0FA499}" destId="{19B35A15-D931-4557-A98B-1090294966AD}" srcOrd="0" destOrd="0" parTransId="{4EEF0AED-1467-4FFD-8BAF-2DD6816A9E13}" sibTransId="{2805AAAC-1FA6-4CCD-A909-34BC054A0354}"/>
    <dgm:cxn modelId="{EDFC17C0-ED04-4E51-BB28-1F3F6CA9DC29}" srcId="{155D9934-F8E9-459C-A037-DABACE0FA499}" destId="{AEDD0EE6-AE48-4559-9A4D-A6AE8AAF2DBA}" srcOrd="1" destOrd="0" parTransId="{20F700A7-1F45-41A6-B764-EB885E029222}" sibTransId="{CF47BA34-FE43-4501-9774-D9FDDC9F2843}"/>
    <dgm:cxn modelId="{B66822C6-B434-482B-A985-B3D05DF0E864}" type="presOf" srcId="{7642946E-F7F8-410F-AE67-F9C743B30024}" destId="{F0E4D314-0480-469E-90A6-92BE9AD941D2}" srcOrd="0" destOrd="0" presId="urn:microsoft.com/office/officeart/2018/2/layout/IconLabelList"/>
    <dgm:cxn modelId="{AC3AF6E6-B5BE-44EC-8A7E-FAAD7CBA7BD1}" type="presOf" srcId="{DD63F221-461D-49E8-8BB7-99B5AFC54077}" destId="{D8D5933C-CB4C-4324-8C82-F3703CA6C3A3}" srcOrd="0" destOrd="0" presId="urn:microsoft.com/office/officeart/2018/2/layout/IconLabelList"/>
    <dgm:cxn modelId="{7EEA333E-6A36-4917-A251-41BAFB11F1F8}" type="presParOf" srcId="{C31EC9C3-F30C-43A8-8D8C-E85257C64765}" destId="{50293C39-D805-45CE-A36D-49C4E3F68E8E}" srcOrd="0" destOrd="0" presId="urn:microsoft.com/office/officeart/2018/2/layout/IconLabelList"/>
    <dgm:cxn modelId="{044C67F5-4F06-46B3-8627-8FCAC38FD91E}" type="presParOf" srcId="{50293C39-D805-45CE-A36D-49C4E3F68E8E}" destId="{1401E3A0-A4D6-4FDC-815F-7526B205AFC2}" srcOrd="0" destOrd="0" presId="urn:microsoft.com/office/officeart/2018/2/layout/IconLabelList"/>
    <dgm:cxn modelId="{4898B9E5-6EA4-4C30-B65C-A57DBF975DEC}" type="presParOf" srcId="{50293C39-D805-45CE-A36D-49C4E3F68E8E}" destId="{532A217A-3FF5-4760-9D4D-B70F7E4C7AF5}" srcOrd="1" destOrd="0" presId="urn:microsoft.com/office/officeart/2018/2/layout/IconLabelList"/>
    <dgm:cxn modelId="{20F13E86-6E4E-4565-98E7-ED95DFDDCFE7}" type="presParOf" srcId="{50293C39-D805-45CE-A36D-49C4E3F68E8E}" destId="{4289EE3D-0C8F-4353-BD76-769E305B0A6B}" srcOrd="2" destOrd="0" presId="urn:microsoft.com/office/officeart/2018/2/layout/IconLabelList"/>
    <dgm:cxn modelId="{6DA957A1-1EDD-4AF5-8946-3B7597822C6D}" type="presParOf" srcId="{C31EC9C3-F30C-43A8-8D8C-E85257C64765}" destId="{8B2ACCB4-218D-41C0-9633-4AB2B09BAF65}" srcOrd="1" destOrd="0" presId="urn:microsoft.com/office/officeart/2018/2/layout/IconLabelList"/>
    <dgm:cxn modelId="{74790525-5B42-4A52-B003-2348918A3126}" type="presParOf" srcId="{C31EC9C3-F30C-43A8-8D8C-E85257C64765}" destId="{A30AF585-B091-4C0E-9CDB-B65AB7BD0905}" srcOrd="2" destOrd="0" presId="urn:microsoft.com/office/officeart/2018/2/layout/IconLabelList"/>
    <dgm:cxn modelId="{2E36DADF-1F2C-48AC-9C01-41C2BFDDEAE8}" type="presParOf" srcId="{A30AF585-B091-4C0E-9CDB-B65AB7BD0905}" destId="{E0FDD2D8-6241-4891-842D-9AD6E426B033}" srcOrd="0" destOrd="0" presId="urn:microsoft.com/office/officeart/2018/2/layout/IconLabelList"/>
    <dgm:cxn modelId="{2B0208DF-88EF-47DF-B0A8-8866AE18BEFD}" type="presParOf" srcId="{A30AF585-B091-4C0E-9CDB-B65AB7BD0905}" destId="{AF28C8B9-9815-47A2-94A1-B7005805C5A1}" srcOrd="1" destOrd="0" presId="urn:microsoft.com/office/officeart/2018/2/layout/IconLabelList"/>
    <dgm:cxn modelId="{268AAB84-49AC-4875-9653-C7BBB4B8D697}" type="presParOf" srcId="{A30AF585-B091-4C0E-9CDB-B65AB7BD0905}" destId="{F96EFA9D-6A6E-4196-94E3-7450B25FACAA}" srcOrd="2" destOrd="0" presId="urn:microsoft.com/office/officeart/2018/2/layout/IconLabelList"/>
    <dgm:cxn modelId="{ACA589D6-5052-4BDA-BFC7-2FAB1A925E63}" type="presParOf" srcId="{C31EC9C3-F30C-43A8-8D8C-E85257C64765}" destId="{BE22B509-F909-47F1-B257-759AFE024B78}" srcOrd="3" destOrd="0" presId="urn:microsoft.com/office/officeart/2018/2/layout/IconLabelList"/>
    <dgm:cxn modelId="{6D2AFDFD-9D35-4986-9D38-ACAD0B517218}" type="presParOf" srcId="{C31EC9C3-F30C-43A8-8D8C-E85257C64765}" destId="{9AB0FD48-75F3-486B-8CD9-D344419359BE}" srcOrd="4" destOrd="0" presId="urn:microsoft.com/office/officeart/2018/2/layout/IconLabelList"/>
    <dgm:cxn modelId="{153CD9E1-09E6-4E00-B2E5-014059B2FEF8}" type="presParOf" srcId="{9AB0FD48-75F3-486B-8CD9-D344419359BE}" destId="{AC52F573-BD59-4C1B-83D5-2D534D379A27}" srcOrd="0" destOrd="0" presId="urn:microsoft.com/office/officeart/2018/2/layout/IconLabelList"/>
    <dgm:cxn modelId="{6CDF9459-8884-4615-9827-B7555E911994}" type="presParOf" srcId="{9AB0FD48-75F3-486B-8CD9-D344419359BE}" destId="{AC551230-E04F-42BB-85EB-384567C77CD1}" srcOrd="1" destOrd="0" presId="urn:microsoft.com/office/officeart/2018/2/layout/IconLabelList"/>
    <dgm:cxn modelId="{0CA76639-C2C6-40E2-AB31-A39857758C88}" type="presParOf" srcId="{9AB0FD48-75F3-486B-8CD9-D344419359BE}" destId="{F0E4D314-0480-469E-90A6-92BE9AD941D2}" srcOrd="2" destOrd="0" presId="urn:microsoft.com/office/officeart/2018/2/layout/IconLabelList"/>
    <dgm:cxn modelId="{5EA69C0E-9177-4242-A0BA-EE30E3099248}" type="presParOf" srcId="{C31EC9C3-F30C-43A8-8D8C-E85257C64765}" destId="{8EAE1F05-4EF0-4273-A88E-7C87E38B1108}" srcOrd="5" destOrd="0" presId="urn:microsoft.com/office/officeart/2018/2/layout/IconLabelList"/>
    <dgm:cxn modelId="{A20034C0-D6E2-496B-A9EA-85E3E029E6B6}" type="presParOf" srcId="{C31EC9C3-F30C-43A8-8D8C-E85257C64765}" destId="{87F6F8BC-5482-455E-818B-EE3412B2BCDD}" srcOrd="6" destOrd="0" presId="urn:microsoft.com/office/officeart/2018/2/layout/IconLabelList"/>
    <dgm:cxn modelId="{AC03A7E5-6E19-43CA-A871-9121A77253DD}" type="presParOf" srcId="{87F6F8BC-5482-455E-818B-EE3412B2BCDD}" destId="{3B7ED33F-0D38-42DB-A3CD-167AB2487521}" srcOrd="0" destOrd="0" presId="urn:microsoft.com/office/officeart/2018/2/layout/IconLabelList"/>
    <dgm:cxn modelId="{C4281139-478D-4D0D-A31C-9D1BCAFFCB5B}" type="presParOf" srcId="{87F6F8BC-5482-455E-818B-EE3412B2BCDD}" destId="{51DD2778-9095-45FD-BDCE-350E93DDBEFF}" srcOrd="1" destOrd="0" presId="urn:microsoft.com/office/officeart/2018/2/layout/IconLabelList"/>
    <dgm:cxn modelId="{48D71C78-0921-43CB-BB92-ECB846B3CFA0}" type="presParOf" srcId="{87F6F8BC-5482-455E-818B-EE3412B2BCDD}" destId="{D8D5933C-CB4C-4324-8C82-F3703CA6C3A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F15BBD-FCC1-4993-8E44-B377D6B4887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5BC1958-B38C-42A0-9BE1-FAC256F0ECEC}">
      <dgm:prSet/>
      <dgm:spPr/>
      <dgm:t>
        <a:bodyPr/>
        <a:lstStyle/>
        <a:p>
          <a:r>
            <a:rPr lang="en-US" dirty="0">
              <a:latin typeface="Calibri"/>
            </a:rPr>
            <a:t>2)</a:t>
          </a:r>
          <a:r>
            <a:rPr lang="en-US" dirty="0" err="1">
              <a:latin typeface="Calibri"/>
            </a:rPr>
            <a:t>Соответствие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компетенциям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профстандарта</a:t>
          </a:r>
          <a:endParaRPr lang="en-US" dirty="0"/>
        </a:p>
      </dgm:t>
    </dgm:pt>
    <dgm:pt modelId="{65F58747-ECD0-4361-A74E-1ABE99DFB1EB}" type="parTrans" cxnId="{76CB3214-0B21-440C-8FC6-4CA67FD7BA4A}">
      <dgm:prSet/>
      <dgm:spPr/>
      <dgm:t>
        <a:bodyPr/>
        <a:lstStyle/>
        <a:p>
          <a:endParaRPr lang="en-US"/>
        </a:p>
      </dgm:t>
    </dgm:pt>
    <dgm:pt modelId="{FD87DE51-8F9E-4E90-A041-BD178628F023}" type="sibTrans" cxnId="{76CB3214-0B21-440C-8FC6-4CA67FD7BA4A}">
      <dgm:prSet/>
      <dgm:spPr/>
      <dgm:t>
        <a:bodyPr/>
        <a:lstStyle/>
        <a:p>
          <a:endParaRPr lang="en-US"/>
        </a:p>
      </dgm:t>
    </dgm:pt>
    <dgm:pt modelId="{2C140860-9FF1-438C-BBB4-A6BD66F63DD6}">
      <dgm:prSet/>
      <dgm:spPr/>
      <dgm:t>
        <a:bodyPr/>
        <a:lstStyle/>
        <a:p>
          <a:pPr rtl="0"/>
          <a:r>
            <a:rPr lang="en-US" dirty="0">
              <a:latin typeface="Calibri"/>
            </a:rPr>
            <a:t>4)Проходить </a:t>
          </a:r>
          <a:r>
            <a:rPr lang="en-US" dirty="0" err="1">
              <a:latin typeface="Calibri"/>
            </a:rPr>
            <a:t>аттестацию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подтверждая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категорию</a:t>
          </a:r>
          <a:endParaRPr lang="en-US" dirty="0"/>
        </a:p>
      </dgm:t>
    </dgm:pt>
    <dgm:pt modelId="{F4B2F604-F87C-457F-A7D4-A4FDEC475314}" type="parTrans" cxnId="{2A0299E2-74E9-44E7-B1F1-55C7D0418722}">
      <dgm:prSet/>
      <dgm:spPr/>
      <dgm:t>
        <a:bodyPr/>
        <a:lstStyle/>
        <a:p>
          <a:endParaRPr lang="en-US"/>
        </a:p>
      </dgm:t>
    </dgm:pt>
    <dgm:pt modelId="{EBAD1509-75BF-4838-97E5-8781296E4C90}" type="sibTrans" cxnId="{2A0299E2-74E9-44E7-B1F1-55C7D0418722}">
      <dgm:prSet/>
      <dgm:spPr/>
      <dgm:t>
        <a:bodyPr/>
        <a:lstStyle/>
        <a:p>
          <a:endParaRPr lang="en-US"/>
        </a:p>
      </dgm:t>
    </dgm:pt>
    <dgm:pt modelId="{FBE9FA93-89A2-4DCF-A048-69EC7E698F7F}">
      <dgm:prSet phldr="0"/>
      <dgm:spPr/>
      <dgm:t>
        <a:bodyPr/>
        <a:lstStyle/>
        <a:p>
          <a:pPr rtl="0"/>
          <a:r>
            <a:rPr lang="en-US" dirty="0">
              <a:latin typeface="Calibri"/>
            </a:rPr>
            <a:t>6)Соблюдать педэтику</a:t>
          </a:r>
        </a:p>
      </dgm:t>
    </dgm:pt>
    <dgm:pt modelId="{F37BBD92-9C1D-4FB2-9E1F-BBF4C859E72A}" type="parTrans" cxnId="{CB48AC5F-3EDE-4D6D-90FC-462C9D57EB02}">
      <dgm:prSet/>
      <dgm:spPr/>
    </dgm:pt>
    <dgm:pt modelId="{F20045C6-7854-4318-96E8-670F61E3CB74}" type="sibTrans" cxnId="{CB48AC5F-3EDE-4D6D-90FC-462C9D57EB02}">
      <dgm:prSet/>
      <dgm:spPr/>
    </dgm:pt>
    <dgm:pt modelId="{C514D449-3FA5-4D4F-99B5-CDDCF0A918F4}">
      <dgm:prSet phldr="0"/>
      <dgm:spPr/>
      <dgm:t>
        <a:bodyPr/>
        <a:lstStyle/>
        <a:p>
          <a:pPr rtl="0"/>
          <a:r>
            <a:rPr lang="en-US" dirty="0">
              <a:latin typeface="Calibri"/>
            </a:rPr>
            <a:t>7)</a:t>
          </a:r>
          <a:r>
            <a:rPr lang="en-US" dirty="0" err="1">
              <a:latin typeface="Calibri"/>
            </a:rPr>
            <a:t>Воспитывать</a:t>
          </a:r>
          <a:r>
            <a:rPr lang="en-US" dirty="0">
              <a:latin typeface="Calibri"/>
            </a:rPr>
            <a:t> и </a:t>
          </a:r>
          <a:r>
            <a:rPr lang="en-US" dirty="0" err="1">
              <a:latin typeface="Calibri"/>
            </a:rPr>
            <a:t>развивать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детей</a:t>
          </a:r>
          <a:endParaRPr lang="en-US" dirty="0">
            <a:latin typeface="Calibri"/>
          </a:endParaRPr>
        </a:p>
      </dgm:t>
    </dgm:pt>
    <dgm:pt modelId="{41DF63B9-9535-4CD5-A4F4-0EA724856BF9}" type="parTrans" cxnId="{A910A8C6-E55B-4FD0-B115-28555000729E}">
      <dgm:prSet/>
      <dgm:spPr/>
    </dgm:pt>
    <dgm:pt modelId="{25744517-6FE2-4639-BFB8-579D52A3943C}" type="sibTrans" cxnId="{A910A8C6-E55B-4FD0-B115-28555000729E}">
      <dgm:prSet/>
      <dgm:spPr/>
    </dgm:pt>
    <dgm:pt modelId="{053E0AA9-F694-4E9E-8078-B4DAD185B30D}">
      <dgm:prSet phldr="0"/>
      <dgm:spPr/>
      <dgm:t>
        <a:bodyPr/>
        <a:lstStyle/>
        <a:p>
          <a:pPr rtl="0"/>
          <a:r>
            <a:rPr lang="en-US" dirty="0">
              <a:latin typeface="Calibri"/>
            </a:rPr>
            <a:t>9)Консультировать </a:t>
          </a:r>
          <a:r>
            <a:rPr lang="en-US" dirty="0" err="1">
              <a:latin typeface="Calibri"/>
            </a:rPr>
            <a:t>родителей</a:t>
          </a:r>
          <a:endParaRPr lang="en-US" dirty="0">
            <a:latin typeface="Calibri"/>
          </a:endParaRPr>
        </a:p>
      </dgm:t>
    </dgm:pt>
    <dgm:pt modelId="{A0EF1303-520B-4581-B014-7DF810AE6353}" type="parTrans" cxnId="{2C35A724-C83E-47EC-A24B-BBFD0BFE9D42}">
      <dgm:prSet/>
      <dgm:spPr/>
    </dgm:pt>
    <dgm:pt modelId="{3B6FF104-10E2-4C09-B294-FCF82962EFC7}" type="sibTrans" cxnId="{2C35A724-C83E-47EC-A24B-BBFD0BFE9D42}">
      <dgm:prSet/>
      <dgm:spPr/>
    </dgm:pt>
    <dgm:pt modelId="{31712D21-B490-4FB2-B88E-711F93562E0B}">
      <dgm:prSet phldr="0"/>
      <dgm:spPr/>
      <dgm:t>
        <a:bodyPr/>
        <a:lstStyle/>
        <a:p>
          <a:pPr rtl="0"/>
          <a:r>
            <a:rPr lang="en-US" dirty="0">
              <a:latin typeface="Calibri"/>
            </a:rPr>
            <a:t>1)</a:t>
          </a:r>
          <a:r>
            <a:rPr lang="en-US" dirty="0" err="1">
              <a:latin typeface="Calibri"/>
            </a:rPr>
            <a:t>Проводить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агитацию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на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выборах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среди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граждан</a:t>
          </a:r>
          <a:r>
            <a:rPr lang="en-US" dirty="0">
              <a:latin typeface="Calibri"/>
            </a:rPr>
            <a:t> РК</a:t>
          </a:r>
        </a:p>
      </dgm:t>
    </dgm:pt>
    <dgm:pt modelId="{BA88D9E9-E706-4E6D-853E-85060CFF1B95}" type="parTrans" cxnId="{7F18BF67-4CB0-4D4F-9F0B-234BE5477212}">
      <dgm:prSet/>
      <dgm:spPr/>
    </dgm:pt>
    <dgm:pt modelId="{21187BB3-9F42-406B-9A96-9855AC3C1952}" type="sibTrans" cxnId="{7F18BF67-4CB0-4D4F-9F0B-234BE5477212}">
      <dgm:prSet/>
      <dgm:spPr/>
    </dgm:pt>
    <dgm:pt modelId="{4279D319-44DB-48E1-885A-6B0DB5967699}">
      <dgm:prSet phldr="0"/>
      <dgm:spPr/>
      <dgm:t>
        <a:bodyPr/>
        <a:lstStyle/>
        <a:p>
          <a:pPr rtl="0"/>
          <a:r>
            <a:rPr lang="en-US" dirty="0">
              <a:latin typeface="Calibri"/>
            </a:rPr>
            <a:t>3)</a:t>
          </a:r>
          <a:r>
            <a:rPr lang="en-US" dirty="0" err="1">
              <a:latin typeface="Calibri"/>
            </a:rPr>
            <a:t>Закупать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мат-тех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средства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для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уроков</a:t>
          </a:r>
          <a:endParaRPr lang="en-US" dirty="0">
            <a:latin typeface="Calibri"/>
          </a:endParaRPr>
        </a:p>
      </dgm:t>
    </dgm:pt>
    <dgm:pt modelId="{B92846B1-F851-48F1-B11D-F77AFD43E9A9}" type="parTrans" cxnId="{A8A96E50-40AF-42CA-9273-1129FF73A152}">
      <dgm:prSet/>
      <dgm:spPr/>
    </dgm:pt>
    <dgm:pt modelId="{95F27D25-E9BF-4139-9513-B641530FFEDB}" type="sibTrans" cxnId="{A8A96E50-40AF-42CA-9273-1129FF73A152}">
      <dgm:prSet/>
      <dgm:spPr/>
    </dgm:pt>
    <dgm:pt modelId="{1D6DE87A-7458-40E6-8997-01DA35EA887A}">
      <dgm:prSet phldr="0"/>
      <dgm:spPr/>
      <dgm:t>
        <a:bodyPr/>
        <a:lstStyle/>
        <a:p>
          <a:pPr rtl="0"/>
          <a:r>
            <a:rPr lang="en-US" dirty="0">
              <a:latin typeface="Calibri"/>
            </a:rPr>
            <a:t>5)</a:t>
          </a:r>
          <a:r>
            <a:rPr lang="en-US" dirty="0" err="1">
              <a:latin typeface="Calibri"/>
            </a:rPr>
            <a:t>Анализировать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результаты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учащихся</a:t>
          </a:r>
          <a:r>
            <a:rPr lang="en-US" dirty="0">
              <a:latin typeface="Calibri"/>
            </a:rPr>
            <a:t> и </a:t>
          </a:r>
          <a:r>
            <a:rPr lang="en-US" dirty="0" err="1">
              <a:latin typeface="Calibri"/>
            </a:rPr>
            <a:t>предоставлять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отчеты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администрации</a:t>
          </a:r>
          <a:endParaRPr lang="en-US" dirty="0">
            <a:latin typeface="Calibri"/>
          </a:endParaRPr>
        </a:p>
      </dgm:t>
    </dgm:pt>
    <dgm:pt modelId="{359E7697-C970-47B2-A718-83AE4069B86A}" type="parTrans" cxnId="{F92301E0-4DC0-4B7C-AE85-8E9F289BEC83}">
      <dgm:prSet/>
      <dgm:spPr/>
    </dgm:pt>
    <dgm:pt modelId="{9FFF681B-58CF-4889-8A3B-60D467C6F077}" type="sibTrans" cxnId="{F92301E0-4DC0-4B7C-AE85-8E9F289BEC83}">
      <dgm:prSet/>
      <dgm:spPr/>
    </dgm:pt>
    <dgm:pt modelId="{E862B40C-49CE-4969-8656-D102C54B0678}">
      <dgm:prSet phldr="0"/>
      <dgm:spPr/>
      <dgm:t>
        <a:bodyPr/>
        <a:lstStyle/>
        <a:p>
          <a:pPr rtl="0"/>
          <a:r>
            <a:rPr lang="en-US" dirty="0">
              <a:latin typeface="Calibri"/>
            </a:rPr>
            <a:t>8)</a:t>
          </a:r>
          <a:r>
            <a:rPr lang="en-US" dirty="0" err="1">
              <a:latin typeface="Calibri"/>
            </a:rPr>
            <a:t>Судить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за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нарушение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преступления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детьми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или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выступать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защитником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по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правам</a:t>
          </a:r>
          <a:r>
            <a:rPr lang="en-US" dirty="0">
              <a:latin typeface="Calibri"/>
            </a:rPr>
            <a:t> </a:t>
          </a:r>
          <a:r>
            <a:rPr lang="en-US" dirty="0" err="1">
              <a:latin typeface="Calibri"/>
            </a:rPr>
            <a:t>ребенка</a:t>
          </a:r>
          <a:r>
            <a:rPr lang="en-US" dirty="0">
              <a:latin typeface="Calibri"/>
            </a:rPr>
            <a:t> </a:t>
          </a:r>
        </a:p>
      </dgm:t>
    </dgm:pt>
    <dgm:pt modelId="{F2511926-1415-45E7-BC86-9DB27440A1F1}" type="parTrans" cxnId="{DD027DCE-7DB0-41CB-A53E-EE532FE2C04D}">
      <dgm:prSet/>
      <dgm:spPr/>
    </dgm:pt>
    <dgm:pt modelId="{3D88A347-059B-4A88-82B8-193801624EB7}" type="sibTrans" cxnId="{DD027DCE-7DB0-41CB-A53E-EE532FE2C04D}">
      <dgm:prSet/>
      <dgm:spPr/>
    </dgm:pt>
    <dgm:pt modelId="{39115920-4479-46B8-BAFA-33B0A5812102}" type="pres">
      <dgm:prSet presAssocID="{78F15BBD-FCC1-4993-8E44-B377D6B4887A}" presName="linear" presStyleCnt="0">
        <dgm:presLayoutVars>
          <dgm:animLvl val="lvl"/>
          <dgm:resizeHandles val="exact"/>
        </dgm:presLayoutVars>
      </dgm:prSet>
      <dgm:spPr/>
    </dgm:pt>
    <dgm:pt modelId="{C3B8B6C2-DB44-4DDE-A691-ACAE4B24DEEC}" type="pres">
      <dgm:prSet presAssocID="{31712D21-B490-4FB2-B88E-711F93562E0B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DC9B11BB-225D-41C5-B5AB-6E342B390F7D}" type="pres">
      <dgm:prSet presAssocID="{21187BB3-9F42-406B-9A96-9855AC3C1952}" presName="spacer" presStyleCnt="0"/>
      <dgm:spPr/>
    </dgm:pt>
    <dgm:pt modelId="{65F05275-C7BD-47CB-85BC-47FDEC164F16}" type="pres">
      <dgm:prSet presAssocID="{95BC1958-B38C-42A0-9BE1-FAC256F0ECEC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BB5E0DEF-12E4-49B8-8DF2-4892498EF809}" type="pres">
      <dgm:prSet presAssocID="{FD87DE51-8F9E-4E90-A041-BD178628F023}" presName="spacer" presStyleCnt="0"/>
      <dgm:spPr/>
    </dgm:pt>
    <dgm:pt modelId="{8EE8C547-B69F-4407-BE07-88C7E0FA3276}" type="pres">
      <dgm:prSet presAssocID="{4279D319-44DB-48E1-885A-6B0DB5967699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83A91FB6-152C-4721-9CB3-1EAF193EFFAD}" type="pres">
      <dgm:prSet presAssocID="{95F27D25-E9BF-4139-9513-B641530FFEDB}" presName="spacer" presStyleCnt="0"/>
      <dgm:spPr/>
    </dgm:pt>
    <dgm:pt modelId="{90FC8631-D427-4C04-B577-919553349724}" type="pres">
      <dgm:prSet presAssocID="{2C140860-9FF1-438C-BBB4-A6BD66F63DD6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DC588D93-474A-4B5D-8C1E-F51CE281CC30}" type="pres">
      <dgm:prSet presAssocID="{EBAD1509-75BF-4838-97E5-8781296E4C90}" presName="spacer" presStyleCnt="0"/>
      <dgm:spPr/>
    </dgm:pt>
    <dgm:pt modelId="{A300A297-B240-46F6-9C26-C10921DD6F5D}" type="pres">
      <dgm:prSet presAssocID="{1D6DE87A-7458-40E6-8997-01DA35EA887A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6D51708B-0594-45AA-8C8E-898FDDDA4C40}" type="pres">
      <dgm:prSet presAssocID="{9FFF681B-58CF-4889-8A3B-60D467C6F077}" presName="spacer" presStyleCnt="0"/>
      <dgm:spPr/>
    </dgm:pt>
    <dgm:pt modelId="{643B7F0E-6537-43EC-B702-0A499E8A5281}" type="pres">
      <dgm:prSet presAssocID="{FBE9FA93-89A2-4DCF-A048-69EC7E698F7F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232C850E-556C-4329-ACCD-7BCE60A50215}" type="pres">
      <dgm:prSet presAssocID="{F20045C6-7854-4318-96E8-670F61E3CB74}" presName="spacer" presStyleCnt="0"/>
      <dgm:spPr/>
    </dgm:pt>
    <dgm:pt modelId="{7A75FD33-C496-4C7B-8022-71E32D9F10B1}" type="pres">
      <dgm:prSet presAssocID="{C514D449-3FA5-4D4F-99B5-CDDCF0A918F4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8AFD6FAB-F520-43EF-9673-7C47C731E7DF}" type="pres">
      <dgm:prSet presAssocID="{25744517-6FE2-4639-BFB8-579D52A3943C}" presName="spacer" presStyleCnt="0"/>
      <dgm:spPr/>
    </dgm:pt>
    <dgm:pt modelId="{4DB4E2A1-AA3F-4BE5-A619-A1F379C5A6F7}" type="pres">
      <dgm:prSet presAssocID="{E862B40C-49CE-4969-8656-D102C54B0678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1061069C-C963-471F-85A4-BCE8B6E74D6C}" type="pres">
      <dgm:prSet presAssocID="{3D88A347-059B-4A88-82B8-193801624EB7}" presName="spacer" presStyleCnt="0"/>
      <dgm:spPr/>
    </dgm:pt>
    <dgm:pt modelId="{315B1F6C-D598-478A-8DE8-14C22820B65C}" type="pres">
      <dgm:prSet presAssocID="{053E0AA9-F694-4E9E-8078-B4DAD185B30D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A5B58000-F862-4F75-A18F-E74C736E2335}" type="presOf" srcId="{78F15BBD-FCC1-4993-8E44-B377D6B4887A}" destId="{39115920-4479-46B8-BAFA-33B0A5812102}" srcOrd="0" destOrd="0" presId="urn:microsoft.com/office/officeart/2005/8/layout/vList2"/>
    <dgm:cxn modelId="{ACC8C600-EA68-4EFE-BE4C-ED8B0FC6A602}" type="presOf" srcId="{95BC1958-B38C-42A0-9BE1-FAC256F0ECEC}" destId="{65F05275-C7BD-47CB-85BC-47FDEC164F16}" srcOrd="0" destOrd="0" presId="urn:microsoft.com/office/officeart/2005/8/layout/vList2"/>
    <dgm:cxn modelId="{76CB3214-0B21-440C-8FC6-4CA67FD7BA4A}" srcId="{78F15BBD-FCC1-4993-8E44-B377D6B4887A}" destId="{95BC1958-B38C-42A0-9BE1-FAC256F0ECEC}" srcOrd="1" destOrd="0" parTransId="{65F58747-ECD0-4361-A74E-1ABE99DFB1EB}" sibTransId="{FD87DE51-8F9E-4E90-A041-BD178628F023}"/>
    <dgm:cxn modelId="{2C35A724-C83E-47EC-A24B-BBFD0BFE9D42}" srcId="{78F15BBD-FCC1-4993-8E44-B377D6B4887A}" destId="{053E0AA9-F694-4E9E-8078-B4DAD185B30D}" srcOrd="8" destOrd="0" parTransId="{A0EF1303-520B-4581-B014-7DF810AE6353}" sibTransId="{3B6FF104-10E2-4C09-B294-FCF82962EFC7}"/>
    <dgm:cxn modelId="{6FFC2A5C-2FF1-42F7-A13D-9AD235586EB8}" type="presOf" srcId="{C514D449-3FA5-4D4F-99B5-CDDCF0A918F4}" destId="{7A75FD33-C496-4C7B-8022-71E32D9F10B1}" srcOrd="0" destOrd="0" presId="urn:microsoft.com/office/officeart/2005/8/layout/vList2"/>
    <dgm:cxn modelId="{CB48AC5F-3EDE-4D6D-90FC-462C9D57EB02}" srcId="{78F15BBD-FCC1-4993-8E44-B377D6B4887A}" destId="{FBE9FA93-89A2-4DCF-A048-69EC7E698F7F}" srcOrd="5" destOrd="0" parTransId="{F37BBD92-9C1D-4FB2-9E1F-BBF4C859E72A}" sibTransId="{F20045C6-7854-4318-96E8-670F61E3CB74}"/>
    <dgm:cxn modelId="{7F18BF67-4CB0-4D4F-9F0B-234BE5477212}" srcId="{78F15BBD-FCC1-4993-8E44-B377D6B4887A}" destId="{31712D21-B490-4FB2-B88E-711F93562E0B}" srcOrd="0" destOrd="0" parTransId="{BA88D9E9-E706-4E6D-853E-85060CFF1B95}" sibTransId="{21187BB3-9F42-406B-9A96-9855AC3C1952}"/>
    <dgm:cxn modelId="{DF57E969-6FEC-43CF-ACF3-F7375885B160}" type="presOf" srcId="{2C140860-9FF1-438C-BBB4-A6BD66F63DD6}" destId="{90FC8631-D427-4C04-B577-919553349724}" srcOrd="0" destOrd="0" presId="urn:microsoft.com/office/officeart/2005/8/layout/vList2"/>
    <dgm:cxn modelId="{CD801770-69E5-471A-B383-3C108DE1381A}" type="presOf" srcId="{FBE9FA93-89A2-4DCF-A048-69EC7E698F7F}" destId="{643B7F0E-6537-43EC-B702-0A499E8A5281}" srcOrd="0" destOrd="0" presId="urn:microsoft.com/office/officeart/2005/8/layout/vList2"/>
    <dgm:cxn modelId="{A8A96E50-40AF-42CA-9273-1129FF73A152}" srcId="{78F15BBD-FCC1-4993-8E44-B377D6B4887A}" destId="{4279D319-44DB-48E1-885A-6B0DB5967699}" srcOrd="2" destOrd="0" parTransId="{B92846B1-F851-48F1-B11D-F77AFD43E9A9}" sibTransId="{95F27D25-E9BF-4139-9513-B641530FFEDB}"/>
    <dgm:cxn modelId="{845A4972-A447-4AAF-AD46-F2E3B6767C1D}" type="presOf" srcId="{053E0AA9-F694-4E9E-8078-B4DAD185B30D}" destId="{315B1F6C-D598-478A-8DE8-14C22820B65C}" srcOrd="0" destOrd="0" presId="urn:microsoft.com/office/officeart/2005/8/layout/vList2"/>
    <dgm:cxn modelId="{E49E2779-04E7-49D0-8176-958AD9811C8E}" type="presOf" srcId="{4279D319-44DB-48E1-885A-6B0DB5967699}" destId="{8EE8C547-B69F-4407-BE07-88C7E0FA3276}" srcOrd="0" destOrd="0" presId="urn:microsoft.com/office/officeart/2005/8/layout/vList2"/>
    <dgm:cxn modelId="{7B0D1BA1-040F-4F78-BE0C-D96ADE1644D3}" type="presOf" srcId="{E862B40C-49CE-4969-8656-D102C54B0678}" destId="{4DB4E2A1-AA3F-4BE5-A619-A1F379C5A6F7}" srcOrd="0" destOrd="0" presId="urn:microsoft.com/office/officeart/2005/8/layout/vList2"/>
    <dgm:cxn modelId="{1551B4C1-3FA9-43C8-B60A-F0BAE3C3C23D}" type="presOf" srcId="{31712D21-B490-4FB2-B88E-711F93562E0B}" destId="{C3B8B6C2-DB44-4DDE-A691-ACAE4B24DEEC}" srcOrd="0" destOrd="0" presId="urn:microsoft.com/office/officeart/2005/8/layout/vList2"/>
    <dgm:cxn modelId="{A910A8C6-E55B-4FD0-B115-28555000729E}" srcId="{78F15BBD-FCC1-4993-8E44-B377D6B4887A}" destId="{C514D449-3FA5-4D4F-99B5-CDDCF0A918F4}" srcOrd="6" destOrd="0" parTransId="{41DF63B9-9535-4CD5-A4F4-0EA724856BF9}" sibTransId="{25744517-6FE2-4639-BFB8-579D52A3943C}"/>
    <dgm:cxn modelId="{93F3D9CD-77BC-4F0B-ACA0-66A97DFC3E09}" type="presOf" srcId="{1D6DE87A-7458-40E6-8997-01DA35EA887A}" destId="{A300A297-B240-46F6-9C26-C10921DD6F5D}" srcOrd="0" destOrd="0" presId="urn:microsoft.com/office/officeart/2005/8/layout/vList2"/>
    <dgm:cxn modelId="{DD027DCE-7DB0-41CB-A53E-EE532FE2C04D}" srcId="{78F15BBD-FCC1-4993-8E44-B377D6B4887A}" destId="{E862B40C-49CE-4969-8656-D102C54B0678}" srcOrd="7" destOrd="0" parTransId="{F2511926-1415-45E7-BC86-9DB27440A1F1}" sibTransId="{3D88A347-059B-4A88-82B8-193801624EB7}"/>
    <dgm:cxn modelId="{F92301E0-4DC0-4B7C-AE85-8E9F289BEC83}" srcId="{78F15BBD-FCC1-4993-8E44-B377D6B4887A}" destId="{1D6DE87A-7458-40E6-8997-01DA35EA887A}" srcOrd="4" destOrd="0" parTransId="{359E7697-C970-47B2-A718-83AE4069B86A}" sibTransId="{9FFF681B-58CF-4889-8A3B-60D467C6F077}"/>
    <dgm:cxn modelId="{2A0299E2-74E9-44E7-B1F1-55C7D0418722}" srcId="{78F15BBD-FCC1-4993-8E44-B377D6B4887A}" destId="{2C140860-9FF1-438C-BBB4-A6BD66F63DD6}" srcOrd="3" destOrd="0" parTransId="{F4B2F604-F87C-457F-A7D4-A4FDEC475314}" sibTransId="{EBAD1509-75BF-4838-97E5-8781296E4C90}"/>
    <dgm:cxn modelId="{5E508184-460A-4363-9747-B2F0A426BFCD}" type="presParOf" srcId="{39115920-4479-46B8-BAFA-33B0A5812102}" destId="{C3B8B6C2-DB44-4DDE-A691-ACAE4B24DEEC}" srcOrd="0" destOrd="0" presId="urn:microsoft.com/office/officeart/2005/8/layout/vList2"/>
    <dgm:cxn modelId="{0E00D466-F5E3-491B-A143-107D7CE17322}" type="presParOf" srcId="{39115920-4479-46B8-BAFA-33B0A5812102}" destId="{DC9B11BB-225D-41C5-B5AB-6E342B390F7D}" srcOrd="1" destOrd="0" presId="urn:microsoft.com/office/officeart/2005/8/layout/vList2"/>
    <dgm:cxn modelId="{92551B2C-E7D5-4B3C-BBA0-BD1D2142D659}" type="presParOf" srcId="{39115920-4479-46B8-BAFA-33B0A5812102}" destId="{65F05275-C7BD-47CB-85BC-47FDEC164F16}" srcOrd="2" destOrd="0" presId="urn:microsoft.com/office/officeart/2005/8/layout/vList2"/>
    <dgm:cxn modelId="{CCA8D10F-3A26-46BC-A9D6-A550DC02A943}" type="presParOf" srcId="{39115920-4479-46B8-BAFA-33B0A5812102}" destId="{BB5E0DEF-12E4-49B8-8DF2-4892498EF809}" srcOrd="3" destOrd="0" presId="urn:microsoft.com/office/officeart/2005/8/layout/vList2"/>
    <dgm:cxn modelId="{D7BDE22F-9441-4133-8D37-F47900BC4E47}" type="presParOf" srcId="{39115920-4479-46B8-BAFA-33B0A5812102}" destId="{8EE8C547-B69F-4407-BE07-88C7E0FA3276}" srcOrd="4" destOrd="0" presId="urn:microsoft.com/office/officeart/2005/8/layout/vList2"/>
    <dgm:cxn modelId="{D5FB8B78-6441-43CA-91A6-BA8870BA547F}" type="presParOf" srcId="{39115920-4479-46B8-BAFA-33B0A5812102}" destId="{83A91FB6-152C-4721-9CB3-1EAF193EFFAD}" srcOrd="5" destOrd="0" presId="urn:microsoft.com/office/officeart/2005/8/layout/vList2"/>
    <dgm:cxn modelId="{D893C341-F6A1-4754-BE22-4F0495FAB3FD}" type="presParOf" srcId="{39115920-4479-46B8-BAFA-33B0A5812102}" destId="{90FC8631-D427-4C04-B577-919553349724}" srcOrd="6" destOrd="0" presId="urn:microsoft.com/office/officeart/2005/8/layout/vList2"/>
    <dgm:cxn modelId="{7C52C835-73DE-45DF-992A-C771AC6FA399}" type="presParOf" srcId="{39115920-4479-46B8-BAFA-33B0A5812102}" destId="{DC588D93-474A-4B5D-8C1E-F51CE281CC30}" srcOrd="7" destOrd="0" presId="urn:microsoft.com/office/officeart/2005/8/layout/vList2"/>
    <dgm:cxn modelId="{0671B90B-A26B-42A5-8A01-25C558A6B361}" type="presParOf" srcId="{39115920-4479-46B8-BAFA-33B0A5812102}" destId="{A300A297-B240-46F6-9C26-C10921DD6F5D}" srcOrd="8" destOrd="0" presId="urn:microsoft.com/office/officeart/2005/8/layout/vList2"/>
    <dgm:cxn modelId="{C2631D3E-D597-4371-95AC-52CB99C1F8F8}" type="presParOf" srcId="{39115920-4479-46B8-BAFA-33B0A5812102}" destId="{6D51708B-0594-45AA-8C8E-898FDDDA4C40}" srcOrd="9" destOrd="0" presId="urn:microsoft.com/office/officeart/2005/8/layout/vList2"/>
    <dgm:cxn modelId="{61A26C06-122C-48A2-9D9F-1FC0007A8125}" type="presParOf" srcId="{39115920-4479-46B8-BAFA-33B0A5812102}" destId="{643B7F0E-6537-43EC-B702-0A499E8A5281}" srcOrd="10" destOrd="0" presId="urn:microsoft.com/office/officeart/2005/8/layout/vList2"/>
    <dgm:cxn modelId="{D84CE7E0-72D7-466B-A0F7-F99F99F52BE1}" type="presParOf" srcId="{39115920-4479-46B8-BAFA-33B0A5812102}" destId="{232C850E-556C-4329-ACCD-7BCE60A50215}" srcOrd="11" destOrd="0" presId="urn:microsoft.com/office/officeart/2005/8/layout/vList2"/>
    <dgm:cxn modelId="{F3A4BBA4-AE9B-4DA1-94AA-875A39BBF412}" type="presParOf" srcId="{39115920-4479-46B8-BAFA-33B0A5812102}" destId="{7A75FD33-C496-4C7B-8022-71E32D9F10B1}" srcOrd="12" destOrd="0" presId="urn:microsoft.com/office/officeart/2005/8/layout/vList2"/>
    <dgm:cxn modelId="{D59FFC5C-1315-4A03-8A6A-02A6CD56F496}" type="presParOf" srcId="{39115920-4479-46B8-BAFA-33B0A5812102}" destId="{8AFD6FAB-F520-43EF-9673-7C47C731E7DF}" srcOrd="13" destOrd="0" presId="urn:microsoft.com/office/officeart/2005/8/layout/vList2"/>
    <dgm:cxn modelId="{0A6B46AA-395F-477F-8E5E-9C52A452FAB7}" type="presParOf" srcId="{39115920-4479-46B8-BAFA-33B0A5812102}" destId="{4DB4E2A1-AA3F-4BE5-A619-A1F379C5A6F7}" srcOrd="14" destOrd="0" presId="urn:microsoft.com/office/officeart/2005/8/layout/vList2"/>
    <dgm:cxn modelId="{8C0E2BA5-05D0-487A-B884-9597B5B5AE1F}" type="presParOf" srcId="{39115920-4479-46B8-BAFA-33B0A5812102}" destId="{1061069C-C963-471F-85A4-BCE8B6E74D6C}" srcOrd="15" destOrd="0" presId="urn:microsoft.com/office/officeart/2005/8/layout/vList2"/>
    <dgm:cxn modelId="{EA21A6D5-DC79-4E39-8158-210FAD17CAB1}" type="presParOf" srcId="{39115920-4479-46B8-BAFA-33B0A5812102}" destId="{315B1F6C-D598-478A-8DE8-14C22820B65C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F4FDD0-3749-46D1-BFB3-44F91771F90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8A20DEE-554E-4FF5-BE72-8E5A3B426DB0}">
      <dgm:prSet/>
      <dgm:spPr/>
      <dgm:t>
        <a:bodyPr/>
        <a:lstStyle/>
        <a:p>
          <a:pPr rtl="0"/>
          <a:r>
            <a:rPr lang="ru-RU" dirty="0">
              <a:latin typeface="Calibri"/>
            </a:rPr>
            <a:t>1)Учитель </a:t>
          </a:r>
          <a:r>
            <a:rPr lang="ru-RU" dirty="0"/>
            <a:t>может принимать подарки от родителей на сумму до 10 000 тенге</a:t>
          </a:r>
          <a:endParaRPr lang="en-US" dirty="0"/>
        </a:p>
      </dgm:t>
    </dgm:pt>
    <dgm:pt modelId="{318DA3EC-219D-4B52-9DA2-A44D7A11E09E}" type="parTrans" cxnId="{E5EBDD46-5123-44E6-8745-FCF927C2C9B0}">
      <dgm:prSet/>
      <dgm:spPr/>
      <dgm:t>
        <a:bodyPr/>
        <a:lstStyle/>
        <a:p>
          <a:endParaRPr lang="en-US"/>
        </a:p>
      </dgm:t>
    </dgm:pt>
    <dgm:pt modelId="{B02DDAE4-BD04-4951-A84E-327C974E480A}" type="sibTrans" cxnId="{E5EBDD46-5123-44E6-8745-FCF927C2C9B0}">
      <dgm:prSet/>
      <dgm:spPr/>
      <dgm:t>
        <a:bodyPr/>
        <a:lstStyle/>
        <a:p>
          <a:endParaRPr lang="en-US"/>
        </a:p>
      </dgm:t>
    </dgm:pt>
    <dgm:pt modelId="{B6532C24-A0EB-4F6D-85B0-AD608ACDBF96}">
      <dgm:prSet/>
      <dgm:spPr/>
      <dgm:t>
        <a:bodyPr/>
        <a:lstStyle/>
        <a:p>
          <a:r>
            <a:rPr lang="ru-RU" dirty="0">
              <a:latin typeface="Calibri"/>
            </a:rPr>
            <a:t>2)Педагог</a:t>
          </a:r>
          <a:r>
            <a:rPr lang="ru-RU" dirty="0"/>
            <a:t> имеет право отказаться от выполнения работ, не входящих в его должностные обязанности.</a:t>
          </a:r>
          <a:endParaRPr lang="en-US" dirty="0"/>
        </a:p>
      </dgm:t>
    </dgm:pt>
    <dgm:pt modelId="{43E1A7AA-2875-47B0-91C9-9BCA4BC4F5B0}" type="parTrans" cxnId="{690F6D2D-D10B-443C-8820-11503691DA7D}">
      <dgm:prSet/>
      <dgm:spPr/>
      <dgm:t>
        <a:bodyPr/>
        <a:lstStyle/>
        <a:p>
          <a:endParaRPr lang="en-US"/>
        </a:p>
      </dgm:t>
    </dgm:pt>
    <dgm:pt modelId="{A031B69A-921D-4178-9B07-2B52F92A8EAA}" type="sibTrans" cxnId="{690F6D2D-D10B-443C-8820-11503691DA7D}">
      <dgm:prSet/>
      <dgm:spPr/>
      <dgm:t>
        <a:bodyPr/>
        <a:lstStyle/>
        <a:p>
          <a:endParaRPr lang="en-US"/>
        </a:p>
      </dgm:t>
    </dgm:pt>
    <dgm:pt modelId="{D5F060E0-6CBB-4E58-999F-259C2E12785A}">
      <dgm:prSet/>
      <dgm:spPr/>
      <dgm:t>
        <a:bodyPr/>
        <a:lstStyle/>
        <a:p>
          <a:r>
            <a:rPr lang="ru-RU" dirty="0">
              <a:latin typeface="Calibri"/>
            </a:rPr>
            <a:t>3)</a:t>
          </a:r>
          <a:r>
            <a:rPr lang="ru-RU" dirty="0"/>
            <a:t>Учитель может использовать личный телефон на уроке для работы с учениками.</a:t>
          </a:r>
          <a:endParaRPr lang="en-US" dirty="0"/>
        </a:p>
      </dgm:t>
    </dgm:pt>
    <dgm:pt modelId="{826FDAD9-7D5B-4559-9A82-9B92A6E56C5E}" type="parTrans" cxnId="{FA21574C-CEE0-442B-ACD3-03C0B32E702F}">
      <dgm:prSet/>
      <dgm:spPr/>
      <dgm:t>
        <a:bodyPr/>
        <a:lstStyle/>
        <a:p>
          <a:endParaRPr lang="en-US"/>
        </a:p>
      </dgm:t>
    </dgm:pt>
    <dgm:pt modelId="{13F0B157-6FEC-4D84-901A-C80597A4E4BF}" type="sibTrans" cxnId="{FA21574C-CEE0-442B-ACD3-03C0B32E702F}">
      <dgm:prSet/>
      <dgm:spPr/>
      <dgm:t>
        <a:bodyPr/>
        <a:lstStyle/>
        <a:p>
          <a:endParaRPr lang="en-US"/>
        </a:p>
      </dgm:t>
    </dgm:pt>
    <dgm:pt modelId="{E234AF66-C25E-4BA1-9B14-6AC18A567958}">
      <dgm:prSet/>
      <dgm:spPr/>
      <dgm:t>
        <a:bodyPr/>
        <a:lstStyle/>
        <a:p>
          <a:r>
            <a:rPr lang="ru-RU" dirty="0">
              <a:latin typeface="Calibri"/>
            </a:rPr>
            <a:t>4)</a:t>
          </a:r>
          <a:r>
            <a:rPr lang="ru-RU" dirty="0"/>
            <a:t>Педагогу запрещено публично критиковать своих коллег или руководство школы.</a:t>
          </a:r>
          <a:endParaRPr lang="en-US" dirty="0"/>
        </a:p>
      </dgm:t>
    </dgm:pt>
    <dgm:pt modelId="{6D059A22-6372-4F5C-A389-8890F0265736}" type="parTrans" cxnId="{ACE1CA6B-D5DA-4FDE-8EC7-2EE07A188551}">
      <dgm:prSet/>
      <dgm:spPr/>
      <dgm:t>
        <a:bodyPr/>
        <a:lstStyle/>
        <a:p>
          <a:endParaRPr lang="en-US"/>
        </a:p>
      </dgm:t>
    </dgm:pt>
    <dgm:pt modelId="{9571AC6E-B911-4D0F-8B3F-8887E1A60ABB}" type="sibTrans" cxnId="{ACE1CA6B-D5DA-4FDE-8EC7-2EE07A188551}">
      <dgm:prSet/>
      <dgm:spPr/>
      <dgm:t>
        <a:bodyPr/>
        <a:lstStyle/>
        <a:p>
          <a:endParaRPr lang="en-US"/>
        </a:p>
      </dgm:t>
    </dgm:pt>
    <dgm:pt modelId="{7AC1B5DC-2775-48FA-80E3-D4C3AE487BE6}">
      <dgm:prSet/>
      <dgm:spPr/>
      <dgm:t>
        <a:bodyPr/>
        <a:lstStyle/>
        <a:p>
          <a:r>
            <a:rPr lang="ru-RU" dirty="0">
              <a:latin typeface="Calibri"/>
            </a:rPr>
            <a:t>5)</a:t>
          </a:r>
          <a:r>
            <a:rPr lang="ru-RU" dirty="0"/>
            <a:t>Учитель обязан предоставлять репетиторские услуги по своему предмету ученикам своего класса.</a:t>
          </a:r>
          <a:endParaRPr lang="en-US" dirty="0"/>
        </a:p>
      </dgm:t>
    </dgm:pt>
    <dgm:pt modelId="{A17B3CE2-187C-4D7F-B0C8-98E5DE4CCE2C}" type="parTrans" cxnId="{C8A3A494-A586-441A-A812-D6597DAB588E}">
      <dgm:prSet/>
      <dgm:spPr/>
      <dgm:t>
        <a:bodyPr/>
        <a:lstStyle/>
        <a:p>
          <a:endParaRPr lang="en-US"/>
        </a:p>
      </dgm:t>
    </dgm:pt>
    <dgm:pt modelId="{51A65E2D-4719-4894-B787-DBE50C851AB3}" type="sibTrans" cxnId="{C8A3A494-A586-441A-A812-D6597DAB588E}">
      <dgm:prSet/>
      <dgm:spPr/>
      <dgm:t>
        <a:bodyPr/>
        <a:lstStyle/>
        <a:p>
          <a:endParaRPr lang="en-US"/>
        </a:p>
      </dgm:t>
    </dgm:pt>
    <dgm:pt modelId="{1B4D10D8-DC49-43A8-957E-57051FF5B528}">
      <dgm:prSet/>
      <dgm:spPr/>
      <dgm:t>
        <a:bodyPr/>
        <a:lstStyle/>
        <a:p>
          <a:r>
            <a:rPr lang="ru-RU" dirty="0">
              <a:latin typeface="Calibri"/>
            </a:rPr>
            <a:t>6)Педагог</a:t>
          </a:r>
          <a:r>
            <a:rPr lang="ru-RU" dirty="0"/>
            <a:t> имеет право на ежегодный оплачиваемый отпуск продолжительностью не менее 56 календарных дней.</a:t>
          </a:r>
          <a:endParaRPr lang="en-US" dirty="0"/>
        </a:p>
      </dgm:t>
    </dgm:pt>
    <dgm:pt modelId="{37E1A786-BCDD-4B4F-9FD1-7BC50E68DE60}" type="parTrans" cxnId="{1C8E9CA7-21A2-472E-A17C-58E8D0B764B3}">
      <dgm:prSet/>
      <dgm:spPr/>
      <dgm:t>
        <a:bodyPr/>
        <a:lstStyle/>
        <a:p>
          <a:endParaRPr lang="en-US"/>
        </a:p>
      </dgm:t>
    </dgm:pt>
    <dgm:pt modelId="{5042FD21-5925-4DC6-8CE9-9E0D1EACAC8A}" type="sibTrans" cxnId="{1C8E9CA7-21A2-472E-A17C-58E8D0B764B3}">
      <dgm:prSet/>
      <dgm:spPr/>
      <dgm:t>
        <a:bodyPr/>
        <a:lstStyle/>
        <a:p>
          <a:endParaRPr lang="en-US"/>
        </a:p>
      </dgm:t>
    </dgm:pt>
    <dgm:pt modelId="{C10623A4-F532-42BE-9423-17C27759AA3A}" type="pres">
      <dgm:prSet presAssocID="{D2F4FDD0-3749-46D1-BFB3-44F91771F909}" presName="vert0" presStyleCnt="0">
        <dgm:presLayoutVars>
          <dgm:dir/>
          <dgm:animOne val="branch"/>
          <dgm:animLvl val="lvl"/>
        </dgm:presLayoutVars>
      </dgm:prSet>
      <dgm:spPr/>
    </dgm:pt>
    <dgm:pt modelId="{F13101BF-D67A-498D-B0E9-63A60A70F3E1}" type="pres">
      <dgm:prSet presAssocID="{F8A20DEE-554E-4FF5-BE72-8E5A3B426DB0}" presName="thickLine" presStyleLbl="alignNode1" presStyleIdx="0" presStyleCnt="6"/>
      <dgm:spPr/>
    </dgm:pt>
    <dgm:pt modelId="{1A51CBD6-FF84-46B1-9725-F260C974786F}" type="pres">
      <dgm:prSet presAssocID="{F8A20DEE-554E-4FF5-BE72-8E5A3B426DB0}" presName="horz1" presStyleCnt="0"/>
      <dgm:spPr/>
    </dgm:pt>
    <dgm:pt modelId="{AC76BAB0-CA04-4E1F-BD1A-B84743EDDEF5}" type="pres">
      <dgm:prSet presAssocID="{F8A20DEE-554E-4FF5-BE72-8E5A3B426DB0}" presName="tx1" presStyleLbl="revTx" presStyleIdx="0" presStyleCnt="6"/>
      <dgm:spPr/>
    </dgm:pt>
    <dgm:pt modelId="{6E1472A7-3B89-4942-9B40-906846005803}" type="pres">
      <dgm:prSet presAssocID="{F8A20DEE-554E-4FF5-BE72-8E5A3B426DB0}" presName="vert1" presStyleCnt="0"/>
      <dgm:spPr/>
    </dgm:pt>
    <dgm:pt modelId="{34713324-3BBA-475C-912E-4C4AAC3BE2AB}" type="pres">
      <dgm:prSet presAssocID="{B6532C24-A0EB-4F6D-85B0-AD608ACDBF96}" presName="thickLine" presStyleLbl="alignNode1" presStyleIdx="1" presStyleCnt="6"/>
      <dgm:spPr/>
    </dgm:pt>
    <dgm:pt modelId="{651B8078-5486-4B04-BE61-C844F1636F27}" type="pres">
      <dgm:prSet presAssocID="{B6532C24-A0EB-4F6D-85B0-AD608ACDBF96}" presName="horz1" presStyleCnt="0"/>
      <dgm:spPr/>
    </dgm:pt>
    <dgm:pt modelId="{A7975FF7-F020-4469-B0CA-839BF2964177}" type="pres">
      <dgm:prSet presAssocID="{B6532C24-A0EB-4F6D-85B0-AD608ACDBF96}" presName="tx1" presStyleLbl="revTx" presStyleIdx="1" presStyleCnt="6"/>
      <dgm:spPr/>
    </dgm:pt>
    <dgm:pt modelId="{E311F685-DC33-468E-8FB5-EC80B8AD67A0}" type="pres">
      <dgm:prSet presAssocID="{B6532C24-A0EB-4F6D-85B0-AD608ACDBF96}" presName="vert1" presStyleCnt="0"/>
      <dgm:spPr/>
    </dgm:pt>
    <dgm:pt modelId="{9FB1D2FB-C65A-4670-ACD4-C0DE98815D15}" type="pres">
      <dgm:prSet presAssocID="{D5F060E0-6CBB-4E58-999F-259C2E12785A}" presName="thickLine" presStyleLbl="alignNode1" presStyleIdx="2" presStyleCnt="6"/>
      <dgm:spPr/>
    </dgm:pt>
    <dgm:pt modelId="{D5B362DB-B46B-4A20-87D4-43528FB84292}" type="pres">
      <dgm:prSet presAssocID="{D5F060E0-6CBB-4E58-999F-259C2E12785A}" presName="horz1" presStyleCnt="0"/>
      <dgm:spPr/>
    </dgm:pt>
    <dgm:pt modelId="{EFBCE6DD-D5ED-4B37-B030-DBCB7FB1B14C}" type="pres">
      <dgm:prSet presAssocID="{D5F060E0-6CBB-4E58-999F-259C2E12785A}" presName="tx1" presStyleLbl="revTx" presStyleIdx="2" presStyleCnt="6"/>
      <dgm:spPr/>
    </dgm:pt>
    <dgm:pt modelId="{51D576FD-7E2F-4576-A810-FD1850EF0CBE}" type="pres">
      <dgm:prSet presAssocID="{D5F060E0-6CBB-4E58-999F-259C2E12785A}" presName="vert1" presStyleCnt="0"/>
      <dgm:spPr/>
    </dgm:pt>
    <dgm:pt modelId="{6B6D7505-9968-4C15-A6AE-647C0E99D42A}" type="pres">
      <dgm:prSet presAssocID="{E234AF66-C25E-4BA1-9B14-6AC18A567958}" presName="thickLine" presStyleLbl="alignNode1" presStyleIdx="3" presStyleCnt="6"/>
      <dgm:spPr/>
    </dgm:pt>
    <dgm:pt modelId="{C0D293BD-07F3-4777-8C79-4FA2B7E6DD35}" type="pres">
      <dgm:prSet presAssocID="{E234AF66-C25E-4BA1-9B14-6AC18A567958}" presName="horz1" presStyleCnt="0"/>
      <dgm:spPr/>
    </dgm:pt>
    <dgm:pt modelId="{88C596E5-3A93-491C-93B0-01E5A1E8B05D}" type="pres">
      <dgm:prSet presAssocID="{E234AF66-C25E-4BA1-9B14-6AC18A567958}" presName="tx1" presStyleLbl="revTx" presStyleIdx="3" presStyleCnt="6"/>
      <dgm:spPr/>
    </dgm:pt>
    <dgm:pt modelId="{E78BC8C7-24F7-4434-89A4-D3F1CF99D2BC}" type="pres">
      <dgm:prSet presAssocID="{E234AF66-C25E-4BA1-9B14-6AC18A567958}" presName="vert1" presStyleCnt="0"/>
      <dgm:spPr/>
    </dgm:pt>
    <dgm:pt modelId="{098FBA98-6834-4A93-AD70-2041AEA6658B}" type="pres">
      <dgm:prSet presAssocID="{7AC1B5DC-2775-48FA-80E3-D4C3AE487BE6}" presName="thickLine" presStyleLbl="alignNode1" presStyleIdx="4" presStyleCnt="6"/>
      <dgm:spPr/>
    </dgm:pt>
    <dgm:pt modelId="{94A90587-90EC-4602-A171-59B3C27E8CB1}" type="pres">
      <dgm:prSet presAssocID="{7AC1B5DC-2775-48FA-80E3-D4C3AE487BE6}" presName="horz1" presStyleCnt="0"/>
      <dgm:spPr/>
    </dgm:pt>
    <dgm:pt modelId="{2306551B-F4FB-4FA4-A195-47FE2D3F6200}" type="pres">
      <dgm:prSet presAssocID="{7AC1B5DC-2775-48FA-80E3-D4C3AE487BE6}" presName="tx1" presStyleLbl="revTx" presStyleIdx="4" presStyleCnt="6"/>
      <dgm:spPr/>
    </dgm:pt>
    <dgm:pt modelId="{31857642-086E-43A3-A94C-B6CCAEC1979F}" type="pres">
      <dgm:prSet presAssocID="{7AC1B5DC-2775-48FA-80E3-D4C3AE487BE6}" presName="vert1" presStyleCnt="0"/>
      <dgm:spPr/>
    </dgm:pt>
    <dgm:pt modelId="{992C5A29-37A4-4201-A2BE-569E20CF8447}" type="pres">
      <dgm:prSet presAssocID="{1B4D10D8-DC49-43A8-957E-57051FF5B528}" presName="thickLine" presStyleLbl="alignNode1" presStyleIdx="5" presStyleCnt="6"/>
      <dgm:spPr/>
    </dgm:pt>
    <dgm:pt modelId="{473FB67E-558D-4C40-A870-89C8E441F045}" type="pres">
      <dgm:prSet presAssocID="{1B4D10D8-DC49-43A8-957E-57051FF5B528}" presName="horz1" presStyleCnt="0"/>
      <dgm:spPr/>
    </dgm:pt>
    <dgm:pt modelId="{F38C5463-0C70-428E-8877-FA85A348A5DF}" type="pres">
      <dgm:prSet presAssocID="{1B4D10D8-DC49-43A8-957E-57051FF5B528}" presName="tx1" presStyleLbl="revTx" presStyleIdx="5" presStyleCnt="6"/>
      <dgm:spPr/>
    </dgm:pt>
    <dgm:pt modelId="{2544C881-11ED-416B-824D-E57C729F768C}" type="pres">
      <dgm:prSet presAssocID="{1B4D10D8-DC49-43A8-957E-57051FF5B528}" presName="vert1" presStyleCnt="0"/>
      <dgm:spPr/>
    </dgm:pt>
  </dgm:ptLst>
  <dgm:cxnLst>
    <dgm:cxn modelId="{2178B517-4C58-422C-92FA-978276A2BFF8}" type="presOf" srcId="{E234AF66-C25E-4BA1-9B14-6AC18A567958}" destId="{88C596E5-3A93-491C-93B0-01E5A1E8B05D}" srcOrd="0" destOrd="0" presId="urn:microsoft.com/office/officeart/2008/layout/LinedList"/>
    <dgm:cxn modelId="{690F6D2D-D10B-443C-8820-11503691DA7D}" srcId="{D2F4FDD0-3749-46D1-BFB3-44F91771F909}" destId="{B6532C24-A0EB-4F6D-85B0-AD608ACDBF96}" srcOrd="1" destOrd="0" parTransId="{43E1A7AA-2875-47B0-91C9-9BCA4BC4F5B0}" sibTransId="{A031B69A-921D-4178-9B07-2B52F92A8EAA}"/>
    <dgm:cxn modelId="{E5EBDD46-5123-44E6-8745-FCF927C2C9B0}" srcId="{D2F4FDD0-3749-46D1-BFB3-44F91771F909}" destId="{F8A20DEE-554E-4FF5-BE72-8E5A3B426DB0}" srcOrd="0" destOrd="0" parTransId="{318DA3EC-219D-4B52-9DA2-A44D7A11E09E}" sibTransId="{B02DDAE4-BD04-4951-A84E-327C974E480A}"/>
    <dgm:cxn modelId="{B7A4AD68-E37F-4682-A420-B5EB476DFA64}" type="presOf" srcId="{7AC1B5DC-2775-48FA-80E3-D4C3AE487BE6}" destId="{2306551B-F4FB-4FA4-A195-47FE2D3F6200}" srcOrd="0" destOrd="0" presId="urn:microsoft.com/office/officeart/2008/layout/LinedList"/>
    <dgm:cxn modelId="{ACE1CA6B-D5DA-4FDE-8EC7-2EE07A188551}" srcId="{D2F4FDD0-3749-46D1-BFB3-44F91771F909}" destId="{E234AF66-C25E-4BA1-9B14-6AC18A567958}" srcOrd="3" destOrd="0" parTransId="{6D059A22-6372-4F5C-A389-8890F0265736}" sibTransId="{9571AC6E-B911-4D0F-8B3F-8887E1A60ABB}"/>
    <dgm:cxn modelId="{FA21574C-CEE0-442B-ACD3-03C0B32E702F}" srcId="{D2F4FDD0-3749-46D1-BFB3-44F91771F909}" destId="{D5F060E0-6CBB-4E58-999F-259C2E12785A}" srcOrd="2" destOrd="0" parTransId="{826FDAD9-7D5B-4559-9A82-9B92A6E56C5E}" sibTransId="{13F0B157-6FEC-4D84-901A-C80597A4E4BF}"/>
    <dgm:cxn modelId="{D3CF567C-C0B0-44F0-B1B0-89FDF2BEE6D6}" type="presOf" srcId="{D2F4FDD0-3749-46D1-BFB3-44F91771F909}" destId="{C10623A4-F532-42BE-9423-17C27759AA3A}" srcOrd="0" destOrd="0" presId="urn:microsoft.com/office/officeart/2008/layout/LinedList"/>
    <dgm:cxn modelId="{2E9EF985-1528-400B-B36A-91343BB56428}" type="presOf" srcId="{D5F060E0-6CBB-4E58-999F-259C2E12785A}" destId="{EFBCE6DD-D5ED-4B37-B030-DBCB7FB1B14C}" srcOrd="0" destOrd="0" presId="urn:microsoft.com/office/officeart/2008/layout/LinedList"/>
    <dgm:cxn modelId="{38190C91-1679-4066-B8A4-A0DB63BE004D}" type="presOf" srcId="{1B4D10D8-DC49-43A8-957E-57051FF5B528}" destId="{F38C5463-0C70-428E-8877-FA85A348A5DF}" srcOrd="0" destOrd="0" presId="urn:microsoft.com/office/officeart/2008/layout/LinedList"/>
    <dgm:cxn modelId="{C8A3A494-A586-441A-A812-D6597DAB588E}" srcId="{D2F4FDD0-3749-46D1-BFB3-44F91771F909}" destId="{7AC1B5DC-2775-48FA-80E3-D4C3AE487BE6}" srcOrd="4" destOrd="0" parTransId="{A17B3CE2-187C-4D7F-B0C8-98E5DE4CCE2C}" sibTransId="{51A65E2D-4719-4894-B787-DBE50C851AB3}"/>
    <dgm:cxn modelId="{06C0BA9C-6C56-48EF-9D22-5AAAC6D203E8}" type="presOf" srcId="{B6532C24-A0EB-4F6D-85B0-AD608ACDBF96}" destId="{A7975FF7-F020-4469-B0CA-839BF2964177}" srcOrd="0" destOrd="0" presId="urn:microsoft.com/office/officeart/2008/layout/LinedList"/>
    <dgm:cxn modelId="{1C8E9CA7-21A2-472E-A17C-58E8D0B764B3}" srcId="{D2F4FDD0-3749-46D1-BFB3-44F91771F909}" destId="{1B4D10D8-DC49-43A8-957E-57051FF5B528}" srcOrd="5" destOrd="0" parTransId="{37E1A786-BCDD-4B4F-9FD1-7BC50E68DE60}" sibTransId="{5042FD21-5925-4DC6-8CE9-9E0D1EACAC8A}"/>
    <dgm:cxn modelId="{68E6EDF3-AEC1-450E-A3F4-7B66EFD877CD}" type="presOf" srcId="{F8A20DEE-554E-4FF5-BE72-8E5A3B426DB0}" destId="{AC76BAB0-CA04-4E1F-BD1A-B84743EDDEF5}" srcOrd="0" destOrd="0" presId="urn:microsoft.com/office/officeart/2008/layout/LinedList"/>
    <dgm:cxn modelId="{09514ADD-AC66-4363-8AA8-91C59659D505}" type="presParOf" srcId="{C10623A4-F532-42BE-9423-17C27759AA3A}" destId="{F13101BF-D67A-498D-B0E9-63A60A70F3E1}" srcOrd="0" destOrd="0" presId="urn:microsoft.com/office/officeart/2008/layout/LinedList"/>
    <dgm:cxn modelId="{321602BE-4E3F-4292-AFAA-BDBBD210132F}" type="presParOf" srcId="{C10623A4-F532-42BE-9423-17C27759AA3A}" destId="{1A51CBD6-FF84-46B1-9725-F260C974786F}" srcOrd="1" destOrd="0" presId="urn:microsoft.com/office/officeart/2008/layout/LinedList"/>
    <dgm:cxn modelId="{21CDEF3F-4115-40CD-B99B-FCC5A821CEE2}" type="presParOf" srcId="{1A51CBD6-FF84-46B1-9725-F260C974786F}" destId="{AC76BAB0-CA04-4E1F-BD1A-B84743EDDEF5}" srcOrd="0" destOrd="0" presId="urn:microsoft.com/office/officeart/2008/layout/LinedList"/>
    <dgm:cxn modelId="{AD333D7F-434F-489E-80AD-76995C717893}" type="presParOf" srcId="{1A51CBD6-FF84-46B1-9725-F260C974786F}" destId="{6E1472A7-3B89-4942-9B40-906846005803}" srcOrd="1" destOrd="0" presId="urn:microsoft.com/office/officeart/2008/layout/LinedList"/>
    <dgm:cxn modelId="{6C3DA24D-5EC8-4F84-8CFA-9C4575280B20}" type="presParOf" srcId="{C10623A4-F532-42BE-9423-17C27759AA3A}" destId="{34713324-3BBA-475C-912E-4C4AAC3BE2AB}" srcOrd="2" destOrd="0" presId="urn:microsoft.com/office/officeart/2008/layout/LinedList"/>
    <dgm:cxn modelId="{7F6FD990-5363-48C0-BFFA-C58A42E448E9}" type="presParOf" srcId="{C10623A4-F532-42BE-9423-17C27759AA3A}" destId="{651B8078-5486-4B04-BE61-C844F1636F27}" srcOrd="3" destOrd="0" presId="urn:microsoft.com/office/officeart/2008/layout/LinedList"/>
    <dgm:cxn modelId="{735D7620-7E60-4CBB-A227-92CF75D73EEB}" type="presParOf" srcId="{651B8078-5486-4B04-BE61-C844F1636F27}" destId="{A7975FF7-F020-4469-B0CA-839BF2964177}" srcOrd="0" destOrd="0" presId="urn:microsoft.com/office/officeart/2008/layout/LinedList"/>
    <dgm:cxn modelId="{C96EEB4B-08D5-4AD4-AB62-C1400ADAF43E}" type="presParOf" srcId="{651B8078-5486-4B04-BE61-C844F1636F27}" destId="{E311F685-DC33-468E-8FB5-EC80B8AD67A0}" srcOrd="1" destOrd="0" presId="urn:microsoft.com/office/officeart/2008/layout/LinedList"/>
    <dgm:cxn modelId="{E3E6B34C-03F4-465F-BDD8-1AB3F42B7E2A}" type="presParOf" srcId="{C10623A4-F532-42BE-9423-17C27759AA3A}" destId="{9FB1D2FB-C65A-4670-ACD4-C0DE98815D15}" srcOrd="4" destOrd="0" presId="urn:microsoft.com/office/officeart/2008/layout/LinedList"/>
    <dgm:cxn modelId="{B8DE7BD3-14B3-4BB8-A6FB-5B0E51F96A39}" type="presParOf" srcId="{C10623A4-F532-42BE-9423-17C27759AA3A}" destId="{D5B362DB-B46B-4A20-87D4-43528FB84292}" srcOrd="5" destOrd="0" presId="urn:microsoft.com/office/officeart/2008/layout/LinedList"/>
    <dgm:cxn modelId="{CC92D6E6-4D9B-473E-8E4F-F83BF583C177}" type="presParOf" srcId="{D5B362DB-B46B-4A20-87D4-43528FB84292}" destId="{EFBCE6DD-D5ED-4B37-B030-DBCB7FB1B14C}" srcOrd="0" destOrd="0" presId="urn:microsoft.com/office/officeart/2008/layout/LinedList"/>
    <dgm:cxn modelId="{8E0D0D9C-1334-4586-9F65-2063A7A94E5F}" type="presParOf" srcId="{D5B362DB-B46B-4A20-87D4-43528FB84292}" destId="{51D576FD-7E2F-4576-A810-FD1850EF0CBE}" srcOrd="1" destOrd="0" presId="urn:microsoft.com/office/officeart/2008/layout/LinedList"/>
    <dgm:cxn modelId="{20E8B2F1-3AAD-47B2-99E2-1CA9D890BDB5}" type="presParOf" srcId="{C10623A4-F532-42BE-9423-17C27759AA3A}" destId="{6B6D7505-9968-4C15-A6AE-647C0E99D42A}" srcOrd="6" destOrd="0" presId="urn:microsoft.com/office/officeart/2008/layout/LinedList"/>
    <dgm:cxn modelId="{C9C55454-F31A-4ED3-A9E6-A6098CCAF8BB}" type="presParOf" srcId="{C10623A4-F532-42BE-9423-17C27759AA3A}" destId="{C0D293BD-07F3-4777-8C79-4FA2B7E6DD35}" srcOrd="7" destOrd="0" presId="urn:microsoft.com/office/officeart/2008/layout/LinedList"/>
    <dgm:cxn modelId="{E4B3E9E5-8F2B-4140-9548-9E7E0FE6A7F7}" type="presParOf" srcId="{C0D293BD-07F3-4777-8C79-4FA2B7E6DD35}" destId="{88C596E5-3A93-491C-93B0-01E5A1E8B05D}" srcOrd="0" destOrd="0" presId="urn:microsoft.com/office/officeart/2008/layout/LinedList"/>
    <dgm:cxn modelId="{2D258EC4-8E42-4609-A296-5838A8668199}" type="presParOf" srcId="{C0D293BD-07F3-4777-8C79-4FA2B7E6DD35}" destId="{E78BC8C7-24F7-4434-89A4-D3F1CF99D2BC}" srcOrd="1" destOrd="0" presId="urn:microsoft.com/office/officeart/2008/layout/LinedList"/>
    <dgm:cxn modelId="{1175BF58-8BD7-44E5-BD48-1BCC81A08E59}" type="presParOf" srcId="{C10623A4-F532-42BE-9423-17C27759AA3A}" destId="{098FBA98-6834-4A93-AD70-2041AEA6658B}" srcOrd="8" destOrd="0" presId="urn:microsoft.com/office/officeart/2008/layout/LinedList"/>
    <dgm:cxn modelId="{FE0FC62A-78A3-4ED7-AE67-E5CD282FACED}" type="presParOf" srcId="{C10623A4-F532-42BE-9423-17C27759AA3A}" destId="{94A90587-90EC-4602-A171-59B3C27E8CB1}" srcOrd="9" destOrd="0" presId="urn:microsoft.com/office/officeart/2008/layout/LinedList"/>
    <dgm:cxn modelId="{C188E198-6DDF-4AC0-A140-885F7A779E53}" type="presParOf" srcId="{94A90587-90EC-4602-A171-59B3C27E8CB1}" destId="{2306551B-F4FB-4FA4-A195-47FE2D3F6200}" srcOrd="0" destOrd="0" presId="urn:microsoft.com/office/officeart/2008/layout/LinedList"/>
    <dgm:cxn modelId="{30559421-FA0F-458F-8513-451EA7544517}" type="presParOf" srcId="{94A90587-90EC-4602-A171-59B3C27E8CB1}" destId="{31857642-086E-43A3-A94C-B6CCAEC1979F}" srcOrd="1" destOrd="0" presId="urn:microsoft.com/office/officeart/2008/layout/LinedList"/>
    <dgm:cxn modelId="{D9DC2A40-1EBB-4D50-96BC-3B3F739CB98F}" type="presParOf" srcId="{C10623A4-F532-42BE-9423-17C27759AA3A}" destId="{992C5A29-37A4-4201-A2BE-569E20CF8447}" srcOrd="10" destOrd="0" presId="urn:microsoft.com/office/officeart/2008/layout/LinedList"/>
    <dgm:cxn modelId="{ED9D473A-3317-4606-ACBF-A7721187358B}" type="presParOf" srcId="{C10623A4-F532-42BE-9423-17C27759AA3A}" destId="{473FB67E-558D-4C40-A870-89C8E441F045}" srcOrd="11" destOrd="0" presId="urn:microsoft.com/office/officeart/2008/layout/LinedList"/>
    <dgm:cxn modelId="{F486BD69-C614-4DBA-B0A9-999475D87BB2}" type="presParOf" srcId="{473FB67E-558D-4C40-A870-89C8E441F045}" destId="{F38C5463-0C70-428E-8877-FA85A348A5DF}" srcOrd="0" destOrd="0" presId="urn:microsoft.com/office/officeart/2008/layout/LinedList"/>
    <dgm:cxn modelId="{62783FED-8FE6-41AF-904C-31E1C2F8AAAA}" type="presParOf" srcId="{473FB67E-558D-4C40-A870-89C8E441F045}" destId="{2544C881-11ED-416B-824D-E57C729F768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667A8-D6F8-4D0C-9692-6541A068BAF6}">
      <dsp:nvSpPr>
        <dsp:cNvPr id="0" name=""/>
        <dsp:cNvSpPr/>
      </dsp:nvSpPr>
      <dsp:spPr>
        <a:xfrm>
          <a:off x="0" y="231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A60315-C253-4B23-AF38-082E9DF6CDB3}">
      <dsp:nvSpPr>
        <dsp:cNvPr id="0" name=""/>
        <dsp:cNvSpPr/>
      </dsp:nvSpPr>
      <dsp:spPr>
        <a:xfrm>
          <a:off x="355657" y="266858"/>
          <a:ext cx="646650" cy="646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D35768-08F6-4ABA-8358-A611C0698604}">
      <dsp:nvSpPr>
        <dsp:cNvPr id="0" name=""/>
        <dsp:cNvSpPr/>
      </dsp:nvSpPr>
      <dsp:spPr>
        <a:xfrm>
          <a:off x="1357965" y="231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Calibri"/>
            </a:rPr>
            <a:t>Какие</a:t>
          </a:r>
          <a:r>
            <a:rPr lang="en-US" sz="2200" kern="1200" dirty="0">
              <a:latin typeface="Calibri"/>
            </a:rPr>
            <a:t> </a:t>
          </a:r>
          <a:r>
            <a:rPr lang="en-US" sz="2200" kern="1200" dirty="0" err="1">
              <a:latin typeface="Calibri"/>
            </a:rPr>
            <a:t>права</a:t>
          </a:r>
          <a:r>
            <a:rPr lang="en-US" sz="2200" kern="1200" dirty="0">
              <a:latin typeface="Calibri"/>
            </a:rPr>
            <a:t> </a:t>
          </a:r>
          <a:r>
            <a:rPr lang="en-US" sz="2200" kern="1200" dirty="0" err="1">
              <a:latin typeface="Calibri"/>
            </a:rPr>
            <a:t>есть</a:t>
          </a:r>
          <a:r>
            <a:rPr lang="en-US" sz="2200" kern="1200" dirty="0">
              <a:latin typeface="Calibri"/>
            </a:rPr>
            <a:t> у </a:t>
          </a:r>
          <a:r>
            <a:rPr lang="en-US" sz="2200" kern="1200" dirty="0" err="1">
              <a:latin typeface="Calibri"/>
            </a:rPr>
            <a:t>педагога</a:t>
          </a:r>
          <a:endParaRPr lang="en-US" sz="2200" kern="1200" dirty="0" err="1"/>
        </a:p>
      </dsp:txBody>
      <dsp:txXfrm>
        <a:off x="1357965" y="2319"/>
        <a:ext cx="3325983" cy="1175727"/>
      </dsp:txXfrm>
    </dsp:sp>
    <dsp:sp modelId="{BFDFD1B0-76E0-4CFA-8C4D-17372E0C7962}">
      <dsp:nvSpPr>
        <dsp:cNvPr id="0" name=""/>
        <dsp:cNvSpPr/>
      </dsp:nvSpPr>
      <dsp:spPr>
        <a:xfrm>
          <a:off x="0" y="147197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403D4A-5402-463B-A230-1D897E0BDA33}">
      <dsp:nvSpPr>
        <dsp:cNvPr id="0" name=""/>
        <dsp:cNvSpPr/>
      </dsp:nvSpPr>
      <dsp:spPr>
        <a:xfrm>
          <a:off x="355657" y="1736518"/>
          <a:ext cx="646650" cy="646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4FE4C3-D6BA-46C0-90C4-F66D6186585F}">
      <dsp:nvSpPr>
        <dsp:cNvPr id="0" name=""/>
        <dsp:cNvSpPr/>
      </dsp:nvSpPr>
      <dsp:spPr>
        <a:xfrm>
          <a:off x="1357965" y="147197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Calibri"/>
            </a:rPr>
            <a:t>Требования к педагогу</a:t>
          </a:r>
          <a:endParaRPr lang="en-US" sz="2200" kern="1200" dirty="0"/>
        </a:p>
      </dsp:txBody>
      <dsp:txXfrm>
        <a:off x="1357965" y="1471979"/>
        <a:ext cx="3325983" cy="1175727"/>
      </dsp:txXfrm>
    </dsp:sp>
    <dsp:sp modelId="{DEC2C779-A4B2-4D19-B7A3-478963A72C24}">
      <dsp:nvSpPr>
        <dsp:cNvPr id="0" name=""/>
        <dsp:cNvSpPr/>
      </dsp:nvSpPr>
      <dsp:spPr>
        <a:xfrm>
          <a:off x="0" y="294163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7A037-88C0-46D8-8CA9-0DD00CFF30A8}">
      <dsp:nvSpPr>
        <dsp:cNvPr id="0" name=""/>
        <dsp:cNvSpPr/>
      </dsp:nvSpPr>
      <dsp:spPr>
        <a:xfrm>
          <a:off x="355657" y="3206178"/>
          <a:ext cx="646650" cy="646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AA282F-040E-4945-A63C-2E885E159A50}">
      <dsp:nvSpPr>
        <dsp:cNvPr id="0" name=""/>
        <dsp:cNvSpPr/>
      </dsp:nvSpPr>
      <dsp:spPr>
        <a:xfrm>
          <a:off x="1357965" y="294163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Calibri"/>
            </a:rPr>
            <a:t>Кейсы</a:t>
          </a:r>
          <a:r>
            <a:rPr lang="en-US" sz="2200" kern="1200" dirty="0">
              <a:latin typeface="Calibri"/>
            </a:rPr>
            <a:t> с </a:t>
          </a:r>
          <a:r>
            <a:rPr lang="en-US" sz="2200" kern="1200" dirty="0" err="1">
              <a:latin typeface="Calibri"/>
            </a:rPr>
            <a:t>практики</a:t>
          </a:r>
          <a:endParaRPr lang="en-US" sz="2200" kern="1200" dirty="0" err="1"/>
        </a:p>
      </dsp:txBody>
      <dsp:txXfrm>
        <a:off x="1357965" y="2941639"/>
        <a:ext cx="3325983" cy="1175727"/>
      </dsp:txXfrm>
    </dsp:sp>
    <dsp:sp modelId="{752A6596-E904-4036-AB0C-EDF3CA0ADD34}">
      <dsp:nvSpPr>
        <dsp:cNvPr id="0" name=""/>
        <dsp:cNvSpPr/>
      </dsp:nvSpPr>
      <dsp:spPr>
        <a:xfrm>
          <a:off x="0" y="4411299"/>
          <a:ext cx="4683949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BA7963-CCCD-49E1-9127-ECE32F172FF3}">
      <dsp:nvSpPr>
        <dsp:cNvPr id="0" name=""/>
        <dsp:cNvSpPr/>
      </dsp:nvSpPr>
      <dsp:spPr>
        <a:xfrm>
          <a:off x="355657" y="4675838"/>
          <a:ext cx="646650" cy="646650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714526-3BF9-449F-9AE5-093DE0F097F5}">
      <dsp:nvSpPr>
        <dsp:cNvPr id="0" name=""/>
        <dsp:cNvSpPr/>
      </dsp:nvSpPr>
      <dsp:spPr>
        <a:xfrm>
          <a:off x="1357965" y="4411299"/>
          <a:ext cx="3325983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latin typeface="Calibri"/>
            </a:rPr>
            <a:t>Ошибки</a:t>
          </a:r>
          <a:r>
            <a:rPr lang="en-US" sz="2200" kern="1200" dirty="0">
              <a:latin typeface="Calibri"/>
            </a:rPr>
            <a:t> </a:t>
          </a:r>
          <a:r>
            <a:rPr lang="en-US" sz="2200" kern="1200" dirty="0" err="1">
              <a:latin typeface="Calibri"/>
            </a:rPr>
            <a:t>молодого</a:t>
          </a:r>
          <a:r>
            <a:rPr lang="en-US" sz="2200" kern="1200" dirty="0">
              <a:latin typeface="Calibri"/>
            </a:rPr>
            <a:t> </a:t>
          </a:r>
          <a:r>
            <a:rPr lang="en-US" sz="2200" kern="1200" dirty="0" err="1">
              <a:latin typeface="Calibri"/>
            </a:rPr>
            <a:t>учителя</a:t>
          </a:r>
        </a:p>
      </dsp:txBody>
      <dsp:txXfrm>
        <a:off x="1357965" y="4411299"/>
        <a:ext cx="3325983" cy="11757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E3A0-A4D6-4FDC-815F-7526B205AFC2}">
      <dsp:nvSpPr>
        <dsp:cNvPr id="0" name=""/>
        <dsp:cNvSpPr/>
      </dsp:nvSpPr>
      <dsp:spPr>
        <a:xfrm>
          <a:off x="1138811" y="393188"/>
          <a:ext cx="669990" cy="66999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89EE3D-0C8F-4353-BD76-769E305B0A6B}">
      <dsp:nvSpPr>
        <dsp:cNvPr id="0" name=""/>
        <dsp:cNvSpPr/>
      </dsp:nvSpPr>
      <dsp:spPr>
        <a:xfrm>
          <a:off x="729373" y="1314747"/>
          <a:ext cx="1488867" cy="59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Calibri"/>
            </a:rPr>
            <a:t>Не</a:t>
          </a:r>
          <a:r>
            <a:rPr lang="en-US" sz="1200" kern="1200" dirty="0">
              <a:latin typeface="Calibri"/>
            </a:rPr>
            <a:t> </a:t>
          </a:r>
          <a:r>
            <a:rPr lang="en-US" sz="1200" kern="1200" dirty="0" err="1">
              <a:latin typeface="Calibri"/>
            </a:rPr>
            <a:t>привлекать</a:t>
          </a:r>
          <a:r>
            <a:rPr lang="en-US" sz="1200" kern="1200" dirty="0">
              <a:latin typeface="Calibri"/>
            </a:rPr>
            <a:t> к работам вне ДИ</a:t>
          </a:r>
          <a:endParaRPr lang="en-US" sz="1200" kern="1200" dirty="0"/>
        </a:p>
      </dsp:txBody>
      <dsp:txXfrm>
        <a:off x="729373" y="1314747"/>
        <a:ext cx="1488867" cy="595546"/>
      </dsp:txXfrm>
    </dsp:sp>
    <dsp:sp modelId="{E0FDD2D8-6241-4891-842D-9AD6E426B033}">
      <dsp:nvSpPr>
        <dsp:cNvPr id="0" name=""/>
        <dsp:cNvSpPr/>
      </dsp:nvSpPr>
      <dsp:spPr>
        <a:xfrm>
          <a:off x="2888230" y="393188"/>
          <a:ext cx="669990" cy="66999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6EFA9D-6A6E-4196-94E3-7450B25FACAA}">
      <dsp:nvSpPr>
        <dsp:cNvPr id="0" name=""/>
        <dsp:cNvSpPr/>
      </dsp:nvSpPr>
      <dsp:spPr>
        <a:xfrm>
          <a:off x="2478792" y="1314747"/>
          <a:ext cx="1488867" cy="59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Calibri"/>
            </a:rPr>
            <a:t>Нести </a:t>
          </a:r>
          <a:r>
            <a:rPr lang="en-US" sz="1200" kern="1200" dirty="0" err="1">
              <a:latin typeface="Calibri"/>
            </a:rPr>
            <a:t>ответственность</a:t>
          </a:r>
          <a:r>
            <a:rPr lang="en-US" sz="1200" kern="1200" dirty="0">
              <a:latin typeface="Calibri"/>
            </a:rPr>
            <a:t> </a:t>
          </a:r>
          <a:r>
            <a:rPr lang="en-US" sz="1200" kern="1200" dirty="0" err="1">
              <a:latin typeface="Calibri"/>
            </a:rPr>
            <a:t>за</a:t>
          </a:r>
          <a:r>
            <a:rPr lang="en-US" sz="1200" kern="1200" dirty="0">
              <a:latin typeface="Calibri"/>
            </a:rPr>
            <a:t> </a:t>
          </a:r>
          <a:r>
            <a:rPr lang="en-US" sz="1200" kern="1200" dirty="0" err="1">
              <a:latin typeface="Calibri"/>
            </a:rPr>
            <a:t>порученные</a:t>
          </a:r>
          <a:r>
            <a:rPr lang="en-US" sz="1200" kern="1200" dirty="0">
              <a:latin typeface="Calibri"/>
            </a:rPr>
            <a:t> ДИ</a:t>
          </a:r>
        </a:p>
      </dsp:txBody>
      <dsp:txXfrm>
        <a:off x="2478792" y="1314747"/>
        <a:ext cx="1488867" cy="595546"/>
      </dsp:txXfrm>
    </dsp:sp>
    <dsp:sp modelId="{AC52F573-BD59-4C1B-83D5-2D534D379A27}">
      <dsp:nvSpPr>
        <dsp:cNvPr id="0" name=""/>
        <dsp:cNvSpPr/>
      </dsp:nvSpPr>
      <dsp:spPr>
        <a:xfrm>
          <a:off x="4637649" y="393188"/>
          <a:ext cx="669990" cy="669990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E4D314-0480-469E-90A6-92BE9AD941D2}">
      <dsp:nvSpPr>
        <dsp:cNvPr id="0" name=""/>
        <dsp:cNvSpPr/>
      </dsp:nvSpPr>
      <dsp:spPr>
        <a:xfrm>
          <a:off x="4228211" y="1314747"/>
          <a:ext cx="1488867" cy="59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Calibri"/>
            </a:rPr>
            <a:t>Составлять</a:t>
          </a:r>
          <a:r>
            <a:rPr lang="en-US" sz="1200" kern="1200" dirty="0">
              <a:latin typeface="Calibri"/>
            </a:rPr>
            <a:t> </a:t>
          </a:r>
          <a:r>
            <a:rPr lang="en-US" sz="1200" kern="1200" dirty="0" err="1">
              <a:latin typeface="Calibri"/>
            </a:rPr>
            <a:t>программы</a:t>
          </a:r>
          <a:r>
            <a:rPr lang="en-US" sz="1200" kern="1200" dirty="0">
              <a:latin typeface="Calibri"/>
            </a:rPr>
            <a:t> </a:t>
          </a:r>
          <a:r>
            <a:rPr lang="en-US" sz="1200" kern="1200" dirty="0" err="1">
              <a:latin typeface="Calibri"/>
            </a:rPr>
            <a:t>обучения</a:t>
          </a:r>
          <a:r>
            <a:rPr lang="en-US" sz="1200" kern="1200" dirty="0">
              <a:latin typeface="Calibri"/>
            </a:rPr>
            <a:t> и </a:t>
          </a:r>
          <a:r>
            <a:rPr lang="en-US" sz="1200" kern="1200" dirty="0" err="1">
              <a:latin typeface="Calibri"/>
            </a:rPr>
            <a:t>творчество</a:t>
          </a:r>
          <a:r>
            <a:rPr lang="en-US" sz="1200" kern="1200" dirty="0">
              <a:latin typeface="Calibri"/>
            </a:rPr>
            <a:t> на роке</a:t>
          </a:r>
          <a:endParaRPr lang="ru-RU" sz="1200" kern="1200" dirty="0"/>
        </a:p>
      </dsp:txBody>
      <dsp:txXfrm>
        <a:off x="4228211" y="1314747"/>
        <a:ext cx="1488867" cy="595546"/>
      </dsp:txXfrm>
    </dsp:sp>
    <dsp:sp modelId="{3B7ED33F-0D38-42DB-A3CD-167AB2487521}">
      <dsp:nvSpPr>
        <dsp:cNvPr id="0" name=""/>
        <dsp:cNvSpPr/>
      </dsp:nvSpPr>
      <dsp:spPr>
        <a:xfrm>
          <a:off x="6387068" y="393188"/>
          <a:ext cx="669990" cy="66999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D5933C-CB4C-4324-8C82-F3703CA6C3A3}">
      <dsp:nvSpPr>
        <dsp:cNvPr id="0" name=""/>
        <dsp:cNvSpPr/>
      </dsp:nvSpPr>
      <dsp:spPr>
        <a:xfrm>
          <a:off x="5977630" y="1314747"/>
          <a:ext cx="1488867" cy="59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Calibri"/>
            </a:rPr>
            <a:t>Уважительное</a:t>
          </a:r>
          <a:r>
            <a:rPr lang="en-US" sz="1200" kern="1200" dirty="0">
              <a:latin typeface="Calibri"/>
            </a:rPr>
            <a:t> </a:t>
          </a:r>
          <a:r>
            <a:rPr lang="en-US" sz="1200" kern="1200" dirty="0" err="1">
              <a:latin typeface="Calibri"/>
            </a:rPr>
            <a:t>отношение</a:t>
          </a:r>
          <a:r>
            <a:rPr lang="en-US" sz="1200" kern="1200" dirty="0">
              <a:latin typeface="Calibri"/>
            </a:rPr>
            <a:t> и </a:t>
          </a:r>
          <a:r>
            <a:rPr lang="en-US" sz="1200" kern="1200" dirty="0" err="1">
              <a:latin typeface="Calibri"/>
            </a:rPr>
            <a:t>право</a:t>
          </a:r>
          <a:r>
            <a:rPr lang="en-US" sz="1200" kern="1200" dirty="0">
              <a:latin typeface="Calibri"/>
            </a:rPr>
            <a:t> </a:t>
          </a:r>
          <a:r>
            <a:rPr lang="en-US" sz="1200" kern="1200" dirty="0" err="1">
              <a:latin typeface="Calibri"/>
            </a:rPr>
            <a:t>на</a:t>
          </a:r>
          <a:r>
            <a:rPr lang="en-US" sz="1200" kern="1200" dirty="0">
              <a:latin typeface="Calibri"/>
            </a:rPr>
            <a:t> </a:t>
          </a:r>
          <a:r>
            <a:rPr lang="en-US" sz="1200" kern="1200" dirty="0" err="1">
              <a:latin typeface="Calibri"/>
            </a:rPr>
            <a:t>отдых</a:t>
          </a:r>
          <a:r>
            <a:rPr lang="en-US" sz="1200" kern="1200" dirty="0">
              <a:latin typeface="Calibri"/>
            </a:rPr>
            <a:t> в 56 </a:t>
          </a:r>
          <a:r>
            <a:rPr lang="en-US" sz="1200" kern="1200" dirty="0" err="1">
              <a:latin typeface="Calibri"/>
            </a:rPr>
            <a:t>дней</a:t>
          </a:r>
          <a:endParaRPr lang="en-US" sz="1200" kern="1200" dirty="0" err="1"/>
        </a:p>
      </dsp:txBody>
      <dsp:txXfrm>
        <a:off x="5977630" y="1314747"/>
        <a:ext cx="1488867" cy="595546"/>
      </dsp:txXfrm>
    </dsp:sp>
    <dsp:sp modelId="{52B8AC53-BCE6-40D6-B8D7-80861FDAAE10}">
      <dsp:nvSpPr>
        <dsp:cNvPr id="0" name=""/>
        <dsp:cNvSpPr/>
      </dsp:nvSpPr>
      <dsp:spPr>
        <a:xfrm>
          <a:off x="2013521" y="2282510"/>
          <a:ext cx="669990" cy="669990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70E66E-ADA5-468E-96D4-C36D15D84BEF}">
      <dsp:nvSpPr>
        <dsp:cNvPr id="0" name=""/>
        <dsp:cNvSpPr/>
      </dsp:nvSpPr>
      <dsp:spPr>
        <a:xfrm>
          <a:off x="1604082" y="3204069"/>
          <a:ext cx="1488867" cy="59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Calibri"/>
            </a:rPr>
            <a:t>Мат базу и исследовательскую деятельность</a:t>
          </a:r>
        </a:p>
      </dsp:txBody>
      <dsp:txXfrm>
        <a:off x="1604082" y="3204069"/>
        <a:ext cx="1488867" cy="595546"/>
      </dsp:txXfrm>
    </dsp:sp>
    <dsp:sp modelId="{7125D91B-B936-4B18-9FFB-214C22058200}">
      <dsp:nvSpPr>
        <dsp:cNvPr id="0" name=""/>
        <dsp:cNvSpPr/>
      </dsp:nvSpPr>
      <dsp:spPr>
        <a:xfrm>
          <a:off x="3762940" y="2282510"/>
          <a:ext cx="669990" cy="669990"/>
        </a:xfrm>
        <a:prstGeom prst="rect">
          <a:avLst/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1E64F-875E-4C0B-BFB2-EA9FAF719E8C}">
      <dsp:nvSpPr>
        <dsp:cNvPr id="0" name=""/>
        <dsp:cNvSpPr/>
      </dsp:nvSpPr>
      <dsp:spPr>
        <a:xfrm>
          <a:off x="3353501" y="3204069"/>
          <a:ext cx="1488867" cy="59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Calibri"/>
            </a:rPr>
            <a:t>Поощрения и доплаты за магистратуру идокуторантуру</a:t>
          </a:r>
        </a:p>
      </dsp:txBody>
      <dsp:txXfrm>
        <a:off x="3353501" y="3204069"/>
        <a:ext cx="1488867" cy="595546"/>
      </dsp:txXfrm>
    </dsp:sp>
    <dsp:sp modelId="{20CD8BD4-80CD-4E32-B0EB-0F54A195D288}">
      <dsp:nvSpPr>
        <dsp:cNvPr id="0" name=""/>
        <dsp:cNvSpPr/>
      </dsp:nvSpPr>
      <dsp:spPr>
        <a:xfrm>
          <a:off x="5512359" y="2282510"/>
          <a:ext cx="669990" cy="669990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4E0085-5C3F-49C6-8BCE-2AEA8EA9A2EA}">
      <dsp:nvSpPr>
        <dsp:cNvPr id="0" name=""/>
        <dsp:cNvSpPr/>
      </dsp:nvSpPr>
      <dsp:spPr>
        <a:xfrm>
          <a:off x="5102920" y="3204069"/>
          <a:ext cx="1488867" cy="595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latin typeface="Calibri"/>
            </a:rPr>
            <a:t>Стипендии</a:t>
          </a:r>
          <a:r>
            <a:rPr lang="en-US" sz="1200" kern="1200" dirty="0">
              <a:latin typeface="Calibri"/>
            </a:rPr>
            <a:t> </a:t>
          </a:r>
          <a:r>
            <a:rPr lang="en-US" sz="1200" kern="1200" dirty="0" err="1">
              <a:latin typeface="Calibri"/>
            </a:rPr>
            <a:t>Болашак</a:t>
          </a:r>
          <a:r>
            <a:rPr lang="en-US" sz="1200" kern="1200" dirty="0">
              <a:latin typeface="Calibri"/>
            </a:rPr>
            <a:t> (</a:t>
          </a:r>
          <a:r>
            <a:rPr lang="en-US" sz="1200" kern="1200" dirty="0" err="1">
              <a:latin typeface="Calibri"/>
            </a:rPr>
            <a:t>участие</a:t>
          </a:r>
          <a:r>
            <a:rPr lang="en-US" sz="1200" kern="1200" dirty="0">
              <a:latin typeface="Calibri"/>
            </a:rPr>
            <a:t>)</a:t>
          </a:r>
        </a:p>
      </dsp:txBody>
      <dsp:txXfrm>
        <a:off x="5102920" y="3204069"/>
        <a:ext cx="1488867" cy="5955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1E3A0-A4D6-4FDC-815F-7526B205AFC2}">
      <dsp:nvSpPr>
        <dsp:cNvPr id="0" name=""/>
        <dsp:cNvSpPr/>
      </dsp:nvSpPr>
      <dsp:spPr>
        <a:xfrm>
          <a:off x="520435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89EE3D-0C8F-4353-BD76-769E305B0A6B}">
      <dsp:nvSpPr>
        <dsp:cNvPr id="0" name=""/>
        <dsp:cNvSpPr/>
      </dsp:nvSpPr>
      <dsp:spPr>
        <a:xfrm>
          <a:off x="25435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latin typeface="Calibri"/>
            </a:rPr>
            <a:t>Гарантия </a:t>
          </a:r>
          <a:r>
            <a:rPr lang="en-US" sz="2100" kern="1200" dirty="0" err="1">
              <a:latin typeface="Calibri"/>
            </a:rPr>
            <a:t>жилья</a:t>
          </a:r>
          <a:r>
            <a:rPr lang="en-US" sz="2100" kern="1200" dirty="0">
              <a:latin typeface="Calibri"/>
            </a:rPr>
            <a:t> </a:t>
          </a:r>
          <a:r>
            <a:rPr lang="en-US" sz="2100" kern="1200" dirty="0" err="1">
              <a:latin typeface="Calibri"/>
            </a:rPr>
            <a:t>от</a:t>
          </a:r>
          <a:r>
            <a:rPr lang="en-US" sz="2100" kern="1200" dirty="0">
              <a:latin typeface="Calibri"/>
            </a:rPr>
            <a:t> </a:t>
          </a:r>
          <a:r>
            <a:rPr lang="en-US" sz="2100" kern="1200" dirty="0" err="1">
              <a:latin typeface="Calibri"/>
            </a:rPr>
            <a:t>государства</a:t>
          </a:r>
          <a:endParaRPr lang="en-US" sz="2100" kern="1200" dirty="0" err="1"/>
        </a:p>
      </dsp:txBody>
      <dsp:txXfrm>
        <a:off x="25435" y="2276522"/>
        <a:ext cx="1800000" cy="720000"/>
      </dsp:txXfrm>
    </dsp:sp>
    <dsp:sp modelId="{E0FDD2D8-6241-4891-842D-9AD6E426B033}">
      <dsp:nvSpPr>
        <dsp:cNvPr id="0" name=""/>
        <dsp:cNvSpPr/>
      </dsp:nvSpPr>
      <dsp:spPr>
        <a:xfrm>
          <a:off x="2635435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6EFA9D-6A6E-4196-94E3-7450B25FACAA}">
      <dsp:nvSpPr>
        <dsp:cNvPr id="0" name=""/>
        <dsp:cNvSpPr/>
      </dsp:nvSpPr>
      <dsp:spPr>
        <a:xfrm>
          <a:off x="2140435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latin typeface="Calibri"/>
            </a:rPr>
            <a:t>Земельные</a:t>
          </a:r>
          <a:r>
            <a:rPr lang="en-US" sz="2100" kern="1200" dirty="0">
              <a:latin typeface="Calibri"/>
            </a:rPr>
            <a:t> </a:t>
          </a:r>
          <a:r>
            <a:rPr lang="en-US" sz="2100" kern="1200" dirty="0" err="1">
              <a:latin typeface="Calibri"/>
            </a:rPr>
            <a:t>участки</a:t>
          </a:r>
        </a:p>
      </dsp:txBody>
      <dsp:txXfrm>
        <a:off x="2140435" y="2276522"/>
        <a:ext cx="1800000" cy="720000"/>
      </dsp:txXfrm>
    </dsp:sp>
    <dsp:sp modelId="{AC52F573-BD59-4C1B-83D5-2D534D379A27}">
      <dsp:nvSpPr>
        <dsp:cNvPr id="0" name=""/>
        <dsp:cNvSpPr/>
      </dsp:nvSpPr>
      <dsp:spPr>
        <a:xfrm>
          <a:off x="4750435" y="1196282"/>
          <a:ext cx="810000" cy="810000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E4D314-0480-469E-90A6-92BE9AD941D2}">
      <dsp:nvSpPr>
        <dsp:cNvPr id="0" name=""/>
        <dsp:cNvSpPr/>
      </dsp:nvSpPr>
      <dsp:spPr>
        <a:xfrm>
          <a:off x="4255435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latin typeface="Calibri"/>
            </a:rPr>
            <a:t>Пособие</a:t>
          </a:r>
          <a:r>
            <a:rPr lang="en-US" sz="2100" kern="1200" dirty="0">
              <a:latin typeface="Calibri"/>
            </a:rPr>
            <a:t> </a:t>
          </a:r>
          <a:r>
            <a:rPr lang="en-US" sz="2100" kern="1200" dirty="0" err="1">
              <a:latin typeface="Calibri"/>
            </a:rPr>
            <a:t>на</a:t>
          </a:r>
          <a:r>
            <a:rPr lang="en-US" sz="2100" kern="1200" dirty="0">
              <a:latin typeface="Calibri"/>
            </a:rPr>
            <a:t> оздоровление</a:t>
          </a:r>
          <a:endParaRPr lang="en-US" sz="2100" kern="1200" dirty="0"/>
        </a:p>
      </dsp:txBody>
      <dsp:txXfrm>
        <a:off x="4255435" y="2276522"/>
        <a:ext cx="1800000" cy="720000"/>
      </dsp:txXfrm>
    </dsp:sp>
    <dsp:sp modelId="{3B7ED33F-0D38-42DB-A3CD-167AB2487521}">
      <dsp:nvSpPr>
        <dsp:cNvPr id="0" name=""/>
        <dsp:cNvSpPr/>
      </dsp:nvSpPr>
      <dsp:spPr>
        <a:xfrm>
          <a:off x="6865435" y="1196282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D5933C-CB4C-4324-8C82-F3703CA6C3A3}">
      <dsp:nvSpPr>
        <dsp:cNvPr id="0" name=""/>
        <dsp:cNvSpPr/>
      </dsp:nvSpPr>
      <dsp:spPr>
        <a:xfrm>
          <a:off x="6370435" y="2276522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latin typeface="Calibri"/>
            </a:rPr>
            <a:t>Работа</a:t>
          </a:r>
          <a:r>
            <a:rPr lang="en-US" sz="2100" kern="1200" dirty="0">
              <a:latin typeface="Calibri"/>
            </a:rPr>
            <a:t> </a:t>
          </a:r>
          <a:r>
            <a:rPr lang="en-US" sz="2100" kern="1200" dirty="0" err="1">
              <a:latin typeface="Calibri"/>
            </a:rPr>
            <a:t>неполного</a:t>
          </a:r>
          <a:r>
            <a:rPr lang="en-US" sz="2100" kern="1200" dirty="0">
              <a:latin typeface="Calibri"/>
            </a:rPr>
            <a:t> </a:t>
          </a:r>
          <a:r>
            <a:rPr lang="en-US" sz="2100" kern="1200" dirty="0" err="1">
              <a:latin typeface="Calibri"/>
            </a:rPr>
            <a:t>дня</a:t>
          </a:r>
          <a:endParaRPr lang="en-US" sz="2100" kern="1200" dirty="0" err="1"/>
        </a:p>
      </dsp:txBody>
      <dsp:txXfrm>
        <a:off x="6370435" y="2276522"/>
        <a:ext cx="180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8B6C2-DB44-4DDE-A691-ACAE4B24DEEC}">
      <dsp:nvSpPr>
        <dsp:cNvPr id="0" name=""/>
        <dsp:cNvSpPr/>
      </dsp:nvSpPr>
      <dsp:spPr>
        <a:xfrm>
          <a:off x="0" y="104105"/>
          <a:ext cx="5175384" cy="5561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/>
            </a:rPr>
            <a:t>1)</a:t>
          </a:r>
          <a:r>
            <a:rPr lang="en-US" sz="1400" kern="1200" dirty="0" err="1">
              <a:latin typeface="Calibri"/>
            </a:rPr>
            <a:t>Проводить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агитацию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на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выборах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среди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граждан</a:t>
          </a:r>
          <a:r>
            <a:rPr lang="en-US" sz="1400" kern="1200" dirty="0">
              <a:latin typeface="Calibri"/>
            </a:rPr>
            <a:t> РК</a:t>
          </a:r>
        </a:p>
      </dsp:txBody>
      <dsp:txXfrm>
        <a:off x="27149" y="131254"/>
        <a:ext cx="5121086" cy="501854"/>
      </dsp:txXfrm>
    </dsp:sp>
    <dsp:sp modelId="{65F05275-C7BD-47CB-85BC-47FDEC164F16}">
      <dsp:nvSpPr>
        <dsp:cNvPr id="0" name=""/>
        <dsp:cNvSpPr/>
      </dsp:nvSpPr>
      <dsp:spPr>
        <a:xfrm>
          <a:off x="0" y="700577"/>
          <a:ext cx="5175384" cy="556152"/>
        </a:xfrm>
        <a:prstGeom prst="roundRect">
          <a:avLst/>
        </a:prstGeom>
        <a:solidFill>
          <a:schemeClr val="accent2">
            <a:hueOff val="585190"/>
            <a:satOff val="-730"/>
            <a:lumOff val="1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/>
            </a:rPr>
            <a:t>2)</a:t>
          </a:r>
          <a:r>
            <a:rPr lang="en-US" sz="1400" kern="1200" dirty="0" err="1">
              <a:latin typeface="Calibri"/>
            </a:rPr>
            <a:t>Соответствие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компетенциям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профстандарта</a:t>
          </a:r>
          <a:endParaRPr lang="en-US" sz="1400" kern="1200" dirty="0"/>
        </a:p>
      </dsp:txBody>
      <dsp:txXfrm>
        <a:off x="27149" y="727726"/>
        <a:ext cx="5121086" cy="501854"/>
      </dsp:txXfrm>
    </dsp:sp>
    <dsp:sp modelId="{8EE8C547-B69F-4407-BE07-88C7E0FA3276}">
      <dsp:nvSpPr>
        <dsp:cNvPr id="0" name=""/>
        <dsp:cNvSpPr/>
      </dsp:nvSpPr>
      <dsp:spPr>
        <a:xfrm>
          <a:off x="0" y="1297050"/>
          <a:ext cx="5175384" cy="556152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/>
            </a:rPr>
            <a:t>3)</a:t>
          </a:r>
          <a:r>
            <a:rPr lang="en-US" sz="1400" kern="1200" dirty="0" err="1">
              <a:latin typeface="Calibri"/>
            </a:rPr>
            <a:t>Закупать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мат-тех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средства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для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уроков</a:t>
          </a:r>
          <a:endParaRPr lang="en-US" sz="1400" kern="1200" dirty="0">
            <a:latin typeface="Calibri"/>
          </a:endParaRPr>
        </a:p>
      </dsp:txBody>
      <dsp:txXfrm>
        <a:off x="27149" y="1324199"/>
        <a:ext cx="5121086" cy="501854"/>
      </dsp:txXfrm>
    </dsp:sp>
    <dsp:sp modelId="{90FC8631-D427-4C04-B577-919553349724}">
      <dsp:nvSpPr>
        <dsp:cNvPr id="0" name=""/>
        <dsp:cNvSpPr/>
      </dsp:nvSpPr>
      <dsp:spPr>
        <a:xfrm>
          <a:off x="0" y="1893522"/>
          <a:ext cx="5175384" cy="556152"/>
        </a:xfrm>
        <a:prstGeom prst="roundRect">
          <a:avLst/>
        </a:prstGeom>
        <a:solidFill>
          <a:schemeClr val="accent2">
            <a:hueOff val="1755570"/>
            <a:satOff val="-2190"/>
            <a:lumOff val="5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/>
            </a:rPr>
            <a:t>4)Проходить </a:t>
          </a:r>
          <a:r>
            <a:rPr lang="en-US" sz="1400" kern="1200" dirty="0" err="1">
              <a:latin typeface="Calibri"/>
            </a:rPr>
            <a:t>аттестацию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подтверждая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категорию</a:t>
          </a:r>
          <a:endParaRPr lang="en-US" sz="1400" kern="1200" dirty="0"/>
        </a:p>
      </dsp:txBody>
      <dsp:txXfrm>
        <a:off x="27149" y="1920671"/>
        <a:ext cx="5121086" cy="501854"/>
      </dsp:txXfrm>
    </dsp:sp>
    <dsp:sp modelId="{A300A297-B240-46F6-9C26-C10921DD6F5D}">
      <dsp:nvSpPr>
        <dsp:cNvPr id="0" name=""/>
        <dsp:cNvSpPr/>
      </dsp:nvSpPr>
      <dsp:spPr>
        <a:xfrm>
          <a:off x="0" y="2489994"/>
          <a:ext cx="5175384" cy="556152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/>
            </a:rPr>
            <a:t>5)</a:t>
          </a:r>
          <a:r>
            <a:rPr lang="en-US" sz="1400" kern="1200" dirty="0" err="1">
              <a:latin typeface="Calibri"/>
            </a:rPr>
            <a:t>Анализировать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результаты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учащихся</a:t>
          </a:r>
          <a:r>
            <a:rPr lang="en-US" sz="1400" kern="1200" dirty="0">
              <a:latin typeface="Calibri"/>
            </a:rPr>
            <a:t> и </a:t>
          </a:r>
          <a:r>
            <a:rPr lang="en-US" sz="1400" kern="1200" dirty="0" err="1">
              <a:latin typeface="Calibri"/>
            </a:rPr>
            <a:t>предоставлять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отчеты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администрации</a:t>
          </a:r>
          <a:endParaRPr lang="en-US" sz="1400" kern="1200" dirty="0">
            <a:latin typeface="Calibri"/>
          </a:endParaRPr>
        </a:p>
      </dsp:txBody>
      <dsp:txXfrm>
        <a:off x="27149" y="2517143"/>
        <a:ext cx="5121086" cy="501854"/>
      </dsp:txXfrm>
    </dsp:sp>
    <dsp:sp modelId="{643B7F0E-6537-43EC-B702-0A499E8A5281}">
      <dsp:nvSpPr>
        <dsp:cNvPr id="0" name=""/>
        <dsp:cNvSpPr/>
      </dsp:nvSpPr>
      <dsp:spPr>
        <a:xfrm>
          <a:off x="0" y="3086466"/>
          <a:ext cx="5175384" cy="556152"/>
        </a:xfrm>
        <a:prstGeom prst="roundRect">
          <a:avLst/>
        </a:prstGeom>
        <a:solidFill>
          <a:schemeClr val="accent2">
            <a:hueOff val="2925949"/>
            <a:satOff val="-3649"/>
            <a:lumOff val="8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/>
            </a:rPr>
            <a:t>6)Соблюдать педэтику</a:t>
          </a:r>
        </a:p>
      </dsp:txBody>
      <dsp:txXfrm>
        <a:off x="27149" y="3113615"/>
        <a:ext cx="5121086" cy="501854"/>
      </dsp:txXfrm>
    </dsp:sp>
    <dsp:sp modelId="{7A75FD33-C496-4C7B-8022-71E32D9F10B1}">
      <dsp:nvSpPr>
        <dsp:cNvPr id="0" name=""/>
        <dsp:cNvSpPr/>
      </dsp:nvSpPr>
      <dsp:spPr>
        <a:xfrm>
          <a:off x="0" y="3682938"/>
          <a:ext cx="5175384" cy="556152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/>
            </a:rPr>
            <a:t>7)</a:t>
          </a:r>
          <a:r>
            <a:rPr lang="en-US" sz="1400" kern="1200" dirty="0" err="1">
              <a:latin typeface="Calibri"/>
            </a:rPr>
            <a:t>Воспитывать</a:t>
          </a:r>
          <a:r>
            <a:rPr lang="en-US" sz="1400" kern="1200" dirty="0">
              <a:latin typeface="Calibri"/>
            </a:rPr>
            <a:t> и </a:t>
          </a:r>
          <a:r>
            <a:rPr lang="en-US" sz="1400" kern="1200" dirty="0" err="1">
              <a:latin typeface="Calibri"/>
            </a:rPr>
            <a:t>развивать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детей</a:t>
          </a:r>
          <a:endParaRPr lang="en-US" sz="1400" kern="1200" dirty="0">
            <a:latin typeface="Calibri"/>
          </a:endParaRPr>
        </a:p>
      </dsp:txBody>
      <dsp:txXfrm>
        <a:off x="27149" y="3710087"/>
        <a:ext cx="5121086" cy="501854"/>
      </dsp:txXfrm>
    </dsp:sp>
    <dsp:sp modelId="{4DB4E2A1-AA3F-4BE5-A619-A1F379C5A6F7}">
      <dsp:nvSpPr>
        <dsp:cNvPr id="0" name=""/>
        <dsp:cNvSpPr/>
      </dsp:nvSpPr>
      <dsp:spPr>
        <a:xfrm>
          <a:off x="0" y="4279410"/>
          <a:ext cx="5175384" cy="556152"/>
        </a:xfrm>
        <a:prstGeom prst="roundRect">
          <a:avLst/>
        </a:prstGeom>
        <a:solidFill>
          <a:schemeClr val="accent2">
            <a:hueOff val="4096329"/>
            <a:satOff val="-5109"/>
            <a:lumOff val="12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/>
            </a:rPr>
            <a:t>8)</a:t>
          </a:r>
          <a:r>
            <a:rPr lang="en-US" sz="1400" kern="1200" dirty="0" err="1">
              <a:latin typeface="Calibri"/>
            </a:rPr>
            <a:t>Судить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за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нарушение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преступления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детьми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или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выступать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защитником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по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правам</a:t>
          </a:r>
          <a:r>
            <a:rPr lang="en-US" sz="1400" kern="1200" dirty="0">
              <a:latin typeface="Calibri"/>
            </a:rPr>
            <a:t> </a:t>
          </a:r>
          <a:r>
            <a:rPr lang="en-US" sz="1400" kern="1200" dirty="0" err="1">
              <a:latin typeface="Calibri"/>
            </a:rPr>
            <a:t>ребенка</a:t>
          </a:r>
          <a:r>
            <a:rPr lang="en-US" sz="1400" kern="1200" dirty="0">
              <a:latin typeface="Calibri"/>
            </a:rPr>
            <a:t> </a:t>
          </a:r>
        </a:p>
      </dsp:txBody>
      <dsp:txXfrm>
        <a:off x="27149" y="4306559"/>
        <a:ext cx="5121086" cy="501854"/>
      </dsp:txXfrm>
    </dsp:sp>
    <dsp:sp modelId="{315B1F6C-D598-478A-8DE8-14C22820B65C}">
      <dsp:nvSpPr>
        <dsp:cNvPr id="0" name=""/>
        <dsp:cNvSpPr/>
      </dsp:nvSpPr>
      <dsp:spPr>
        <a:xfrm>
          <a:off x="0" y="4875883"/>
          <a:ext cx="5175384" cy="556152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"/>
            </a:rPr>
            <a:t>9)Консультировать </a:t>
          </a:r>
          <a:r>
            <a:rPr lang="en-US" sz="1400" kern="1200" dirty="0" err="1">
              <a:latin typeface="Calibri"/>
            </a:rPr>
            <a:t>родителей</a:t>
          </a:r>
          <a:endParaRPr lang="en-US" sz="1400" kern="1200" dirty="0">
            <a:latin typeface="Calibri"/>
          </a:endParaRPr>
        </a:p>
      </dsp:txBody>
      <dsp:txXfrm>
        <a:off x="27149" y="4903032"/>
        <a:ext cx="5121086" cy="5018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3101BF-D67A-498D-B0E9-63A60A70F3E1}">
      <dsp:nvSpPr>
        <dsp:cNvPr id="0" name=""/>
        <dsp:cNvSpPr/>
      </dsp:nvSpPr>
      <dsp:spPr>
        <a:xfrm>
          <a:off x="0" y="2209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76BAB0-CA04-4E1F-BD1A-B84743EDDEF5}">
      <dsp:nvSpPr>
        <dsp:cNvPr id="0" name=""/>
        <dsp:cNvSpPr/>
      </dsp:nvSpPr>
      <dsp:spPr>
        <a:xfrm>
          <a:off x="0" y="2209"/>
          <a:ext cx="8229600" cy="75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Calibri"/>
            </a:rPr>
            <a:t>1)Учитель </a:t>
          </a:r>
          <a:r>
            <a:rPr lang="ru-RU" sz="2100" kern="1200" dirty="0"/>
            <a:t>может принимать подарки от родителей на сумму до 10 000 тенге</a:t>
          </a:r>
          <a:endParaRPr lang="en-US" sz="2100" kern="1200" dirty="0"/>
        </a:p>
      </dsp:txBody>
      <dsp:txXfrm>
        <a:off x="0" y="2209"/>
        <a:ext cx="8229600" cy="753590"/>
      </dsp:txXfrm>
    </dsp:sp>
    <dsp:sp modelId="{34713324-3BBA-475C-912E-4C4AAC3BE2AB}">
      <dsp:nvSpPr>
        <dsp:cNvPr id="0" name=""/>
        <dsp:cNvSpPr/>
      </dsp:nvSpPr>
      <dsp:spPr>
        <a:xfrm>
          <a:off x="0" y="75580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975FF7-F020-4469-B0CA-839BF2964177}">
      <dsp:nvSpPr>
        <dsp:cNvPr id="0" name=""/>
        <dsp:cNvSpPr/>
      </dsp:nvSpPr>
      <dsp:spPr>
        <a:xfrm>
          <a:off x="0" y="755800"/>
          <a:ext cx="8229600" cy="75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Calibri"/>
            </a:rPr>
            <a:t>2)Педагог</a:t>
          </a:r>
          <a:r>
            <a:rPr lang="ru-RU" sz="2100" kern="1200" dirty="0"/>
            <a:t> имеет право отказаться от выполнения работ, не входящих в его должностные обязанности.</a:t>
          </a:r>
          <a:endParaRPr lang="en-US" sz="2100" kern="1200" dirty="0"/>
        </a:p>
      </dsp:txBody>
      <dsp:txXfrm>
        <a:off x="0" y="755800"/>
        <a:ext cx="8229600" cy="753590"/>
      </dsp:txXfrm>
    </dsp:sp>
    <dsp:sp modelId="{9FB1D2FB-C65A-4670-ACD4-C0DE98815D15}">
      <dsp:nvSpPr>
        <dsp:cNvPr id="0" name=""/>
        <dsp:cNvSpPr/>
      </dsp:nvSpPr>
      <dsp:spPr>
        <a:xfrm>
          <a:off x="0" y="150939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BCE6DD-D5ED-4B37-B030-DBCB7FB1B14C}">
      <dsp:nvSpPr>
        <dsp:cNvPr id="0" name=""/>
        <dsp:cNvSpPr/>
      </dsp:nvSpPr>
      <dsp:spPr>
        <a:xfrm>
          <a:off x="0" y="1509390"/>
          <a:ext cx="8229600" cy="75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Calibri"/>
            </a:rPr>
            <a:t>3)</a:t>
          </a:r>
          <a:r>
            <a:rPr lang="ru-RU" sz="2100" kern="1200" dirty="0"/>
            <a:t>Учитель может использовать личный телефон на уроке для работы с учениками.</a:t>
          </a:r>
          <a:endParaRPr lang="en-US" sz="2100" kern="1200" dirty="0"/>
        </a:p>
      </dsp:txBody>
      <dsp:txXfrm>
        <a:off x="0" y="1509390"/>
        <a:ext cx="8229600" cy="753590"/>
      </dsp:txXfrm>
    </dsp:sp>
    <dsp:sp modelId="{6B6D7505-9968-4C15-A6AE-647C0E99D42A}">
      <dsp:nvSpPr>
        <dsp:cNvPr id="0" name=""/>
        <dsp:cNvSpPr/>
      </dsp:nvSpPr>
      <dsp:spPr>
        <a:xfrm>
          <a:off x="0" y="2262981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C596E5-3A93-491C-93B0-01E5A1E8B05D}">
      <dsp:nvSpPr>
        <dsp:cNvPr id="0" name=""/>
        <dsp:cNvSpPr/>
      </dsp:nvSpPr>
      <dsp:spPr>
        <a:xfrm>
          <a:off x="0" y="2262981"/>
          <a:ext cx="8229600" cy="75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Calibri"/>
            </a:rPr>
            <a:t>4)</a:t>
          </a:r>
          <a:r>
            <a:rPr lang="ru-RU" sz="2100" kern="1200" dirty="0"/>
            <a:t>Педагогу запрещено публично критиковать своих коллег или руководство школы.</a:t>
          </a:r>
          <a:endParaRPr lang="en-US" sz="2100" kern="1200" dirty="0"/>
        </a:p>
      </dsp:txBody>
      <dsp:txXfrm>
        <a:off x="0" y="2262981"/>
        <a:ext cx="8229600" cy="753590"/>
      </dsp:txXfrm>
    </dsp:sp>
    <dsp:sp modelId="{098FBA98-6834-4A93-AD70-2041AEA6658B}">
      <dsp:nvSpPr>
        <dsp:cNvPr id="0" name=""/>
        <dsp:cNvSpPr/>
      </dsp:nvSpPr>
      <dsp:spPr>
        <a:xfrm>
          <a:off x="0" y="301657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06551B-F4FB-4FA4-A195-47FE2D3F6200}">
      <dsp:nvSpPr>
        <dsp:cNvPr id="0" name=""/>
        <dsp:cNvSpPr/>
      </dsp:nvSpPr>
      <dsp:spPr>
        <a:xfrm>
          <a:off x="0" y="3016572"/>
          <a:ext cx="8229600" cy="75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Calibri"/>
            </a:rPr>
            <a:t>5)</a:t>
          </a:r>
          <a:r>
            <a:rPr lang="ru-RU" sz="2100" kern="1200" dirty="0"/>
            <a:t>Учитель обязан предоставлять репетиторские услуги по своему предмету ученикам своего класса.</a:t>
          </a:r>
          <a:endParaRPr lang="en-US" sz="2100" kern="1200" dirty="0"/>
        </a:p>
      </dsp:txBody>
      <dsp:txXfrm>
        <a:off x="0" y="3016572"/>
        <a:ext cx="8229600" cy="753590"/>
      </dsp:txXfrm>
    </dsp:sp>
    <dsp:sp modelId="{992C5A29-37A4-4201-A2BE-569E20CF8447}">
      <dsp:nvSpPr>
        <dsp:cNvPr id="0" name=""/>
        <dsp:cNvSpPr/>
      </dsp:nvSpPr>
      <dsp:spPr>
        <a:xfrm>
          <a:off x="0" y="3770162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8C5463-0C70-428E-8877-FA85A348A5DF}">
      <dsp:nvSpPr>
        <dsp:cNvPr id="0" name=""/>
        <dsp:cNvSpPr/>
      </dsp:nvSpPr>
      <dsp:spPr>
        <a:xfrm>
          <a:off x="0" y="3770162"/>
          <a:ext cx="8229600" cy="753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Calibri"/>
            </a:rPr>
            <a:t>6)Педагог</a:t>
          </a:r>
          <a:r>
            <a:rPr lang="ru-RU" sz="2100" kern="1200" dirty="0"/>
            <a:t> имеет право на ежегодный оплачиваемый отпуск продолжительностью не менее 56 календарных дней.</a:t>
          </a:r>
          <a:endParaRPr lang="en-US" sz="2100" kern="1200" dirty="0"/>
        </a:p>
      </dsp:txBody>
      <dsp:txXfrm>
        <a:off x="0" y="3770162"/>
        <a:ext cx="8229600" cy="7535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61D19-45F2-4A65-9875-AA206DDF4AD9}" type="datetimeFigureOut">
              <a:t>18.03.2025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0F7BA0-055A-42F4-822D-C88BB2433EE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245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9"/>
          <p:cNvSpPr txBox="1">
            <a:spLocks noGrp="1"/>
          </p:cNvSpPr>
          <p:nvPr>
            <p:ph type="title"/>
          </p:nvPr>
        </p:nvSpPr>
        <p:spPr>
          <a:xfrm>
            <a:off x="471900" y="984967"/>
            <a:ext cx="8222100" cy="10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9"/>
          <p:cNvSpPr txBox="1">
            <a:spLocks noGrp="1"/>
          </p:cNvSpPr>
          <p:nvPr>
            <p:ph type="body" idx="1"/>
          </p:nvPr>
        </p:nvSpPr>
        <p:spPr>
          <a:xfrm>
            <a:off x="471900" y="2558767"/>
            <a:ext cx="8222100" cy="36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9"/>
          <p:cNvSpPr txBox="1">
            <a:spLocks noGrp="1"/>
          </p:cNvSpPr>
          <p:nvPr>
            <p:ph type="sldNum" idx="12"/>
          </p:nvPr>
        </p:nvSpPr>
        <p:spPr>
          <a:xfrm>
            <a:off x="8523541" y="6260831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5381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dilet.zan.kz/rus/docs/P1900000645" TargetMode="External"/><Relationship Id="rId2" Type="http://schemas.openxmlformats.org/officeDocument/2006/relationships/hyperlink" Target="https://adilet.zan.kz/rus/docs/V220003114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dilet.zan.kz/rus/docs/V2000020619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dilet.zan.kz/rus/docs/V220003114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ru-RU" sz="3600" dirty="0">
                <a:ea typeface="Calibri"/>
                <a:cs typeface="Calibri"/>
              </a:rPr>
              <a:t>Профессиональная</a:t>
            </a:r>
            <a:r>
              <a:rPr lang="ru-RU" dirty="0">
                <a:ea typeface="Calibri"/>
                <a:cs typeface="Calibri"/>
              </a:rPr>
              <a:t> </a:t>
            </a:r>
            <a:r>
              <a:rPr lang="ru-RU" sz="3600" dirty="0">
                <a:ea typeface="Calibri"/>
                <a:cs typeface="Calibri"/>
              </a:rPr>
              <a:t>этика педагога</a:t>
            </a:r>
            <a:r>
              <a:rPr lang="ru-RU" dirty="0">
                <a:ea typeface="Calibri"/>
                <a:cs typeface="Calibri"/>
              </a:rPr>
              <a:t>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6201BFD-7680-C7CF-9E95-C84A69E9AB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2398626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7908" y="187599"/>
            <a:ext cx="3368866" cy="1616203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200" b="1" dirty="0"/>
              <a:t>Кодекс педагогической этики</a:t>
            </a:r>
            <a:br>
              <a:rPr lang="ru-RU" sz="1300" dirty="0"/>
            </a:br>
            <a:r>
              <a:rPr lang="af-ZA" sz="1300" dirty="0">
                <a:ea typeface="+mj-lt"/>
                <a:cs typeface="+mj-lt"/>
              </a:rPr>
              <a:t>https://adilet.zan.kz/rus/docs/V2000020619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A2F7D7-2B19-59BB-A951-40C6505FF1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021" r="26615" b="9"/>
          <a:stretch/>
        </p:blipFill>
        <p:spPr>
          <a:xfrm>
            <a:off x="20" y="10"/>
            <a:ext cx="4571980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2521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908" y="2031200"/>
            <a:ext cx="3368865" cy="4555415"/>
          </a:xfrm>
        </p:spPr>
        <p:txBody>
          <a:bodyPr anchor="t">
            <a:normAutofit fontScale="85000" lnSpcReduction="10000"/>
          </a:bodyPr>
          <a:lstStyle/>
          <a:p>
            <a:r>
              <a:rPr lang="ru-RU" sz="1700" b="1" dirty="0">
                <a:ea typeface="+mn-lt"/>
                <a:cs typeface="+mn-lt"/>
              </a:rPr>
              <a:t>Добросовестность:</a:t>
            </a:r>
            <a:r>
              <a:rPr lang="ru-RU" sz="1700" dirty="0">
                <a:ea typeface="+mn-lt"/>
                <a:cs typeface="+mn-lt"/>
              </a:rPr>
              <a:t> Ответственность педагога за результаты обучения и воспитания, способность к самокритике и рефлексии, открытость к мнениям обучающихся, их родителей и коллег. </a:t>
            </a:r>
            <a:endParaRPr lang="ru-RU" sz="1700" dirty="0">
              <a:ea typeface="Calibri"/>
              <a:cs typeface="Calibri"/>
            </a:endParaRPr>
          </a:p>
          <a:p>
            <a:r>
              <a:rPr lang="ru-RU" sz="1700" b="1">
                <a:ea typeface="+mn-lt"/>
                <a:cs typeface="+mn-lt"/>
              </a:rPr>
              <a:t>Честность:</a:t>
            </a:r>
            <a:r>
              <a:rPr lang="ru-RU" sz="1700">
                <a:ea typeface="+mn-lt"/>
                <a:cs typeface="+mn-lt"/>
              </a:rPr>
              <a:t> Соблюдение принципов правдивости и справедливости в профессиональной деятельности. </a:t>
            </a:r>
            <a:endParaRPr lang="ru-RU"/>
          </a:p>
          <a:p>
            <a:r>
              <a:rPr lang="ru-RU" sz="1700" b="1">
                <a:ea typeface="+mn-lt"/>
                <a:cs typeface="+mn-lt"/>
              </a:rPr>
              <a:t>Уважение чести и достоинства личности:</a:t>
            </a:r>
            <a:r>
              <a:rPr lang="ru-RU" sz="1700">
                <a:ea typeface="+mn-lt"/>
                <a:cs typeface="+mn-lt"/>
              </a:rPr>
              <a:t> Признание и уважение личного достоинства каждого участника образовательного процесса. </a:t>
            </a:r>
            <a:endParaRPr lang="ru-RU"/>
          </a:p>
          <a:p>
            <a:r>
              <a:rPr lang="ru-RU" sz="1700" b="1">
                <a:ea typeface="+mn-lt"/>
                <a:cs typeface="+mn-lt"/>
              </a:rPr>
              <a:t>Патриотизм:</a:t>
            </a:r>
            <a:r>
              <a:rPr lang="ru-RU" sz="1700">
                <a:ea typeface="+mn-lt"/>
                <a:cs typeface="+mn-lt"/>
              </a:rPr>
              <a:t> Воспитание у обучающихся любви и преданности Родине, уважения к её культуре и традициям. </a:t>
            </a:r>
            <a:endParaRPr lang="ru-RU"/>
          </a:p>
          <a:p>
            <a:r>
              <a:rPr lang="ru-RU" sz="1700" b="1">
                <a:ea typeface="+mn-lt"/>
                <a:cs typeface="+mn-lt"/>
              </a:rPr>
              <a:t>Уважение прав и свобод человека:</a:t>
            </a:r>
            <a:r>
              <a:rPr lang="ru-RU" sz="1700" dirty="0">
                <a:ea typeface="+mn-lt"/>
                <a:cs typeface="+mn-lt"/>
              </a:rPr>
              <a:t> </a:t>
            </a:r>
            <a:r>
              <a:rPr lang="ru-RU" sz="1700">
                <a:ea typeface="+mn-lt"/>
                <a:cs typeface="+mn-lt"/>
              </a:rPr>
              <a:t>Соблюдение и защита прав и свобод обучающихся, установленных законодательством.</a:t>
            </a:r>
            <a:endParaRPr lang="ru-RU"/>
          </a:p>
          <a:p>
            <a:endParaRPr lang="ru-RU" sz="1700" dirty="0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F7E24F-0998-457A-F7E6-69C3E08B3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6A27F-B4EE-8CAB-46A3-ABB3C55F4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7908" y="187599"/>
            <a:ext cx="3368866" cy="1616203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200" b="1" dirty="0"/>
              <a:t>Кодекс педагогической этики</a:t>
            </a:r>
            <a:br>
              <a:rPr lang="ru-RU" sz="1300" dirty="0"/>
            </a:br>
            <a:r>
              <a:rPr lang="af-ZA" sz="1300" dirty="0">
                <a:ea typeface="+mj-lt"/>
                <a:cs typeface="+mj-lt"/>
              </a:rPr>
              <a:t>https://adilet.zan.kz/rus/docs/V2000020619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DD002E-E225-4C79-423A-D363F328C9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021" r="26615" b="9"/>
          <a:stretch/>
        </p:blipFill>
        <p:spPr>
          <a:xfrm>
            <a:off x="20" y="10"/>
            <a:ext cx="4571980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E9C98C9-3E14-7AA3-DD13-1F3EC6030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2521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E31856D-E98A-DF3B-A6C6-FB554A6D5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2F11D78-DD75-1BF4-D35D-6F36944D0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8BA14-762A-7B6F-8B3B-C4BC14972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908" y="2031200"/>
            <a:ext cx="3368865" cy="455541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1700" b="1" dirty="0">
                <a:ea typeface="+mn-lt"/>
                <a:cs typeface="+mn-lt"/>
              </a:rPr>
              <a:t>Профессиональное поведение педагога:</a:t>
            </a:r>
            <a:endParaRPr lang="ru-RU" sz="1700" dirty="0">
              <a:ea typeface="+mn-lt"/>
              <a:cs typeface="+mn-lt"/>
            </a:endParaRPr>
          </a:p>
          <a:p>
            <a:r>
              <a:rPr lang="ru-RU" sz="1700" dirty="0">
                <a:ea typeface="+mn-lt"/>
                <a:cs typeface="+mn-lt"/>
              </a:rPr>
              <a:t>Соблюдение норм профессиональной этики и морали. </a:t>
            </a:r>
            <a:endParaRPr lang="ru-RU" dirty="0">
              <a:ea typeface="+mn-lt"/>
              <a:cs typeface="+mn-lt"/>
            </a:endParaRPr>
          </a:p>
          <a:p>
            <a:r>
              <a:rPr lang="ru-RU" sz="1700" dirty="0">
                <a:ea typeface="+mn-lt"/>
                <a:cs typeface="+mn-lt"/>
              </a:rPr>
              <a:t>Недопустимость использования служебного положения в личных целях. </a:t>
            </a:r>
            <a:endParaRPr lang="ru-RU" dirty="0">
              <a:ea typeface="+mn-lt"/>
              <a:cs typeface="+mn-lt"/>
            </a:endParaRPr>
          </a:p>
          <a:p>
            <a:r>
              <a:rPr lang="ru-RU" sz="1700" dirty="0">
                <a:ea typeface="+mn-lt"/>
                <a:cs typeface="+mn-lt"/>
              </a:rPr>
              <a:t>Избегание конфликтов интересов и ситуаций, подрывающих доверие к педагогической деятельности.</a:t>
            </a:r>
            <a:endParaRPr lang="ru-RU" dirty="0">
              <a:ea typeface="+mn-lt"/>
              <a:cs typeface="+mn-lt"/>
            </a:endParaRPr>
          </a:p>
          <a:p>
            <a:endParaRPr lang="ru-RU" sz="17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9889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5FB3EB-48AA-8EA8-50E6-1BFB89584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C7F98-0F52-376E-6F5D-8CE816C83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7908" y="187599"/>
            <a:ext cx="3368866" cy="1616203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200" b="1" dirty="0"/>
              <a:t>Кодекс педагогической этики</a:t>
            </a:r>
            <a:br>
              <a:rPr lang="ru-RU" sz="1300" dirty="0"/>
            </a:br>
            <a:r>
              <a:rPr lang="af-ZA" sz="1300" dirty="0">
                <a:ea typeface="+mj-lt"/>
                <a:cs typeface="+mj-lt"/>
              </a:rPr>
              <a:t>https://adilet.zan.kz/rus/docs/V2000020619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D6E575-0413-6EE6-8359-B2280E2DDC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021" r="26615" b="9"/>
          <a:stretch/>
        </p:blipFill>
        <p:spPr>
          <a:xfrm>
            <a:off x="20" y="10"/>
            <a:ext cx="4571980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11D43F8-DA16-09B8-0A72-8F83DD927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2521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8E43D19-FF29-F3F4-2997-63AD59DB9D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4CEA97-17D2-8996-3B6D-CC239967B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F90BC-447C-5A14-2161-E4292E7BA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908" y="2031200"/>
            <a:ext cx="3368865" cy="4555415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ru-RU" sz="1700" b="1" dirty="0">
                <a:ea typeface="+mn-lt"/>
                <a:cs typeface="+mn-lt"/>
              </a:rPr>
              <a:t>Взаимоотношения с обучающимися:</a:t>
            </a:r>
            <a:endParaRPr lang="ru-RU" sz="1700" dirty="0">
              <a:ea typeface="+mn-lt"/>
              <a:cs typeface="+mn-lt"/>
            </a:endParaRPr>
          </a:p>
          <a:p>
            <a:r>
              <a:rPr lang="ru-RU" sz="1700" dirty="0">
                <a:ea typeface="+mn-lt"/>
                <a:cs typeface="+mn-lt"/>
              </a:rPr>
              <a:t>Справедливое и равное отношение ко всем ученикам. </a:t>
            </a:r>
            <a:endParaRPr lang="ru-RU" dirty="0"/>
          </a:p>
          <a:p>
            <a:r>
              <a:rPr lang="ru-RU" sz="1700" dirty="0">
                <a:ea typeface="+mn-lt"/>
                <a:cs typeface="+mn-lt"/>
              </a:rPr>
              <a:t>Поддержка и уважение индивидуальности каждого обучающегося. </a:t>
            </a:r>
            <a:endParaRPr lang="ru-RU">
              <a:ea typeface="+mn-lt"/>
              <a:cs typeface="+mn-lt"/>
            </a:endParaRPr>
          </a:p>
          <a:p>
            <a:r>
              <a:rPr lang="ru-RU" sz="1700" dirty="0">
                <a:ea typeface="+mn-lt"/>
                <a:cs typeface="+mn-lt"/>
              </a:rPr>
              <a:t>Недопустимость дискриминации по любым признакам. </a:t>
            </a:r>
            <a:endParaRPr lang="ru-RU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ru-RU" sz="1700" b="1" dirty="0">
                <a:ea typeface="+mn-lt"/>
                <a:cs typeface="+mn-lt"/>
              </a:rPr>
              <a:t>Взаимоотношения с коллегами:</a:t>
            </a:r>
            <a:endParaRPr lang="ru-RU" dirty="0">
              <a:ea typeface="Calibri"/>
              <a:cs typeface="Calibri"/>
            </a:endParaRPr>
          </a:p>
          <a:p>
            <a:r>
              <a:rPr lang="ru-RU" sz="1700" dirty="0">
                <a:ea typeface="+mn-lt"/>
                <a:cs typeface="+mn-lt"/>
              </a:rPr>
              <a:t>Сотрудничество и взаимопомощь в профессиональной деятельности. </a:t>
            </a:r>
            <a:endParaRPr lang="ru-RU" dirty="0"/>
          </a:p>
          <a:p>
            <a:r>
              <a:rPr lang="ru-RU" sz="1700" dirty="0">
                <a:ea typeface="+mn-lt"/>
                <a:cs typeface="+mn-lt"/>
              </a:rPr>
              <a:t>Уважение мнения и опыта коллег. </a:t>
            </a:r>
            <a:endParaRPr lang="ru-RU" dirty="0"/>
          </a:p>
          <a:p>
            <a:r>
              <a:rPr lang="ru-RU" sz="1700" dirty="0">
                <a:ea typeface="+mn-lt"/>
                <a:cs typeface="+mn-lt"/>
              </a:rPr>
              <a:t>Недопустимость публичной критики и распространения ложной информации о коллегах. </a:t>
            </a:r>
            <a:endParaRPr lang="ru-RU" dirty="0"/>
          </a:p>
          <a:p>
            <a:endParaRPr lang="ru-RU" sz="1700" b="1" dirty="0">
              <a:ea typeface="+mn-lt"/>
              <a:cs typeface="+mn-lt"/>
            </a:endParaRPr>
          </a:p>
          <a:p>
            <a:endParaRPr lang="ru-RU" sz="17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4022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2D7E20-74EC-CDFD-718F-C5676702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1E322-F83E-5D6B-E29F-69BFFEB1C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7908" y="187599"/>
            <a:ext cx="3368866" cy="1616203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200" b="1" dirty="0"/>
              <a:t>Кодекс педагогической этики</a:t>
            </a:r>
            <a:br>
              <a:rPr lang="ru-RU" sz="1300" dirty="0"/>
            </a:br>
            <a:r>
              <a:rPr lang="af-ZA" sz="1300" dirty="0">
                <a:ea typeface="+mj-lt"/>
                <a:cs typeface="+mj-lt"/>
              </a:rPr>
              <a:t>https://adilet.zan.kz/rus/docs/V2000020619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890EB9-69F7-4D54-50EF-430E5C506BE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021" r="26615" b="9"/>
          <a:stretch/>
        </p:blipFill>
        <p:spPr>
          <a:xfrm>
            <a:off x="20" y="10"/>
            <a:ext cx="4571980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855C403-7930-0E62-4A36-1F5F5F7FB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2521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3D71E74-27EA-916F-3B0F-4D27BC6235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8C4A26E-E8DD-60AF-7A65-88807674A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31816-21CF-C60E-A221-256DD0FD6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908" y="2031200"/>
            <a:ext cx="3368865" cy="4555415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ru-RU" sz="1700" b="1" dirty="0">
                <a:ea typeface="+mn-lt"/>
                <a:cs typeface="+mn-lt"/>
              </a:rPr>
              <a:t>Ответственность за нарушение педагогической этики:</a:t>
            </a:r>
            <a:endParaRPr lang="ru-RU" dirty="0">
              <a:ea typeface="+mn-lt"/>
              <a:cs typeface="+mn-lt"/>
            </a:endParaRPr>
          </a:p>
          <a:p>
            <a:r>
              <a:rPr lang="ru-RU" sz="1700" dirty="0">
                <a:ea typeface="+mn-lt"/>
                <a:cs typeface="+mn-lt"/>
              </a:rPr>
              <a:t>Рассмотрение случаев нарушения педагогической этики специальными советами по педагогической этике. </a:t>
            </a:r>
            <a:endParaRPr lang="ru-RU" dirty="0">
              <a:ea typeface="+mn-lt"/>
              <a:cs typeface="+mn-lt"/>
            </a:endParaRPr>
          </a:p>
          <a:p>
            <a:r>
              <a:rPr lang="ru-RU" sz="1700" dirty="0">
                <a:ea typeface="+mn-lt"/>
                <a:cs typeface="+mn-lt"/>
              </a:rPr>
              <a:t>Применение мер дисциплинарного воздействия в соответствии с законодательством.</a:t>
            </a:r>
            <a:endParaRPr lang="ru-RU" dirty="0">
              <a:ea typeface="+mn-lt"/>
              <a:cs typeface="+mn-lt"/>
            </a:endParaRPr>
          </a:p>
          <a:p>
            <a:pPr marL="0" indent="0">
              <a:buNone/>
            </a:pPr>
            <a:endParaRPr lang="ru-RU" sz="1700" b="1" dirty="0">
              <a:ea typeface="Calibri"/>
              <a:cs typeface="Calibri"/>
            </a:endParaRPr>
          </a:p>
          <a:p>
            <a:endParaRPr lang="ru-RU" sz="1700" b="1" dirty="0">
              <a:ea typeface="+mn-lt"/>
              <a:cs typeface="+mn-lt"/>
            </a:endParaRPr>
          </a:p>
          <a:p>
            <a:endParaRPr lang="ru-RU" sz="17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7909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10FEF04-9FA2-4DD8-EC29-60D92C722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78883" y="-4329"/>
            <a:ext cx="5265119" cy="6869586"/>
            <a:chOff x="5171844" y="-11586"/>
            <a:chExt cx="7020159" cy="686958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B4A5D8B-34EC-D352-BE87-4809E4CE4F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71848" y="-11580"/>
              <a:ext cx="7020152" cy="686957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411AD96-CCBD-9812-0D19-0E7C7A79E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351336" y="876304"/>
              <a:ext cx="5840664" cy="5981696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AF89D92-20DD-C8E9-DF7A-988B09642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71844" y="-11586"/>
              <a:ext cx="5171848" cy="6869586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alpha val="70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F78F10-63E0-611E-AC78-66E24EA306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42356" y="708353"/>
              <a:ext cx="6869583" cy="5429710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9CD1B6-CE40-7A9C-906E-D720A1C2A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1021" y="1536179"/>
            <a:ext cx="3740844" cy="213512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>
              <a:lnSpc>
                <a:spcPct val="90000"/>
              </a:lnSpc>
            </a:pPr>
            <a:r>
              <a:rPr lang="en-US" sz="3500" dirty="0" err="1">
                <a:solidFill>
                  <a:srgbClr val="FFFFFF"/>
                </a:solidFill>
              </a:rPr>
              <a:t>Какие</a:t>
            </a:r>
            <a:r>
              <a:rPr lang="en-US" sz="3500" dirty="0">
                <a:solidFill>
                  <a:srgbClr val="FFFFFF"/>
                </a:solidFill>
              </a:rPr>
              <a:t> </a:t>
            </a:r>
            <a:r>
              <a:rPr lang="en-US" sz="3500" dirty="0" err="1">
                <a:solidFill>
                  <a:srgbClr val="FFFFFF"/>
                </a:solidFill>
              </a:rPr>
              <a:t>ошибки</a:t>
            </a:r>
            <a:r>
              <a:rPr lang="en-US" sz="3500" dirty="0">
                <a:solidFill>
                  <a:srgbClr val="FFFFFF"/>
                </a:solidFill>
              </a:rPr>
              <a:t> </a:t>
            </a:r>
            <a:r>
              <a:rPr lang="en-US" sz="3500" dirty="0" err="1">
                <a:solidFill>
                  <a:srgbClr val="FFFFFF"/>
                </a:solidFill>
              </a:rPr>
              <a:t>молодого</a:t>
            </a:r>
            <a:r>
              <a:rPr lang="en-US" sz="3500" dirty="0">
                <a:solidFill>
                  <a:srgbClr val="FFFFFF"/>
                </a:solidFill>
              </a:rPr>
              <a:t> </a:t>
            </a:r>
            <a:r>
              <a:rPr lang="en-US" sz="3500" dirty="0" err="1">
                <a:solidFill>
                  <a:srgbClr val="FFFFFF"/>
                </a:solidFill>
              </a:rPr>
              <a:t>педагога</a:t>
            </a:r>
            <a:r>
              <a:rPr lang="en-US" sz="3500" dirty="0">
                <a:solidFill>
                  <a:srgbClr val="FFFFFF"/>
                </a:solidFill>
              </a:rPr>
              <a:t> </a:t>
            </a:r>
            <a:r>
              <a:rPr lang="en-US" sz="3500" dirty="0" err="1">
                <a:solidFill>
                  <a:srgbClr val="FFFFFF"/>
                </a:solidFill>
              </a:rPr>
              <a:t>бывают</a:t>
            </a:r>
            <a:r>
              <a:rPr lang="en-US" sz="3500" dirty="0">
                <a:solidFill>
                  <a:srgbClr val="FFFFFF"/>
                </a:solidFill>
              </a:rPr>
              <a:t>?</a:t>
            </a:r>
            <a:br>
              <a:rPr lang="en-US" dirty="0"/>
            </a:br>
            <a:br>
              <a:rPr lang="en-US" dirty="0"/>
            </a:br>
            <a:r>
              <a:rPr lang="en-US" sz="3500" dirty="0">
                <a:solidFill>
                  <a:srgbClr val="FFFFFF"/>
                </a:solidFill>
              </a:rPr>
              <a:t>(в </a:t>
            </a:r>
            <a:r>
              <a:rPr lang="en-US" sz="3500" dirty="0" err="1">
                <a:solidFill>
                  <a:srgbClr val="FFFFFF"/>
                </a:solidFill>
              </a:rPr>
              <a:t>чат</a:t>
            </a:r>
            <a:r>
              <a:rPr lang="en-US" sz="3500" dirty="0">
                <a:solidFill>
                  <a:srgbClr val="FFFFFF"/>
                </a:solidFill>
              </a:rPr>
              <a:t>) </a:t>
            </a:r>
          </a:p>
        </p:txBody>
      </p:sp>
      <p:pic>
        <p:nvPicPr>
          <p:cNvPr id="5" name="Picture 4" descr="Божья коровка с семью пятнами, поднимающаяся по травинке">
            <a:extLst>
              <a:ext uri="{FF2B5EF4-FFF2-40B4-BE49-F238E27FC236}">
                <a16:creationId xmlns:a16="http://schemas.microsoft.com/office/drawing/2014/main" id="{1ECD9445-2B05-E0EC-3543-D88700ABEF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14" r="56632" b="5"/>
          <a:stretch/>
        </p:blipFill>
        <p:spPr>
          <a:xfrm>
            <a:off x="20" y="-7622"/>
            <a:ext cx="3878866" cy="686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178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1A9D8B-3117-4D9D-BDA4-DD818950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5600700" cy="6858000"/>
            <a:chOff x="7467600" y="0"/>
            <a:chExt cx="4724400" cy="6858000"/>
          </a:xfrm>
        </p:grpSpPr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A7877B25-8C10-4C8D-BC88-BF3C557F8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F0DD86-96CD-4F5F-BA4D-FFC17F2D6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D92035A-AA2F-4CD8-A556-1CE8BDEC7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27275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990600"/>
            <a:ext cx="84582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676400"/>
            <a:ext cx="2857500" cy="3505200"/>
          </a:xfrm>
        </p:spPr>
        <p:txBody>
          <a:bodyPr anchor="t">
            <a:normAutofit/>
          </a:bodyPr>
          <a:lstStyle/>
          <a:p>
            <a:r>
              <a:rPr lang="ru-RU" sz="3500"/>
              <a:t>Ошибки молодого педагога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3" y="1676400"/>
            <a:ext cx="4229097" cy="35052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2100" b="1" dirty="0">
                <a:solidFill>
                  <a:schemeClr val="tx1">
                    <a:alpha val="55000"/>
                  </a:schemeClr>
                </a:solidFill>
              </a:rPr>
              <a:t>ТОП-5 типичных ошибок:</a:t>
            </a:r>
            <a:endParaRPr lang="ru-RU" b="1">
              <a:solidFill>
                <a:schemeClr val="tx1">
                  <a:alpha val="55000"/>
                </a:schemeClr>
              </a:solidFill>
            </a:endParaRPr>
          </a:p>
          <a:p>
            <a:r>
              <a:rPr lang="ru-RU" sz="2100" dirty="0">
                <a:solidFill>
                  <a:schemeClr val="tx1">
                    <a:alpha val="55000"/>
                  </a:schemeClr>
                </a:solidFill>
              </a:rPr>
              <a:t>1. 'Я буду другом детям'</a:t>
            </a:r>
            <a:endParaRPr lang="ru-RU" sz="2100" dirty="0">
              <a:solidFill>
                <a:schemeClr val="tx1">
                  <a:alpha val="55000"/>
                </a:schemeClr>
              </a:solidFill>
              <a:ea typeface="Calibri"/>
              <a:cs typeface="Calibri"/>
            </a:endParaRPr>
          </a:p>
          <a:p>
            <a:r>
              <a:rPr lang="ru-RU" sz="2100" dirty="0">
                <a:solidFill>
                  <a:schemeClr val="tx1">
                    <a:alpha val="55000"/>
                  </a:schemeClr>
                </a:solidFill>
              </a:rPr>
              <a:t>2. 'Я обязана быть идеальной'</a:t>
            </a:r>
            <a:endParaRPr lang="ru-RU" sz="2100" dirty="0">
              <a:solidFill>
                <a:schemeClr val="tx1">
                  <a:alpha val="55000"/>
                </a:schemeClr>
              </a:solidFill>
              <a:ea typeface="Calibri"/>
              <a:cs typeface="Calibri"/>
            </a:endParaRPr>
          </a:p>
          <a:p>
            <a:r>
              <a:rPr lang="ru-RU" sz="2100" dirty="0">
                <a:solidFill>
                  <a:schemeClr val="tx1">
                    <a:alpha val="55000"/>
                  </a:schemeClr>
                </a:solidFill>
              </a:rPr>
              <a:t>3. 'Если директор что-то сказал, значит, так и должно быть'</a:t>
            </a:r>
            <a:endParaRPr lang="ru-RU" sz="2100" dirty="0">
              <a:solidFill>
                <a:schemeClr val="tx1">
                  <a:alpha val="55000"/>
                </a:schemeClr>
              </a:solidFill>
              <a:ea typeface="Calibri"/>
              <a:cs typeface="Calibri"/>
            </a:endParaRPr>
          </a:p>
          <a:p>
            <a:r>
              <a:rPr lang="ru-RU" sz="2100" dirty="0">
                <a:solidFill>
                  <a:schemeClr val="tx1">
                    <a:alpha val="55000"/>
                  </a:schemeClr>
                </a:solidFill>
              </a:rPr>
              <a:t>4. 'С родителями лучше не связываться'</a:t>
            </a:r>
            <a:endParaRPr lang="ru-RU" sz="2100" dirty="0">
              <a:solidFill>
                <a:schemeClr val="tx1">
                  <a:alpha val="55000"/>
                </a:schemeClr>
              </a:solidFill>
              <a:ea typeface="Calibri"/>
              <a:cs typeface="Calibri"/>
            </a:endParaRPr>
          </a:p>
          <a:p>
            <a:r>
              <a:rPr lang="ru-RU" sz="2100" dirty="0">
                <a:solidFill>
                  <a:schemeClr val="tx1">
                    <a:alpha val="55000"/>
                  </a:schemeClr>
                </a:solidFill>
              </a:rPr>
              <a:t>5. 'Я </a:t>
            </a:r>
            <a:r>
              <a:rPr lang="ru-RU" sz="2100" dirty="0" err="1">
                <a:solidFill>
                  <a:schemeClr val="tx1">
                    <a:alpha val="55000"/>
                  </a:schemeClr>
                </a:solidFill>
              </a:rPr>
              <a:t>должн</a:t>
            </a:r>
            <a:r>
              <a:rPr lang="ru-RU" sz="2100" dirty="0">
                <a:solidFill>
                  <a:schemeClr val="tx1">
                    <a:alpha val="55000"/>
                  </a:schemeClr>
                </a:solidFill>
              </a:rPr>
              <a:t>(а) делать все сама'</a:t>
            </a:r>
            <a:endParaRPr lang="ru-RU" sz="2100" dirty="0">
              <a:solidFill>
                <a:schemeClr val="tx1">
                  <a:alpha val="55000"/>
                </a:schemeClr>
              </a:solidFill>
              <a:ea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D1A9D8B-3117-4D9D-BDA4-DD8189509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5600700" cy="6858000"/>
            <a:chOff x="7467600" y="0"/>
            <a:chExt cx="47244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877B25-8C10-4C8D-BC88-BF3C557F8F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F0DD86-96CD-4F5F-BA4D-FFC17F2D6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D92035A-AA2F-4CD8-A556-1CE8BDEC7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27275" cy="6858000"/>
          </a:xfrm>
          <a:custGeom>
            <a:avLst/>
            <a:gdLst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7090188 w 7467600"/>
              <a:gd name="connsiteY3" fmla="*/ 6584365 h 6858000"/>
              <a:gd name="connsiteX4" fmla="*/ 7440138 w 7467600"/>
              <a:gd name="connsiteY4" fmla="*/ 6622648 h 6858000"/>
              <a:gd name="connsiteX5" fmla="*/ 7467600 w 7467600"/>
              <a:gd name="connsiteY5" fmla="*/ 6628217 h 6858000"/>
              <a:gd name="connsiteX6" fmla="*/ 7467600 w 7467600"/>
              <a:gd name="connsiteY6" fmla="*/ 6668575 h 6858000"/>
              <a:gd name="connsiteX7" fmla="*/ 7392322 w 7467600"/>
              <a:gd name="connsiteY7" fmla="*/ 6658238 h 6858000"/>
              <a:gd name="connsiteX8" fmla="*/ 7467600 w 7467600"/>
              <a:gd name="connsiteY8" fmla="*/ 6683873 h 6858000"/>
              <a:gd name="connsiteX9" fmla="*/ 7467600 w 7467600"/>
              <a:gd name="connsiteY9" fmla="*/ 6714215 h 6858000"/>
              <a:gd name="connsiteX10" fmla="*/ 7447383 w 7467600"/>
              <a:gd name="connsiteY10" fmla="*/ 6707202 h 6858000"/>
              <a:gd name="connsiteX11" fmla="*/ 7289862 w 7467600"/>
              <a:gd name="connsiteY11" fmla="*/ 6659827 h 6858000"/>
              <a:gd name="connsiteX12" fmla="*/ 7434024 w 7467600"/>
              <a:gd name="connsiteY12" fmla="*/ 6722130 h 6858000"/>
              <a:gd name="connsiteX13" fmla="*/ 7467600 w 7467600"/>
              <a:gd name="connsiteY13" fmla="*/ 6736157 h 6858000"/>
              <a:gd name="connsiteX14" fmla="*/ 7467600 w 7467600"/>
              <a:gd name="connsiteY14" fmla="*/ 6767913 h 6858000"/>
              <a:gd name="connsiteX15" fmla="*/ 7271814 w 7467600"/>
              <a:gd name="connsiteY15" fmla="*/ 6684601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7090188 w 7467600"/>
              <a:gd name="connsiteY21" fmla="*/ 6584365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61797 w 7467600"/>
              <a:gd name="connsiteY74" fmla="*/ 5419899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126431 w 7467600"/>
              <a:gd name="connsiteY88" fmla="*/ 5737872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6861797 w 7467600"/>
              <a:gd name="connsiteY101" fmla="*/ 5419899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7133363 w 7467600"/>
              <a:gd name="connsiteY125" fmla="*/ 5050246 h 6858000"/>
              <a:gd name="connsiteX126" fmla="*/ 7450656 w 7467600"/>
              <a:gd name="connsiteY126" fmla="*/ 5134750 h 6858000"/>
              <a:gd name="connsiteX127" fmla="*/ 7467600 w 7467600"/>
              <a:gd name="connsiteY127" fmla="*/ 5142496 h 6858000"/>
              <a:gd name="connsiteX128" fmla="*/ 7467600 w 7467600"/>
              <a:gd name="connsiteY128" fmla="*/ 5158623 h 6858000"/>
              <a:gd name="connsiteX129" fmla="*/ 7427076 w 7467600"/>
              <a:gd name="connsiteY129" fmla="*/ 5142684 h 6858000"/>
              <a:gd name="connsiteX130" fmla="*/ 7467600 w 7467600"/>
              <a:gd name="connsiteY130" fmla="*/ 5164774 h 6858000"/>
              <a:gd name="connsiteX131" fmla="*/ 7467600 w 7467600"/>
              <a:gd name="connsiteY131" fmla="*/ 5199146 h 6858000"/>
              <a:gd name="connsiteX132" fmla="*/ 7391022 w 7467600"/>
              <a:gd name="connsiteY132" fmla="*/ 5158141 h 6858000"/>
              <a:gd name="connsiteX133" fmla="*/ 7312201 w 7467600"/>
              <a:gd name="connsiteY133" fmla="*/ 5128278 h 6858000"/>
              <a:gd name="connsiteX134" fmla="*/ 7343603 w 7467600"/>
              <a:gd name="connsiteY134" fmla="*/ 5149746 h 6858000"/>
              <a:gd name="connsiteX135" fmla="*/ 7467600 w 7467600"/>
              <a:gd name="connsiteY135" fmla="*/ 5241225 h 6858000"/>
              <a:gd name="connsiteX136" fmla="*/ 7467600 w 7467600"/>
              <a:gd name="connsiteY136" fmla="*/ 5277736 h 6858000"/>
              <a:gd name="connsiteX137" fmla="*/ 7327465 w 7467600"/>
              <a:gd name="connsiteY137" fmla="*/ 5174181 h 6858000"/>
              <a:gd name="connsiteX138" fmla="*/ 7244057 w 7467600"/>
              <a:gd name="connsiteY138" fmla="*/ 5124233 h 6858000"/>
              <a:gd name="connsiteX139" fmla="*/ 7353035 w 7467600"/>
              <a:gd name="connsiteY139" fmla="*/ 5197318 h 6858000"/>
              <a:gd name="connsiteX140" fmla="*/ 7467600 w 7467600"/>
              <a:gd name="connsiteY140" fmla="*/ 5297634 h 6858000"/>
              <a:gd name="connsiteX141" fmla="*/ 7467600 w 7467600"/>
              <a:gd name="connsiteY141" fmla="*/ 5361850 h 6858000"/>
              <a:gd name="connsiteX142" fmla="*/ 7368569 w 7467600"/>
              <a:gd name="connsiteY142" fmla="*/ 5270182 h 6858000"/>
              <a:gd name="connsiteX143" fmla="*/ 7131946 w 7467600"/>
              <a:gd name="connsiteY143" fmla="*/ 5075653 h 6858000"/>
              <a:gd name="connsiteX144" fmla="*/ 7133363 w 7467600"/>
              <a:gd name="connsiteY144" fmla="*/ 5050246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7467600 w 7467600"/>
              <a:gd name="connsiteY834" fmla="*/ 163142 h 6858000"/>
              <a:gd name="connsiteX835" fmla="*/ 7467600 w 7467600"/>
              <a:gd name="connsiteY835" fmla="*/ 789215 h 6858000"/>
              <a:gd name="connsiteX836" fmla="*/ 7451412 w 7467600"/>
              <a:gd name="connsiteY836" fmla="*/ 799572 h 6858000"/>
              <a:gd name="connsiteX837" fmla="*/ 7419999 w 7467600"/>
              <a:gd name="connsiteY837" fmla="*/ 774360 h 6858000"/>
              <a:gd name="connsiteX838" fmla="*/ 7429067 w 7467600"/>
              <a:gd name="connsiteY838" fmla="*/ 402737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29067 w 7467600"/>
              <a:gd name="connsiteY844" fmla="*/ 402737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7429067 w 7467600"/>
              <a:gd name="connsiteY848" fmla="*/ 402737 h 6858000"/>
              <a:gd name="connsiteX849" fmla="*/ 5905192 w 7467600"/>
              <a:gd name="connsiteY849" fmla="*/ 163079 h 6858000"/>
              <a:gd name="connsiteX850" fmla="*/ 5865655 w 7467600"/>
              <a:gd name="connsiteY850" fmla="*/ 171901 h 6858000"/>
              <a:gd name="connsiteX851" fmla="*/ 5259740 w 7467600"/>
              <a:gd name="connsiteY851" fmla="*/ 257013 h 6858000"/>
              <a:gd name="connsiteX852" fmla="*/ 5208466 w 7467600"/>
              <a:gd name="connsiteY852" fmla="*/ 257550 h 6858000"/>
              <a:gd name="connsiteX853" fmla="*/ 4980204 w 7467600"/>
              <a:gd name="connsiteY853" fmla="*/ 271903 h 6858000"/>
              <a:gd name="connsiteX854" fmla="*/ 5068068 w 7467600"/>
              <a:gd name="connsiteY854" fmla="*/ 282244 h 6858000"/>
              <a:gd name="connsiteX855" fmla="*/ 5153231 w 7467600"/>
              <a:gd name="connsiteY855" fmla="*/ 292240 h 6858000"/>
              <a:gd name="connsiteX856" fmla="*/ 5426491 w 7467600"/>
              <a:gd name="connsiteY856" fmla="*/ 281128 h 6858000"/>
              <a:gd name="connsiteX857" fmla="*/ 5731212 w 7467600"/>
              <a:gd name="connsiteY857" fmla="*/ 231951 h 6858000"/>
              <a:gd name="connsiteX858" fmla="*/ 5905192 w 7467600"/>
              <a:gd name="connsiteY858" fmla="*/ 163079 h 6858000"/>
              <a:gd name="connsiteX859" fmla="*/ 5944437 w 7467600"/>
              <a:gd name="connsiteY859" fmla="*/ 113829 h 6858000"/>
              <a:gd name="connsiteX860" fmla="*/ 5825032 w 7467600"/>
              <a:gd name="connsiteY860" fmla="*/ 146405 h 6858000"/>
              <a:gd name="connsiteX861" fmla="*/ 4955599 w 7467600"/>
              <a:gd name="connsiteY861" fmla="*/ 247008 h 6858000"/>
              <a:gd name="connsiteX862" fmla="*/ 5210104 w 7467600"/>
              <a:gd name="connsiteY862" fmla="*/ 228123 h 6858000"/>
              <a:gd name="connsiteX863" fmla="*/ 5261015 w 7467600"/>
              <a:gd name="connsiteY863" fmla="*/ 227087 h 6858000"/>
              <a:gd name="connsiteX864" fmla="*/ 5861181 w 7467600"/>
              <a:gd name="connsiteY864" fmla="*/ 143093 h 6858000"/>
              <a:gd name="connsiteX865" fmla="*/ 5961252 w 7467600"/>
              <a:gd name="connsiteY865" fmla="*/ 114820 h 6858000"/>
              <a:gd name="connsiteX866" fmla="*/ 5944437 w 7467600"/>
              <a:gd name="connsiteY866" fmla="*/ 113829 h 6858000"/>
              <a:gd name="connsiteX867" fmla="*/ 3882765 w 7467600"/>
              <a:gd name="connsiteY867" fmla="*/ 0 h 6858000"/>
              <a:gd name="connsiteX868" fmla="*/ 3995099 w 7467600"/>
              <a:gd name="connsiteY868" fmla="*/ 0 h 6858000"/>
              <a:gd name="connsiteX869" fmla="*/ 4163818 w 7467600"/>
              <a:gd name="connsiteY869" fmla="*/ 234104 h 6858000"/>
              <a:gd name="connsiteX870" fmla="*/ 4172099 w 7467600"/>
              <a:gd name="connsiteY870" fmla="*/ 234207 h 6858000"/>
              <a:gd name="connsiteX871" fmla="*/ 4784282 w 7467600"/>
              <a:gd name="connsiteY871" fmla="*/ 276561 h 6858000"/>
              <a:gd name="connsiteX872" fmla="*/ 4801687 w 7467600"/>
              <a:gd name="connsiteY872" fmla="*/ 267764 h 6858000"/>
              <a:gd name="connsiteX873" fmla="*/ 6082788 w 7467600"/>
              <a:gd name="connsiteY873" fmla="*/ 64119 h 6858000"/>
              <a:gd name="connsiteX874" fmla="*/ 6099442 w 7467600"/>
              <a:gd name="connsiteY874" fmla="*/ 82568 h 6858000"/>
              <a:gd name="connsiteX875" fmla="*/ 4804137 w 7467600"/>
              <a:gd name="connsiteY875" fmla="*/ 320931 h 6858000"/>
              <a:gd name="connsiteX876" fmla="*/ 4227047 w 7467600"/>
              <a:gd name="connsiteY876" fmla="*/ 313415 h 6858000"/>
              <a:gd name="connsiteX877" fmla="*/ 4346041 w 7467600"/>
              <a:gd name="connsiteY877" fmla="*/ 456086 h 6858000"/>
              <a:gd name="connsiteX878" fmla="*/ 4870967 w 7467600"/>
              <a:gd name="connsiteY878" fmla="*/ 963061 h 6858000"/>
              <a:gd name="connsiteX879" fmla="*/ 4889647 w 7467600"/>
              <a:gd name="connsiteY879" fmla="*/ 957147 h 6858000"/>
              <a:gd name="connsiteX880" fmla="*/ 5422504 w 7467600"/>
              <a:gd name="connsiteY880" fmla="*/ 805191 h 6858000"/>
              <a:gd name="connsiteX881" fmla="*/ 6087656 w 7467600"/>
              <a:gd name="connsiteY881" fmla="*/ 826703 h 6858000"/>
              <a:gd name="connsiteX882" fmla="*/ 6058717 w 7467600"/>
              <a:gd name="connsiteY882" fmla="*/ 865992 h 6858000"/>
              <a:gd name="connsiteX883" fmla="*/ 4974153 w 7467600"/>
              <a:gd name="connsiteY883" fmla="*/ 1045456 h 6858000"/>
              <a:gd name="connsiteX884" fmla="*/ 5627835 w 7467600"/>
              <a:gd name="connsiteY884" fmla="*/ 1472077 h 6858000"/>
              <a:gd name="connsiteX885" fmla="*/ 5629817 w 7467600"/>
              <a:gd name="connsiteY885" fmla="*/ 1471412 h 6858000"/>
              <a:gd name="connsiteX886" fmla="*/ 5634124 w 7467600"/>
              <a:gd name="connsiteY886" fmla="*/ 1470572 h 6858000"/>
              <a:gd name="connsiteX887" fmla="*/ 5755832 w 7467600"/>
              <a:gd name="connsiteY887" fmla="*/ 1383886 h 6858000"/>
              <a:gd name="connsiteX888" fmla="*/ 6014186 w 7467600"/>
              <a:gd name="connsiteY888" fmla="*/ 1279799 h 6858000"/>
              <a:gd name="connsiteX889" fmla="*/ 6901619 w 7467600"/>
              <a:gd name="connsiteY889" fmla="*/ 1047874 h 6858000"/>
              <a:gd name="connsiteX890" fmla="*/ 6931566 w 7467600"/>
              <a:gd name="connsiteY890" fmla="*/ 1062034 h 6858000"/>
              <a:gd name="connsiteX891" fmla="*/ 5790982 w 7467600"/>
              <a:gd name="connsiteY891" fmla="*/ 1561380 h 6858000"/>
              <a:gd name="connsiteX892" fmla="*/ 6188971 w 7467600"/>
              <a:gd name="connsiteY892" fmla="*/ 1755168 h 6858000"/>
              <a:gd name="connsiteX893" fmla="*/ 6202446 w 7467600"/>
              <a:gd name="connsiteY893" fmla="*/ 1752268 h 6858000"/>
              <a:gd name="connsiteX894" fmla="*/ 7179560 w 7467600"/>
              <a:gd name="connsiteY894" fmla="*/ 1467551 h 6858000"/>
              <a:gd name="connsiteX895" fmla="*/ 7158730 w 7467600"/>
              <a:gd name="connsiteY895" fmla="*/ 1507835 h 6858000"/>
              <a:gd name="connsiteX896" fmla="*/ 6326959 w 7467600"/>
              <a:gd name="connsiteY896" fmla="*/ 1817686 h 6858000"/>
              <a:gd name="connsiteX897" fmla="*/ 6537433 w 7467600"/>
              <a:gd name="connsiteY897" fmla="*/ 1907790 h 6858000"/>
              <a:gd name="connsiteX898" fmla="*/ 6550221 w 7467600"/>
              <a:gd name="connsiteY898" fmla="*/ 1910729 h 6858000"/>
              <a:gd name="connsiteX899" fmla="*/ 6964438 w 7467600"/>
              <a:gd name="connsiteY899" fmla="*/ 2209505 h 6858000"/>
              <a:gd name="connsiteX900" fmla="*/ 7367862 w 7467600"/>
              <a:gd name="connsiteY900" fmla="*/ 2806833 h 6858000"/>
              <a:gd name="connsiteX901" fmla="*/ 7364329 w 7467600"/>
              <a:gd name="connsiteY901" fmla="*/ 2826907 h 6858000"/>
              <a:gd name="connsiteX902" fmla="*/ 7290545 w 7467600"/>
              <a:gd name="connsiteY902" fmla="*/ 2850663 h 6858000"/>
              <a:gd name="connsiteX903" fmla="*/ 6472036 w 7467600"/>
              <a:gd name="connsiteY903" fmla="*/ 1959003 h 6858000"/>
              <a:gd name="connsiteX904" fmla="*/ 5792897 w 7467600"/>
              <a:gd name="connsiteY904" fmla="*/ 1647747 h 6858000"/>
              <a:gd name="connsiteX905" fmla="*/ 5842751 w 7467600"/>
              <a:gd name="connsiteY905" fmla="*/ 1816112 h 6858000"/>
              <a:gd name="connsiteX906" fmla="*/ 5847424 w 7467600"/>
              <a:gd name="connsiteY906" fmla="*/ 1815776 h 6858000"/>
              <a:gd name="connsiteX907" fmla="*/ 6399821 w 7467600"/>
              <a:gd name="connsiteY907" fmla="*/ 2344799 h 6858000"/>
              <a:gd name="connsiteX908" fmla="*/ 6323232 w 7467600"/>
              <a:gd name="connsiteY908" fmla="*/ 2389634 h 6858000"/>
              <a:gd name="connsiteX909" fmla="*/ 5942958 w 7467600"/>
              <a:gd name="connsiteY909" fmla="*/ 2077708 h 6858000"/>
              <a:gd name="connsiteX910" fmla="*/ 5921559 w 7467600"/>
              <a:gd name="connsiteY910" fmla="*/ 2378596 h 6858000"/>
              <a:gd name="connsiteX911" fmla="*/ 5817651 w 7467600"/>
              <a:gd name="connsiteY911" fmla="*/ 3023919 h 6858000"/>
              <a:gd name="connsiteX912" fmla="*/ 5729634 w 7467600"/>
              <a:gd name="connsiteY912" fmla="*/ 3051849 h 6858000"/>
              <a:gd name="connsiteX913" fmla="*/ 5611018 w 7467600"/>
              <a:gd name="connsiteY913" fmla="*/ 2316769 h 6858000"/>
              <a:gd name="connsiteX914" fmla="*/ 5687608 w 7467600"/>
              <a:gd name="connsiteY914" fmla="*/ 2039972 h 6858000"/>
              <a:gd name="connsiteX915" fmla="*/ 5657554 w 7467600"/>
              <a:gd name="connsiteY915" fmla="*/ 1576445 h 6858000"/>
              <a:gd name="connsiteX916" fmla="*/ 5150475 w 7467600"/>
              <a:gd name="connsiteY916" fmla="*/ 1274012 h 6858000"/>
              <a:gd name="connsiteX917" fmla="*/ 5349142 w 7467600"/>
              <a:gd name="connsiteY917" fmla="*/ 2204405 h 6858000"/>
              <a:gd name="connsiteX918" fmla="*/ 5262214 w 7467600"/>
              <a:gd name="connsiteY918" fmla="*/ 2233836 h 6858000"/>
              <a:gd name="connsiteX919" fmla="*/ 4981539 w 7467600"/>
              <a:gd name="connsiteY919" fmla="*/ 1542201 h 6858000"/>
              <a:gd name="connsiteX920" fmla="*/ 4958461 w 7467600"/>
              <a:gd name="connsiteY920" fmla="*/ 1136957 h 6858000"/>
              <a:gd name="connsiteX921" fmla="*/ 4655015 w 7467600"/>
              <a:gd name="connsiteY921" fmla="*/ 891426 h 6858000"/>
              <a:gd name="connsiteX922" fmla="*/ 4348002 w 7467600"/>
              <a:gd name="connsiteY922" fmla="*/ 2205895 h 6858000"/>
              <a:gd name="connsiteX923" fmla="*/ 4262250 w 7467600"/>
              <a:gd name="connsiteY923" fmla="*/ 2219972 h 6858000"/>
              <a:gd name="connsiteX924" fmla="*/ 4550611 w 7467600"/>
              <a:gd name="connsiteY924" fmla="*/ 817540 h 6858000"/>
              <a:gd name="connsiteX925" fmla="*/ 4564418 w 7467600"/>
              <a:gd name="connsiteY925" fmla="*/ 808293 h 6858000"/>
              <a:gd name="connsiteX926" fmla="*/ 4266388 w 7467600"/>
              <a:gd name="connsiteY926" fmla="*/ 500083 h 6858000"/>
              <a:gd name="connsiteX927" fmla="*/ 4032842 w 7467600"/>
              <a:gd name="connsiteY927" fmla="*/ 211809 h 6858000"/>
              <a:gd name="connsiteX928" fmla="*/ 3882765 w 7467600"/>
              <a:gd name="connsiteY928" fmla="*/ 0 h 6858000"/>
              <a:gd name="connsiteX929" fmla="*/ 3721337 w 7467600"/>
              <a:gd name="connsiteY929" fmla="*/ 0 h 6858000"/>
              <a:gd name="connsiteX930" fmla="*/ 3797544 w 7467600"/>
              <a:gd name="connsiteY930" fmla="*/ 0 h 6858000"/>
              <a:gd name="connsiteX931" fmla="*/ 3775734 w 7467600"/>
              <a:gd name="connsiteY931" fmla="*/ 95131 h 6858000"/>
              <a:gd name="connsiteX932" fmla="*/ 3724807 w 7467600"/>
              <a:gd name="connsiteY932" fmla="*/ 272257 h 6858000"/>
              <a:gd name="connsiteX933" fmla="*/ 3726844 w 7467600"/>
              <a:gd name="connsiteY933" fmla="*/ 282988 h 6858000"/>
              <a:gd name="connsiteX934" fmla="*/ 3742664 w 7467600"/>
              <a:gd name="connsiteY934" fmla="*/ 279918 h 6858000"/>
              <a:gd name="connsiteX935" fmla="*/ 4103910 w 7467600"/>
              <a:gd name="connsiteY935" fmla="*/ 1161917 h 6858000"/>
              <a:gd name="connsiteX936" fmla="*/ 4020269 w 7467600"/>
              <a:gd name="connsiteY936" fmla="*/ 1200406 h 6858000"/>
              <a:gd name="connsiteX937" fmla="*/ 3674882 w 7467600"/>
              <a:gd name="connsiteY937" fmla="*/ 488524 h 6858000"/>
              <a:gd name="connsiteX938" fmla="*/ 3132682 w 7467600"/>
              <a:gd name="connsiteY938" fmla="*/ 1072284 h 6858000"/>
              <a:gd name="connsiteX939" fmla="*/ 2716346 w 7467600"/>
              <a:gd name="connsiteY939" fmla="*/ 1276376 h 6858000"/>
              <a:gd name="connsiteX940" fmla="*/ 2716772 w 7467600"/>
              <a:gd name="connsiteY940" fmla="*/ 1255462 h 6858000"/>
              <a:gd name="connsiteX941" fmla="*/ 3471096 w 7467600"/>
              <a:gd name="connsiteY941" fmla="*/ 437072 h 6858000"/>
              <a:gd name="connsiteX942" fmla="*/ 3639057 w 7467600"/>
              <a:gd name="connsiteY942" fmla="*/ 286334 h 6858000"/>
              <a:gd name="connsiteX943" fmla="*/ 3640309 w 7467600"/>
              <a:gd name="connsiteY943" fmla="*/ 284664 h 6858000"/>
              <a:gd name="connsiteX944" fmla="*/ 3646022 w 7467600"/>
              <a:gd name="connsiteY944" fmla="*/ 276711 h 6858000"/>
              <a:gd name="connsiteX945" fmla="*/ 3707943 w 7467600"/>
              <a:gd name="connsiteY945" fmla="*/ 65958 h 6858000"/>
              <a:gd name="connsiteX946" fmla="*/ 3721337 w 7467600"/>
              <a:gd name="connsiteY946" fmla="*/ 0 h 6858000"/>
              <a:gd name="connsiteX947" fmla="*/ 2867960 w 7467600"/>
              <a:gd name="connsiteY947" fmla="*/ 0 h 6858000"/>
              <a:gd name="connsiteX948" fmla="*/ 2926351 w 7467600"/>
              <a:gd name="connsiteY948" fmla="*/ 0 h 6858000"/>
              <a:gd name="connsiteX949" fmla="*/ 2902823 w 7467600"/>
              <a:gd name="connsiteY949" fmla="*/ 262929 h 6858000"/>
              <a:gd name="connsiteX950" fmla="*/ 2940663 w 7467600"/>
              <a:gd name="connsiteY950" fmla="*/ 140884 h 6858000"/>
              <a:gd name="connsiteX951" fmla="*/ 2947039 w 7467600"/>
              <a:gd name="connsiteY951" fmla="*/ 122524 h 6858000"/>
              <a:gd name="connsiteX952" fmla="*/ 2984316 w 7467600"/>
              <a:gd name="connsiteY952" fmla="*/ 0 h 6858000"/>
              <a:gd name="connsiteX953" fmla="*/ 3016114 w 7467600"/>
              <a:gd name="connsiteY953" fmla="*/ 0 h 6858000"/>
              <a:gd name="connsiteX954" fmla="*/ 2979949 w 7467600"/>
              <a:gd name="connsiteY954" fmla="*/ 119274 h 6858000"/>
              <a:gd name="connsiteX955" fmla="*/ 3023879 w 7467600"/>
              <a:gd name="connsiteY955" fmla="*/ 0 h 6858000"/>
              <a:gd name="connsiteX956" fmla="*/ 3105400 w 7467600"/>
              <a:gd name="connsiteY956" fmla="*/ 0 h 6858000"/>
              <a:gd name="connsiteX957" fmla="*/ 3094669 w 7467600"/>
              <a:gd name="connsiteY957" fmla="*/ 30308 h 6858000"/>
              <a:gd name="connsiteX958" fmla="*/ 2901945 w 7467600"/>
              <a:gd name="connsiteY958" fmla="*/ 466538 h 6858000"/>
              <a:gd name="connsiteX959" fmla="*/ 2815209 w 7467600"/>
              <a:gd name="connsiteY959" fmla="*/ 497361 h 6858000"/>
              <a:gd name="connsiteX960" fmla="*/ 2844845 w 7467600"/>
              <a:gd name="connsiteY960" fmla="*/ 127638 h 6858000"/>
              <a:gd name="connsiteX961" fmla="*/ 2867960 w 7467600"/>
              <a:gd name="connsiteY961" fmla="*/ 0 h 6858000"/>
              <a:gd name="connsiteX962" fmla="*/ 1057230 w 7467600"/>
              <a:gd name="connsiteY962" fmla="*/ 0 h 6858000"/>
              <a:gd name="connsiteX963" fmla="*/ 1111003 w 7467600"/>
              <a:gd name="connsiteY963" fmla="*/ 0 h 6858000"/>
              <a:gd name="connsiteX964" fmla="*/ 1125553 w 7467600"/>
              <a:gd name="connsiteY964" fmla="*/ 52588 h 6858000"/>
              <a:gd name="connsiteX965" fmla="*/ 1304276 w 7467600"/>
              <a:gd name="connsiteY965" fmla="*/ 476275 h 6858000"/>
              <a:gd name="connsiteX966" fmla="*/ 1492066 w 7467600"/>
              <a:gd name="connsiteY966" fmla="*/ 886333 h 6858000"/>
              <a:gd name="connsiteX967" fmla="*/ 1423698 w 7467600"/>
              <a:gd name="connsiteY967" fmla="*/ 710817 h 6858000"/>
              <a:gd name="connsiteX968" fmla="*/ 1357609 w 7467600"/>
              <a:gd name="connsiteY968" fmla="*/ 532892 h 6858000"/>
              <a:gd name="connsiteX969" fmla="*/ 1309550 w 7467600"/>
              <a:gd name="connsiteY969" fmla="*/ 374031 h 6858000"/>
              <a:gd name="connsiteX970" fmla="*/ 1193673 w 7467600"/>
              <a:gd name="connsiteY970" fmla="*/ 49533 h 6858000"/>
              <a:gd name="connsiteX971" fmla="*/ 1164391 w 7467600"/>
              <a:gd name="connsiteY971" fmla="*/ 0 h 6858000"/>
              <a:gd name="connsiteX972" fmla="*/ 1200666 w 7467600"/>
              <a:gd name="connsiteY972" fmla="*/ 0 h 6858000"/>
              <a:gd name="connsiteX973" fmla="*/ 1223408 w 7467600"/>
              <a:gd name="connsiteY973" fmla="*/ 38996 h 6858000"/>
              <a:gd name="connsiteX974" fmla="*/ 1339635 w 7467600"/>
              <a:gd name="connsiteY974" fmla="*/ 365517 h 6858000"/>
              <a:gd name="connsiteX975" fmla="*/ 1387469 w 7467600"/>
              <a:gd name="connsiteY975" fmla="*/ 523079 h 6858000"/>
              <a:gd name="connsiteX976" fmla="*/ 1452685 w 7467600"/>
              <a:gd name="connsiteY976" fmla="*/ 699806 h 6858000"/>
              <a:gd name="connsiteX977" fmla="*/ 1492092 w 7467600"/>
              <a:gd name="connsiteY977" fmla="*/ 800424 h 6858000"/>
              <a:gd name="connsiteX978" fmla="*/ 1455302 w 7467600"/>
              <a:gd name="connsiteY978" fmla="*/ 632913 h 6858000"/>
              <a:gd name="connsiteX979" fmla="*/ 1222336 w 7467600"/>
              <a:gd name="connsiteY979" fmla="*/ 9480 h 6858000"/>
              <a:gd name="connsiteX980" fmla="*/ 1214634 w 7467600"/>
              <a:gd name="connsiteY980" fmla="*/ 0 h 6858000"/>
              <a:gd name="connsiteX981" fmla="*/ 1289827 w 7467600"/>
              <a:gd name="connsiteY981" fmla="*/ 0 h 6858000"/>
              <a:gd name="connsiteX982" fmla="*/ 1321076 w 7467600"/>
              <a:gd name="connsiteY982" fmla="*/ 59722 h 6858000"/>
              <a:gd name="connsiteX983" fmla="*/ 1512579 w 7467600"/>
              <a:gd name="connsiteY983" fmla="*/ 626441 h 6858000"/>
              <a:gd name="connsiteX984" fmla="*/ 1506076 w 7467600"/>
              <a:gd name="connsiteY984" fmla="*/ 1089289 h 6858000"/>
              <a:gd name="connsiteX985" fmla="*/ 1486346 w 7467600"/>
              <a:gd name="connsiteY985" fmla="*/ 1079919 h 6858000"/>
              <a:gd name="connsiteX986" fmla="*/ 1070511 w 7467600"/>
              <a:gd name="connsiteY986" fmla="*/ 48609 h 6858000"/>
              <a:gd name="connsiteX987" fmla="*/ 1057230 w 7467600"/>
              <a:gd name="connsiteY987" fmla="*/ 0 h 6858000"/>
              <a:gd name="connsiteX988" fmla="*/ 43151 w 7467600"/>
              <a:gd name="connsiteY988" fmla="*/ 0 h 6858000"/>
              <a:gd name="connsiteX989" fmla="*/ 95283 w 7467600"/>
              <a:gd name="connsiteY989" fmla="*/ 0 h 6858000"/>
              <a:gd name="connsiteX990" fmla="*/ 300708 w 7467600"/>
              <a:gd name="connsiteY990" fmla="*/ 154571 h 6858000"/>
              <a:gd name="connsiteX991" fmla="*/ 530414 w 7467600"/>
              <a:gd name="connsiteY991" fmla="*/ 354673 h 6858000"/>
              <a:gd name="connsiteX992" fmla="*/ 333785 w 7467600"/>
              <a:gd name="connsiteY992" fmla="*/ 161564 h 6858000"/>
              <a:gd name="connsiteX993" fmla="*/ 147005 w 7467600"/>
              <a:gd name="connsiteY993" fmla="*/ 0 h 6858000"/>
              <a:gd name="connsiteX994" fmla="*/ 272509 w 7467600"/>
              <a:gd name="connsiteY994" fmla="*/ 0 h 6858000"/>
              <a:gd name="connsiteX995" fmla="*/ 326276 w 7467600"/>
              <a:gd name="connsiteY995" fmla="*/ 45847 h 6858000"/>
              <a:gd name="connsiteX996" fmla="*/ 823759 w 7467600"/>
              <a:gd name="connsiteY996" fmla="*/ 574145 h 6858000"/>
              <a:gd name="connsiteX997" fmla="*/ 811254 w 7467600"/>
              <a:gd name="connsiteY997" fmla="*/ 665546 h 6858000"/>
              <a:gd name="connsiteX998" fmla="*/ 154042 w 7467600"/>
              <a:gd name="connsiteY998" fmla="*/ 261522 h 6858000"/>
              <a:gd name="connsiteX999" fmla="*/ 13550 w 7467600"/>
              <a:gd name="connsiteY999" fmla="*/ 158423 h 6858000"/>
              <a:gd name="connsiteX1000" fmla="*/ 0 w 7467600"/>
              <a:gd name="connsiteY1000" fmla="*/ 146618 h 6858000"/>
              <a:gd name="connsiteX1001" fmla="*/ 0 w 7467600"/>
              <a:gd name="connsiteY1001" fmla="*/ 59161 h 6858000"/>
              <a:gd name="connsiteX1002" fmla="*/ 45427 w 7467600"/>
              <a:gd name="connsiteY1002" fmla="*/ 101078 h 6858000"/>
              <a:gd name="connsiteX1003" fmla="*/ 630103 w 7467600"/>
              <a:gd name="connsiteY1003" fmla="*/ 485885 h 6858000"/>
              <a:gd name="connsiteX1004" fmla="*/ 532040 w 7467600"/>
              <a:gd name="connsiteY1004" fmla="*/ 399359 h 6858000"/>
              <a:gd name="connsiteX1005" fmla="*/ 517618 w 7467600"/>
              <a:gd name="connsiteY1005" fmla="*/ 385726 h 6858000"/>
              <a:gd name="connsiteX1006" fmla="*/ 285074 w 7467600"/>
              <a:gd name="connsiteY1006" fmla="*/ 182755 h 6858000"/>
              <a:gd name="connsiteX1007" fmla="*/ 43151 w 7467600"/>
              <a:gd name="connsiteY100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19999 w 7467600"/>
              <a:gd name="connsiteY844" fmla="*/ 774360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7419999 w 7467600"/>
              <a:gd name="connsiteY847" fmla="*/ 774360 h 6858000"/>
              <a:gd name="connsiteX848" fmla="*/ 5905192 w 7467600"/>
              <a:gd name="connsiteY848" fmla="*/ 163079 h 6858000"/>
              <a:gd name="connsiteX849" fmla="*/ 5865655 w 7467600"/>
              <a:gd name="connsiteY849" fmla="*/ 171901 h 6858000"/>
              <a:gd name="connsiteX850" fmla="*/ 5259740 w 7467600"/>
              <a:gd name="connsiteY850" fmla="*/ 257013 h 6858000"/>
              <a:gd name="connsiteX851" fmla="*/ 5208466 w 7467600"/>
              <a:gd name="connsiteY851" fmla="*/ 257550 h 6858000"/>
              <a:gd name="connsiteX852" fmla="*/ 4980204 w 7467600"/>
              <a:gd name="connsiteY852" fmla="*/ 271903 h 6858000"/>
              <a:gd name="connsiteX853" fmla="*/ 5068068 w 7467600"/>
              <a:gd name="connsiteY853" fmla="*/ 282244 h 6858000"/>
              <a:gd name="connsiteX854" fmla="*/ 5153231 w 7467600"/>
              <a:gd name="connsiteY854" fmla="*/ 292240 h 6858000"/>
              <a:gd name="connsiteX855" fmla="*/ 5426491 w 7467600"/>
              <a:gd name="connsiteY855" fmla="*/ 281128 h 6858000"/>
              <a:gd name="connsiteX856" fmla="*/ 5731212 w 7467600"/>
              <a:gd name="connsiteY856" fmla="*/ 231951 h 6858000"/>
              <a:gd name="connsiteX857" fmla="*/ 5905192 w 7467600"/>
              <a:gd name="connsiteY857" fmla="*/ 163079 h 6858000"/>
              <a:gd name="connsiteX858" fmla="*/ 5944437 w 7467600"/>
              <a:gd name="connsiteY858" fmla="*/ 113829 h 6858000"/>
              <a:gd name="connsiteX859" fmla="*/ 5825032 w 7467600"/>
              <a:gd name="connsiteY859" fmla="*/ 146405 h 6858000"/>
              <a:gd name="connsiteX860" fmla="*/ 4955599 w 7467600"/>
              <a:gd name="connsiteY860" fmla="*/ 247008 h 6858000"/>
              <a:gd name="connsiteX861" fmla="*/ 5210104 w 7467600"/>
              <a:gd name="connsiteY861" fmla="*/ 228123 h 6858000"/>
              <a:gd name="connsiteX862" fmla="*/ 5261015 w 7467600"/>
              <a:gd name="connsiteY862" fmla="*/ 227087 h 6858000"/>
              <a:gd name="connsiteX863" fmla="*/ 5861181 w 7467600"/>
              <a:gd name="connsiteY863" fmla="*/ 143093 h 6858000"/>
              <a:gd name="connsiteX864" fmla="*/ 5961252 w 7467600"/>
              <a:gd name="connsiteY864" fmla="*/ 114820 h 6858000"/>
              <a:gd name="connsiteX865" fmla="*/ 5944437 w 7467600"/>
              <a:gd name="connsiteY865" fmla="*/ 113829 h 6858000"/>
              <a:gd name="connsiteX866" fmla="*/ 3882765 w 7467600"/>
              <a:gd name="connsiteY866" fmla="*/ 0 h 6858000"/>
              <a:gd name="connsiteX867" fmla="*/ 3995099 w 7467600"/>
              <a:gd name="connsiteY867" fmla="*/ 0 h 6858000"/>
              <a:gd name="connsiteX868" fmla="*/ 4163818 w 7467600"/>
              <a:gd name="connsiteY868" fmla="*/ 234104 h 6858000"/>
              <a:gd name="connsiteX869" fmla="*/ 4172099 w 7467600"/>
              <a:gd name="connsiteY869" fmla="*/ 234207 h 6858000"/>
              <a:gd name="connsiteX870" fmla="*/ 4784282 w 7467600"/>
              <a:gd name="connsiteY870" fmla="*/ 276561 h 6858000"/>
              <a:gd name="connsiteX871" fmla="*/ 4801687 w 7467600"/>
              <a:gd name="connsiteY871" fmla="*/ 267764 h 6858000"/>
              <a:gd name="connsiteX872" fmla="*/ 6082788 w 7467600"/>
              <a:gd name="connsiteY872" fmla="*/ 64119 h 6858000"/>
              <a:gd name="connsiteX873" fmla="*/ 6099442 w 7467600"/>
              <a:gd name="connsiteY873" fmla="*/ 82568 h 6858000"/>
              <a:gd name="connsiteX874" fmla="*/ 4804137 w 7467600"/>
              <a:gd name="connsiteY874" fmla="*/ 320931 h 6858000"/>
              <a:gd name="connsiteX875" fmla="*/ 4227047 w 7467600"/>
              <a:gd name="connsiteY875" fmla="*/ 313415 h 6858000"/>
              <a:gd name="connsiteX876" fmla="*/ 4346041 w 7467600"/>
              <a:gd name="connsiteY876" fmla="*/ 456086 h 6858000"/>
              <a:gd name="connsiteX877" fmla="*/ 4870967 w 7467600"/>
              <a:gd name="connsiteY877" fmla="*/ 963061 h 6858000"/>
              <a:gd name="connsiteX878" fmla="*/ 4889647 w 7467600"/>
              <a:gd name="connsiteY878" fmla="*/ 957147 h 6858000"/>
              <a:gd name="connsiteX879" fmla="*/ 5422504 w 7467600"/>
              <a:gd name="connsiteY879" fmla="*/ 805191 h 6858000"/>
              <a:gd name="connsiteX880" fmla="*/ 6087656 w 7467600"/>
              <a:gd name="connsiteY880" fmla="*/ 826703 h 6858000"/>
              <a:gd name="connsiteX881" fmla="*/ 6058717 w 7467600"/>
              <a:gd name="connsiteY881" fmla="*/ 865992 h 6858000"/>
              <a:gd name="connsiteX882" fmla="*/ 4974153 w 7467600"/>
              <a:gd name="connsiteY882" fmla="*/ 1045456 h 6858000"/>
              <a:gd name="connsiteX883" fmla="*/ 5627835 w 7467600"/>
              <a:gd name="connsiteY883" fmla="*/ 1472077 h 6858000"/>
              <a:gd name="connsiteX884" fmla="*/ 5629817 w 7467600"/>
              <a:gd name="connsiteY884" fmla="*/ 1471412 h 6858000"/>
              <a:gd name="connsiteX885" fmla="*/ 5634124 w 7467600"/>
              <a:gd name="connsiteY885" fmla="*/ 1470572 h 6858000"/>
              <a:gd name="connsiteX886" fmla="*/ 5755832 w 7467600"/>
              <a:gd name="connsiteY886" fmla="*/ 1383886 h 6858000"/>
              <a:gd name="connsiteX887" fmla="*/ 6014186 w 7467600"/>
              <a:gd name="connsiteY887" fmla="*/ 1279799 h 6858000"/>
              <a:gd name="connsiteX888" fmla="*/ 6901619 w 7467600"/>
              <a:gd name="connsiteY888" fmla="*/ 1047874 h 6858000"/>
              <a:gd name="connsiteX889" fmla="*/ 6931566 w 7467600"/>
              <a:gd name="connsiteY889" fmla="*/ 1062034 h 6858000"/>
              <a:gd name="connsiteX890" fmla="*/ 5790982 w 7467600"/>
              <a:gd name="connsiteY890" fmla="*/ 1561380 h 6858000"/>
              <a:gd name="connsiteX891" fmla="*/ 6188971 w 7467600"/>
              <a:gd name="connsiteY891" fmla="*/ 1755168 h 6858000"/>
              <a:gd name="connsiteX892" fmla="*/ 6202446 w 7467600"/>
              <a:gd name="connsiteY892" fmla="*/ 1752268 h 6858000"/>
              <a:gd name="connsiteX893" fmla="*/ 7179560 w 7467600"/>
              <a:gd name="connsiteY893" fmla="*/ 1467551 h 6858000"/>
              <a:gd name="connsiteX894" fmla="*/ 7158730 w 7467600"/>
              <a:gd name="connsiteY894" fmla="*/ 1507835 h 6858000"/>
              <a:gd name="connsiteX895" fmla="*/ 6326959 w 7467600"/>
              <a:gd name="connsiteY895" fmla="*/ 1817686 h 6858000"/>
              <a:gd name="connsiteX896" fmla="*/ 6537433 w 7467600"/>
              <a:gd name="connsiteY896" fmla="*/ 1907790 h 6858000"/>
              <a:gd name="connsiteX897" fmla="*/ 6550221 w 7467600"/>
              <a:gd name="connsiteY897" fmla="*/ 1910729 h 6858000"/>
              <a:gd name="connsiteX898" fmla="*/ 6964438 w 7467600"/>
              <a:gd name="connsiteY898" fmla="*/ 2209505 h 6858000"/>
              <a:gd name="connsiteX899" fmla="*/ 7367862 w 7467600"/>
              <a:gd name="connsiteY899" fmla="*/ 2806833 h 6858000"/>
              <a:gd name="connsiteX900" fmla="*/ 7364329 w 7467600"/>
              <a:gd name="connsiteY900" fmla="*/ 2826907 h 6858000"/>
              <a:gd name="connsiteX901" fmla="*/ 7290545 w 7467600"/>
              <a:gd name="connsiteY901" fmla="*/ 2850663 h 6858000"/>
              <a:gd name="connsiteX902" fmla="*/ 6472036 w 7467600"/>
              <a:gd name="connsiteY902" fmla="*/ 1959003 h 6858000"/>
              <a:gd name="connsiteX903" fmla="*/ 5792897 w 7467600"/>
              <a:gd name="connsiteY903" fmla="*/ 1647747 h 6858000"/>
              <a:gd name="connsiteX904" fmla="*/ 5842751 w 7467600"/>
              <a:gd name="connsiteY904" fmla="*/ 1816112 h 6858000"/>
              <a:gd name="connsiteX905" fmla="*/ 5847424 w 7467600"/>
              <a:gd name="connsiteY905" fmla="*/ 1815776 h 6858000"/>
              <a:gd name="connsiteX906" fmla="*/ 6399821 w 7467600"/>
              <a:gd name="connsiteY906" fmla="*/ 2344799 h 6858000"/>
              <a:gd name="connsiteX907" fmla="*/ 6323232 w 7467600"/>
              <a:gd name="connsiteY907" fmla="*/ 2389634 h 6858000"/>
              <a:gd name="connsiteX908" fmla="*/ 5942958 w 7467600"/>
              <a:gd name="connsiteY908" fmla="*/ 2077708 h 6858000"/>
              <a:gd name="connsiteX909" fmla="*/ 5921559 w 7467600"/>
              <a:gd name="connsiteY909" fmla="*/ 2378596 h 6858000"/>
              <a:gd name="connsiteX910" fmla="*/ 5817651 w 7467600"/>
              <a:gd name="connsiteY910" fmla="*/ 3023919 h 6858000"/>
              <a:gd name="connsiteX911" fmla="*/ 5729634 w 7467600"/>
              <a:gd name="connsiteY911" fmla="*/ 3051849 h 6858000"/>
              <a:gd name="connsiteX912" fmla="*/ 5611018 w 7467600"/>
              <a:gd name="connsiteY912" fmla="*/ 2316769 h 6858000"/>
              <a:gd name="connsiteX913" fmla="*/ 5687608 w 7467600"/>
              <a:gd name="connsiteY913" fmla="*/ 2039972 h 6858000"/>
              <a:gd name="connsiteX914" fmla="*/ 5657554 w 7467600"/>
              <a:gd name="connsiteY914" fmla="*/ 1576445 h 6858000"/>
              <a:gd name="connsiteX915" fmla="*/ 5150475 w 7467600"/>
              <a:gd name="connsiteY915" fmla="*/ 1274012 h 6858000"/>
              <a:gd name="connsiteX916" fmla="*/ 5349142 w 7467600"/>
              <a:gd name="connsiteY916" fmla="*/ 2204405 h 6858000"/>
              <a:gd name="connsiteX917" fmla="*/ 5262214 w 7467600"/>
              <a:gd name="connsiteY917" fmla="*/ 2233836 h 6858000"/>
              <a:gd name="connsiteX918" fmla="*/ 4981539 w 7467600"/>
              <a:gd name="connsiteY918" fmla="*/ 1542201 h 6858000"/>
              <a:gd name="connsiteX919" fmla="*/ 4958461 w 7467600"/>
              <a:gd name="connsiteY919" fmla="*/ 1136957 h 6858000"/>
              <a:gd name="connsiteX920" fmla="*/ 4655015 w 7467600"/>
              <a:gd name="connsiteY920" fmla="*/ 891426 h 6858000"/>
              <a:gd name="connsiteX921" fmla="*/ 4348002 w 7467600"/>
              <a:gd name="connsiteY921" fmla="*/ 2205895 h 6858000"/>
              <a:gd name="connsiteX922" fmla="*/ 4262250 w 7467600"/>
              <a:gd name="connsiteY922" fmla="*/ 2219972 h 6858000"/>
              <a:gd name="connsiteX923" fmla="*/ 4550611 w 7467600"/>
              <a:gd name="connsiteY923" fmla="*/ 817540 h 6858000"/>
              <a:gd name="connsiteX924" fmla="*/ 4564418 w 7467600"/>
              <a:gd name="connsiteY924" fmla="*/ 808293 h 6858000"/>
              <a:gd name="connsiteX925" fmla="*/ 4266388 w 7467600"/>
              <a:gd name="connsiteY925" fmla="*/ 500083 h 6858000"/>
              <a:gd name="connsiteX926" fmla="*/ 4032842 w 7467600"/>
              <a:gd name="connsiteY926" fmla="*/ 211809 h 6858000"/>
              <a:gd name="connsiteX927" fmla="*/ 3882765 w 7467600"/>
              <a:gd name="connsiteY927" fmla="*/ 0 h 6858000"/>
              <a:gd name="connsiteX928" fmla="*/ 3721337 w 7467600"/>
              <a:gd name="connsiteY928" fmla="*/ 0 h 6858000"/>
              <a:gd name="connsiteX929" fmla="*/ 3797544 w 7467600"/>
              <a:gd name="connsiteY929" fmla="*/ 0 h 6858000"/>
              <a:gd name="connsiteX930" fmla="*/ 3775734 w 7467600"/>
              <a:gd name="connsiteY930" fmla="*/ 95131 h 6858000"/>
              <a:gd name="connsiteX931" fmla="*/ 3724807 w 7467600"/>
              <a:gd name="connsiteY931" fmla="*/ 272257 h 6858000"/>
              <a:gd name="connsiteX932" fmla="*/ 3726844 w 7467600"/>
              <a:gd name="connsiteY932" fmla="*/ 282988 h 6858000"/>
              <a:gd name="connsiteX933" fmla="*/ 3742664 w 7467600"/>
              <a:gd name="connsiteY933" fmla="*/ 279918 h 6858000"/>
              <a:gd name="connsiteX934" fmla="*/ 4103910 w 7467600"/>
              <a:gd name="connsiteY934" fmla="*/ 1161917 h 6858000"/>
              <a:gd name="connsiteX935" fmla="*/ 4020269 w 7467600"/>
              <a:gd name="connsiteY935" fmla="*/ 1200406 h 6858000"/>
              <a:gd name="connsiteX936" fmla="*/ 3674882 w 7467600"/>
              <a:gd name="connsiteY936" fmla="*/ 488524 h 6858000"/>
              <a:gd name="connsiteX937" fmla="*/ 3132682 w 7467600"/>
              <a:gd name="connsiteY937" fmla="*/ 1072284 h 6858000"/>
              <a:gd name="connsiteX938" fmla="*/ 2716346 w 7467600"/>
              <a:gd name="connsiteY938" fmla="*/ 1276376 h 6858000"/>
              <a:gd name="connsiteX939" fmla="*/ 2716772 w 7467600"/>
              <a:gd name="connsiteY939" fmla="*/ 1255462 h 6858000"/>
              <a:gd name="connsiteX940" fmla="*/ 3471096 w 7467600"/>
              <a:gd name="connsiteY940" fmla="*/ 437072 h 6858000"/>
              <a:gd name="connsiteX941" fmla="*/ 3639057 w 7467600"/>
              <a:gd name="connsiteY941" fmla="*/ 286334 h 6858000"/>
              <a:gd name="connsiteX942" fmla="*/ 3640309 w 7467600"/>
              <a:gd name="connsiteY942" fmla="*/ 284664 h 6858000"/>
              <a:gd name="connsiteX943" fmla="*/ 3646022 w 7467600"/>
              <a:gd name="connsiteY943" fmla="*/ 276711 h 6858000"/>
              <a:gd name="connsiteX944" fmla="*/ 3707943 w 7467600"/>
              <a:gd name="connsiteY944" fmla="*/ 65958 h 6858000"/>
              <a:gd name="connsiteX945" fmla="*/ 3721337 w 7467600"/>
              <a:gd name="connsiteY945" fmla="*/ 0 h 6858000"/>
              <a:gd name="connsiteX946" fmla="*/ 2867960 w 7467600"/>
              <a:gd name="connsiteY946" fmla="*/ 0 h 6858000"/>
              <a:gd name="connsiteX947" fmla="*/ 2926351 w 7467600"/>
              <a:gd name="connsiteY947" fmla="*/ 0 h 6858000"/>
              <a:gd name="connsiteX948" fmla="*/ 2902823 w 7467600"/>
              <a:gd name="connsiteY948" fmla="*/ 262929 h 6858000"/>
              <a:gd name="connsiteX949" fmla="*/ 2940663 w 7467600"/>
              <a:gd name="connsiteY949" fmla="*/ 140884 h 6858000"/>
              <a:gd name="connsiteX950" fmla="*/ 2947039 w 7467600"/>
              <a:gd name="connsiteY950" fmla="*/ 122524 h 6858000"/>
              <a:gd name="connsiteX951" fmla="*/ 2984316 w 7467600"/>
              <a:gd name="connsiteY951" fmla="*/ 0 h 6858000"/>
              <a:gd name="connsiteX952" fmla="*/ 3016114 w 7467600"/>
              <a:gd name="connsiteY952" fmla="*/ 0 h 6858000"/>
              <a:gd name="connsiteX953" fmla="*/ 2979949 w 7467600"/>
              <a:gd name="connsiteY953" fmla="*/ 119274 h 6858000"/>
              <a:gd name="connsiteX954" fmla="*/ 3023879 w 7467600"/>
              <a:gd name="connsiteY954" fmla="*/ 0 h 6858000"/>
              <a:gd name="connsiteX955" fmla="*/ 3105400 w 7467600"/>
              <a:gd name="connsiteY955" fmla="*/ 0 h 6858000"/>
              <a:gd name="connsiteX956" fmla="*/ 3094669 w 7467600"/>
              <a:gd name="connsiteY956" fmla="*/ 30308 h 6858000"/>
              <a:gd name="connsiteX957" fmla="*/ 2901945 w 7467600"/>
              <a:gd name="connsiteY957" fmla="*/ 466538 h 6858000"/>
              <a:gd name="connsiteX958" fmla="*/ 2815209 w 7467600"/>
              <a:gd name="connsiteY958" fmla="*/ 497361 h 6858000"/>
              <a:gd name="connsiteX959" fmla="*/ 2844845 w 7467600"/>
              <a:gd name="connsiteY959" fmla="*/ 127638 h 6858000"/>
              <a:gd name="connsiteX960" fmla="*/ 2867960 w 7467600"/>
              <a:gd name="connsiteY960" fmla="*/ 0 h 6858000"/>
              <a:gd name="connsiteX961" fmla="*/ 1057230 w 7467600"/>
              <a:gd name="connsiteY961" fmla="*/ 0 h 6858000"/>
              <a:gd name="connsiteX962" fmla="*/ 1111003 w 7467600"/>
              <a:gd name="connsiteY962" fmla="*/ 0 h 6858000"/>
              <a:gd name="connsiteX963" fmla="*/ 1125553 w 7467600"/>
              <a:gd name="connsiteY963" fmla="*/ 52588 h 6858000"/>
              <a:gd name="connsiteX964" fmla="*/ 1304276 w 7467600"/>
              <a:gd name="connsiteY964" fmla="*/ 476275 h 6858000"/>
              <a:gd name="connsiteX965" fmla="*/ 1492066 w 7467600"/>
              <a:gd name="connsiteY965" fmla="*/ 886333 h 6858000"/>
              <a:gd name="connsiteX966" fmla="*/ 1423698 w 7467600"/>
              <a:gd name="connsiteY966" fmla="*/ 710817 h 6858000"/>
              <a:gd name="connsiteX967" fmla="*/ 1357609 w 7467600"/>
              <a:gd name="connsiteY967" fmla="*/ 532892 h 6858000"/>
              <a:gd name="connsiteX968" fmla="*/ 1309550 w 7467600"/>
              <a:gd name="connsiteY968" fmla="*/ 374031 h 6858000"/>
              <a:gd name="connsiteX969" fmla="*/ 1193673 w 7467600"/>
              <a:gd name="connsiteY969" fmla="*/ 49533 h 6858000"/>
              <a:gd name="connsiteX970" fmla="*/ 1164391 w 7467600"/>
              <a:gd name="connsiteY970" fmla="*/ 0 h 6858000"/>
              <a:gd name="connsiteX971" fmla="*/ 1200666 w 7467600"/>
              <a:gd name="connsiteY971" fmla="*/ 0 h 6858000"/>
              <a:gd name="connsiteX972" fmla="*/ 1223408 w 7467600"/>
              <a:gd name="connsiteY972" fmla="*/ 38996 h 6858000"/>
              <a:gd name="connsiteX973" fmla="*/ 1339635 w 7467600"/>
              <a:gd name="connsiteY973" fmla="*/ 365517 h 6858000"/>
              <a:gd name="connsiteX974" fmla="*/ 1387469 w 7467600"/>
              <a:gd name="connsiteY974" fmla="*/ 523079 h 6858000"/>
              <a:gd name="connsiteX975" fmla="*/ 1452685 w 7467600"/>
              <a:gd name="connsiteY975" fmla="*/ 699806 h 6858000"/>
              <a:gd name="connsiteX976" fmla="*/ 1492092 w 7467600"/>
              <a:gd name="connsiteY976" fmla="*/ 800424 h 6858000"/>
              <a:gd name="connsiteX977" fmla="*/ 1455302 w 7467600"/>
              <a:gd name="connsiteY977" fmla="*/ 632913 h 6858000"/>
              <a:gd name="connsiteX978" fmla="*/ 1222336 w 7467600"/>
              <a:gd name="connsiteY978" fmla="*/ 9480 h 6858000"/>
              <a:gd name="connsiteX979" fmla="*/ 1214634 w 7467600"/>
              <a:gd name="connsiteY979" fmla="*/ 0 h 6858000"/>
              <a:gd name="connsiteX980" fmla="*/ 1289827 w 7467600"/>
              <a:gd name="connsiteY980" fmla="*/ 0 h 6858000"/>
              <a:gd name="connsiteX981" fmla="*/ 1321076 w 7467600"/>
              <a:gd name="connsiteY981" fmla="*/ 59722 h 6858000"/>
              <a:gd name="connsiteX982" fmla="*/ 1512579 w 7467600"/>
              <a:gd name="connsiteY982" fmla="*/ 626441 h 6858000"/>
              <a:gd name="connsiteX983" fmla="*/ 1506076 w 7467600"/>
              <a:gd name="connsiteY983" fmla="*/ 1089289 h 6858000"/>
              <a:gd name="connsiteX984" fmla="*/ 1486346 w 7467600"/>
              <a:gd name="connsiteY984" fmla="*/ 1079919 h 6858000"/>
              <a:gd name="connsiteX985" fmla="*/ 1070511 w 7467600"/>
              <a:gd name="connsiteY985" fmla="*/ 48609 h 6858000"/>
              <a:gd name="connsiteX986" fmla="*/ 1057230 w 7467600"/>
              <a:gd name="connsiteY986" fmla="*/ 0 h 6858000"/>
              <a:gd name="connsiteX987" fmla="*/ 43151 w 7467600"/>
              <a:gd name="connsiteY987" fmla="*/ 0 h 6858000"/>
              <a:gd name="connsiteX988" fmla="*/ 95283 w 7467600"/>
              <a:gd name="connsiteY988" fmla="*/ 0 h 6858000"/>
              <a:gd name="connsiteX989" fmla="*/ 300708 w 7467600"/>
              <a:gd name="connsiteY989" fmla="*/ 154571 h 6858000"/>
              <a:gd name="connsiteX990" fmla="*/ 530414 w 7467600"/>
              <a:gd name="connsiteY990" fmla="*/ 354673 h 6858000"/>
              <a:gd name="connsiteX991" fmla="*/ 333785 w 7467600"/>
              <a:gd name="connsiteY991" fmla="*/ 161564 h 6858000"/>
              <a:gd name="connsiteX992" fmla="*/ 147005 w 7467600"/>
              <a:gd name="connsiteY992" fmla="*/ 0 h 6858000"/>
              <a:gd name="connsiteX993" fmla="*/ 272509 w 7467600"/>
              <a:gd name="connsiteY993" fmla="*/ 0 h 6858000"/>
              <a:gd name="connsiteX994" fmla="*/ 326276 w 7467600"/>
              <a:gd name="connsiteY994" fmla="*/ 45847 h 6858000"/>
              <a:gd name="connsiteX995" fmla="*/ 823759 w 7467600"/>
              <a:gd name="connsiteY995" fmla="*/ 574145 h 6858000"/>
              <a:gd name="connsiteX996" fmla="*/ 811254 w 7467600"/>
              <a:gd name="connsiteY996" fmla="*/ 665546 h 6858000"/>
              <a:gd name="connsiteX997" fmla="*/ 154042 w 7467600"/>
              <a:gd name="connsiteY997" fmla="*/ 261522 h 6858000"/>
              <a:gd name="connsiteX998" fmla="*/ 13550 w 7467600"/>
              <a:gd name="connsiteY998" fmla="*/ 158423 h 6858000"/>
              <a:gd name="connsiteX999" fmla="*/ 0 w 7467600"/>
              <a:gd name="connsiteY999" fmla="*/ 146618 h 6858000"/>
              <a:gd name="connsiteX1000" fmla="*/ 0 w 7467600"/>
              <a:gd name="connsiteY1000" fmla="*/ 59161 h 6858000"/>
              <a:gd name="connsiteX1001" fmla="*/ 45427 w 7467600"/>
              <a:gd name="connsiteY1001" fmla="*/ 101078 h 6858000"/>
              <a:gd name="connsiteX1002" fmla="*/ 630103 w 7467600"/>
              <a:gd name="connsiteY1002" fmla="*/ 485885 h 6858000"/>
              <a:gd name="connsiteX1003" fmla="*/ 532040 w 7467600"/>
              <a:gd name="connsiteY1003" fmla="*/ 399359 h 6858000"/>
              <a:gd name="connsiteX1004" fmla="*/ 517618 w 7467600"/>
              <a:gd name="connsiteY1004" fmla="*/ 385726 h 6858000"/>
              <a:gd name="connsiteX1005" fmla="*/ 285074 w 7467600"/>
              <a:gd name="connsiteY1005" fmla="*/ 182755 h 6858000"/>
              <a:gd name="connsiteX1006" fmla="*/ 43151 w 7467600"/>
              <a:gd name="connsiteY100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7451412 w 7467600"/>
              <a:gd name="connsiteY844" fmla="*/ 799572 h 6858000"/>
              <a:gd name="connsiteX845" fmla="*/ 7467600 w 7467600"/>
              <a:gd name="connsiteY845" fmla="*/ 789215 h 6858000"/>
              <a:gd name="connsiteX846" fmla="*/ 7451412 w 7467600"/>
              <a:gd name="connsiteY846" fmla="*/ 799572 h 6858000"/>
              <a:gd name="connsiteX847" fmla="*/ 5905192 w 7467600"/>
              <a:gd name="connsiteY847" fmla="*/ 163079 h 6858000"/>
              <a:gd name="connsiteX848" fmla="*/ 5865655 w 7467600"/>
              <a:gd name="connsiteY848" fmla="*/ 171901 h 6858000"/>
              <a:gd name="connsiteX849" fmla="*/ 5259740 w 7467600"/>
              <a:gd name="connsiteY849" fmla="*/ 257013 h 6858000"/>
              <a:gd name="connsiteX850" fmla="*/ 5208466 w 7467600"/>
              <a:gd name="connsiteY850" fmla="*/ 257550 h 6858000"/>
              <a:gd name="connsiteX851" fmla="*/ 4980204 w 7467600"/>
              <a:gd name="connsiteY851" fmla="*/ 271903 h 6858000"/>
              <a:gd name="connsiteX852" fmla="*/ 5068068 w 7467600"/>
              <a:gd name="connsiteY852" fmla="*/ 282244 h 6858000"/>
              <a:gd name="connsiteX853" fmla="*/ 5153231 w 7467600"/>
              <a:gd name="connsiteY853" fmla="*/ 292240 h 6858000"/>
              <a:gd name="connsiteX854" fmla="*/ 5426491 w 7467600"/>
              <a:gd name="connsiteY854" fmla="*/ 281128 h 6858000"/>
              <a:gd name="connsiteX855" fmla="*/ 5731212 w 7467600"/>
              <a:gd name="connsiteY855" fmla="*/ 231951 h 6858000"/>
              <a:gd name="connsiteX856" fmla="*/ 5905192 w 7467600"/>
              <a:gd name="connsiteY856" fmla="*/ 163079 h 6858000"/>
              <a:gd name="connsiteX857" fmla="*/ 5944437 w 7467600"/>
              <a:gd name="connsiteY857" fmla="*/ 113829 h 6858000"/>
              <a:gd name="connsiteX858" fmla="*/ 5825032 w 7467600"/>
              <a:gd name="connsiteY858" fmla="*/ 146405 h 6858000"/>
              <a:gd name="connsiteX859" fmla="*/ 4955599 w 7467600"/>
              <a:gd name="connsiteY859" fmla="*/ 247008 h 6858000"/>
              <a:gd name="connsiteX860" fmla="*/ 5210104 w 7467600"/>
              <a:gd name="connsiteY860" fmla="*/ 228123 h 6858000"/>
              <a:gd name="connsiteX861" fmla="*/ 5261015 w 7467600"/>
              <a:gd name="connsiteY861" fmla="*/ 227087 h 6858000"/>
              <a:gd name="connsiteX862" fmla="*/ 5861181 w 7467600"/>
              <a:gd name="connsiteY862" fmla="*/ 143093 h 6858000"/>
              <a:gd name="connsiteX863" fmla="*/ 5961252 w 7467600"/>
              <a:gd name="connsiteY863" fmla="*/ 114820 h 6858000"/>
              <a:gd name="connsiteX864" fmla="*/ 5944437 w 7467600"/>
              <a:gd name="connsiteY864" fmla="*/ 113829 h 6858000"/>
              <a:gd name="connsiteX865" fmla="*/ 3882765 w 7467600"/>
              <a:gd name="connsiteY865" fmla="*/ 0 h 6858000"/>
              <a:gd name="connsiteX866" fmla="*/ 3995099 w 7467600"/>
              <a:gd name="connsiteY866" fmla="*/ 0 h 6858000"/>
              <a:gd name="connsiteX867" fmla="*/ 4163818 w 7467600"/>
              <a:gd name="connsiteY867" fmla="*/ 234104 h 6858000"/>
              <a:gd name="connsiteX868" fmla="*/ 4172099 w 7467600"/>
              <a:gd name="connsiteY868" fmla="*/ 234207 h 6858000"/>
              <a:gd name="connsiteX869" fmla="*/ 4784282 w 7467600"/>
              <a:gd name="connsiteY869" fmla="*/ 276561 h 6858000"/>
              <a:gd name="connsiteX870" fmla="*/ 4801687 w 7467600"/>
              <a:gd name="connsiteY870" fmla="*/ 267764 h 6858000"/>
              <a:gd name="connsiteX871" fmla="*/ 6082788 w 7467600"/>
              <a:gd name="connsiteY871" fmla="*/ 64119 h 6858000"/>
              <a:gd name="connsiteX872" fmla="*/ 6099442 w 7467600"/>
              <a:gd name="connsiteY872" fmla="*/ 82568 h 6858000"/>
              <a:gd name="connsiteX873" fmla="*/ 4804137 w 7467600"/>
              <a:gd name="connsiteY873" fmla="*/ 320931 h 6858000"/>
              <a:gd name="connsiteX874" fmla="*/ 4227047 w 7467600"/>
              <a:gd name="connsiteY874" fmla="*/ 313415 h 6858000"/>
              <a:gd name="connsiteX875" fmla="*/ 4346041 w 7467600"/>
              <a:gd name="connsiteY875" fmla="*/ 456086 h 6858000"/>
              <a:gd name="connsiteX876" fmla="*/ 4870967 w 7467600"/>
              <a:gd name="connsiteY876" fmla="*/ 963061 h 6858000"/>
              <a:gd name="connsiteX877" fmla="*/ 4889647 w 7467600"/>
              <a:gd name="connsiteY877" fmla="*/ 957147 h 6858000"/>
              <a:gd name="connsiteX878" fmla="*/ 5422504 w 7467600"/>
              <a:gd name="connsiteY878" fmla="*/ 805191 h 6858000"/>
              <a:gd name="connsiteX879" fmla="*/ 6087656 w 7467600"/>
              <a:gd name="connsiteY879" fmla="*/ 826703 h 6858000"/>
              <a:gd name="connsiteX880" fmla="*/ 6058717 w 7467600"/>
              <a:gd name="connsiteY880" fmla="*/ 865992 h 6858000"/>
              <a:gd name="connsiteX881" fmla="*/ 4974153 w 7467600"/>
              <a:gd name="connsiteY881" fmla="*/ 1045456 h 6858000"/>
              <a:gd name="connsiteX882" fmla="*/ 5627835 w 7467600"/>
              <a:gd name="connsiteY882" fmla="*/ 1472077 h 6858000"/>
              <a:gd name="connsiteX883" fmla="*/ 5629817 w 7467600"/>
              <a:gd name="connsiteY883" fmla="*/ 1471412 h 6858000"/>
              <a:gd name="connsiteX884" fmla="*/ 5634124 w 7467600"/>
              <a:gd name="connsiteY884" fmla="*/ 1470572 h 6858000"/>
              <a:gd name="connsiteX885" fmla="*/ 5755832 w 7467600"/>
              <a:gd name="connsiteY885" fmla="*/ 1383886 h 6858000"/>
              <a:gd name="connsiteX886" fmla="*/ 6014186 w 7467600"/>
              <a:gd name="connsiteY886" fmla="*/ 1279799 h 6858000"/>
              <a:gd name="connsiteX887" fmla="*/ 6901619 w 7467600"/>
              <a:gd name="connsiteY887" fmla="*/ 1047874 h 6858000"/>
              <a:gd name="connsiteX888" fmla="*/ 6931566 w 7467600"/>
              <a:gd name="connsiteY888" fmla="*/ 1062034 h 6858000"/>
              <a:gd name="connsiteX889" fmla="*/ 5790982 w 7467600"/>
              <a:gd name="connsiteY889" fmla="*/ 1561380 h 6858000"/>
              <a:gd name="connsiteX890" fmla="*/ 6188971 w 7467600"/>
              <a:gd name="connsiteY890" fmla="*/ 1755168 h 6858000"/>
              <a:gd name="connsiteX891" fmla="*/ 6202446 w 7467600"/>
              <a:gd name="connsiteY891" fmla="*/ 1752268 h 6858000"/>
              <a:gd name="connsiteX892" fmla="*/ 7179560 w 7467600"/>
              <a:gd name="connsiteY892" fmla="*/ 1467551 h 6858000"/>
              <a:gd name="connsiteX893" fmla="*/ 7158730 w 7467600"/>
              <a:gd name="connsiteY893" fmla="*/ 1507835 h 6858000"/>
              <a:gd name="connsiteX894" fmla="*/ 6326959 w 7467600"/>
              <a:gd name="connsiteY894" fmla="*/ 1817686 h 6858000"/>
              <a:gd name="connsiteX895" fmla="*/ 6537433 w 7467600"/>
              <a:gd name="connsiteY895" fmla="*/ 1907790 h 6858000"/>
              <a:gd name="connsiteX896" fmla="*/ 6550221 w 7467600"/>
              <a:gd name="connsiteY896" fmla="*/ 1910729 h 6858000"/>
              <a:gd name="connsiteX897" fmla="*/ 6964438 w 7467600"/>
              <a:gd name="connsiteY897" fmla="*/ 2209505 h 6858000"/>
              <a:gd name="connsiteX898" fmla="*/ 7367862 w 7467600"/>
              <a:gd name="connsiteY898" fmla="*/ 2806833 h 6858000"/>
              <a:gd name="connsiteX899" fmla="*/ 7364329 w 7467600"/>
              <a:gd name="connsiteY899" fmla="*/ 2826907 h 6858000"/>
              <a:gd name="connsiteX900" fmla="*/ 7290545 w 7467600"/>
              <a:gd name="connsiteY900" fmla="*/ 2850663 h 6858000"/>
              <a:gd name="connsiteX901" fmla="*/ 6472036 w 7467600"/>
              <a:gd name="connsiteY901" fmla="*/ 1959003 h 6858000"/>
              <a:gd name="connsiteX902" fmla="*/ 5792897 w 7467600"/>
              <a:gd name="connsiteY902" fmla="*/ 1647747 h 6858000"/>
              <a:gd name="connsiteX903" fmla="*/ 5842751 w 7467600"/>
              <a:gd name="connsiteY903" fmla="*/ 1816112 h 6858000"/>
              <a:gd name="connsiteX904" fmla="*/ 5847424 w 7467600"/>
              <a:gd name="connsiteY904" fmla="*/ 1815776 h 6858000"/>
              <a:gd name="connsiteX905" fmla="*/ 6399821 w 7467600"/>
              <a:gd name="connsiteY905" fmla="*/ 2344799 h 6858000"/>
              <a:gd name="connsiteX906" fmla="*/ 6323232 w 7467600"/>
              <a:gd name="connsiteY906" fmla="*/ 2389634 h 6858000"/>
              <a:gd name="connsiteX907" fmla="*/ 5942958 w 7467600"/>
              <a:gd name="connsiteY907" fmla="*/ 2077708 h 6858000"/>
              <a:gd name="connsiteX908" fmla="*/ 5921559 w 7467600"/>
              <a:gd name="connsiteY908" fmla="*/ 2378596 h 6858000"/>
              <a:gd name="connsiteX909" fmla="*/ 5817651 w 7467600"/>
              <a:gd name="connsiteY909" fmla="*/ 3023919 h 6858000"/>
              <a:gd name="connsiteX910" fmla="*/ 5729634 w 7467600"/>
              <a:gd name="connsiteY910" fmla="*/ 3051849 h 6858000"/>
              <a:gd name="connsiteX911" fmla="*/ 5611018 w 7467600"/>
              <a:gd name="connsiteY911" fmla="*/ 2316769 h 6858000"/>
              <a:gd name="connsiteX912" fmla="*/ 5687608 w 7467600"/>
              <a:gd name="connsiteY912" fmla="*/ 2039972 h 6858000"/>
              <a:gd name="connsiteX913" fmla="*/ 5657554 w 7467600"/>
              <a:gd name="connsiteY913" fmla="*/ 1576445 h 6858000"/>
              <a:gd name="connsiteX914" fmla="*/ 5150475 w 7467600"/>
              <a:gd name="connsiteY914" fmla="*/ 1274012 h 6858000"/>
              <a:gd name="connsiteX915" fmla="*/ 5349142 w 7467600"/>
              <a:gd name="connsiteY915" fmla="*/ 2204405 h 6858000"/>
              <a:gd name="connsiteX916" fmla="*/ 5262214 w 7467600"/>
              <a:gd name="connsiteY916" fmla="*/ 2233836 h 6858000"/>
              <a:gd name="connsiteX917" fmla="*/ 4981539 w 7467600"/>
              <a:gd name="connsiteY917" fmla="*/ 1542201 h 6858000"/>
              <a:gd name="connsiteX918" fmla="*/ 4958461 w 7467600"/>
              <a:gd name="connsiteY918" fmla="*/ 1136957 h 6858000"/>
              <a:gd name="connsiteX919" fmla="*/ 4655015 w 7467600"/>
              <a:gd name="connsiteY919" fmla="*/ 891426 h 6858000"/>
              <a:gd name="connsiteX920" fmla="*/ 4348002 w 7467600"/>
              <a:gd name="connsiteY920" fmla="*/ 2205895 h 6858000"/>
              <a:gd name="connsiteX921" fmla="*/ 4262250 w 7467600"/>
              <a:gd name="connsiteY921" fmla="*/ 2219972 h 6858000"/>
              <a:gd name="connsiteX922" fmla="*/ 4550611 w 7467600"/>
              <a:gd name="connsiteY922" fmla="*/ 817540 h 6858000"/>
              <a:gd name="connsiteX923" fmla="*/ 4564418 w 7467600"/>
              <a:gd name="connsiteY923" fmla="*/ 808293 h 6858000"/>
              <a:gd name="connsiteX924" fmla="*/ 4266388 w 7467600"/>
              <a:gd name="connsiteY924" fmla="*/ 500083 h 6858000"/>
              <a:gd name="connsiteX925" fmla="*/ 4032842 w 7467600"/>
              <a:gd name="connsiteY925" fmla="*/ 211809 h 6858000"/>
              <a:gd name="connsiteX926" fmla="*/ 3882765 w 7467600"/>
              <a:gd name="connsiteY926" fmla="*/ 0 h 6858000"/>
              <a:gd name="connsiteX927" fmla="*/ 3721337 w 7467600"/>
              <a:gd name="connsiteY927" fmla="*/ 0 h 6858000"/>
              <a:gd name="connsiteX928" fmla="*/ 3797544 w 7467600"/>
              <a:gd name="connsiteY928" fmla="*/ 0 h 6858000"/>
              <a:gd name="connsiteX929" fmla="*/ 3775734 w 7467600"/>
              <a:gd name="connsiteY929" fmla="*/ 95131 h 6858000"/>
              <a:gd name="connsiteX930" fmla="*/ 3724807 w 7467600"/>
              <a:gd name="connsiteY930" fmla="*/ 272257 h 6858000"/>
              <a:gd name="connsiteX931" fmla="*/ 3726844 w 7467600"/>
              <a:gd name="connsiteY931" fmla="*/ 282988 h 6858000"/>
              <a:gd name="connsiteX932" fmla="*/ 3742664 w 7467600"/>
              <a:gd name="connsiteY932" fmla="*/ 279918 h 6858000"/>
              <a:gd name="connsiteX933" fmla="*/ 4103910 w 7467600"/>
              <a:gd name="connsiteY933" fmla="*/ 1161917 h 6858000"/>
              <a:gd name="connsiteX934" fmla="*/ 4020269 w 7467600"/>
              <a:gd name="connsiteY934" fmla="*/ 1200406 h 6858000"/>
              <a:gd name="connsiteX935" fmla="*/ 3674882 w 7467600"/>
              <a:gd name="connsiteY935" fmla="*/ 488524 h 6858000"/>
              <a:gd name="connsiteX936" fmla="*/ 3132682 w 7467600"/>
              <a:gd name="connsiteY936" fmla="*/ 1072284 h 6858000"/>
              <a:gd name="connsiteX937" fmla="*/ 2716346 w 7467600"/>
              <a:gd name="connsiteY937" fmla="*/ 1276376 h 6858000"/>
              <a:gd name="connsiteX938" fmla="*/ 2716772 w 7467600"/>
              <a:gd name="connsiteY938" fmla="*/ 1255462 h 6858000"/>
              <a:gd name="connsiteX939" fmla="*/ 3471096 w 7467600"/>
              <a:gd name="connsiteY939" fmla="*/ 437072 h 6858000"/>
              <a:gd name="connsiteX940" fmla="*/ 3639057 w 7467600"/>
              <a:gd name="connsiteY940" fmla="*/ 286334 h 6858000"/>
              <a:gd name="connsiteX941" fmla="*/ 3640309 w 7467600"/>
              <a:gd name="connsiteY941" fmla="*/ 284664 h 6858000"/>
              <a:gd name="connsiteX942" fmla="*/ 3646022 w 7467600"/>
              <a:gd name="connsiteY942" fmla="*/ 276711 h 6858000"/>
              <a:gd name="connsiteX943" fmla="*/ 3707943 w 7467600"/>
              <a:gd name="connsiteY943" fmla="*/ 65958 h 6858000"/>
              <a:gd name="connsiteX944" fmla="*/ 3721337 w 7467600"/>
              <a:gd name="connsiteY944" fmla="*/ 0 h 6858000"/>
              <a:gd name="connsiteX945" fmla="*/ 2867960 w 7467600"/>
              <a:gd name="connsiteY945" fmla="*/ 0 h 6858000"/>
              <a:gd name="connsiteX946" fmla="*/ 2926351 w 7467600"/>
              <a:gd name="connsiteY946" fmla="*/ 0 h 6858000"/>
              <a:gd name="connsiteX947" fmla="*/ 2902823 w 7467600"/>
              <a:gd name="connsiteY947" fmla="*/ 262929 h 6858000"/>
              <a:gd name="connsiteX948" fmla="*/ 2940663 w 7467600"/>
              <a:gd name="connsiteY948" fmla="*/ 140884 h 6858000"/>
              <a:gd name="connsiteX949" fmla="*/ 2947039 w 7467600"/>
              <a:gd name="connsiteY949" fmla="*/ 122524 h 6858000"/>
              <a:gd name="connsiteX950" fmla="*/ 2984316 w 7467600"/>
              <a:gd name="connsiteY950" fmla="*/ 0 h 6858000"/>
              <a:gd name="connsiteX951" fmla="*/ 3016114 w 7467600"/>
              <a:gd name="connsiteY951" fmla="*/ 0 h 6858000"/>
              <a:gd name="connsiteX952" fmla="*/ 2979949 w 7467600"/>
              <a:gd name="connsiteY952" fmla="*/ 119274 h 6858000"/>
              <a:gd name="connsiteX953" fmla="*/ 3023879 w 7467600"/>
              <a:gd name="connsiteY953" fmla="*/ 0 h 6858000"/>
              <a:gd name="connsiteX954" fmla="*/ 3105400 w 7467600"/>
              <a:gd name="connsiteY954" fmla="*/ 0 h 6858000"/>
              <a:gd name="connsiteX955" fmla="*/ 3094669 w 7467600"/>
              <a:gd name="connsiteY955" fmla="*/ 30308 h 6858000"/>
              <a:gd name="connsiteX956" fmla="*/ 2901945 w 7467600"/>
              <a:gd name="connsiteY956" fmla="*/ 466538 h 6858000"/>
              <a:gd name="connsiteX957" fmla="*/ 2815209 w 7467600"/>
              <a:gd name="connsiteY957" fmla="*/ 497361 h 6858000"/>
              <a:gd name="connsiteX958" fmla="*/ 2844845 w 7467600"/>
              <a:gd name="connsiteY958" fmla="*/ 127638 h 6858000"/>
              <a:gd name="connsiteX959" fmla="*/ 2867960 w 7467600"/>
              <a:gd name="connsiteY959" fmla="*/ 0 h 6858000"/>
              <a:gd name="connsiteX960" fmla="*/ 1057230 w 7467600"/>
              <a:gd name="connsiteY960" fmla="*/ 0 h 6858000"/>
              <a:gd name="connsiteX961" fmla="*/ 1111003 w 7467600"/>
              <a:gd name="connsiteY961" fmla="*/ 0 h 6858000"/>
              <a:gd name="connsiteX962" fmla="*/ 1125553 w 7467600"/>
              <a:gd name="connsiteY962" fmla="*/ 52588 h 6858000"/>
              <a:gd name="connsiteX963" fmla="*/ 1304276 w 7467600"/>
              <a:gd name="connsiteY963" fmla="*/ 476275 h 6858000"/>
              <a:gd name="connsiteX964" fmla="*/ 1492066 w 7467600"/>
              <a:gd name="connsiteY964" fmla="*/ 886333 h 6858000"/>
              <a:gd name="connsiteX965" fmla="*/ 1423698 w 7467600"/>
              <a:gd name="connsiteY965" fmla="*/ 710817 h 6858000"/>
              <a:gd name="connsiteX966" fmla="*/ 1357609 w 7467600"/>
              <a:gd name="connsiteY966" fmla="*/ 532892 h 6858000"/>
              <a:gd name="connsiteX967" fmla="*/ 1309550 w 7467600"/>
              <a:gd name="connsiteY967" fmla="*/ 374031 h 6858000"/>
              <a:gd name="connsiteX968" fmla="*/ 1193673 w 7467600"/>
              <a:gd name="connsiteY968" fmla="*/ 49533 h 6858000"/>
              <a:gd name="connsiteX969" fmla="*/ 1164391 w 7467600"/>
              <a:gd name="connsiteY969" fmla="*/ 0 h 6858000"/>
              <a:gd name="connsiteX970" fmla="*/ 1200666 w 7467600"/>
              <a:gd name="connsiteY970" fmla="*/ 0 h 6858000"/>
              <a:gd name="connsiteX971" fmla="*/ 1223408 w 7467600"/>
              <a:gd name="connsiteY971" fmla="*/ 38996 h 6858000"/>
              <a:gd name="connsiteX972" fmla="*/ 1339635 w 7467600"/>
              <a:gd name="connsiteY972" fmla="*/ 365517 h 6858000"/>
              <a:gd name="connsiteX973" fmla="*/ 1387469 w 7467600"/>
              <a:gd name="connsiteY973" fmla="*/ 523079 h 6858000"/>
              <a:gd name="connsiteX974" fmla="*/ 1452685 w 7467600"/>
              <a:gd name="connsiteY974" fmla="*/ 699806 h 6858000"/>
              <a:gd name="connsiteX975" fmla="*/ 1492092 w 7467600"/>
              <a:gd name="connsiteY975" fmla="*/ 800424 h 6858000"/>
              <a:gd name="connsiteX976" fmla="*/ 1455302 w 7467600"/>
              <a:gd name="connsiteY976" fmla="*/ 632913 h 6858000"/>
              <a:gd name="connsiteX977" fmla="*/ 1222336 w 7467600"/>
              <a:gd name="connsiteY977" fmla="*/ 9480 h 6858000"/>
              <a:gd name="connsiteX978" fmla="*/ 1214634 w 7467600"/>
              <a:gd name="connsiteY978" fmla="*/ 0 h 6858000"/>
              <a:gd name="connsiteX979" fmla="*/ 1289827 w 7467600"/>
              <a:gd name="connsiteY979" fmla="*/ 0 h 6858000"/>
              <a:gd name="connsiteX980" fmla="*/ 1321076 w 7467600"/>
              <a:gd name="connsiteY980" fmla="*/ 59722 h 6858000"/>
              <a:gd name="connsiteX981" fmla="*/ 1512579 w 7467600"/>
              <a:gd name="connsiteY981" fmla="*/ 626441 h 6858000"/>
              <a:gd name="connsiteX982" fmla="*/ 1506076 w 7467600"/>
              <a:gd name="connsiteY982" fmla="*/ 1089289 h 6858000"/>
              <a:gd name="connsiteX983" fmla="*/ 1486346 w 7467600"/>
              <a:gd name="connsiteY983" fmla="*/ 1079919 h 6858000"/>
              <a:gd name="connsiteX984" fmla="*/ 1070511 w 7467600"/>
              <a:gd name="connsiteY984" fmla="*/ 48609 h 6858000"/>
              <a:gd name="connsiteX985" fmla="*/ 1057230 w 7467600"/>
              <a:gd name="connsiteY985" fmla="*/ 0 h 6858000"/>
              <a:gd name="connsiteX986" fmla="*/ 43151 w 7467600"/>
              <a:gd name="connsiteY986" fmla="*/ 0 h 6858000"/>
              <a:gd name="connsiteX987" fmla="*/ 95283 w 7467600"/>
              <a:gd name="connsiteY987" fmla="*/ 0 h 6858000"/>
              <a:gd name="connsiteX988" fmla="*/ 300708 w 7467600"/>
              <a:gd name="connsiteY988" fmla="*/ 154571 h 6858000"/>
              <a:gd name="connsiteX989" fmla="*/ 530414 w 7467600"/>
              <a:gd name="connsiteY989" fmla="*/ 354673 h 6858000"/>
              <a:gd name="connsiteX990" fmla="*/ 333785 w 7467600"/>
              <a:gd name="connsiteY990" fmla="*/ 161564 h 6858000"/>
              <a:gd name="connsiteX991" fmla="*/ 147005 w 7467600"/>
              <a:gd name="connsiteY991" fmla="*/ 0 h 6858000"/>
              <a:gd name="connsiteX992" fmla="*/ 272509 w 7467600"/>
              <a:gd name="connsiteY992" fmla="*/ 0 h 6858000"/>
              <a:gd name="connsiteX993" fmla="*/ 326276 w 7467600"/>
              <a:gd name="connsiteY993" fmla="*/ 45847 h 6858000"/>
              <a:gd name="connsiteX994" fmla="*/ 823759 w 7467600"/>
              <a:gd name="connsiteY994" fmla="*/ 574145 h 6858000"/>
              <a:gd name="connsiteX995" fmla="*/ 811254 w 7467600"/>
              <a:gd name="connsiteY995" fmla="*/ 665546 h 6858000"/>
              <a:gd name="connsiteX996" fmla="*/ 154042 w 7467600"/>
              <a:gd name="connsiteY996" fmla="*/ 261522 h 6858000"/>
              <a:gd name="connsiteX997" fmla="*/ 13550 w 7467600"/>
              <a:gd name="connsiteY997" fmla="*/ 158423 h 6858000"/>
              <a:gd name="connsiteX998" fmla="*/ 0 w 7467600"/>
              <a:gd name="connsiteY998" fmla="*/ 146618 h 6858000"/>
              <a:gd name="connsiteX999" fmla="*/ 0 w 7467600"/>
              <a:gd name="connsiteY999" fmla="*/ 59161 h 6858000"/>
              <a:gd name="connsiteX1000" fmla="*/ 45427 w 7467600"/>
              <a:gd name="connsiteY1000" fmla="*/ 101078 h 6858000"/>
              <a:gd name="connsiteX1001" fmla="*/ 630103 w 7467600"/>
              <a:gd name="connsiteY1001" fmla="*/ 485885 h 6858000"/>
              <a:gd name="connsiteX1002" fmla="*/ 532040 w 7467600"/>
              <a:gd name="connsiteY1002" fmla="*/ 399359 h 6858000"/>
              <a:gd name="connsiteX1003" fmla="*/ 517618 w 7467600"/>
              <a:gd name="connsiteY1003" fmla="*/ 385726 h 6858000"/>
              <a:gd name="connsiteX1004" fmla="*/ 285074 w 7467600"/>
              <a:gd name="connsiteY1004" fmla="*/ 182755 h 6858000"/>
              <a:gd name="connsiteX1005" fmla="*/ 43151 w 7467600"/>
              <a:gd name="connsiteY100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3363 w 7467600"/>
              <a:gd name="connsiteY127" fmla="*/ 50502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7133363 w 7467600"/>
              <a:gd name="connsiteY146" fmla="*/ 5050246 h 6858000"/>
              <a:gd name="connsiteX147" fmla="*/ 1903353 w 7467600"/>
              <a:gd name="connsiteY147" fmla="*/ 5044827 h 6858000"/>
              <a:gd name="connsiteX148" fmla="*/ 1936931 w 7467600"/>
              <a:gd name="connsiteY148" fmla="*/ 5093954 h 6858000"/>
              <a:gd name="connsiteX149" fmla="*/ 2195868 w 7467600"/>
              <a:gd name="connsiteY149" fmla="*/ 5396574 h 6858000"/>
              <a:gd name="connsiteX150" fmla="*/ 2088852 w 7467600"/>
              <a:gd name="connsiteY150" fmla="*/ 5166123 h 6858000"/>
              <a:gd name="connsiteX151" fmla="*/ 1958241 w 7467600"/>
              <a:gd name="connsiteY151" fmla="*/ 5067955 h 6858000"/>
              <a:gd name="connsiteX152" fmla="*/ 1903353 w 7467600"/>
              <a:gd name="connsiteY152" fmla="*/ 5044827 h 6858000"/>
              <a:gd name="connsiteX153" fmla="*/ 1979378 w 7467600"/>
              <a:gd name="connsiteY153" fmla="*/ 4769504 h 6858000"/>
              <a:gd name="connsiteX154" fmla="*/ 2882120 w 7467600"/>
              <a:gd name="connsiteY154" fmla="*/ 5064547 h 6858000"/>
              <a:gd name="connsiteX155" fmla="*/ 2793103 w 7467600"/>
              <a:gd name="connsiteY155" fmla="*/ 5039699 h 6858000"/>
              <a:gd name="connsiteX156" fmla="*/ 2770041 w 7467600"/>
              <a:gd name="connsiteY156" fmla="*/ 5033634 h 6858000"/>
              <a:gd name="connsiteX157" fmla="*/ 1979378 w 7467600"/>
              <a:gd name="connsiteY157" fmla="*/ 4769504 h 6858000"/>
              <a:gd name="connsiteX158" fmla="*/ 1927410 w 7467600"/>
              <a:gd name="connsiteY158" fmla="*/ 4716164 h 6858000"/>
              <a:gd name="connsiteX159" fmla="*/ 1959587 w 7467600"/>
              <a:gd name="connsiteY159" fmla="*/ 4728849 h 6858000"/>
              <a:gd name="connsiteX160" fmla="*/ 2777707 w 7467600"/>
              <a:gd name="connsiteY160" fmla="*/ 5003991 h 6858000"/>
              <a:gd name="connsiteX161" fmla="*/ 2800768 w 7467600"/>
              <a:gd name="connsiteY161" fmla="*/ 5010056 h 6858000"/>
              <a:gd name="connsiteX162" fmla="*/ 2879408 w 7467600"/>
              <a:gd name="connsiteY162" fmla="*/ 5031590 h 6858000"/>
              <a:gd name="connsiteX163" fmla="*/ 2862295 w 7467600"/>
              <a:gd name="connsiteY163" fmla="*/ 5022958 h 6858000"/>
              <a:gd name="connsiteX164" fmla="*/ 2813343 w 7467600"/>
              <a:gd name="connsiteY164" fmla="*/ 4998369 h 6858000"/>
              <a:gd name="connsiteX165" fmla="*/ 2646245 w 7467600"/>
              <a:gd name="connsiteY165" fmla="*/ 4930999 h 6858000"/>
              <a:gd name="connsiteX166" fmla="*/ 1999243 w 7467600"/>
              <a:gd name="connsiteY166" fmla="*/ 4730524 h 6858000"/>
              <a:gd name="connsiteX167" fmla="*/ 1979527 w 7467600"/>
              <a:gd name="connsiteY167" fmla="*/ 4726651 h 6858000"/>
              <a:gd name="connsiteX168" fmla="*/ 1927410 w 7467600"/>
              <a:gd name="connsiteY168" fmla="*/ 4716164 h 6858000"/>
              <a:gd name="connsiteX169" fmla="*/ 1997014 w 7467600"/>
              <a:gd name="connsiteY169" fmla="*/ 4698007 h 6858000"/>
              <a:gd name="connsiteX170" fmla="*/ 2005458 w 7467600"/>
              <a:gd name="connsiteY170" fmla="*/ 4699540 h 6858000"/>
              <a:gd name="connsiteX171" fmla="*/ 2657186 w 7467600"/>
              <a:gd name="connsiteY171" fmla="*/ 4901687 h 6858000"/>
              <a:gd name="connsiteX172" fmla="*/ 2826662 w 7467600"/>
              <a:gd name="connsiteY172" fmla="*/ 4970362 h 6858000"/>
              <a:gd name="connsiteX173" fmla="*/ 2876100 w 7467600"/>
              <a:gd name="connsiteY173" fmla="*/ 4995397 h 6858000"/>
              <a:gd name="connsiteX174" fmla="*/ 3042600 w 7467600"/>
              <a:gd name="connsiteY174" fmla="*/ 5059532 h 6858000"/>
              <a:gd name="connsiteX175" fmla="*/ 1997014 w 7467600"/>
              <a:gd name="connsiteY175" fmla="*/ 4698007 h 6858000"/>
              <a:gd name="connsiteX176" fmla="*/ 2305292 w 7467600"/>
              <a:gd name="connsiteY176" fmla="*/ 4219492 h 6858000"/>
              <a:gd name="connsiteX177" fmla="*/ 3360922 w 7467600"/>
              <a:gd name="connsiteY177" fmla="*/ 4529373 h 6858000"/>
              <a:gd name="connsiteX178" fmla="*/ 3492420 w 7467600"/>
              <a:gd name="connsiteY178" fmla="*/ 4510145 h 6858000"/>
              <a:gd name="connsiteX179" fmla="*/ 3364086 w 7467600"/>
              <a:gd name="connsiteY179" fmla="*/ 4480340 h 6858000"/>
              <a:gd name="connsiteX180" fmla="*/ 3225818 w 7467600"/>
              <a:gd name="connsiteY180" fmla="*/ 4411822 h 6858000"/>
              <a:gd name="connsiteX181" fmla="*/ 3129696 w 7467600"/>
              <a:gd name="connsiteY181" fmla="*/ 4360704 h 6858000"/>
              <a:gd name="connsiteX182" fmla="*/ 2814545 w 7467600"/>
              <a:gd name="connsiteY182" fmla="*/ 4282955 h 6858000"/>
              <a:gd name="connsiteX183" fmla="*/ 2305292 w 7467600"/>
              <a:gd name="connsiteY183" fmla="*/ 4219492 h 6858000"/>
              <a:gd name="connsiteX184" fmla="*/ 2626982 w 7467600"/>
              <a:gd name="connsiteY184" fmla="*/ 4206450 h 6858000"/>
              <a:gd name="connsiteX185" fmla="*/ 2490617 w 7467600"/>
              <a:gd name="connsiteY185" fmla="*/ 4206951 h 6858000"/>
              <a:gd name="connsiteX186" fmla="*/ 2819869 w 7467600"/>
              <a:gd name="connsiteY186" fmla="*/ 4252936 h 6858000"/>
              <a:gd name="connsiteX187" fmla="*/ 3143018 w 7467600"/>
              <a:gd name="connsiteY187" fmla="*/ 4332698 h 6858000"/>
              <a:gd name="connsiteX188" fmla="*/ 3241520 w 7467600"/>
              <a:gd name="connsiteY188" fmla="*/ 4385112 h 6858000"/>
              <a:gd name="connsiteX189" fmla="*/ 3374575 w 7467600"/>
              <a:gd name="connsiteY189" fmla="*/ 4451517 h 6858000"/>
              <a:gd name="connsiteX190" fmla="*/ 3505221 w 7467600"/>
              <a:gd name="connsiteY190" fmla="*/ 4480757 h 6858000"/>
              <a:gd name="connsiteX191" fmla="*/ 2626982 w 7467600"/>
              <a:gd name="connsiteY191" fmla="*/ 4206450 h 6858000"/>
              <a:gd name="connsiteX192" fmla="*/ 1310106 w 7467600"/>
              <a:gd name="connsiteY192" fmla="*/ 3943217 h 6858000"/>
              <a:gd name="connsiteX193" fmla="*/ 854994 w 7467600"/>
              <a:gd name="connsiteY193" fmla="*/ 4399136 h 6858000"/>
              <a:gd name="connsiteX194" fmla="*/ 742462 w 7467600"/>
              <a:gd name="connsiteY194" fmla="*/ 4594648 h 6858000"/>
              <a:gd name="connsiteX195" fmla="*/ 820602 w 7467600"/>
              <a:gd name="connsiteY195" fmla="*/ 4485915 h 6858000"/>
              <a:gd name="connsiteX196" fmla="*/ 878295 w 7467600"/>
              <a:gd name="connsiteY196" fmla="*/ 4403594 h 6858000"/>
              <a:gd name="connsiteX197" fmla="*/ 1240607 w 7467600"/>
              <a:gd name="connsiteY197" fmla="*/ 4010401 h 6858000"/>
              <a:gd name="connsiteX198" fmla="*/ 1310106 w 7467600"/>
              <a:gd name="connsiteY198" fmla="*/ 3943217 h 6858000"/>
              <a:gd name="connsiteX199" fmla="*/ 1423113 w 7467600"/>
              <a:gd name="connsiteY199" fmla="*/ 3874565 h 6858000"/>
              <a:gd name="connsiteX200" fmla="*/ 1260565 w 7467600"/>
              <a:gd name="connsiteY200" fmla="*/ 4031982 h 6858000"/>
              <a:gd name="connsiteX201" fmla="*/ 901900 w 7467600"/>
              <a:gd name="connsiteY201" fmla="*/ 4421236 h 6858000"/>
              <a:gd name="connsiteX202" fmla="*/ 845044 w 7467600"/>
              <a:gd name="connsiteY202" fmla="*/ 4502436 h 6858000"/>
              <a:gd name="connsiteX203" fmla="*/ 685926 w 7467600"/>
              <a:gd name="connsiteY203" fmla="*/ 4703069 h 6858000"/>
              <a:gd name="connsiteX204" fmla="*/ 684248 w 7467600"/>
              <a:gd name="connsiteY204" fmla="*/ 4706721 h 6858000"/>
              <a:gd name="connsiteX205" fmla="*/ 1423113 w 7467600"/>
              <a:gd name="connsiteY205" fmla="*/ 3874565 h 6858000"/>
              <a:gd name="connsiteX206" fmla="*/ 3316479 w 7467600"/>
              <a:gd name="connsiteY206" fmla="*/ 3872136 h 6858000"/>
              <a:gd name="connsiteX207" fmla="*/ 3546806 w 7467600"/>
              <a:gd name="connsiteY207" fmla="*/ 4356139 h 6858000"/>
              <a:gd name="connsiteX208" fmla="*/ 3364433 w 7467600"/>
              <a:gd name="connsiteY208" fmla="*/ 3953121 h 6858000"/>
              <a:gd name="connsiteX209" fmla="*/ 3316479 w 7467600"/>
              <a:gd name="connsiteY209" fmla="*/ 3872136 h 6858000"/>
              <a:gd name="connsiteX210" fmla="*/ 3291335 w 7467600"/>
              <a:gd name="connsiteY210" fmla="*/ 3767420 h 6858000"/>
              <a:gd name="connsiteX211" fmla="*/ 3390805 w 7467600"/>
              <a:gd name="connsiteY211" fmla="*/ 3937163 h 6858000"/>
              <a:gd name="connsiteX212" fmla="*/ 3579062 w 7467600"/>
              <a:gd name="connsiteY212" fmla="*/ 4359040 h 6858000"/>
              <a:gd name="connsiteX213" fmla="*/ 3467355 w 7467600"/>
              <a:gd name="connsiteY213" fmla="*/ 3988130 h 6858000"/>
              <a:gd name="connsiteX214" fmla="*/ 3310753 w 7467600"/>
              <a:gd name="connsiteY214" fmla="*/ 3787140 h 6858000"/>
              <a:gd name="connsiteX215" fmla="*/ 3291335 w 7467600"/>
              <a:gd name="connsiteY215" fmla="*/ 3767420 h 6858000"/>
              <a:gd name="connsiteX216" fmla="*/ 1635889 w 7467600"/>
              <a:gd name="connsiteY216" fmla="*/ 3709494 h 6858000"/>
              <a:gd name="connsiteX217" fmla="*/ 1634800 w 7467600"/>
              <a:gd name="connsiteY217" fmla="*/ 3731111 h 6858000"/>
              <a:gd name="connsiteX218" fmla="*/ 1635889 w 7467600"/>
              <a:gd name="connsiteY218" fmla="*/ 3709494 h 6858000"/>
              <a:gd name="connsiteX219" fmla="*/ 1510397 w 7467600"/>
              <a:gd name="connsiteY219" fmla="*/ 3684705 h 6858000"/>
              <a:gd name="connsiteX220" fmla="*/ 1146550 w 7467600"/>
              <a:gd name="connsiteY220" fmla="*/ 3802012 h 6858000"/>
              <a:gd name="connsiteX221" fmla="*/ 698834 w 7467600"/>
              <a:gd name="connsiteY221" fmla="*/ 3952272 h 6858000"/>
              <a:gd name="connsiteX222" fmla="*/ 34256 w 7467600"/>
              <a:gd name="connsiteY222" fmla="*/ 4347603 h 6858000"/>
              <a:gd name="connsiteX223" fmla="*/ 527241 w 7467600"/>
              <a:gd name="connsiteY223" fmla="*/ 4065078 h 6858000"/>
              <a:gd name="connsiteX224" fmla="*/ 1510397 w 7467600"/>
              <a:gd name="connsiteY224" fmla="*/ 3684705 h 6858000"/>
              <a:gd name="connsiteX225" fmla="*/ 1313114 w 7467600"/>
              <a:gd name="connsiteY225" fmla="*/ 3655216 h 6858000"/>
              <a:gd name="connsiteX226" fmla="*/ 1109304 w 7467600"/>
              <a:gd name="connsiteY226" fmla="*/ 3669030 h 6858000"/>
              <a:gd name="connsiteX227" fmla="*/ 8129 w 7467600"/>
              <a:gd name="connsiteY227" fmla="*/ 4330519 h 6858000"/>
              <a:gd name="connsiteX228" fmla="*/ 687572 w 7467600"/>
              <a:gd name="connsiteY228" fmla="*/ 3925629 h 6858000"/>
              <a:gd name="connsiteX229" fmla="*/ 1138365 w 7467600"/>
              <a:gd name="connsiteY229" fmla="*/ 3774515 h 6858000"/>
              <a:gd name="connsiteX230" fmla="*/ 1505579 w 7467600"/>
              <a:gd name="connsiteY230" fmla="*/ 3655526 h 6858000"/>
              <a:gd name="connsiteX231" fmla="*/ 1313114 w 7467600"/>
              <a:gd name="connsiteY231" fmla="*/ 3655216 h 6858000"/>
              <a:gd name="connsiteX232" fmla="*/ 3655073 w 7467600"/>
              <a:gd name="connsiteY232" fmla="*/ 3650884 h 6858000"/>
              <a:gd name="connsiteX233" fmla="*/ 3989938 w 7467600"/>
              <a:gd name="connsiteY233" fmla="*/ 3991685 h 6858000"/>
              <a:gd name="connsiteX234" fmla="*/ 4393907 w 7467600"/>
              <a:gd name="connsiteY234" fmla="*/ 4261258 h 6858000"/>
              <a:gd name="connsiteX235" fmla="*/ 4648051 w 7467600"/>
              <a:gd name="connsiteY235" fmla="*/ 4374051 h 6858000"/>
              <a:gd name="connsiteX236" fmla="*/ 4383389 w 7467600"/>
              <a:gd name="connsiteY236" fmla="*/ 4184369 h 6858000"/>
              <a:gd name="connsiteX237" fmla="*/ 4165508 w 7467600"/>
              <a:gd name="connsiteY237" fmla="*/ 4035196 h 6858000"/>
              <a:gd name="connsiteX238" fmla="*/ 4068162 w 7467600"/>
              <a:gd name="connsiteY238" fmla="*/ 3953394 h 6858000"/>
              <a:gd name="connsiteX239" fmla="*/ 3981416 w 7467600"/>
              <a:gd name="connsiteY239" fmla="*/ 3880482 h 6858000"/>
              <a:gd name="connsiteX240" fmla="*/ 3800147 w 7467600"/>
              <a:gd name="connsiteY240" fmla="*/ 3749872 h 6858000"/>
              <a:gd name="connsiteX241" fmla="*/ 3655073 w 7467600"/>
              <a:gd name="connsiteY241" fmla="*/ 3650884 h 6858000"/>
              <a:gd name="connsiteX242" fmla="*/ 3670252 w 7467600"/>
              <a:gd name="connsiteY242" fmla="*/ 3622798 h 6858000"/>
              <a:gd name="connsiteX243" fmla="*/ 3817258 w 7467600"/>
              <a:gd name="connsiteY243" fmla="*/ 3723577 h 6858000"/>
              <a:gd name="connsiteX244" fmla="*/ 4000461 w 7467600"/>
              <a:gd name="connsiteY244" fmla="*/ 3855966 h 6858000"/>
              <a:gd name="connsiteX245" fmla="*/ 4088180 w 7467600"/>
              <a:gd name="connsiteY245" fmla="*/ 3929774 h 6858000"/>
              <a:gd name="connsiteX246" fmla="*/ 4184555 w 7467600"/>
              <a:gd name="connsiteY246" fmla="*/ 4010683 h 6858000"/>
              <a:gd name="connsiteX247" fmla="*/ 4399563 w 7467600"/>
              <a:gd name="connsiteY247" fmla="*/ 4158106 h 6858000"/>
              <a:gd name="connsiteX248" fmla="*/ 4684469 w 7467600"/>
              <a:gd name="connsiteY248" fmla="*/ 4364680 h 6858000"/>
              <a:gd name="connsiteX249" fmla="*/ 4690271 w 7467600"/>
              <a:gd name="connsiteY249" fmla="*/ 4370034 h 6858000"/>
              <a:gd name="connsiteX250" fmla="*/ 4136093 w 7467600"/>
              <a:gd name="connsiteY250" fmla="*/ 3858466 h 6858000"/>
              <a:gd name="connsiteX251" fmla="*/ 3670252 w 7467600"/>
              <a:gd name="connsiteY251" fmla="*/ 3622798 h 6858000"/>
              <a:gd name="connsiteX252" fmla="*/ 4440129 w 7467600"/>
              <a:gd name="connsiteY252" fmla="*/ 3448571 h 6858000"/>
              <a:gd name="connsiteX253" fmla="*/ 4856525 w 7467600"/>
              <a:gd name="connsiteY253" fmla="*/ 3915351 h 6858000"/>
              <a:gd name="connsiteX254" fmla="*/ 5059055 w 7467600"/>
              <a:gd name="connsiteY254" fmla="*/ 4108918 h 6858000"/>
              <a:gd name="connsiteX255" fmla="*/ 5290070 w 7467600"/>
              <a:gd name="connsiteY255" fmla="*/ 4263619 h 6858000"/>
              <a:gd name="connsiteX256" fmla="*/ 4834991 w 7467600"/>
              <a:gd name="connsiteY256" fmla="*/ 3830985 h 6858000"/>
              <a:gd name="connsiteX257" fmla="*/ 4440129 w 7467600"/>
              <a:gd name="connsiteY257" fmla="*/ 3448571 h 6858000"/>
              <a:gd name="connsiteX258" fmla="*/ 4441737 w 7467600"/>
              <a:gd name="connsiteY258" fmla="*/ 3399734 h 6858000"/>
              <a:gd name="connsiteX259" fmla="*/ 4431236 w 7467600"/>
              <a:gd name="connsiteY259" fmla="*/ 3400954 h 6858000"/>
              <a:gd name="connsiteX260" fmla="*/ 4557150 w 7467600"/>
              <a:gd name="connsiteY260" fmla="*/ 3510023 h 6858000"/>
              <a:gd name="connsiteX261" fmla="*/ 4856936 w 7467600"/>
              <a:gd name="connsiteY261" fmla="*/ 3809146 h 6858000"/>
              <a:gd name="connsiteX262" fmla="*/ 5111996 w 7467600"/>
              <a:gd name="connsiteY262" fmla="*/ 4065759 h 6858000"/>
              <a:gd name="connsiteX263" fmla="*/ 5388878 w 7467600"/>
              <a:gd name="connsiteY263" fmla="*/ 4300185 h 6858000"/>
              <a:gd name="connsiteX264" fmla="*/ 5425556 w 7467600"/>
              <a:gd name="connsiteY264" fmla="*/ 4308967 h 6858000"/>
              <a:gd name="connsiteX265" fmla="*/ 4943646 w 7467600"/>
              <a:gd name="connsiteY265" fmla="*/ 3822916 h 6858000"/>
              <a:gd name="connsiteX266" fmla="*/ 4594837 w 7467600"/>
              <a:gd name="connsiteY266" fmla="*/ 3532274 h 6858000"/>
              <a:gd name="connsiteX267" fmla="*/ 4441737 w 7467600"/>
              <a:gd name="connsiteY267" fmla="*/ 3399734 h 6858000"/>
              <a:gd name="connsiteX268" fmla="*/ 5425834 w 7467600"/>
              <a:gd name="connsiteY268" fmla="*/ 3162785 h 6858000"/>
              <a:gd name="connsiteX269" fmla="*/ 5401644 w 7467600"/>
              <a:gd name="connsiteY269" fmla="*/ 3617847 h 6858000"/>
              <a:gd name="connsiteX270" fmla="*/ 5467256 w 7467600"/>
              <a:gd name="connsiteY270" fmla="*/ 4175494 h 6858000"/>
              <a:gd name="connsiteX271" fmla="*/ 5448069 w 7467600"/>
              <a:gd name="connsiteY271" fmla="*/ 3567554 h 6858000"/>
              <a:gd name="connsiteX272" fmla="*/ 5425834 w 7467600"/>
              <a:gd name="connsiteY272" fmla="*/ 3162785 h 6858000"/>
              <a:gd name="connsiteX273" fmla="*/ 1318687 w 7467600"/>
              <a:gd name="connsiteY273" fmla="*/ 3113840 h 6858000"/>
              <a:gd name="connsiteX274" fmla="*/ 1066793 w 7467600"/>
              <a:gd name="connsiteY274" fmla="*/ 3212171 h 6858000"/>
              <a:gd name="connsiteX275" fmla="*/ 993319 w 7467600"/>
              <a:gd name="connsiteY275" fmla="*/ 3247648 h 6858000"/>
              <a:gd name="connsiteX276" fmla="*/ 853081 w 7467600"/>
              <a:gd name="connsiteY276" fmla="*/ 3312410 h 6858000"/>
              <a:gd name="connsiteX277" fmla="*/ 805957 w 7467600"/>
              <a:gd name="connsiteY277" fmla="*/ 3330443 h 6858000"/>
              <a:gd name="connsiteX278" fmla="*/ 1318687 w 7467600"/>
              <a:gd name="connsiteY278" fmla="*/ 3113840 h 6858000"/>
              <a:gd name="connsiteX279" fmla="*/ 5453702 w 7467600"/>
              <a:gd name="connsiteY279" fmla="*/ 3090882 h 6858000"/>
              <a:gd name="connsiteX280" fmla="*/ 5480135 w 7467600"/>
              <a:gd name="connsiteY280" fmla="*/ 3565802 h 6858000"/>
              <a:gd name="connsiteX281" fmla="*/ 5499023 w 7467600"/>
              <a:gd name="connsiteY281" fmla="*/ 4166310 h 6858000"/>
              <a:gd name="connsiteX282" fmla="*/ 5547022 w 7467600"/>
              <a:gd name="connsiteY282" fmla="*/ 3607838 h 6858000"/>
              <a:gd name="connsiteX283" fmla="*/ 5515964 w 7467600"/>
              <a:gd name="connsiteY283" fmla="*/ 3378541 h 6858000"/>
              <a:gd name="connsiteX284" fmla="*/ 5453702 w 7467600"/>
              <a:gd name="connsiteY284" fmla="*/ 3090882 h 6858000"/>
              <a:gd name="connsiteX285" fmla="*/ 1238695 w 7467600"/>
              <a:gd name="connsiteY285" fmla="*/ 3076820 h 6858000"/>
              <a:gd name="connsiteX286" fmla="*/ 716371 w 7467600"/>
              <a:gd name="connsiteY286" fmla="*/ 3293249 h 6858000"/>
              <a:gd name="connsiteX287" fmla="*/ 579522 w 7467600"/>
              <a:gd name="connsiteY287" fmla="*/ 3371759 h 6858000"/>
              <a:gd name="connsiteX288" fmla="*/ 600288 w 7467600"/>
              <a:gd name="connsiteY288" fmla="*/ 3365555 h 6858000"/>
              <a:gd name="connsiteX289" fmla="*/ 840692 w 7467600"/>
              <a:gd name="connsiteY289" fmla="*/ 3284921 h 6858000"/>
              <a:gd name="connsiteX290" fmla="*/ 979248 w 7467600"/>
              <a:gd name="connsiteY290" fmla="*/ 3221003 h 6858000"/>
              <a:gd name="connsiteX291" fmla="*/ 1053282 w 7467600"/>
              <a:gd name="connsiteY291" fmla="*/ 3185247 h 6858000"/>
              <a:gd name="connsiteX292" fmla="*/ 1320603 w 7467600"/>
              <a:gd name="connsiteY292" fmla="*/ 3081281 h 6858000"/>
              <a:gd name="connsiteX293" fmla="*/ 1238695 w 7467600"/>
              <a:gd name="connsiteY293" fmla="*/ 3076820 h 6858000"/>
              <a:gd name="connsiteX294" fmla="*/ 5425627 w 7467600"/>
              <a:gd name="connsiteY294" fmla="*/ 2954192 h 6858000"/>
              <a:gd name="connsiteX295" fmla="*/ 5470770 w 7467600"/>
              <a:gd name="connsiteY295" fmla="*/ 3005435 h 6858000"/>
              <a:gd name="connsiteX296" fmla="*/ 5519779 w 7467600"/>
              <a:gd name="connsiteY296" fmla="*/ 4359223 h 6858000"/>
              <a:gd name="connsiteX297" fmla="*/ 5520293 w 7467600"/>
              <a:gd name="connsiteY297" fmla="*/ 4360602 h 6858000"/>
              <a:gd name="connsiteX298" fmla="*/ 5767221 w 7467600"/>
              <a:gd name="connsiteY298" fmla="*/ 4665564 h 6858000"/>
              <a:gd name="connsiteX299" fmla="*/ 6937169 w 7467600"/>
              <a:gd name="connsiteY299" fmla="*/ 4815941 h 6858000"/>
              <a:gd name="connsiteX300" fmla="*/ 6953922 w 7467600"/>
              <a:gd name="connsiteY300" fmla="*/ 4890068 h 6858000"/>
              <a:gd name="connsiteX301" fmla="*/ 6071359 w 7467600"/>
              <a:gd name="connsiteY301" fmla="*/ 4770770 h 6858000"/>
              <a:gd name="connsiteX302" fmla="*/ 6038839 w 7467600"/>
              <a:gd name="connsiteY302" fmla="*/ 4764474 h 6858000"/>
              <a:gd name="connsiteX303" fmla="*/ 6038706 w 7467600"/>
              <a:gd name="connsiteY303" fmla="*/ 4763847 h 6858000"/>
              <a:gd name="connsiteX304" fmla="*/ 6037784 w 7467600"/>
              <a:gd name="connsiteY304" fmla="*/ 4764270 h 6858000"/>
              <a:gd name="connsiteX305" fmla="*/ 6038839 w 7467600"/>
              <a:gd name="connsiteY305" fmla="*/ 4764474 h 6858000"/>
              <a:gd name="connsiteX306" fmla="*/ 6040338 w 7467600"/>
              <a:gd name="connsiteY306" fmla="*/ 4771418 h 6858000"/>
              <a:gd name="connsiteX307" fmla="*/ 6024488 w 7467600"/>
              <a:gd name="connsiteY307" fmla="*/ 4809903 h 6858000"/>
              <a:gd name="connsiteX308" fmla="*/ 5599771 w 7467600"/>
              <a:gd name="connsiteY308" fmla="*/ 5509652 h 6858000"/>
              <a:gd name="connsiteX309" fmla="*/ 5548843 w 7467600"/>
              <a:gd name="connsiteY309" fmla="*/ 5563845 h 6858000"/>
              <a:gd name="connsiteX310" fmla="*/ 5940952 w 7467600"/>
              <a:gd name="connsiteY310" fmla="*/ 6250028 h 6858000"/>
              <a:gd name="connsiteX311" fmla="*/ 6043441 w 7467600"/>
              <a:gd name="connsiteY311" fmla="*/ 6665847 h 6858000"/>
              <a:gd name="connsiteX312" fmla="*/ 6093432 w 7467600"/>
              <a:gd name="connsiteY312" fmla="*/ 6858000 h 6858000"/>
              <a:gd name="connsiteX313" fmla="*/ 6034344 w 7467600"/>
              <a:gd name="connsiteY313" fmla="*/ 6858000 h 6858000"/>
              <a:gd name="connsiteX314" fmla="*/ 6026679 w 7467600"/>
              <a:gd name="connsiteY314" fmla="*/ 6836959 h 6858000"/>
              <a:gd name="connsiteX315" fmla="*/ 5800441 w 7467600"/>
              <a:gd name="connsiteY315" fmla="*/ 6335286 h 6858000"/>
              <a:gd name="connsiteX316" fmla="*/ 5526562 w 7467600"/>
              <a:gd name="connsiteY316" fmla="*/ 5705388 h 6858000"/>
              <a:gd name="connsiteX317" fmla="*/ 5519640 w 7467600"/>
              <a:gd name="connsiteY317" fmla="*/ 5683774 h 6858000"/>
              <a:gd name="connsiteX318" fmla="*/ 5844559 w 7467600"/>
              <a:gd name="connsiteY318" fmla="*/ 6553349 h 6858000"/>
              <a:gd name="connsiteX319" fmla="*/ 5975994 w 7467600"/>
              <a:gd name="connsiteY319" fmla="*/ 6858000 h 6858000"/>
              <a:gd name="connsiteX320" fmla="*/ 5898547 w 7467600"/>
              <a:gd name="connsiteY320" fmla="*/ 6858000 h 6858000"/>
              <a:gd name="connsiteX321" fmla="*/ 5682041 w 7467600"/>
              <a:gd name="connsiteY321" fmla="*/ 6355860 h 6858000"/>
              <a:gd name="connsiteX322" fmla="*/ 5461758 w 7467600"/>
              <a:gd name="connsiteY322" fmla="*/ 5820220 h 6858000"/>
              <a:gd name="connsiteX323" fmla="*/ 5237282 w 7467600"/>
              <a:gd name="connsiteY323" fmla="*/ 6579086 h 6858000"/>
              <a:gd name="connsiteX324" fmla="*/ 5115009 w 7467600"/>
              <a:gd name="connsiteY324" fmla="*/ 6858000 h 6858000"/>
              <a:gd name="connsiteX325" fmla="*/ 5028074 w 7467600"/>
              <a:gd name="connsiteY325" fmla="*/ 6858000 h 6858000"/>
              <a:gd name="connsiteX326" fmla="*/ 5079508 w 7467600"/>
              <a:gd name="connsiteY326" fmla="*/ 6749074 h 6858000"/>
              <a:gd name="connsiteX327" fmla="*/ 5371846 w 7467600"/>
              <a:gd name="connsiteY327" fmla="*/ 5924413 h 6858000"/>
              <a:gd name="connsiteX328" fmla="*/ 5270512 w 7467600"/>
              <a:gd name="connsiteY328" fmla="*/ 6138975 h 6858000"/>
              <a:gd name="connsiteX329" fmla="*/ 5062409 w 7467600"/>
              <a:gd name="connsiteY329" fmla="*/ 6653544 h 6858000"/>
              <a:gd name="connsiteX330" fmla="*/ 5036628 w 7467600"/>
              <a:gd name="connsiteY330" fmla="*/ 6754247 h 6858000"/>
              <a:gd name="connsiteX331" fmla="*/ 5009112 w 7467600"/>
              <a:gd name="connsiteY331" fmla="*/ 6858000 h 6858000"/>
              <a:gd name="connsiteX332" fmla="*/ 4976679 w 7467600"/>
              <a:gd name="connsiteY332" fmla="*/ 6858000 h 6858000"/>
              <a:gd name="connsiteX333" fmla="*/ 5006537 w 7467600"/>
              <a:gd name="connsiteY333" fmla="*/ 6747068 h 6858000"/>
              <a:gd name="connsiteX334" fmla="*/ 5032723 w 7467600"/>
              <a:gd name="connsiteY334" fmla="*/ 6644957 h 6858000"/>
              <a:gd name="connsiteX335" fmla="*/ 5242949 w 7467600"/>
              <a:gd name="connsiteY335" fmla="*/ 6125175 h 6858000"/>
              <a:gd name="connsiteX336" fmla="*/ 5286321 w 7467600"/>
              <a:gd name="connsiteY336" fmla="*/ 6033555 h 6858000"/>
              <a:gd name="connsiteX337" fmla="*/ 5008210 w 7467600"/>
              <a:gd name="connsiteY337" fmla="*/ 6649194 h 6858000"/>
              <a:gd name="connsiteX338" fmla="*/ 4986321 w 7467600"/>
              <a:gd name="connsiteY338" fmla="*/ 6765687 h 6858000"/>
              <a:gd name="connsiteX339" fmla="*/ 4973474 w 7467600"/>
              <a:gd name="connsiteY339" fmla="*/ 6858000 h 6858000"/>
              <a:gd name="connsiteX340" fmla="*/ 4907178 w 7467600"/>
              <a:gd name="connsiteY340" fmla="*/ 6858000 h 6858000"/>
              <a:gd name="connsiteX341" fmla="*/ 4910810 w 7467600"/>
              <a:gd name="connsiteY341" fmla="*/ 6829660 h 6858000"/>
              <a:gd name="connsiteX342" fmla="*/ 4987461 w 7467600"/>
              <a:gd name="connsiteY342" fmla="*/ 6432994 h 6858000"/>
              <a:gd name="connsiteX343" fmla="*/ 5179262 w 7467600"/>
              <a:gd name="connsiteY343" fmla="*/ 6035044 h 6858000"/>
              <a:gd name="connsiteX344" fmla="*/ 4689678 w 7467600"/>
              <a:gd name="connsiteY344" fmla="*/ 6440241 h 6858000"/>
              <a:gd name="connsiteX345" fmla="*/ 4477543 w 7467600"/>
              <a:gd name="connsiteY345" fmla="*/ 6674836 h 6858000"/>
              <a:gd name="connsiteX346" fmla="*/ 4329957 w 7467600"/>
              <a:gd name="connsiteY346" fmla="*/ 6858000 h 6858000"/>
              <a:gd name="connsiteX347" fmla="*/ 4218595 w 7467600"/>
              <a:gd name="connsiteY347" fmla="*/ 6858000 h 6858000"/>
              <a:gd name="connsiteX348" fmla="*/ 4368888 w 7467600"/>
              <a:gd name="connsiteY348" fmla="*/ 6668412 h 6858000"/>
              <a:gd name="connsiteX349" fmla="*/ 4563091 w 7467600"/>
              <a:gd name="connsiteY349" fmla="*/ 6442508 h 6858000"/>
              <a:gd name="connsiteX350" fmla="*/ 5387324 w 7467600"/>
              <a:gd name="connsiteY350" fmla="*/ 5705830 h 6858000"/>
              <a:gd name="connsiteX351" fmla="*/ 5073620 w 7467600"/>
              <a:gd name="connsiteY351" fmla="*/ 5955437 h 6858000"/>
              <a:gd name="connsiteX352" fmla="*/ 4689789 w 7467600"/>
              <a:gd name="connsiteY352" fmla="*/ 6268382 h 6858000"/>
              <a:gd name="connsiteX353" fmla="*/ 4418722 w 7467600"/>
              <a:gd name="connsiteY353" fmla="*/ 6570886 h 6858000"/>
              <a:gd name="connsiteX354" fmla="*/ 4214944 w 7467600"/>
              <a:gd name="connsiteY354" fmla="*/ 6858000 h 6858000"/>
              <a:gd name="connsiteX355" fmla="*/ 4177898 w 7467600"/>
              <a:gd name="connsiteY355" fmla="*/ 6858000 h 6858000"/>
              <a:gd name="connsiteX356" fmla="*/ 4391597 w 7467600"/>
              <a:gd name="connsiteY356" fmla="*/ 6556370 h 6858000"/>
              <a:gd name="connsiteX357" fmla="*/ 4668889 w 7467600"/>
              <a:gd name="connsiteY357" fmla="*/ 6246399 h 6858000"/>
              <a:gd name="connsiteX358" fmla="*/ 5055427 w 7467600"/>
              <a:gd name="connsiteY358" fmla="*/ 5931476 h 6858000"/>
              <a:gd name="connsiteX359" fmla="*/ 5371814 w 7467600"/>
              <a:gd name="connsiteY359" fmla="*/ 5678975 h 6858000"/>
              <a:gd name="connsiteX360" fmla="*/ 4987918 w 7467600"/>
              <a:gd name="connsiteY360" fmla="*/ 5838701 h 6858000"/>
              <a:gd name="connsiteX361" fmla="*/ 4317146 w 7467600"/>
              <a:gd name="connsiteY361" fmla="*/ 6587716 h 6858000"/>
              <a:gd name="connsiteX362" fmla="*/ 4171627 w 7467600"/>
              <a:gd name="connsiteY362" fmla="*/ 6858000 h 6858000"/>
              <a:gd name="connsiteX363" fmla="*/ 4081585 w 7467600"/>
              <a:gd name="connsiteY363" fmla="*/ 6858000 h 6858000"/>
              <a:gd name="connsiteX364" fmla="*/ 4238603 w 7467600"/>
              <a:gd name="connsiteY364" fmla="*/ 6559341 h 6858000"/>
              <a:gd name="connsiteX365" fmla="*/ 4778333 w 7467600"/>
              <a:gd name="connsiteY365" fmla="*/ 5873626 h 6858000"/>
              <a:gd name="connsiteX366" fmla="*/ 5414185 w 7467600"/>
              <a:gd name="connsiteY366" fmla="*/ 5573882 h 6858000"/>
              <a:gd name="connsiteX367" fmla="*/ 5959648 w 7467600"/>
              <a:gd name="connsiteY367" fmla="*/ 4760797 h 6858000"/>
              <a:gd name="connsiteX368" fmla="*/ 5355019 w 7467600"/>
              <a:gd name="connsiteY368" fmla="*/ 4734672 h 6858000"/>
              <a:gd name="connsiteX369" fmla="*/ 5083565 w 7467600"/>
              <a:gd name="connsiteY369" fmla="*/ 5179121 h 6858000"/>
              <a:gd name="connsiteX370" fmla="*/ 4713577 w 7467600"/>
              <a:gd name="connsiteY370" fmla="*/ 5616803 h 6858000"/>
              <a:gd name="connsiteX371" fmla="*/ 3989559 w 7467600"/>
              <a:gd name="connsiteY371" fmla="*/ 6145945 h 6858000"/>
              <a:gd name="connsiteX372" fmla="*/ 3939824 w 7467600"/>
              <a:gd name="connsiteY372" fmla="*/ 6066900 h 6858000"/>
              <a:gd name="connsiteX373" fmla="*/ 4584537 w 7467600"/>
              <a:gd name="connsiteY373" fmla="*/ 5324826 h 6858000"/>
              <a:gd name="connsiteX374" fmla="*/ 5037105 w 7467600"/>
              <a:gd name="connsiteY374" fmla="*/ 5088765 h 6858000"/>
              <a:gd name="connsiteX375" fmla="*/ 5039930 w 7467600"/>
              <a:gd name="connsiteY375" fmla="*/ 5089585 h 6858000"/>
              <a:gd name="connsiteX376" fmla="*/ 5263764 w 7467600"/>
              <a:gd name="connsiteY376" fmla="*/ 4735525 h 6858000"/>
              <a:gd name="connsiteX377" fmla="*/ 4086300 w 7467600"/>
              <a:gd name="connsiteY377" fmla="*/ 4884599 h 6858000"/>
              <a:gd name="connsiteX378" fmla="*/ 4085485 w 7467600"/>
              <a:gd name="connsiteY378" fmla="*/ 4899070 h 6858000"/>
              <a:gd name="connsiteX379" fmla="*/ 3871915 w 7467600"/>
              <a:gd name="connsiteY379" fmla="*/ 5253645 h 6858000"/>
              <a:gd name="connsiteX380" fmla="*/ 3799374 w 7467600"/>
              <a:gd name="connsiteY380" fmla="*/ 5466127 h 6858000"/>
              <a:gd name="connsiteX381" fmla="*/ 3498850 w 7467600"/>
              <a:gd name="connsiteY381" fmla="*/ 6661888 h 6858000"/>
              <a:gd name="connsiteX382" fmla="*/ 3399216 w 7467600"/>
              <a:gd name="connsiteY382" fmla="*/ 6858000 h 6858000"/>
              <a:gd name="connsiteX383" fmla="*/ 3303688 w 7467600"/>
              <a:gd name="connsiteY383" fmla="*/ 6858000 h 6858000"/>
              <a:gd name="connsiteX384" fmla="*/ 3391774 w 7467600"/>
              <a:gd name="connsiteY384" fmla="*/ 6697181 h 6858000"/>
              <a:gd name="connsiteX385" fmla="*/ 3735540 w 7467600"/>
              <a:gd name="connsiteY385" fmla="*/ 5546923 h 6858000"/>
              <a:gd name="connsiteX386" fmla="*/ 3729438 w 7467600"/>
              <a:gd name="connsiteY386" fmla="*/ 5569058 h 6858000"/>
              <a:gd name="connsiteX387" fmla="*/ 3707782 w 7467600"/>
              <a:gd name="connsiteY387" fmla="*/ 5644908 h 6858000"/>
              <a:gd name="connsiteX388" fmla="*/ 3583827 w 7467600"/>
              <a:gd name="connsiteY388" fmla="*/ 6039215 h 6858000"/>
              <a:gd name="connsiteX389" fmla="*/ 3547861 w 7467600"/>
              <a:gd name="connsiteY389" fmla="*/ 6129609 h 6858000"/>
              <a:gd name="connsiteX390" fmla="*/ 3490905 w 7467600"/>
              <a:gd name="connsiteY390" fmla="*/ 6277660 h 6858000"/>
              <a:gd name="connsiteX391" fmla="*/ 3455859 w 7467600"/>
              <a:gd name="connsiteY391" fmla="*/ 6391301 h 6858000"/>
              <a:gd name="connsiteX392" fmla="*/ 3429112 w 7467600"/>
              <a:gd name="connsiteY392" fmla="*/ 6479469 h 6858000"/>
              <a:gd name="connsiteX393" fmla="*/ 3304862 w 7467600"/>
              <a:gd name="connsiteY393" fmla="*/ 6796476 h 6858000"/>
              <a:gd name="connsiteX394" fmla="*/ 3276071 w 7467600"/>
              <a:gd name="connsiteY394" fmla="*/ 6858000 h 6858000"/>
              <a:gd name="connsiteX395" fmla="*/ 3240805 w 7467600"/>
              <a:gd name="connsiteY395" fmla="*/ 6858000 h 6858000"/>
              <a:gd name="connsiteX396" fmla="*/ 3275917 w 7467600"/>
              <a:gd name="connsiteY396" fmla="*/ 6783192 h 6858000"/>
              <a:gd name="connsiteX397" fmla="*/ 3399358 w 7467600"/>
              <a:gd name="connsiteY397" fmla="*/ 6469011 h 6858000"/>
              <a:gd name="connsiteX398" fmla="*/ 3425650 w 7467600"/>
              <a:gd name="connsiteY398" fmla="*/ 6381333 h 6858000"/>
              <a:gd name="connsiteX399" fmla="*/ 3460661 w 7467600"/>
              <a:gd name="connsiteY399" fmla="*/ 6266763 h 6858000"/>
              <a:gd name="connsiteX400" fmla="*/ 3518021 w 7467600"/>
              <a:gd name="connsiteY400" fmla="*/ 6117298 h 6858000"/>
              <a:gd name="connsiteX401" fmla="*/ 3554035 w 7467600"/>
              <a:gd name="connsiteY401" fmla="*/ 6027832 h 6858000"/>
              <a:gd name="connsiteX402" fmla="*/ 3677174 w 7467600"/>
              <a:gd name="connsiteY402" fmla="*/ 5636351 h 6858000"/>
              <a:gd name="connsiteX403" fmla="*/ 3698819 w 7467600"/>
              <a:gd name="connsiteY403" fmla="*/ 5560503 h 6858000"/>
              <a:gd name="connsiteX404" fmla="*/ 3702094 w 7467600"/>
              <a:gd name="connsiteY404" fmla="*/ 5549194 h 6858000"/>
              <a:gd name="connsiteX405" fmla="*/ 3398355 w 7467600"/>
              <a:gd name="connsiteY405" fmla="*/ 6094603 h 6858000"/>
              <a:gd name="connsiteX406" fmla="*/ 3193941 w 7467600"/>
              <a:gd name="connsiteY406" fmla="*/ 6798775 h 6858000"/>
              <a:gd name="connsiteX407" fmla="*/ 3184140 w 7467600"/>
              <a:gd name="connsiteY407" fmla="*/ 6858000 h 6858000"/>
              <a:gd name="connsiteX408" fmla="*/ 3099978 w 7467600"/>
              <a:gd name="connsiteY408" fmla="*/ 6858000 h 6858000"/>
              <a:gd name="connsiteX409" fmla="*/ 3101556 w 7467600"/>
              <a:gd name="connsiteY409" fmla="*/ 6843337 h 6858000"/>
              <a:gd name="connsiteX410" fmla="*/ 3370162 w 7467600"/>
              <a:gd name="connsiteY410" fmla="*/ 5785550 h 6858000"/>
              <a:gd name="connsiteX411" fmla="*/ 3746477 w 7467600"/>
              <a:gd name="connsiteY411" fmla="*/ 5377889 h 6858000"/>
              <a:gd name="connsiteX412" fmla="*/ 3863399 w 7467600"/>
              <a:gd name="connsiteY412" fmla="*/ 5087257 h 6858000"/>
              <a:gd name="connsiteX413" fmla="*/ 3968712 w 7467600"/>
              <a:gd name="connsiteY413" fmla="*/ 4913989 h 6858000"/>
              <a:gd name="connsiteX414" fmla="*/ 2792390 w 7467600"/>
              <a:gd name="connsiteY414" fmla="*/ 5382974 h 6858000"/>
              <a:gd name="connsiteX415" fmla="*/ 2714982 w 7467600"/>
              <a:gd name="connsiteY415" fmla="*/ 5427051 h 6858000"/>
              <a:gd name="connsiteX416" fmla="*/ 2813361 w 7467600"/>
              <a:gd name="connsiteY416" fmla="*/ 6023912 h 6858000"/>
              <a:gd name="connsiteX417" fmla="*/ 2688430 w 7467600"/>
              <a:gd name="connsiteY417" fmla="*/ 6801564 h 6858000"/>
              <a:gd name="connsiteX418" fmla="*/ 2629626 w 7467600"/>
              <a:gd name="connsiteY418" fmla="*/ 6763394 h 6858000"/>
              <a:gd name="connsiteX419" fmla="*/ 2565328 w 7467600"/>
              <a:gd name="connsiteY419" fmla="*/ 5516399 h 6858000"/>
              <a:gd name="connsiteX420" fmla="*/ 1922999 w 7467600"/>
              <a:gd name="connsiteY420" fmla="*/ 5980343 h 6858000"/>
              <a:gd name="connsiteX421" fmla="*/ 1950261 w 7467600"/>
              <a:gd name="connsiteY421" fmla="*/ 6405858 h 6858000"/>
              <a:gd name="connsiteX422" fmla="*/ 2365554 w 7467600"/>
              <a:gd name="connsiteY422" fmla="*/ 6759107 h 6858000"/>
              <a:gd name="connsiteX423" fmla="*/ 2424142 w 7467600"/>
              <a:gd name="connsiteY423" fmla="*/ 6858000 h 6858000"/>
              <a:gd name="connsiteX424" fmla="*/ 2395994 w 7467600"/>
              <a:gd name="connsiteY424" fmla="*/ 6858000 h 6858000"/>
              <a:gd name="connsiteX425" fmla="*/ 2392863 w 7467600"/>
              <a:gd name="connsiteY425" fmla="*/ 6852964 h 6858000"/>
              <a:gd name="connsiteX426" fmla="*/ 2017589 w 7467600"/>
              <a:gd name="connsiteY426" fmla="*/ 6493982 h 6858000"/>
              <a:gd name="connsiteX427" fmla="*/ 2147336 w 7467600"/>
              <a:gd name="connsiteY427" fmla="*/ 6594052 h 6858000"/>
              <a:gd name="connsiteX428" fmla="*/ 2207047 w 7467600"/>
              <a:gd name="connsiteY428" fmla="*/ 6654540 h 6858000"/>
              <a:gd name="connsiteX429" fmla="*/ 2299106 w 7467600"/>
              <a:gd name="connsiteY429" fmla="*/ 6778931 h 6858000"/>
              <a:gd name="connsiteX430" fmla="*/ 2314430 w 7467600"/>
              <a:gd name="connsiteY430" fmla="*/ 6801144 h 6858000"/>
              <a:gd name="connsiteX431" fmla="*/ 2352406 w 7467600"/>
              <a:gd name="connsiteY431" fmla="*/ 6858000 h 6858000"/>
              <a:gd name="connsiteX432" fmla="*/ 2314492 w 7467600"/>
              <a:gd name="connsiteY432" fmla="*/ 6858000 h 6858000"/>
              <a:gd name="connsiteX433" fmla="*/ 2288095 w 7467600"/>
              <a:gd name="connsiteY433" fmla="*/ 6818030 h 6858000"/>
              <a:gd name="connsiteX434" fmla="*/ 2272768 w 7467600"/>
              <a:gd name="connsiteY434" fmla="*/ 6795822 h 6858000"/>
              <a:gd name="connsiteX435" fmla="*/ 2182715 w 7467600"/>
              <a:gd name="connsiteY435" fmla="*/ 6675071 h 6858000"/>
              <a:gd name="connsiteX436" fmla="*/ 2032061 w 7467600"/>
              <a:gd name="connsiteY436" fmla="*/ 6541380 h 6858000"/>
              <a:gd name="connsiteX437" fmla="*/ 2257220 w 7467600"/>
              <a:gd name="connsiteY437" fmla="*/ 6826257 h 6858000"/>
              <a:gd name="connsiteX438" fmla="*/ 2281324 w 7467600"/>
              <a:gd name="connsiteY438" fmla="*/ 6858000 h 6858000"/>
              <a:gd name="connsiteX439" fmla="*/ 2242860 w 7467600"/>
              <a:gd name="connsiteY439" fmla="*/ 6858000 h 6858000"/>
              <a:gd name="connsiteX440" fmla="*/ 2232818 w 7467600"/>
              <a:gd name="connsiteY440" fmla="*/ 6844926 h 6858000"/>
              <a:gd name="connsiteX441" fmla="*/ 1990172 w 7467600"/>
              <a:gd name="connsiteY441" fmla="*/ 6542121 h 6858000"/>
              <a:gd name="connsiteX442" fmla="*/ 2124090 w 7467600"/>
              <a:gd name="connsiteY442" fmla="*/ 6761017 h 6858000"/>
              <a:gd name="connsiteX443" fmla="*/ 2200380 w 7467600"/>
              <a:gd name="connsiteY443" fmla="*/ 6858000 h 6858000"/>
              <a:gd name="connsiteX444" fmla="*/ 2147507 w 7467600"/>
              <a:gd name="connsiteY444" fmla="*/ 6858000 h 6858000"/>
              <a:gd name="connsiteX445" fmla="*/ 2070668 w 7467600"/>
              <a:gd name="connsiteY445" fmla="*/ 6761520 h 6858000"/>
              <a:gd name="connsiteX446" fmla="*/ 1975142 w 7467600"/>
              <a:gd name="connsiteY446" fmla="*/ 6585570 h 6858000"/>
              <a:gd name="connsiteX447" fmla="*/ 2050035 w 7467600"/>
              <a:gd name="connsiteY447" fmla="*/ 6813345 h 6858000"/>
              <a:gd name="connsiteX448" fmla="*/ 2063025 w 7467600"/>
              <a:gd name="connsiteY448" fmla="*/ 6858000 h 6858000"/>
              <a:gd name="connsiteX449" fmla="*/ 2021675 w 7467600"/>
              <a:gd name="connsiteY449" fmla="*/ 6858000 h 6858000"/>
              <a:gd name="connsiteX450" fmla="*/ 2019308 w 7467600"/>
              <a:gd name="connsiteY450" fmla="*/ 6847118 h 6858000"/>
              <a:gd name="connsiteX451" fmla="*/ 1938835 w 7467600"/>
              <a:gd name="connsiteY451" fmla="*/ 6551160 h 6858000"/>
              <a:gd name="connsiteX452" fmla="*/ 1953230 w 7467600"/>
              <a:gd name="connsiteY452" fmla="*/ 6759699 h 6858000"/>
              <a:gd name="connsiteX453" fmla="*/ 1956763 w 7467600"/>
              <a:gd name="connsiteY453" fmla="*/ 6778191 h 6858000"/>
              <a:gd name="connsiteX454" fmla="*/ 1967925 w 7467600"/>
              <a:gd name="connsiteY454" fmla="*/ 6858000 h 6858000"/>
              <a:gd name="connsiteX455" fmla="*/ 1936622 w 7467600"/>
              <a:gd name="connsiteY455" fmla="*/ 6858000 h 6858000"/>
              <a:gd name="connsiteX456" fmla="*/ 1926261 w 7467600"/>
              <a:gd name="connsiteY456" fmla="*/ 6784064 h 6858000"/>
              <a:gd name="connsiteX457" fmla="*/ 1922724 w 7467600"/>
              <a:gd name="connsiteY457" fmla="*/ 6765577 h 6858000"/>
              <a:gd name="connsiteX458" fmla="*/ 1904650 w 7467600"/>
              <a:gd name="connsiteY458" fmla="*/ 6639616 h 6858000"/>
              <a:gd name="connsiteX459" fmla="*/ 1885273 w 7467600"/>
              <a:gd name="connsiteY459" fmla="*/ 6858000 h 6858000"/>
              <a:gd name="connsiteX460" fmla="*/ 1854363 w 7467600"/>
              <a:gd name="connsiteY460" fmla="*/ 6858000 h 6858000"/>
              <a:gd name="connsiteX461" fmla="*/ 1880391 w 7467600"/>
              <a:gd name="connsiteY461" fmla="*/ 6603796 h 6858000"/>
              <a:gd name="connsiteX462" fmla="*/ 1818273 w 7467600"/>
              <a:gd name="connsiteY462" fmla="*/ 6715729 h 6858000"/>
              <a:gd name="connsiteX463" fmla="*/ 1794691 w 7467600"/>
              <a:gd name="connsiteY463" fmla="*/ 6843239 h 6858000"/>
              <a:gd name="connsiteX464" fmla="*/ 1794914 w 7467600"/>
              <a:gd name="connsiteY464" fmla="*/ 6858000 h 6858000"/>
              <a:gd name="connsiteX465" fmla="*/ 1746128 w 7467600"/>
              <a:gd name="connsiteY465" fmla="*/ 6858000 h 6858000"/>
              <a:gd name="connsiteX466" fmla="*/ 1753934 w 7467600"/>
              <a:gd name="connsiteY466" fmla="*/ 6724796 h 6858000"/>
              <a:gd name="connsiteX467" fmla="*/ 1792053 w 7467600"/>
              <a:gd name="connsiteY467" fmla="*/ 6572396 h 6858000"/>
              <a:gd name="connsiteX468" fmla="*/ 1862248 w 7467600"/>
              <a:gd name="connsiteY468" fmla="*/ 6266397 h 6858000"/>
              <a:gd name="connsiteX469" fmla="*/ 1862250 w 7467600"/>
              <a:gd name="connsiteY469" fmla="*/ 6033531 h 6858000"/>
              <a:gd name="connsiteX470" fmla="*/ 1211999 w 7467600"/>
              <a:gd name="connsiteY470" fmla="*/ 6683610 h 6858000"/>
              <a:gd name="connsiteX471" fmla="*/ 1213266 w 7467600"/>
              <a:gd name="connsiteY471" fmla="*/ 6691947 h 6858000"/>
              <a:gd name="connsiteX472" fmla="*/ 1203370 w 7467600"/>
              <a:gd name="connsiteY472" fmla="*/ 6850676 h 6858000"/>
              <a:gd name="connsiteX473" fmla="*/ 1203671 w 7467600"/>
              <a:gd name="connsiteY473" fmla="*/ 6858000 h 6858000"/>
              <a:gd name="connsiteX474" fmla="*/ 1143180 w 7467600"/>
              <a:gd name="connsiteY474" fmla="*/ 6858000 h 6858000"/>
              <a:gd name="connsiteX475" fmla="*/ 1142176 w 7467600"/>
              <a:gd name="connsiteY475" fmla="*/ 6766045 h 6858000"/>
              <a:gd name="connsiteX476" fmla="*/ 1067484 w 7467600"/>
              <a:gd name="connsiteY476" fmla="*/ 6858000 h 6858000"/>
              <a:gd name="connsiteX477" fmla="*/ 953928 w 7467600"/>
              <a:gd name="connsiteY477" fmla="*/ 6858000 h 6858000"/>
              <a:gd name="connsiteX478" fmla="*/ 959715 w 7467600"/>
              <a:gd name="connsiteY478" fmla="*/ 6850185 h 6858000"/>
              <a:gd name="connsiteX479" fmla="*/ 1483788 w 7467600"/>
              <a:gd name="connsiteY479" fmla="*/ 6259174 h 6858000"/>
              <a:gd name="connsiteX480" fmla="*/ 1100671 w 7467600"/>
              <a:gd name="connsiteY480" fmla="*/ 6252137 h 6858000"/>
              <a:gd name="connsiteX481" fmla="*/ 1090144 w 7467600"/>
              <a:gd name="connsiteY481" fmla="*/ 6256748 h 6858000"/>
              <a:gd name="connsiteX482" fmla="*/ 1095872 w 7467600"/>
              <a:gd name="connsiteY482" fmla="*/ 6271892 h 6858000"/>
              <a:gd name="connsiteX483" fmla="*/ 262785 w 7467600"/>
              <a:gd name="connsiteY483" fmla="*/ 6845450 h 6858000"/>
              <a:gd name="connsiteX484" fmla="*/ 209968 w 7467600"/>
              <a:gd name="connsiteY484" fmla="*/ 6770713 h 6858000"/>
              <a:gd name="connsiteX485" fmla="*/ 873460 w 7467600"/>
              <a:gd name="connsiteY485" fmla="*/ 6253768 h 6858000"/>
              <a:gd name="connsiteX486" fmla="*/ 192686 w 7467600"/>
              <a:gd name="connsiteY486" fmla="*/ 5849257 h 6858000"/>
              <a:gd name="connsiteX487" fmla="*/ 4696 w 7467600"/>
              <a:gd name="connsiteY487" fmla="*/ 5697668 h 6858000"/>
              <a:gd name="connsiteX488" fmla="*/ 0 w 7467600"/>
              <a:gd name="connsiteY488" fmla="*/ 5689984 h 6858000"/>
              <a:gd name="connsiteX489" fmla="*/ 0 w 7467600"/>
              <a:gd name="connsiteY489" fmla="*/ 5513472 h 6858000"/>
              <a:gd name="connsiteX490" fmla="*/ 174101 w 7467600"/>
              <a:gd name="connsiteY490" fmla="*/ 5620277 h 6858000"/>
              <a:gd name="connsiteX491" fmla="*/ 891800 w 7467600"/>
              <a:gd name="connsiteY491" fmla="*/ 6036935 h 6858000"/>
              <a:gd name="connsiteX492" fmla="*/ 1072219 w 7467600"/>
              <a:gd name="connsiteY492" fmla="*/ 6169443 h 6858000"/>
              <a:gd name="connsiteX493" fmla="*/ 1074117 w 7467600"/>
              <a:gd name="connsiteY493" fmla="*/ 6170301 h 6858000"/>
              <a:gd name="connsiteX494" fmla="*/ 1083114 w 7467600"/>
              <a:gd name="connsiteY494" fmla="*/ 6174131 h 6858000"/>
              <a:gd name="connsiteX495" fmla="*/ 1543010 w 7467600"/>
              <a:gd name="connsiteY495" fmla="*/ 6191140 h 6858000"/>
              <a:gd name="connsiteX496" fmla="*/ 1551080 w 7467600"/>
              <a:gd name="connsiteY496" fmla="*/ 6195006 h 6858000"/>
              <a:gd name="connsiteX497" fmla="*/ 2345443 w 7467600"/>
              <a:gd name="connsiteY497" fmla="*/ 5549882 h 6858000"/>
              <a:gd name="connsiteX498" fmla="*/ 1721499 w 7467600"/>
              <a:gd name="connsiteY498" fmla="*/ 5599969 h 6858000"/>
              <a:gd name="connsiteX499" fmla="*/ 767716 w 7467600"/>
              <a:gd name="connsiteY499" fmla="*/ 5472768 h 6858000"/>
              <a:gd name="connsiteX500" fmla="*/ 722147 w 7467600"/>
              <a:gd name="connsiteY500" fmla="*/ 5393091 h 6858000"/>
              <a:gd name="connsiteX501" fmla="*/ 1485552 w 7467600"/>
              <a:gd name="connsiteY501" fmla="*/ 5313202 h 6858000"/>
              <a:gd name="connsiteX502" fmla="*/ 2143004 w 7467600"/>
              <a:gd name="connsiteY502" fmla="*/ 5402420 h 6858000"/>
              <a:gd name="connsiteX503" fmla="*/ 1933391 w 7467600"/>
              <a:gd name="connsiteY503" fmla="*/ 5156971 h 6858000"/>
              <a:gd name="connsiteX504" fmla="*/ 1827118 w 7467600"/>
              <a:gd name="connsiteY504" fmla="*/ 4968410 h 6858000"/>
              <a:gd name="connsiteX505" fmla="*/ 1837349 w 7467600"/>
              <a:gd name="connsiteY505" fmla="*/ 4956357 h 6858000"/>
              <a:gd name="connsiteX506" fmla="*/ 2162835 w 7467600"/>
              <a:gd name="connsiteY506" fmla="*/ 5187853 h 6858000"/>
              <a:gd name="connsiteX507" fmla="*/ 2257167 w 7467600"/>
              <a:gd name="connsiteY507" fmla="*/ 5462123 h 6858000"/>
              <a:gd name="connsiteX508" fmla="*/ 2261598 w 7467600"/>
              <a:gd name="connsiteY508" fmla="*/ 5467998 h 6858000"/>
              <a:gd name="connsiteX509" fmla="*/ 2437177 w 7467600"/>
              <a:gd name="connsiteY509" fmla="*/ 5479608 h 6858000"/>
              <a:gd name="connsiteX510" fmla="*/ 2445247 w 7467600"/>
              <a:gd name="connsiteY510" fmla="*/ 5483476 h 6858000"/>
              <a:gd name="connsiteX511" fmla="*/ 2743626 w 7467600"/>
              <a:gd name="connsiteY511" fmla="*/ 5304819 h 6858000"/>
              <a:gd name="connsiteX512" fmla="*/ 3048102 w 7467600"/>
              <a:gd name="connsiteY512" fmla="*/ 5150595 h 6858000"/>
              <a:gd name="connsiteX513" fmla="*/ 1799414 w 7467600"/>
              <a:gd name="connsiteY513" fmla="*/ 4694732 h 6858000"/>
              <a:gd name="connsiteX514" fmla="*/ 1771735 w 7467600"/>
              <a:gd name="connsiteY514" fmla="*/ 4619929 h 6858000"/>
              <a:gd name="connsiteX515" fmla="*/ 3104273 w 7467600"/>
              <a:gd name="connsiteY515" fmla="*/ 5076159 h 6858000"/>
              <a:gd name="connsiteX516" fmla="*/ 3113245 w 7467600"/>
              <a:gd name="connsiteY516" fmla="*/ 5090705 h 6858000"/>
              <a:gd name="connsiteX517" fmla="*/ 3126294 w 7467600"/>
              <a:gd name="connsiteY517" fmla="*/ 5114400 h 6858000"/>
              <a:gd name="connsiteX518" fmla="*/ 3937433 w 7467600"/>
              <a:gd name="connsiteY518" fmla="*/ 4830473 h 6858000"/>
              <a:gd name="connsiteX519" fmla="*/ 3590475 w 7467600"/>
              <a:gd name="connsiteY519" fmla="*/ 4597974 h 6858000"/>
              <a:gd name="connsiteX520" fmla="*/ 3100264 w 7467600"/>
              <a:gd name="connsiteY520" fmla="*/ 4579845 h 6858000"/>
              <a:gd name="connsiteX521" fmla="*/ 2183576 w 7467600"/>
              <a:gd name="connsiteY521" fmla="*/ 4227150 h 6858000"/>
              <a:gd name="connsiteX522" fmla="*/ 2151029 w 7467600"/>
              <a:gd name="connsiteY522" fmla="*/ 4146947 h 6858000"/>
              <a:gd name="connsiteX523" fmla="*/ 3563434 w 7467600"/>
              <a:gd name="connsiteY523" fmla="*/ 4469115 h 6858000"/>
              <a:gd name="connsiteX524" fmla="*/ 3177952 w 7467600"/>
              <a:gd name="connsiteY524" fmla="*/ 3657386 h 6858000"/>
              <a:gd name="connsiteX525" fmla="*/ 3189263 w 7467600"/>
              <a:gd name="connsiteY525" fmla="*/ 3625726 h 6858000"/>
              <a:gd name="connsiteX526" fmla="*/ 3560912 w 7467600"/>
              <a:gd name="connsiteY526" fmla="*/ 4079863 h 6858000"/>
              <a:gd name="connsiteX527" fmla="*/ 3626636 w 7467600"/>
              <a:gd name="connsiteY527" fmla="*/ 4512230 h 6858000"/>
              <a:gd name="connsiteX528" fmla="*/ 3653088 w 7467600"/>
              <a:gd name="connsiteY528" fmla="*/ 4521417 h 6858000"/>
              <a:gd name="connsiteX529" fmla="*/ 3988128 w 7467600"/>
              <a:gd name="connsiteY529" fmla="*/ 4817267 h 6858000"/>
              <a:gd name="connsiteX530" fmla="*/ 4830582 w 7467600"/>
              <a:gd name="connsiteY530" fmla="*/ 4676000 h 6858000"/>
              <a:gd name="connsiteX531" fmla="*/ 4830100 w 7467600"/>
              <a:gd name="connsiteY531" fmla="*/ 4675554 h 6858000"/>
              <a:gd name="connsiteX532" fmla="*/ 4036318 w 7467600"/>
              <a:gd name="connsiteY532" fmla="*/ 4147013 h 6858000"/>
              <a:gd name="connsiteX533" fmla="*/ 3432098 w 7467600"/>
              <a:gd name="connsiteY533" fmla="*/ 3537312 h 6858000"/>
              <a:gd name="connsiteX534" fmla="*/ 3446761 w 7467600"/>
              <a:gd name="connsiteY534" fmla="*/ 3461278 h 6858000"/>
              <a:gd name="connsiteX535" fmla="*/ 4419733 w 7467600"/>
              <a:gd name="connsiteY535" fmla="*/ 3963555 h 6858000"/>
              <a:gd name="connsiteX536" fmla="*/ 4781371 w 7467600"/>
              <a:gd name="connsiteY536" fmla="*/ 4458604 h 6858000"/>
              <a:gd name="connsiteX537" fmla="*/ 4780440 w 7467600"/>
              <a:gd name="connsiteY537" fmla="*/ 4470290 h 6858000"/>
              <a:gd name="connsiteX538" fmla="*/ 4898954 w 7467600"/>
              <a:gd name="connsiteY538" fmla="*/ 4662092 h 6858000"/>
              <a:gd name="connsiteX539" fmla="*/ 4900699 w 7467600"/>
              <a:gd name="connsiteY539" fmla="*/ 4670867 h 6858000"/>
              <a:gd name="connsiteX540" fmla="*/ 5714511 w 7467600"/>
              <a:gd name="connsiteY540" fmla="*/ 4663483 h 6858000"/>
              <a:gd name="connsiteX541" fmla="*/ 5464793 w 7467600"/>
              <a:gd name="connsiteY541" fmla="*/ 4393556 h 6858000"/>
              <a:gd name="connsiteX542" fmla="*/ 5461897 w 7467600"/>
              <a:gd name="connsiteY542" fmla="*/ 4390879 h 6858000"/>
              <a:gd name="connsiteX543" fmla="*/ 4294126 w 7467600"/>
              <a:gd name="connsiteY543" fmla="*/ 3303048 h 6858000"/>
              <a:gd name="connsiteX544" fmla="*/ 4305321 w 7467600"/>
              <a:gd name="connsiteY544" fmla="*/ 3256953 h 6858000"/>
              <a:gd name="connsiteX545" fmla="*/ 4949299 w 7467600"/>
              <a:gd name="connsiteY545" fmla="*/ 3766336 h 6858000"/>
              <a:gd name="connsiteX546" fmla="*/ 5291452 w 7467600"/>
              <a:gd name="connsiteY546" fmla="*/ 4076801 h 6858000"/>
              <a:gd name="connsiteX547" fmla="*/ 5434998 w 7467600"/>
              <a:gd name="connsiteY547" fmla="*/ 4254100 h 6858000"/>
              <a:gd name="connsiteX548" fmla="*/ 5351015 w 7467600"/>
              <a:gd name="connsiteY548" fmla="*/ 3760989 h 6858000"/>
              <a:gd name="connsiteX549" fmla="*/ 5413780 w 7467600"/>
              <a:gd name="connsiteY549" fmla="*/ 2966265 h 6858000"/>
              <a:gd name="connsiteX550" fmla="*/ 5425627 w 7467600"/>
              <a:gd name="connsiteY550" fmla="*/ 2954192 h 6858000"/>
              <a:gd name="connsiteX551" fmla="*/ 6604735 w 7467600"/>
              <a:gd name="connsiteY551" fmla="*/ 2041381 h 6858000"/>
              <a:gd name="connsiteX552" fmla="*/ 7204487 w 7467600"/>
              <a:gd name="connsiteY552" fmla="*/ 2742112 h 6858000"/>
              <a:gd name="connsiteX553" fmla="*/ 7131592 w 7467600"/>
              <a:gd name="connsiteY553" fmla="*/ 2672096 h 6858000"/>
              <a:gd name="connsiteX554" fmla="*/ 6996344 w 7467600"/>
              <a:gd name="connsiteY554" fmla="*/ 2518310 h 6858000"/>
              <a:gd name="connsiteX555" fmla="*/ 6735495 w 7467600"/>
              <a:gd name="connsiteY555" fmla="*/ 2196890 h 6858000"/>
              <a:gd name="connsiteX556" fmla="*/ 6721901 w 7467600"/>
              <a:gd name="connsiteY556" fmla="*/ 2179274 h 6858000"/>
              <a:gd name="connsiteX557" fmla="*/ 6604735 w 7467600"/>
              <a:gd name="connsiteY557" fmla="*/ 2041381 h 6858000"/>
              <a:gd name="connsiteX558" fmla="*/ 6591670 w 7467600"/>
              <a:gd name="connsiteY558" fmla="*/ 1988277 h 6858000"/>
              <a:gd name="connsiteX559" fmla="*/ 6747349 w 7467600"/>
              <a:gd name="connsiteY559" fmla="*/ 2160069 h 6858000"/>
              <a:gd name="connsiteX560" fmla="*/ 6760943 w 7467600"/>
              <a:gd name="connsiteY560" fmla="*/ 2177686 h 6858000"/>
              <a:gd name="connsiteX561" fmla="*/ 7021065 w 7467600"/>
              <a:gd name="connsiteY561" fmla="*/ 2498102 h 6858000"/>
              <a:gd name="connsiteX562" fmla="*/ 7155223 w 7467600"/>
              <a:gd name="connsiteY562" fmla="*/ 2650386 h 6858000"/>
              <a:gd name="connsiteX563" fmla="*/ 7203167 w 7467600"/>
              <a:gd name="connsiteY563" fmla="*/ 2697288 h 6858000"/>
              <a:gd name="connsiteX564" fmla="*/ 6937703 w 7467600"/>
              <a:gd name="connsiteY564" fmla="*/ 2321981 h 6858000"/>
              <a:gd name="connsiteX565" fmla="*/ 6591670 w 7467600"/>
              <a:gd name="connsiteY565" fmla="*/ 1988277 h 6858000"/>
              <a:gd name="connsiteX566" fmla="*/ 5798671 w 7467600"/>
              <a:gd name="connsiteY566" fmla="*/ 1981601 h 6858000"/>
              <a:gd name="connsiteX567" fmla="*/ 5754709 w 7467600"/>
              <a:gd name="connsiteY567" fmla="*/ 2071454 h 6858000"/>
              <a:gd name="connsiteX568" fmla="*/ 5763044 w 7467600"/>
              <a:gd name="connsiteY568" fmla="*/ 2842206 h 6858000"/>
              <a:gd name="connsiteX569" fmla="*/ 5764974 w 7467600"/>
              <a:gd name="connsiteY569" fmla="*/ 2799609 h 6858000"/>
              <a:gd name="connsiteX570" fmla="*/ 5767665 w 7467600"/>
              <a:gd name="connsiteY570" fmla="*/ 2666409 h 6858000"/>
              <a:gd name="connsiteX571" fmla="*/ 5763055 w 7467600"/>
              <a:gd name="connsiteY571" fmla="*/ 2579705 h 6858000"/>
              <a:gd name="connsiteX572" fmla="*/ 5758079 w 7467600"/>
              <a:gd name="connsiteY572" fmla="*/ 2492508 h 6858000"/>
              <a:gd name="connsiteX573" fmla="*/ 5779325 w 7467600"/>
              <a:gd name="connsiteY573" fmla="*/ 2197069 h 6858000"/>
              <a:gd name="connsiteX574" fmla="*/ 5798671 w 7467600"/>
              <a:gd name="connsiteY574" fmla="*/ 1981601 h 6858000"/>
              <a:gd name="connsiteX575" fmla="*/ 5829202 w 7467600"/>
              <a:gd name="connsiteY575" fmla="*/ 1971679 h 6858000"/>
              <a:gd name="connsiteX576" fmla="*/ 5809558 w 7467600"/>
              <a:gd name="connsiteY576" fmla="*/ 2198043 h 6858000"/>
              <a:gd name="connsiteX577" fmla="*/ 5788653 w 7467600"/>
              <a:gd name="connsiteY577" fmla="*/ 2489430 h 6858000"/>
              <a:gd name="connsiteX578" fmla="*/ 5793439 w 7467600"/>
              <a:gd name="connsiteY578" fmla="*/ 2575235 h 6858000"/>
              <a:gd name="connsiteX579" fmla="*/ 5796837 w 7467600"/>
              <a:gd name="connsiteY579" fmla="*/ 2637633 h 6858000"/>
              <a:gd name="connsiteX580" fmla="*/ 5818614 w 7467600"/>
              <a:gd name="connsiteY580" fmla="*/ 2473055 h 6858000"/>
              <a:gd name="connsiteX581" fmla="*/ 5829202 w 7467600"/>
              <a:gd name="connsiteY581" fmla="*/ 1971679 h 6858000"/>
              <a:gd name="connsiteX582" fmla="*/ 5911389 w 7467600"/>
              <a:gd name="connsiteY582" fmla="*/ 1898371 h 6858000"/>
              <a:gd name="connsiteX583" fmla="*/ 6237627 w 7467600"/>
              <a:gd name="connsiteY583" fmla="*/ 2231921 h 6858000"/>
              <a:gd name="connsiteX584" fmla="*/ 5911389 w 7467600"/>
              <a:gd name="connsiteY584" fmla="*/ 1898371 h 6858000"/>
              <a:gd name="connsiteX585" fmla="*/ 6944437 w 7467600"/>
              <a:gd name="connsiteY585" fmla="*/ 1575402 h 6858000"/>
              <a:gd name="connsiteX586" fmla="*/ 6304730 w 7467600"/>
              <a:gd name="connsiteY586" fmla="*/ 1766654 h 6858000"/>
              <a:gd name="connsiteX587" fmla="*/ 6944437 w 7467600"/>
              <a:gd name="connsiteY587" fmla="*/ 1575402 h 6858000"/>
              <a:gd name="connsiteX588" fmla="*/ 7019523 w 7467600"/>
              <a:gd name="connsiteY588" fmla="*/ 1519450 h 6858000"/>
              <a:gd name="connsiteX589" fmla="*/ 6298091 w 7467600"/>
              <a:gd name="connsiteY589" fmla="*/ 1737122 h 6858000"/>
              <a:gd name="connsiteX590" fmla="*/ 7019523 w 7467600"/>
              <a:gd name="connsiteY590" fmla="*/ 1519450 h 6858000"/>
              <a:gd name="connsiteX591" fmla="*/ 2399523 w 7467600"/>
              <a:gd name="connsiteY591" fmla="*/ 1428234 h 6858000"/>
              <a:gd name="connsiteX592" fmla="*/ 2224982 w 7467600"/>
              <a:gd name="connsiteY592" fmla="*/ 1826201 h 6858000"/>
              <a:gd name="connsiteX593" fmla="*/ 2096099 w 7467600"/>
              <a:gd name="connsiteY593" fmla="*/ 2345900 h 6858000"/>
              <a:gd name="connsiteX594" fmla="*/ 2283317 w 7467600"/>
              <a:gd name="connsiteY594" fmla="*/ 1796925 h 6858000"/>
              <a:gd name="connsiteX595" fmla="*/ 2399523 w 7467600"/>
              <a:gd name="connsiteY595" fmla="*/ 1428234 h 6858000"/>
              <a:gd name="connsiteX596" fmla="*/ 2448558 w 7467600"/>
              <a:gd name="connsiteY596" fmla="*/ 1373435 h 6858000"/>
              <a:gd name="connsiteX597" fmla="*/ 2312521 w 7467600"/>
              <a:gd name="connsiteY597" fmla="*/ 1806140 h 6858000"/>
              <a:gd name="connsiteX598" fmla="*/ 2127533 w 7467600"/>
              <a:gd name="connsiteY598" fmla="*/ 2348380 h 6858000"/>
              <a:gd name="connsiteX599" fmla="*/ 2358080 w 7467600"/>
              <a:gd name="connsiteY599" fmla="*/ 1866134 h 6858000"/>
              <a:gd name="connsiteX600" fmla="*/ 2407436 w 7467600"/>
              <a:gd name="connsiteY600" fmla="*/ 1651070 h 6858000"/>
              <a:gd name="connsiteX601" fmla="*/ 2448558 w 7467600"/>
              <a:gd name="connsiteY601" fmla="*/ 1373435 h 6858000"/>
              <a:gd name="connsiteX602" fmla="*/ 278707 w 7467600"/>
              <a:gd name="connsiteY602" fmla="*/ 1352270 h 6858000"/>
              <a:gd name="connsiteX603" fmla="*/ 321570 w 7467600"/>
              <a:gd name="connsiteY603" fmla="*/ 1861610 h 6858000"/>
              <a:gd name="connsiteX604" fmla="*/ 294281 w 7467600"/>
              <a:gd name="connsiteY604" fmla="*/ 1440658 h 6858000"/>
              <a:gd name="connsiteX605" fmla="*/ 278707 w 7467600"/>
              <a:gd name="connsiteY605" fmla="*/ 1352270 h 6858000"/>
              <a:gd name="connsiteX606" fmla="*/ 1423821 w 7467600"/>
              <a:gd name="connsiteY606" fmla="*/ 1351958 h 6858000"/>
              <a:gd name="connsiteX607" fmla="*/ 1638521 w 7467600"/>
              <a:gd name="connsiteY607" fmla="*/ 1908470 h 6858000"/>
              <a:gd name="connsiteX608" fmla="*/ 1754199 w 7467600"/>
              <a:gd name="connsiteY608" fmla="*/ 2149284 h 6858000"/>
              <a:gd name="connsiteX609" fmla="*/ 1908359 w 7467600"/>
              <a:gd name="connsiteY609" fmla="*/ 2364988 h 6858000"/>
              <a:gd name="connsiteX610" fmla="*/ 1647661 w 7467600"/>
              <a:gd name="connsiteY610" fmla="*/ 1825945 h 6858000"/>
              <a:gd name="connsiteX611" fmla="*/ 1423821 w 7467600"/>
              <a:gd name="connsiteY611" fmla="*/ 1351958 h 6858000"/>
              <a:gd name="connsiteX612" fmla="*/ 1431890 w 7467600"/>
              <a:gd name="connsiteY612" fmla="*/ 1306475 h 6858000"/>
              <a:gd name="connsiteX613" fmla="*/ 1507597 w 7467600"/>
              <a:gd name="connsiteY613" fmla="*/ 1446132 h 6858000"/>
              <a:gd name="connsiteX614" fmla="*/ 1674586 w 7467600"/>
              <a:gd name="connsiteY614" fmla="*/ 1813832 h 6858000"/>
              <a:gd name="connsiteX615" fmla="*/ 1815950 w 7467600"/>
              <a:gd name="connsiteY615" fmla="*/ 2128564 h 6858000"/>
              <a:gd name="connsiteX616" fmla="*/ 1984242 w 7467600"/>
              <a:gd name="connsiteY616" fmla="*/ 2430829 h 6858000"/>
              <a:gd name="connsiteX617" fmla="*/ 2014023 w 7467600"/>
              <a:gd name="connsiteY617" fmla="*/ 2450995 h 6858000"/>
              <a:gd name="connsiteX618" fmla="*/ 1747337 w 7467600"/>
              <a:gd name="connsiteY618" fmla="*/ 1855264 h 6858000"/>
              <a:gd name="connsiteX619" fmla="*/ 1533749 w 7467600"/>
              <a:gd name="connsiteY619" fmla="*/ 1478656 h 6858000"/>
              <a:gd name="connsiteX620" fmla="*/ 1431890 w 7467600"/>
              <a:gd name="connsiteY620" fmla="*/ 1306475 h 6858000"/>
              <a:gd name="connsiteX621" fmla="*/ 5052692 w 7467600"/>
              <a:gd name="connsiteY621" fmla="*/ 1292994 h 6858000"/>
              <a:gd name="connsiteX622" fmla="*/ 5200661 w 7467600"/>
              <a:gd name="connsiteY622" fmla="*/ 1635186 h 6858000"/>
              <a:gd name="connsiteX623" fmla="*/ 5297138 w 7467600"/>
              <a:gd name="connsiteY623" fmla="*/ 1906351 h 6858000"/>
              <a:gd name="connsiteX624" fmla="*/ 5052692 w 7467600"/>
              <a:gd name="connsiteY624" fmla="*/ 1292994 h 6858000"/>
              <a:gd name="connsiteX625" fmla="*/ 5009948 w 7467600"/>
              <a:gd name="connsiteY625" fmla="*/ 1273619 h 6858000"/>
              <a:gd name="connsiteX626" fmla="*/ 5121777 w 7467600"/>
              <a:gd name="connsiteY626" fmla="*/ 1654213 h 6858000"/>
              <a:gd name="connsiteX627" fmla="*/ 5293545 w 7467600"/>
              <a:gd name="connsiteY627" fmla="*/ 2072247 h 6858000"/>
              <a:gd name="connsiteX628" fmla="*/ 5294042 w 7467600"/>
              <a:gd name="connsiteY628" fmla="*/ 2065019 h 6858000"/>
              <a:gd name="connsiteX629" fmla="*/ 5171936 w 7467600"/>
              <a:gd name="connsiteY629" fmla="*/ 1647613 h 6858000"/>
              <a:gd name="connsiteX630" fmla="*/ 5009948 w 7467600"/>
              <a:gd name="connsiteY630" fmla="*/ 1273619 h 6858000"/>
              <a:gd name="connsiteX631" fmla="*/ 655236 w 7467600"/>
              <a:gd name="connsiteY631" fmla="*/ 1268632 h 6858000"/>
              <a:gd name="connsiteX632" fmla="*/ 839521 w 7467600"/>
              <a:gd name="connsiteY632" fmla="*/ 1685315 h 6858000"/>
              <a:gd name="connsiteX633" fmla="*/ 1109416 w 7467600"/>
              <a:gd name="connsiteY633" fmla="*/ 2061663 h 6858000"/>
              <a:gd name="connsiteX634" fmla="*/ 1298300 w 7467600"/>
              <a:gd name="connsiteY634" fmla="*/ 2247742 h 6858000"/>
              <a:gd name="connsiteX635" fmla="*/ 1125871 w 7467600"/>
              <a:gd name="connsiteY635" fmla="*/ 1989513 h 6858000"/>
              <a:gd name="connsiteX636" fmla="*/ 981574 w 7467600"/>
              <a:gd name="connsiteY636" fmla="*/ 1783157 h 6858000"/>
              <a:gd name="connsiteX637" fmla="*/ 922198 w 7467600"/>
              <a:gd name="connsiteY637" fmla="*/ 1677437 h 6858000"/>
              <a:gd name="connsiteX638" fmla="*/ 869293 w 7467600"/>
              <a:gd name="connsiteY638" fmla="*/ 1583214 h 6858000"/>
              <a:gd name="connsiteX639" fmla="*/ 751431 w 7467600"/>
              <a:gd name="connsiteY639" fmla="*/ 1405731 h 6858000"/>
              <a:gd name="connsiteX640" fmla="*/ 655236 w 7467600"/>
              <a:gd name="connsiteY640" fmla="*/ 1268632 h 6858000"/>
              <a:gd name="connsiteX641" fmla="*/ 6516292 w 7467600"/>
              <a:gd name="connsiteY641" fmla="*/ 1263064 h 6858000"/>
              <a:gd name="connsiteX642" fmla="*/ 5736320 w 7467600"/>
              <a:gd name="connsiteY642" fmla="*/ 1501803 h 6858000"/>
              <a:gd name="connsiteX643" fmla="*/ 6516292 w 7467600"/>
              <a:gd name="connsiteY643" fmla="*/ 1263064 h 6858000"/>
              <a:gd name="connsiteX644" fmla="*/ 291466 w 7467600"/>
              <a:gd name="connsiteY644" fmla="*/ 1250369 h 6858000"/>
              <a:gd name="connsiteX645" fmla="*/ 323180 w 7467600"/>
              <a:gd name="connsiteY645" fmla="*/ 1435283 h 6858000"/>
              <a:gd name="connsiteX646" fmla="*/ 349381 w 7467600"/>
              <a:gd name="connsiteY646" fmla="*/ 1875041 h 6858000"/>
              <a:gd name="connsiteX647" fmla="*/ 374363 w 7467600"/>
              <a:gd name="connsiteY647" fmla="*/ 1506494 h 6858000"/>
              <a:gd name="connsiteX648" fmla="*/ 302168 w 7467600"/>
              <a:gd name="connsiteY648" fmla="*/ 1274495 h 6858000"/>
              <a:gd name="connsiteX649" fmla="*/ 291466 w 7467600"/>
              <a:gd name="connsiteY649" fmla="*/ 1250369 h 6858000"/>
              <a:gd name="connsiteX650" fmla="*/ 678222 w 7467600"/>
              <a:gd name="connsiteY650" fmla="*/ 1248670 h 6858000"/>
              <a:gd name="connsiteX651" fmla="*/ 775536 w 7467600"/>
              <a:gd name="connsiteY651" fmla="*/ 1388015 h 6858000"/>
              <a:gd name="connsiteX652" fmla="*/ 894529 w 7467600"/>
              <a:gd name="connsiteY652" fmla="*/ 1567739 h 6858000"/>
              <a:gd name="connsiteX653" fmla="*/ 948000 w 7467600"/>
              <a:gd name="connsiteY653" fmla="*/ 1663088 h 6858000"/>
              <a:gd name="connsiteX654" fmla="*/ 1006812 w 7467600"/>
              <a:gd name="connsiteY654" fmla="*/ 1767683 h 6858000"/>
              <a:gd name="connsiteX655" fmla="*/ 1149133 w 7467600"/>
              <a:gd name="connsiteY655" fmla="*/ 1971513 h 6858000"/>
              <a:gd name="connsiteX656" fmla="*/ 1333952 w 7467600"/>
              <a:gd name="connsiteY656" fmla="*/ 2251620 h 6858000"/>
              <a:gd name="connsiteX657" fmla="*/ 1337329 w 7467600"/>
              <a:gd name="connsiteY657" fmla="*/ 2258350 h 6858000"/>
              <a:gd name="connsiteX658" fmla="*/ 1014726 w 7467600"/>
              <a:gd name="connsiteY658" fmla="*/ 1615556 h 6858000"/>
              <a:gd name="connsiteX659" fmla="*/ 678222 w 7467600"/>
              <a:gd name="connsiteY659" fmla="*/ 1248670 h 6858000"/>
              <a:gd name="connsiteX660" fmla="*/ 6691602 w 7467600"/>
              <a:gd name="connsiteY660" fmla="*/ 1140573 h 6858000"/>
              <a:gd name="connsiteX661" fmla="*/ 6571100 w 7467600"/>
              <a:gd name="connsiteY661" fmla="*/ 1183662 h 6858000"/>
              <a:gd name="connsiteX662" fmla="*/ 6241687 w 7467600"/>
              <a:gd name="connsiteY662" fmla="*/ 1257600 h 6858000"/>
              <a:gd name="connsiteX663" fmla="*/ 5693009 w 7467600"/>
              <a:gd name="connsiteY663" fmla="*/ 1478256 h 6858000"/>
              <a:gd name="connsiteX664" fmla="*/ 6548420 w 7467600"/>
              <a:gd name="connsiteY664" fmla="*/ 1214599 h 6858000"/>
              <a:gd name="connsiteX665" fmla="*/ 6605473 w 7467600"/>
              <a:gd name="connsiteY665" fmla="*/ 1184686 h 6858000"/>
              <a:gd name="connsiteX666" fmla="*/ 6691602 w 7467600"/>
              <a:gd name="connsiteY666" fmla="*/ 1140573 h 6858000"/>
              <a:gd name="connsiteX667" fmla="*/ 4002475 w 7467600"/>
              <a:gd name="connsiteY667" fmla="*/ 1037802 h 6858000"/>
              <a:gd name="connsiteX668" fmla="*/ 4000324 w 7467600"/>
              <a:gd name="connsiteY668" fmla="*/ 1039362 h 6858000"/>
              <a:gd name="connsiteX669" fmla="*/ 4002862 w 7467600"/>
              <a:gd name="connsiteY669" fmla="*/ 1042866 h 6858000"/>
              <a:gd name="connsiteX670" fmla="*/ 4002475 w 7467600"/>
              <a:gd name="connsiteY670" fmla="*/ 1037802 h 6858000"/>
              <a:gd name="connsiteX671" fmla="*/ 506322 w 7467600"/>
              <a:gd name="connsiteY671" fmla="*/ 1020997 h 6858000"/>
              <a:gd name="connsiteX672" fmla="*/ 533068 w 7467600"/>
              <a:gd name="connsiteY672" fmla="*/ 1029409 h 6858000"/>
              <a:gd name="connsiteX673" fmla="*/ 1232525 w 7467600"/>
              <a:gd name="connsiteY673" fmla="*/ 1804675 h 6858000"/>
              <a:gd name="connsiteX674" fmla="*/ 1388858 w 7467600"/>
              <a:gd name="connsiteY674" fmla="*/ 2368011 h 6858000"/>
              <a:gd name="connsiteX675" fmla="*/ 1384098 w 7467600"/>
              <a:gd name="connsiteY675" fmla="*/ 2378125 h 6858000"/>
              <a:gd name="connsiteX676" fmla="*/ 1425393 w 7467600"/>
              <a:gd name="connsiteY676" fmla="*/ 2589124 h 6858000"/>
              <a:gd name="connsiteX677" fmla="*/ 1424001 w 7467600"/>
              <a:gd name="connsiteY677" fmla="*/ 2597541 h 6858000"/>
              <a:gd name="connsiteX678" fmla="*/ 2152729 w 7467600"/>
              <a:gd name="connsiteY678" fmla="*/ 2864487 h 6858000"/>
              <a:gd name="connsiteX679" fmla="*/ 2020609 w 7467600"/>
              <a:gd name="connsiteY679" fmla="*/ 2539671 h 6858000"/>
              <a:gd name="connsiteX680" fmla="*/ 2018920 w 7467600"/>
              <a:gd name="connsiteY680" fmla="*/ 2536309 h 6858000"/>
              <a:gd name="connsiteX681" fmla="*/ 1342441 w 7467600"/>
              <a:gd name="connsiteY681" fmla="*/ 1173017 h 6858000"/>
              <a:gd name="connsiteX682" fmla="*/ 1367925 w 7467600"/>
              <a:gd name="connsiteY682" fmla="*/ 1135648 h 6858000"/>
              <a:gd name="connsiteX683" fmla="*/ 1771401 w 7467600"/>
              <a:gd name="connsiteY683" fmla="*/ 1806673 h 6858000"/>
              <a:gd name="connsiteX684" fmla="*/ 1972385 w 7467600"/>
              <a:gd name="connsiteY684" fmla="*/ 2198735 h 6858000"/>
              <a:gd name="connsiteX685" fmla="*/ 2040892 w 7467600"/>
              <a:gd name="connsiteY685" fmla="*/ 2405205 h 6858000"/>
              <a:gd name="connsiteX686" fmla="*/ 2131689 w 7467600"/>
              <a:gd name="connsiteY686" fmla="*/ 1936926 h 6858000"/>
              <a:gd name="connsiteX687" fmla="*/ 2454820 w 7467600"/>
              <a:gd name="connsiteY687" fmla="*/ 1248808 h 6858000"/>
              <a:gd name="connsiteX688" fmla="*/ 2492512 w 7467600"/>
              <a:gd name="connsiteY688" fmla="*/ 1302920 h 6858000"/>
              <a:gd name="connsiteX689" fmla="*/ 2081216 w 7467600"/>
              <a:gd name="connsiteY689" fmla="*/ 2527513 h 6858000"/>
              <a:gd name="connsiteX690" fmla="*/ 2081211 w 7467600"/>
              <a:gd name="connsiteY690" fmla="*/ 2528916 h 6858000"/>
              <a:gd name="connsiteX691" fmla="*/ 2199067 w 7467600"/>
              <a:gd name="connsiteY691" fmla="*/ 2884061 h 6858000"/>
              <a:gd name="connsiteX692" fmla="*/ 3192586 w 7467600"/>
              <a:gd name="connsiteY692" fmla="*/ 3411496 h 6858000"/>
              <a:gd name="connsiteX693" fmla="*/ 3182620 w 7467600"/>
              <a:gd name="connsiteY693" fmla="*/ 3483279 h 6858000"/>
              <a:gd name="connsiteX694" fmla="*/ 2435119 w 7467600"/>
              <a:gd name="connsiteY694" fmla="*/ 3080173 h 6858000"/>
              <a:gd name="connsiteX695" fmla="*/ 2410152 w 7467600"/>
              <a:gd name="connsiteY695" fmla="*/ 3063751 h 6858000"/>
              <a:gd name="connsiteX696" fmla="*/ 2408099 w 7467600"/>
              <a:gd name="connsiteY696" fmla="*/ 3064403 h 6858000"/>
              <a:gd name="connsiteX697" fmla="*/ 2407218 w 7467600"/>
              <a:gd name="connsiteY697" fmla="*/ 3070324 h 6858000"/>
              <a:gd name="connsiteX698" fmla="*/ 2380138 w 7467600"/>
              <a:gd name="connsiteY698" fmla="*/ 3099341 h 6858000"/>
              <a:gd name="connsiteX699" fmla="*/ 1765923 w 7467600"/>
              <a:gd name="connsiteY699" fmla="*/ 3581043 h 6858000"/>
              <a:gd name="connsiteX700" fmla="*/ 1702258 w 7467600"/>
              <a:gd name="connsiteY700" fmla="*/ 3612286 h 6858000"/>
              <a:gd name="connsiteX701" fmla="*/ 1538370 w 7467600"/>
              <a:gd name="connsiteY701" fmla="*/ 3811804 h 6858000"/>
              <a:gd name="connsiteX702" fmla="*/ 542867 w 7467600"/>
              <a:gd name="connsiteY702" fmla="*/ 4944092 h 6858000"/>
              <a:gd name="connsiteX703" fmla="*/ 515800 w 7467600"/>
              <a:gd name="connsiteY703" fmla="*/ 4862180 h 6858000"/>
              <a:gd name="connsiteX704" fmla="*/ 909145 w 7467600"/>
              <a:gd name="connsiteY704" fmla="*/ 4199225 h 6858000"/>
              <a:gd name="connsiteX705" fmla="*/ 1214067 w 7467600"/>
              <a:gd name="connsiteY705" fmla="*/ 3908561 h 6858000"/>
              <a:gd name="connsiteX706" fmla="*/ 640967 w 7467600"/>
              <a:gd name="connsiteY706" fmla="*/ 4105601 h 6858000"/>
              <a:gd name="connsiteX707" fmla="*/ 112563 w 7467600"/>
              <a:gd name="connsiteY707" fmla="*/ 4396952 h 6858000"/>
              <a:gd name="connsiteX708" fmla="*/ 0 w 7467600"/>
              <a:gd name="connsiteY708" fmla="*/ 4466006 h 6858000"/>
              <a:gd name="connsiteX709" fmla="*/ 0 w 7467600"/>
              <a:gd name="connsiteY709" fmla="*/ 4233763 h 6858000"/>
              <a:gd name="connsiteX710" fmla="*/ 36881 w 7467600"/>
              <a:gd name="connsiteY710" fmla="*/ 4200118 h 6858000"/>
              <a:gd name="connsiteX711" fmla="*/ 910534 w 7467600"/>
              <a:gd name="connsiteY711" fmla="*/ 3629753 h 6858000"/>
              <a:gd name="connsiteX712" fmla="*/ 1578717 w 7467600"/>
              <a:gd name="connsiteY712" fmla="*/ 3575982 h 6858000"/>
              <a:gd name="connsiteX713" fmla="*/ 2338780 w 7467600"/>
              <a:gd name="connsiteY713" fmla="*/ 3033725 h 6858000"/>
              <a:gd name="connsiteX714" fmla="*/ 1807991 w 7467600"/>
              <a:gd name="connsiteY714" fmla="*/ 2807184 h 6858000"/>
              <a:gd name="connsiteX715" fmla="*/ 1416358 w 7467600"/>
              <a:gd name="connsiteY715" fmla="*/ 3112571 h 6858000"/>
              <a:gd name="connsiteX716" fmla="*/ 939066 w 7467600"/>
              <a:gd name="connsiteY716" fmla="*/ 3378798 h 6858000"/>
              <a:gd name="connsiteX717" fmla="*/ 115099 w 7467600"/>
              <a:gd name="connsiteY717" fmla="*/ 3607650 h 6858000"/>
              <a:gd name="connsiteX718" fmla="*/ 97284 w 7467600"/>
              <a:gd name="connsiteY718" fmla="*/ 3520393 h 6858000"/>
              <a:gd name="connsiteX719" fmla="*/ 922050 w 7467600"/>
              <a:gd name="connsiteY719" fmla="*/ 3074867 h 6858000"/>
              <a:gd name="connsiteX720" fmla="*/ 1405265 w 7467600"/>
              <a:gd name="connsiteY720" fmla="*/ 3016319 h 6858000"/>
              <a:gd name="connsiteX721" fmla="*/ 1407512 w 7467600"/>
              <a:gd name="connsiteY721" fmla="*/ 3018001 h 6858000"/>
              <a:gd name="connsiteX722" fmla="*/ 1726266 w 7467600"/>
              <a:gd name="connsiteY722" fmla="*/ 2777274 h 6858000"/>
              <a:gd name="connsiteX723" fmla="*/ 625390 w 7467600"/>
              <a:gd name="connsiteY723" fmla="*/ 2514541 h 6858000"/>
              <a:gd name="connsiteX724" fmla="*/ 619799 w 7467600"/>
              <a:gd name="connsiteY724" fmla="*/ 2527180 h 6858000"/>
              <a:gd name="connsiteX725" fmla="*/ 310030 w 7467600"/>
              <a:gd name="connsiteY725" fmla="*/ 2771818 h 6858000"/>
              <a:gd name="connsiteX726" fmla="*/ 173877 w 7467600"/>
              <a:gd name="connsiteY726" fmla="*/ 2937056 h 6858000"/>
              <a:gd name="connsiteX727" fmla="*/ 77889 w 7467600"/>
              <a:gd name="connsiteY727" fmla="*/ 3138440 h 6858000"/>
              <a:gd name="connsiteX728" fmla="*/ 0 w 7467600"/>
              <a:gd name="connsiteY728" fmla="*/ 3271395 h 6858000"/>
              <a:gd name="connsiteX729" fmla="*/ 0 w 7467600"/>
              <a:gd name="connsiteY729" fmla="*/ 3153002 h 6858000"/>
              <a:gd name="connsiteX730" fmla="*/ 2386 w 7467600"/>
              <a:gd name="connsiteY730" fmla="*/ 3149203 h 6858000"/>
              <a:gd name="connsiteX731" fmla="*/ 89753 w 7467600"/>
              <a:gd name="connsiteY731" fmla="*/ 2987702 h 6858000"/>
              <a:gd name="connsiteX732" fmla="*/ 76869 w 7467600"/>
              <a:gd name="connsiteY732" fmla="*/ 3005404 h 6858000"/>
              <a:gd name="connsiteX733" fmla="*/ 32049 w 7467600"/>
              <a:gd name="connsiteY733" fmla="*/ 3065814 h 6858000"/>
              <a:gd name="connsiteX734" fmla="*/ 0 w 7467600"/>
              <a:gd name="connsiteY734" fmla="*/ 3108744 h 6858000"/>
              <a:gd name="connsiteX735" fmla="*/ 0 w 7467600"/>
              <a:gd name="connsiteY735" fmla="*/ 3058059 h 6858000"/>
              <a:gd name="connsiteX736" fmla="*/ 7610 w 7467600"/>
              <a:gd name="connsiteY736" fmla="*/ 3047889 h 6858000"/>
              <a:gd name="connsiteX737" fmla="*/ 52419 w 7467600"/>
              <a:gd name="connsiteY737" fmla="*/ 2987479 h 6858000"/>
              <a:gd name="connsiteX738" fmla="*/ 59142 w 7467600"/>
              <a:gd name="connsiteY738" fmla="*/ 2978488 h 6858000"/>
              <a:gd name="connsiteX739" fmla="*/ 0 w 7467600"/>
              <a:gd name="connsiteY739" fmla="*/ 3015334 h 6858000"/>
              <a:gd name="connsiteX740" fmla="*/ 0 w 7467600"/>
              <a:gd name="connsiteY740" fmla="*/ 2914286 h 6858000"/>
              <a:gd name="connsiteX741" fmla="*/ 36383 w 7467600"/>
              <a:gd name="connsiteY741" fmla="*/ 2901128 h 6858000"/>
              <a:gd name="connsiteX742" fmla="*/ 156329 w 7467600"/>
              <a:gd name="connsiteY742" fmla="*/ 2840533 h 6858000"/>
              <a:gd name="connsiteX743" fmla="*/ 358355 w 7467600"/>
              <a:gd name="connsiteY743" fmla="*/ 2620471 h 6858000"/>
              <a:gd name="connsiteX744" fmla="*/ 510577 w 7467600"/>
              <a:gd name="connsiteY744" fmla="*/ 2501244 h 6858000"/>
              <a:gd name="connsiteX745" fmla="*/ 211967 w 7467600"/>
              <a:gd name="connsiteY745" fmla="*/ 2479171 h 6858000"/>
              <a:gd name="connsiteX746" fmla="*/ 0 w 7467600"/>
              <a:gd name="connsiteY746" fmla="*/ 2476398 h 6858000"/>
              <a:gd name="connsiteX747" fmla="*/ 0 w 7467600"/>
              <a:gd name="connsiteY747" fmla="*/ 2389189 h 6858000"/>
              <a:gd name="connsiteX748" fmla="*/ 103062 w 7467600"/>
              <a:gd name="connsiteY748" fmla="*/ 2389518 h 6858000"/>
              <a:gd name="connsiteX749" fmla="*/ 510734 w 7467600"/>
              <a:gd name="connsiteY749" fmla="*/ 2416201 h 6858000"/>
              <a:gd name="connsiteX750" fmla="*/ 279257 w 7467600"/>
              <a:gd name="connsiteY750" fmla="*/ 2092102 h 6858000"/>
              <a:gd name="connsiteX751" fmla="*/ 65265 w 7467600"/>
              <a:gd name="connsiteY751" fmla="*/ 2006049 h 6858000"/>
              <a:gd name="connsiteX752" fmla="*/ 0 w 7467600"/>
              <a:gd name="connsiteY752" fmla="*/ 1982532 h 6858000"/>
              <a:gd name="connsiteX753" fmla="*/ 0 w 7467600"/>
              <a:gd name="connsiteY753" fmla="*/ 1912789 h 6858000"/>
              <a:gd name="connsiteX754" fmla="*/ 97460 w 7467600"/>
              <a:gd name="connsiteY754" fmla="*/ 1953725 h 6858000"/>
              <a:gd name="connsiteX755" fmla="*/ 221272 w 7467600"/>
              <a:gd name="connsiteY755" fmla="*/ 1980766 h 6858000"/>
              <a:gd name="connsiteX756" fmla="*/ 116765 w 7467600"/>
              <a:gd name="connsiteY756" fmla="*/ 1911033 h 6858000"/>
              <a:gd name="connsiteX757" fmla="*/ 16405 w 7467600"/>
              <a:gd name="connsiteY757" fmla="*/ 1803412 h 6858000"/>
              <a:gd name="connsiteX758" fmla="*/ 0 w 7467600"/>
              <a:gd name="connsiteY758" fmla="*/ 1784777 h 6858000"/>
              <a:gd name="connsiteX759" fmla="*/ 0 w 7467600"/>
              <a:gd name="connsiteY759" fmla="*/ 1740082 h 6858000"/>
              <a:gd name="connsiteX760" fmla="*/ 39394 w 7467600"/>
              <a:gd name="connsiteY760" fmla="*/ 1784856 h 6858000"/>
              <a:gd name="connsiteX761" fmla="*/ 135813 w 7467600"/>
              <a:gd name="connsiteY761" fmla="*/ 1888838 h 6858000"/>
              <a:gd name="connsiteX762" fmla="*/ 242575 w 7467600"/>
              <a:gd name="connsiteY762" fmla="*/ 1958841 h 6858000"/>
              <a:gd name="connsiteX763" fmla="*/ 82197 w 7467600"/>
              <a:gd name="connsiteY763" fmla="*/ 1754826 h 6858000"/>
              <a:gd name="connsiteX764" fmla="*/ 0 w 7467600"/>
              <a:gd name="connsiteY764" fmla="*/ 1679650 h 6858000"/>
              <a:gd name="connsiteX765" fmla="*/ 0 w 7467600"/>
              <a:gd name="connsiteY765" fmla="*/ 1602463 h 6858000"/>
              <a:gd name="connsiteX766" fmla="*/ 84689 w 7467600"/>
              <a:gd name="connsiteY766" fmla="*/ 1677442 h 6858000"/>
              <a:gd name="connsiteX767" fmla="*/ 298437 w 7467600"/>
              <a:gd name="connsiteY767" fmla="*/ 1968019 h 6858000"/>
              <a:gd name="connsiteX768" fmla="*/ 227269 w 7467600"/>
              <a:gd name="connsiteY768" fmla="*/ 1114064 h 6858000"/>
              <a:gd name="connsiteX769" fmla="*/ 248003 w 7467600"/>
              <a:gd name="connsiteY769" fmla="*/ 1089613 h 6858000"/>
              <a:gd name="connsiteX770" fmla="*/ 427020 w 7467600"/>
              <a:gd name="connsiteY770" fmla="*/ 1619803 h 6858000"/>
              <a:gd name="connsiteX771" fmla="*/ 340345 w 7467600"/>
              <a:gd name="connsiteY771" fmla="*/ 2027739 h 6858000"/>
              <a:gd name="connsiteX772" fmla="*/ 360865 w 7467600"/>
              <a:gd name="connsiteY772" fmla="*/ 2044827 h 6858000"/>
              <a:gd name="connsiteX773" fmla="*/ 560414 w 7467600"/>
              <a:gd name="connsiteY773" fmla="*/ 2421457 h 6858000"/>
              <a:gd name="connsiteX774" fmla="*/ 1359703 w 7467600"/>
              <a:gd name="connsiteY774" fmla="*/ 2578554 h 6858000"/>
              <a:gd name="connsiteX775" fmla="*/ 1359422 w 7467600"/>
              <a:gd name="connsiteY775" fmla="*/ 2577994 h 6858000"/>
              <a:gd name="connsiteX776" fmla="*/ 828701 w 7467600"/>
              <a:gd name="connsiteY776" fmla="*/ 1839520 h 6858000"/>
              <a:gd name="connsiteX777" fmla="*/ 494427 w 7467600"/>
              <a:gd name="connsiteY777" fmla="*/ 1092333 h 6858000"/>
              <a:gd name="connsiteX778" fmla="*/ 506322 w 7467600"/>
              <a:gd name="connsiteY778" fmla="*/ 1020997 h 6858000"/>
              <a:gd name="connsiteX779" fmla="*/ 4570198 w 7467600"/>
              <a:gd name="connsiteY779" fmla="*/ 978081 h 6858000"/>
              <a:gd name="connsiteX780" fmla="*/ 4523691 w 7467600"/>
              <a:gd name="connsiteY780" fmla="*/ 1127776 h 6858000"/>
              <a:gd name="connsiteX781" fmla="*/ 4509875 w 7467600"/>
              <a:gd name="connsiteY781" fmla="*/ 1167552 h 6858000"/>
              <a:gd name="connsiteX782" fmla="*/ 4478168 w 7467600"/>
              <a:gd name="connsiteY782" fmla="*/ 1260735 h 6858000"/>
              <a:gd name="connsiteX783" fmla="*/ 4409309 w 7467600"/>
              <a:gd name="connsiteY783" fmla="*/ 1666996 h 6858000"/>
              <a:gd name="connsiteX784" fmla="*/ 4370031 w 7467600"/>
              <a:gd name="connsiteY784" fmla="*/ 1955666 h 6858000"/>
              <a:gd name="connsiteX785" fmla="*/ 4570198 w 7467600"/>
              <a:gd name="connsiteY785" fmla="*/ 978081 h 6858000"/>
              <a:gd name="connsiteX786" fmla="*/ 4557898 w 7467600"/>
              <a:gd name="connsiteY786" fmla="*/ 900011 h 6858000"/>
              <a:gd name="connsiteX787" fmla="*/ 4344840 w 7467600"/>
              <a:gd name="connsiteY787" fmla="*/ 1922038 h 6858000"/>
              <a:gd name="connsiteX788" fmla="*/ 4378710 w 7467600"/>
              <a:gd name="connsiteY788" fmla="*/ 1665516 h 6858000"/>
              <a:gd name="connsiteX789" fmla="*/ 4448798 w 7467600"/>
              <a:gd name="connsiteY789" fmla="*/ 1253024 h 6858000"/>
              <a:gd name="connsiteX790" fmla="*/ 4480315 w 7467600"/>
              <a:gd name="connsiteY790" fmla="*/ 1158454 h 6858000"/>
              <a:gd name="connsiteX791" fmla="*/ 4494133 w 7467600"/>
              <a:gd name="connsiteY791" fmla="*/ 1118676 h 6858000"/>
              <a:gd name="connsiteX792" fmla="*/ 4557898 w 7467600"/>
              <a:gd name="connsiteY792" fmla="*/ 900011 h 6858000"/>
              <a:gd name="connsiteX793" fmla="*/ 5870151 w 7467600"/>
              <a:gd name="connsiteY793" fmla="*/ 898890 h 6858000"/>
              <a:gd name="connsiteX794" fmla="*/ 5861335 w 7467600"/>
              <a:gd name="connsiteY794" fmla="*/ 899177 h 6858000"/>
              <a:gd name="connsiteX795" fmla="*/ 5843702 w 7467600"/>
              <a:gd name="connsiteY795" fmla="*/ 899748 h 6858000"/>
              <a:gd name="connsiteX796" fmla="*/ 5651107 w 7467600"/>
              <a:gd name="connsiteY796" fmla="*/ 920306 h 6858000"/>
              <a:gd name="connsiteX797" fmla="*/ 5459407 w 7467600"/>
              <a:gd name="connsiteY797" fmla="*/ 940975 h 6858000"/>
              <a:gd name="connsiteX798" fmla="*/ 5374846 w 7467600"/>
              <a:gd name="connsiteY798" fmla="*/ 941988 h 6858000"/>
              <a:gd name="connsiteX799" fmla="*/ 5256105 w 7467600"/>
              <a:gd name="connsiteY799" fmla="*/ 945632 h 6858000"/>
              <a:gd name="connsiteX800" fmla="*/ 5107071 w 7467600"/>
              <a:gd name="connsiteY800" fmla="*/ 969720 h 6858000"/>
              <a:gd name="connsiteX801" fmla="*/ 4998681 w 7467600"/>
              <a:gd name="connsiteY801" fmla="*/ 988771 h 6858000"/>
              <a:gd name="connsiteX802" fmla="*/ 5870151 w 7467600"/>
              <a:gd name="connsiteY802" fmla="*/ 898890 h 6858000"/>
              <a:gd name="connsiteX803" fmla="*/ 5504425 w 7467600"/>
              <a:gd name="connsiteY803" fmla="*/ 848067 h 6858000"/>
              <a:gd name="connsiteX804" fmla="*/ 4968849 w 7467600"/>
              <a:gd name="connsiteY804" fmla="*/ 962318 h 6858000"/>
              <a:gd name="connsiteX805" fmla="*/ 5104039 w 7467600"/>
              <a:gd name="connsiteY805" fmla="*/ 940634 h 6858000"/>
              <a:gd name="connsiteX806" fmla="*/ 5256311 w 7467600"/>
              <a:gd name="connsiteY806" fmla="*/ 916490 h 6858000"/>
              <a:gd name="connsiteX807" fmla="*/ 5377381 w 7467600"/>
              <a:gd name="connsiteY807" fmla="*/ 912671 h 6858000"/>
              <a:gd name="connsiteX808" fmla="*/ 5460148 w 7467600"/>
              <a:gd name="connsiteY808" fmla="*/ 911442 h 6858000"/>
              <a:gd name="connsiteX809" fmla="*/ 5648971 w 7467600"/>
              <a:gd name="connsiteY809" fmla="*/ 891331 h 6858000"/>
              <a:gd name="connsiteX810" fmla="*/ 5844807 w 7467600"/>
              <a:gd name="connsiteY810" fmla="*/ 870718 h 6858000"/>
              <a:gd name="connsiteX811" fmla="*/ 5862975 w 7467600"/>
              <a:gd name="connsiteY811" fmla="*/ 869756 h 6858000"/>
              <a:gd name="connsiteX812" fmla="*/ 5920887 w 7467600"/>
              <a:gd name="connsiteY812" fmla="*/ 865929 h 6858000"/>
              <a:gd name="connsiteX813" fmla="*/ 5504425 w 7467600"/>
              <a:gd name="connsiteY813" fmla="*/ 848067 h 6858000"/>
              <a:gd name="connsiteX814" fmla="*/ 3607114 w 7467600"/>
              <a:gd name="connsiteY814" fmla="*/ 467441 h 6858000"/>
              <a:gd name="connsiteX815" fmla="*/ 3296242 w 7467600"/>
              <a:gd name="connsiteY815" fmla="*/ 807991 h 6858000"/>
              <a:gd name="connsiteX816" fmla="*/ 3174674 w 7467600"/>
              <a:gd name="connsiteY816" fmla="*/ 919759 h 6858000"/>
              <a:gd name="connsiteX817" fmla="*/ 3042978 w 7467600"/>
              <a:gd name="connsiteY817" fmla="*/ 1054894 h 6858000"/>
              <a:gd name="connsiteX818" fmla="*/ 2968914 w 7467600"/>
              <a:gd name="connsiteY818" fmla="*/ 1133756 h 6858000"/>
              <a:gd name="connsiteX819" fmla="*/ 3103823 w 7467600"/>
              <a:gd name="connsiteY819" fmla="*/ 1026814 h 6858000"/>
              <a:gd name="connsiteX820" fmla="*/ 3607114 w 7467600"/>
              <a:gd name="connsiteY820" fmla="*/ 467441 h 6858000"/>
              <a:gd name="connsiteX821" fmla="*/ 3744487 w 7467600"/>
              <a:gd name="connsiteY821" fmla="*/ 383136 h 6858000"/>
              <a:gd name="connsiteX822" fmla="*/ 3970213 w 7467600"/>
              <a:gd name="connsiteY822" fmla="*/ 995559 h 6858000"/>
              <a:gd name="connsiteX823" fmla="*/ 3744487 w 7467600"/>
              <a:gd name="connsiteY823" fmla="*/ 383136 h 6858000"/>
              <a:gd name="connsiteX824" fmla="*/ 3624562 w 7467600"/>
              <a:gd name="connsiteY824" fmla="*/ 367041 h 6858000"/>
              <a:gd name="connsiteX825" fmla="*/ 3489712 w 7467600"/>
              <a:gd name="connsiteY825" fmla="*/ 485386 h 6858000"/>
              <a:gd name="connsiteX826" fmla="*/ 3182994 w 7467600"/>
              <a:gd name="connsiteY826" fmla="*/ 828265 h 6858000"/>
              <a:gd name="connsiteX827" fmla="*/ 2892114 w 7467600"/>
              <a:gd name="connsiteY827" fmla="*/ 1172635 h 6858000"/>
              <a:gd name="connsiteX828" fmla="*/ 3021459 w 7467600"/>
              <a:gd name="connsiteY828" fmla="*/ 1035385 h 6858000"/>
              <a:gd name="connsiteX829" fmla="*/ 3153873 w 7467600"/>
              <a:gd name="connsiteY829" fmla="*/ 898971 h 6858000"/>
              <a:gd name="connsiteX830" fmla="*/ 3276511 w 7467600"/>
              <a:gd name="connsiteY830" fmla="*/ 786423 h 6858000"/>
              <a:gd name="connsiteX831" fmla="*/ 3584154 w 7467600"/>
              <a:gd name="connsiteY831" fmla="*/ 448218 h 6858000"/>
              <a:gd name="connsiteX832" fmla="*/ 3624562 w 7467600"/>
              <a:gd name="connsiteY832" fmla="*/ 367041 h 6858000"/>
              <a:gd name="connsiteX833" fmla="*/ 3766672 w 7467600"/>
              <a:gd name="connsiteY833" fmla="*/ 359429 h 6858000"/>
              <a:gd name="connsiteX834" fmla="*/ 3996338 w 7467600"/>
              <a:gd name="connsiteY834" fmla="*/ 968237 h 6858000"/>
              <a:gd name="connsiteX835" fmla="*/ 3766672 w 7467600"/>
              <a:gd name="connsiteY835" fmla="*/ 359429 h 6858000"/>
              <a:gd name="connsiteX836" fmla="*/ 5805386 w 7467600"/>
              <a:gd name="connsiteY836" fmla="*/ 239240 h 6858000"/>
              <a:gd name="connsiteX837" fmla="*/ 5736947 w 7467600"/>
              <a:gd name="connsiteY837" fmla="*/ 261367 h 6858000"/>
              <a:gd name="connsiteX838" fmla="*/ 5427012 w 7467600"/>
              <a:gd name="connsiteY838" fmla="*/ 311272 h 6858000"/>
              <a:gd name="connsiteX839" fmla="*/ 5147818 w 7467600"/>
              <a:gd name="connsiteY839" fmla="*/ 322112 h 6858000"/>
              <a:gd name="connsiteX840" fmla="*/ 5060854 w 7467600"/>
              <a:gd name="connsiteY840" fmla="*/ 311882 h 6858000"/>
              <a:gd name="connsiteX841" fmla="*/ 4945989 w 7467600"/>
              <a:gd name="connsiteY841" fmla="*/ 300516 h 6858000"/>
              <a:gd name="connsiteX842" fmla="*/ 5410479 w 7467600"/>
              <a:gd name="connsiteY842" fmla="*/ 348434 h 6858000"/>
              <a:gd name="connsiteX843" fmla="*/ 5805386 w 7467600"/>
              <a:gd name="connsiteY843" fmla="*/ 239240 h 6858000"/>
              <a:gd name="connsiteX844" fmla="*/ 5905192 w 7467600"/>
              <a:gd name="connsiteY844" fmla="*/ 163079 h 6858000"/>
              <a:gd name="connsiteX845" fmla="*/ 5865655 w 7467600"/>
              <a:gd name="connsiteY845" fmla="*/ 171901 h 6858000"/>
              <a:gd name="connsiteX846" fmla="*/ 5259740 w 7467600"/>
              <a:gd name="connsiteY846" fmla="*/ 257013 h 6858000"/>
              <a:gd name="connsiteX847" fmla="*/ 5208466 w 7467600"/>
              <a:gd name="connsiteY847" fmla="*/ 257550 h 6858000"/>
              <a:gd name="connsiteX848" fmla="*/ 4980204 w 7467600"/>
              <a:gd name="connsiteY848" fmla="*/ 271903 h 6858000"/>
              <a:gd name="connsiteX849" fmla="*/ 5068068 w 7467600"/>
              <a:gd name="connsiteY849" fmla="*/ 282244 h 6858000"/>
              <a:gd name="connsiteX850" fmla="*/ 5153231 w 7467600"/>
              <a:gd name="connsiteY850" fmla="*/ 292240 h 6858000"/>
              <a:gd name="connsiteX851" fmla="*/ 5426491 w 7467600"/>
              <a:gd name="connsiteY851" fmla="*/ 281128 h 6858000"/>
              <a:gd name="connsiteX852" fmla="*/ 5731212 w 7467600"/>
              <a:gd name="connsiteY852" fmla="*/ 231951 h 6858000"/>
              <a:gd name="connsiteX853" fmla="*/ 5905192 w 7467600"/>
              <a:gd name="connsiteY853" fmla="*/ 163079 h 6858000"/>
              <a:gd name="connsiteX854" fmla="*/ 5944437 w 7467600"/>
              <a:gd name="connsiteY854" fmla="*/ 113829 h 6858000"/>
              <a:gd name="connsiteX855" fmla="*/ 5825032 w 7467600"/>
              <a:gd name="connsiteY855" fmla="*/ 146405 h 6858000"/>
              <a:gd name="connsiteX856" fmla="*/ 4955599 w 7467600"/>
              <a:gd name="connsiteY856" fmla="*/ 247008 h 6858000"/>
              <a:gd name="connsiteX857" fmla="*/ 5210104 w 7467600"/>
              <a:gd name="connsiteY857" fmla="*/ 228123 h 6858000"/>
              <a:gd name="connsiteX858" fmla="*/ 5261015 w 7467600"/>
              <a:gd name="connsiteY858" fmla="*/ 227087 h 6858000"/>
              <a:gd name="connsiteX859" fmla="*/ 5861181 w 7467600"/>
              <a:gd name="connsiteY859" fmla="*/ 143093 h 6858000"/>
              <a:gd name="connsiteX860" fmla="*/ 5961252 w 7467600"/>
              <a:gd name="connsiteY860" fmla="*/ 114820 h 6858000"/>
              <a:gd name="connsiteX861" fmla="*/ 5944437 w 7467600"/>
              <a:gd name="connsiteY861" fmla="*/ 113829 h 6858000"/>
              <a:gd name="connsiteX862" fmla="*/ 3882765 w 7467600"/>
              <a:gd name="connsiteY862" fmla="*/ 0 h 6858000"/>
              <a:gd name="connsiteX863" fmla="*/ 3995099 w 7467600"/>
              <a:gd name="connsiteY863" fmla="*/ 0 h 6858000"/>
              <a:gd name="connsiteX864" fmla="*/ 4163818 w 7467600"/>
              <a:gd name="connsiteY864" fmla="*/ 234104 h 6858000"/>
              <a:gd name="connsiteX865" fmla="*/ 4172099 w 7467600"/>
              <a:gd name="connsiteY865" fmla="*/ 234207 h 6858000"/>
              <a:gd name="connsiteX866" fmla="*/ 4784282 w 7467600"/>
              <a:gd name="connsiteY866" fmla="*/ 276561 h 6858000"/>
              <a:gd name="connsiteX867" fmla="*/ 4801687 w 7467600"/>
              <a:gd name="connsiteY867" fmla="*/ 267764 h 6858000"/>
              <a:gd name="connsiteX868" fmla="*/ 6082788 w 7467600"/>
              <a:gd name="connsiteY868" fmla="*/ 64119 h 6858000"/>
              <a:gd name="connsiteX869" fmla="*/ 6099442 w 7467600"/>
              <a:gd name="connsiteY869" fmla="*/ 82568 h 6858000"/>
              <a:gd name="connsiteX870" fmla="*/ 4804137 w 7467600"/>
              <a:gd name="connsiteY870" fmla="*/ 320931 h 6858000"/>
              <a:gd name="connsiteX871" fmla="*/ 4227047 w 7467600"/>
              <a:gd name="connsiteY871" fmla="*/ 313415 h 6858000"/>
              <a:gd name="connsiteX872" fmla="*/ 4346041 w 7467600"/>
              <a:gd name="connsiteY872" fmla="*/ 456086 h 6858000"/>
              <a:gd name="connsiteX873" fmla="*/ 4870967 w 7467600"/>
              <a:gd name="connsiteY873" fmla="*/ 963061 h 6858000"/>
              <a:gd name="connsiteX874" fmla="*/ 4889647 w 7467600"/>
              <a:gd name="connsiteY874" fmla="*/ 957147 h 6858000"/>
              <a:gd name="connsiteX875" fmla="*/ 5422504 w 7467600"/>
              <a:gd name="connsiteY875" fmla="*/ 805191 h 6858000"/>
              <a:gd name="connsiteX876" fmla="*/ 6087656 w 7467600"/>
              <a:gd name="connsiteY876" fmla="*/ 826703 h 6858000"/>
              <a:gd name="connsiteX877" fmla="*/ 6058717 w 7467600"/>
              <a:gd name="connsiteY877" fmla="*/ 865992 h 6858000"/>
              <a:gd name="connsiteX878" fmla="*/ 4974153 w 7467600"/>
              <a:gd name="connsiteY878" fmla="*/ 1045456 h 6858000"/>
              <a:gd name="connsiteX879" fmla="*/ 5627835 w 7467600"/>
              <a:gd name="connsiteY879" fmla="*/ 1472077 h 6858000"/>
              <a:gd name="connsiteX880" fmla="*/ 5629817 w 7467600"/>
              <a:gd name="connsiteY880" fmla="*/ 1471412 h 6858000"/>
              <a:gd name="connsiteX881" fmla="*/ 5634124 w 7467600"/>
              <a:gd name="connsiteY881" fmla="*/ 1470572 h 6858000"/>
              <a:gd name="connsiteX882" fmla="*/ 5755832 w 7467600"/>
              <a:gd name="connsiteY882" fmla="*/ 1383886 h 6858000"/>
              <a:gd name="connsiteX883" fmla="*/ 6014186 w 7467600"/>
              <a:gd name="connsiteY883" fmla="*/ 1279799 h 6858000"/>
              <a:gd name="connsiteX884" fmla="*/ 6901619 w 7467600"/>
              <a:gd name="connsiteY884" fmla="*/ 1047874 h 6858000"/>
              <a:gd name="connsiteX885" fmla="*/ 6931566 w 7467600"/>
              <a:gd name="connsiteY885" fmla="*/ 1062034 h 6858000"/>
              <a:gd name="connsiteX886" fmla="*/ 5790982 w 7467600"/>
              <a:gd name="connsiteY886" fmla="*/ 1561380 h 6858000"/>
              <a:gd name="connsiteX887" fmla="*/ 6188971 w 7467600"/>
              <a:gd name="connsiteY887" fmla="*/ 1755168 h 6858000"/>
              <a:gd name="connsiteX888" fmla="*/ 6202446 w 7467600"/>
              <a:gd name="connsiteY888" fmla="*/ 1752268 h 6858000"/>
              <a:gd name="connsiteX889" fmla="*/ 7179560 w 7467600"/>
              <a:gd name="connsiteY889" fmla="*/ 1467551 h 6858000"/>
              <a:gd name="connsiteX890" fmla="*/ 7158730 w 7467600"/>
              <a:gd name="connsiteY890" fmla="*/ 1507835 h 6858000"/>
              <a:gd name="connsiteX891" fmla="*/ 6326959 w 7467600"/>
              <a:gd name="connsiteY891" fmla="*/ 1817686 h 6858000"/>
              <a:gd name="connsiteX892" fmla="*/ 6537433 w 7467600"/>
              <a:gd name="connsiteY892" fmla="*/ 1907790 h 6858000"/>
              <a:gd name="connsiteX893" fmla="*/ 6550221 w 7467600"/>
              <a:gd name="connsiteY893" fmla="*/ 1910729 h 6858000"/>
              <a:gd name="connsiteX894" fmla="*/ 6964438 w 7467600"/>
              <a:gd name="connsiteY894" fmla="*/ 2209505 h 6858000"/>
              <a:gd name="connsiteX895" fmla="*/ 7367862 w 7467600"/>
              <a:gd name="connsiteY895" fmla="*/ 2806833 h 6858000"/>
              <a:gd name="connsiteX896" fmla="*/ 7364329 w 7467600"/>
              <a:gd name="connsiteY896" fmla="*/ 2826907 h 6858000"/>
              <a:gd name="connsiteX897" fmla="*/ 7290545 w 7467600"/>
              <a:gd name="connsiteY897" fmla="*/ 2850663 h 6858000"/>
              <a:gd name="connsiteX898" fmla="*/ 6472036 w 7467600"/>
              <a:gd name="connsiteY898" fmla="*/ 1959003 h 6858000"/>
              <a:gd name="connsiteX899" fmla="*/ 5792897 w 7467600"/>
              <a:gd name="connsiteY899" fmla="*/ 1647747 h 6858000"/>
              <a:gd name="connsiteX900" fmla="*/ 5842751 w 7467600"/>
              <a:gd name="connsiteY900" fmla="*/ 1816112 h 6858000"/>
              <a:gd name="connsiteX901" fmla="*/ 5847424 w 7467600"/>
              <a:gd name="connsiteY901" fmla="*/ 1815776 h 6858000"/>
              <a:gd name="connsiteX902" fmla="*/ 6399821 w 7467600"/>
              <a:gd name="connsiteY902" fmla="*/ 2344799 h 6858000"/>
              <a:gd name="connsiteX903" fmla="*/ 6323232 w 7467600"/>
              <a:gd name="connsiteY903" fmla="*/ 2389634 h 6858000"/>
              <a:gd name="connsiteX904" fmla="*/ 5942958 w 7467600"/>
              <a:gd name="connsiteY904" fmla="*/ 2077708 h 6858000"/>
              <a:gd name="connsiteX905" fmla="*/ 5921559 w 7467600"/>
              <a:gd name="connsiteY905" fmla="*/ 2378596 h 6858000"/>
              <a:gd name="connsiteX906" fmla="*/ 5817651 w 7467600"/>
              <a:gd name="connsiteY906" fmla="*/ 3023919 h 6858000"/>
              <a:gd name="connsiteX907" fmla="*/ 5729634 w 7467600"/>
              <a:gd name="connsiteY907" fmla="*/ 3051849 h 6858000"/>
              <a:gd name="connsiteX908" fmla="*/ 5611018 w 7467600"/>
              <a:gd name="connsiteY908" fmla="*/ 2316769 h 6858000"/>
              <a:gd name="connsiteX909" fmla="*/ 5687608 w 7467600"/>
              <a:gd name="connsiteY909" fmla="*/ 2039972 h 6858000"/>
              <a:gd name="connsiteX910" fmla="*/ 5657554 w 7467600"/>
              <a:gd name="connsiteY910" fmla="*/ 1576445 h 6858000"/>
              <a:gd name="connsiteX911" fmla="*/ 5150475 w 7467600"/>
              <a:gd name="connsiteY911" fmla="*/ 1274012 h 6858000"/>
              <a:gd name="connsiteX912" fmla="*/ 5349142 w 7467600"/>
              <a:gd name="connsiteY912" fmla="*/ 2204405 h 6858000"/>
              <a:gd name="connsiteX913" fmla="*/ 5262214 w 7467600"/>
              <a:gd name="connsiteY913" fmla="*/ 2233836 h 6858000"/>
              <a:gd name="connsiteX914" fmla="*/ 4981539 w 7467600"/>
              <a:gd name="connsiteY914" fmla="*/ 1542201 h 6858000"/>
              <a:gd name="connsiteX915" fmla="*/ 4958461 w 7467600"/>
              <a:gd name="connsiteY915" fmla="*/ 1136957 h 6858000"/>
              <a:gd name="connsiteX916" fmla="*/ 4655015 w 7467600"/>
              <a:gd name="connsiteY916" fmla="*/ 891426 h 6858000"/>
              <a:gd name="connsiteX917" fmla="*/ 4348002 w 7467600"/>
              <a:gd name="connsiteY917" fmla="*/ 2205895 h 6858000"/>
              <a:gd name="connsiteX918" fmla="*/ 4262250 w 7467600"/>
              <a:gd name="connsiteY918" fmla="*/ 2219972 h 6858000"/>
              <a:gd name="connsiteX919" fmla="*/ 4550611 w 7467600"/>
              <a:gd name="connsiteY919" fmla="*/ 817540 h 6858000"/>
              <a:gd name="connsiteX920" fmla="*/ 4564418 w 7467600"/>
              <a:gd name="connsiteY920" fmla="*/ 808293 h 6858000"/>
              <a:gd name="connsiteX921" fmla="*/ 4266388 w 7467600"/>
              <a:gd name="connsiteY921" fmla="*/ 500083 h 6858000"/>
              <a:gd name="connsiteX922" fmla="*/ 4032842 w 7467600"/>
              <a:gd name="connsiteY922" fmla="*/ 211809 h 6858000"/>
              <a:gd name="connsiteX923" fmla="*/ 3882765 w 7467600"/>
              <a:gd name="connsiteY923" fmla="*/ 0 h 6858000"/>
              <a:gd name="connsiteX924" fmla="*/ 3721337 w 7467600"/>
              <a:gd name="connsiteY924" fmla="*/ 0 h 6858000"/>
              <a:gd name="connsiteX925" fmla="*/ 3797544 w 7467600"/>
              <a:gd name="connsiteY925" fmla="*/ 0 h 6858000"/>
              <a:gd name="connsiteX926" fmla="*/ 3775734 w 7467600"/>
              <a:gd name="connsiteY926" fmla="*/ 95131 h 6858000"/>
              <a:gd name="connsiteX927" fmla="*/ 3724807 w 7467600"/>
              <a:gd name="connsiteY927" fmla="*/ 272257 h 6858000"/>
              <a:gd name="connsiteX928" fmla="*/ 3726844 w 7467600"/>
              <a:gd name="connsiteY928" fmla="*/ 282988 h 6858000"/>
              <a:gd name="connsiteX929" fmla="*/ 3742664 w 7467600"/>
              <a:gd name="connsiteY929" fmla="*/ 279918 h 6858000"/>
              <a:gd name="connsiteX930" fmla="*/ 4103910 w 7467600"/>
              <a:gd name="connsiteY930" fmla="*/ 1161917 h 6858000"/>
              <a:gd name="connsiteX931" fmla="*/ 4020269 w 7467600"/>
              <a:gd name="connsiteY931" fmla="*/ 1200406 h 6858000"/>
              <a:gd name="connsiteX932" fmla="*/ 3674882 w 7467600"/>
              <a:gd name="connsiteY932" fmla="*/ 488524 h 6858000"/>
              <a:gd name="connsiteX933" fmla="*/ 3132682 w 7467600"/>
              <a:gd name="connsiteY933" fmla="*/ 1072284 h 6858000"/>
              <a:gd name="connsiteX934" fmla="*/ 2716346 w 7467600"/>
              <a:gd name="connsiteY934" fmla="*/ 1276376 h 6858000"/>
              <a:gd name="connsiteX935" fmla="*/ 2716772 w 7467600"/>
              <a:gd name="connsiteY935" fmla="*/ 1255462 h 6858000"/>
              <a:gd name="connsiteX936" fmla="*/ 3471096 w 7467600"/>
              <a:gd name="connsiteY936" fmla="*/ 437072 h 6858000"/>
              <a:gd name="connsiteX937" fmla="*/ 3639057 w 7467600"/>
              <a:gd name="connsiteY937" fmla="*/ 286334 h 6858000"/>
              <a:gd name="connsiteX938" fmla="*/ 3640309 w 7467600"/>
              <a:gd name="connsiteY938" fmla="*/ 284664 h 6858000"/>
              <a:gd name="connsiteX939" fmla="*/ 3646022 w 7467600"/>
              <a:gd name="connsiteY939" fmla="*/ 276711 h 6858000"/>
              <a:gd name="connsiteX940" fmla="*/ 3707943 w 7467600"/>
              <a:gd name="connsiteY940" fmla="*/ 65958 h 6858000"/>
              <a:gd name="connsiteX941" fmla="*/ 3721337 w 7467600"/>
              <a:gd name="connsiteY941" fmla="*/ 0 h 6858000"/>
              <a:gd name="connsiteX942" fmla="*/ 2867960 w 7467600"/>
              <a:gd name="connsiteY942" fmla="*/ 0 h 6858000"/>
              <a:gd name="connsiteX943" fmla="*/ 2926351 w 7467600"/>
              <a:gd name="connsiteY943" fmla="*/ 0 h 6858000"/>
              <a:gd name="connsiteX944" fmla="*/ 2902823 w 7467600"/>
              <a:gd name="connsiteY944" fmla="*/ 262929 h 6858000"/>
              <a:gd name="connsiteX945" fmla="*/ 2940663 w 7467600"/>
              <a:gd name="connsiteY945" fmla="*/ 140884 h 6858000"/>
              <a:gd name="connsiteX946" fmla="*/ 2947039 w 7467600"/>
              <a:gd name="connsiteY946" fmla="*/ 122524 h 6858000"/>
              <a:gd name="connsiteX947" fmla="*/ 2984316 w 7467600"/>
              <a:gd name="connsiteY947" fmla="*/ 0 h 6858000"/>
              <a:gd name="connsiteX948" fmla="*/ 3016114 w 7467600"/>
              <a:gd name="connsiteY948" fmla="*/ 0 h 6858000"/>
              <a:gd name="connsiteX949" fmla="*/ 2979949 w 7467600"/>
              <a:gd name="connsiteY949" fmla="*/ 119274 h 6858000"/>
              <a:gd name="connsiteX950" fmla="*/ 3023879 w 7467600"/>
              <a:gd name="connsiteY950" fmla="*/ 0 h 6858000"/>
              <a:gd name="connsiteX951" fmla="*/ 3105400 w 7467600"/>
              <a:gd name="connsiteY951" fmla="*/ 0 h 6858000"/>
              <a:gd name="connsiteX952" fmla="*/ 3094669 w 7467600"/>
              <a:gd name="connsiteY952" fmla="*/ 30308 h 6858000"/>
              <a:gd name="connsiteX953" fmla="*/ 2901945 w 7467600"/>
              <a:gd name="connsiteY953" fmla="*/ 466538 h 6858000"/>
              <a:gd name="connsiteX954" fmla="*/ 2815209 w 7467600"/>
              <a:gd name="connsiteY954" fmla="*/ 497361 h 6858000"/>
              <a:gd name="connsiteX955" fmla="*/ 2844845 w 7467600"/>
              <a:gd name="connsiteY955" fmla="*/ 127638 h 6858000"/>
              <a:gd name="connsiteX956" fmla="*/ 2867960 w 7467600"/>
              <a:gd name="connsiteY956" fmla="*/ 0 h 6858000"/>
              <a:gd name="connsiteX957" fmla="*/ 1057230 w 7467600"/>
              <a:gd name="connsiteY957" fmla="*/ 0 h 6858000"/>
              <a:gd name="connsiteX958" fmla="*/ 1111003 w 7467600"/>
              <a:gd name="connsiteY958" fmla="*/ 0 h 6858000"/>
              <a:gd name="connsiteX959" fmla="*/ 1125553 w 7467600"/>
              <a:gd name="connsiteY959" fmla="*/ 52588 h 6858000"/>
              <a:gd name="connsiteX960" fmla="*/ 1304276 w 7467600"/>
              <a:gd name="connsiteY960" fmla="*/ 476275 h 6858000"/>
              <a:gd name="connsiteX961" fmla="*/ 1492066 w 7467600"/>
              <a:gd name="connsiteY961" fmla="*/ 886333 h 6858000"/>
              <a:gd name="connsiteX962" fmla="*/ 1423698 w 7467600"/>
              <a:gd name="connsiteY962" fmla="*/ 710817 h 6858000"/>
              <a:gd name="connsiteX963" fmla="*/ 1357609 w 7467600"/>
              <a:gd name="connsiteY963" fmla="*/ 532892 h 6858000"/>
              <a:gd name="connsiteX964" fmla="*/ 1309550 w 7467600"/>
              <a:gd name="connsiteY964" fmla="*/ 374031 h 6858000"/>
              <a:gd name="connsiteX965" fmla="*/ 1193673 w 7467600"/>
              <a:gd name="connsiteY965" fmla="*/ 49533 h 6858000"/>
              <a:gd name="connsiteX966" fmla="*/ 1164391 w 7467600"/>
              <a:gd name="connsiteY966" fmla="*/ 0 h 6858000"/>
              <a:gd name="connsiteX967" fmla="*/ 1200666 w 7467600"/>
              <a:gd name="connsiteY967" fmla="*/ 0 h 6858000"/>
              <a:gd name="connsiteX968" fmla="*/ 1223408 w 7467600"/>
              <a:gd name="connsiteY968" fmla="*/ 38996 h 6858000"/>
              <a:gd name="connsiteX969" fmla="*/ 1339635 w 7467600"/>
              <a:gd name="connsiteY969" fmla="*/ 365517 h 6858000"/>
              <a:gd name="connsiteX970" fmla="*/ 1387469 w 7467600"/>
              <a:gd name="connsiteY970" fmla="*/ 523079 h 6858000"/>
              <a:gd name="connsiteX971" fmla="*/ 1452685 w 7467600"/>
              <a:gd name="connsiteY971" fmla="*/ 699806 h 6858000"/>
              <a:gd name="connsiteX972" fmla="*/ 1492092 w 7467600"/>
              <a:gd name="connsiteY972" fmla="*/ 800424 h 6858000"/>
              <a:gd name="connsiteX973" fmla="*/ 1455302 w 7467600"/>
              <a:gd name="connsiteY973" fmla="*/ 632913 h 6858000"/>
              <a:gd name="connsiteX974" fmla="*/ 1222336 w 7467600"/>
              <a:gd name="connsiteY974" fmla="*/ 9480 h 6858000"/>
              <a:gd name="connsiteX975" fmla="*/ 1214634 w 7467600"/>
              <a:gd name="connsiteY975" fmla="*/ 0 h 6858000"/>
              <a:gd name="connsiteX976" fmla="*/ 1289827 w 7467600"/>
              <a:gd name="connsiteY976" fmla="*/ 0 h 6858000"/>
              <a:gd name="connsiteX977" fmla="*/ 1321076 w 7467600"/>
              <a:gd name="connsiteY977" fmla="*/ 59722 h 6858000"/>
              <a:gd name="connsiteX978" fmla="*/ 1512579 w 7467600"/>
              <a:gd name="connsiteY978" fmla="*/ 626441 h 6858000"/>
              <a:gd name="connsiteX979" fmla="*/ 1506076 w 7467600"/>
              <a:gd name="connsiteY979" fmla="*/ 1089289 h 6858000"/>
              <a:gd name="connsiteX980" fmla="*/ 1486346 w 7467600"/>
              <a:gd name="connsiteY980" fmla="*/ 1079919 h 6858000"/>
              <a:gd name="connsiteX981" fmla="*/ 1070511 w 7467600"/>
              <a:gd name="connsiteY981" fmla="*/ 48609 h 6858000"/>
              <a:gd name="connsiteX982" fmla="*/ 1057230 w 7467600"/>
              <a:gd name="connsiteY982" fmla="*/ 0 h 6858000"/>
              <a:gd name="connsiteX983" fmla="*/ 43151 w 7467600"/>
              <a:gd name="connsiteY983" fmla="*/ 0 h 6858000"/>
              <a:gd name="connsiteX984" fmla="*/ 95283 w 7467600"/>
              <a:gd name="connsiteY984" fmla="*/ 0 h 6858000"/>
              <a:gd name="connsiteX985" fmla="*/ 300708 w 7467600"/>
              <a:gd name="connsiteY985" fmla="*/ 154571 h 6858000"/>
              <a:gd name="connsiteX986" fmla="*/ 530414 w 7467600"/>
              <a:gd name="connsiteY986" fmla="*/ 354673 h 6858000"/>
              <a:gd name="connsiteX987" fmla="*/ 333785 w 7467600"/>
              <a:gd name="connsiteY987" fmla="*/ 161564 h 6858000"/>
              <a:gd name="connsiteX988" fmla="*/ 147005 w 7467600"/>
              <a:gd name="connsiteY988" fmla="*/ 0 h 6858000"/>
              <a:gd name="connsiteX989" fmla="*/ 272509 w 7467600"/>
              <a:gd name="connsiteY989" fmla="*/ 0 h 6858000"/>
              <a:gd name="connsiteX990" fmla="*/ 326276 w 7467600"/>
              <a:gd name="connsiteY990" fmla="*/ 45847 h 6858000"/>
              <a:gd name="connsiteX991" fmla="*/ 823759 w 7467600"/>
              <a:gd name="connsiteY991" fmla="*/ 574145 h 6858000"/>
              <a:gd name="connsiteX992" fmla="*/ 811254 w 7467600"/>
              <a:gd name="connsiteY992" fmla="*/ 665546 h 6858000"/>
              <a:gd name="connsiteX993" fmla="*/ 154042 w 7467600"/>
              <a:gd name="connsiteY993" fmla="*/ 261522 h 6858000"/>
              <a:gd name="connsiteX994" fmla="*/ 13550 w 7467600"/>
              <a:gd name="connsiteY994" fmla="*/ 158423 h 6858000"/>
              <a:gd name="connsiteX995" fmla="*/ 0 w 7467600"/>
              <a:gd name="connsiteY995" fmla="*/ 146618 h 6858000"/>
              <a:gd name="connsiteX996" fmla="*/ 0 w 7467600"/>
              <a:gd name="connsiteY996" fmla="*/ 59161 h 6858000"/>
              <a:gd name="connsiteX997" fmla="*/ 45427 w 7467600"/>
              <a:gd name="connsiteY997" fmla="*/ 101078 h 6858000"/>
              <a:gd name="connsiteX998" fmla="*/ 630103 w 7467600"/>
              <a:gd name="connsiteY998" fmla="*/ 485885 h 6858000"/>
              <a:gd name="connsiteX999" fmla="*/ 532040 w 7467600"/>
              <a:gd name="connsiteY999" fmla="*/ 399359 h 6858000"/>
              <a:gd name="connsiteX1000" fmla="*/ 517618 w 7467600"/>
              <a:gd name="connsiteY1000" fmla="*/ 385726 h 6858000"/>
              <a:gd name="connsiteX1001" fmla="*/ 285074 w 7467600"/>
              <a:gd name="connsiteY1001" fmla="*/ 182755 h 6858000"/>
              <a:gd name="connsiteX1002" fmla="*/ 43151 w 7467600"/>
              <a:gd name="connsiteY100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131946 w 7467600"/>
              <a:gd name="connsiteY127" fmla="*/ 5075653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7131946 w 7467600"/>
              <a:gd name="connsiteY145" fmla="*/ 5075653 h 6858000"/>
              <a:gd name="connsiteX146" fmla="*/ 1903353 w 7467600"/>
              <a:gd name="connsiteY146" fmla="*/ 5044827 h 6858000"/>
              <a:gd name="connsiteX147" fmla="*/ 1936931 w 7467600"/>
              <a:gd name="connsiteY147" fmla="*/ 5093954 h 6858000"/>
              <a:gd name="connsiteX148" fmla="*/ 2195868 w 7467600"/>
              <a:gd name="connsiteY148" fmla="*/ 5396574 h 6858000"/>
              <a:gd name="connsiteX149" fmla="*/ 2088852 w 7467600"/>
              <a:gd name="connsiteY149" fmla="*/ 5166123 h 6858000"/>
              <a:gd name="connsiteX150" fmla="*/ 1958241 w 7467600"/>
              <a:gd name="connsiteY150" fmla="*/ 5067955 h 6858000"/>
              <a:gd name="connsiteX151" fmla="*/ 1903353 w 7467600"/>
              <a:gd name="connsiteY151" fmla="*/ 5044827 h 6858000"/>
              <a:gd name="connsiteX152" fmla="*/ 1979378 w 7467600"/>
              <a:gd name="connsiteY152" fmla="*/ 4769504 h 6858000"/>
              <a:gd name="connsiteX153" fmla="*/ 2882120 w 7467600"/>
              <a:gd name="connsiteY153" fmla="*/ 5064547 h 6858000"/>
              <a:gd name="connsiteX154" fmla="*/ 2793103 w 7467600"/>
              <a:gd name="connsiteY154" fmla="*/ 5039699 h 6858000"/>
              <a:gd name="connsiteX155" fmla="*/ 2770041 w 7467600"/>
              <a:gd name="connsiteY155" fmla="*/ 5033634 h 6858000"/>
              <a:gd name="connsiteX156" fmla="*/ 1979378 w 7467600"/>
              <a:gd name="connsiteY156" fmla="*/ 4769504 h 6858000"/>
              <a:gd name="connsiteX157" fmla="*/ 1927410 w 7467600"/>
              <a:gd name="connsiteY157" fmla="*/ 4716164 h 6858000"/>
              <a:gd name="connsiteX158" fmla="*/ 1959587 w 7467600"/>
              <a:gd name="connsiteY158" fmla="*/ 4728849 h 6858000"/>
              <a:gd name="connsiteX159" fmla="*/ 2777707 w 7467600"/>
              <a:gd name="connsiteY159" fmla="*/ 5003991 h 6858000"/>
              <a:gd name="connsiteX160" fmla="*/ 2800768 w 7467600"/>
              <a:gd name="connsiteY160" fmla="*/ 5010056 h 6858000"/>
              <a:gd name="connsiteX161" fmla="*/ 2879408 w 7467600"/>
              <a:gd name="connsiteY161" fmla="*/ 5031590 h 6858000"/>
              <a:gd name="connsiteX162" fmla="*/ 2862295 w 7467600"/>
              <a:gd name="connsiteY162" fmla="*/ 5022958 h 6858000"/>
              <a:gd name="connsiteX163" fmla="*/ 2813343 w 7467600"/>
              <a:gd name="connsiteY163" fmla="*/ 4998369 h 6858000"/>
              <a:gd name="connsiteX164" fmla="*/ 2646245 w 7467600"/>
              <a:gd name="connsiteY164" fmla="*/ 4930999 h 6858000"/>
              <a:gd name="connsiteX165" fmla="*/ 1999243 w 7467600"/>
              <a:gd name="connsiteY165" fmla="*/ 4730524 h 6858000"/>
              <a:gd name="connsiteX166" fmla="*/ 1979527 w 7467600"/>
              <a:gd name="connsiteY166" fmla="*/ 4726651 h 6858000"/>
              <a:gd name="connsiteX167" fmla="*/ 1927410 w 7467600"/>
              <a:gd name="connsiteY167" fmla="*/ 4716164 h 6858000"/>
              <a:gd name="connsiteX168" fmla="*/ 1997014 w 7467600"/>
              <a:gd name="connsiteY168" fmla="*/ 4698007 h 6858000"/>
              <a:gd name="connsiteX169" fmla="*/ 2005458 w 7467600"/>
              <a:gd name="connsiteY169" fmla="*/ 4699540 h 6858000"/>
              <a:gd name="connsiteX170" fmla="*/ 2657186 w 7467600"/>
              <a:gd name="connsiteY170" fmla="*/ 4901687 h 6858000"/>
              <a:gd name="connsiteX171" fmla="*/ 2826662 w 7467600"/>
              <a:gd name="connsiteY171" fmla="*/ 4970362 h 6858000"/>
              <a:gd name="connsiteX172" fmla="*/ 2876100 w 7467600"/>
              <a:gd name="connsiteY172" fmla="*/ 4995397 h 6858000"/>
              <a:gd name="connsiteX173" fmla="*/ 3042600 w 7467600"/>
              <a:gd name="connsiteY173" fmla="*/ 5059532 h 6858000"/>
              <a:gd name="connsiteX174" fmla="*/ 1997014 w 7467600"/>
              <a:gd name="connsiteY174" fmla="*/ 4698007 h 6858000"/>
              <a:gd name="connsiteX175" fmla="*/ 2305292 w 7467600"/>
              <a:gd name="connsiteY175" fmla="*/ 4219492 h 6858000"/>
              <a:gd name="connsiteX176" fmla="*/ 3360922 w 7467600"/>
              <a:gd name="connsiteY176" fmla="*/ 4529373 h 6858000"/>
              <a:gd name="connsiteX177" fmla="*/ 3492420 w 7467600"/>
              <a:gd name="connsiteY177" fmla="*/ 4510145 h 6858000"/>
              <a:gd name="connsiteX178" fmla="*/ 3364086 w 7467600"/>
              <a:gd name="connsiteY178" fmla="*/ 4480340 h 6858000"/>
              <a:gd name="connsiteX179" fmla="*/ 3225818 w 7467600"/>
              <a:gd name="connsiteY179" fmla="*/ 4411822 h 6858000"/>
              <a:gd name="connsiteX180" fmla="*/ 3129696 w 7467600"/>
              <a:gd name="connsiteY180" fmla="*/ 4360704 h 6858000"/>
              <a:gd name="connsiteX181" fmla="*/ 2814545 w 7467600"/>
              <a:gd name="connsiteY181" fmla="*/ 4282955 h 6858000"/>
              <a:gd name="connsiteX182" fmla="*/ 2305292 w 7467600"/>
              <a:gd name="connsiteY182" fmla="*/ 4219492 h 6858000"/>
              <a:gd name="connsiteX183" fmla="*/ 2626982 w 7467600"/>
              <a:gd name="connsiteY183" fmla="*/ 4206450 h 6858000"/>
              <a:gd name="connsiteX184" fmla="*/ 2490617 w 7467600"/>
              <a:gd name="connsiteY184" fmla="*/ 4206951 h 6858000"/>
              <a:gd name="connsiteX185" fmla="*/ 2819869 w 7467600"/>
              <a:gd name="connsiteY185" fmla="*/ 4252936 h 6858000"/>
              <a:gd name="connsiteX186" fmla="*/ 3143018 w 7467600"/>
              <a:gd name="connsiteY186" fmla="*/ 4332698 h 6858000"/>
              <a:gd name="connsiteX187" fmla="*/ 3241520 w 7467600"/>
              <a:gd name="connsiteY187" fmla="*/ 4385112 h 6858000"/>
              <a:gd name="connsiteX188" fmla="*/ 3374575 w 7467600"/>
              <a:gd name="connsiteY188" fmla="*/ 4451517 h 6858000"/>
              <a:gd name="connsiteX189" fmla="*/ 3505221 w 7467600"/>
              <a:gd name="connsiteY189" fmla="*/ 4480757 h 6858000"/>
              <a:gd name="connsiteX190" fmla="*/ 2626982 w 7467600"/>
              <a:gd name="connsiteY190" fmla="*/ 4206450 h 6858000"/>
              <a:gd name="connsiteX191" fmla="*/ 1310106 w 7467600"/>
              <a:gd name="connsiteY191" fmla="*/ 3943217 h 6858000"/>
              <a:gd name="connsiteX192" fmla="*/ 854994 w 7467600"/>
              <a:gd name="connsiteY192" fmla="*/ 4399136 h 6858000"/>
              <a:gd name="connsiteX193" fmla="*/ 742462 w 7467600"/>
              <a:gd name="connsiteY193" fmla="*/ 4594648 h 6858000"/>
              <a:gd name="connsiteX194" fmla="*/ 820602 w 7467600"/>
              <a:gd name="connsiteY194" fmla="*/ 4485915 h 6858000"/>
              <a:gd name="connsiteX195" fmla="*/ 878295 w 7467600"/>
              <a:gd name="connsiteY195" fmla="*/ 4403594 h 6858000"/>
              <a:gd name="connsiteX196" fmla="*/ 1240607 w 7467600"/>
              <a:gd name="connsiteY196" fmla="*/ 4010401 h 6858000"/>
              <a:gd name="connsiteX197" fmla="*/ 1310106 w 7467600"/>
              <a:gd name="connsiteY197" fmla="*/ 3943217 h 6858000"/>
              <a:gd name="connsiteX198" fmla="*/ 1423113 w 7467600"/>
              <a:gd name="connsiteY198" fmla="*/ 3874565 h 6858000"/>
              <a:gd name="connsiteX199" fmla="*/ 1260565 w 7467600"/>
              <a:gd name="connsiteY199" fmla="*/ 4031982 h 6858000"/>
              <a:gd name="connsiteX200" fmla="*/ 901900 w 7467600"/>
              <a:gd name="connsiteY200" fmla="*/ 4421236 h 6858000"/>
              <a:gd name="connsiteX201" fmla="*/ 845044 w 7467600"/>
              <a:gd name="connsiteY201" fmla="*/ 4502436 h 6858000"/>
              <a:gd name="connsiteX202" fmla="*/ 685926 w 7467600"/>
              <a:gd name="connsiteY202" fmla="*/ 4703069 h 6858000"/>
              <a:gd name="connsiteX203" fmla="*/ 684248 w 7467600"/>
              <a:gd name="connsiteY203" fmla="*/ 4706721 h 6858000"/>
              <a:gd name="connsiteX204" fmla="*/ 1423113 w 7467600"/>
              <a:gd name="connsiteY204" fmla="*/ 3874565 h 6858000"/>
              <a:gd name="connsiteX205" fmla="*/ 3316479 w 7467600"/>
              <a:gd name="connsiteY205" fmla="*/ 3872136 h 6858000"/>
              <a:gd name="connsiteX206" fmla="*/ 3546806 w 7467600"/>
              <a:gd name="connsiteY206" fmla="*/ 4356139 h 6858000"/>
              <a:gd name="connsiteX207" fmla="*/ 3364433 w 7467600"/>
              <a:gd name="connsiteY207" fmla="*/ 3953121 h 6858000"/>
              <a:gd name="connsiteX208" fmla="*/ 3316479 w 7467600"/>
              <a:gd name="connsiteY208" fmla="*/ 3872136 h 6858000"/>
              <a:gd name="connsiteX209" fmla="*/ 3291335 w 7467600"/>
              <a:gd name="connsiteY209" fmla="*/ 3767420 h 6858000"/>
              <a:gd name="connsiteX210" fmla="*/ 3390805 w 7467600"/>
              <a:gd name="connsiteY210" fmla="*/ 3937163 h 6858000"/>
              <a:gd name="connsiteX211" fmla="*/ 3579062 w 7467600"/>
              <a:gd name="connsiteY211" fmla="*/ 4359040 h 6858000"/>
              <a:gd name="connsiteX212" fmla="*/ 3467355 w 7467600"/>
              <a:gd name="connsiteY212" fmla="*/ 3988130 h 6858000"/>
              <a:gd name="connsiteX213" fmla="*/ 3310753 w 7467600"/>
              <a:gd name="connsiteY213" fmla="*/ 3787140 h 6858000"/>
              <a:gd name="connsiteX214" fmla="*/ 3291335 w 7467600"/>
              <a:gd name="connsiteY214" fmla="*/ 3767420 h 6858000"/>
              <a:gd name="connsiteX215" fmla="*/ 1635889 w 7467600"/>
              <a:gd name="connsiteY215" fmla="*/ 3709494 h 6858000"/>
              <a:gd name="connsiteX216" fmla="*/ 1634800 w 7467600"/>
              <a:gd name="connsiteY216" fmla="*/ 3731111 h 6858000"/>
              <a:gd name="connsiteX217" fmla="*/ 1635889 w 7467600"/>
              <a:gd name="connsiteY217" fmla="*/ 3709494 h 6858000"/>
              <a:gd name="connsiteX218" fmla="*/ 1510397 w 7467600"/>
              <a:gd name="connsiteY218" fmla="*/ 3684705 h 6858000"/>
              <a:gd name="connsiteX219" fmla="*/ 1146550 w 7467600"/>
              <a:gd name="connsiteY219" fmla="*/ 3802012 h 6858000"/>
              <a:gd name="connsiteX220" fmla="*/ 698834 w 7467600"/>
              <a:gd name="connsiteY220" fmla="*/ 3952272 h 6858000"/>
              <a:gd name="connsiteX221" fmla="*/ 34256 w 7467600"/>
              <a:gd name="connsiteY221" fmla="*/ 4347603 h 6858000"/>
              <a:gd name="connsiteX222" fmla="*/ 527241 w 7467600"/>
              <a:gd name="connsiteY222" fmla="*/ 4065078 h 6858000"/>
              <a:gd name="connsiteX223" fmla="*/ 1510397 w 7467600"/>
              <a:gd name="connsiteY223" fmla="*/ 3684705 h 6858000"/>
              <a:gd name="connsiteX224" fmla="*/ 1313114 w 7467600"/>
              <a:gd name="connsiteY224" fmla="*/ 3655216 h 6858000"/>
              <a:gd name="connsiteX225" fmla="*/ 1109304 w 7467600"/>
              <a:gd name="connsiteY225" fmla="*/ 3669030 h 6858000"/>
              <a:gd name="connsiteX226" fmla="*/ 8129 w 7467600"/>
              <a:gd name="connsiteY226" fmla="*/ 4330519 h 6858000"/>
              <a:gd name="connsiteX227" fmla="*/ 687572 w 7467600"/>
              <a:gd name="connsiteY227" fmla="*/ 3925629 h 6858000"/>
              <a:gd name="connsiteX228" fmla="*/ 1138365 w 7467600"/>
              <a:gd name="connsiteY228" fmla="*/ 3774515 h 6858000"/>
              <a:gd name="connsiteX229" fmla="*/ 1505579 w 7467600"/>
              <a:gd name="connsiteY229" fmla="*/ 3655526 h 6858000"/>
              <a:gd name="connsiteX230" fmla="*/ 1313114 w 7467600"/>
              <a:gd name="connsiteY230" fmla="*/ 3655216 h 6858000"/>
              <a:gd name="connsiteX231" fmla="*/ 3655073 w 7467600"/>
              <a:gd name="connsiteY231" fmla="*/ 3650884 h 6858000"/>
              <a:gd name="connsiteX232" fmla="*/ 3989938 w 7467600"/>
              <a:gd name="connsiteY232" fmla="*/ 3991685 h 6858000"/>
              <a:gd name="connsiteX233" fmla="*/ 4393907 w 7467600"/>
              <a:gd name="connsiteY233" fmla="*/ 4261258 h 6858000"/>
              <a:gd name="connsiteX234" fmla="*/ 4648051 w 7467600"/>
              <a:gd name="connsiteY234" fmla="*/ 4374051 h 6858000"/>
              <a:gd name="connsiteX235" fmla="*/ 4383389 w 7467600"/>
              <a:gd name="connsiteY235" fmla="*/ 4184369 h 6858000"/>
              <a:gd name="connsiteX236" fmla="*/ 4165508 w 7467600"/>
              <a:gd name="connsiteY236" fmla="*/ 4035196 h 6858000"/>
              <a:gd name="connsiteX237" fmla="*/ 4068162 w 7467600"/>
              <a:gd name="connsiteY237" fmla="*/ 3953394 h 6858000"/>
              <a:gd name="connsiteX238" fmla="*/ 3981416 w 7467600"/>
              <a:gd name="connsiteY238" fmla="*/ 3880482 h 6858000"/>
              <a:gd name="connsiteX239" fmla="*/ 3800147 w 7467600"/>
              <a:gd name="connsiteY239" fmla="*/ 3749872 h 6858000"/>
              <a:gd name="connsiteX240" fmla="*/ 3655073 w 7467600"/>
              <a:gd name="connsiteY240" fmla="*/ 3650884 h 6858000"/>
              <a:gd name="connsiteX241" fmla="*/ 3670252 w 7467600"/>
              <a:gd name="connsiteY241" fmla="*/ 3622798 h 6858000"/>
              <a:gd name="connsiteX242" fmla="*/ 3817258 w 7467600"/>
              <a:gd name="connsiteY242" fmla="*/ 3723577 h 6858000"/>
              <a:gd name="connsiteX243" fmla="*/ 4000461 w 7467600"/>
              <a:gd name="connsiteY243" fmla="*/ 3855966 h 6858000"/>
              <a:gd name="connsiteX244" fmla="*/ 4088180 w 7467600"/>
              <a:gd name="connsiteY244" fmla="*/ 3929774 h 6858000"/>
              <a:gd name="connsiteX245" fmla="*/ 4184555 w 7467600"/>
              <a:gd name="connsiteY245" fmla="*/ 4010683 h 6858000"/>
              <a:gd name="connsiteX246" fmla="*/ 4399563 w 7467600"/>
              <a:gd name="connsiteY246" fmla="*/ 4158106 h 6858000"/>
              <a:gd name="connsiteX247" fmla="*/ 4684469 w 7467600"/>
              <a:gd name="connsiteY247" fmla="*/ 4364680 h 6858000"/>
              <a:gd name="connsiteX248" fmla="*/ 4690271 w 7467600"/>
              <a:gd name="connsiteY248" fmla="*/ 4370034 h 6858000"/>
              <a:gd name="connsiteX249" fmla="*/ 4136093 w 7467600"/>
              <a:gd name="connsiteY249" fmla="*/ 3858466 h 6858000"/>
              <a:gd name="connsiteX250" fmla="*/ 3670252 w 7467600"/>
              <a:gd name="connsiteY250" fmla="*/ 3622798 h 6858000"/>
              <a:gd name="connsiteX251" fmla="*/ 4440129 w 7467600"/>
              <a:gd name="connsiteY251" fmla="*/ 3448571 h 6858000"/>
              <a:gd name="connsiteX252" fmla="*/ 4856525 w 7467600"/>
              <a:gd name="connsiteY252" fmla="*/ 3915351 h 6858000"/>
              <a:gd name="connsiteX253" fmla="*/ 5059055 w 7467600"/>
              <a:gd name="connsiteY253" fmla="*/ 4108918 h 6858000"/>
              <a:gd name="connsiteX254" fmla="*/ 5290070 w 7467600"/>
              <a:gd name="connsiteY254" fmla="*/ 4263619 h 6858000"/>
              <a:gd name="connsiteX255" fmla="*/ 4834991 w 7467600"/>
              <a:gd name="connsiteY255" fmla="*/ 3830985 h 6858000"/>
              <a:gd name="connsiteX256" fmla="*/ 4440129 w 7467600"/>
              <a:gd name="connsiteY256" fmla="*/ 3448571 h 6858000"/>
              <a:gd name="connsiteX257" fmla="*/ 4441737 w 7467600"/>
              <a:gd name="connsiteY257" fmla="*/ 3399734 h 6858000"/>
              <a:gd name="connsiteX258" fmla="*/ 4431236 w 7467600"/>
              <a:gd name="connsiteY258" fmla="*/ 3400954 h 6858000"/>
              <a:gd name="connsiteX259" fmla="*/ 4557150 w 7467600"/>
              <a:gd name="connsiteY259" fmla="*/ 3510023 h 6858000"/>
              <a:gd name="connsiteX260" fmla="*/ 4856936 w 7467600"/>
              <a:gd name="connsiteY260" fmla="*/ 3809146 h 6858000"/>
              <a:gd name="connsiteX261" fmla="*/ 5111996 w 7467600"/>
              <a:gd name="connsiteY261" fmla="*/ 4065759 h 6858000"/>
              <a:gd name="connsiteX262" fmla="*/ 5388878 w 7467600"/>
              <a:gd name="connsiteY262" fmla="*/ 4300185 h 6858000"/>
              <a:gd name="connsiteX263" fmla="*/ 5425556 w 7467600"/>
              <a:gd name="connsiteY263" fmla="*/ 4308967 h 6858000"/>
              <a:gd name="connsiteX264" fmla="*/ 4943646 w 7467600"/>
              <a:gd name="connsiteY264" fmla="*/ 3822916 h 6858000"/>
              <a:gd name="connsiteX265" fmla="*/ 4594837 w 7467600"/>
              <a:gd name="connsiteY265" fmla="*/ 3532274 h 6858000"/>
              <a:gd name="connsiteX266" fmla="*/ 4441737 w 7467600"/>
              <a:gd name="connsiteY266" fmla="*/ 3399734 h 6858000"/>
              <a:gd name="connsiteX267" fmla="*/ 5425834 w 7467600"/>
              <a:gd name="connsiteY267" fmla="*/ 3162785 h 6858000"/>
              <a:gd name="connsiteX268" fmla="*/ 5401644 w 7467600"/>
              <a:gd name="connsiteY268" fmla="*/ 3617847 h 6858000"/>
              <a:gd name="connsiteX269" fmla="*/ 5467256 w 7467600"/>
              <a:gd name="connsiteY269" fmla="*/ 4175494 h 6858000"/>
              <a:gd name="connsiteX270" fmla="*/ 5448069 w 7467600"/>
              <a:gd name="connsiteY270" fmla="*/ 3567554 h 6858000"/>
              <a:gd name="connsiteX271" fmla="*/ 5425834 w 7467600"/>
              <a:gd name="connsiteY271" fmla="*/ 3162785 h 6858000"/>
              <a:gd name="connsiteX272" fmla="*/ 1318687 w 7467600"/>
              <a:gd name="connsiteY272" fmla="*/ 3113840 h 6858000"/>
              <a:gd name="connsiteX273" fmla="*/ 1066793 w 7467600"/>
              <a:gd name="connsiteY273" fmla="*/ 3212171 h 6858000"/>
              <a:gd name="connsiteX274" fmla="*/ 993319 w 7467600"/>
              <a:gd name="connsiteY274" fmla="*/ 3247648 h 6858000"/>
              <a:gd name="connsiteX275" fmla="*/ 853081 w 7467600"/>
              <a:gd name="connsiteY275" fmla="*/ 3312410 h 6858000"/>
              <a:gd name="connsiteX276" fmla="*/ 805957 w 7467600"/>
              <a:gd name="connsiteY276" fmla="*/ 3330443 h 6858000"/>
              <a:gd name="connsiteX277" fmla="*/ 1318687 w 7467600"/>
              <a:gd name="connsiteY277" fmla="*/ 3113840 h 6858000"/>
              <a:gd name="connsiteX278" fmla="*/ 5453702 w 7467600"/>
              <a:gd name="connsiteY278" fmla="*/ 3090882 h 6858000"/>
              <a:gd name="connsiteX279" fmla="*/ 5480135 w 7467600"/>
              <a:gd name="connsiteY279" fmla="*/ 3565802 h 6858000"/>
              <a:gd name="connsiteX280" fmla="*/ 5499023 w 7467600"/>
              <a:gd name="connsiteY280" fmla="*/ 4166310 h 6858000"/>
              <a:gd name="connsiteX281" fmla="*/ 5547022 w 7467600"/>
              <a:gd name="connsiteY281" fmla="*/ 3607838 h 6858000"/>
              <a:gd name="connsiteX282" fmla="*/ 5515964 w 7467600"/>
              <a:gd name="connsiteY282" fmla="*/ 3378541 h 6858000"/>
              <a:gd name="connsiteX283" fmla="*/ 5453702 w 7467600"/>
              <a:gd name="connsiteY283" fmla="*/ 3090882 h 6858000"/>
              <a:gd name="connsiteX284" fmla="*/ 1238695 w 7467600"/>
              <a:gd name="connsiteY284" fmla="*/ 3076820 h 6858000"/>
              <a:gd name="connsiteX285" fmla="*/ 716371 w 7467600"/>
              <a:gd name="connsiteY285" fmla="*/ 3293249 h 6858000"/>
              <a:gd name="connsiteX286" fmla="*/ 579522 w 7467600"/>
              <a:gd name="connsiteY286" fmla="*/ 3371759 h 6858000"/>
              <a:gd name="connsiteX287" fmla="*/ 600288 w 7467600"/>
              <a:gd name="connsiteY287" fmla="*/ 3365555 h 6858000"/>
              <a:gd name="connsiteX288" fmla="*/ 840692 w 7467600"/>
              <a:gd name="connsiteY288" fmla="*/ 3284921 h 6858000"/>
              <a:gd name="connsiteX289" fmla="*/ 979248 w 7467600"/>
              <a:gd name="connsiteY289" fmla="*/ 3221003 h 6858000"/>
              <a:gd name="connsiteX290" fmla="*/ 1053282 w 7467600"/>
              <a:gd name="connsiteY290" fmla="*/ 3185247 h 6858000"/>
              <a:gd name="connsiteX291" fmla="*/ 1320603 w 7467600"/>
              <a:gd name="connsiteY291" fmla="*/ 3081281 h 6858000"/>
              <a:gd name="connsiteX292" fmla="*/ 1238695 w 7467600"/>
              <a:gd name="connsiteY292" fmla="*/ 3076820 h 6858000"/>
              <a:gd name="connsiteX293" fmla="*/ 5425627 w 7467600"/>
              <a:gd name="connsiteY293" fmla="*/ 2954192 h 6858000"/>
              <a:gd name="connsiteX294" fmla="*/ 5470770 w 7467600"/>
              <a:gd name="connsiteY294" fmla="*/ 3005435 h 6858000"/>
              <a:gd name="connsiteX295" fmla="*/ 5519779 w 7467600"/>
              <a:gd name="connsiteY295" fmla="*/ 4359223 h 6858000"/>
              <a:gd name="connsiteX296" fmla="*/ 5520293 w 7467600"/>
              <a:gd name="connsiteY296" fmla="*/ 4360602 h 6858000"/>
              <a:gd name="connsiteX297" fmla="*/ 5767221 w 7467600"/>
              <a:gd name="connsiteY297" fmla="*/ 4665564 h 6858000"/>
              <a:gd name="connsiteX298" fmla="*/ 6937169 w 7467600"/>
              <a:gd name="connsiteY298" fmla="*/ 4815941 h 6858000"/>
              <a:gd name="connsiteX299" fmla="*/ 6953922 w 7467600"/>
              <a:gd name="connsiteY299" fmla="*/ 4890068 h 6858000"/>
              <a:gd name="connsiteX300" fmla="*/ 6071359 w 7467600"/>
              <a:gd name="connsiteY300" fmla="*/ 4770770 h 6858000"/>
              <a:gd name="connsiteX301" fmla="*/ 6038839 w 7467600"/>
              <a:gd name="connsiteY301" fmla="*/ 4764474 h 6858000"/>
              <a:gd name="connsiteX302" fmla="*/ 6038706 w 7467600"/>
              <a:gd name="connsiteY302" fmla="*/ 4763847 h 6858000"/>
              <a:gd name="connsiteX303" fmla="*/ 6037784 w 7467600"/>
              <a:gd name="connsiteY303" fmla="*/ 4764270 h 6858000"/>
              <a:gd name="connsiteX304" fmla="*/ 6038839 w 7467600"/>
              <a:gd name="connsiteY304" fmla="*/ 4764474 h 6858000"/>
              <a:gd name="connsiteX305" fmla="*/ 6040338 w 7467600"/>
              <a:gd name="connsiteY305" fmla="*/ 4771418 h 6858000"/>
              <a:gd name="connsiteX306" fmla="*/ 6024488 w 7467600"/>
              <a:gd name="connsiteY306" fmla="*/ 4809903 h 6858000"/>
              <a:gd name="connsiteX307" fmla="*/ 5599771 w 7467600"/>
              <a:gd name="connsiteY307" fmla="*/ 5509652 h 6858000"/>
              <a:gd name="connsiteX308" fmla="*/ 5548843 w 7467600"/>
              <a:gd name="connsiteY308" fmla="*/ 5563845 h 6858000"/>
              <a:gd name="connsiteX309" fmla="*/ 5940952 w 7467600"/>
              <a:gd name="connsiteY309" fmla="*/ 6250028 h 6858000"/>
              <a:gd name="connsiteX310" fmla="*/ 6043441 w 7467600"/>
              <a:gd name="connsiteY310" fmla="*/ 6665847 h 6858000"/>
              <a:gd name="connsiteX311" fmla="*/ 6093432 w 7467600"/>
              <a:gd name="connsiteY311" fmla="*/ 6858000 h 6858000"/>
              <a:gd name="connsiteX312" fmla="*/ 6034344 w 7467600"/>
              <a:gd name="connsiteY312" fmla="*/ 6858000 h 6858000"/>
              <a:gd name="connsiteX313" fmla="*/ 6026679 w 7467600"/>
              <a:gd name="connsiteY313" fmla="*/ 6836959 h 6858000"/>
              <a:gd name="connsiteX314" fmla="*/ 5800441 w 7467600"/>
              <a:gd name="connsiteY314" fmla="*/ 6335286 h 6858000"/>
              <a:gd name="connsiteX315" fmla="*/ 5526562 w 7467600"/>
              <a:gd name="connsiteY315" fmla="*/ 5705388 h 6858000"/>
              <a:gd name="connsiteX316" fmla="*/ 5519640 w 7467600"/>
              <a:gd name="connsiteY316" fmla="*/ 5683774 h 6858000"/>
              <a:gd name="connsiteX317" fmla="*/ 5844559 w 7467600"/>
              <a:gd name="connsiteY317" fmla="*/ 6553349 h 6858000"/>
              <a:gd name="connsiteX318" fmla="*/ 5975994 w 7467600"/>
              <a:gd name="connsiteY318" fmla="*/ 6858000 h 6858000"/>
              <a:gd name="connsiteX319" fmla="*/ 5898547 w 7467600"/>
              <a:gd name="connsiteY319" fmla="*/ 6858000 h 6858000"/>
              <a:gd name="connsiteX320" fmla="*/ 5682041 w 7467600"/>
              <a:gd name="connsiteY320" fmla="*/ 6355860 h 6858000"/>
              <a:gd name="connsiteX321" fmla="*/ 5461758 w 7467600"/>
              <a:gd name="connsiteY321" fmla="*/ 5820220 h 6858000"/>
              <a:gd name="connsiteX322" fmla="*/ 5237282 w 7467600"/>
              <a:gd name="connsiteY322" fmla="*/ 6579086 h 6858000"/>
              <a:gd name="connsiteX323" fmla="*/ 5115009 w 7467600"/>
              <a:gd name="connsiteY323" fmla="*/ 6858000 h 6858000"/>
              <a:gd name="connsiteX324" fmla="*/ 5028074 w 7467600"/>
              <a:gd name="connsiteY324" fmla="*/ 6858000 h 6858000"/>
              <a:gd name="connsiteX325" fmla="*/ 5079508 w 7467600"/>
              <a:gd name="connsiteY325" fmla="*/ 6749074 h 6858000"/>
              <a:gd name="connsiteX326" fmla="*/ 5371846 w 7467600"/>
              <a:gd name="connsiteY326" fmla="*/ 5924413 h 6858000"/>
              <a:gd name="connsiteX327" fmla="*/ 5270512 w 7467600"/>
              <a:gd name="connsiteY327" fmla="*/ 6138975 h 6858000"/>
              <a:gd name="connsiteX328" fmla="*/ 5062409 w 7467600"/>
              <a:gd name="connsiteY328" fmla="*/ 6653544 h 6858000"/>
              <a:gd name="connsiteX329" fmla="*/ 5036628 w 7467600"/>
              <a:gd name="connsiteY329" fmla="*/ 6754247 h 6858000"/>
              <a:gd name="connsiteX330" fmla="*/ 5009112 w 7467600"/>
              <a:gd name="connsiteY330" fmla="*/ 6858000 h 6858000"/>
              <a:gd name="connsiteX331" fmla="*/ 4976679 w 7467600"/>
              <a:gd name="connsiteY331" fmla="*/ 6858000 h 6858000"/>
              <a:gd name="connsiteX332" fmla="*/ 5006537 w 7467600"/>
              <a:gd name="connsiteY332" fmla="*/ 6747068 h 6858000"/>
              <a:gd name="connsiteX333" fmla="*/ 5032723 w 7467600"/>
              <a:gd name="connsiteY333" fmla="*/ 6644957 h 6858000"/>
              <a:gd name="connsiteX334" fmla="*/ 5242949 w 7467600"/>
              <a:gd name="connsiteY334" fmla="*/ 6125175 h 6858000"/>
              <a:gd name="connsiteX335" fmla="*/ 5286321 w 7467600"/>
              <a:gd name="connsiteY335" fmla="*/ 6033555 h 6858000"/>
              <a:gd name="connsiteX336" fmla="*/ 5008210 w 7467600"/>
              <a:gd name="connsiteY336" fmla="*/ 6649194 h 6858000"/>
              <a:gd name="connsiteX337" fmla="*/ 4986321 w 7467600"/>
              <a:gd name="connsiteY337" fmla="*/ 6765687 h 6858000"/>
              <a:gd name="connsiteX338" fmla="*/ 4973474 w 7467600"/>
              <a:gd name="connsiteY338" fmla="*/ 6858000 h 6858000"/>
              <a:gd name="connsiteX339" fmla="*/ 4907178 w 7467600"/>
              <a:gd name="connsiteY339" fmla="*/ 6858000 h 6858000"/>
              <a:gd name="connsiteX340" fmla="*/ 4910810 w 7467600"/>
              <a:gd name="connsiteY340" fmla="*/ 6829660 h 6858000"/>
              <a:gd name="connsiteX341" fmla="*/ 4987461 w 7467600"/>
              <a:gd name="connsiteY341" fmla="*/ 6432994 h 6858000"/>
              <a:gd name="connsiteX342" fmla="*/ 5179262 w 7467600"/>
              <a:gd name="connsiteY342" fmla="*/ 6035044 h 6858000"/>
              <a:gd name="connsiteX343" fmla="*/ 4689678 w 7467600"/>
              <a:gd name="connsiteY343" fmla="*/ 6440241 h 6858000"/>
              <a:gd name="connsiteX344" fmla="*/ 4477543 w 7467600"/>
              <a:gd name="connsiteY344" fmla="*/ 6674836 h 6858000"/>
              <a:gd name="connsiteX345" fmla="*/ 4329957 w 7467600"/>
              <a:gd name="connsiteY345" fmla="*/ 6858000 h 6858000"/>
              <a:gd name="connsiteX346" fmla="*/ 4218595 w 7467600"/>
              <a:gd name="connsiteY346" fmla="*/ 6858000 h 6858000"/>
              <a:gd name="connsiteX347" fmla="*/ 4368888 w 7467600"/>
              <a:gd name="connsiteY347" fmla="*/ 6668412 h 6858000"/>
              <a:gd name="connsiteX348" fmla="*/ 4563091 w 7467600"/>
              <a:gd name="connsiteY348" fmla="*/ 6442508 h 6858000"/>
              <a:gd name="connsiteX349" fmla="*/ 5387324 w 7467600"/>
              <a:gd name="connsiteY349" fmla="*/ 5705830 h 6858000"/>
              <a:gd name="connsiteX350" fmla="*/ 5073620 w 7467600"/>
              <a:gd name="connsiteY350" fmla="*/ 5955437 h 6858000"/>
              <a:gd name="connsiteX351" fmla="*/ 4689789 w 7467600"/>
              <a:gd name="connsiteY351" fmla="*/ 6268382 h 6858000"/>
              <a:gd name="connsiteX352" fmla="*/ 4418722 w 7467600"/>
              <a:gd name="connsiteY352" fmla="*/ 6570886 h 6858000"/>
              <a:gd name="connsiteX353" fmla="*/ 4214944 w 7467600"/>
              <a:gd name="connsiteY353" fmla="*/ 6858000 h 6858000"/>
              <a:gd name="connsiteX354" fmla="*/ 4177898 w 7467600"/>
              <a:gd name="connsiteY354" fmla="*/ 6858000 h 6858000"/>
              <a:gd name="connsiteX355" fmla="*/ 4391597 w 7467600"/>
              <a:gd name="connsiteY355" fmla="*/ 6556370 h 6858000"/>
              <a:gd name="connsiteX356" fmla="*/ 4668889 w 7467600"/>
              <a:gd name="connsiteY356" fmla="*/ 6246399 h 6858000"/>
              <a:gd name="connsiteX357" fmla="*/ 5055427 w 7467600"/>
              <a:gd name="connsiteY357" fmla="*/ 5931476 h 6858000"/>
              <a:gd name="connsiteX358" fmla="*/ 5371814 w 7467600"/>
              <a:gd name="connsiteY358" fmla="*/ 5678975 h 6858000"/>
              <a:gd name="connsiteX359" fmla="*/ 4987918 w 7467600"/>
              <a:gd name="connsiteY359" fmla="*/ 5838701 h 6858000"/>
              <a:gd name="connsiteX360" fmla="*/ 4317146 w 7467600"/>
              <a:gd name="connsiteY360" fmla="*/ 6587716 h 6858000"/>
              <a:gd name="connsiteX361" fmla="*/ 4171627 w 7467600"/>
              <a:gd name="connsiteY361" fmla="*/ 6858000 h 6858000"/>
              <a:gd name="connsiteX362" fmla="*/ 4081585 w 7467600"/>
              <a:gd name="connsiteY362" fmla="*/ 6858000 h 6858000"/>
              <a:gd name="connsiteX363" fmla="*/ 4238603 w 7467600"/>
              <a:gd name="connsiteY363" fmla="*/ 6559341 h 6858000"/>
              <a:gd name="connsiteX364" fmla="*/ 4778333 w 7467600"/>
              <a:gd name="connsiteY364" fmla="*/ 5873626 h 6858000"/>
              <a:gd name="connsiteX365" fmla="*/ 5414185 w 7467600"/>
              <a:gd name="connsiteY365" fmla="*/ 5573882 h 6858000"/>
              <a:gd name="connsiteX366" fmla="*/ 5959648 w 7467600"/>
              <a:gd name="connsiteY366" fmla="*/ 4760797 h 6858000"/>
              <a:gd name="connsiteX367" fmla="*/ 5355019 w 7467600"/>
              <a:gd name="connsiteY367" fmla="*/ 4734672 h 6858000"/>
              <a:gd name="connsiteX368" fmla="*/ 5083565 w 7467600"/>
              <a:gd name="connsiteY368" fmla="*/ 5179121 h 6858000"/>
              <a:gd name="connsiteX369" fmla="*/ 4713577 w 7467600"/>
              <a:gd name="connsiteY369" fmla="*/ 5616803 h 6858000"/>
              <a:gd name="connsiteX370" fmla="*/ 3989559 w 7467600"/>
              <a:gd name="connsiteY370" fmla="*/ 6145945 h 6858000"/>
              <a:gd name="connsiteX371" fmla="*/ 3939824 w 7467600"/>
              <a:gd name="connsiteY371" fmla="*/ 6066900 h 6858000"/>
              <a:gd name="connsiteX372" fmla="*/ 4584537 w 7467600"/>
              <a:gd name="connsiteY372" fmla="*/ 5324826 h 6858000"/>
              <a:gd name="connsiteX373" fmla="*/ 5037105 w 7467600"/>
              <a:gd name="connsiteY373" fmla="*/ 5088765 h 6858000"/>
              <a:gd name="connsiteX374" fmla="*/ 5039930 w 7467600"/>
              <a:gd name="connsiteY374" fmla="*/ 5089585 h 6858000"/>
              <a:gd name="connsiteX375" fmla="*/ 5263764 w 7467600"/>
              <a:gd name="connsiteY375" fmla="*/ 4735525 h 6858000"/>
              <a:gd name="connsiteX376" fmla="*/ 4086300 w 7467600"/>
              <a:gd name="connsiteY376" fmla="*/ 4884599 h 6858000"/>
              <a:gd name="connsiteX377" fmla="*/ 4085485 w 7467600"/>
              <a:gd name="connsiteY377" fmla="*/ 4899070 h 6858000"/>
              <a:gd name="connsiteX378" fmla="*/ 3871915 w 7467600"/>
              <a:gd name="connsiteY378" fmla="*/ 5253645 h 6858000"/>
              <a:gd name="connsiteX379" fmla="*/ 3799374 w 7467600"/>
              <a:gd name="connsiteY379" fmla="*/ 5466127 h 6858000"/>
              <a:gd name="connsiteX380" fmla="*/ 3498850 w 7467600"/>
              <a:gd name="connsiteY380" fmla="*/ 6661888 h 6858000"/>
              <a:gd name="connsiteX381" fmla="*/ 3399216 w 7467600"/>
              <a:gd name="connsiteY381" fmla="*/ 6858000 h 6858000"/>
              <a:gd name="connsiteX382" fmla="*/ 3303688 w 7467600"/>
              <a:gd name="connsiteY382" fmla="*/ 6858000 h 6858000"/>
              <a:gd name="connsiteX383" fmla="*/ 3391774 w 7467600"/>
              <a:gd name="connsiteY383" fmla="*/ 6697181 h 6858000"/>
              <a:gd name="connsiteX384" fmla="*/ 3735540 w 7467600"/>
              <a:gd name="connsiteY384" fmla="*/ 5546923 h 6858000"/>
              <a:gd name="connsiteX385" fmla="*/ 3729438 w 7467600"/>
              <a:gd name="connsiteY385" fmla="*/ 5569058 h 6858000"/>
              <a:gd name="connsiteX386" fmla="*/ 3707782 w 7467600"/>
              <a:gd name="connsiteY386" fmla="*/ 5644908 h 6858000"/>
              <a:gd name="connsiteX387" fmla="*/ 3583827 w 7467600"/>
              <a:gd name="connsiteY387" fmla="*/ 6039215 h 6858000"/>
              <a:gd name="connsiteX388" fmla="*/ 3547861 w 7467600"/>
              <a:gd name="connsiteY388" fmla="*/ 6129609 h 6858000"/>
              <a:gd name="connsiteX389" fmla="*/ 3490905 w 7467600"/>
              <a:gd name="connsiteY389" fmla="*/ 6277660 h 6858000"/>
              <a:gd name="connsiteX390" fmla="*/ 3455859 w 7467600"/>
              <a:gd name="connsiteY390" fmla="*/ 6391301 h 6858000"/>
              <a:gd name="connsiteX391" fmla="*/ 3429112 w 7467600"/>
              <a:gd name="connsiteY391" fmla="*/ 6479469 h 6858000"/>
              <a:gd name="connsiteX392" fmla="*/ 3304862 w 7467600"/>
              <a:gd name="connsiteY392" fmla="*/ 6796476 h 6858000"/>
              <a:gd name="connsiteX393" fmla="*/ 3276071 w 7467600"/>
              <a:gd name="connsiteY393" fmla="*/ 6858000 h 6858000"/>
              <a:gd name="connsiteX394" fmla="*/ 3240805 w 7467600"/>
              <a:gd name="connsiteY394" fmla="*/ 6858000 h 6858000"/>
              <a:gd name="connsiteX395" fmla="*/ 3275917 w 7467600"/>
              <a:gd name="connsiteY395" fmla="*/ 6783192 h 6858000"/>
              <a:gd name="connsiteX396" fmla="*/ 3399358 w 7467600"/>
              <a:gd name="connsiteY396" fmla="*/ 6469011 h 6858000"/>
              <a:gd name="connsiteX397" fmla="*/ 3425650 w 7467600"/>
              <a:gd name="connsiteY397" fmla="*/ 6381333 h 6858000"/>
              <a:gd name="connsiteX398" fmla="*/ 3460661 w 7467600"/>
              <a:gd name="connsiteY398" fmla="*/ 6266763 h 6858000"/>
              <a:gd name="connsiteX399" fmla="*/ 3518021 w 7467600"/>
              <a:gd name="connsiteY399" fmla="*/ 6117298 h 6858000"/>
              <a:gd name="connsiteX400" fmla="*/ 3554035 w 7467600"/>
              <a:gd name="connsiteY400" fmla="*/ 6027832 h 6858000"/>
              <a:gd name="connsiteX401" fmla="*/ 3677174 w 7467600"/>
              <a:gd name="connsiteY401" fmla="*/ 5636351 h 6858000"/>
              <a:gd name="connsiteX402" fmla="*/ 3698819 w 7467600"/>
              <a:gd name="connsiteY402" fmla="*/ 5560503 h 6858000"/>
              <a:gd name="connsiteX403" fmla="*/ 3702094 w 7467600"/>
              <a:gd name="connsiteY403" fmla="*/ 5549194 h 6858000"/>
              <a:gd name="connsiteX404" fmla="*/ 3398355 w 7467600"/>
              <a:gd name="connsiteY404" fmla="*/ 6094603 h 6858000"/>
              <a:gd name="connsiteX405" fmla="*/ 3193941 w 7467600"/>
              <a:gd name="connsiteY405" fmla="*/ 6798775 h 6858000"/>
              <a:gd name="connsiteX406" fmla="*/ 3184140 w 7467600"/>
              <a:gd name="connsiteY406" fmla="*/ 6858000 h 6858000"/>
              <a:gd name="connsiteX407" fmla="*/ 3099978 w 7467600"/>
              <a:gd name="connsiteY407" fmla="*/ 6858000 h 6858000"/>
              <a:gd name="connsiteX408" fmla="*/ 3101556 w 7467600"/>
              <a:gd name="connsiteY408" fmla="*/ 6843337 h 6858000"/>
              <a:gd name="connsiteX409" fmla="*/ 3370162 w 7467600"/>
              <a:gd name="connsiteY409" fmla="*/ 5785550 h 6858000"/>
              <a:gd name="connsiteX410" fmla="*/ 3746477 w 7467600"/>
              <a:gd name="connsiteY410" fmla="*/ 5377889 h 6858000"/>
              <a:gd name="connsiteX411" fmla="*/ 3863399 w 7467600"/>
              <a:gd name="connsiteY411" fmla="*/ 5087257 h 6858000"/>
              <a:gd name="connsiteX412" fmla="*/ 3968712 w 7467600"/>
              <a:gd name="connsiteY412" fmla="*/ 4913989 h 6858000"/>
              <a:gd name="connsiteX413" fmla="*/ 2792390 w 7467600"/>
              <a:gd name="connsiteY413" fmla="*/ 5382974 h 6858000"/>
              <a:gd name="connsiteX414" fmla="*/ 2714982 w 7467600"/>
              <a:gd name="connsiteY414" fmla="*/ 5427051 h 6858000"/>
              <a:gd name="connsiteX415" fmla="*/ 2813361 w 7467600"/>
              <a:gd name="connsiteY415" fmla="*/ 6023912 h 6858000"/>
              <a:gd name="connsiteX416" fmla="*/ 2688430 w 7467600"/>
              <a:gd name="connsiteY416" fmla="*/ 6801564 h 6858000"/>
              <a:gd name="connsiteX417" fmla="*/ 2629626 w 7467600"/>
              <a:gd name="connsiteY417" fmla="*/ 6763394 h 6858000"/>
              <a:gd name="connsiteX418" fmla="*/ 2565328 w 7467600"/>
              <a:gd name="connsiteY418" fmla="*/ 5516399 h 6858000"/>
              <a:gd name="connsiteX419" fmla="*/ 1922999 w 7467600"/>
              <a:gd name="connsiteY419" fmla="*/ 5980343 h 6858000"/>
              <a:gd name="connsiteX420" fmla="*/ 1950261 w 7467600"/>
              <a:gd name="connsiteY420" fmla="*/ 6405858 h 6858000"/>
              <a:gd name="connsiteX421" fmla="*/ 2365554 w 7467600"/>
              <a:gd name="connsiteY421" fmla="*/ 6759107 h 6858000"/>
              <a:gd name="connsiteX422" fmla="*/ 2424142 w 7467600"/>
              <a:gd name="connsiteY422" fmla="*/ 6858000 h 6858000"/>
              <a:gd name="connsiteX423" fmla="*/ 2395994 w 7467600"/>
              <a:gd name="connsiteY423" fmla="*/ 6858000 h 6858000"/>
              <a:gd name="connsiteX424" fmla="*/ 2392863 w 7467600"/>
              <a:gd name="connsiteY424" fmla="*/ 6852964 h 6858000"/>
              <a:gd name="connsiteX425" fmla="*/ 2017589 w 7467600"/>
              <a:gd name="connsiteY425" fmla="*/ 6493982 h 6858000"/>
              <a:gd name="connsiteX426" fmla="*/ 2147336 w 7467600"/>
              <a:gd name="connsiteY426" fmla="*/ 6594052 h 6858000"/>
              <a:gd name="connsiteX427" fmla="*/ 2207047 w 7467600"/>
              <a:gd name="connsiteY427" fmla="*/ 6654540 h 6858000"/>
              <a:gd name="connsiteX428" fmla="*/ 2299106 w 7467600"/>
              <a:gd name="connsiteY428" fmla="*/ 6778931 h 6858000"/>
              <a:gd name="connsiteX429" fmla="*/ 2314430 w 7467600"/>
              <a:gd name="connsiteY429" fmla="*/ 6801144 h 6858000"/>
              <a:gd name="connsiteX430" fmla="*/ 2352406 w 7467600"/>
              <a:gd name="connsiteY430" fmla="*/ 6858000 h 6858000"/>
              <a:gd name="connsiteX431" fmla="*/ 2314492 w 7467600"/>
              <a:gd name="connsiteY431" fmla="*/ 6858000 h 6858000"/>
              <a:gd name="connsiteX432" fmla="*/ 2288095 w 7467600"/>
              <a:gd name="connsiteY432" fmla="*/ 6818030 h 6858000"/>
              <a:gd name="connsiteX433" fmla="*/ 2272768 w 7467600"/>
              <a:gd name="connsiteY433" fmla="*/ 6795822 h 6858000"/>
              <a:gd name="connsiteX434" fmla="*/ 2182715 w 7467600"/>
              <a:gd name="connsiteY434" fmla="*/ 6675071 h 6858000"/>
              <a:gd name="connsiteX435" fmla="*/ 2032061 w 7467600"/>
              <a:gd name="connsiteY435" fmla="*/ 6541380 h 6858000"/>
              <a:gd name="connsiteX436" fmla="*/ 2257220 w 7467600"/>
              <a:gd name="connsiteY436" fmla="*/ 6826257 h 6858000"/>
              <a:gd name="connsiteX437" fmla="*/ 2281324 w 7467600"/>
              <a:gd name="connsiteY437" fmla="*/ 6858000 h 6858000"/>
              <a:gd name="connsiteX438" fmla="*/ 2242860 w 7467600"/>
              <a:gd name="connsiteY438" fmla="*/ 6858000 h 6858000"/>
              <a:gd name="connsiteX439" fmla="*/ 2232818 w 7467600"/>
              <a:gd name="connsiteY439" fmla="*/ 6844926 h 6858000"/>
              <a:gd name="connsiteX440" fmla="*/ 1990172 w 7467600"/>
              <a:gd name="connsiteY440" fmla="*/ 6542121 h 6858000"/>
              <a:gd name="connsiteX441" fmla="*/ 2124090 w 7467600"/>
              <a:gd name="connsiteY441" fmla="*/ 6761017 h 6858000"/>
              <a:gd name="connsiteX442" fmla="*/ 2200380 w 7467600"/>
              <a:gd name="connsiteY442" fmla="*/ 6858000 h 6858000"/>
              <a:gd name="connsiteX443" fmla="*/ 2147507 w 7467600"/>
              <a:gd name="connsiteY443" fmla="*/ 6858000 h 6858000"/>
              <a:gd name="connsiteX444" fmla="*/ 2070668 w 7467600"/>
              <a:gd name="connsiteY444" fmla="*/ 6761520 h 6858000"/>
              <a:gd name="connsiteX445" fmla="*/ 1975142 w 7467600"/>
              <a:gd name="connsiteY445" fmla="*/ 6585570 h 6858000"/>
              <a:gd name="connsiteX446" fmla="*/ 2050035 w 7467600"/>
              <a:gd name="connsiteY446" fmla="*/ 6813345 h 6858000"/>
              <a:gd name="connsiteX447" fmla="*/ 2063025 w 7467600"/>
              <a:gd name="connsiteY447" fmla="*/ 6858000 h 6858000"/>
              <a:gd name="connsiteX448" fmla="*/ 2021675 w 7467600"/>
              <a:gd name="connsiteY448" fmla="*/ 6858000 h 6858000"/>
              <a:gd name="connsiteX449" fmla="*/ 2019308 w 7467600"/>
              <a:gd name="connsiteY449" fmla="*/ 6847118 h 6858000"/>
              <a:gd name="connsiteX450" fmla="*/ 1938835 w 7467600"/>
              <a:gd name="connsiteY450" fmla="*/ 6551160 h 6858000"/>
              <a:gd name="connsiteX451" fmla="*/ 1953230 w 7467600"/>
              <a:gd name="connsiteY451" fmla="*/ 6759699 h 6858000"/>
              <a:gd name="connsiteX452" fmla="*/ 1956763 w 7467600"/>
              <a:gd name="connsiteY452" fmla="*/ 6778191 h 6858000"/>
              <a:gd name="connsiteX453" fmla="*/ 1967925 w 7467600"/>
              <a:gd name="connsiteY453" fmla="*/ 6858000 h 6858000"/>
              <a:gd name="connsiteX454" fmla="*/ 1936622 w 7467600"/>
              <a:gd name="connsiteY454" fmla="*/ 6858000 h 6858000"/>
              <a:gd name="connsiteX455" fmla="*/ 1926261 w 7467600"/>
              <a:gd name="connsiteY455" fmla="*/ 6784064 h 6858000"/>
              <a:gd name="connsiteX456" fmla="*/ 1922724 w 7467600"/>
              <a:gd name="connsiteY456" fmla="*/ 6765577 h 6858000"/>
              <a:gd name="connsiteX457" fmla="*/ 1904650 w 7467600"/>
              <a:gd name="connsiteY457" fmla="*/ 6639616 h 6858000"/>
              <a:gd name="connsiteX458" fmla="*/ 1885273 w 7467600"/>
              <a:gd name="connsiteY458" fmla="*/ 6858000 h 6858000"/>
              <a:gd name="connsiteX459" fmla="*/ 1854363 w 7467600"/>
              <a:gd name="connsiteY459" fmla="*/ 6858000 h 6858000"/>
              <a:gd name="connsiteX460" fmla="*/ 1880391 w 7467600"/>
              <a:gd name="connsiteY460" fmla="*/ 6603796 h 6858000"/>
              <a:gd name="connsiteX461" fmla="*/ 1818273 w 7467600"/>
              <a:gd name="connsiteY461" fmla="*/ 6715729 h 6858000"/>
              <a:gd name="connsiteX462" fmla="*/ 1794691 w 7467600"/>
              <a:gd name="connsiteY462" fmla="*/ 6843239 h 6858000"/>
              <a:gd name="connsiteX463" fmla="*/ 1794914 w 7467600"/>
              <a:gd name="connsiteY463" fmla="*/ 6858000 h 6858000"/>
              <a:gd name="connsiteX464" fmla="*/ 1746128 w 7467600"/>
              <a:gd name="connsiteY464" fmla="*/ 6858000 h 6858000"/>
              <a:gd name="connsiteX465" fmla="*/ 1753934 w 7467600"/>
              <a:gd name="connsiteY465" fmla="*/ 6724796 h 6858000"/>
              <a:gd name="connsiteX466" fmla="*/ 1792053 w 7467600"/>
              <a:gd name="connsiteY466" fmla="*/ 6572396 h 6858000"/>
              <a:gd name="connsiteX467" fmla="*/ 1862248 w 7467600"/>
              <a:gd name="connsiteY467" fmla="*/ 6266397 h 6858000"/>
              <a:gd name="connsiteX468" fmla="*/ 1862250 w 7467600"/>
              <a:gd name="connsiteY468" fmla="*/ 6033531 h 6858000"/>
              <a:gd name="connsiteX469" fmla="*/ 1211999 w 7467600"/>
              <a:gd name="connsiteY469" fmla="*/ 6683610 h 6858000"/>
              <a:gd name="connsiteX470" fmla="*/ 1213266 w 7467600"/>
              <a:gd name="connsiteY470" fmla="*/ 6691947 h 6858000"/>
              <a:gd name="connsiteX471" fmla="*/ 1203370 w 7467600"/>
              <a:gd name="connsiteY471" fmla="*/ 6850676 h 6858000"/>
              <a:gd name="connsiteX472" fmla="*/ 1203671 w 7467600"/>
              <a:gd name="connsiteY472" fmla="*/ 6858000 h 6858000"/>
              <a:gd name="connsiteX473" fmla="*/ 1143180 w 7467600"/>
              <a:gd name="connsiteY473" fmla="*/ 6858000 h 6858000"/>
              <a:gd name="connsiteX474" fmla="*/ 1142176 w 7467600"/>
              <a:gd name="connsiteY474" fmla="*/ 6766045 h 6858000"/>
              <a:gd name="connsiteX475" fmla="*/ 1067484 w 7467600"/>
              <a:gd name="connsiteY475" fmla="*/ 6858000 h 6858000"/>
              <a:gd name="connsiteX476" fmla="*/ 953928 w 7467600"/>
              <a:gd name="connsiteY476" fmla="*/ 6858000 h 6858000"/>
              <a:gd name="connsiteX477" fmla="*/ 959715 w 7467600"/>
              <a:gd name="connsiteY477" fmla="*/ 6850185 h 6858000"/>
              <a:gd name="connsiteX478" fmla="*/ 1483788 w 7467600"/>
              <a:gd name="connsiteY478" fmla="*/ 6259174 h 6858000"/>
              <a:gd name="connsiteX479" fmla="*/ 1100671 w 7467600"/>
              <a:gd name="connsiteY479" fmla="*/ 6252137 h 6858000"/>
              <a:gd name="connsiteX480" fmla="*/ 1090144 w 7467600"/>
              <a:gd name="connsiteY480" fmla="*/ 6256748 h 6858000"/>
              <a:gd name="connsiteX481" fmla="*/ 1095872 w 7467600"/>
              <a:gd name="connsiteY481" fmla="*/ 6271892 h 6858000"/>
              <a:gd name="connsiteX482" fmla="*/ 262785 w 7467600"/>
              <a:gd name="connsiteY482" fmla="*/ 6845450 h 6858000"/>
              <a:gd name="connsiteX483" fmla="*/ 209968 w 7467600"/>
              <a:gd name="connsiteY483" fmla="*/ 6770713 h 6858000"/>
              <a:gd name="connsiteX484" fmla="*/ 873460 w 7467600"/>
              <a:gd name="connsiteY484" fmla="*/ 6253768 h 6858000"/>
              <a:gd name="connsiteX485" fmla="*/ 192686 w 7467600"/>
              <a:gd name="connsiteY485" fmla="*/ 5849257 h 6858000"/>
              <a:gd name="connsiteX486" fmla="*/ 4696 w 7467600"/>
              <a:gd name="connsiteY486" fmla="*/ 5697668 h 6858000"/>
              <a:gd name="connsiteX487" fmla="*/ 0 w 7467600"/>
              <a:gd name="connsiteY487" fmla="*/ 5689984 h 6858000"/>
              <a:gd name="connsiteX488" fmla="*/ 0 w 7467600"/>
              <a:gd name="connsiteY488" fmla="*/ 5513472 h 6858000"/>
              <a:gd name="connsiteX489" fmla="*/ 174101 w 7467600"/>
              <a:gd name="connsiteY489" fmla="*/ 5620277 h 6858000"/>
              <a:gd name="connsiteX490" fmla="*/ 891800 w 7467600"/>
              <a:gd name="connsiteY490" fmla="*/ 6036935 h 6858000"/>
              <a:gd name="connsiteX491" fmla="*/ 1072219 w 7467600"/>
              <a:gd name="connsiteY491" fmla="*/ 6169443 h 6858000"/>
              <a:gd name="connsiteX492" fmla="*/ 1074117 w 7467600"/>
              <a:gd name="connsiteY492" fmla="*/ 6170301 h 6858000"/>
              <a:gd name="connsiteX493" fmla="*/ 1083114 w 7467600"/>
              <a:gd name="connsiteY493" fmla="*/ 6174131 h 6858000"/>
              <a:gd name="connsiteX494" fmla="*/ 1543010 w 7467600"/>
              <a:gd name="connsiteY494" fmla="*/ 6191140 h 6858000"/>
              <a:gd name="connsiteX495" fmla="*/ 1551080 w 7467600"/>
              <a:gd name="connsiteY495" fmla="*/ 6195006 h 6858000"/>
              <a:gd name="connsiteX496" fmla="*/ 2345443 w 7467600"/>
              <a:gd name="connsiteY496" fmla="*/ 5549882 h 6858000"/>
              <a:gd name="connsiteX497" fmla="*/ 1721499 w 7467600"/>
              <a:gd name="connsiteY497" fmla="*/ 5599969 h 6858000"/>
              <a:gd name="connsiteX498" fmla="*/ 767716 w 7467600"/>
              <a:gd name="connsiteY498" fmla="*/ 5472768 h 6858000"/>
              <a:gd name="connsiteX499" fmla="*/ 722147 w 7467600"/>
              <a:gd name="connsiteY499" fmla="*/ 5393091 h 6858000"/>
              <a:gd name="connsiteX500" fmla="*/ 1485552 w 7467600"/>
              <a:gd name="connsiteY500" fmla="*/ 5313202 h 6858000"/>
              <a:gd name="connsiteX501" fmla="*/ 2143004 w 7467600"/>
              <a:gd name="connsiteY501" fmla="*/ 5402420 h 6858000"/>
              <a:gd name="connsiteX502" fmla="*/ 1933391 w 7467600"/>
              <a:gd name="connsiteY502" fmla="*/ 5156971 h 6858000"/>
              <a:gd name="connsiteX503" fmla="*/ 1827118 w 7467600"/>
              <a:gd name="connsiteY503" fmla="*/ 4968410 h 6858000"/>
              <a:gd name="connsiteX504" fmla="*/ 1837349 w 7467600"/>
              <a:gd name="connsiteY504" fmla="*/ 4956357 h 6858000"/>
              <a:gd name="connsiteX505" fmla="*/ 2162835 w 7467600"/>
              <a:gd name="connsiteY505" fmla="*/ 5187853 h 6858000"/>
              <a:gd name="connsiteX506" fmla="*/ 2257167 w 7467600"/>
              <a:gd name="connsiteY506" fmla="*/ 5462123 h 6858000"/>
              <a:gd name="connsiteX507" fmla="*/ 2261598 w 7467600"/>
              <a:gd name="connsiteY507" fmla="*/ 5467998 h 6858000"/>
              <a:gd name="connsiteX508" fmla="*/ 2437177 w 7467600"/>
              <a:gd name="connsiteY508" fmla="*/ 5479608 h 6858000"/>
              <a:gd name="connsiteX509" fmla="*/ 2445247 w 7467600"/>
              <a:gd name="connsiteY509" fmla="*/ 5483476 h 6858000"/>
              <a:gd name="connsiteX510" fmla="*/ 2743626 w 7467600"/>
              <a:gd name="connsiteY510" fmla="*/ 5304819 h 6858000"/>
              <a:gd name="connsiteX511" fmla="*/ 3048102 w 7467600"/>
              <a:gd name="connsiteY511" fmla="*/ 5150595 h 6858000"/>
              <a:gd name="connsiteX512" fmla="*/ 1799414 w 7467600"/>
              <a:gd name="connsiteY512" fmla="*/ 4694732 h 6858000"/>
              <a:gd name="connsiteX513" fmla="*/ 1771735 w 7467600"/>
              <a:gd name="connsiteY513" fmla="*/ 4619929 h 6858000"/>
              <a:gd name="connsiteX514" fmla="*/ 3104273 w 7467600"/>
              <a:gd name="connsiteY514" fmla="*/ 5076159 h 6858000"/>
              <a:gd name="connsiteX515" fmla="*/ 3113245 w 7467600"/>
              <a:gd name="connsiteY515" fmla="*/ 5090705 h 6858000"/>
              <a:gd name="connsiteX516" fmla="*/ 3126294 w 7467600"/>
              <a:gd name="connsiteY516" fmla="*/ 5114400 h 6858000"/>
              <a:gd name="connsiteX517" fmla="*/ 3937433 w 7467600"/>
              <a:gd name="connsiteY517" fmla="*/ 4830473 h 6858000"/>
              <a:gd name="connsiteX518" fmla="*/ 3590475 w 7467600"/>
              <a:gd name="connsiteY518" fmla="*/ 4597974 h 6858000"/>
              <a:gd name="connsiteX519" fmla="*/ 3100264 w 7467600"/>
              <a:gd name="connsiteY519" fmla="*/ 4579845 h 6858000"/>
              <a:gd name="connsiteX520" fmla="*/ 2183576 w 7467600"/>
              <a:gd name="connsiteY520" fmla="*/ 4227150 h 6858000"/>
              <a:gd name="connsiteX521" fmla="*/ 2151029 w 7467600"/>
              <a:gd name="connsiteY521" fmla="*/ 4146947 h 6858000"/>
              <a:gd name="connsiteX522" fmla="*/ 3563434 w 7467600"/>
              <a:gd name="connsiteY522" fmla="*/ 4469115 h 6858000"/>
              <a:gd name="connsiteX523" fmla="*/ 3177952 w 7467600"/>
              <a:gd name="connsiteY523" fmla="*/ 3657386 h 6858000"/>
              <a:gd name="connsiteX524" fmla="*/ 3189263 w 7467600"/>
              <a:gd name="connsiteY524" fmla="*/ 3625726 h 6858000"/>
              <a:gd name="connsiteX525" fmla="*/ 3560912 w 7467600"/>
              <a:gd name="connsiteY525" fmla="*/ 4079863 h 6858000"/>
              <a:gd name="connsiteX526" fmla="*/ 3626636 w 7467600"/>
              <a:gd name="connsiteY526" fmla="*/ 4512230 h 6858000"/>
              <a:gd name="connsiteX527" fmla="*/ 3653088 w 7467600"/>
              <a:gd name="connsiteY527" fmla="*/ 4521417 h 6858000"/>
              <a:gd name="connsiteX528" fmla="*/ 3988128 w 7467600"/>
              <a:gd name="connsiteY528" fmla="*/ 4817267 h 6858000"/>
              <a:gd name="connsiteX529" fmla="*/ 4830582 w 7467600"/>
              <a:gd name="connsiteY529" fmla="*/ 4676000 h 6858000"/>
              <a:gd name="connsiteX530" fmla="*/ 4830100 w 7467600"/>
              <a:gd name="connsiteY530" fmla="*/ 4675554 h 6858000"/>
              <a:gd name="connsiteX531" fmla="*/ 4036318 w 7467600"/>
              <a:gd name="connsiteY531" fmla="*/ 4147013 h 6858000"/>
              <a:gd name="connsiteX532" fmla="*/ 3432098 w 7467600"/>
              <a:gd name="connsiteY532" fmla="*/ 3537312 h 6858000"/>
              <a:gd name="connsiteX533" fmla="*/ 3446761 w 7467600"/>
              <a:gd name="connsiteY533" fmla="*/ 3461278 h 6858000"/>
              <a:gd name="connsiteX534" fmla="*/ 4419733 w 7467600"/>
              <a:gd name="connsiteY534" fmla="*/ 3963555 h 6858000"/>
              <a:gd name="connsiteX535" fmla="*/ 4781371 w 7467600"/>
              <a:gd name="connsiteY535" fmla="*/ 4458604 h 6858000"/>
              <a:gd name="connsiteX536" fmla="*/ 4780440 w 7467600"/>
              <a:gd name="connsiteY536" fmla="*/ 4470290 h 6858000"/>
              <a:gd name="connsiteX537" fmla="*/ 4898954 w 7467600"/>
              <a:gd name="connsiteY537" fmla="*/ 4662092 h 6858000"/>
              <a:gd name="connsiteX538" fmla="*/ 4900699 w 7467600"/>
              <a:gd name="connsiteY538" fmla="*/ 4670867 h 6858000"/>
              <a:gd name="connsiteX539" fmla="*/ 5714511 w 7467600"/>
              <a:gd name="connsiteY539" fmla="*/ 4663483 h 6858000"/>
              <a:gd name="connsiteX540" fmla="*/ 5464793 w 7467600"/>
              <a:gd name="connsiteY540" fmla="*/ 4393556 h 6858000"/>
              <a:gd name="connsiteX541" fmla="*/ 5461897 w 7467600"/>
              <a:gd name="connsiteY541" fmla="*/ 4390879 h 6858000"/>
              <a:gd name="connsiteX542" fmla="*/ 4294126 w 7467600"/>
              <a:gd name="connsiteY542" fmla="*/ 3303048 h 6858000"/>
              <a:gd name="connsiteX543" fmla="*/ 4305321 w 7467600"/>
              <a:gd name="connsiteY543" fmla="*/ 3256953 h 6858000"/>
              <a:gd name="connsiteX544" fmla="*/ 4949299 w 7467600"/>
              <a:gd name="connsiteY544" fmla="*/ 3766336 h 6858000"/>
              <a:gd name="connsiteX545" fmla="*/ 5291452 w 7467600"/>
              <a:gd name="connsiteY545" fmla="*/ 4076801 h 6858000"/>
              <a:gd name="connsiteX546" fmla="*/ 5434998 w 7467600"/>
              <a:gd name="connsiteY546" fmla="*/ 4254100 h 6858000"/>
              <a:gd name="connsiteX547" fmla="*/ 5351015 w 7467600"/>
              <a:gd name="connsiteY547" fmla="*/ 3760989 h 6858000"/>
              <a:gd name="connsiteX548" fmla="*/ 5413780 w 7467600"/>
              <a:gd name="connsiteY548" fmla="*/ 2966265 h 6858000"/>
              <a:gd name="connsiteX549" fmla="*/ 5425627 w 7467600"/>
              <a:gd name="connsiteY549" fmla="*/ 2954192 h 6858000"/>
              <a:gd name="connsiteX550" fmla="*/ 6604735 w 7467600"/>
              <a:gd name="connsiteY550" fmla="*/ 2041381 h 6858000"/>
              <a:gd name="connsiteX551" fmla="*/ 7204487 w 7467600"/>
              <a:gd name="connsiteY551" fmla="*/ 2742112 h 6858000"/>
              <a:gd name="connsiteX552" fmla="*/ 7131592 w 7467600"/>
              <a:gd name="connsiteY552" fmla="*/ 2672096 h 6858000"/>
              <a:gd name="connsiteX553" fmla="*/ 6996344 w 7467600"/>
              <a:gd name="connsiteY553" fmla="*/ 2518310 h 6858000"/>
              <a:gd name="connsiteX554" fmla="*/ 6735495 w 7467600"/>
              <a:gd name="connsiteY554" fmla="*/ 2196890 h 6858000"/>
              <a:gd name="connsiteX555" fmla="*/ 6721901 w 7467600"/>
              <a:gd name="connsiteY555" fmla="*/ 2179274 h 6858000"/>
              <a:gd name="connsiteX556" fmla="*/ 6604735 w 7467600"/>
              <a:gd name="connsiteY556" fmla="*/ 2041381 h 6858000"/>
              <a:gd name="connsiteX557" fmla="*/ 6591670 w 7467600"/>
              <a:gd name="connsiteY557" fmla="*/ 1988277 h 6858000"/>
              <a:gd name="connsiteX558" fmla="*/ 6747349 w 7467600"/>
              <a:gd name="connsiteY558" fmla="*/ 2160069 h 6858000"/>
              <a:gd name="connsiteX559" fmla="*/ 6760943 w 7467600"/>
              <a:gd name="connsiteY559" fmla="*/ 2177686 h 6858000"/>
              <a:gd name="connsiteX560" fmla="*/ 7021065 w 7467600"/>
              <a:gd name="connsiteY560" fmla="*/ 2498102 h 6858000"/>
              <a:gd name="connsiteX561" fmla="*/ 7155223 w 7467600"/>
              <a:gd name="connsiteY561" fmla="*/ 2650386 h 6858000"/>
              <a:gd name="connsiteX562" fmla="*/ 7203167 w 7467600"/>
              <a:gd name="connsiteY562" fmla="*/ 2697288 h 6858000"/>
              <a:gd name="connsiteX563" fmla="*/ 6937703 w 7467600"/>
              <a:gd name="connsiteY563" fmla="*/ 2321981 h 6858000"/>
              <a:gd name="connsiteX564" fmla="*/ 6591670 w 7467600"/>
              <a:gd name="connsiteY564" fmla="*/ 1988277 h 6858000"/>
              <a:gd name="connsiteX565" fmla="*/ 5798671 w 7467600"/>
              <a:gd name="connsiteY565" fmla="*/ 1981601 h 6858000"/>
              <a:gd name="connsiteX566" fmla="*/ 5754709 w 7467600"/>
              <a:gd name="connsiteY566" fmla="*/ 2071454 h 6858000"/>
              <a:gd name="connsiteX567" fmla="*/ 5763044 w 7467600"/>
              <a:gd name="connsiteY567" fmla="*/ 2842206 h 6858000"/>
              <a:gd name="connsiteX568" fmla="*/ 5764974 w 7467600"/>
              <a:gd name="connsiteY568" fmla="*/ 2799609 h 6858000"/>
              <a:gd name="connsiteX569" fmla="*/ 5767665 w 7467600"/>
              <a:gd name="connsiteY569" fmla="*/ 2666409 h 6858000"/>
              <a:gd name="connsiteX570" fmla="*/ 5763055 w 7467600"/>
              <a:gd name="connsiteY570" fmla="*/ 2579705 h 6858000"/>
              <a:gd name="connsiteX571" fmla="*/ 5758079 w 7467600"/>
              <a:gd name="connsiteY571" fmla="*/ 2492508 h 6858000"/>
              <a:gd name="connsiteX572" fmla="*/ 5779325 w 7467600"/>
              <a:gd name="connsiteY572" fmla="*/ 2197069 h 6858000"/>
              <a:gd name="connsiteX573" fmla="*/ 5798671 w 7467600"/>
              <a:gd name="connsiteY573" fmla="*/ 1981601 h 6858000"/>
              <a:gd name="connsiteX574" fmla="*/ 5829202 w 7467600"/>
              <a:gd name="connsiteY574" fmla="*/ 1971679 h 6858000"/>
              <a:gd name="connsiteX575" fmla="*/ 5809558 w 7467600"/>
              <a:gd name="connsiteY575" fmla="*/ 2198043 h 6858000"/>
              <a:gd name="connsiteX576" fmla="*/ 5788653 w 7467600"/>
              <a:gd name="connsiteY576" fmla="*/ 2489430 h 6858000"/>
              <a:gd name="connsiteX577" fmla="*/ 5793439 w 7467600"/>
              <a:gd name="connsiteY577" fmla="*/ 2575235 h 6858000"/>
              <a:gd name="connsiteX578" fmla="*/ 5796837 w 7467600"/>
              <a:gd name="connsiteY578" fmla="*/ 2637633 h 6858000"/>
              <a:gd name="connsiteX579" fmla="*/ 5818614 w 7467600"/>
              <a:gd name="connsiteY579" fmla="*/ 2473055 h 6858000"/>
              <a:gd name="connsiteX580" fmla="*/ 5829202 w 7467600"/>
              <a:gd name="connsiteY580" fmla="*/ 1971679 h 6858000"/>
              <a:gd name="connsiteX581" fmla="*/ 5911389 w 7467600"/>
              <a:gd name="connsiteY581" fmla="*/ 1898371 h 6858000"/>
              <a:gd name="connsiteX582" fmla="*/ 6237627 w 7467600"/>
              <a:gd name="connsiteY582" fmla="*/ 2231921 h 6858000"/>
              <a:gd name="connsiteX583" fmla="*/ 5911389 w 7467600"/>
              <a:gd name="connsiteY583" fmla="*/ 1898371 h 6858000"/>
              <a:gd name="connsiteX584" fmla="*/ 6944437 w 7467600"/>
              <a:gd name="connsiteY584" fmla="*/ 1575402 h 6858000"/>
              <a:gd name="connsiteX585" fmla="*/ 6304730 w 7467600"/>
              <a:gd name="connsiteY585" fmla="*/ 1766654 h 6858000"/>
              <a:gd name="connsiteX586" fmla="*/ 6944437 w 7467600"/>
              <a:gd name="connsiteY586" fmla="*/ 1575402 h 6858000"/>
              <a:gd name="connsiteX587" fmla="*/ 7019523 w 7467600"/>
              <a:gd name="connsiteY587" fmla="*/ 1519450 h 6858000"/>
              <a:gd name="connsiteX588" fmla="*/ 6298091 w 7467600"/>
              <a:gd name="connsiteY588" fmla="*/ 1737122 h 6858000"/>
              <a:gd name="connsiteX589" fmla="*/ 7019523 w 7467600"/>
              <a:gd name="connsiteY589" fmla="*/ 1519450 h 6858000"/>
              <a:gd name="connsiteX590" fmla="*/ 2399523 w 7467600"/>
              <a:gd name="connsiteY590" fmla="*/ 1428234 h 6858000"/>
              <a:gd name="connsiteX591" fmla="*/ 2224982 w 7467600"/>
              <a:gd name="connsiteY591" fmla="*/ 1826201 h 6858000"/>
              <a:gd name="connsiteX592" fmla="*/ 2096099 w 7467600"/>
              <a:gd name="connsiteY592" fmla="*/ 2345900 h 6858000"/>
              <a:gd name="connsiteX593" fmla="*/ 2283317 w 7467600"/>
              <a:gd name="connsiteY593" fmla="*/ 1796925 h 6858000"/>
              <a:gd name="connsiteX594" fmla="*/ 2399523 w 7467600"/>
              <a:gd name="connsiteY594" fmla="*/ 1428234 h 6858000"/>
              <a:gd name="connsiteX595" fmla="*/ 2448558 w 7467600"/>
              <a:gd name="connsiteY595" fmla="*/ 1373435 h 6858000"/>
              <a:gd name="connsiteX596" fmla="*/ 2312521 w 7467600"/>
              <a:gd name="connsiteY596" fmla="*/ 1806140 h 6858000"/>
              <a:gd name="connsiteX597" fmla="*/ 2127533 w 7467600"/>
              <a:gd name="connsiteY597" fmla="*/ 2348380 h 6858000"/>
              <a:gd name="connsiteX598" fmla="*/ 2358080 w 7467600"/>
              <a:gd name="connsiteY598" fmla="*/ 1866134 h 6858000"/>
              <a:gd name="connsiteX599" fmla="*/ 2407436 w 7467600"/>
              <a:gd name="connsiteY599" fmla="*/ 1651070 h 6858000"/>
              <a:gd name="connsiteX600" fmla="*/ 2448558 w 7467600"/>
              <a:gd name="connsiteY600" fmla="*/ 1373435 h 6858000"/>
              <a:gd name="connsiteX601" fmla="*/ 278707 w 7467600"/>
              <a:gd name="connsiteY601" fmla="*/ 1352270 h 6858000"/>
              <a:gd name="connsiteX602" fmla="*/ 321570 w 7467600"/>
              <a:gd name="connsiteY602" fmla="*/ 1861610 h 6858000"/>
              <a:gd name="connsiteX603" fmla="*/ 294281 w 7467600"/>
              <a:gd name="connsiteY603" fmla="*/ 1440658 h 6858000"/>
              <a:gd name="connsiteX604" fmla="*/ 278707 w 7467600"/>
              <a:gd name="connsiteY604" fmla="*/ 1352270 h 6858000"/>
              <a:gd name="connsiteX605" fmla="*/ 1423821 w 7467600"/>
              <a:gd name="connsiteY605" fmla="*/ 1351958 h 6858000"/>
              <a:gd name="connsiteX606" fmla="*/ 1638521 w 7467600"/>
              <a:gd name="connsiteY606" fmla="*/ 1908470 h 6858000"/>
              <a:gd name="connsiteX607" fmla="*/ 1754199 w 7467600"/>
              <a:gd name="connsiteY607" fmla="*/ 2149284 h 6858000"/>
              <a:gd name="connsiteX608" fmla="*/ 1908359 w 7467600"/>
              <a:gd name="connsiteY608" fmla="*/ 2364988 h 6858000"/>
              <a:gd name="connsiteX609" fmla="*/ 1647661 w 7467600"/>
              <a:gd name="connsiteY609" fmla="*/ 1825945 h 6858000"/>
              <a:gd name="connsiteX610" fmla="*/ 1423821 w 7467600"/>
              <a:gd name="connsiteY610" fmla="*/ 1351958 h 6858000"/>
              <a:gd name="connsiteX611" fmla="*/ 1431890 w 7467600"/>
              <a:gd name="connsiteY611" fmla="*/ 1306475 h 6858000"/>
              <a:gd name="connsiteX612" fmla="*/ 1507597 w 7467600"/>
              <a:gd name="connsiteY612" fmla="*/ 1446132 h 6858000"/>
              <a:gd name="connsiteX613" fmla="*/ 1674586 w 7467600"/>
              <a:gd name="connsiteY613" fmla="*/ 1813832 h 6858000"/>
              <a:gd name="connsiteX614" fmla="*/ 1815950 w 7467600"/>
              <a:gd name="connsiteY614" fmla="*/ 2128564 h 6858000"/>
              <a:gd name="connsiteX615" fmla="*/ 1984242 w 7467600"/>
              <a:gd name="connsiteY615" fmla="*/ 2430829 h 6858000"/>
              <a:gd name="connsiteX616" fmla="*/ 2014023 w 7467600"/>
              <a:gd name="connsiteY616" fmla="*/ 2450995 h 6858000"/>
              <a:gd name="connsiteX617" fmla="*/ 1747337 w 7467600"/>
              <a:gd name="connsiteY617" fmla="*/ 1855264 h 6858000"/>
              <a:gd name="connsiteX618" fmla="*/ 1533749 w 7467600"/>
              <a:gd name="connsiteY618" fmla="*/ 1478656 h 6858000"/>
              <a:gd name="connsiteX619" fmla="*/ 1431890 w 7467600"/>
              <a:gd name="connsiteY619" fmla="*/ 1306475 h 6858000"/>
              <a:gd name="connsiteX620" fmla="*/ 5052692 w 7467600"/>
              <a:gd name="connsiteY620" fmla="*/ 1292994 h 6858000"/>
              <a:gd name="connsiteX621" fmla="*/ 5200661 w 7467600"/>
              <a:gd name="connsiteY621" fmla="*/ 1635186 h 6858000"/>
              <a:gd name="connsiteX622" fmla="*/ 5297138 w 7467600"/>
              <a:gd name="connsiteY622" fmla="*/ 1906351 h 6858000"/>
              <a:gd name="connsiteX623" fmla="*/ 5052692 w 7467600"/>
              <a:gd name="connsiteY623" fmla="*/ 1292994 h 6858000"/>
              <a:gd name="connsiteX624" fmla="*/ 5009948 w 7467600"/>
              <a:gd name="connsiteY624" fmla="*/ 1273619 h 6858000"/>
              <a:gd name="connsiteX625" fmla="*/ 5121777 w 7467600"/>
              <a:gd name="connsiteY625" fmla="*/ 1654213 h 6858000"/>
              <a:gd name="connsiteX626" fmla="*/ 5293545 w 7467600"/>
              <a:gd name="connsiteY626" fmla="*/ 2072247 h 6858000"/>
              <a:gd name="connsiteX627" fmla="*/ 5294042 w 7467600"/>
              <a:gd name="connsiteY627" fmla="*/ 2065019 h 6858000"/>
              <a:gd name="connsiteX628" fmla="*/ 5171936 w 7467600"/>
              <a:gd name="connsiteY628" fmla="*/ 1647613 h 6858000"/>
              <a:gd name="connsiteX629" fmla="*/ 5009948 w 7467600"/>
              <a:gd name="connsiteY629" fmla="*/ 1273619 h 6858000"/>
              <a:gd name="connsiteX630" fmla="*/ 655236 w 7467600"/>
              <a:gd name="connsiteY630" fmla="*/ 1268632 h 6858000"/>
              <a:gd name="connsiteX631" fmla="*/ 839521 w 7467600"/>
              <a:gd name="connsiteY631" fmla="*/ 1685315 h 6858000"/>
              <a:gd name="connsiteX632" fmla="*/ 1109416 w 7467600"/>
              <a:gd name="connsiteY632" fmla="*/ 2061663 h 6858000"/>
              <a:gd name="connsiteX633" fmla="*/ 1298300 w 7467600"/>
              <a:gd name="connsiteY633" fmla="*/ 2247742 h 6858000"/>
              <a:gd name="connsiteX634" fmla="*/ 1125871 w 7467600"/>
              <a:gd name="connsiteY634" fmla="*/ 1989513 h 6858000"/>
              <a:gd name="connsiteX635" fmla="*/ 981574 w 7467600"/>
              <a:gd name="connsiteY635" fmla="*/ 1783157 h 6858000"/>
              <a:gd name="connsiteX636" fmla="*/ 922198 w 7467600"/>
              <a:gd name="connsiteY636" fmla="*/ 1677437 h 6858000"/>
              <a:gd name="connsiteX637" fmla="*/ 869293 w 7467600"/>
              <a:gd name="connsiteY637" fmla="*/ 1583214 h 6858000"/>
              <a:gd name="connsiteX638" fmla="*/ 751431 w 7467600"/>
              <a:gd name="connsiteY638" fmla="*/ 1405731 h 6858000"/>
              <a:gd name="connsiteX639" fmla="*/ 655236 w 7467600"/>
              <a:gd name="connsiteY639" fmla="*/ 1268632 h 6858000"/>
              <a:gd name="connsiteX640" fmla="*/ 6516292 w 7467600"/>
              <a:gd name="connsiteY640" fmla="*/ 1263064 h 6858000"/>
              <a:gd name="connsiteX641" fmla="*/ 5736320 w 7467600"/>
              <a:gd name="connsiteY641" fmla="*/ 1501803 h 6858000"/>
              <a:gd name="connsiteX642" fmla="*/ 6516292 w 7467600"/>
              <a:gd name="connsiteY642" fmla="*/ 1263064 h 6858000"/>
              <a:gd name="connsiteX643" fmla="*/ 291466 w 7467600"/>
              <a:gd name="connsiteY643" fmla="*/ 1250369 h 6858000"/>
              <a:gd name="connsiteX644" fmla="*/ 323180 w 7467600"/>
              <a:gd name="connsiteY644" fmla="*/ 1435283 h 6858000"/>
              <a:gd name="connsiteX645" fmla="*/ 349381 w 7467600"/>
              <a:gd name="connsiteY645" fmla="*/ 1875041 h 6858000"/>
              <a:gd name="connsiteX646" fmla="*/ 374363 w 7467600"/>
              <a:gd name="connsiteY646" fmla="*/ 1506494 h 6858000"/>
              <a:gd name="connsiteX647" fmla="*/ 302168 w 7467600"/>
              <a:gd name="connsiteY647" fmla="*/ 1274495 h 6858000"/>
              <a:gd name="connsiteX648" fmla="*/ 291466 w 7467600"/>
              <a:gd name="connsiteY648" fmla="*/ 1250369 h 6858000"/>
              <a:gd name="connsiteX649" fmla="*/ 678222 w 7467600"/>
              <a:gd name="connsiteY649" fmla="*/ 1248670 h 6858000"/>
              <a:gd name="connsiteX650" fmla="*/ 775536 w 7467600"/>
              <a:gd name="connsiteY650" fmla="*/ 1388015 h 6858000"/>
              <a:gd name="connsiteX651" fmla="*/ 894529 w 7467600"/>
              <a:gd name="connsiteY651" fmla="*/ 1567739 h 6858000"/>
              <a:gd name="connsiteX652" fmla="*/ 948000 w 7467600"/>
              <a:gd name="connsiteY652" fmla="*/ 1663088 h 6858000"/>
              <a:gd name="connsiteX653" fmla="*/ 1006812 w 7467600"/>
              <a:gd name="connsiteY653" fmla="*/ 1767683 h 6858000"/>
              <a:gd name="connsiteX654" fmla="*/ 1149133 w 7467600"/>
              <a:gd name="connsiteY654" fmla="*/ 1971513 h 6858000"/>
              <a:gd name="connsiteX655" fmla="*/ 1333952 w 7467600"/>
              <a:gd name="connsiteY655" fmla="*/ 2251620 h 6858000"/>
              <a:gd name="connsiteX656" fmla="*/ 1337329 w 7467600"/>
              <a:gd name="connsiteY656" fmla="*/ 2258350 h 6858000"/>
              <a:gd name="connsiteX657" fmla="*/ 1014726 w 7467600"/>
              <a:gd name="connsiteY657" fmla="*/ 1615556 h 6858000"/>
              <a:gd name="connsiteX658" fmla="*/ 678222 w 7467600"/>
              <a:gd name="connsiteY658" fmla="*/ 1248670 h 6858000"/>
              <a:gd name="connsiteX659" fmla="*/ 6691602 w 7467600"/>
              <a:gd name="connsiteY659" fmla="*/ 1140573 h 6858000"/>
              <a:gd name="connsiteX660" fmla="*/ 6571100 w 7467600"/>
              <a:gd name="connsiteY660" fmla="*/ 1183662 h 6858000"/>
              <a:gd name="connsiteX661" fmla="*/ 6241687 w 7467600"/>
              <a:gd name="connsiteY661" fmla="*/ 1257600 h 6858000"/>
              <a:gd name="connsiteX662" fmla="*/ 5693009 w 7467600"/>
              <a:gd name="connsiteY662" fmla="*/ 1478256 h 6858000"/>
              <a:gd name="connsiteX663" fmla="*/ 6548420 w 7467600"/>
              <a:gd name="connsiteY663" fmla="*/ 1214599 h 6858000"/>
              <a:gd name="connsiteX664" fmla="*/ 6605473 w 7467600"/>
              <a:gd name="connsiteY664" fmla="*/ 1184686 h 6858000"/>
              <a:gd name="connsiteX665" fmla="*/ 6691602 w 7467600"/>
              <a:gd name="connsiteY665" fmla="*/ 1140573 h 6858000"/>
              <a:gd name="connsiteX666" fmla="*/ 4002475 w 7467600"/>
              <a:gd name="connsiteY666" fmla="*/ 1037802 h 6858000"/>
              <a:gd name="connsiteX667" fmla="*/ 4000324 w 7467600"/>
              <a:gd name="connsiteY667" fmla="*/ 1039362 h 6858000"/>
              <a:gd name="connsiteX668" fmla="*/ 4002862 w 7467600"/>
              <a:gd name="connsiteY668" fmla="*/ 1042866 h 6858000"/>
              <a:gd name="connsiteX669" fmla="*/ 4002475 w 7467600"/>
              <a:gd name="connsiteY669" fmla="*/ 1037802 h 6858000"/>
              <a:gd name="connsiteX670" fmla="*/ 506322 w 7467600"/>
              <a:gd name="connsiteY670" fmla="*/ 1020997 h 6858000"/>
              <a:gd name="connsiteX671" fmla="*/ 533068 w 7467600"/>
              <a:gd name="connsiteY671" fmla="*/ 1029409 h 6858000"/>
              <a:gd name="connsiteX672" fmla="*/ 1232525 w 7467600"/>
              <a:gd name="connsiteY672" fmla="*/ 1804675 h 6858000"/>
              <a:gd name="connsiteX673" fmla="*/ 1388858 w 7467600"/>
              <a:gd name="connsiteY673" fmla="*/ 2368011 h 6858000"/>
              <a:gd name="connsiteX674" fmla="*/ 1384098 w 7467600"/>
              <a:gd name="connsiteY674" fmla="*/ 2378125 h 6858000"/>
              <a:gd name="connsiteX675" fmla="*/ 1425393 w 7467600"/>
              <a:gd name="connsiteY675" fmla="*/ 2589124 h 6858000"/>
              <a:gd name="connsiteX676" fmla="*/ 1424001 w 7467600"/>
              <a:gd name="connsiteY676" fmla="*/ 2597541 h 6858000"/>
              <a:gd name="connsiteX677" fmla="*/ 2152729 w 7467600"/>
              <a:gd name="connsiteY677" fmla="*/ 2864487 h 6858000"/>
              <a:gd name="connsiteX678" fmla="*/ 2020609 w 7467600"/>
              <a:gd name="connsiteY678" fmla="*/ 2539671 h 6858000"/>
              <a:gd name="connsiteX679" fmla="*/ 2018920 w 7467600"/>
              <a:gd name="connsiteY679" fmla="*/ 2536309 h 6858000"/>
              <a:gd name="connsiteX680" fmla="*/ 1342441 w 7467600"/>
              <a:gd name="connsiteY680" fmla="*/ 1173017 h 6858000"/>
              <a:gd name="connsiteX681" fmla="*/ 1367925 w 7467600"/>
              <a:gd name="connsiteY681" fmla="*/ 1135648 h 6858000"/>
              <a:gd name="connsiteX682" fmla="*/ 1771401 w 7467600"/>
              <a:gd name="connsiteY682" fmla="*/ 1806673 h 6858000"/>
              <a:gd name="connsiteX683" fmla="*/ 1972385 w 7467600"/>
              <a:gd name="connsiteY683" fmla="*/ 2198735 h 6858000"/>
              <a:gd name="connsiteX684" fmla="*/ 2040892 w 7467600"/>
              <a:gd name="connsiteY684" fmla="*/ 2405205 h 6858000"/>
              <a:gd name="connsiteX685" fmla="*/ 2131689 w 7467600"/>
              <a:gd name="connsiteY685" fmla="*/ 1936926 h 6858000"/>
              <a:gd name="connsiteX686" fmla="*/ 2454820 w 7467600"/>
              <a:gd name="connsiteY686" fmla="*/ 1248808 h 6858000"/>
              <a:gd name="connsiteX687" fmla="*/ 2492512 w 7467600"/>
              <a:gd name="connsiteY687" fmla="*/ 1302920 h 6858000"/>
              <a:gd name="connsiteX688" fmla="*/ 2081216 w 7467600"/>
              <a:gd name="connsiteY688" fmla="*/ 2527513 h 6858000"/>
              <a:gd name="connsiteX689" fmla="*/ 2081211 w 7467600"/>
              <a:gd name="connsiteY689" fmla="*/ 2528916 h 6858000"/>
              <a:gd name="connsiteX690" fmla="*/ 2199067 w 7467600"/>
              <a:gd name="connsiteY690" fmla="*/ 2884061 h 6858000"/>
              <a:gd name="connsiteX691" fmla="*/ 3192586 w 7467600"/>
              <a:gd name="connsiteY691" fmla="*/ 3411496 h 6858000"/>
              <a:gd name="connsiteX692" fmla="*/ 3182620 w 7467600"/>
              <a:gd name="connsiteY692" fmla="*/ 3483279 h 6858000"/>
              <a:gd name="connsiteX693" fmla="*/ 2435119 w 7467600"/>
              <a:gd name="connsiteY693" fmla="*/ 3080173 h 6858000"/>
              <a:gd name="connsiteX694" fmla="*/ 2410152 w 7467600"/>
              <a:gd name="connsiteY694" fmla="*/ 3063751 h 6858000"/>
              <a:gd name="connsiteX695" fmla="*/ 2408099 w 7467600"/>
              <a:gd name="connsiteY695" fmla="*/ 3064403 h 6858000"/>
              <a:gd name="connsiteX696" fmla="*/ 2407218 w 7467600"/>
              <a:gd name="connsiteY696" fmla="*/ 3070324 h 6858000"/>
              <a:gd name="connsiteX697" fmla="*/ 2380138 w 7467600"/>
              <a:gd name="connsiteY697" fmla="*/ 3099341 h 6858000"/>
              <a:gd name="connsiteX698" fmla="*/ 1765923 w 7467600"/>
              <a:gd name="connsiteY698" fmla="*/ 3581043 h 6858000"/>
              <a:gd name="connsiteX699" fmla="*/ 1702258 w 7467600"/>
              <a:gd name="connsiteY699" fmla="*/ 3612286 h 6858000"/>
              <a:gd name="connsiteX700" fmla="*/ 1538370 w 7467600"/>
              <a:gd name="connsiteY700" fmla="*/ 3811804 h 6858000"/>
              <a:gd name="connsiteX701" fmla="*/ 542867 w 7467600"/>
              <a:gd name="connsiteY701" fmla="*/ 4944092 h 6858000"/>
              <a:gd name="connsiteX702" fmla="*/ 515800 w 7467600"/>
              <a:gd name="connsiteY702" fmla="*/ 4862180 h 6858000"/>
              <a:gd name="connsiteX703" fmla="*/ 909145 w 7467600"/>
              <a:gd name="connsiteY703" fmla="*/ 4199225 h 6858000"/>
              <a:gd name="connsiteX704" fmla="*/ 1214067 w 7467600"/>
              <a:gd name="connsiteY704" fmla="*/ 3908561 h 6858000"/>
              <a:gd name="connsiteX705" fmla="*/ 640967 w 7467600"/>
              <a:gd name="connsiteY705" fmla="*/ 4105601 h 6858000"/>
              <a:gd name="connsiteX706" fmla="*/ 112563 w 7467600"/>
              <a:gd name="connsiteY706" fmla="*/ 4396952 h 6858000"/>
              <a:gd name="connsiteX707" fmla="*/ 0 w 7467600"/>
              <a:gd name="connsiteY707" fmla="*/ 4466006 h 6858000"/>
              <a:gd name="connsiteX708" fmla="*/ 0 w 7467600"/>
              <a:gd name="connsiteY708" fmla="*/ 4233763 h 6858000"/>
              <a:gd name="connsiteX709" fmla="*/ 36881 w 7467600"/>
              <a:gd name="connsiteY709" fmla="*/ 4200118 h 6858000"/>
              <a:gd name="connsiteX710" fmla="*/ 910534 w 7467600"/>
              <a:gd name="connsiteY710" fmla="*/ 3629753 h 6858000"/>
              <a:gd name="connsiteX711" fmla="*/ 1578717 w 7467600"/>
              <a:gd name="connsiteY711" fmla="*/ 3575982 h 6858000"/>
              <a:gd name="connsiteX712" fmla="*/ 2338780 w 7467600"/>
              <a:gd name="connsiteY712" fmla="*/ 3033725 h 6858000"/>
              <a:gd name="connsiteX713" fmla="*/ 1807991 w 7467600"/>
              <a:gd name="connsiteY713" fmla="*/ 2807184 h 6858000"/>
              <a:gd name="connsiteX714" fmla="*/ 1416358 w 7467600"/>
              <a:gd name="connsiteY714" fmla="*/ 3112571 h 6858000"/>
              <a:gd name="connsiteX715" fmla="*/ 939066 w 7467600"/>
              <a:gd name="connsiteY715" fmla="*/ 3378798 h 6858000"/>
              <a:gd name="connsiteX716" fmla="*/ 115099 w 7467600"/>
              <a:gd name="connsiteY716" fmla="*/ 3607650 h 6858000"/>
              <a:gd name="connsiteX717" fmla="*/ 97284 w 7467600"/>
              <a:gd name="connsiteY717" fmla="*/ 3520393 h 6858000"/>
              <a:gd name="connsiteX718" fmla="*/ 922050 w 7467600"/>
              <a:gd name="connsiteY718" fmla="*/ 3074867 h 6858000"/>
              <a:gd name="connsiteX719" fmla="*/ 1405265 w 7467600"/>
              <a:gd name="connsiteY719" fmla="*/ 3016319 h 6858000"/>
              <a:gd name="connsiteX720" fmla="*/ 1407512 w 7467600"/>
              <a:gd name="connsiteY720" fmla="*/ 3018001 h 6858000"/>
              <a:gd name="connsiteX721" fmla="*/ 1726266 w 7467600"/>
              <a:gd name="connsiteY721" fmla="*/ 2777274 h 6858000"/>
              <a:gd name="connsiteX722" fmla="*/ 625390 w 7467600"/>
              <a:gd name="connsiteY722" fmla="*/ 2514541 h 6858000"/>
              <a:gd name="connsiteX723" fmla="*/ 619799 w 7467600"/>
              <a:gd name="connsiteY723" fmla="*/ 2527180 h 6858000"/>
              <a:gd name="connsiteX724" fmla="*/ 310030 w 7467600"/>
              <a:gd name="connsiteY724" fmla="*/ 2771818 h 6858000"/>
              <a:gd name="connsiteX725" fmla="*/ 173877 w 7467600"/>
              <a:gd name="connsiteY725" fmla="*/ 2937056 h 6858000"/>
              <a:gd name="connsiteX726" fmla="*/ 77889 w 7467600"/>
              <a:gd name="connsiteY726" fmla="*/ 3138440 h 6858000"/>
              <a:gd name="connsiteX727" fmla="*/ 0 w 7467600"/>
              <a:gd name="connsiteY727" fmla="*/ 3271395 h 6858000"/>
              <a:gd name="connsiteX728" fmla="*/ 0 w 7467600"/>
              <a:gd name="connsiteY728" fmla="*/ 3153002 h 6858000"/>
              <a:gd name="connsiteX729" fmla="*/ 2386 w 7467600"/>
              <a:gd name="connsiteY729" fmla="*/ 3149203 h 6858000"/>
              <a:gd name="connsiteX730" fmla="*/ 89753 w 7467600"/>
              <a:gd name="connsiteY730" fmla="*/ 2987702 h 6858000"/>
              <a:gd name="connsiteX731" fmla="*/ 76869 w 7467600"/>
              <a:gd name="connsiteY731" fmla="*/ 3005404 h 6858000"/>
              <a:gd name="connsiteX732" fmla="*/ 32049 w 7467600"/>
              <a:gd name="connsiteY732" fmla="*/ 3065814 h 6858000"/>
              <a:gd name="connsiteX733" fmla="*/ 0 w 7467600"/>
              <a:gd name="connsiteY733" fmla="*/ 3108744 h 6858000"/>
              <a:gd name="connsiteX734" fmla="*/ 0 w 7467600"/>
              <a:gd name="connsiteY734" fmla="*/ 3058059 h 6858000"/>
              <a:gd name="connsiteX735" fmla="*/ 7610 w 7467600"/>
              <a:gd name="connsiteY735" fmla="*/ 3047889 h 6858000"/>
              <a:gd name="connsiteX736" fmla="*/ 52419 w 7467600"/>
              <a:gd name="connsiteY736" fmla="*/ 2987479 h 6858000"/>
              <a:gd name="connsiteX737" fmla="*/ 59142 w 7467600"/>
              <a:gd name="connsiteY737" fmla="*/ 2978488 h 6858000"/>
              <a:gd name="connsiteX738" fmla="*/ 0 w 7467600"/>
              <a:gd name="connsiteY738" fmla="*/ 3015334 h 6858000"/>
              <a:gd name="connsiteX739" fmla="*/ 0 w 7467600"/>
              <a:gd name="connsiteY739" fmla="*/ 2914286 h 6858000"/>
              <a:gd name="connsiteX740" fmla="*/ 36383 w 7467600"/>
              <a:gd name="connsiteY740" fmla="*/ 2901128 h 6858000"/>
              <a:gd name="connsiteX741" fmla="*/ 156329 w 7467600"/>
              <a:gd name="connsiteY741" fmla="*/ 2840533 h 6858000"/>
              <a:gd name="connsiteX742" fmla="*/ 358355 w 7467600"/>
              <a:gd name="connsiteY742" fmla="*/ 2620471 h 6858000"/>
              <a:gd name="connsiteX743" fmla="*/ 510577 w 7467600"/>
              <a:gd name="connsiteY743" fmla="*/ 2501244 h 6858000"/>
              <a:gd name="connsiteX744" fmla="*/ 211967 w 7467600"/>
              <a:gd name="connsiteY744" fmla="*/ 2479171 h 6858000"/>
              <a:gd name="connsiteX745" fmla="*/ 0 w 7467600"/>
              <a:gd name="connsiteY745" fmla="*/ 2476398 h 6858000"/>
              <a:gd name="connsiteX746" fmla="*/ 0 w 7467600"/>
              <a:gd name="connsiteY746" fmla="*/ 2389189 h 6858000"/>
              <a:gd name="connsiteX747" fmla="*/ 103062 w 7467600"/>
              <a:gd name="connsiteY747" fmla="*/ 2389518 h 6858000"/>
              <a:gd name="connsiteX748" fmla="*/ 510734 w 7467600"/>
              <a:gd name="connsiteY748" fmla="*/ 2416201 h 6858000"/>
              <a:gd name="connsiteX749" fmla="*/ 279257 w 7467600"/>
              <a:gd name="connsiteY749" fmla="*/ 2092102 h 6858000"/>
              <a:gd name="connsiteX750" fmla="*/ 65265 w 7467600"/>
              <a:gd name="connsiteY750" fmla="*/ 2006049 h 6858000"/>
              <a:gd name="connsiteX751" fmla="*/ 0 w 7467600"/>
              <a:gd name="connsiteY751" fmla="*/ 1982532 h 6858000"/>
              <a:gd name="connsiteX752" fmla="*/ 0 w 7467600"/>
              <a:gd name="connsiteY752" fmla="*/ 1912789 h 6858000"/>
              <a:gd name="connsiteX753" fmla="*/ 97460 w 7467600"/>
              <a:gd name="connsiteY753" fmla="*/ 1953725 h 6858000"/>
              <a:gd name="connsiteX754" fmla="*/ 221272 w 7467600"/>
              <a:gd name="connsiteY754" fmla="*/ 1980766 h 6858000"/>
              <a:gd name="connsiteX755" fmla="*/ 116765 w 7467600"/>
              <a:gd name="connsiteY755" fmla="*/ 1911033 h 6858000"/>
              <a:gd name="connsiteX756" fmla="*/ 16405 w 7467600"/>
              <a:gd name="connsiteY756" fmla="*/ 1803412 h 6858000"/>
              <a:gd name="connsiteX757" fmla="*/ 0 w 7467600"/>
              <a:gd name="connsiteY757" fmla="*/ 1784777 h 6858000"/>
              <a:gd name="connsiteX758" fmla="*/ 0 w 7467600"/>
              <a:gd name="connsiteY758" fmla="*/ 1740082 h 6858000"/>
              <a:gd name="connsiteX759" fmla="*/ 39394 w 7467600"/>
              <a:gd name="connsiteY759" fmla="*/ 1784856 h 6858000"/>
              <a:gd name="connsiteX760" fmla="*/ 135813 w 7467600"/>
              <a:gd name="connsiteY760" fmla="*/ 1888838 h 6858000"/>
              <a:gd name="connsiteX761" fmla="*/ 242575 w 7467600"/>
              <a:gd name="connsiteY761" fmla="*/ 1958841 h 6858000"/>
              <a:gd name="connsiteX762" fmla="*/ 82197 w 7467600"/>
              <a:gd name="connsiteY762" fmla="*/ 1754826 h 6858000"/>
              <a:gd name="connsiteX763" fmla="*/ 0 w 7467600"/>
              <a:gd name="connsiteY763" fmla="*/ 1679650 h 6858000"/>
              <a:gd name="connsiteX764" fmla="*/ 0 w 7467600"/>
              <a:gd name="connsiteY764" fmla="*/ 1602463 h 6858000"/>
              <a:gd name="connsiteX765" fmla="*/ 84689 w 7467600"/>
              <a:gd name="connsiteY765" fmla="*/ 1677442 h 6858000"/>
              <a:gd name="connsiteX766" fmla="*/ 298437 w 7467600"/>
              <a:gd name="connsiteY766" fmla="*/ 1968019 h 6858000"/>
              <a:gd name="connsiteX767" fmla="*/ 227269 w 7467600"/>
              <a:gd name="connsiteY767" fmla="*/ 1114064 h 6858000"/>
              <a:gd name="connsiteX768" fmla="*/ 248003 w 7467600"/>
              <a:gd name="connsiteY768" fmla="*/ 1089613 h 6858000"/>
              <a:gd name="connsiteX769" fmla="*/ 427020 w 7467600"/>
              <a:gd name="connsiteY769" fmla="*/ 1619803 h 6858000"/>
              <a:gd name="connsiteX770" fmla="*/ 340345 w 7467600"/>
              <a:gd name="connsiteY770" fmla="*/ 2027739 h 6858000"/>
              <a:gd name="connsiteX771" fmla="*/ 360865 w 7467600"/>
              <a:gd name="connsiteY771" fmla="*/ 2044827 h 6858000"/>
              <a:gd name="connsiteX772" fmla="*/ 560414 w 7467600"/>
              <a:gd name="connsiteY772" fmla="*/ 2421457 h 6858000"/>
              <a:gd name="connsiteX773" fmla="*/ 1359703 w 7467600"/>
              <a:gd name="connsiteY773" fmla="*/ 2578554 h 6858000"/>
              <a:gd name="connsiteX774" fmla="*/ 1359422 w 7467600"/>
              <a:gd name="connsiteY774" fmla="*/ 2577994 h 6858000"/>
              <a:gd name="connsiteX775" fmla="*/ 828701 w 7467600"/>
              <a:gd name="connsiteY775" fmla="*/ 1839520 h 6858000"/>
              <a:gd name="connsiteX776" fmla="*/ 494427 w 7467600"/>
              <a:gd name="connsiteY776" fmla="*/ 1092333 h 6858000"/>
              <a:gd name="connsiteX777" fmla="*/ 506322 w 7467600"/>
              <a:gd name="connsiteY777" fmla="*/ 1020997 h 6858000"/>
              <a:gd name="connsiteX778" fmla="*/ 4570198 w 7467600"/>
              <a:gd name="connsiteY778" fmla="*/ 978081 h 6858000"/>
              <a:gd name="connsiteX779" fmla="*/ 4523691 w 7467600"/>
              <a:gd name="connsiteY779" fmla="*/ 1127776 h 6858000"/>
              <a:gd name="connsiteX780" fmla="*/ 4509875 w 7467600"/>
              <a:gd name="connsiteY780" fmla="*/ 1167552 h 6858000"/>
              <a:gd name="connsiteX781" fmla="*/ 4478168 w 7467600"/>
              <a:gd name="connsiteY781" fmla="*/ 1260735 h 6858000"/>
              <a:gd name="connsiteX782" fmla="*/ 4409309 w 7467600"/>
              <a:gd name="connsiteY782" fmla="*/ 1666996 h 6858000"/>
              <a:gd name="connsiteX783" fmla="*/ 4370031 w 7467600"/>
              <a:gd name="connsiteY783" fmla="*/ 1955666 h 6858000"/>
              <a:gd name="connsiteX784" fmla="*/ 4570198 w 7467600"/>
              <a:gd name="connsiteY784" fmla="*/ 978081 h 6858000"/>
              <a:gd name="connsiteX785" fmla="*/ 4557898 w 7467600"/>
              <a:gd name="connsiteY785" fmla="*/ 900011 h 6858000"/>
              <a:gd name="connsiteX786" fmla="*/ 4344840 w 7467600"/>
              <a:gd name="connsiteY786" fmla="*/ 1922038 h 6858000"/>
              <a:gd name="connsiteX787" fmla="*/ 4378710 w 7467600"/>
              <a:gd name="connsiteY787" fmla="*/ 1665516 h 6858000"/>
              <a:gd name="connsiteX788" fmla="*/ 4448798 w 7467600"/>
              <a:gd name="connsiteY788" fmla="*/ 1253024 h 6858000"/>
              <a:gd name="connsiteX789" fmla="*/ 4480315 w 7467600"/>
              <a:gd name="connsiteY789" fmla="*/ 1158454 h 6858000"/>
              <a:gd name="connsiteX790" fmla="*/ 4494133 w 7467600"/>
              <a:gd name="connsiteY790" fmla="*/ 1118676 h 6858000"/>
              <a:gd name="connsiteX791" fmla="*/ 4557898 w 7467600"/>
              <a:gd name="connsiteY791" fmla="*/ 900011 h 6858000"/>
              <a:gd name="connsiteX792" fmla="*/ 5870151 w 7467600"/>
              <a:gd name="connsiteY792" fmla="*/ 898890 h 6858000"/>
              <a:gd name="connsiteX793" fmla="*/ 5861335 w 7467600"/>
              <a:gd name="connsiteY793" fmla="*/ 899177 h 6858000"/>
              <a:gd name="connsiteX794" fmla="*/ 5843702 w 7467600"/>
              <a:gd name="connsiteY794" fmla="*/ 899748 h 6858000"/>
              <a:gd name="connsiteX795" fmla="*/ 5651107 w 7467600"/>
              <a:gd name="connsiteY795" fmla="*/ 920306 h 6858000"/>
              <a:gd name="connsiteX796" fmla="*/ 5459407 w 7467600"/>
              <a:gd name="connsiteY796" fmla="*/ 940975 h 6858000"/>
              <a:gd name="connsiteX797" fmla="*/ 5374846 w 7467600"/>
              <a:gd name="connsiteY797" fmla="*/ 941988 h 6858000"/>
              <a:gd name="connsiteX798" fmla="*/ 5256105 w 7467600"/>
              <a:gd name="connsiteY798" fmla="*/ 945632 h 6858000"/>
              <a:gd name="connsiteX799" fmla="*/ 5107071 w 7467600"/>
              <a:gd name="connsiteY799" fmla="*/ 969720 h 6858000"/>
              <a:gd name="connsiteX800" fmla="*/ 4998681 w 7467600"/>
              <a:gd name="connsiteY800" fmla="*/ 988771 h 6858000"/>
              <a:gd name="connsiteX801" fmla="*/ 5870151 w 7467600"/>
              <a:gd name="connsiteY801" fmla="*/ 898890 h 6858000"/>
              <a:gd name="connsiteX802" fmla="*/ 5504425 w 7467600"/>
              <a:gd name="connsiteY802" fmla="*/ 848067 h 6858000"/>
              <a:gd name="connsiteX803" fmla="*/ 4968849 w 7467600"/>
              <a:gd name="connsiteY803" fmla="*/ 962318 h 6858000"/>
              <a:gd name="connsiteX804" fmla="*/ 5104039 w 7467600"/>
              <a:gd name="connsiteY804" fmla="*/ 940634 h 6858000"/>
              <a:gd name="connsiteX805" fmla="*/ 5256311 w 7467600"/>
              <a:gd name="connsiteY805" fmla="*/ 916490 h 6858000"/>
              <a:gd name="connsiteX806" fmla="*/ 5377381 w 7467600"/>
              <a:gd name="connsiteY806" fmla="*/ 912671 h 6858000"/>
              <a:gd name="connsiteX807" fmla="*/ 5460148 w 7467600"/>
              <a:gd name="connsiteY807" fmla="*/ 911442 h 6858000"/>
              <a:gd name="connsiteX808" fmla="*/ 5648971 w 7467600"/>
              <a:gd name="connsiteY808" fmla="*/ 891331 h 6858000"/>
              <a:gd name="connsiteX809" fmla="*/ 5844807 w 7467600"/>
              <a:gd name="connsiteY809" fmla="*/ 870718 h 6858000"/>
              <a:gd name="connsiteX810" fmla="*/ 5862975 w 7467600"/>
              <a:gd name="connsiteY810" fmla="*/ 869756 h 6858000"/>
              <a:gd name="connsiteX811" fmla="*/ 5920887 w 7467600"/>
              <a:gd name="connsiteY811" fmla="*/ 865929 h 6858000"/>
              <a:gd name="connsiteX812" fmla="*/ 5504425 w 7467600"/>
              <a:gd name="connsiteY812" fmla="*/ 848067 h 6858000"/>
              <a:gd name="connsiteX813" fmla="*/ 3607114 w 7467600"/>
              <a:gd name="connsiteY813" fmla="*/ 467441 h 6858000"/>
              <a:gd name="connsiteX814" fmla="*/ 3296242 w 7467600"/>
              <a:gd name="connsiteY814" fmla="*/ 807991 h 6858000"/>
              <a:gd name="connsiteX815" fmla="*/ 3174674 w 7467600"/>
              <a:gd name="connsiteY815" fmla="*/ 919759 h 6858000"/>
              <a:gd name="connsiteX816" fmla="*/ 3042978 w 7467600"/>
              <a:gd name="connsiteY816" fmla="*/ 1054894 h 6858000"/>
              <a:gd name="connsiteX817" fmla="*/ 2968914 w 7467600"/>
              <a:gd name="connsiteY817" fmla="*/ 1133756 h 6858000"/>
              <a:gd name="connsiteX818" fmla="*/ 3103823 w 7467600"/>
              <a:gd name="connsiteY818" fmla="*/ 1026814 h 6858000"/>
              <a:gd name="connsiteX819" fmla="*/ 3607114 w 7467600"/>
              <a:gd name="connsiteY819" fmla="*/ 467441 h 6858000"/>
              <a:gd name="connsiteX820" fmla="*/ 3744487 w 7467600"/>
              <a:gd name="connsiteY820" fmla="*/ 383136 h 6858000"/>
              <a:gd name="connsiteX821" fmla="*/ 3970213 w 7467600"/>
              <a:gd name="connsiteY821" fmla="*/ 995559 h 6858000"/>
              <a:gd name="connsiteX822" fmla="*/ 3744487 w 7467600"/>
              <a:gd name="connsiteY822" fmla="*/ 383136 h 6858000"/>
              <a:gd name="connsiteX823" fmla="*/ 3624562 w 7467600"/>
              <a:gd name="connsiteY823" fmla="*/ 367041 h 6858000"/>
              <a:gd name="connsiteX824" fmla="*/ 3489712 w 7467600"/>
              <a:gd name="connsiteY824" fmla="*/ 485386 h 6858000"/>
              <a:gd name="connsiteX825" fmla="*/ 3182994 w 7467600"/>
              <a:gd name="connsiteY825" fmla="*/ 828265 h 6858000"/>
              <a:gd name="connsiteX826" fmla="*/ 2892114 w 7467600"/>
              <a:gd name="connsiteY826" fmla="*/ 1172635 h 6858000"/>
              <a:gd name="connsiteX827" fmla="*/ 3021459 w 7467600"/>
              <a:gd name="connsiteY827" fmla="*/ 1035385 h 6858000"/>
              <a:gd name="connsiteX828" fmla="*/ 3153873 w 7467600"/>
              <a:gd name="connsiteY828" fmla="*/ 898971 h 6858000"/>
              <a:gd name="connsiteX829" fmla="*/ 3276511 w 7467600"/>
              <a:gd name="connsiteY829" fmla="*/ 786423 h 6858000"/>
              <a:gd name="connsiteX830" fmla="*/ 3584154 w 7467600"/>
              <a:gd name="connsiteY830" fmla="*/ 448218 h 6858000"/>
              <a:gd name="connsiteX831" fmla="*/ 3624562 w 7467600"/>
              <a:gd name="connsiteY831" fmla="*/ 367041 h 6858000"/>
              <a:gd name="connsiteX832" fmla="*/ 3766672 w 7467600"/>
              <a:gd name="connsiteY832" fmla="*/ 359429 h 6858000"/>
              <a:gd name="connsiteX833" fmla="*/ 3996338 w 7467600"/>
              <a:gd name="connsiteY833" fmla="*/ 968237 h 6858000"/>
              <a:gd name="connsiteX834" fmla="*/ 3766672 w 7467600"/>
              <a:gd name="connsiteY834" fmla="*/ 359429 h 6858000"/>
              <a:gd name="connsiteX835" fmla="*/ 5805386 w 7467600"/>
              <a:gd name="connsiteY835" fmla="*/ 239240 h 6858000"/>
              <a:gd name="connsiteX836" fmla="*/ 5736947 w 7467600"/>
              <a:gd name="connsiteY836" fmla="*/ 261367 h 6858000"/>
              <a:gd name="connsiteX837" fmla="*/ 5427012 w 7467600"/>
              <a:gd name="connsiteY837" fmla="*/ 311272 h 6858000"/>
              <a:gd name="connsiteX838" fmla="*/ 5147818 w 7467600"/>
              <a:gd name="connsiteY838" fmla="*/ 322112 h 6858000"/>
              <a:gd name="connsiteX839" fmla="*/ 5060854 w 7467600"/>
              <a:gd name="connsiteY839" fmla="*/ 311882 h 6858000"/>
              <a:gd name="connsiteX840" fmla="*/ 4945989 w 7467600"/>
              <a:gd name="connsiteY840" fmla="*/ 300516 h 6858000"/>
              <a:gd name="connsiteX841" fmla="*/ 5410479 w 7467600"/>
              <a:gd name="connsiteY841" fmla="*/ 348434 h 6858000"/>
              <a:gd name="connsiteX842" fmla="*/ 5805386 w 7467600"/>
              <a:gd name="connsiteY842" fmla="*/ 239240 h 6858000"/>
              <a:gd name="connsiteX843" fmla="*/ 5905192 w 7467600"/>
              <a:gd name="connsiteY843" fmla="*/ 163079 h 6858000"/>
              <a:gd name="connsiteX844" fmla="*/ 5865655 w 7467600"/>
              <a:gd name="connsiteY844" fmla="*/ 171901 h 6858000"/>
              <a:gd name="connsiteX845" fmla="*/ 5259740 w 7467600"/>
              <a:gd name="connsiteY845" fmla="*/ 257013 h 6858000"/>
              <a:gd name="connsiteX846" fmla="*/ 5208466 w 7467600"/>
              <a:gd name="connsiteY846" fmla="*/ 257550 h 6858000"/>
              <a:gd name="connsiteX847" fmla="*/ 4980204 w 7467600"/>
              <a:gd name="connsiteY847" fmla="*/ 271903 h 6858000"/>
              <a:gd name="connsiteX848" fmla="*/ 5068068 w 7467600"/>
              <a:gd name="connsiteY848" fmla="*/ 282244 h 6858000"/>
              <a:gd name="connsiteX849" fmla="*/ 5153231 w 7467600"/>
              <a:gd name="connsiteY849" fmla="*/ 292240 h 6858000"/>
              <a:gd name="connsiteX850" fmla="*/ 5426491 w 7467600"/>
              <a:gd name="connsiteY850" fmla="*/ 281128 h 6858000"/>
              <a:gd name="connsiteX851" fmla="*/ 5731212 w 7467600"/>
              <a:gd name="connsiteY851" fmla="*/ 231951 h 6858000"/>
              <a:gd name="connsiteX852" fmla="*/ 5905192 w 7467600"/>
              <a:gd name="connsiteY852" fmla="*/ 163079 h 6858000"/>
              <a:gd name="connsiteX853" fmla="*/ 5944437 w 7467600"/>
              <a:gd name="connsiteY853" fmla="*/ 113829 h 6858000"/>
              <a:gd name="connsiteX854" fmla="*/ 5825032 w 7467600"/>
              <a:gd name="connsiteY854" fmla="*/ 146405 h 6858000"/>
              <a:gd name="connsiteX855" fmla="*/ 4955599 w 7467600"/>
              <a:gd name="connsiteY855" fmla="*/ 247008 h 6858000"/>
              <a:gd name="connsiteX856" fmla="*/ 5210104 w 7467600"/>
              <a:gd name="connsiteY856" fmla="*/ 228123 h 6858000"/>
              <a:gd name="connsiteX857" fmla="*/ 5261015 w 7467600"/>
              <a:gd name="connsiteY857" fmla="*/ 227087 h 6858000"/>
              <a:gd name="connsiteX858" fmla="*/ 5861181 w 7467600"/>
              <a:gd name="connsiteY858" fmla="*/ 143093 h 6858000"/>
              <a:gd name="connsiteX859" fmla="*/ 5961252 w 7467600"/>
              <a:gd name="connsiteY859" fmla="*/ 114820 h 6858000"/>
              <a:gd name="connsiteX860" fmla="*/ 5944437 w 7467600"/>
              <a:gd name="connsiteY860" fmla="*/ 113829 h 6858000"/>
              <a:gd name="connsiteX861" fmla="*/ 3882765 w 7467600"/>
              <a:gd name="connsiteY861" fmla="*/ 0 h 6858000"/>
              <a:gd name="connsiteX862" fmla="*/ 3995099 w 7467600"/>
              <a:gd name="connsiteY862" fmla="*/ 0 h 6858000"/>
              <a:gd name="connsiteX863" fmla="*/ 4163818 w 7467600"/>
              <a:gd name="connsiteY863" fmla="*/ 234104 h 6858000"/>
              <a:gd name="connsiteX864" fmla="*/ 4172099 w 7467600"/>
              <a:gd name="connsiteY864" fmla="*/ 234207 h 6858000"/>
              <a:gd name="connsiteX865" fmla="*/ 4784282 w 7467600"/>
              <a:gd name="connsiteY865" fmla="*/ 276561 h 6858000"/>
              <a:gd name="connsiteX866" fmla="*/ 4801687 w 7467600"/>
              <a:gd name="connsiteY866" fmla="*/ 267764 h 6858000"/>
              <a:gd name="connsiteX867" fmla="*/ 6082788 w 7467600"/>
              <a:gd name="connsiteY867" fmla="*/ 64119 h 6858000"/>
              <a:gd name="connsiteX868" fmla="*/ 6099442 w 7467600"/>
              <a:gd name="connsiteY868" fmla="*/ 82568 h 6858000"/>
              <a:gd name="connsiteX869" fmla="*/ 4804137 w 7467600"/>
              <a:gd name="connsiteY869" fmla="*/ 320931 h 6858000"/>
              <a:gd name="connsiteX870" fmla="*/ 4227047 w 7467600"/>
              <a:gd name="connsiteY870" fmla="*/ 313415 h 6858000"/>
              <a:gd name="connsiteX871" fmla="*/ 4346041 w 7467600"/>
              <a:gd name="connsiteY871" fmla="*/ 456086 h 6858000"/>
              <a:gd name="connsiteX872" fmla="*/ 4870967 w 7467600"/>
              <a:gd name="connsiteY872" fmla="*/ 963061 h 6858000"/>
              <a:gd name="connsiteX873" fmla="*/ 4889647 w 7467600"/>
              <a:gd name="connsiteY873" fmla="*/ 957147 h 6858000"/>
              <a:gd name="connsiteX874" fmla="*/ 5422504 w 7467600"/>
              <a:gd name="connsiteY874" fmla="*/ 805191 h 6858000"/>
              <a:gd name="connsiteX875" fmla="*/ 6087656 w 7467600"/>
              <a:gd name="connsiteY875" fmla="*/ 826703 h 6858000"/>
              <a:gd name="connsiteX876" fmla="*/ 6058717 w 7467600"/>
              <a:gd name="connsiteY876" fmla="*/ 865992 h 6858000"/>
              <a:gd name="connsiteX877" fmla="*/ 4974153 w 7467600"/>
              <a:gd name="connsiteY877" fmla="*/ 1045456 h 6858000"/>
              <a:gd name="connsiteX878" fmla="*/ 5627835 w 7467600"/>
              <a:gd name="connsiteY878" fmla="*/ 1472077 h 6858000"/>
              <a:gd name="connsiteX879" fmla="*/ 5629817 w 7467600"/>
              <a:gd name="connsiteY879" fmla="*/ 1471412 h 6858000"/>
              <a:gd name="connsiteX880" fmla="*/ 5634124 w 7467600"/>
              <a:gd name="connsiteY880" fmla="*/ 1470572 h 6858000"/>
              <a:gd name="connsiteX881" fmla="*/ 5755832 w 7467600"/>
              <a:gd name="connsiteY881" fmla="*/ 1383886 h 6858000"/>
              <a:gd name="connsiteX882" fmla="*/ 6014186 w 7467600"/>
              <a:gd name="connsiteY882" fmla="*/ 1279799 h 6858000"/>
              <a:gd name="connsiteX883" fmla="*/ 6901619 w 7467600"/>
              <a:gd name="connsiteY883" fmla="*/ 1047874 h 6858000"/>
              <a:gd name="connsiteX884" fmla="*/ 6931566 w 7467600"/>
              <a:gd name="connsiteY884" fmla="*/ 1062034 h 6858000"/>
              <a:gd name="connsiteX885" fmla="*/ 5790982 w 7467600"/>
              <a:gd name="connsiteY885" fmla="*/ 1561380 h 6858000"/>
              <a:gd name="connsiteX886" fmla="*/ 6188971 w 7467600"/>
              <a:gd name="connsiteY886" fmla="*/ 1755168 h 6858000"/>
              <a:gd name="connsiteX887" fmla="*/ 6202446 w 7467600"/>
              <a:gd name="connsiteY887" fmla="*/ 1752268 h 6858000"/>
              <a:gd name="connsiteX888" fmla="*/ 7179560 w 7467600"/>
              <a:gd name="connsiteY888" fmla="*/ 1467551 h 6858000"/>
              <a:gd name="connsiteX889" fmla="*/ 7158730 w 7467600"/>
              <a:gd name="connsiteY889" fmla="*/ 1507835 h 6858000"/>
              <a:gd name="connsiteX890" fmla="*/ 6326959 w 7467600"/>
              <a:gd name="connsiteY890" fmla="*/ 1817686 h 6858000"/>
              <a:gd name="connsiteX891" fmla="*/ 6537433 w 7467600"/>
              <a:gd name="connsiteY891" fmla="*/ 1907790 h 6858000"/>
              <a:gd name="connsiteX892" fmla="*/ 6550221 w 7467600"/>
              <a:gd name="connsiteY892" fmla="*/ 1910729 h 6858000"/>
              <a:gd name="connsiteX893" fmla="*/ 6964438 w 7467600"/>
              <a:gd name="connsiteY893" fmla="*/ 2209505 h 6858000"/>
              <a:gd name="connsiteX894" fmla="*/ 7367862 w 7467600"/>
              <a:gd name="connsiteY894" fmla="*/ 2806833 h 6858000"/>
              <a:gd name="connsiteX895" fmla="*/ 7364329 w 7467600"/>
              <a:gd name="connsiteY895" fmla="*/ 2826907 h 6858000"/>
              <a:gd name="connsiteX896" fmla="*/ 7290545 w 7467600"/>
              <a:gd name="connsiteY896" fmla="*/ 2850663 h 6858000"/>
              <a:gd name="connsiteX897" fmla="*/ 6472036 w 7467600"/>
              <a:gd name="connsiteY897" fmla="*/ 1959003 h 6858000"/>
              <a:gd name="connsiteX898" fmla="*/ 5792897 w 7467600"/>
              <a:gd name="connsiteY898" fmla="*/ 1647747 h 6858000"/>
              <a:gd name="connsiteX899" fmla="*/ 5842751 w 7467600"/>
              <a:gd name="connsiteY899" fmla="*/ 1816112 h 6858000"/>
              <a:gd name="connsiteX900" fmla="*/ 5847424 w 7467600"/>
              <a:gd name="connsiteY900" fmla="*/ 1815776 h 6858000"/>
              <a:gd name="connsiteX901" fmla="*/ 6399821 w 7467600"/>
              <a:gd name="connsiteY901" fmla="*/ 2344799 h 6858000"/>
              <a:gd name="connsiteX902" fmla="*/ 6323232 w 7467600"/>
              <a:gd name="connsiteY902" fmla="*/ 2389634 h 6858000"/>
              <a:gd name="connsiteX903" fmla="*/ 5942958 w 7467600"/>
              <a:gd name="connsiteY903" fmla="*/ 2077708 h 6858000"/>
              <a:gd name="connsiteX904" fmla="*/ 5921559 w 7467600"/>
              <a:gd name="connsiteY904" fmla="*/ 2378596 h 6858000"/>
              <a:gd name="connsiteX905" fmla="*/ 5817651 w 7467600"/>
              <a:gd name="connsiteY905" fmla="*/ 3023919 h 6858000"/>
              <a:gd name="connsiteX906" fmla="*/ 5729634 w 7467600"/>
              <a:gd name="connsiteY906" fmla="*/ 3051849 h 6858000"/>
              <a:gd name="connsiteX907" fmla="*/ 5611018 w 7467600"/>
              <a:gd name="connsiteY907" fmla="*/ 2316769 h 6858000"/>
              <a:gd name="connsiteX908" fmla="*/ 5687608 w 7467600"/>
              <a:gd name="connsiteY908" fmla="*/ 2039972 h 6858000"/>
              <a:gd name="connsiteX909" fmla="*/ 5657554 w 7467600"/>
              <a:gd name="connsiteY909" fmla="*/ 1576445 h 6858000"/>
              <a:gd name="connsiteX910" fmla="*/ 5150475 w 7467600"/>
              <a:gd name="connsiteY910" fmla="*/ 1274012 h 6858000"/>
              <a:gd name="connsiteX911" fmla="*/ 5349142 w 7467600"/>
              <a:gd name="connsiteY911" fmla="*/ 2204405 h 6858000"/>
              <a:gd name="connsiteX912" fmla="*/ 5262214 w 7467600"/>
              <a:gd name="connsiteY912" fmla="*/ 2233836 h 6858000"/>
              <a:gd name="connsiteX913" fmla="*/ 4981539 w 7467600"/>
              <a:gd name="connsiteY913" fmla="*/ 1542201 h 6858000"/>
              <a:gd name="connsiteX914" fmla="*/ 4958461 w 7467600"/>
              <a:gd name="connsiteY914" fmla="*/ 1136957 h 6858000"/>
              <a:gd name="connsiteX915" fmla="*/ 4655015 w 7467600"/>
              <a:gd name="connsiteY915" fmla="*/ 891426 h 6858000"/>
              <a:gd name="connsiteX916" fmla="*/ 4348002 w 7467600"/>
              <a:gd name="connsiteY916" fmla="*/ 2205895 h 6858000"/>
              <a:gd name="connsiteX917" fmla="*/ 4262250 w 7467600"/>
              <a:gd name="connsiteY917" fmla="*/ 2219972 h 6858000"/>
              <a:gd name="connsiteX918" fmla="*/ 4550611 w 7467600"/>
              <a:gd name="connsiteY918" fmla="*/ 817540 h 6858000"/>
              <a:gd name="connsiteX919" fmla="*/ 4564418 w 7467600"/>
              <a:gd name="connsiteY919" fmla="*/ 808293 h 6858000"/>
              <a:gd name="connsiteX920" fmla="*/ 4266388 w 7467600"/>
              <a:gd name="connsiteY920" fmla="*/ 500083 h 6858000"/>
              <a:gd name="connsiteX921" fmla="*/ 4032842 w 7467600"/>
              <a:gd name="connsiteY921" fmla="*/ 211809 h 6858000"/>
              <a:gd name="connsiteX922" fmla="*/ 3882765 w 7467600"/>
              <a:gd name="connsiteY922" fmla="*/ 0 h 6858000"/>
              <a:gd name="connsiteX923" fmla="*/ 3721337 w 7467600"/>
              <a:gd name="connsiteY923" fmla="*/ 0 h 6858000"/>
              <a:gd name="connsiteX924" fmla="*/ 3797544 w 7467600"/>
              <a:gd name="connsiteY924" fmla="*/ 0 h 6858000"/>
              <a:gd name="connsiteX925" fmla="*/ 3775734 w 7467600"/>
              <a:gd name="connsiteY925" fmla="*/ 95131 h 6858000"/>
              <a:gd name="connsiteX926" fmla="*/ 3724807 w 7467600"/>
              <a:gd name="connsiteY926" fmla="*/ 272257 h 6858000"/>
              <a:gd name="connsiteX927" fmla="*/ 3726844 w 7467600"/>
              <a:gd name="connsiteY927" fmla="*/ 282988 h 6858000"/>
              <a:gd name="connsiteX928" fmla="*/ 3742664 w 7467600"/>
              <a:gd name="connsiteY928" fmla="*/ 279918 h 6858000"/>
              <a:gd name="connsiteX929" fmla="*/ 4103910 w 7467600"/>
              <a:gd name="connsiteY929" fmla="*/ 1161917 h 6858000"/>
              <a:gd name="connsiteX930" fmla="*/ 4020269 w 7467600"/>
              <a:gd name="connsiteY930" fmla="*/ 1200406 h 6858000"/>
              <a:gd name="connsiteX931" fmla="*/ 3674882 w 7467600"/>
              <a:gd name="connsiteY931" fmla="*/ 488524 h 6858000"/>
              <a:gd name="connsiteX932" fmla="*/ 3132682 w 7467600"/>
              <a:gd name="connsiteY932" fmla="*/ 1072284 h 6858000"/>
              <a:gd name="connsiteX933" fmla="*/ 2716346 w 7467600"/>
              <a:gd name="connsiteY933" fmla="*/ 1276376 h 6858000"/>
              <a:gd name="connsiteX934" fmla="*/ 2716772 w 7467600"/>
              <a:gd name="connsiteY934" fmla="*/ 1255462 h 6858000"/>
              <a:gd name="connsiteX935" fmla="*/ 3471096 w 7467600"/>
              <a:gd name="connsiteY935" fmla="*/ 437072 h 6858000"/>
              <a:gd name="connsiteX936" fmla="*/ 3639057 w 7467600"/>
              <a:gd name="connsiteY936" fmla="*/ 286334 h 6858000"/>
              <a:gd name="connsiteX937" fmla="*/ 3640309 w 7467600"/>
              <a:gd name="connsiteY937" fmla="*/ 284664 h 6858000"/>
              <a:gd name="connsiteX938" fmla="*/ 3646022 w 7467600"/>
              <a:gd name="connsiteY938" fmla="*/ 276711 h 6858000"/>
              <a:gd name="connsiteX939" fmla="*/ 3707943 w 7467600"/>
              <a:gd name="connsiteY939" fmla="*/ 65958 h 6858000"/>
              <a:gd name="connsiteX940" fmla="*/ 3721337 w 7467600"/>
              <a:gd name="connsiteY940" fmla="*/ 0 h 6858000"/>
              <a:gd name="connsiteX941" fmla="*/ 2867960 w 7467600"/>
              <a:gd name="connsiteY941" fmla="*/ 0 h 6858000"/>
              <a:gd name="connsiteX942" fmla="*/ 2926351 w 7467600"/>
              <a:gd name="connsiteY942" fmla="*/ 0 h 6858000"/>
              <a:gd name="connsiteX943" fmla="*/ 2902823 w 7467600"/>
              <a:gd name="connsiteY943" fmla="*/ 262929 h 6858000"/>
              <a:gd name="connsiteX944" fmla="*/ 2940663 w 7467600"/>
              <a:gd name="connsiteY944" fmla="*/ 140884 h 6858000"/>
              <a:gd name="connsiteX945" fmla="*/ 2947039 w 7467600"/>
              <a:gd name="connsiteY945" fmla="*/ 122524 h 6858000"/>
              <a:gd name="connsiteX946" fmla="*/ 2984316 w 7467600"/>
              <a:gd name="connsiteY946" fmla="*/ 0 h 6858000"/>
              <a:gd name="connsiteX947" fmla="*/ 3016114 w 7467600"/>
              <a:gd name="connsiteY947" fmla="*/ 0 h 6858000"/>
              <a:gd name="connsiteX948" fmla="*/ 2979949 w 7467600"/>
              <a:gd name="connsiteY948" fmla="*/ 119274 h 6858000"/>
              <a:gd name="connsiteX949" fmla="*/ 3023879 w 7467600"/>
              <a:gd name="connsiteY949" fmla="*/ 0 h 6858000"/>
              <a:gd name="connsiteX950" fmla="*/ 3105400 w 7467600"/>
              <a:gd name="connsiteY950" fmla="*/ 0 h 6858000"/>
              <a:gd name="connsiteX951" fmla="*/ 3094669 w 7467600"/>
              <a:gd name="connsiteY951" fmla="*/ 30308 h 6858000"/>
              <a:gd name="connsiteX952" fmla="*/ 2901945 w 7467600"/>
              <a:gd name="connsiteY952" fmla="*/ 466538 h 6858000"/>
              <a:gd name="connsiteX953" fmla="*/ 2815209 w 7467600"/>
              <a:gd name="connsiteY953" fmla="*/ 497361 h 6858000"/>
              <a:gd name="connsiteX954" fmla="*/ 2844845 w 7467600"/>
              <a:gd name="connsiteY954" fmla="*/ 127638 h 6858000"/>
              <a:gd name="connsiteX955" fmla="*/ 2867960 w 7467600"/>
              <a:gd name="connsiteY955" fmla="*/ 0 h 6858000"/>
              <a:gd name="connsiteX956" fmla="*/ 1057230 w 7467600"/>
              <a:gd name="connsiteY956" fmla="*/ 0 h 6858000"/>
              <a:gd name="connsiteX957" fmla="*/ 1111003 w 7467600"/>
              <a:gd name="connsiteY957" fmla="*/ 0 h 6858000"/>
              <a:gd name="connsiteX958" fmla="*/ 1125553 w 7467600"/>
              <a:gd name="connsiteY958" fmla="*/ 52588 h 6858000"/>
              <a:gd name="connsiteX959" fmla="*/ 1304276 w 7467600"/>
              <a:gd name="connsiteY959" fmla="*/ 476275 h 6858000"/>
              <a:gd name="connsiteX960" fmla="*/ 1492066 w 7467600"/>
              <a:gd name="connsiteY960" fmla="*/ 886333 h 6858000"/>
              <a:gd name="connsiteX961" fmla="*/ 1423698 w 7467600"/>
              <a:gd name="connsiteY961" fmla="*/ 710817 h 6858000"/>
              <a:gd name="connsiteX962" fmla="*/ 1357609 w 7467600"/>
              <a:gd name="connsiteY962" fmla="*/ 532892 h 6858000"/>
              <a:gd name="connsiteX963" fmla="*/ 1309550 w 7467600"/>
              <a:gd name="connsiteY963" fmla="*/ 374031 h 6858000"/>
              <a:gd name="connsiteX964" fmla="*/ 1193673 w 7467600"/>
              <a:gd name="connsiteY964" fmla="*/ 49533 h 6858000"/>
              <a:gd name="connsiteX965" fmla="*/ 1164391 w 7467600"/>
              <a:gd name="connsiteY965" fmla="*/ 0 h 6858000"/>
              <a:gd name="connsiteX966" fmla="*/ 1200666 w 7467600"/>
              <a:gd name="connsiteY966" fmla="*/ 0 h 6858000"/>
              <a:gd name="connsiteX967" fmla="*/ 1223408 w 7467600"/>
              <a:gd name="connsiteY967" fmla="*/ 38996 h 6858000"/>
              <a:gd name="connsiteX968" fmla="*/ 1339635 w 7467600"/>
              <a:gd name="connsiteY968" fmla="*/ 365517 h 6858000"/>
              <a:gd name="connsiteX969" fmla="*/ 1387469 w 7467600"/>
              <a:gd name="connsiteY969" fmla="*/ 523079 h 6858000"/>
              <a:gd name="connsiteX970" fmla="*/ 1452685 w 7467600"/>
              <a:gd name="connsiteY970" fmla="*/ 699806 h 6858000"/>
              <a:gd name="connsiteX971" fmla="*/ 1492092 w 7467600"/>
              <a:gd name="connsiteY971" fmla="*/ 800424 h 6858000"/>
              <a:gd name="connsiteX972" fmla="*/ 1455302 w 7467600"/>
              <a:gd name="connsiteY972" fmla="*/ 632913 h 6858000"/>
              <a:gd name="connsiteX973" fmla="*/ 1222336 w 7467600"/>
              <a:gd name="connsiteY973" fmla="*/ 9480 h 6858000"/>
              <a:gd name="connsiteX974" fmla="*/ 1214634 w 7467600"/>
              <a:gd name="connsiteY974" fmla="*/ 0 h 6858000"/>
              <a:gd name="connsiteX975" fmla="*/ 1289827 w 7467600"/>
              <a:gd name="connsiteY975" fmla="*/ 0 h 6858000"/>
              <a:gd name="connsiteX976" fmla="*/ 1321076 w 7467600"/>
              <a:gd name="connsiteY976" fmla="*/ 59722 h 6858000"/>
              <a:gd name="connsiteX977" fmla="*/ 1512579 w 7467600"/>
              <a:gd name="connsiteY977" fmla="*/ 626441 h 6858000"/>
              <a:gd name="connsiteX978" fmla="*/ 1506076 w 7467600"/>
              <a:gd name="connsiteY978" fmla="*/ 1089289 h 6858000"/>
              <a:gd name="connsiteX979" fmla="*/ 1486346 w 7467600"/>
              <a:gd name="connsiteY979" fmla="*/ 1079919 h 6858000"/>
              <a:gd name="connsiteX980" fmla="*/ 1070511 w 7467600"/>
              <a:gd name="connsiteY980" fmla="*/ 48609 h 6858000"/>
              <a:gd name="connsiteX981" fmla="*/ 1057230 w 7467600"/>
              <a:gd name="connsiteY981" fmla="*/ 0 h 6858000"/>
              <a:gd name="connsiteX982" fmla="*/ 43151 w 7467600"/>
              <a:gd name="connsiteY982" fmla="*/ 0 h 6858000"/>
              <a:gd name="connsiteX983" fmla="*/ 95283 w 7467600"/>
              <a:gd name="connsiteY983" fmla="*/ 0 h 6858000"/>
              <a:gd name="connsiteX984" fmla="*/ 300708 w 7467600"/>
              <a:gd name="connsiteY984" fmla="*/ 154571 h 6858000"/>
              <a:gd name="connsiteX985" fmla="*/ 530414 w 7467600"/>
              <a:gd name="connsiteY985" fmla="*/ 354673 h 6858000"/>
              <a:gd name="connsiteX986" fmla="*/ 333785 w 7467600"/>
              <a:gd name="connsiteY986" fmla="*/ 161564 h 6858000"/>
              <a:gd name="connsiteX987" fmla="*/ 147005 w 7467600"/>
              <a:gd name="connsiteY987" fmla="*/ 0 h 6858000"/>
              <a:gd name="connsiteX988" fmla="*/ 272509 w 7467600"/>
              <a:gd name="connsiteY988" fmla="*/ 0 h 6858000"/>
              <a:gd name="connsiteX989" fmla="*/ 326276 w 7467600"/>
              <a:gd name="connsiteY989" fmla="*/ 45847 h 6858000"/>
              <a:gd name="connsiteX990" fmla="*/ 823759 w 7467600"/>
              <a:gd name="connsiteY990" fmla="*/ 574145 h 6858000"/>
              <a:gd name="connsiteX991" fmla="*/ 811254 w 7467600"/>
              <a:gd name="connsiteY991" fmla="*/ 665546 h 6858000"/>
              <a:gd name="connsiteX992" fmla="*/ 154042 w 7467600"/>
              <a:gd name="connsiteY992" fmla="*/ 261522 h 6858000"/>
              <a:gd name="connsiteX993" fmla="*/ 13550 w 7467600"/>
              <a:gd name="connsiteY993" fmla="*/ 158423 h 6858000"/>
              <a:gd name="connsiteX994" fmla="*/ 0 w 7467600"/>
              <a:gd name="connsiteY994" fmla="*/ 146618 h 6858000"/>
              <a:gd name="connsiteX995" fmla="*/ 0 w 7467600"/>
              <a:gd name="connsiteY995" fmla="*/ 59161 h 6858000"/>
              <a:gd name="connsiteX996" fmla="*/ 45427 w 7467600"/>
              <a:gd name="connsiteY996" fmla="*/ 101078 h 6858000"/>
              <a:gd name="connsiteX997" fmla="*/ 630103 w 7467600"/>
              <a:gd name="connsiteY997" fmla="*/ 485885 h 6858000"/>
              <a:gd name="connsiteX998" fmla="*/ 532040 w 7467600"/>
              <a:gd name="connsiteY998" fmla="*/ 399359 h 6858000"/>
              <a:gd name="connsiteX999" fmla="*/ 517618 w 7467600"/>
              <a:gd name="connsiteY999" fmla="*/ 385726 h 6858000"/>
              <a:gd name="connsiteX1000" fmla="*/ 285074 w 7467600"/>
              <a:gd name="connsiteY1000" fmla="*/ 182755 h 6858000"/>
              <a:gd name="connsiteX1001" fmla="*/ 43151 w 7467600"/>
              <a:gd name="connsiteY100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244057 w 7467600"/>
              <a:gd name="connsiteY140" fmla="*/ 5124233 h 6858000"/>
              <a:gd name="connsiteX141" fmla="*/ 7353035 w 7467600"/>
              <a:gd name="connsiteY141" fmla="*/ 5197318 h 6858000"/>
              <a:gd name="connsiteX142" fmla="*/ 7467600 w 7467600"/>
              <a:gd name="connsiteY142" fmla="*/ 5297634 h 6858000"/>
              <a:gd name="connsiteX143" fmla="*/ 7467600 w 7467600"/>
              <a:gd name="connsiteY143" fmla="*/ 5361850 h 6858000"/>
              <a:gd name="connsiteX144" fmla="*/ 7368569 w 7467600"/>
              <a:gd name="connsiteY144" fmla="*/ 5270182 h 6858000"/>
              <a:gd name="connsiteX145" fmla="*/ 1903353 w 7467600"/>
              <a:gd name="connsiteY145" fmla="*/ 5044827 h 6858000"/>
              <a:gd name="connsiteX146" fmla="*/ 1936931 w 7467600"/>
              <a:gd name="connsiteY146" fmla="*/ 5093954 h 6858000"/>
              <a:gd name="connsiteX147" fmla="*/ 2195868 w 7467600"/>
              <a:gd name="connsiteY147" fmla="*/ 5396574 h 6858000"/>
              <a:gd name="connsiteX148" fmla="*/ 2088852 w 7467600"/>
              <a:gd name="connsiteY148" fmla="*/ 5166123 h 6858000"/>
              <a:gd name="connsiteX149" fmla="*/ 1958241 w 7467600"/>
              <a:gd name="connsiteY149" fmla="*/ 5067955 h 6858000"/>
              <a:gd name="connsiteX150" fmla="*/ 1903353 w 7467600"/>
              <a:gd name="connsiteY150" fmla="*/ 5044827 h 6858000"/>
              <a:gd name="connsiteX151" fmla="*/ 1979378 w 7467600"/>
              <a:gd name="connsiteY151" fmla="*/ 4769504 h 6858000"/>
              <a:gd name="connsiteX152" fmla="*/ 2882120 w 7467600"/>
              <a:gd name="connsiteY152" fmla="*/ 5064547 h 6858000"/>
              <a:gd name="connsiteX153" fmla="*/ 2793103 w 7467600"/>
              <a:gd name="connsiteY153" fmla="*/ 5039699 h 6858000"/>
              <a:gd name="connsiteX154" fmla="*/ 2770041 w 7467600"/>
              <a:gd name="connsiteY154" fmla="*/ 5033634 h 6858000"/>
              <a:gd name="connsiteX155" fmla="*/ 1979378 w 7467600"/>
              <a:gd name="connsiteY155" fmla="*/ 4769504 h 6858000"/>
              <a:gd name="connsiteX156" fmla="*/ 1927410 w 7467600"/>
              <a:gd name="connsiteY156" fmla="*/ 4716164 h 6858000"/>
              <a:gd name="connsiteX157" fmla="*/ 1959587 w 7467600"/>
              <a:gd name="connsiteY157" fmla="*/ 4728849 h 6858000"/>
              <a:gd name="connsiteX158" fmla="*/ 2777707 w 7467600"/>
              <a:gd name="connsiteY158" fmla="*/ 5003991 h 6858000"/>
              <a:gd name="connsiteX159" fmla="*/ 2800768 w 7467600"/>
              <a:gd name="connsiteY159" fmla="*/ 5010056 h 6858000"/>
              <a:gd name="connsiteX160" fmla="*/ 2879408 w 7467600"/>
              <a:gd name="connsiteY160" fmla="*/ 5031590 h 6858000"/>
              <a:gd name="connsiteX161" fmla="*/ 2862295 w 7467600"/>
              <a:gd name="connsiteY161" fmla="*/ 5022958 h 6858000"/>
              <a:gd name="connsiteX162" fmla="*/ 2813343 w 7467600"/>
              <a:gd name="connsiteY162" fmla="*/ 4998369 h 6858000"/>
              <a:gd name="connsiteX163" fmla="*/ 2646245 w 7467600"/>
              <a:gd name="connsiteY163" fmla="*/ 4930999 h 6858000"/>
              <a:gd name="connsiteX164" fmla="*/ 1999243 w 7467600"/>
              <a:gd name="connsiteY164" fmla="*/ 4730524 h 6858000"/>
              <a:gd name="connsiteX165" fmla="*/ 1979527 w 7467600"/>
              <a:gd name="connsiteY165" fmla="*/ 4726651 h 6858000"/>
              <a:gd name="connsiteX166" fmla="*/ 1927410 w 7467600"/>
              <a:gd name="connsiteY166" fmla="*/ 4716164 h 6858000"/>
              <a:gd name="connsiteX167" fmla="*/ 1997014 w 7467600"/>
              <a:gd name="connsiteY167" fmla="*/ 4698007 h 6858000"/>
              <a:gd name="connsiteX168" fmla="*/ 2005458 w 7467600"/>
              <a:gd name="connsiteY168" fmla="*/ 4699540 h 6858000"/>
              <a:gd name="connsiteX169" fmla="*/ 2657186 w 7467600"/>
              <a:gd name="connsiteY169" fmla="*/ 4901687 h 6858000"/>
              <a:gd name="connsiteX170" fmla="*/ 2826662 w 7467600"/>
              <a:gd name="connsiteY170" fmla="*/ 4970362 h 6858000"/>
              <a:gd name="connsiteX171" fmla="*/ 2876100 w 7467600"/>
              <a:gd name="connsiteY171" fmla="*/ 4995397 h 6858000"/>
              <a:gd name="connsiteX172" fmla="*/ 3042600 w 7467600"/>
              <a:gd name="connsiteY172" fmla="*/ 5059532 h 6858000"/>
              <a:gd name="connsiteX173" fmla="*/ 1997014 w 7467600"/>
              <a:gd name="connsiteY173" fmla="*/ 4698007 h 6858000"/>
              <a:gd name="connsiteX174" fmla="*/ 2305292 w 7467600"/>
              <a:gd name="connsiteY174" fmla="*/ 4219492 h 6858000"/>
              <a:gd name="connsiteX175" fmla="*/ 3360922 w 7467600"/>
              <a:gd name="connsiteY175" fmla="*/ 4529373 h 6858000"/>
              <a:gd name="connsiteX176" fmla="*/ 3492420 w 7467600"/>
              <a:gd name="connsiteY176" fmla="*/ 4510145 h 6858000"/>
              <a:gd name="connsiteX177" fmla="*/ 3364086 w 7467600"/>
              <a:gd name="connsiteY177" fmla="*/ 4480340 h 6858000"/>
              <a:gd name="connsiteX178" fmla="*/ 3225818 w 7467600"/>
              <a:gd name="connsiteY178" fmla="*/ 4411822 h 6858000"/>
              <a:gd name="connsiteX179" fmla="*/ 3129696 w 7467600"/>
              <a:gd name="connsiteY179" fmla="*/ 4360704 h 6858000"/>
              <a:gd name="connsiteX180" fmla="*/ 2814545 w 7467600"/>
              <a:gd name="connsiteY180" fmla="*/ 4282955 h 6858000"/>
              <a:gd name="connsiteX181" fmla="*/ 2305292 w 7467600"/>
              <a:gd name="connsiteY181" fmla="*/ 4219492 h 6858000"/>
              <a:gd name="connsiteX182" fmla="*/ 2626982 w 7467600"/>
              <a:gd name="connsiteY182" fmla="*/ 4206450 h 6858000"/>
              <a:gd name="connsiteX183" fmla="*/ 2490617 w 7467600"/>
              <a:gd name="connsiteY183" fmla="*/ 4206951 h 6858000"/>
              <a:gd name="connsiteX184" fmla="*/ 2819869 w 7467600"/>
              <a:gd name="connsiteY184" fmla="*/ 4252936 h 6858000"/>
              <a:gd name="connsiteX185" fmla="*/ 3143018 w 7467600"/>
              <a:gd name="connsiteY185" fmla="*/ 4332698 h 6858000"/>
              <a:gd name="connsiteX186" fmla="*/ 3241520 w 7467600"/>
              <a:gd name="connsiteY186" fmla="*/ 4385112 h 6858000"/>
              <a:gd name="connsiteX187" fmla="*/ 3374575 w 7467600"/>
              <a:gd name="connsiteY187" fmla="*/ 4451517 h 6858000"/>
              <a:gd name="connsiteX188" fmla="*/ 3505221 w 7467600"/>
              <a:gd name="connsiteY188" fmla="*/ 4480757 h 6858000"/>
              <a:gd name="connsiteX189" fmla="*/ 2626982 w 7467600"/>
              <a:gd name="connsiteY189" fmla="*/ 4206450 h 6858000"/>
              <a:gd name="connsiteX190" fmla="*/ 1310106 w 7467600"/>
              <a:gd name="connsiteY190" fmla="*/ 3943217 h 6858000"/>
              <a:gd name="connsiteX191" fmla="*/ 854994 w 7467600"/>
              <a:gd name="connsiteY191" fmla="*/ 4399136 h 6858000"/>
              <a:gd name="connsiteX192" fmla="*/ 742462 w 7467600"/>
              <a:gd name="connsiteY192" fmla="*/ 4594648 h 6858000"/>
              <a:gd name="connsiteX193" fmla="*/ 820602 w 7467600"/>
              <a:gd name="connsiteY193" fmla="*/ 4485915 h 6858000"/>
              <a:gd name="connsiteX194" fmla="*/ 878295 w 7467600"/>
              <a:gd name="connsiteY194" fmla="*/ 4403594 h 6858000"/>
              <a:gd name="connsiteX195" fmla="*/ 1240607 w 7467600"/>
              <a:gd name="connsiteY195" fmla="*/ 4010401 h 6858000"/>
              <a:gd name="connsiteX196" fmla="*/ 1310106 w 7467600"/>
              <a:gd name="connsiteY196" fmla="*/ 3943217 h 6858000"/>
              <a:gd name="connsiteX197" fmla="*/ 1423113 w 7467600"/>
              <a:gd name="connsiteY197" fmla="*/ 3874565 h 6858000"/>
              <a:gd name="connsiteX198" fmla="*/ 1260565 w 7467600"/>
              <a:gd name="connsiteY198" fmla="*/ 4031982 h 6858000"/>
              <a:gd name="connsiteX199" fmla="*/ 901900 w 7467600"/>
              <a:gd name="connsiteY199" fmla="*/ 4421236 h 6858000"/>
              <a:gd name="connsiteX200" fmla="*/ 845044 w 7467600"/>
              <a:gd name="connsiteY200" fmla="*/ 4502436 h 6858000"/>
              <a:gd name="connsiteX201" fmla="*/ 685926 w 7467600"/>
              <a:gd name="connsiteY201" fmla="*/ 4703069 h 6858000"/>
              <a:gd name="connsiteX202" fmla="*/ 684248 w 7467600"/>
              <a:gd name="connsiteY202" fmla="*/ 4706721 h 6858000"/>
              <a:gd name="connsiteX203" fmla="*/ 1423113 w 7467600"/>
              <a:gd name="connsiteY203" fmla="*/ 3874565 h 6858000"/>
              <a:gd name="connsiteX204" fmla="*/ 3316479 w 7467600"/>
              <a:gd name="connsiteY204" fmla="*/ 3872136 h 6858000"/>
              <a:gd name="connsiteX205" fmla="*/ 3546806 w 7467600"/>
              <a:gd name="connsiteY205" fmla="*/ 4356139 h 6858000"/>
              <a:gd name="connsiteX206" fmla="*/ 3364433 w 7467600"/>
              <a:gd name="connsiteY206" fmla="*/ 3953121 h 6858000"/>
              <a:gd name="connsiteX207" fmla="*/ 3316479 w 7467600"/>
              <a:gd name="connsiteY207" fmla="*/ 3872136 h 6858000"/>
              <a:gd name="connsiteX208" fmla="*/ 3291335 w 7467600"/>
              <a:gd name="connsiteY208" fmla="*/ 3767420 h 6858000"/>
              <a:gd name="connsiteX209" fmla="*/ 3390805 w 7467600"/>
              <a:gd name="connsiteY209" fmla="*/ 3937163 h 6858000"/>
              <a:gd name="connsiteX210" fmla="*/ 3579062 w 7467600"/>
              <a:gd name="connsiteY210" fmla="*/ 4359040 h 6858000"/>
              <a:gd name="connsiteX211" fmla="*/ 3467355 w 7467600"/>
              <a:gd name="connsiteY211" fmla="*/ 3988130 h 6858000"/>
              <a:gd name="connsiteX212" fmla="*/ 3310753 w 7467600"/>
              <a:gd name="connsiteY212" fmla="*/ 3787140 h 6858000"/>
              <a:gd name="connsiteX213" fmla="*/ 3291335 w 7467600"/>
              <a:gd name="connsiteY213" fmla="*/ 3767420 h 6858000"/>
              <a:gd name="connsiteX214" fmla="*/ 1635889 w 7467600"/>
              <a:gd name="connsiteY214" fmla="*/ 3709494 h 6858000"/>
              <a:gd name="connsiteX215" fmla="*/ 1634800 w 7467600"/>
              <a:gd name="connsiteY215" fmla="*/ 3731111 h 6858000"/>
              <a:gd name="connsiteX216" fmla="*/ 1635889 w 7467600"/>
              <a:gd name="connsiteY216" fmla="*/ 3709494 h 6858000"/>
              <a:gd name="connsiteX217" fmla="*/ 1510397 w 7467600"/>
              <a:gd name="connsiteY217" fmla="*/ 3684705 h 6858000"/>
              <a:gd name="connsiteX218" fmla="*/ 1146550 w 7467600"/>
              <a:gd name="connsiteY218" fmla="*/ 3802012 h 6858000"/>
              <a:gd name="connsiteX219" fmla="*/ 698834 w 7467600"/>
              <a:gd name="connsiteY219" fmla="*/ 3952272 h 6858000"/>
              <a:gd name="connsiteX220" fmla="*/ 34256 w 7467600"/>
              <a:gd name="connsiteY220" fmla="*/ 4347603 h 6858000"/>
              <a:gd name="connsiteX221" fmla="*/ 527241 w 7467600"/>
              <a:gd name="connsiteY221" fmla="*/ 4065078 h 6858000"/>
              <a:gd name="connsiteX222" fmla="*/ 1510397 w 7467600"/>
              <a:gd name="connsiteY222" fmla="*/ 3684705 h 6858000"/>
              <a:gd name="connsiteX223" fmla="*/ 1313114 w 7467600"/>
              <a:gd name="connsiteY223" fmla="*/ 3655216 h 6858000"/>
              <a:gd name="connsiteX224" fmla="*/ 1109304 w 7467600"/>
              <a:gd name="connsiteY224" fmla="*/ 3669030 h 6858000"/>
              <a:gd name="connsiteX225" fmla="*/ 8129 w 7467600"/>
              <a:gd name="connsiteY225" fmla="*/ 4330519 h 6858000"/>
              <a:gd name="connsiteX226" fmla="*/ 687572 w 7467600"/>
              <a:gd name="connsiteY226" fmla="*/ 3925629 h 6858000"/>
              <a:gd name="connsiteX227" fmla="*/ 1138365 w 7467600"/>
              <a:gd name="connsiteY227" fmla="*/ 3774515 h 6858000"/>
              <a:gd name="connsiteX228" fmla="*/ 1505579 w 7467600"/>
              <a:gd name="connsiteY228" fmla="*/ 3655526 h 6858000"/>
              <a:gd name="connsiteX229" fmla="*/ 1313114 w 7467600"/>
              <a:gd name="connsiteY229" fmla="*/ 3655216 h 6858000"/>
              <a:gd name="connsiteX230" fmla="*/ 3655073 w 7467600"/>
              <a:gd name="connsiteY230" fmla="*/ 3650884 h 6858000"/>
              <a:gd name="connsiteX231" fmla="*/ 3989938 w 7467600"/>
              <a:gd name="connsiteY231" fmla="*/ 3991685 h 6858000"/>
              <a:gd name="connsiteX232" fmla="*/ 4393907 w 7467600"/>
              <a:gd name="connsiteY232" fmla="*/ 4261258 h 6858000"/>
              <a:gd name="connsiteX233" fmla="*/ 4648051 w 7467600"/>
              <a:gd name="connsiteY233" fmla="*/ 4374051 h 6858000"/>
              <a:gd name="connsiteX234" fmla="*/ 4383389 w 7467600"/>
              <a:gd name="connsiteY234" fmla="*/ 4184369 h 6858000"/>
              <a:gd name="connsiteX235" fmla="*/ 4165508 w 7467600"/>
              <a:gd name="connsiteY235" fmla="*/ 4035196 h 6858000"/>
              <a:gd name="connsiteX236" fmla="*/ 4068162 w 7467600"/>
              <a:gd name="connsiteY236" fmla="*/ 3953394 h 6858000"/>
              <a:gd name="connsiteX237" fmla="*/ 3981416 w 7467600"/>
              <a:gd name="connsiteY237" fmla="*/ 3880482 h 6858000"/>
              <a:gd name="connsiteX238" fmla="*/ 3800147 w 7467600"/>
              <a:gd name="connsiteY238" fmla="*/ 3749872 h 6858000"/>
              <a:gd name="connsiteX239" fmla="*/ 3655073 w 7467600"/>
              <a:gd name="connsiteY239" fmla="*/ 3650884 h 6858000"/>
              <a:gd name="connsiteX240" fmla="*/ 3670252 w 7467600"/>
              <a:gd name="connsiteY240" fmla="*/ 3622798 h 6858000"/>
              <a:gd name="connsiteX241" fmla="*/ 3817258 w 7467600"/>
              <a:gd name="connsiteY241" fmla="*/ 3723577 h 6858000"/>
              <a:gd name="connsiteX242" fmla="*/ 4000461 w 7467600"/>
              <a:gd name="connsiteY242" fmla="*/ 3855966 h 6858000"/>
              <a:gd name="connsiteX243" fmla="*/ 4088180 w 7467600"/>
              <a:gd name="connsiteY243" fmla="*/ 3929774 h 6858000"/>
              <a:gd name="connsiteX244" fmla="*/ 4184555 w 7467600"/>
              <a:gd name="connsiteY244" fmla="*/ 4010683 h 6858000"/>
              <a:gd name="connsiteX245" fmla="*/ 4399563 w 7467600"/>
              <a:gd name="connsiteY245" fmla="*/ 4158106 h 6858000"/>
              <a:gd name="connsiteX246" fmla="*/ 4684469 w 7467600"/>
              <a:gd name="connsiteY246" fmla="*/ 4364680 h 6858000"/>
              <a:gd name="connsiteX247" fmla="*/ 4690271 w 7467600"/>
              <a:gd name="connsiteY247" fmla="*/ 4370034 h 6858000"/>
              <a:gd name="connsiteX248" fmla="*/ 4136093 w 7467600"/>
              <a:gd name="connsiteY248" fmla="*/ 3858466 h 6858000"/>
              <a:gd name="connsiteX249" fmla="*/ 3670252 w 7467600"/>
              <a:gd name="connsiteY249" fmla="*/ 3622798 h 6858000"/>
              <a:gd name="connsiteX250" fmla="*/ 4440129 w 7467600"/>
              <a:gd name="connsiteY250" fmla="*/ 3448571 h 6858000"/>
              <a:gd name="connsiteX251" fmla="*/ 4856525 w 7467600"/>
              <a:gd name="connsiteY251" fmla="*/ 3915351 h 6858000"/>
              <a:gd name="connsiteX252" fmla="*/ 5059055 w 7467600"/>
              <a:gd name="connsiteY252" fmla="*/ 4108918 h 6858000"/>
              <a:gd name="connsiteX253" fmla="*/ 5290070 w 7467600"/>
              <a:gd name="connsiteY253" fmla="*/ 4263619 h 6858000"/>
              <a:gd name="connsiteX254" fmla="*/ 4834991 w 7467600"/>
              <a:gd name="connsiteY254" fmla="*/ 3830985 h 6858000"/>
              <a:gd name="connsiteX255" fmla="*/ 4440129 w 7467600"/>
              <a:gd name="connsiteY255" fmla="*/ 3448571 h 6858000"/>
              <a:gd name="connsiteX256" fmla="*/ 4441737 w 7467600"/>
              <a:gd name="connsiteY256" fmla="*/ 3399734 h 6858000"/>
              <a:gd name="connsiteX257" fmla="*/ 4431236 w 7467600"/>
              <a:gd name="connsiteY257" fmla="*/ 3400954 h 6858000"/>
              <a:gd name="connsiteX258" fmla="*/ 4557150 w 7467600"/>
              <a:gd name="connsiteY258" fmla="*/ 3510023 h 6858000"/>
              <a:gd name="connsiteX259" fmla="*/ 4856936 w 7467600"/>
              <a:gd name="connsiteY259" fmla="*/ 3809146 h 6858000"/>
              <a:gd name="connsiteX260" fmla="*/ 5111996 w 7467600"/>
              <a:gd name="connsiteY260" fmla="*/ 4065759 h 6858000"/>
              <a:gd name="connsiteX261" fmla="*/ 5388878 w 7467600"/>
              <a:gd name="connsiteY261" fmla="*/ 4300185 h 6858000"/>
              <a:gd name="connsiteX262" fmla="*/ 5425556 w 7467600"/>
              <a:gd name="connsiteY262" fmla="*/ 4308967 h 6858000"/>
              <a:gd name="connsiteX263" fmla="*/ 4943646 w 7467600"/>
              <a:gd name="connsiteY263" fmla="*/ 3822916 h 6858000"/>
              <a:gd name="connsiteX264" fmla="*/ 4594837 w 7467600"/>
              <a:gd name="connsiteY264" fmla="*/ 3532274 h 6858000"/>
              <a:gd name="connsiteX265" fmla="*/ 4441737 w 7467600"/>
              <a:gd name="connsiteY265" fmla="*/ 3399734 h 6858000"/>
              <a:gd name="connsiteX266" fmla="*/ 5425834 w 7467600"/>
              <a:gd name="connsiteY266" fmla="*/ 3162785 h 6858000"/>
              <a:gd name="connsiteX267" fmla="*/ 5401644 w 7467600"/>
              <a:gd name="connsiteY267" fmla="*/ 3617847 h 6858000"/>
              <a:gd name="connsiteX268" fmla="*/ 5467256 w 7467600"/>
              <a:gd name="connsiteY268" fmla="*/ 4175494 h 6858000"/>
              <a:gd name="connsiteX269" fmla="*/ 5448069 w 7467600"/>
              <a:gd name="connsiteY269" fmla="*/ 3567554 h 6858000"/>
              <a:gd name="connsiteX270" fmla="*/ 5425834 w 7467600"/>
              <a:gd name="connsiteY270" fmla="*/ 3162785 h 6858000"/>
              <a:gd name="connsiteX271" fmla="*/ 1318687 w 7467600"/>
              <a:gd name="connsiteY271" fmla="*/ 3113840 h 6858000"/>
              <a:gd name="connsiteX272" fmla="*/ 1066793 w 7467600"/>
              <a:gd name="connsiteY272" fmla="*/ 3212171 h 6858000"/>
              <a:gd name="connsiteX273" fmla="*/ 993319 w 7467600"/>
              <a:gd name="connsiteY273" fmla="*/ 3247648 h 6858000"/>
              <a:gd name="connsiteX274" fmla="*/ 853081 w 7467600"/>
              <a:gd name="connsiteY274" fmla="*/ 3312410 h 6858000"/>
              <a:gd name="connsiteX275" fmla="*/ 805957 w 7467600"/>
              <a:gd name="connsiteY275" fmla="*/ 3330443 h 6858000"/>
              <a:gd name="connsiteX276" fmla="*/ 1318687 w 7467600"/>
              <a:gd name="connsiteY276" fmla="*/ 3113840 h 6858000"/>
              <a:gd name="connsiteX277" fmla="*/ 5453702 w 7467600"/>
              <a:gd name="connsiteY277" fmla="*/ 3090882 h 6858000"/>
              <a:gd name="connsiteX278" fmla="*/ 5480135 w 7467600"/>
              <a:gd name="connsiteY278" fmla="*/ 3565802 h 6858000"/>
              <a:gd name="connsiteX279" fmla="*/ 5499023 w 7467600"/>
              <a:gd name="connsiteY279" fmla="*/ 4166310 h 6858000"/>
              <a:gd name="connsiteX280" fmla="*/ 5547022 w 7467600"/>
              <a:gd name="connsiteY280" fmla="*/ 3607838 h 6858000"/>
              <a:gd name="connsiteX281" fmla="*/ 5515964 w 7467600"/>
              <a:gd name="connsiteY281" fmla="*/ 3378541 h 6858000"/>
              <a:gd name="connsiteX282" fmla="*/ 5453702 w 7467600"/>
              <a:gd name="connsiteY282" fmla="*/ 3090882 h 6858000"/>
              <a:gd name="connsiteX283" fmla="*/ 1238695 w 7467600"/>
              <a:gd name="connsiteY283" fmla="*/ 3076820 h 6858000"/>
              <a:gd name="connsiteX284" fmla="*/ 716371 w 7467600"/>
              <a:gd name="connsiteY284" fmla="*/ 3293249 h 6858000"/>
              <a:gd name="connsiteX285" fmla="*/ 579522 w 7467600"/>
              <a:gd name="connsiteY285" fmla="*/ 3371759 h 6858000"/>
              <a:gd name="connsiteX286" fmla="*/ 600288 w 7467600"/>
              <a:gd name="connsiteY286" fmla="*/ 3365555 h 6858000"/>
              <a:gd name="connsiteX287" fmla="*/ 840692 w 7467600"/>
              <a:gd name="connsiteY287" fmla="*/ 3284921 h 6858000"/>
              <a:gd name="connsiteX288" fmla="*/ 979248 w 7467600"/>
              <a:gd name="connsiteY288" fmla="*/ 3221003 h 6858000"/>
              <a:gd name="connsiteX289" fmla="*/ 1053282 w 7467600"/>
              <a:gd name="connsiteY289" fmla="*/ 3185247 h 6858000"/>
              <a:gd name="connsiteX290" fmla="*/ 1320603 w 7467600"/>
              <a:gd name="connsiteY290" fmla="*/ 3081281 h 6858000"/>
              <a:gd name="connsiteX291" fmla="*/ 1238695 w 7467600"/>
              <a:gd name="connsiteY291" fmla="*/ 3076820 h 6858000"/>
              <a:gd name="connsiteX292" fmla="*/ 5425627 w 7467600"/>
              <a:gd name="connsiteY292" fmla="*/ 2954192 h 6858000"/>
              <a:gd name="connsiteX293" fmla="*/ 5470770 w 7467600"/>
              <a:gd name="connsiteY293" fmla="*/ 3005435 h 6858000"/>
              <a:gd name="connsiteX294" fmla="*/ 5519779 w 7467600"/>
              <a:gd name="connsiteY294" fmla="*/ 4359223 h 6858000"/>
              <a:gd name="connsiteX295" fmla="*/ 5520293 w 7467600"/>
              <a:gd name="connsiteY295" fmla="*/ 4360602 h 6858000"/>
              <a:gd name="connsiteX296" fmla="*/ 5767221 w 7467600"/>
              <a:gd name="connsiteY296" fmla="*/ 4665564 h 6858000"/>
              <a:gd name="connsiteX297" fmla="*/ 6937169 w 7467600"/>
              <a:gd name="connsiteY297" fmla="*/ 4815941 h 6858000"/>
              <a:gd name="connsiteX298" fmla="*/ 6953922 w 7467600"/>
              <a:gd name="connsiteY298" fmla="*/ 4890068 h 6858000"/>
              <a:gd name="connsiteX299" fmla="*/ 6071359 w 7467600"/>
              <a:gd name="connsiteY299" fmla="*/ 4770770 h 6858000"/>
              <a:gd name="connsiteX300" fmla="*/ 6038839 w 7467600"/>
              <a:gd name="connsiteY300" fmla="*/ 4764474 h 6858000"/>
              <a:gd name="connsiteX301" fmla="*/ 6038706 w 7467600"/>
              <a:gd name="connsiteY301" fmla="*/ 4763847 h 6858000"/>
              <a:gd name="connsiteX302" fmla="*/ 6037784 w 7467600"/>
              <a:gd name="connsiteY302" fmla="*/ 4764270 h 6858000"/>
              <a:gd name="connsiteX303" fmla="*/ 6038839 w 7467600"/>
              <a:gd name="connsiteY303" fmla="*/ 4764474 h 6858000"/>
              <a:gd name="connsiteX304" fmla="*/ 6040338 w 7467600"/>
              <a:gd name="connsiteY304" fmla="*/ 4771418 h 6858000"/>
              <a:gd name="connsiteX305" fmla="*/ 6024488 w 7467600"/>
              <a:gd name="connsiteY305" fmla="*/ 4809903 h 6858000"/>
              <a:gd name="connsiteX306" fmla="*/ 5599771 w 7467600"/>
              <a:gd name="connsiteY306" fmla="*/ 5509652 h 6858000"/>
              <a:gd name="connsiteX307" fmla="*/ 5548843 w 7467600"/>
              <a:gd name="connsiteY307" fmla="*/ 5563845 h 6858000"/>
              <a:gd name="connsiteX308" fmla="*/ 5940952 w 7467600"/>
              <a:gd name="connsiteY308" fmla="*/ 6250028 h 6858000"/>
              <a:gd name="connsiteX309" fmla="*/ 6043441 w 7467600"/>
              <a:gd name="connsiteY309" fmla="*/ 6665847 h 6858000"/>
              <a:gd name="connsiteX310" fmla="*/ 6093432 w 7467600"/>
              <a:gd name="connsiteY310" fmla="*/ 6858000 h 6858000"/>
              <a:gd name="connsiteX311" fmla="*/ 6034344 w 7467600"/>
              <a:gd name="connsiteY311" fmla="*/ 6858000 h 6858000"/>
              <a:gd name="connsiteX312" fmla="*/ 6026679 w 7467600"/>
              <a:gd name="connsiteY312" fmla="*/ 6836959 h 6858000"/>
              <a:gd name="connsiteX313" fmla="*/ 5800441 w 7467600"/>
              <a:gd name="connsiteY313" fmla="*/ 6335286 h 6858000"/>
              <a:gd name="connsiteX314" fmla="*/ 5526562 w 7467600"/>
              <a:gd name="connsiteY314" fmla="*/ 5705388 h 6858000"/>
              <a:gd name="connsiteX315" fmla="*/ 5519640 w 7467600"/>
              <a:gd name="connsiteY315" fmla="*/ 5683774 h 6858000"/>
              <a:gd name="connsiteX316" fmla="*/ 5844559 w 7467600"/>
              <a:gd name="connsiteY316" fmla="*/ 6553349 h 6858000"/>
              <a:gd name="connsiteX317" fmla="*/ 5975994 w 7467600"/>
              <a:gd name="connsiteY317" fmla="*/ 6858000 h 6858000"/>
              <a:gd name="connsiteX318" fmla="*/ 5898547 w 7467600"/>
              <a:gd name="connsiteY318" fmla="*/ 6858000 h 6858000"/>
              <a:gd name="connsiteX319" fmla="*/ 5682041 w 7467600"/>
              <a:gd name="connsiteY319" fmla="*/ 6355860 h 6858000"/>
              <a:gd name="connsiteX320" fmla="*/ 5461758 w 7467600"/>
              <a:gd name="connsiteY320" fmla="*/ 5820220 h 6858000"/>
              <a:gd name="connsiteX321" fmla="*/ 5237282 w 7467600"/>
              <a:gd name="connsiteY321" fmla="*/ 6579086 h 6858000"/>
              <a:gd name="connsiteX322" fmla="*/ 5115009 w 7467600"/>
              <a:gd name="connsiteY322" fmla="*/ 6858000 h 6858000"/>
              <a:gd name="connsiteX323" fmla="*/ 5028074 w 7467600"/>
              <a:gd name="connsiteY323" fmla="*/ 6858000 h 6858000"/>
              <a:gd name="connsiteX324" fmla="*/ 5079508 w 7467600"/>
              <a:gd name="connsiteY324" fmla="*/ 6749074 h 6858000"/>
              <a:gd name="connsiteX325" fmla="*/ 5371846 w 7467600"/>
              <a:gd name="connsiteY325" fmla="*/ 5924413 h 6858000"/>
              <a:gd name="connsiteX326" fmla="*/ 5270512 w 7467600"/>
              <a:gd name="connsiteY326" fmla="*/ 6138975 h 6858000"/>
              <a:gd name="connsiteX327" fmla="*/ 5062409 w 7467600"/>
              <a:gd name="connsiteY327" fmla="*/ 6653544 h 6858000"/>
              <a:gd name="connsiteX328" fmla="*/ 5036628 w 7467600"/>
              <a:gd name="connsiteY328" fmla="*/ 6754247 h 6858000"/>
              <a:gd name="connsiteX329" fmla="*/ 5009112 w 7467600"/>
              <a:gd name="connsiteY329" fmla="*/ 6858000 h 6858000"/>
              <a:gd name="connsiteX330" fmla="*/ 4976679 w 7467600"/>
              <a:gd name="connsiteY330" fmla="*/ 6858000 h 6858000"/>
              <a:gd name="connsiteX331" fmla="*/ 5006537 w 7467600"/>
              <a:gd name="connsiteY331" fmla="*/ 6747068 h 6858000"/>
              <a:gd name="connsiteX332" fmla="*/ 5032723 w 7467600"/>
              <a:gd name="connsiteY332" fmla="*/ 6644957 h 6858000"/>
              <a:gd name="connsiteX333" fmla="*/ 5242949 w 7467600"/>
              <a:gd name="connsiteY333" fmla="*/ 6125175 h 6858000"/>
              <a:gd name="connsiteX334" fmla="*/ 5286321 w 7467600"/>
              <a:gd name="connsiteY334" fmla="*/ 6033555 h 6858000"/>
              <a:gd name="connsiteX335" fmla="*/ 5008210 w 7467600"/>
              <a:gd name="connsiteY335" fmla="*/ 6649194 h 6858000"/>
              <a:gd name="connsiteX336" fmla="*/ 4986321 w 7467600"/>
              <a:gd name="connsiteY336" fmla="*/ 6765687 h 6858000"/>
              <a:gd name="connsiteX337" fmla="*/ 4973474 w 7467600"/>
              <a:gd name="connsiteY337" fmla="*/ 6858000 h 6858000"/>
              <a:gd name="connsiteX338" fmla="*/ 4907178 w 7467600"/>
              <a:gd name="connsiteY338" fmla="*/ 6858000 h 6858000"/>
              <a:gd name="connsiteX339" fmla="*/ 4910810 w 7467600"/>
              <a:gd name="connsiteY339" fmla="*/ 6829660 h 6858000"/>
              <a:gd name="connsiteX340" fmla="*/ 4987461 w 7467600"/>
              <a:gd name="connsiteY340" fmla="*/ 6432994 h 6858000"/>
              <a:gd name="connsiteX341" fmla="*/ 5179262 w 7467600"/>
              <a:gd name="connsiteY341" fmla="*/ 6035044 h 6858000"/>
              <a:gd name="connsiteX342" fmla="*/ 4689678 w 7467600"/>
              <a:gd name="connsiteY342" fmla="*/ 6440241 h 6858000"/>
              <a:gd name="connsiteX343" fmla="*/ 4477543 w 7467600"/>
              <a:gd name="connsiteY343" fmla="*/ 6674836 h 6858000"/>
              <a:gd name="connsiteX344" fmla="*/ 4329957 w 7467600"/>
              <a:gd name="connsiteY344" fmla="*/ 6858000 h 6858000"/>
              <a:gd name="connsiteX345" fmla="*/ 4218595 w 7467600"/>
              <a:gd name="connsiteY345" fmla="*/ 6858000 h 6858000"/>
              <a:gd name="connsiteX346" fmla="*/ 4368888 w 7467600"/>
              <a:gd name="connsiteY346" fmla="*/ 6668412 h 6858000"/>
              <a:gd name="connsiteX347" fmla="*/ 4563091 w 7467600"/>
              <a:gd name="connsiteY347" fmla="*/ 6442508 h 6858000"/>
              <a:gd name="connsiteX348" fmla="*/ 5387324 w 7467600"/>
              <a:gd name="connsiteY348" fmla="*/ 5705830 h 6858000"/>
              <a:gd name="connsiteX349" fmla="*/ 5073620 w 7467600"/>
              <a:gd name="connsiteY349" fmla="*/ 5955437 h 6858000"/>
              <a:gd name="connsiteX350" fmla="*/ 4689789 w 7467600"/>
              <a:gd name="connsiteY350" fmla="*/ 6268382 h 6858000"/>
              <a:gd name="connsiteX351" fmla="*/ 4418722 w 7467600"/>
              <a:gd name="connsiteY351" fmla="*/ 6570886 h 6858000"/>
              <a:gd name="connsiteX352" fmla="*/ 4214944 w 7467600"/>
              <a:gd name="connsiteY352" fmla="*/ 6858000 h 6858000"/>
              <a:gd name="connsiteX353" fmla="*/ 4177898 w 7467600"/>
              <a:gd name="connsiteY353" fmla="*/ 6858000 h 6858000"/>
              <a:gd name="connsiteX354" fmla="*/ 4391597 w 7467600"/>
              <a:gd name="connsiteY354" fmla="*/ 6556370 h 6858000"/>
              <a:gd name="connsiteX355" fmla="*/ 4668889 w 7467600"/>
              <a:gd name="connsiteY355" fmla="*/ 6246399 h 6858000"/>
              <a:gd name="connsiteX356" fmla="*/ 5055427 w 7467600"/>
              <a:gd name="connsiteY356" fmla="*/ 5931476 h 6858000"/>
              <a:gd name="connsiteX357" fmla="*/ 5371814 w 7467600"/>
              <a:gd name="connsiteY357" fmla="*/ 5678975 h 6858000"/>
              <a:gd name="connsiteX358" fmla="*/ 4987918 w 7467600"/>
              <a:gd name="connsiteY358" fmla="*/ 5838701 h 6858000"/>
              <a:gd name="connsiteX359" fmla="*/ 4317146 w 7467600"/>
              <a:gd name="connsiteY359" fmla="*/ 6587716 h 6858000"/>
              <a:gd name="connsiteX360" fmla="*/ 4171627 w 7467600"/>
              <a:gd name="connsiteY360" fmla="*/ 6858000 h 6858000"/>
              <a:gd name="connsiteX361" fmla="*/ 4081585 w 7467600"/>
              <a:gd name="connsiteY361" fmla="*/ 6858000 h 6858000"/>
              <a:gd name="connsiteX362" fmla="*/ 4238603 w 7467600"/>
              <a:gd name="connsiteY362" fmla="*/ 6559341 h 6858000"/>
              <a:gd name="connsiteX363" fmla="*/ 4778333 w 7467600"/>
              <a:gd name="connsiteY363" fmla="*/ 5873626 h 6858000"/>
              <a:gd name="connsiteX364" fmla="*/ 5414185 w 7467600"/>
              <a:gd name="connsiteY364" fmla="*/ 5573882 h 6858000"/>
              <a:gd name="connsiteX365" fmla="*/ 5959648 w 7467600"/>
              <a:gd name="connsiteY365" fmla="*/ 4760797 h 6858000"/>
              <a:gd name="connsiteX366" fmla="*/ 5355019 w 7467600"/>
              <a:gd name="connsiteY366" fmla="*/ 4734672 h 6858000"/>
              <a:gd name="connsiteX367" fmla="*/ 5083565 w 7467600"/>
              <a:gd name="connsiteY367" fmla="*/ 5179121 h 6858000"/>
              <a:gd name="connsiteX368" fmla="*/ 4713577 w 7467600"/>
              <a:gd name="connsiteY368" fmla="*/ 5616803 h 6858000"/>
              <a:gd name="connsiteX369" fmla="*/ 3989559 w 7467600"/>
              <a:gd name="connsiteY369" fmla="*/ 6145945 h 6858000"/>
              <a:gd name="connsiteX370" fmla="*/ 3939824 w 7467600"/>
              <a:gd name="connsiteY370" fmla="*/ 6066900 h 6858000"/>
              <a:gd name="connsiteX371" fmla="*/ 4584537 w 7467600"/>
              <a:gd name="connsiteY371" fmla="*/ 5324826 h 6858000"/>
              <a:gd name="connsiteX372" fmla="*/ 5037105 w 7467600"/>
              <a:gd name="connsiteY372" fmla="*/ 5088765 h 6858000"/>
              <a:gd name="connsiteX373" fmla="*/ 5039930 w 7467600"/>
              <a:gd name="connsiteY373" fmla="*/ 5089585 h 6858000"/>
              <a:gd name="connsiteX374" fmla="*/ 5263764 w 7467600"/>
              <a:gd name="connsiteY374" fmla="*/ 4735525 h 6858000"/>
              <a:gd name="connsiteX375" fmla="*/ 4086300 w 7467600"/>
              <a:gd name="connsiteY375" fmla="*/ 4884599 h 6858000"/>
              <a:gd name="connsiteX376" fmla="*/ 4085485 w 7467600"/>
              <a:gd name="connsiteY376" fmla="*/ 4899070 h 6858000"/>
              <a:gd name="connsiteX377" fmla="*/ 3871915 w 7467600"/>
              <a:gd name="connsiteY377" fmla="*/ 5253645 h 6858000"/>
              <a:gd name="connsiteX378" fmla="*/ 3799374 w 7467600"/>
              <a:gd name="connsiteY378" fmla="*/ 5466127 h 6858000"/>
              <a:gd name="connsiteX379" fmla="*/ 3498850 w 7467600"/>
              <a:gd name="connsiteY379" fmla="*/ 6661888 h 6858000"/>
              <a:gd name="connsiteX380" fmla="*/ 3399216 w 7467600"/>
              <a:gd name="connsiteY380" fmla="*/ 6858000 h 6858000"/>
              <a:gd name="connsiteX381" fmla="*/ 3303688 w 7467600"/>
              <a:gd name="connsiteY381" fmla="*/ 6858000 h 6858000"/>
              <a:gd name="connsiteX382" fmla="*/ 3391774 w 7467600"/>
              <a:gd name="connsiteY382" fmla="*/ 6697181 h 6858000"/>
              <a:gd name="connsiteX383" fmla="*/ 3735540 w 7467600"/>
              <a:gd name="connsiteY383" fmla="*/ 5546923 h 6858000"/>
              <a:gd name="connsiteX384" fmla="*/ 3729438 w 7467600"/>
              <a:gd name="connsiteY384" fmla="*/ 5569058 h 6858000"/>
              <a:gd name="connsiteX385" fmla="*/ 3707782 w 7467600"/>
              <a:gd name="connsiteY385" fmla="*/ 5644908 h 6858000"/>
              <a:gd name="connsiteX386" fmla="*/ 3583827 w 7467600"/>
              <a:gd name="connsiteY386" fmla="*/ 6039215 h 6858000"/>
              <a:gd name="connsiteX387" fmla="*/ 3547861 w 7467600"/>
              <a:gd name="connsiteY387" fmla="*/ 6129609 h 6858000"/>
              <a:gd name="connsiteX388" fmla="*/ 3490905 w 7467600"/>
              <a:gd name="connsiteY388" fmla="*/ 6277660 h 6858000"/>
              <a:gd name="connsiteX389" fmla="*/ 3455859 w 7467600"/>
              <a:gd name="connsiteY389" fmla="*/ 6391301 h 6858000"/>
              <a:gd name="connsiteX390" fmla="*/ 3429112 w 7467600"/>
              <a:gd name="connsiteY390" fmla="*/ 6479469 h 6858000"/>
              <a:gd name="connsiteX391" fmla="*/ 3304862 w 7467600"/>
              <a:gd name="connsiteY391" fmla="*/ 6796476 h 6858000"/>
              <a:gd name="connsiteX392" fmla="*/ 3276071 w 7467600"/>
              <a:gd name="connsiteY392" fmla="*/ 6858000 h 6858000"/>
              <a:gd name="connsiteX393" fmla="*/ 3240805 w 7467600"/>
              <a:gd name="connsiteY393" fmla="*/ 6858000 h 6858000"/>
              <a:gd name="connsiteX394" fmla="*/ 3275917 w 7467600"/>
              <a:gd name="connsiteY394" fmla="*/ 6783192 h 6858000"/>
              <a:gd name="connsiteX395" fmla="*/ 3399358 w 7467600"/>
              <a:gd name="connsiteY395" fmla="*/ 6469011 h 6858000"/>
              <a:gd name="connsiteX396" fmla="*/ 3425650 w 7467600"/>
              <a:gd name="connsiteY396" fmla="*/ 6381333 h 6858000"/>
              <a:gd name="connsiteX397" fmla="*/ 3460661 w 7467600"/>
              <a:gd name="connsiteY397" fmla="*/ 6266763 h 6858000"/>
              <a:gd name="connsiteX398" fmla="*/ 3518021 w 7467600"/>
              <a:gd name="connsiteY398" fmla="*/ 6117298 h 6858000"/>
              <a:gd name="connsiteX399" fmla="*/ 3554035 w 7467600"/>
              <a:gd name="connsiteY399" fmla="*/ 6027832 h 6858000"/>
              <a:gd name="connsiteX400" fmla="*/ 3677174 w 7467600"/>
              <a:gd name="connsiteY400" fmla="*/ 5636351 h 6858000"/>
              <a:gd name="connsiteX401" fmla="*/ 3698819 w 7467600"/>
              <a:gd name="connsiteY401" fmla="*/ 5560503 h 6858000"/>
              <a:gd name="connsiteX402" fmla="*/ 3702094 w 7467600"/>
              <a:gd name="connsiteY402" fmla="*/ 5549194 h 6858000"/>
              <a:gd name="connsiteX403" fmla="*/ 3398355 w 7467600"/>
              <a:gd name="connsiteY403" fmla="*/ 6094603 h 6858000"/>
              <a:gd name="connsiteX404" fmla="*/ 3193941 w 7467600"/>
              <a:gd name="connsiteY404" fmla="*/ 6798775 h 6858000"/>
              <a:gd name="connsiteX405" fmla="*/ 3184140 w 7467600"/>
              <a:gd name="connsiteY405" fmla="*/ 6858000 h 6858000"/>
              <a:gd name="connsiteX406" fmla="*/ 3099978 w 7467600"/>
              <a:gd name="connsiteY406" fmla="*/ 6858000 h 6858000"/>
              <a:gd name="connsiteX407" fmla="*/ 3101556 w 7467600"/>
              <a:gd name="connsiteY407" fmla="*/ 6843337 h 6858000"/>
              <a:gd name="connsiteX408" fmla="*/ 3370162 w 7467600"/>
              <a:gd name="connsiteY408" fmla="*/ 5785550 h 6858000"/>
              <a:gd name="connsiteX409" fmla="*/ 3746477 w 7467600"/>
              <a:gd name="connsiteY409" fmla="*/ 5377889 h 6858000"/>
              <a:gd name="connsiteX410" fmla="*/ 3863399 w 7467600"/>
              <a:gd name="connsiteY410" fmla="*/ 5087257 h 6858000"/>
              <a:gd name="connsiteX411" fmla="*/ 3968712 w 7467600"/>
              <a:gd name="connsiteY411" fmla="*/ 4913989 h 6858000"/>
              <a:gd name="connsiteX412" fmla="*/ 2792390 w 7467600"/>
              <a:gd name="connsiteY412" fmla="*/ 5382974 h 6858000"/>
              <a:gd name="connsiteX413" fmla="*/ 2714982 w 7467600"/>
              <a:gd name="connsiteY413" fmla="*/ 5427051 h 6858000"/>
              <a:gd name="connsiteX414" fmla="*/ 2813361 w 7467600"/>
              <a:gd name="connsiteY414" fmla="*/ 6023912 h 6858000"/>
              <a:gd name="connsiteX415" fmla="*/ 2688430 w 7467600"/>
              <a:gd name="connsiteY415" fmla="*/ 6801564 h 6858000"/>
              <a:gd name="connsiteX416" fmla="*/ 2629626 w 7467600"/>
              <a:gd name="connsiteY416" fmla="*/ 6763394 h 6858000"/>
              <a:gd name="connsiteX417" fmla="*/ 2565328 w 7467600"/>
              <a:gd name="connsiteY417" fmla="*/ 5516399 h 6858000"/>
              <a:gd name="connsiteX418" fmla="*/ 1922999 w 7467600"/>
              <a:gd name="connsiteY418" fmla="*/ 5980343 h 6858000"/>
              <a:gd name="connsiteX419" fmla="*/ 1950261 w 7467600"/>
              <a:gd name="connsiteY419" fmla="*/ 6405858 h 6858000"/>
              <a:gd name="connsiteX420" fmla="*/ 2365554 w 7467600"/>
              <a:gd name="connsiteY420" fmla="*/ 6759107 h 6858000"/>
              <a:gd name="connsiteX421" fmla="*/ 2424142 w 7467600"/>
              <a:gd name="connsiteY421" fmla="*/ 6858000 h 6858000"/>
              <a:gd name="connsiteX422" fmla="*/ 2395994 w 7467600"/>
              <a:gd name="connsiteY422" fmla="*/ 6858000 h 6858000"/>
              <a:gd name="connsiteX423" fmla="*/ 2392863 w 7467600"/>
              <a:gd name="connsiteY423" fmla="*/ 6852964 h 6858000"/>
              <a:gd name="connsiteX424" fmla="*/ 2017589 w 7467600"/>
              <a:gd name="connsiteY424" fmla="*/ 6493982 h 6858000"/>
              <a:gd name="connsiteX425" fmla="*/ 2147336 w 7467600"/>
              <a:gd name="connsiteY425" fmla="*/ 6594052 h 6858000"/>
              <a:gd name="connsiteX426" fmla="*/ 2207047 w 7467600"/>
              <a:gd name="connsiteY426" fmla="*/ 6654540 h 6858000"/>
              <a:gd name="connsiteX427" fmla="*/ 2299106 w 7467600"/>
              <a:gd name="connsiteY427" fmla="*/ 6778931 h 6858000"/>
              <a:gd name="connsiteX428" fmla="*/ 2314430 w 7467600"/>
              <a:gd name="connsiteY428" fmla="*/ 6801144 h 6858000"/>
              <a:gd name="connsiteX429" fmla="*/ 2352406 w 7467600"/>
              <a:gd name="connsiteY429" fmla="*/ 6858000 h 6858000"/>
              <a:gd name="connsiteX430" fmla="*/ 2314492 w 7467600"/>
              <a:gd name="connsiteY430" fmla="*/ 6858000 h 6858000"/>
              <a:gd name="connsiteX431" fmla="*/ 2288095 w 7467600"/>
              <a:gd name="connsiteY431" fmla="*/ 6818030 h 6858000"/>
              <a:gd name="connsiteX432" fmla="*/ 2272768 w 7467600"/>
              <a:gd name="connsiteY432" fmla="*/ 6795822 h 6858000"/>
              <a:gd name="connsiteX433" fmla="*/ 2182715 w 7467600"/>
              <a:gd name="connsiteY433" fmla="*/ 6675071 h 6858000"/>
              <a:gd name="connsiteX434" fmla="*/ 2032061 w 7467600"/>
              <a:gd name="connsiteY434" fmla="*/ 6541380 h 6858000"/>
              <a:gd name="connsiteX435" fmla="*/ 2257220 w 7467600"/>
              <a:gd name="connsiteY435" fmla="*/ 6826257 h 6858000"/>
              <a:gd name="connsiteX436" fmla="*/ 2281324 w 7467600"/>
              <a:gd name="connsiteY436" fmla="*/ 6858000 h 6858000"/>
              <a:gd name="connsiteX437" fmla="*/ 2242860 w 7467600"/>
              <a:gd name="connsiteY437" fmla="*/ 6858000 h 6858000"/>
              <a:gd name="connsiteX438" fmla="*/ 2232818 w 7467600"/>
              <a:gd name="connsiteY438" fmla="*/ 6844926 h 6858000"/>
              <a:gd name="connsiteX439" fmla="*/ 1990172 w 7467600"/>
              <a:gd name="connsiteY439" fmla="*/ 6542121 h 6858000"/>
              <a:gd name="connsiteX440" fmla="*/ 2124090 w 7467600"/>
              <a:gd name="connsiteY440" fmla="*/ 6761017 h 6858000"/>
              <a:gd name="connsiteX441" fmla="*/ 2200380 w 7467600"/>
              <a:gd name="connsiteY441" fmla="*/ 6858000 h 6858000"/>
              <a:gd name="connsiteX442" fmla="*/ 2147507 w 7467600"/>
              <a:gd name="connsiteY442" fmla="*/ 6858000 h 6858000"/>
              <a:gd name="connsiteX443" fmla="*/ 2070668 w 7467600"/>
              <a:gd name="connsiteY443" fmla="*/ 6761520 h 6858000"/>
              <a:gd name="connsiteX444" fmla="*/ 1975142 w 7467600"/>
              <a:gd name="connsiteY444" fmla="*/ 6585570 h 6858000"/>
              <a:gd name="connsiteX445" fmla="*/ 2050035 w 7467600"/>
              <a:gd name="connsiteY445" fmla="*/ 6813345 h 6858000"/>
              <a:gd name="connsiteX446" fmla="*/ 2063025 w 7467600"/>
              <a:gd name="connsiteY446" fmla="*/ 6858000 h 6858000"/>
              <a:gd name="connsiteX447" fmla="*/ 2021675 w 7467600"/>
              <a:gd name="connsiteY447" fmla="*/ 6858000 h 6858000"/>
              <a:gd name="connsiteX448" fmla="*/ 2019308 w 7467600"/>
              <a:gd name="connsiteY448" fmla="*/ 6847118 h 6858000"/>
              <a:gd name="connsiteX449" fmla="*/ 1938835 w 7467600"/>
              <a:gd name="connsiteY449" fmla="*/ 6551160 h 6858000"/>
              <a:gd name="connsiteX450" fmla="*/ 1953230 w 7467600"/>
              <a:gd name="connsiteY450" fmla="*/ 6759699 h 6858000"/>
              <a:gd name="connsiteX451" fmla="*/ 1956763 w 7467600"/>
              <a:gd name="connsiteY451" fmla="*/ 6778191 h 6858000"/>
              <a:gd name="connsiteX452" fmla="*/ 1967925 w 7467600"/>
              <a:gd name="connsiteY452" fmla="*/ 6858000 h 6858000"/>
              <a:gd name="connsiteX453" fmla="*/ 1936622 w 7467600"/>
              <a:gd name="connsiteY453" fmla="*/ 6858000 h 6858000"/>
              <a:gd name="connsiteX454" fmla="*/ 1926261 w 7467600"/>
              <a:gd name="connsiteY454" fmla="*/ 6784064 h 6858000"/>
              <a:gd name="connsiteX455" fmla="*/ 1922724 w 7467600"/>
              <a:gd name="connsiteY455" fmla="*/ 6765577 h 6858000"/>
              <a:gd name="connsiteX456" fmla="*/ 1904650 w 7467600"/>
              <a:gd name="connsiteY456" fmla="*/ 6639616 h 6858000"/>
              <a:gd name="connsiteX457" fmla="*/ 1885273 w 7467600"/>
              <a:gd name="connsiteY457" fmla="*/ 6858000 h 6858000"/>
              <a:gd name="connsiteX458" fmla="*/ 1854363 w 7467600"/>
              <a:gd name="connsiteY458" fmla="*/ 6858000 h 6858000"/>
              <a:gd name="connsiteX459" fmla="*/ 1880391 w 7467600"/>
              <a:gd name="connsiteY459" fmla="*/ 6603796 h 6858000"/>
              <a:gd name="connsiteX460" fmla="*/ 1818273 w 7467600"/>
              <a:gd name="connsiteY460" fmla="*/ 6715729 h 6858000"/>
              <a:gd name="connsiteX461" fmla="*/ 1794691 w 7467600"/>
              <a:gd name="connsiteY461" fmla="*/ 6843239 h 6858000"/>
              <a:gd name="connsiteX462" fmla="*/ 1794914 w 7467600"/>
              <a:gd name="connsiteY462" fmla="*/ 6858000 h 6858000"/>
              <a:gd name="connsiteX463" fmla="*/ 1746128 w 7467600"/>
              <a:gd name="connsiteY463" fmla="*/ 6858000 h 6858000"/>
              <a:gd name="connsiteX464" fmla="*/ 1753934 w 7467600"/>
              <a:gd name="connsiteY464" fmla="*/ 6724796 h 6858000"/>
              <a:gd name="connsiteX465" fmla="*/ 1792053 w 7467600"/>
              <a:gd name="connsiteY465" fmla="*/ 6572396 h 6858000"/>
              <a:gd name="connsiteX466" fmla="*/ 1862248 w 7467600"/>
              <a:gd name="connsiteY466" fmla="*/ 6266397 h 6858000"/>
              <a:gd name="connsiteX467" fmla="*/ 1862250 w 7467600"/>
              <a:gd name="connsiteY467" fmla="*/ 6033531 h 6858000"/>
              <a:gd name="connsiteX468" fmla="*/ 1211999 w 7467600"/>
              <a:gd name="connsiteY468" fmla="*/ 6683610 h 6858000"/>
              <a:gd name="connsiteX469" fmla="*/ 1213266 w 7467600"/>
              <a:gd name="connsiteY469" fmla="*/ 6691947 h 6858000"/>
              <a:gd name="connsiteX470" fmla="*/ 1203370 w 7467600"/>
              <a:gd name="connsiteY470" fmla="*/ 6850676 h 6858000"/>
              <a:gd name="connsiteX471" fmla="*/ 1203671 w 7467600"/>
              <a:gd name="connsiteY471" fmla="*/ 6858000 h 6858000"/>
              <a:gd name="connsiteX472" fmla="*/ 1143180 w 7467600"/>
              <a:gd name="connsiteY472" fmla="*/ 6858000 h 6858000"/>
              <a:gd name="connsiteX473" fmla="*/ 1142176 w 7467600"/>
              <a:gd name="connsiteY473" fmla="*/ 6766045 h 6858000"/>
              <a:gd name="connsiteX474" fmla="*/ 1067484 w 7467600"/>
              <a:gd name="connsiteY474" fmla="*/ 6858000 h 6858000"/>
              <a:gd name="connsiteX475" fmla="*/ 953928 w 7467600"/>
              <a:gd name="connsiteY475" fmla="*/ 6858000 h 6858000"/>
              <a:gd name="connsiteX476" fmla="*/ 959715 w 7467600"/>
              <a:gd name="connsiteY476" fmla="*/ 6850185 h 6858000"/>
              <a:gd name="connsiteX477" fmla="*/ 1483788 w 7467600"/>
              <a:gd name="connsiteY477" fmla="*/ 6259174 h 6858000"/>
              <a:gd name="connsiteX478" fmla="*/ 1100671 w 7467600"/>
              <a:gd name="connsiteY478" fmla="*/ 6252137 h 6858000"/>
              <a:gd name="connsiteX479" fmla="*/ 1090144 w 7467600"/>
              <a:gd name="connsiteY479" fmla="*/ 6256748 h 6858000"/>
              <a:gd name="connsiteX480" fmla="*/ 1095872 w 7467600"/>
              <a:gd name="connsiteY480" fmla="*/ 6271892 h 6858000"/>
              <a:gd name="connsiteX481" fmla="*/ 262785 w 7467600"/>
              <a:gd name="connsiteY481" fmla="*/ 6845450 h 6858000"/>
              <a:gd name="connsiteX482" fmla="*/ 209968 w 7467600"/>
              <a:gd name="connsiteY482" fmla="*/ 6770713 h 6858000"/>
              <a:gd name="connsiteX483" fmla="*/ 873460 w 7467600"/>
              <a:gd name="connsiteY483" fmla="*/ 6253768 h 6858000"/>
              <a:gd name="connsiteX484" fmla="*/ 192686 w 7467600"/>
              <a:gd name="connsiteY484" fmla="*/ 5849257 h 6858000"/>
              <a:gd name="connsiteX485" fmla="*/ 4696 w 7467600"/>
              <a:gd name="connsiteY485" fmla="*/ 5697668 h 6858000"/>
              <a:gd name="connsiteX486" fmla="*/ 0 w 7467600"/>
              <a:gd name="connsiteY486" fmla="*/ 5689984 h 6858000"/>
              <a:gd name="connsiteX487" fmla="*/ 0 w 7467600"/>
              <a:gd name="connsiteY487" fmla="*/ 5513472 h 6858000"/>
              <a:gd name="connsiteX488" fmla="*/ 174101 w 7467600"/>
              <a:gd name="connsiteY488" fmla="*/ 5620277 h 6858000"/>
              <a:gd name="connsiteX489" fmla="*/ 891800 w 7467600"/>
              <a:gd name="connsiteY489" fmla="*/ 6036935 h 6858000"/>
              <a:gd name="connsiteX490" fmla="*/ 1072219 w 7467600"/>
              <a:gd name="connsiteY490" fmla="*/ 6169443 h 6858000"/>
              <a:gd name="connsiteX491" fmla="*/ 1074117 w 7467600"/>
              <a:gd name="connsiteY491" fmla="*/ 6170301 h 6858000"/>
              <a:gd name="connsiteX492" fmla="*/ 1083114 w 7467600"/>
              <a:gd name="connsiteY492" fmla="*/ 6174131 h 6858000"/>
              <a:gd name="connsiteX493" fmla="*/ 1543010 w 7467600"/>
              <a:gd name="connsiteY493" fmla="*/ 6191140 h 6858000"/>
              <a:gd name="connsiteX494" fmla="*/ 1551080 w 7467600"/>
              <a:gd name="connsiteY494" fmla="*/ 6195006 h 6858000"/>
              <a:gd name="connsiteX495" fmla="*/ 2345443 w 7467600"/>
              <a:gd name="connsiteY495" fmla="*/ 5549882 h 6858000"/>
              <a:gd name="connsiteX496" fmla="*/ 1721499 w 7467600"/>
              <a:gd name="connsiteY496" fmla="*/ 5599969 h 6858000"/>
              <a:gd name="connsiteX497" fmla="*/ 767716 w 7467600"/>
              <a:gd name="connsiteY497" fmla="*/ 5472768 h 6858000"/>
              <a:gd name="connsiteX498" fmla="*/ 722147 w 7467600"/>
              <a:gd name="connsiteY498" fmla="*/ 5393091 h 6858000"/>
              <a:gd name="connsiteX499" fmla="*/ 1485552 w 7467600"/>
              <a:gd name="connsiteY499" fmla="*/ 5313202 h 6858000"/>
              <a:gd name="connsiteX500" fmla="*/ 2143004 w 7467600"/>
              <a:gd name="connsiteY500" fmla="*/ 5402420 h 6858000"/>
              <a:gd name="connsiteX501" fmla="*/ 1933391 w 7467600"/>
              <a:gd name="connsiteY501" fmla="*/ 5156971 h 6858000"/>
              <a:gd name="connsiteX502" fmla="*/ 1827118 w 7467600"/>
              <a:gd name="connsiteY502" fmla="*/ 4968410 h 6858000"/>
              <a:gd name="connsiteX503" fmla="*/ 1837349 w 7467600"/>
              <a:gd name="connsiteY503" fmla="*/ 4956357 h 6858000"/>
              <a:gd name="connsiteX504" fmla="*/ 2162835 w 7467600"/>
              <a:gd name="connsiteY504" fmla="*/ 5187853 h 6858000"/>
              <a:gd name="connsiteX505" fmla="*/ 2257167 w 7467600"/>
              <a:gd name="connsiteY505" fmla="*/ 5462123 h 6858000"/>
              <a:gd name="connsiteX506" fmla="*/ 2261598 w 7467600"/>
              <a:gd name="connsiteY506" fmla="*/ 5467998 h 6858000"/>
              <a:gd name="connsiteX507" fmla="*/ 2437177 w 7467600"/>
              <a:gd name="connsiteY507" fmla="*/ 5479608 h 6858000"/>
              <a:gd name="connsiteX508" fmla="*/ 2445247 w 7467600"/>
              <a:gd name="connsiteY508" fmla="*/ 5483476 h 6858000"/>
              <a:gd name="connsiteX509" fmla="*/ 2743626 w 7467600"/>
              <a:gd name="connsiteY509" fmla="*/ 5304819 h 6858000"/>
              <a:gd name="connsiteX510" fmla="*/ 3048102 w 7467600"/>
              <a:gd name="connsiteY510" fmla="*/ 5150595 h 6858000"/>
              <a:gd name="connsiteX511" fmla="*/ 1799414 w 7467600"/>
              <a:gd name="connsiteY511" fmla="*/ 4694732 h 6858000"/>
              <a:gd name="connsiteX512" fmla="*/ 1771735 w 7467600"/>
              <a:gd name="connsiteY512" fmla="*/ 4619929 h 6858000"/>
              <a:gd name="connsiteX513" fmla="*/ 3104273 w 7467600"/>
              <a:gd name="connsiteY513" fmla="*/ 5076159 h 6858000"/>
              <a:gd name="connsiteX514" fmla="*/ 3113245 w 7467600"/>
              <a:gd name="connsiteY514" fmla="*/ 5090705 h 6858000"/>
              <a:gd name="connsiteX515" fmla="*/ 3126294 w 7467600"/>
              <a:gd name="connsiteY515" fmla="*/ 5114400 h 6858000"/>
              <a:gd name="connsiteX516" fmla="*/ 3937433 w 7467600"/>
              <a:gd name="connsiteY516" fmla="*/ 4830473 h 6858000"/>
              <a:gd name="connsiteX517" fmla="*/ 3590475 w 7467600"/>
              <a:gd name="connsiteY517" fmla="*/ 4597974 h 6858000"/>
              <a:gd name="connsiteX518" fmla="*/ 3100264 w 7467600"/>
              <a:gd name="connsiteY518" fmla="*/ 4579845 h 6858000"/>
              <a:gd name="connsiteX519" fmla="*/ 2183576 w 7467600"/>
              <a:gd name="connsiteY519" fmla="*/ 4227150 h 6858000"/>
              <a:gd name="connsiteX520" fmla="*/ 2151029 w 7467600"/>
              <a:gd name="connsiteY520" fmla="*/ 4146947 h 6858000"/>
              <a:gd name="connsiteX521" fmla="*/ 3563434 w 7467600"/>
              <a:gd name="connsiteY521" fmla="*/ 4469115 h 6858000"/>
              <a:gd name="connsiteX522" fmla="*/ 3177952 w 7467600"/>
              <a:gd name="connsiteY522" fmla="*/ 3657386 h 6858000"/>
              <a:gd name="connsiteX523" fmla="*/ 3189263 w 7467600"/>
              <a:gd name="connsiteY523" fmla="*/ 3625726 h 6858000"/>
              <a:gd name="connsiteX524" fmla="*/ 3560912 w 7467600"/>
              <a:gd name="connsiteY524" fmla="*/ 4079863 h 6858000"/>
              <a:gd name="connsiteX525" fmla="*/ 3626636 w 7467600"/>
              <a:gd name="connsiteY525" fmla="*/ 4512230 h 6858000"/>
              <a:gd name="connsiteX526" fmla="*/ 3653088 w 7467600"/>
              <a:gd name="connsiteY526" fmla="*/ 4521417 h 6858000"/>
              <a:gd name="connsiteX527" fmla="*/ 3988128 w 7467600"/>
              <a:gd name="connsiteY527" fmla="*/ 4817267 h 6858000"/>
              <a:gd name="connsiteX528" fmla="*/ 4830582 w 7467600"/>
              <a:gd name="connsiteY528" fmla="*/ 4676000 h 6858000"/>
              <a:gd name="connsiteX529" fmla="*/ 4830100 w 7467600"/>
              <a:gd name="connsiteY529" fmla="*/ 4675554 h 6858000"/>
              <a:gd name="connsiteX530" fmla="*/ 4036318 w 7467600"/>
              <a:gd name="connsiteY530" fmla="*/ 4147013 h 6858000"/>
              <a:gd name="connsiteX531" fmla="*/ 3432098 w 7467600"/>
              <a:gd name="connsiteY531" fmla="*/ 3537312 h 6858000"/>
              <a:gd name="connsiteX532" fmla="*/ 3446761 w 7467600"/>
              <a:gd name="connsiteY532" fmla="*/ 3461278 h 6858000"/>
              <a:gd name="connsiteX533" fmla="*/ 4419733 w 7467600"/>
              <a:gd name="connsiteY533" fmla="*/ 3963555 h 6858000"/>
              <a:gd name="connsiteX534" fmla="*/ 4781371 w 7467600"/>
              <a:gd name="connsiteY534" fmla="*/ 4458604 h 6858000"/>
              <a:gd name="connsiteX535" fmla="*/ 4780440 w 7467600"/>
              <a:gd name="connsiteY535" fmla="*/ 4470290 h 6858000"/>
              <a:gd name="connsiteX536" fmla="*/ 4898954 w 7467600"/>
              <a:gd name="connsiteY536" fmla="*/ 4662092 h 6858000"/>
              <a:gd name="connsiteX537" fmla="*/ 4900699 w 7467600"/>
              <a:gd name="connsiteY537" fmla="*/ 4670867 h 6858000"/>
              <a:gd name="connsiteX538" fmla="*/ 5714511 w 7467600"/>
              <a:gd name="connsiteY538" fmla="*/ 4663483 h 6858000"/>
              <a:gd name="connsiteX539" fmla="*/ 5464793 w 7467600"/>
              <a:gd name="connsiteY539" fmla="*/ 4393556 h 6858000"/>
              <a:gd name="connsiteX540" fmla="*/ 5461897 w 7467600"/>
              <a:gd name="connsiteY540" fmla="*/ 4390879 h 6858000"/>
              <a:gd name="connsiteX541" fmla="*/ 4294126 w 7467600"/>
              <a:gd name="connsiteY541" fmla="*/ 3303048 h 6858000"/>
              <a:gd name="connsiteX542" fmla="*/ 4305321 w 7467600"/>
              <a:gd name="connsiteY542" fmla="*/ 3256953 h 6858000"/>
              <a:gd name="connsiteX543" fmla="*/ 4949299 w 7467600"/>
              <a:gd name="connsiteY543" fmla="*/ 3766336 h 6858000"/>
              <a:gd name="connsiteX544" fmla="*/ 5291452 w 7467600"/>
              <a:gd name="connsiteY544" fmla="*/ 4076801 h 6858000"/>
              <a:gd name="connsiteX545" fmla="*/ 5434998 w 7467600"/>
              <a:gd name="connsiteY545" fmla="*/ 4254100 h 6858000"/>
              <a:gd name="connsiteX546" fmla="*/ 5351015 w 7467600"/>
              <a:gd name="connsiteY546" fmla="*/ 3760989 h 6858000"/>
              <a:gd name="connsiteX547" fmla="*/ 5413780 w 7467600"/>
              <a:gd name="connsiteY547" fmla="*/ 2966265 h 6858000"/>
              <a:gd name="connsiteX548" fmla="*/ 5425627 w 7467600"/>
              <a:gd name="connsiteY548" fmla="*/ 2954192 h 6858000"/>
              <a:gd name="connsiteX549" fmla="*/ 6604735 w 7467600"/>
              <a:gd name="connsiteY549" fmla="*/ 2041381 h 6858000"/>
              <a:gd name="connsiteX550" fmla="*/ 7204487 w 7467600"/>
              <a:gd name="connsiteY550" fmla="*/ 2742112 h 6858000"/>
              <a:gd name="connsiteX551" fmla="*/ 7131592 w 7467600"/>
              <a:gd name="connsiteY551" fmla="*/ 2672096 h 6858000"/>
              <a:gd name="connsiteX552" fmla="*/ 6996344 w 7467600"/>
              <a:gd name="connsiteY552" fmla="*/ 2518310 h 6858000"/>
              <a:gd name="connsiteX553" fmla="*/ 6735495 w 7467600"/>
              <a:gd name="connsiteY553" fmla="*/ 2196890 h 6858000"/>
              <a:gd name="connsiteX554" fmla="*/ 6721901 w 7467600"/>
              <a:gd name="connsiteY554" fmla="*/ 2179274 h 6858000"/>
              <a:gd name="connsiteX555" fmla="*/ 6604735 w 7467600"/>
              <a:gd name="connsiteY555" fmla="*/ 2041381 h 6858000"/>
              <a:gd name="connsiteX556" fmla="*/ 6591670 w 7467600"/>
              <a:gd name="connsiteY556" fmla="*/ 1988277 h 6858000"/>
              <a:gd name="connsiteX557" fmla="*/ 6747349 w 7467600"/>
              <a:gd name="connsiteY557" fmla="*/ 2160069 h 6858000"/>
              <a:gd name="connsiteX558" fmla="*/ 6760943 w 7467600"/>
              <a:gd name="connsiteY558" fmla="*/ 2177686 h 6858000"/>
              <a:gd name="connsiteX559" fmla="*/ 7021065 w 7467600"/>
              <a:gd name="connsiteY559" fmla="*/ 2498102 h 6858000"/>
              <a:gd name="connsiteX560" fmla="*/ 7155223 w 7467600"/>
              <a:gd name="connsiteY560" fmla="*/ 2650386 h 6858000"/>
              <a:gd name="connsiteX561" fmla="*/ 7203167 w 7467600"/>
              <a:gd name="connsiteY561" fmla="*/ 2697288 h 6858000"/>
              <a:gd name="connsiteX562" fmla="*/ 6937703 w 7467600"/>
              <a:gd name="connsiteY562" fmla="*/ 2321981 h 6858000"/>
              <a:gd name="connsiteX563" fmla="*/ 6591670 w 7467600"/>
              <a:gd name="connsiteY563" fmla="*/ 1988277 h 6858000"/>
              <a:gd name="connsiteX564" fmla="*/ 5798671 w 7467600"/>
              <a:gd name="connsiteY564" fmla="*/ 1981601 h 6858000"/>
              <a:gd name="connsiteX565" fmla="*/ 5754709 w 7467600"/>
              <a:gd name="connsiteY565" fmla="*/ 2071454 h 6858000"/>
              <a:gd name="connsiteX566" fmla="*/ 5763044 w 7467600"/>
              <a:gd name="connsiteY566" fmla="*/ 2842206 h 6858000"/>
              <a:gd name="connsiteX567" fmla="*/ 5764974 w 7467600"/>
              <a:gd name="connsiteY567" fmla="*/ 2799609 h 6858000"/>
              <a:gd name="connsiteX568" fmla="*/ 5767665 w 7467600"/>
              <a:gd name="connsiteY568" fmla="*/ 2666409 h 6858000"/>
              <a:gd name="connsiteX569" fmla="*/ 5763055 w 7467600"/>
              <a:gd name="connsiteY569" fmla="*/ 2579705 h 6858000"/>
              <a:gd name="connsiteX570" fmla="*/ 5758079 w 7467600"/>
              <a:gd name="connsiteY570" fmla="*/ 2492508 h 6858000"/>
              <a:gd name="connsiteX571" fmla="*/ 5779325 w 7467600"/>
              <a:gd name="connsiteY571" fmla="*/ 2197069 h 6858000"/>
              <a:gd name="connsiteX572" fmla="*/ 5798671 w 7467600"/>
              <a:gd name="connsiteY572" fmla="*/ 1981601 h 6858000"/>
              <a:gd name="connsiteX573" fmla="*/ 5829202 w 7467600"/>
              <a:gd name="connsiteY573" fmla="*/ 1971679 h 6858000"/>
              <a:gd name="connsiteX574" fmla="*/ 5809558 w 7467600"/>
              <a:gd name="connsiteY574" fmla="*/ 2198043 h 6858000"/>
              <a:gd name="connsiteX575" fmla="*/ 5788653 w 7467600"/>
              <a:gd name="connsiteY575" fmla="*/ 2489430 h 6858000"/>
              <a:gd name="connsiteX576" fmla="*/ 5793439 w 7467600"/>
              <a:gd name="connsiteY576" fmla="*/ 2575235 h 6858000"/>
              <a:gd name="connsiteX577" fmla="*/ 5796837 w 7467600"/>
              <a:gd name="connsiteY577" fmla="*/ 2637633 h 6858000"/>
              <a:gd name="connsiteX578" fmla="*/ 5818614 w 7467600"/>
              <a:gd name="connsiteY578" fmla="*/ 2473055 h 6858000"/>
              <a:gd name="connsiteX579" fmla="*/ 5829202 w 7467600"/>
              <a:gd name="connsiteY579" fmla="*/ 1971679 h 6858000"/>
              <a:gd name="connsiteX580" fmla="*/ 5911389 w 7467600"/>
              <a:gd name="connsiteY580" fmla="*/ 1898371 h 6858000"/>
              <a:gd name="connsiteX581" fmla="*/ 6237627 w 7467600"/>
              <a:gd name="connsiteY581" fmla="*/ 2231921 h 6858000"/>
              <a:gd name="connsiteX582" fmla="*/ 5911389 w 7467600"/>
              <a:gd name="connsiteY582" fmla="*/ 1898371 h 6858000"/>
              <a:gd name="connsiteX583" fmla="*/ 6944437 w 7467600"/>
              <a:gd name="connsiteY583" fmla="*/ 1575402 h 6858000"/>
              <a:gd name="connsiteX584" fmla="*/ 6304730 w 7467600"/>
              <a:gd name="connsiteY584" fmla="*/ 1766654 h 6858000"/>
              <a:gd name="connsiteX585" fmla="*/ 6944437 w 7467600"/>
              <a:gd name="connsiteY585" fmla="*/ 1575402 h 6858000"/>
              <a:gd name="connsiteX586" fmla="*/ 7019523 w 7467600"/>
              <a:gd name="connsiteY586" fmla="*/ 1519450 h 6858000"/>
              <a:gd name="connsiteX587" fmla="*/ 6298091 w 7467600"/>
              <a:gd name="connsiteY587" fmla="*/ 1737122 h 6858000"/>
              <a:gd name="connsiteX588" fmla="*/ 7019523 w 7467600"/>
              <a:gd name="connsiteY588" fmla="*/ 1519450 h 6858000"/>
              <a:gd name="connsiteX589" fmla="*/ 2399523 w 7467600"/>
              <a:gd name="connsiteY589" fmla="*/ 1428234 h 6858000"/>
              <a:gd name="connsiteX590" fmla="*/ 2224982 w 7467600"/>
              <a:gd name="connsiteY590" fmla="*/ 1826201 h 6858000"/>
              <a:gd name="connsiteX591" fmla="*/ 2096099 w 7467600"/>
              <a:gd name="connsiteY591" fmla="*/ 2345900 h 6858000"/>
              <a:gd name="connsiteX592" fmla="*/ 2283317 w 7467600"/>
              <a:gd name="connsiteY592" fmla="*/ 1796925 h 6858000"/>
              <a:gd name="connsiteX593" fmla="*/ 2399523 w 7467600"/>
              <a:gd name="connsiteY593" fmla="*/ 1428234 h 6858000"/>
              <a:gd name="connsiteX594" fmla="*/ 2448558 w 7467600"/>
              <a:gd name="connsiteY594" fmla="*/ 1373435 h 6858000"/>
              <a:gd name="connsiteX595" fmla="*/ 2312521 w 7467600"/>
              <a:gd name="connsiteY595" fmla="*/ 1806140 h 6858000"/>
              <a:gd name="connsiteX596" fmla="*/ 2127533 w 7467600"/>
              <a:gd name="connsiteY596" fmla="*/ 2348380 h 6858000"/>
              <a:gd name="connsiteX597" fmla="*/ 2358080 w 7467600"/>
              <a:gd name="connsiteY597" fmla="*/ 1866134 h 6858000"/>
              <a:gd name="connsiteX598" fmla="*/ 2407436 w 7467600"/>
              <a:gd name="connsiteY598" fmla="*/ 1651070 h 6858000"/>
              <a:gd name="connsiteX599" fmla="*/ 2448558 w 7467600"/>
              <a:gd name="connsiteY599" fmla="*/ 1373435 h 6858000"/>
              <a:gd name="connsiteX600" fmla="*/ 278707 w 7467600"/>
              <a:gd name="connsiteY600" fmla="*/ 1352270 h 6858000"/>
              <a:gd name="connsiteX601" fmla="*/ 321570 w 7467600"/>
              <a:gd name="connsiteY601" fmla="*/ 1861610 h 6858000"/>
              <a:gd name="connsiteX602" fmla="*/ 294281 w 7467600"/>
              <a:gd name="connsiteY602" fmla="*/ 1440658 h 6858000"/>
              <a:gd name="connsiteX603" fmla="*/ 278707 w 7467600"/>
              <a:gd name="connsiteY603" fmla="*/ 1352270 h 6858000"/>
              <a:gd name="connsiteX604" fmla="*/ 1423821 w 7467600"/>
              <a:gd name="connsiteY604" fmla="*/ 1351958 h 6858000"/>
              <a:gd name="connsiteX605" fmla="*/ 1638521 w 7467600"/>
              <a:gd name="connsiteY605" fmla="*/ 1908470 h 6858000"/>
              <a:gd name="connsiteX606" fmla="*/ 1754199 w 7467600"/>
              <a:gd name="connsiteY606" fmla="*/ 2149284 h 6858000"/>
              <a:gd name="connsiteX607" fmla="*/ 1908359 w 7467600"/>
              <a:gd name="connsiteY607" fmla="*/ 2364988 h 6858000"/>
              <a:gd name="connsiteX608" fmla="*/ 1647661 w 7467600"/>
              <a:gd name="connsiteY608" fmla="*/ 1825945 h 6858000"/>
              <a:gd name="connsiteX609" fmla="*/ 1423821 w 7467600"/>
              <a:gd name="connsiteY609" fmla="*/ 1351958 h 6858000"/>
              <a:gd name="connsiteX610" fmla="*/ 1431890 w 7467600"/>
              <a:gd name="connsiteY610" fmla="*/ 1306475 h 6858000"/>
              <a:gd name="connsiteX611" fmla="*/ 1507597 w 7467600"/>
              <a:gd name="connsiteY611" fmla="*/ 1446132 h 6858000"/>
              <a:gd name="connsiteX612" fmla="*/ 1674586 w 7467600"/>
              <a:gd name="connsiteY612" fmla="*/ 1813832 h 6858000"/>
              <a:gd name="connsiteX613" fmla="*/ 1815950 w 7467600"/>
              <a:gd name="connsiteY613" fmla="*/ 2128564 h 6858000"/>
              <a:gd name="connsiteX614" fmla="*/ 1984242 w 7467600"/>
              <a:gd name="connsiteY614" fmla="*/ 2430829 h 6858000"/>
              <a:gd name="connsiteX615" fmla="*/ 2014023 w 7467600"/>
              <a:gd name="connsiteY615" fmla="*/ 2450995 h 6858000"/>
              <a:gd name="connsiteX616" fmla="*/ 1747337 w 7467600"/>
              <a:gd name="connsiteY616" fmla="*/ 1855264 h 6858000"/>
              <a:gd name="connsiteX617" fmla="*/ 1533749 w 7467600"/>
              <a:gd name="connsiteY617" fmla="*/ 1478656 h 6858000"/>
              <a:gd name="connsiteX618" fmla="*/ 1431890 w 7467600"/>
              <a:gd name="connsiteY618" fmla="*/ 1306475 h 6858000"/>
              <a:gd name="connsiteX619" fmla="*/ 5052692 w 7467600"/>
              <a:gd name="connsiteY619" fmla="*/ 1292994 h 6858000"/>
              <a:gd name="connsiteX620" fmla="*/ 5200661 w 7467600"/>
              <a:gd name="connsiteY620" fmla="*/ 1635186 h 6858000"/>
              <a:gd name="connsiteX621" fmla="*/ 5297138 w 7467600"/>
              <a:gd name="connsiteY621" fmla="*/ 1906351 h 6858000"/>
              <a:gd name="connsiteX622" fmla="*/ 5052692 w 7467600"/>
              <a:gd name="connsiteY622" fmla="*/ 1292994 h 6858000"/>
              <a:gd name="connsiteX623" fmla="*/ 5009948 w 7467600"/>
              <a:gd name="connsiteY623" fmla="*/ 1273619 h 6858000"/>
              <a:gd name="connsiteX624" fmla="*/ 5121777 w 7467600"/>
              <a:gd name="connsiteY624" fmla="*/ 1654213 h 6858000"/>
              <a:gd name="connsiteX625" fmla="*/ 5293545 w 7467600"/>
              <a:gd name="connsiteY625" fmla="*/ 2072247 h 6858000"/>
              <a:gd name="connsiteX626" fmla="*/ 5294042 w 7467600"/>
              <a:gd name="connsiteY626" fmla="*/ 2065019 h 6858000"/>
              <a:gd name="connsiteX627" fmla="*/ 5171936 w 7467600"/>
              <a:gd name="connsiteY627" fmla="*/ 1647613 h 6858000"/>
              <a:gd name="connsiteX628" fmla="*/ 5009948 w 7467600"/>
              <a:gd name="connsiteY628" fmla="*/ 1273619 h 6858000"/>
              <a:gd name="connsiteX629" fmla="*/ 655236 w 7467600"/>
              <a:gd name="connsiteY629" fmla="*/ 1268632 h 6858000"/>
              <a:gd name="connsiteX630" fmla="*/ 839521 w 7467600"/>
              <a:gd name="connsiteY630" fmla="*/ 1685315 h 6858000"/>
              <a:gd name="connsiteX631" fmla="*/ 1109416 w 7467600"/>
              <a:gd name="connsiteY631" fmla="*/ 2061663 h 6858000"/>
              <a:gd name="connsiteX632" fmla="*/ 1298300 w 7467600"/>
              <a:gd name="connsiteY632" fmla="*/ 2247742 h 6858000"/>
              <a:gd name="connsiteX633" fmla="*/ 1125871 w 7467600"/>
              <a:gd name="connsiteY633" fmla="*/ 1989513 h 6858000"/>
              <a:gd name="connsiteX634" fmla="*/ 981574 w 7467600"/>
              <a:gd name="connsiteY634" fmla="*/ 1783157 h 6858000"/>
              <a:gd name="connsiteX635" fmla="*/ 922198 w 7467600"/>
              <a:gd name="connsiteY635" fmla="*/ 1677437 h 6858000"/>
              <a:gd name="connsiteX636" fmla="*/ 869293 w 7467600"/>
              <a:gd name="connsiteY636" fmla="*/ 1583214 h 6858000"/>
              <a:gd name="connsiteX637" fmla="*/ 751431 w 7467600"/>
              <a:gd name="connsiteY637" fmla="*/ 1405731 h 6858000"/>
              <a:gd name="connsiteX638" fmla="*/ 655236 w 7467600"/>
              <a:gd name="connsiteY638" fmla="*/ 1268632 h 6858000"/>
              <a:gd name="connsiteX639" fmla="*/ 6516292 w 7467600"/>
              <a:gd name="connsiteY639" fmla="*/ 1263064 h 6858000"/>
              <a:gd name="connsiteX640" fmla="*/ 5736320 w 7467600"/>
              <a:gd name="connsiteY640" fmla="*/ 1501803 h 6858000"/>
              <a:gd name="connsiteX641" fmla="*/ 6516292 w 7467600"/>
              <a:gd name="connsiteY641" fmla="*/ 1263064 h 6858000"/>
              <a:gd name="connsiteX642" fmla="*/ 291466 w 7467600"/>
              <a:gd name="connsiteY642" fmla="*/ 1250369 h 6858000"/>
              <a:gd name="connsiteX643" fmla="*/ 323180 w 7467600"/>
              <a:gd name="connsiteY643" fmla="*/ 1435283 h 6858000"/>
              <a:gd name="connsiteX644" fmla="*/ 349381 w 7467600"/>
              <a:gd name="connsiteY644" fmla="*/ 1875041 h 6858000"/>
              <a:gd name="connsiteX645" fmla="*/ 374363 w 7467600"/>
              <a:gd name="connsiteY645" fmla="*/ 1506494 h 6858000"/>
              <a:gd name="connsiteX646" fmla="*/ 302168 w 7467600"/>
              <a:gd name="connsiteY646" fmla="*/ 1274495 h 6858000"/>
              <a:gd name="connsiteX647" fmla="*/ 291466 w 7467600"/>
              <a:gd name="connsiteY647" fmla="*/ 1250369 h 6858000"/>
              <a:gd name="connsiteX648" fmla="*/ 678222 w 7467600"/>
              <a:gd name="connsiteY648" fmla="*/ 1248670 h 6858000"/>
              <a:gd name="connsiteX649" fmla="*/ 775536 w 7467600"/>
              <a:gd name="connsiteY649" fmla="*/ 1388015 h 6858000"/>
              <a:gd name="connsiteX650" fmla="*/ 894529 w 7467600"/>
              <a:gd name="connsiteY650" fmla="*/ 1567739 h 6858000"/>
              <a:gd name="connsiteX651" fmla="*/ 948000 w 7467600"/>
              <a:gd name="connsiteY651" fmla="*/ 1663088 h 6858000"/>
              <a:gd name="connsiteX652" fmla="*/ 1006812 w 7467600"/>
              <a:gd name="connsiteY652" fmla="*/ 1767683 h 6858000"/>
              <a:gd name="connsiteX653" fmla="*/ 1149133 w 7467600"/>
              <a:gd name="connsiteY653" fmla="*/ 1971513 h 6858000"/>
              <a:gd name="connsiteX654" fmla="*/ 1333952 w 7467600"/>
              <a:gd name="connsiteY654" fmla="*/ 2251620 h 6858000"/>
              <a:gd name="connsiteX655" fmla="*/ 1337329 w 7467600"/>
              <a:gd name="connsiteY655" fmla="*/ 2258350 h 6858000"/>
              <a:gd name="connsiteX656" fmla="*/ 1014726 w 7467600"/>
              <a:gd name="connsiteY656" fmla="*/ 1615556 h 6858000"/>
              <a:gd name="connsiteX657" fmla="*/ 678222 w 7467600"/>
              <a:gd name="connsiteY657" fmla="*/ 1248670 h 6858000"/>
              <a:gd name="connsiteX658" fmla="*/ 6691602 w 7467600"/>
              <a:gd name="connsiteY658" fmla="*/ 1140573 h 6858000"/>
              <a:gd name="connsiteX659" fmla="*/ 6571100 w 7467600"/>
              <a:gd name="connsiteY659" fmla="*/ 1183662 h 6858000"/>
              <a:gd name="connsiteX660" fmla="*/ 6241687 w 7467600"/>
              <a:gd name="connsiteY660" fmla="*/ 1257600 h 6858000"/>
              <a:gd name="connsiteX661" fmla="*/ 5693009 w 7467600"/>
              <a:gd name="connsiteY661" fmla="*/ 1478256 h 6858000"/>
              <a:gd name="connsiteX662" fmla="*/ 6548420 w 7467600"/>
              <a:gd name="connsiteY662" fmla="*/ 1214599 h 6858000"/>
              <a:gd name="connsiteX663" fmla="*/ 6605473 w 7467600"/>
              <a:gd name="connsiteY663" fmla="*/ 1184686 h 6858000"/>
              <a:gd name="connsiteX664" fmla="*/ 6691602 w 7467600"/>
              <a:gd name="connsiteY664" fmla="*/ 1140573 h 6858000"/>
              <a:gd name="connsiteX665" fmla="*/ 4002475 w 7467600"/>
              <a:gd name="connsiteY665" fmla="*/ 1037802 h 6858000"/>
              <a:gd name="connsiteX666" fmla="*/ 4000324 w 7467600"/>
              <a:gd name="connsiteY666" fmla="*/ 1039362 h 6858000"/>
              <a:gd name="connsiteX667" fmla="*/ 4002862 w 7467600"/>
              <a:gd name="connsiteY667" fmla="*/ 1042866 h 6858000"/>
              <a:gd name="connsiteX668" fmla="*/ 4002475 w 7467600"/>
              <a:gd name="connsiteY668" fmla="*/ 1037802 h 6858000"/>
              <a:gd name="connsiteX669" fmla="*/ 506322 w 7467600"/>
              <a:gd name="connsiteY669" fmla="*/ 1020997 h 6858000"/>
              <a:gd name="connsiteX670" fmla="*/ 533068 w 7467600"/>
              <a:gd name="connsiteY670" fmla="*/ 1029409 h 6858000"/>
              <a:gd name="connsiteX671" fmla="*/ 1232525 w 7467600"/>
              <a:gd name="connsiteY671" fmla="*/ 1804675 h 6858000"/>
              <a:gd name="connsiteX672" fmla="*/ 1388858 w 7467600"/>
              <a:gd name="connsiteY672" fmla="*/ 2368011 h 6858000"/>
              <a:gd name="connsiteX673" fmla="*/ 1384098 w 7467600"/>
              <a:gd name="connsiteY673" fmla="*/ 2378125 h 6858000"/>
              <a:gd name="connsiteX674" fmla="*/ 1425393 w 7467600"/>
              <a:gd name="connsiteY674" fmla="*/ 2589124 h 6858000"/>
              <a:gd name="connsiteX675" fmla="*/ 1424001 w 7467600"/>
              <a:gd name="connsiteY675" fmla="*/ 2597541 h 6858000"/>
              <a:gd name="connsiteX676" fmla="*/ 2152729 w 7467600"/>
              <a:gd name="connsiteY676" fmla="*/ 2864487 h 6858000"/>
              <a:gd name="connsiteX677" fmla="*/ 2020609 w 7467600"/>
              <a:gd name="connsiteY677" fmla="*/ 2539671 h 6858000"/>
              <a:gd name="connsiteX678" fmla="*/ 2018920 w 7467600"/>
              <a:gd name="connsiteY678" fmla="*/ 2536309 h 6858000"/>
              <a:gd name="connsiteX679" fmla="*/ 1342441 w 7467600"/>
              <a:gd name="connsiteY679" fmla="*/ 1173017 h 6858000"/>
              <a:gd name="connsiteX680" fmla="*/ 1367925 w 7467600"/>
              <a:gd name="connsiteY680" fmla="*/ 1135648 h 6858000"/>
              <a:gd name="connsiteX681" fmla="*/ 1771401 w 7467600"/>
              <a:gd name="connsiteY681" fmla="*/ 1806673 h 6858000"/>
              <a:gd name="connsiteX682" fmla="*/ 1972385 w 7467600"/>
              <a:gd name="connsiteY682" fmla="*/ 2198735 h 6858000"/>
              <a:gd name="connsiteX683" fmla="*/ 2040892 w 7467600"/>
              <a:gd name="connsiteY683" fmla="*/ 2405205 h 6858000"/>
              <a:gd name="connsiteX684" fmla="*/ 2131689 w 7467600"/>
              <a:gd name="connsiteY684" fmla="*/ 1936926 h 6858000"/>
              <a:gd name="connsiteX685" fmla="*/ 2454820 w 7467600"/>
              <a:gd name="connsiteY685" fmla="*/ 1248808 h 6858000"/>
              <a:gd name="connsiteX686" fmla="*/ 2492512 w 7467600"/>
              <a:gd name="connsiteY686" fmla="*/ 1302920 h 6858000"/>
              <a:gd name="connsiteX687" fmla="*/ 2081216 w 7467600"/>
              <a:gd name="connsiteY687" fmla="*/ 2527513 h 6858000"/>
              <a:gd name="connsiteX688" fmla="*/ 2081211 w 7467600"/>
              <a:gd name="connsiteY688" fmla="*/ 2528916 h 6858000"/>
              <a:gd name="connsiteX689" fmla="*/ 2199067 w 7467600"/>
              <a:gd name="connsiteY689" fmla="*/ 2884061 h 6858000"/>
              <a:gd name="connsiteX690" fmla="*/ 3192586 w 7467600"/>
              <a:gd name="connsiteY690" fmla="*/ 3411496 h 6858000"/>
              <a:gd name="connsiteX691" fmla="*/ 3182620 w 7467600"/>
              <a:gd name="connsiteY691" fmla="*/ 3483279 h 6858000"/>
              <a:gd name="connsiteX692" fmla="*/ 2435119 w 7467600"/>
              <a:gd name="connsiteY692" fmla="*/ 3080173 h 6858000"/>
              <a:gd name="connsiteX693" fmla="*/ 2410152 w 7467600"/>
              <a:gd name="connsiteY693" fmla="*/ 3063751 h 6858000"/>
              <a:gd name="connsiteX694" fmla="*/ 2408099 w 7467600"/>
              <a:gd name="connsiteY694" fmla="*/ 3064403 h 6858000"/>
              <a:gd name="connsiteX695" fmla="*/ 2407218 w 7467600"/>
              <a:gd name="connsiteY695" fmla="*/ 3070324 h 6858000"/>
              <a:gd name="connsiteX696" fmla="*/ 2380138 w 7467600"/>
              <a:gd name="connsiteY696" fmla="*/ 3099341 h 6858000"/>
              <a:gd name="connsiteX697" fmla="*/ 1765923 w 7467600"/>
              <a:gd name="connsiteY697" fmla="*/ 3581043 h 6858000"/>
              <a:gd name="connsiteX698" fmla="*/ 1702258 w 7467600"/>
              <a:gd name="connsiteY698" fmla="*/ 3612286 h 6858000"/>
              <a:gd name="connsiteX699" fmla="*/ 1538370 w 7467600"/>
              <a:gd name="connsiteY699" fmla="*/ 3811804 h 6858000"/>
              <a:gd name="connsiteX700" fmla="*/ 542867 w 7467600"/>
              <a:gd name="connsiteY700" fmla="*/ 4944092 h 6858000"/>
              <a:gd name="connsiteX701" fmla="*/ 515800 w 7467600"/>
              <a:gd name="connsiteY701" fmla="*/ 4862180 h 6858000"/>
              <a:gd name="connsiteX702" fmla="*/ 909145 w 7467600"/>
              <a:gd name="connsiteY702" fmla="*/ 4199225 h 6858000"/>
              <a:gd name="connsiteX703" fmla="*/ 1214067 w 7467600"/>
              <a:gd name="connsiteY703" fmla="*/ 3908561 h 6858000"/>
              <a:gd name="connsiteX704" fmla="*/ 640967 w 7467600"/>
              <a:gd name="connsiteY704" fmla="*/ 4105601 h 6858000"/>
              <a:gd name="connsiteX705" fmla="*/ 112563 w 7467600"/>
              <a:gd name="connsiteY705" fmla="*/ 4396952 h 6858000"/>
              <a:gd name="connsiteX706" fmla="*/ 0 w 7467600"/>
              <a:gd name="connsiteY706" fmla="*/ 4466006 h 6858000"/>
              <a:gd name="connsiteX707" fmla="*/ 0 w 7467600"/>
              <a:gd name="connsiteY707" fmla="*/ 4233763 h 6858000"/>
              <a:gd name="connsiteX708" fmla="*/ 36881 w 7467600"/>
              <a:gd name="connsiteY708" fmla="*/ 4200118 h 6858000"/>
              <a:gd name="connsiteX709" fmla="*/ 910534 w 7467600"/>
              <a:gd name="connsiteY709" fmla="*/ 3629753 h 6858000"/>
              <a:gd name="connsiteX710" fmla="*/ 1578717 w 7467600"/>
              <a:gd name="connsiteY710" fmla="*/ 3575982 h 6858000"/>
              <a:gd name="connsiteX711" fmla="*/ 2338780 w 7467600"/>
              <a:gd name="connsiteY711" fmla="*/ 3033725 h 6858000"/>
              <a:gd name="connsiteX712" fmla="*/ 1807991 w 7467600"/>
              <a:gd name="connsiteY712" fmla="*/ 2807184 h 6858000"/>
              <a:gd name="connsiteX713" fmla="*/ 1416358 w 7467600"/>
              <a:gd name="connsiteY713" fmla="*/ 3112571 h 6858000"/>
              <a:gd name="connsiteX714" fmla="*/ 939066 w 7467600"/>
              <a:gd name="connsiteY714" fmla="*/ 3378798 h 6858000"/>
              <a:gd name="connsiteX715" fmla="*/ 115099 w 7467600"/>
              <a:gd name="connsiteY715" fmla="*/ 3607650 h 6858000"/>
              <a:gd name="connsiteX716" fmla="*/ 97284 w 7467600"/>
              <a:gd name="connsiteY716" fmla="*/ 3520393 h 6858000"/>
              <a:gd name="connsiteX717" fmla="*/ 922050 w 7467600"/>
              <a:gd name="connsiteY717" fmla="*/ 3074867 h 6858000"/>
              <a:gd name="connsiteX718" fmla="*/ 1405265 w 7467600"/>
              <a:gd name="connsiteY718" fmla="*/ 3016319 h 6858000"/>
              <a:gd name="connsiteX719" fmla="*/ 1407512 w 7467600"/>
              <a:gd name="connsiteY719" fmla="*/ 3018001 h 6858000"/>
              <a:gd name="connsiteX720" fmla="*/ 1726266 w 7467600"/>
              <a:gd name="connsiteY720" fmla="*/ 2777274 h 6858000"/>
              <a:gd name="connsiteX721" fmla="*/ 625390 w 7467600"/>
              <a:gd name="connsiteY721" fmla="*/ 2514541 h 6858000"/>
              <a:gd name="connsiteX722" fmla="*/ 619799 w 7467600"/>
              <a:gd name="connsiteY722" fmla="*/ 2527180 h 6858000"/>
              <a:gd name="connsiteX723" fmla="*/ 310030 w 7467600"/>
              <a:gd name="connsiteY723" fmla="*/ 2771818 h 6858000"/>
              <a:gd name="connsiteX724" fmla="*/ 173877 w 7467600"/>
              <a:gd name="connsiteY724" fmla="*/ 2937056 h 6858000"/>
              <a:gd name="connsiteX725" fmla="*/ 77889 w 7467600"/>
              <a:gd name="connsiteY725" fmla="*/ 3138440 h 6858000"/>
              <a:gd name="connsiteX726" fmla="*/ 0 w 7467600"/>
              <a:gd name="connsiteY726" fmla="*/ 3271395 h 6858000"/>
              <a:gd name="connsiteX727" fmla="*/ 0 w 7467600"/>
              <a:gd name="connsiteY727" fmla="*/ 3153002 h 6858000"/>
              <a:gd name="connsiteX728" fmla="*/ 2386 w 7467600"/>
              <a:gd name="connsiteY728" fmla="*/ 3149203 h 6858000"/>
              <a:gd name="connsiteX729" fmla="*/ 89753 w 7467600"/>
              <a:gd name="connsiteY729" fmla="*/ 2987702 h 6858000"/>
              <a:gd name="connsiteX730" fmla="*/ 76869 w 7467600"/>
              <a:gd name="connsiteY730" fmla="*/ 3005404 h 6858000"/>
              <a:gd name="connsiteX731" fmla="*/ 32049 w 7467600"/>
              <a:gd name="connsiteY731" fmla="*/ 3065814 h 6858000"/>
              <a:gd name="connsiteX732" fmla="*/ 0 w 7467600"/>
              <a:gd name="connsiteY732" fmla="*/ 3108744 h 6858000"/>
              <a:gd name="connsiteX733" fmla="*/ 0 w 7467600"/>
              <a:gd name="connsiteY733" fmla="*/ 3058059 h 6858000"/>
              <a:gd name="connsiteX734" fmla="*/ 7610 w 7467600"/>
              <a:gd name="connsiteY734" fmla="*/ 3047889 h 6858000"/>
              <a:gd name="connsiteX735" fmla="*/ 52419 w 7467600"/>
              <a:gd name="connsiteY735" fmla="*/ 2987479 h 6858000"/>
              <a:gd name="connsiteX736" fmla="*/ 59142 w 7467600"/>
              <a:gd name="connsiteY736" fmla="*/ 2978488 h 6858000"/>
              <a:gd name="connsiteX737" fmla="*/ 0 w 7467600"/>
              <a:gd name="connsiteY737" fmla="*/ 3015334 h 6858000"/>
              <a:gd name="connsiteX738" fmla="*/ 0 w 7467600"/>
              <a:gd name="connsiteY738" fmla="*/ 2914286 h 6858000"/>
              <a:gd name="connsiteX739" fmla="*/ 36383 w 7467600"/>
              <a:gd name="connsiteY739" fmla="*/ 2901128 h 6858000"/>
              <a:gd name="connsiteX740" fmla="*/ 156329 w 7467600"/>
              <a:gd name="connsiteY740" fmla="*/ 2840533 h 6858000"/>
              <a:gd name="connsiteX741" fmla="*/ 358355 w 7467600"/>
              <a:gd name="connsiteY741" fmla="*/ 2620471 h 6858000"/>
              <a:gd name="connsiteX742" fmla="*/ 510577 w 7467600"/>
              <a:gd name="connsiteY742" fmla="*/ 2501244 h 6858000"/>
              <a:gd name="connsiteX743" fmla="*/ 211967 w 7467600"/>
              <a:gd name="connsiteY743" fmla="*/ 2479171 h 6858000"/>
              <a:gd name="connsiteX744" fmla="*/ 0 w 7467600"/>
              <a:gd name="connsiteY744" fmla="*/ 2476398 h 6858000"/>
              <a:gd name="connsiteX745" fmla="*/ 0 w 7467600"/>
              <a:gd name="connsiteY745" fmla="*/ 2389189 h 6858000"/>
              <a:gd name="connsiteX746" fmla="*/ 103062 w 7467600"/>
              <a:gd name="connsiteY746" fmla="*/ 2389518 h 6858000"/>
              <a:gd name="connsiteX747" fmla="*/ 510734 w 7467600"/>
              <a:gd name="connsiteY747" fmla="*/ 2416201 h 6858000"/>
              <a:gd name="connsiteX748" fmla="*/ 279257 w 7467600"/>
              <a:gd name="connsiteY748" fmla="*/ 2092102 h 6858000"/>
              <a:gd name="connsiteX749" fmla="*/ 65265 w 7467600"/>
              <a:gd name="connsiteY749" fmla="*/ 2006049 h 6858000"/>
              <a:gd name="connsiteX750" fmla="*/ 0 w 7467600"/>
              <a:gd name="connsiteY750" fmla="*/ 1982532 h 6858000"/>
              <a:gd name="connsiteX751" fmla="*/ 0 w 7467600"/>
              <a:gd name="connsiteY751" fmla="*/ 1912789 h 6858000"/>
              <a:gd name="connsiteX752" fmla="*/ 97460 w 7467600"/>
              <a:gd name="connsiteY752" fmla="*/ 1953725 h 6858000"/>
              <a:gd name="connsiteX753" fmla="*/ 221272 w 7467600"/>
              <a:gd name="connsiteY753" fmla="*/ 1980766 h 6858000"/>
              <a:gd name="connsiteX754" fmla="*/ 116765 w 7467600"/>
              <a:gd name="connsiteY754" fmla="*/ 1911033 h 6858000"/>
              <a:gd name="connsiteX755" fmla="*/ 16405 w 7467600"/>
              <a:gd name="connsiteY755" fmla="*/ 1803412 h 6858000"/>
              <a:gd name="connsiteX756" fmla="*/ 0 w 7467600"/>
              <a:gd name="connsiteY756" fmla="*/ 1784777 h 6858000"/>
              <a:gd name="connsiteX757" fmla="*/ 0 w 7467600"/>
              <a:gd name="connsiteY757" fmla="*/ 1740082 h 6858000"/>
              <a:gd name="connsiteX758" fmla="*/ 39394 w 7467600"/>
              <a:gd name="connsiteY758" fmla="*/ 1784856 h 6858000"/>
              <a:gd name="connsiteX759" fmla="*/ 135813 w 7467600"/>
              <a:gd name="connsiteY759" fmla="*/ 1888838 h 6858000"/>
              <a:gd name="connsiteX760" fmla="*/ 242575 w 7467600"/>
              <a:gd name="connsiteY760" fmla="*/ 1958841 h 6858000"/>
              <a:gd name="connsiteX761" fmla="*/ 82197 w 7467600"/>
              <a:gd name="connsiteY761" fmla="*/ 1754826 h 6858000"/>
              <a:gd name="connsiteX762" fmla="*/ 0 w 7467600"/>
              <a:gd name="connsiteY762" fmla="*/ 1679650 h 6858000"/>
              <a:gd name="connsiteX763" fmla="*/ 0 w 7467600"/>
              <a:gd name="connsiteY763" fmla="*/ 1602463 h 6858000"/>
              <a:gd name="connsiteX764" fmla="*/ 84689 w 7467600"/>
              <a:gd name="connsiteY764" fmla="*/ 1677442 h 6858000"/>
              <a:gd name="connsiteX765" fmla="*/ 298437 w 7467600"/>
              <a:gd name="connsiteY765" fmla="*/ 1968019 h 6858000"/>
              <a:gd name="connsiteX766" fmla="*/ 227269 w 7467600"/>
              <a:gd name="connsiteY766" fmla="*/ 1114064 h 6858000"/>
              <a:gd name="connsiteX767" fmla="*/ 248003 w 7467600"/>
              <a:gd name="connsiteY767" fmla="*/ 1089613 h 6858000"/>
              <a:gd name="connsiteX768" fmla="*/ 427020 w 7467600"/>
              <a:gd name="connsiteY768" fmla="*/ 1619803 h 6858000"/>
              <a:gd name="connsiteX769" fmla="*/ 340345 w 7467600"/>
              <a:gd name="connsiteY769" fmla="*/ 2027739 h 6858000"/>
              <a:gd name="connsiteX770" fmla="*/ 360865 w 7467600"/>
              <a:gd name="connsiteY770" fmla="*/ 2044827 h 6858000"/>
              <a:gd name="connsiteX771" fmla="*/ 560414 w 7467600"/>
              <a:gd name="connsiteY771" fmla="*/ 2421457 h 6858000"/>
              <a:gd name="connsiteX772" fmla="*/ 1359703 w 7467600"/>
              <a:gd name="connsiteY772" fmla="*/ 2578554 h 6858000"/>
              <a:gd name="connsiteX773" fmla="*/ 1359422 w 7467600"/>
              <a:gd name="connsiteY773" fmla="*/ 2577994 h 6858000"/>
              <a:gd name="connsiteX774" fmla="*/ 828701 w 7467600"/>
              <a:gd name="connsiteY774" fmla="*/ 1839520 h 6858000"/>
              <a:gd name="connsiteX775" fmla="*/ 494427 w 7467600"/>
              <a:gd name="connsiteY775" fmla="*/ 1092333 h 6858000"/>
              <a:gd name="connsiteX776" fmla="*/ 506322 w 7467600"/>
              <a:gd name="connsiteY776" fmla="*/ 1020997 h 6858000"/>
              <a:gd name="connsiteX777" fmla="*/ 4570198 w 7467600"/>
              <a:gd name="connsiteY777" fmla="*/ 978081 h 6858000"/>
              <a:gd name="connsiteX778" fmla="*/ 4523691 w 7467600"/>
              <a:gd name="connsiteY778" fmla="*/ 1127776 h 6858000"/>
              <a:gd name="connsiteX779" fmla="*/ 4509875 w 7467600"/>
              <a:gd name="connsiteY779" fmla="*/ 1167552 h 6858000"/>
              <a:gd name="connsiteX780" fmla="*/ 4478168 w 7467600"/>
              <a:gd name="connsiteY780" fmla="*/ 1260735 h 6858000"/>
              <a:gd name="connsiteX781" fmla="*/ 4409309 w 7467600"/>
              <a:gd name="connsiteY781" fmla="*/ 1666996 h 6858000"/>
              <a:gd name="connsiteX782" fmla="*/ 4370031 w 7467600"/>
              <a:gd name="connsiteY782" fmla="*/ 1955666 h 6858000"/>
              <a:gd name="connsiteX783" fmla="*/ 4570198 w 7467600"/>
              <a:gd name="connsiteY783" fmla="*/ 978081 h 6858000"/>
              <a:gd name="connsiteX784" fmla="*/ 4557898 w 7467600"/>
              <a:gd name="connsiteY784" fmla="*/ 900011 h 6858000"/>
              <a:gd name="connsiteX785" fmla="*/ 4344840 w 7467600"/>
              <a:gd name="connsiteY785" fmla="*/ 1922038 h 6858000"/>
              <a:gd name="connsiteX786" fmla="*/ 4378710 w 7467600"/>
              <a:gd name="connsiteY786" fmla="*/ 1665516 h 6858000"/>
              <a:gd name="connsiteX787" fmla="*/ 4448798 w 7467600"/>
              <a:gd name="connsiteY787" fmla="*/ 1253024 h 6858000"/>
              <a:gd name="connsiteX788" fmla="*/ 4480315 w 7467600"/>
              <a:gd name="connsiteY788" fmla="*/ 1158454 h 6858000"/>
              <a:gd name="connsiteX789" fmla="*/ 4494133 w 7467600"/>
              <a:gd name="connsiteY789" fmla="*/ 1118676 h 6858000"/>
              <a:gd name="connsiteX790" fmla="*/ 4557898 w 7467600"/>
              <a:gd name="connsiteY790" fmla="*/ 900011 h 6858000"/>
              <a:gd name="connsiteX791" fmla="*/ 5870151 w 7467600"/>
              <a:gd name="connsiteY791" fmla="*/ 898890 h 6858000"/>
              <a:gd name="connsiteX792" fmla="*/ 5861335 w 7467600"/>
              <a:gd name="connsiteY792" fmla="*/ 899177 h 6858000"/>
              <a:gd name="connsiteX793" fmla="*/ 5843702 w 7467600"/>
              <a:gd name="connsiteY793" fmla="*/ 899748 h 6858000"/>
              <a:gd name="connsiteX794" fmla="*/ 5651107 w 7467600"/>
              <a:gd name="connsiteY794" fmla="*/ 920306 h 6858000"/>
              <a:gd name="connsiteX795" fmla="*/ 5459407 w 7467600"/>
              <a:gd name="connsiteY795" fmla="*/ 940975 h 6858000"/>
              <a:gd name="connsiteX796" fmla="*/ 5374846 w 7467600"/>
              <a:gd name="connsiteY796" fmla="*/ 941988 h 6858000"/>
              <a:gd name="connsiteX797" fmla="*/ 5256105 w 7467600"/>
              <a:gd name="connsiteY797" fmla="*/ 945632 h 6858000"/>
              <a:gd name="connsiteX798" fmla="*/ 5107071 w 7467600"/>
              <a:gd name="connsiteY798" fmla="*/ 969720 h 6858000"/>
              <a:gd name="connsiteX799" fmla="*/ 4998681 w 7467600"/>
              <a:gd name="connsiteY799" fmla="*/ 988771 h 6858000"/>
              <a:gd name="connsiteX800" fmla="*/ 5870151 w 7467600"/>
              <a:gd name="connsiteY800" fmla="*/ 898890 h 6858000"/>
              <a:gd name="connsiteX801" fmla="*/ 5504425 w 7467600"/>
              <a:gd name="connsiteY801" fmla="*/ 848067 h 6858000"/>
              <a:gd name="connsiteX802" fmla="*/ 4968849 w 7467600"/>
              <a:gd name="connsiteY802" fmla="*/ 962318 h 6858000"/>
              <a:gd name="connsiteX803" fmla="*/ 5104039 w 7467600"/>
              <a:gd name="connsiteY803" fmla="*/ 940634 h 6858000"/>
              <a:gd name="connsiteX804" fmla="*/ 5256311 w 7467600"/>
              <a:gd name="connsiteY804" fmla="*/ 916490 h 6858000"/>
              <a:gd name="connsiteX805" fmla="*/ 5377381 w 7467600"/>
              <a:gd name="connsiteY805" fmla="*/ 912671 h 6858000"/>
              <a:gd name="connsiteX806" fmla="*/ 5460148 w 7467600"/>
              <a:gd name="connsiteY806" fmla="*/ 911442 h 6858000"/>
              <a:gd name="connsiteX807" fmla="*/ 5648971 w 7467600"/>
              <a:gd name="connsiteY807" fmla="*/ 891331 h 6858000"/>
              <a:gd name="connsiteX808" fmla="*/ 5844807 w 7467600"/>
              <a:gd name="connsiteY808" fmla="*/ 870718 h 6858000"/>
              <a:gd name="connsiteX809" fmla="*/ 5862975 w 7467600"/>
              <a:gd name="connsiteY809" fmla="*/ 869756 h 6858000"/>
              <a:gd name="connsiteX810" fmla="*/ 5920887 w 7467600"/>
              <a:gd name="connsiteY810" fmla="*/ 865929 h 6858000"/>
              <a:gd name="connsiteX811" fmla="*/ 5504425 w 7467600"/>
              <a:gd name="connsiteY811" fmla="*/ 848067 h 6858000"/>
              <a:gd name="connsiteX812" fmla="*/ 3607114 w 7467600"/>
              <a:gd name="connsiteY812" fmla="*/ 467441 h 6858000"/>
              <a:gd name="connsiteX813" fmla="*/ 3296242 w 7467600"/>
              <a:gd name="connsiteY813" fmla="*/ 807991 h 6858000"/>
              <a:gd name="connsiteX814" fmla="*/ 3174674 w 7467600"/>
              <a:gd name="connsiteY814" fmla="*/ 919759 h 6858000"/>
              <a:gd name="connsiteX815" fmla="*/ 3042978 w 7467600"/>
              <a:gd name="connsiteY815" fmla="*/ 1054894 h 6858000"/>
              <a:gd name="connsiteX816" fmla="*/ 2968914 w 7467600"/>
              <a:gd name="connsiteY816" fmla="*/ 1133756 h 6858000"/>
              <a:gd name="connsiteX817" fmla="*/ 3103823 w 7467600"/>
              <a:gd name="connsiteY817" fmla="*/ 1026814 h 6858000"/>
              <a:gd name="connsiteX818" fmla="*/ 3607114 w 7467600"/>
              <a:gd name="connsiteY818" fmla="*/ 467441 h 6858000"/>
              <a:gd name="connsiteX819" fmla="*/ 3744487 w 7467600"/>
              <a:gd name="connsiteY819" fmla="*/ 383136 h 6858000"/>
              <a:gd name="connsiteX820" fmla="*/ 3970213 w 7467600"/>
              <a:gd name="connsiteY820" fmla="*/ 995559 h 6858000"/>
              <a:gd name="connsiteX821" fmla="*/ 3744487 w 7467600"/>
              <a:gd name="connsiteY821" fmla="*/ 383136 h 6858000"/>
              <a:gd name="connsiteX822" fmla="*/ 3624562 w 7467600"/>
              <a:gd name="connsiteY822" fmla="*/ 367041 h 6858000"/>
              <a:gd name="connsiteX823" fmla="*/ 3489712 w 7467600"/>
              <a:gd name="connsiteY823" fmla="*/ 485386 h 6858000"/>
              <a:gd name="connsiteX824" fmla="*/ 3182994 w 7467600"/>
              <a:gd name="connsiteY824" fmla="*/ 828265 h 6858000"/>
              <a:gd name="connsiteX825" fmla="*/ 2892114 w 7467600"/>
              <a:gd name="connsiteY825" fmla="*/ 1172635 h 6858000"/>
              <a:gd name="connsiteX826" fmla="*/ 3021459 w 7467600"/>
              <a:gd name="connsiteY826" fmla="*/ 1035385 h 6858000"/>
              <a:gd name="connsiteX827" fmla="*/ 3153873 w 7467600"/>
              <a:gd name="connsiteY827" fmla="*/ 898971 h 6858000"/>
              <a:gd name="connsiteX828" fmla="*/ 3276511 w 7467600"/>
              <a:gd name="connsiteY828" fmla="*/ 786423 h 6858000"/>
              <a:gd name="connsiteX829" fmla="*/ 3584154 w 7467600"/>
              <a:gd name="connsiteY829" fmla="*/ 448218 h 6858000"/>
              <a:gd name="connsiteX830" fmla="*/ 3624562 w 7467600"/>
              <a:gd name="connsiteY830" fmla="*/ 367041 h 6858000"/>
              <a:gd name="connsiteX831" fmla="*/ 3766672 w 7467600"/>
              <a:gd name="connsiteY831" fmla="*/ 359429 h 6858000"/>
              <a:gd name="connsiteX832" fmla="*/ 3996338 w 7467600"/>
              <a:gd name="connsiteY832" fmla="*/ 968237 h 6858000"/>
              <a:gd name="connsiteX833" fmla="*/ 3766672 w 7467600"/>
              <a:gd name="connsiteY833" fmla="*/ 359429 h 6858000"/>
              <a:gd name="connsiteX834" fmla="*/ 5805386 w 7467600"/>
              <a:gd name="connsiteY834" fmla="*/ 239240 h 6858000"/>
              <a:gd name="connsiteX835" fmla="*/ 5736947 w 7467600"/>
              <a:gd name="connsiteY835" fmla="*/ 261367 h 6858000"/>
              <a:gd name="connsiteX836" fmla="*/ 5427012 w 7467600"/>
              <a:gd name="connsiteY836" fmla="*/ 311272 h 6858000"/>
              <a:gd name="connsiteX837" fmla="*/ 5147818 w 7467600"/>
              <a:gd name="connsiteY837" fmla="*/ 322112 h 6858000"/>
              <a:gd name="connsiteX838" fmla="*/ 5060854 w 7467600"/>
              <a:gd name="connsiteY838" fmla="*/ 311882 h 6858000"/>
              <a:gd name="connsiteX839" fmla="*/ 4945989 w 7467600"/>
              <a:gd name="connsiteY839" fmla="*/ 300516 h 6858000"/>
              <a:gd name="connsiteX840" fmla="*/ 5410479 w 7467600"/>
              <a:gd name="connsiteY840" fmla="*/ 348434 h 6858000"/>
              <a:gd name="connsiteX841" fmla="*/ 5805386 w 7467600"/>
              <a:gd name="connsiteY841" fmla="*/ 239240 h 6858000"/>
              <a:gd name="connsiteX842" fmla="*/ 5905192 w 7467600"/>
              <a:gd name="connsiteY842" fmla="*/ 163079 h 6858000"/>
              <a:gd name="connsiteX843" fmla="*/ 5865655 w 7467600"/>
              <a:gd name="connsiteY843" fmla="*/ 171901 h 6858000"/>
              <a:gd name="connsiteX844" fmla="*/ 5259740 w 7467600"/>
              <a:gd name="connsiteY844" fmla="*/ 257013 h 6858000"/>
              <a:gd name="connsiteX845" fmla="*/ 5208466 w 7467600"/>
              <a:gd name="connsiteY845" fmla="*/ 257550 h 6858000"/>
              <a:gd name="connsiteX846" fmla="*/ 4980204 w 7467600"/>
              <a:gd name="connsiteY846" fmla="*/ 271903 h 6858000"/>
              <a:gd name="connsiteX847" fmla="*/ 5068068 w 7467600"/>
              <a:gd name="connsiteY847" fmla="*/ 282244 h 6858000"/>
              <a:gd name="connsiteX848" fmla="*/ 5153231 w 7467600"/>
              <a:gd name="connsiteY848" fmla="*/ 292240 h 6858000"/>
              <a:gd name="connsiteX849" fmla="*/ 5426491 w 7467600"/>
              <a:gd name="connsiteY849" fmla="*/ 281128 h 6858000"/>
              <a:gd name="connsiteX850" fmla="*/ 5731212 w 7467600"/>
              <a:gd name="connsiteY850" fmla="*/ 231951 h 6858000"/>
              <a:gd name="connsiteX851" fmla="*/ 5905192 w 7467600"/>
              <a:gd name="connsiteY851" fmla="*/ 163079 h 6858000"/>
              <a:gd name="connsiteX852" fmla="*/ 5944437 w 7467600"/>
              <a:gd name="connsiteY852" fmla="*/ 113829 h 6858000"/>
              <a:gd name="connsiteX853" fmla="*/ 5825032 w 7467600"/>
              <a:gd name="connsiteY853" fmla="*/ 146405 h 6858000"/>
              <a:gd name="connsiteX854" fmla="*/ 4955599 w 7467600"/>
              <a:gd name="connsiteY854" fmla="*/ 247008 h 6858000"/>
              <a:gd name="connsiteX855" fmla="*/ 5210104 w 7467600"/>
              <a:gd name="connsiteY855" fmla="*/ 228123 h 6858000"/>
              <a:gd name="connsiteX856" fmla="*/ 5261015 w 7467600"/>
              <a:gd name="connsiteY856" fmla="*/ 227087 h 6858000"/>
              <a:gd name="connsiteX857" fmla="*/ 5861181 w 7467600"/>
              <a:gd name="connsiteY857" fmla="*/ 143093 h 6858000"/>
              <a:gd name="connsiteX858" fmla="*/ 5961252 w 7467600"/>
              <a:gd name="connsiteY858" fmla="*/ 114820 h 6858000"/>
              <a:gd name="connsiteX859" fmla="*/ 5944437 w 7467600"/>
              <a:gd name="connsiteY859" fmla="*/ 113829 h 6858000"/>
              <a:gd name="connsiteX860" fmla="*/ 3882765 w 7467600"/>
              <a:gd name="connsiteY860" fmla="*/ 0 h 6858000"/>
              <a:gd name="connsiteX861" fmla="*/ 3995099 w 7467600"/>
              <a:gd name="connsiteY861" fmla="*/ 0 h 6858000"/>
              <a:gd name="connsiteX862" fmla="*/ 4163818 w 7467600"/>
              <a:gd name="connsiteY862" fmla="*/ 234104 h 6858000"/>
              <a:gd name="connsiteX863" fmla="*/ 4172099 w 7467600"/>
              <a:gd name="connsiteY863" fmla="*/ 234207 h 6858000"/>
              <a:gd name="connsiteX864" fmla="*/ 4784282 w 7467600"/>
              <a:gd name="connsiteY864" fmla="*/ 276561 h 6858000"/>
              <a:gd name="connsiteX865" fmla="*/ 4801687 w 7467600"/>
              <a:gd name="connsiteY865" fmla="*/ 267764 h 6858000"/>
              <a:gd name="connsiteX866" fmla="*/ 6082788 w 7467600"/>
              <a:gd name="connsiteY866" fmla="*/ 64119 h 6858000"/>
              <a:gd name="connsiteX867" fmla="*/ 6099442 w 7467600"/>
              <a:gd name="connsiteY867" fmla="*/ 82568 h 6858000"/>
              <a:gd name="connsiteX868" fmla="*/ 4804137 w 7467600"/>
              <a:gd name="connsiteY868" fmla="*/ 320931 h 6858000"/>
              <a:gd name="connsiteX869" fmla="*/ 4227047 w 7467600"/>
              <a:gd name="connsiteY869" fmla="*/ 313415 h 6858000"/>
              <a:gd name="connsiteX870" fmla="*/ 4346041 w 7467600"/>
              <a:gd name="connsiteY870" fmla="*/ 456086 h 6858000"/>
              <a:gd name="connsiteX871" fmla="*/ 4870967 w 7467600"/>
              <a:gd name="connsiteY871" fmla="*/ 963061 h 6858000"/>
              <a:gd name="connsiteX872" fmla="*/ 4889647 w 7467600"/>
              <a:gd name="connsiteY872" fmla="*/ 957147 h 6858000"/>
              <a:gd name="connsiteX873" fmla="*/ 5422504 w 7467600"/>
              <a:gd name="connsiteY873" fmla="*/ 805191 h 6858000"/>
              <a:gd name="connsiteX874" fmla="*/ 6087656 w 7467600"/>
              <a:gd name="connsiteY874" fmla="*/ 826703 h 6858000"/>
              <a:gd name="connsiteX875" fmla="*/ 6058717 w 7467600"/>
              <a:gd name="connsiteY875" fmla="*/ 865992 h 6858000"/>
              <a:gd name="connsiteX876" fmla="*/ 4974153 w 7467600"/>
              <a:gd name="connsiteY876" fmla="*/ 1045456 h 6858000"/>
              <a:gd name="connsiteX877" fmla="*/ 5627835 w 7467600"/>
              <a:gd name="connsiteY877" fmla="*/ 1472077 h 6858000"/>
              <a:gd name="connsiteX878" fmla="*/ 5629817 w 7467600"/>
              <a:gd name="connsiteY878" fmla="*/ 1471412 h 6858000"/>
              <a:gd name="connsiteX879" fmla="*/ 5634124 w 7467600"/>
              <a:gd name="connsiteY879" fmla="*/ 1470572 h 6858000"/>
              <a:gd name="connsiteX880" fmla="*/ 5755832 w 7467600"/>
              <a:gd name="connsiteY880" fmla="*/ 1383886 h 6858000"/>
              <a:gd name="connsiteX881" fmla="*/ 6014186 w 7467600"/>
              <a:gd name="connsiteY881" fmla="*/ 1279799 h 6858000"/>
              <a:gd name="connsiteX882" fmla="*/ 6901619 w 7467600"/>
              <a:gd name="connsiteY882" fmla="*/ 1047874 h 6858000"/>
              <a:gd name="connsiteX883" fmla="*/ 6931566 w 7467600"/>
              <a:gd name="connsiteY883" fmla="*/ 1062034 h 6858000"/>
              <a:gd name="connsiteX884" fmla="*/ 5790982 w 7467600"/>
              <a:gd name="connsiteY884" fmla="*/ 1561380 h 6858000"/>
              <a:gd name="connsiteX885" fmla="*/ 6188971 w 7467600"/>
              <a:gd name="connsiteY885" fmla="*/ 1755168 h 6858000"/>
              <a:gd name="connsiteX886" fmla="*/ 6202446 w 7467600"/>
              <a:gd name="connsiteY886" fmla="*/ 1752268 h 6858000"/>
              <a:gd name="connsiteX887" fmla="*/ 7179560 w 7467600"/>
              <a:gd name="connsiteY887" fmla="*/ 1467551 h 6858000"/>
              <a:gd name="connsiteX888" fmla="*/ 7158730 w 7467600"/>
              <a:gd name="connsiteY888" fmla="*/ 1507835 h 6858000"/>
              <a:gd name="connsiteX889" fmla="*/ 6326959 w 7467600"/>
              <a:gd name="connsiteY889" fmla="*/ 1817686 h 6858000"/>
              <a:gd name="connsiteX890" fmla="*/ 6537433 w 7467600"/>
              <a:gd name="connsiteY890" fmla="*/ 1907790 h 6858000"/>
              <a:gd name="connsiteX891" fmla="*/ 6550221 w 7467600"/>
              <a:gd name="connsiteY891" fmla="*/ 1910729 h 6858000"/>
              <a:gd name="connsiteX892" fmla="*/ 6964438 w 7467600"/>
              <a:gd name="connsiteY892" fmla="*/ 2209505 h 6858000"/>
              <a:gd name="connsiteX893" fmla="*/ 7367862 w 7467600"/>
              <a:gd name="connsiteY893" fmla="*/ 2806833 h 6858000"/>
              <a:gd name="connsiteX894" fmla="*/ 7364329 w 7467600"/>
              <a:gd name="connsiteY894" fmla="*/ 2826907 h 6858000"/>
              <a:gd name="connsiteX895" fmla="*/ 7290545 w 7467600"/>
              <a:gd name="connsiteY895" fmla="*/ 2850663 h 6858000"/>
              <a:gd name="connsiteX896" fmla="*/ 6472036 w 7467600"/>
              <a:gd name="connsiteY896" fmla="*/ 1959003 h 6858000"/>
              <a:gd name="connsiteX897" fmla="*/ 5792897 w 7467600"/>
              <a:gd name="connsiteY897" fmla="*/ 1647747 h 6858000"/>
              <a:gd name="connsiteX898" fmla="*/ 5842751 w 7467600"/>
              <a:gd name="connsiteY898" fmla="*/ 1816112 h 6858000"/>
              <a:gd name="connsiteX899" fmla="*/ 5847424 w 7467600"/>
              <a:gd name="connsiteY899" fmla="*/ 1815776 h 6858000"/>
              <a:gd name="connsiteX900" fmla="*/ 6399821 w 7467600"/>
              <a:gd name="connsiteY900" fmla="*/ 2344799 h 6858000"/>
              <a:gd name="connsiteX901" fmla="*/ 6323232 w 7467600"/>
              <a:gd name="connsiteY901" fmla="*/ 2389634 h 6858000"/>
              <a:gd name="connsiteX902" fmla="*/ 5942958 w 7467600"/>
              <a:gd name="connsiteY902" fmla="*/ 2077708 h 6858000"/>
              <a:gd name="connsiteX903" fmla="*/ 5921559 w 7467600"/>
              <a:gd name="connsiteY903" fmla="*/ 2378596 h 6858000"/>
              <a:gd name="connsiteX904" fmla="*/ 5817651 w 7467600"/>
              <a:gd name="connsiteY904" fmla="*/ 3023919 h 6858000"/>
              <a:gd name="connsiteX905" fmla="*/ 5729634 w 7467600"/>
              <a:gd name="connsiteY905" fmla="*/ 3051849 h 6858000"/>
              <a:gd name="connsiteX906" fmla="*/ 5611018 w 7467600"/>
              <a:gd name="connsiteY906" fmla="*/ 2316769 h 6858000"/>
              <a:gd name="connsiteX907" fmla="*/ 5687608 w 7467600"/>
              <a:gd name="connsiteY907" fmla="*/ 2039972 h 6858000"/>
              <a:gd name="connsiteX908" fmla="*/ 5657554 w 7467600"/>
              <a:gd name="connsiteY908" fmla="*/ 1576445 h 6858000"/>
              <a:gd name="connsiteX909" fmla="*/ 5150475 w 7467600"/>
              <a:gd name="connsiteY909" fmla="*/ 1274012 h 6858000"/>
              <a:gd name="connsiteX910" fmla="*/ 5349142 w 7467600"/>
              <a:gd name="connsiteY910" fmla="*/ 2204405 h 6858000"/>
              <a:gd name="connsiteX911" fmla="*/ 5262214 w 7467600"/>
              <a:gd name="connsiteY911" fmla="*/ 2233836 h 6858000"/>
              <a:gd name="connsiteX912" fmla="*/ 4981539 w 7467600"/>
              <a:gd name="connsiteY912" fmla="*/ 1542201 h 6858000"/>
              <a:gd name="connsiteX913" fmla="*/ 4958461 w 7467600"/>
              <a:gd name="connsiteY913" fmla="*/ 1136957 h 6858000"/>
              <a:gd name="connsiteX914" fmla="*/ 4655015 w 7467600"/>
              <a:gd name="connsiteY914" fmla="*/ 891426 h 6858000"/>
              <a:gd name="connsiteX915" fmla="*/ 4348002 w 7467600"/>
              <a:gd name="connsiteY915" fmla="*/ 2205895 h 6858000"/>
              <a:gd name="connsiteX916" fmla="*/ 4262250 w 7467600"/>
              <a:gd name="connsiteY916" fmla="*/ 2219972 h 6858000"/>
              <a:gd name="connsiteX917" fmla="*/ 4550611 w 7467600"/>
              <a:gd name="connsiteY917" fmla="*/ 817540 h 6858000"/>
              <a:gd name="connsiteX918" fmla="*/ 4564418 w 7467600"/>
              <a:gd name="connsiteY918" fmla="*/ 808293 h 6858000"/>
              <a:gd name="connsiteX919" fmla="*/ 4266388 w 7467600"/>
              <a:gd name="connsiteY919" fmla="*/ 500083 h 6858000"/>
              <a:gd name="connsiteX920" fmla="*/ 4032842 w 7467600"/>
              <a:gd name="connsiteY920" fmla="*/ 211809 h 6858000"/>
              <a:gd name="connsiteX921" fmla="*/ 3882765 w 7467600"/>
              <a:gd name="connsiteY921" fmla="*/ 0 h 6858000"/>
              <a:gd name="connsiteX922" fmla="*/ 3721337 w 7467600"/>
              <a:gd name="connsiteY922" fmla="*/ 0 h 6858000"/>
              <a:gd name="connsiteX923" fmla="*/ 3797544 w 7467600"/>
              <a:gd name="connsiteY923" fmla="*/ 0 h 6858000"/>
              <a:gd name="connsiteX924" fmla="*/ 3775734 w 7467600"/>
              <a:gd name="connsiteY924" fmla="*/ 95131 h 6858000"/>
              <a:gd name="connsiteX925" fmla="*/ 3724807 w 7467600"/>
              <a:gd name="connsiteY925" fmla="*/ 272257 h 6858000"/>
              <a:gd name="connsiteX926" fmla="*/ 3726844 w 7467600"/>
              <a:gd name="connsiteY926" fmla="*/ 282988 h 6858000"/>
              <a:gd name="connsiteX927" fmla="*/ 3742664 w 7467600"/>
              <a:gd name="connsiteY927" fmla="*/ 279918 h 6858000"/>
              <a:gd name="connsiteX928" fmla="*/ 4103910 w 7467600"/>
              <a:gd name="connsiteY928" fmla="*/ 1161917 h 6858000"/>
              <a:gd name="connsiteX929" fmla="*/ 4020269 w 7467600"/>
              <a:gd name="connsiteY929" fmla="*/ 1200406 h 6858000"/>
              <a:gd name="connsiteX930" fmla="*/ 3674882 w 7467600"/>
              <a:gd name="connsiteY930" fmla="*/ 488524 h 6858000"/>
              <a:gd name="connsiteX931" fmla="*/ 3132682 w 7467600"/>
              <a:gd name="connsiteY931" fmla="*/ 1072284 h 6858000"/>
              <a:gd name="connsiteX932" fmla="*/ 2716346 w 7467600"/>
              <a:gd name="connsiteY932" fmla="*/ 1276376 h 6858000"/>
              <a:gd name="connsiteX933" fmla="*/ 2716772 w 7467600"/>
              <a:gd name="connsiteY933" fmla="*/ 1255462 h 6858000"/>
              <a:gd name="connsiteX934" fmla="*/ 3471096 w 7467600"/>
              <a:gd name="connsiteY934" fmla="*/ 437072 h 6858000"/>
              <a:gd name="connsiteX935" fmla="*/ 3639057 w 7467600"/>
              <a:gd name="connsiteY935" fmla="*/ 286334 h 6858000"/>
              <a:gd name="connsiteX936" fmla="*/ 3640309 w 7467600"/>
              <a:gd name="connsiteY936" fmla="*/ 284664 h 6858000"/>
              <a:gd name="connsiteX937" fmla="*/ 3646022 w 7467600"/>
              <a:gd name="connsiteY937" fmla="*/ 276711 h 6858000"/>
              <a:gd name="connsiteX938" fmla="*/ 3707943 w 7467600"/>
              <a:gd name="connsiteY938" fmla="*/ 65958 h 6858000"/>
              <a:gd name="connsiteX939" fmla="*/ 3721337 w 7467600"/>
              <a:gd name="connsiteY939" fmla="*/ 0 h 6858000"/>
              <a:gd name="connsiteX940" fmla="*/ 2867960 w 7467600"/>
              <a:gd name="connsiteY940" fmla="*/ 0 h 6858000"/>
              <a:gd name="connsiteX941" fmla="*/ 2926351 w 7467600"/>
              <a:gd name="connsiteY941" fmla="*/ 0 h 6858000"/>
              <a:gd name="connsiteX942" fmla="*/ 2902823 w 7467600"/>
              <a:gd name="connsiteY942" fmla="*/ 262929 h 6858000"/>
              <a:gd name="connsiteX943" fmla="*/ 2940663 w 7467600"/>
              <a:gd name="connsiteY943" fmla="*/ 140884 h 6858000"/>
              <a:gd name="connsiteX944" fmla="*/ 2947039 w 7467600"/>
              <a:gd name="connsiteY944" fmla="*/ 122524 h 6858000"/>
              <a:gd name="connsiteX945" fmla="*/ 2984316 w 7467600"/>
              <a:gd name="connsiteY945" fmla="*/ 0 h 6858000"/>
              <a:gd name="connsiteX946" fmla="*/ 3016114 w 7467600"/>
              <a:gd name="connsiteY946" fmla="*/ 0 h 6858000"/>
              <a:gd name="connsiteX947" fmla="*/ 2979949 w 7467600"/>
              <a:gd name="connsiteY947" fmla="*/ 119274 h 6858000"/>
              <a:gd name="connsiteX948" fmla="*/ 3023879 w 7467600"/>
              <a:gd name="connsiteY948" fmla="*/ 0 h 6858000"/>
              <a:gd name="connsiteX949" fmla="*/ 3105400 w 7467600"/>
              <a:gd name="connsiteY949" fmla="*/ 0 h 6858000"/>
              <a:gd name="connsiteX950" fmla="*/ 3094669 w 7467600"/>
              <a:gd name="connsiteY950" fmla="*/ 30308 h 6858000"/>
              <a:gd name="connsiteX951" fmla="*/ 2901945 w 7467600"/>
              <a:gd name="connsiteY951" fmla="*/ 466538 h 6858000"/>
              <a:gd name="connsiteX952" fmla="*/ 2815209 w 7467600"/>
              <a:gd name="connsiteY952" fmla="*/ 497361 h 6858000"/>
              <a:gd name="connsiteX953" fmla="*/ 2844845 w 7467600"/>
              <a:gd name="connsiteY953" fmla="*/ 127638 h 6858000"/>
              <a:gd name="connsiteX954" fmla="*/ 2867960 w 7467600"/>
              <a:gd name="connsiteY954" fmla="*/ 0 h 6858000"/>
              <a:gd name="connsiteX955" fmla="*/ 1057230 w 7467600"/>
              <a:gd name="connsiteY955" fmla="*/ 0 h 6858000"/>
              <a:gd name="connsiteX956" fmla="*/ 1111003 w 7467600"/>
              <a:gd name="connsiteY956" fmla="*/ 0 h 6858000"/>
              <a:gd name="connsiteX957" fmla="*/ 1125553 w 7467600"/>
              <a:gd name="connsiteY957" fmla="*/ 52588 h 6858000"/>
              <a:gd name="connsiteX958" fmla="*/ 1304276 w 7467600"/>
              <a:gd name="connsiteY958" fmla="*/ 476275 h 6858000"/>
              <a:gd name="connsiteX959" fmla="*/ 1492066 w 7467600"/>
              <a:gd name="connsiteY959" fmla="*/ 886333 h 6858000"/>
              <a:gd name="connsiteX960" fmla="*/ 1423698 w 7467600"/>
              <a:gd name="connsiteY960" fmla="*/ 710817 h 6858000"/>
              <a:gd name="connsiteX961" fmla="*/ 1357609 w 7467600"/>
              <a:gd name="connsiteY961" fmla="*/ 532892 h 6858000"/>
              <a:gd name="connsiteX962" fmla="*/ 1309550 w 7467600"/>
              <a:gd name="connsiteY962" fmla="*/ 374031 h 6858000"/>
              <a:gd name="connsiteX963" fmla="*/ 1193673 w 7467600"/>
              <a:gd name="connsiteY963" fmla="*/ 49533 h 6858000"/>
              <a:gd name="connsiteX964" fmla="*/ 1164391 w 7467600"/>
              <a:gd name="connsiteY964" fmla="*/ 0 h 6858000"/>
              <a:gd name="connsiteX965" fmla="*/ 1200666 w 7467600"/>
              <a:gd name="connsiteY965" fmla="*/ 0 h 6858000"/>
              <a:gd name="connsiteX966" fmla="*/ 1223408 w 7467600"/>
              <a:gd name="connsiteY966" fmla="*/ 38996 h 6858000"/>
              <a:gd name="connsiteX967" fmla="*/ 1339635 w 7467600"/>
              <a:gd name="connsiteY967" fmla="*/ 365517 h 6858000"/>
              <a:gd name="connsiteX968" fmla="*/ 1387469 w 7467600"/>
              <a:gd name="connsiteY968" fmla="*/ 523079 h 6858000"/>
              <a:gd name="connsiteX969" fmla="*/ 1452685 w 7467600"/>
              <a:gd name="connsiteY969" fmla="*/ 699806 h 6858000"/>
              <a:gd name="connsiteX970" fmla="*/ 1492092 w 7467600"/>
              <a:gd name="connsiteY970" fmla="*/ 800424 h 6858000"/>
              <a:gd name="connsiteX971" fmla="*/ 1455302 w 7467600"/>
              <a:gd name="connsiteY971" fmla="*/ 632913 h 6858000"/>
              <a:gd name="connsiteX972" fmla="*/ 1222336 w 7467600"/>
              <a:gd name="connsiteY972" fmla="*/ 9480 h 6858000"/>
              <a:gd name="connsiteX973" fmla="*/ 1214634 w 7467600"/>
              <a:gd name="connsiteY973" fmla="*/ 0 h 6858000"/>
              <a:gd name="connsiteX974" fmla="*/ 1289827 w 7467600"/>
              <a:gd name="connsiteY974" fmla="*/ 0 h 6858000"/>
              <a:gd name="connsiteX975" fmla="*/ 1321076 w 7467600"/>
              <a:gd name="connsiteY975" fmla="*/ 59722 h 6858000"/>
              <a:gd name="connsiteX976" fmla="*/ 1512579 w 7467600"/>
              <a:gd name="connsiteY976" fmla="*/ 626441 h 6858000"/>
              <a:gd name="connsiteX977" fmla="*/ 1506076 w 7467600"/>
              <a:gd name="connsiteY977" fmla="*/ 1089289 h 6858000"/>
              <a:gd name="connsiteX978" fmla="*/ 1486346 w 7467600"/>
              <a:gd name="connsiteY978" fmla="*/ 1079919 h 6858000"/>
              <a:gd name="connsiteX979" fmla="*/ 1070511 w 7467600"/>
              <a:gd name="connsiteY979" fmla="*/ 48609 h 6858000"/>
              <a:gd name="connsiteX980" fmla="*/ 1057230 w 7467600"/>
              <a:gd name="connsiteY980" fmla="*/ 0 h 6858000"/>
              <a:gd name="connsiteX981" fmla="*/ 43151 w 7467600"/>
              <a:gd name="connsiteY981" fmla="*/ 0 h 6858000"/>
              <a:gd name="connsiteX982" fmla="*/ 95283 w 7467600"/>
              <a:gd name="connsiteY982" fmla="*/ 0 h 6858000"/>
              <a:gd name="connsiteX983" fmla="*/ 300708 w 7467600"/>
              <a:gd name="connsiteY983" fmla="*/ 154571 h 6858000"/>
              <a:gd name="connsiteX984" fmla="*/ 530414 w 7467600"/>
              <a:gd name="connsiteY984" fmla="*/ 354673 h 6858000"/>
              <a:gd name="connsiteX985" fmla="*/ 333785 w 7467600"/>
              <a:gd name="connsiteY985" fmla="*/ 161564 h 6858000"/>
              <a:gd name="connsiteX986" fmla="*/ 147005 w 7467600"/>
              <a:gd name="connsiteY986" fmla="*/ 0 h 6858000"/>
              <a:gd name="connsiteX987" fmla="*/ 272509 w 7467600"/>
              <a:gd name="connsiteY987" fmla="*/ 0 h 6858000"/>
              <a:gd name="connsiteX988" fmla="*/ 326276 w 7467600"/>
              <a:gd name="connsiteY988" fmla="*/ 45847 h 6858000"/>
              <a:gd name="connsiteX989" fmla="*/ 823759 w 7467600"/>
              <a:gd name="connsiteY989" fmla="*/ 574145 h 6858000"/>
              <a:gd name="connsiteX990" fmla="*/ 811254 w 7467600"/>
              <a:gd name="connsiteY990" fmla="*/ 665546 h 6858000"/>
              <a:gd name="connsiteX991" fmla="*/ 154042 w 7467600"/>
              <a:gd name="connsiteY991" fmla="*/ 261522 h 6858000"/>
              <a:gd name="connsiteX992" fmla="*/ 13550 w 7467600"/>
              <a:gd name="connsiteY992" fmla="*/ 158423 h 6858000"/>
              <a:gd name="connsiteX993" fmla="*/ 0 w 7467600"/>
              <a:gd name="connsiteY993" fmla="*/ 146618 h 6858000"/>
              <a:gd name="connsiteX994" fmla="*/ 0 w 7467600"/>
              <a:gd name="connsiteY994" fmla="*/ 59161 h 6858000"/>
              <a:gd name="connsiteX995" fmla="*/ 45427 w 7467600"/>
              <a:gd name="connsiteY995" fmla="*/ 101078 h 6858000"/>
              <a:gd name="connsiteX996" fmla="*/ 630103 w 7467600"/>
              <a:gd name="connsiteY996" fmla="*/ 485885 h 6858000"/>
              <a:gd name="connsiteX997" fmla="*/ 532040 w 7467600"/>
              <a:gd name="connsiteY997" fmla="*/ 399359 h 6858000"/>
              <a:gd name="connsiteX998" fmla="*/ 517618 w 7467600"/>
              <a:gd name="connsiteY998" fmla="*/ 385726 h 6858000"/>
              <a:gd name="connsiteX999" fmla="*/ 285074 w 7467600"/>
              <a:gd name="connsiteY999" fmla="*/ 182755 h 6858000"/>
              <a:gd name="connsiteX1000" fmla="*/ 43151 w 7467600"/>
              <a:gd name="connsiteY100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68569 w 7467600"/>
              <a:gd name="connsiteY127" fmla="*/ 5270182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7368569 w 7467600"/>
              <a:gd name="connsiteY143" fmla="*/ 5270182 h 6858000"/>
              <a:gd name="connsiteX144" fmla="*/ 1903353 w 7467600"/>
              <a:gd name="connsiteY144" fmla="*/ 5044827 h 6858000"/>
              <a:gd name="connsiteX145" fmla="*/ 1936931 w 7467600"/>
              <a:gd name="connsiteY145" fmla="*/ 5093954 h 6858000"/>
              <a:gd name="connsiteX146" fmla="*/ 2195868 w 7467600"/>
              <a:gd name="connsiteY146" fmla="*/ 5396574 h 6858000"/>
              <a:gd name="connsiteX147" fmla="*/ 2088852 w 7467600"/>
              <a:gd name="connsiteY147" fmla="*/ 5166123 h 6858000"/>
              <a:gd name="connsiteX148" fmla="*/ 1958241 w 7467600"/>
              <a:gd name="connsiteY148" fmla="*/ 5067955 h 6858000"/>
              <a:gd name="connsiteX149" fmla="*/ 1903353 w 7467600"/>
              <a:gd name="connsiteY149" fmla="*/ 5044827 h 6858000"/>
              <a:gd name="connsiteX150" fmla="*/ 1979378 w 7467600"/>
              <a:gd name="connsiteY150" fmla="*/ 4769504 h 6858000"/>
              <a:gd name="connsiteX151" fmla="*/ 2882120 w 7467600"/>
              <a:gd name="connsiteY151" fmla="*/ 5064547 h 6858000"/>
              <a:gd name="connsiteX152" fmla="*/ 2793103 w 7467600"/>
              <a:gd name="connsiteY152" fmla="*/ 5039699 h 6858000"/>
              <a:gd name="connsiteX153" fmla="*/ 2770041 w 7467600"/>
              <a:gd name="connsiteY153" fmla="*/ 5033634 h 6858000"/>
              <a:gd name="connsiteX154" fmla="*/ 1979378 w 7467600"/>
              <a:gd name="connsiteY154" fmla="*/ 4769504 h 6858000"/>
              <a:gd name="connsiteX155" fmla="*/ 1927410 w 7467600"/>
              <a:gd name="connsiteY155" fmla="*/ 4716164 h 6858000"/>
              <a:gd name="connsiteX156" fmla="*/ 1959587 w 7467600"/>
              <a:gd name="connsiteY156" fmla="*/ 4728849 h 6858000"/>
              <a:gd name="connsiteX157" fmla="*/ 2777707 w 7467600"/>
              <a:gd name="connsiteY157" fmla="*/ 5003991 h 6858000"/>
              <a:gd name="connsiteX158" fmla="*/ 2800768 w 7467600"/>
              <a:gd name="connsiteY158" fmla="*/ 5010056 h 6858000"/>
              <a:gd name="connsiteX159" fmla="*/ 2879408 w 7467600"/>
              <a:gd name="connsiteY159" fmla="*/ 5031590 h 6858000"/>
              <a:gd name="connsiteX160" fmla="*/ 2862295 w 7467600"/>
              <a:gd name="connsiteY160" fmla="*/ 5022958 h 6858000"/>
              <a:gd name="connsiteX161" fmla="*/ 2813343 w 7467600"/>
              <a:gd name="connsiteY161" fmla="*/ 4998369 h 6858000"/>
              <a:gd name="connsiteX162" fmla="*/ 2646245 w 7467600"/>
              <a:gd name="connsiteY162" fmla="*/ 4930999 h 6858000"/>
              <a:gd name="connsiteX163" fmla="*/ 1999243 w 7467600"/>
              <a:gd name="connsiteY163" fmla="*/ 4730524 h 6858000"/>
              <a:gd name="connsiteX164" fmla="*/ 1979527 w 7467600"/>
              <a:gd name="connsiteY164" fmla="*/ 4726651 h 6858000"/>
              <a:gd name="connsiteX165" fmla="*/ 1927410 w 7467600"/>
              <a:gd name="connsiteY165" fmla="*/ 4716164 h 6858000"/>
              <a:gd name="connsiteX166" fmla="*/ 1997014 w 7467600"/>
              <a:gd name="connsiteY166" fmla="*/ 4698007 h 6858000"/>
              <a:gd name="connsiteX167" fmla="*/ 2005458 w 7467600"/>
              <a:gd name="connsiteY167" fmla="*/ 4699540 h 6858000"/>
              <a:gd name="connsiteX168" fmla="*/ 2657186 w 7467600"/>
              <a:gd name="connsiteY168" fmla="*/ 4901687 h 6858000"/>
              <a:gd name="connsiteX169" fmla="*/ 2826662 w 7467600"/>
              <a:gd name="connsiteY169" fmla="*/ 4970362 h 6858000"/>
              <a:gd name="connsiteX170" fmla="*/ 2876100 w 7467600"/>
              <a:gd name="connsiteY170" fmla="*/ 4995397 h 6858000"/>
              <a:gd name="connsiteX171" fmla="*/ 3042600 w 7467600"/>
              <a:gd name="connsiteY171" fmla="*/ 5059532 h 6858000"/>
              <a:gd name="connsiteX172" fmla="*/ 1997014 w 7467600"/>
              <a:gd name="connsiteY172" fmla="*/ 4698007 h 6858000"/>
              <a:gd name="connsiteX173" fmla="*/ 2305292 w 7467600"/>
              <a:gd name="connsiteY173" fmla="*/ 4219492 h 6858000"/>
              <a:gd name="connsiteX174" fmla="*/ 3360922 w 7467600"/>
              <a:gd name="connsiteY174" fmla="*/ 4529373 h 6858000"/>
              <a:gd name="connsiteX175" fmla="*/ 3492420 w 7467600"/>
              <a:gd name="connsiteY175" fmla="*/ 4510145 h 6858000"/>
              <a:gd name="connsiteX176" fmla="*/ 3364086 w 7467600"/>
              <a:gd name="connsiteY176" fmla="*/ 4480340 h 6858000"/>
              <a:gd name="connsiteX177" fmla="*/ 3225818 w 7467600"/>
              <a:gd name="connsiteY177" fmla="*/ 4411822 h 6858000"/>
              <a:gd name="connsiteX178" fmla="*/ 3129696 w 7467600"/>
              <a:gd name="connsiteY178" fmla="*/ 4360704 h 6858000"/>
              <a:gd name="connsiteX179" fmla="*/ 2814545 w 7467600"/>
              <a:gd name="connsiteY179" fmla="*/ 4282955 h 6858000"/>
              <a:gd name="connsiteX180" fmla="*/ 2305292 w 7467600"/>
              <a:gd name="connsiteY180" fmla="*/ 4219492 h 6858000"/>
              <a:gd name="connsiteX181" fmla="*/ 2626982 w 7467600"/>
              <a:gd name="connsiteY181" fmla="*/ 4206450 h 6858000"/>
              <a:gd name="connsiteX182" fmla="*/ 2490617 w 7467600"/>
              <a:gd name="connsiteY182" fmla="*/ 4206951 h 6858000"/>
              <a:gd name="connsiteX183" fmla="*/ 2819869 w 7467600"/>
              <a:gd name="connsiteY183" fmla="*/ 4252936 h 6858000"/>
              <a:gd name="connsiteX184" fmla="*/ 3143018 w 7467600"/>
              <a:gd name="connsiteY184" fmla="*/ 4332698 h 6858000"/>
              <a:gd name="connsiteX185" fmla="*/ 3241520 w 7467600"/>
              <a:gd name="connsiteY185" fmla="*/ 4385112 h 6858000"/>
              <a:gd name="connsiteX186" fmla="*/ 3374575 w 7467600"/>
              <a:gd name="connsiteY186" fmla="*/ 4451517 h 6858000"/>
              <a:gd name="connsiteX187" fmla="*/ 3505221 w 7467600"/>
              <a:gd name="connsiteY187" fmla="*/ 4480757 h 6858000"/>
              <a:gd name="connsiteX188" fmla="*/ 2626982 w 7467600"/>
              <a:gd name="connsiteY188" fmla="*/ 4206450 h 6858000"/>
              <a:gd name="connsiteX189" fmla="*/ 1310106 w 7467600"/>
              <a:gd name="connsiteY189" fmla="*/ 3943217 h 6858000"/>
              <a:gd name="connsiteX190" fmla="*/ 854994 w 7467600"/>
              <a:gd name="connsiteY190" fmla="*/ 4399136 h 6858000"/>
              <a:gd name="connsiteX191" fmla="*/ 742462 w 7467600"/>
              <a:gd name="connsiteY191" fmla="*/ 4594648 h 6858000"/>
              <a:gd name="connsiteX192" fmla="*/ 820602 w 7467600"/>
              <a:gd name="connsiteY192" fmla="*/ 4485915 h 6858000"/>
              <a:gd name="connsiteX193" fmla="*/ 878295 w 7467600"/>
              <a:gd name="connsiteY193" fmla="*/ 4403594 h 6858000"/>
              <a:gd name="connsiteX194" fmla="*/ 1240607 w 7467600"/>
              <a:gd name="connsiteY194" fmla="*/ 4010401 h 6858000"/>
              <a:gd name="connsiteX195" fmla="*/ 1310106 w 7467600"/>
              <a:gd name="connsiteY195" fmla="*/ 3943217 h 6858000"/>
              <a:gd name="connsiteX196" fmla="*/ 1423113 w 7467600"/>
              <a:gd name="connsiteY196" fmla="*/ 3874565 h 6858000"/>
              <a:gd name="connsiteX197" fmla="*/ 1260565 w 7467600"/>
              <a:gd name="connsiteY197" fmla="*/ 4031982 h 6858000"/>
              <a:gd name="connsiteX198" fmla="*/ 901900 w 7467600"/>
              <a:gd name="connsiteY198" fmla="*/ 4421236 h 6858000"/>
              <a:gd name="connsiteX199" fmla="*/ 845044 w 7467600"/>
              <a:gd name="connsiteY199" fmla="*/ 4502436 h 6858000"/>
              <a:gd name="connsiteX200" fmla="*/ 685926 w 7467600"/>
              <a:gd name="connsiteY200" fmla="*/ 4703069 h 6858000"/>
              <a:gd name="connsiteX201" fmla="*/ 684248 w 7467600"/>
              <a:gd name="connsiteY201" fmla="*/ 4706721 h 6858000"/>
              <a:gd name="connsiteX202" fmla="*/ 1423113 w 7467600"/>
              <a:gd name="connsiteY202" fmla="*/ 3874565 h 6858000"/>
              <a:gd name="connsiteX203" fmla="*/ 3316479 w 7467600"/>
              <a:gd name="connsiteY203" fmla="*/ 3872136 h 6858000"/>
              <a:gd name="connsiteX204" fmla="*/ 3546806 w 7467600"/>
              <a:gd name="connsiteY204" fmla="*/ 4356139 h 6858000"/>
              <a:gd name="connsiteX205" fmla="*/ 3364433 w 7467600"/>
              <a:gd name="connsiteY205" fmla="*/ 3953121 h 6858000"/>
              <a:gd name="connsiteX206" fmla="*/ 3316479 w 7467600"/>
              <a:gd name="connsiteY206" fmla="*/ 3872136 h 6858000"/>
              <a:gd name="connsiteX207" fmla="*/ 3291335 w 7467600"/>
              <a:gd name="connsiteY207" fmla="*/ 3767420 h 6858000"/>
              <a:gd name="connsiteX208" fmla="*/ 3390805 w 7467600"/>
              <a:gd name="connsiteY208" fmla="*/ 3937163 h 6858000"/>
              <a:gd name="connsiteX209" fmla="*/ 3579062 w 7467600"/>
              <a:gd name="connsiteY209" fmla="*/ 4359040 h 6858000"/>
              <a:gd name="connsiteX210" fmla="*/ 3467355 w 7467600"/>
              <a:gd name="connsiteY210" fmla="*/ 3988130 h 6858000"/>
              <a:gd name="connsiteX211" fmla="*/ 3310753 w 7467600"/>
              <a:gd name="connsiteY211" fmla="*/ 3787140 h 6858000"/>
              <a:gd name="connsiteX212" fmla="*/ 3291335 w 7467600"/>
              <a:gd name="connsiteY212" fmla="*/ 3767420 h 6858000"/>
              <a:gd name="connsiteX213" fmla="*/ 1635889 w 7467600"/>
              <a:gd name="connsiteY213" fmla="*/ 3709494 h 6858000"/>
              <a:gd name="connsiteX214" fmla="*/ 1634800 w 7467600"/>
              <a:gd name="connsiteY214" fmla="*/ 3731111 h 6858000"/>
              <a:gd name="connsiteX215" fmla="*/ 1635889 w 7467600"/>
              <a:gd name="connsiteY215" fmla="*/ 3709494 h 6858000"/>
              <a:gd name="connsiteX216" fmla="*/ 1510397 w 7467600"/>
              <a:gd name="connsiteY216" fmla="*/ 3684705 h 6858000"/>
              <a:gd name="connsiteX217" fmla="*/ 1146550 w 7467600"/>
              <a:gd name="connsiteY217" fmla="*/ 3802012 h 6858000"/>
              <a:gd name="connsiteX218" fmla="*/ 698834 w 7467600"/>
              <a:gd name="connsiteY218" fmla="*/ 3952272 h 6858000"/>
              <a:gd name="connsiteX219" fmla="*/ 34256 w 7467600"/>
              <a:gd name="connsiteY219" fmla="*/ 4347603 h 6858000"/>
              <a:gd name="connsiteX220" fmla="*/ 527241 w 7467600"/>
              <a:gd name="connsiteY220" fmla="*/ 4065078 h 6858000"/>
              <a:gd name="connsiteX221" fmla="*/ 1510397 w 7467600"/>
              <a:gd name="connsiteY221" fmla="*/ 3684705 h 6858000"/>
              <a:gd name="connsiteX222" fmla="*/ 1313114 w 7467600"/>
              <a:gd name="connsiteY222" fmla="*/ 3655216 h 6858000"/>
              <a:gd name="connsiteX223" fmla="*/ 1109304 w 7467600"/>
              <a:gd name="connsiteY223" fmla="*/ 3669030 h 6858000"/>
              <a:gd name="connsiteX224" fmla="*/ 8129 w 7467600"/>
              <a:gd name="connsiteY224" fmla="*/ 4330519 h 6858000"/>
              <a:gd name="connsiteX225" fmla="*/ 687572 w 7467600"/>
              <a:gd name="connsiteY225" fmla="*/ 3925629 h 6858000"/>
              <a:gd name="connsiteX226" fmla="*/ 1138365 w 7467600"/>
              <a:gd name="connsiteY226" fmla="*/ 3774515 h 6858000"/>
              <a:gd name="connsiteX227" fmla="*/ 1505579 w 7467600"/>
              <a:gd name="connsiteY227" fmla="*/ 3655526 h 6858000"/>
              <a:gd name="connsiteX228" fmla="*/ 1313114 w 7467600"/>
              <a:gd name="connsiteY228" fmla="*/ 3655216 h 6858000"/>
              <a:gd name="connsiteX229" fmla="*/ 3655073 w 7467600"/>
              <a:gd name="connsiteY229" fmla="*/ 3650884 h 6858000"/>
              <a:gd name="connsiteX230" fmla="*/ 3989938 w 7467600"/>
              <a:gd name="connsiteY230" fmla="*/ 3991685 h 6858000"/>
              <a:gd name="connsiteX231" fmla="*/ 4393907 w 7467600"/>
              <a:gd name="connsiteY231" fmla="*/ 4261258 h 6858000"/>
              <a:gd name="connsiteX232" fmla="*/ 4648051 w 7467600"/>
              <a:gd name="connsiteY232" fmla="*/ 4374051 h 6858000"/>
              <a:gd name="connsiteX233" fmla="*/ 4383389 w 7467600"/>
              <a:gd name="connsiteY233" fmla="*/ 4184369 h 6858000"/>
              <a:gd name="connsiteX234" fmla="*/ 4165508 w 7467600"/>
              <a:gd name="connsiteY234" fmla="*/ 4035196 h 6858000"/>
              <a:gd name="connsiteX235" fmla="*/ 4068162 w 7467600"/>
              <a:gd name="connsiteY235" fmla="*/ 3953394 h 6858000"/>
              <a:gd name="connsiteX236" fmla="*/ 3981416 w 7467600"/>
              <a:gd name="connsiteY236" fmla="*/ 3880482 h 6858000"/>
              <a:gd name="connsiteX237" fmla="*/ 3800147 w 7467600"/>
              <a:gd name="connsiteY237" fmla="*/ 3749872 h 6858000"/>
              <a:gd name="connsiteX238" fmla="*/ 3655073 w 7467600"/>
              <a:gd name="connsiteY238" fmla="*/ 3650884 h 6858000"/>
              <a:gd name="connsiteX239" fmla="*/ 3670252 w 7467600"/>
              <a:gd name="connsiteY239" fmla="*/ 3622798 h 6858000"/>
              <a:gd name="connsiteX240" fmla="*/ 3817258 w 7467600"/>
              <a:gd name="connsiteY240" fmla="*/ 3723577 h 6858000"/>
              <a:gd name="connsiteX241" fmla="*/ 4000461 w 7467600"/>
              <a:gd name="connsiteY241" fmla="*/ 3855966 h 6858000"/>
              <a:gd name="connsiteX242" fmla="*/ 4088180 w 7467600"/>
              <a:gd name="connsiteY242" fmla="*/ 3929774 h 6858000"/>
              <a:gd name="connsiteX243" fmla="*/ 4184555 w 7467600"/>
              <a:gd name="connsiteY243" fmla="*/ 4010683 h 6858000"/>
              <a:gd name="connsiteX244" fmla="*/ 4399563 w 7467600"/>
              <a:gd name="connsiteY244" fmla="*/ 4158106 h 6858000"/>
              <a:gd name="connsiteX245" fmla="*/ 4684469 w 7467600"/>
              <a:gd name="connsiteY245" fmla="*/ 4364680 h 6858000"/>
              <a:gd name="connsiteX246" fmla="*/ 4690271 w 7467600"/>
              <a:gd name="connsiteY246" fmla="*/ 4370034 h 6858000"/>
              <a:gd name="connsiteX247" fmla="*/ 4136093 w 7467600"/>
              <a:gd name="connsiteY247" fmla="*/ 3858466 h 6858000"/>
              <a:gd name="connsiteX248" fmla="*/ 3670252 w 7467600"/>
              <a:gd name="connsiteY248" fmla="*/ 3622798 h 6858000"/>
              <a:gd name="connsiteX249" fmla="*/ 4440129 w 7467600"/>
              <a:gd name="connsiteY249" fmla="*/ 3448571 h 6858000"/>
              <a:gd name="connsiteX250" fmla="*/ 4856525 w 7467600"/>
              <a:gd name="connsiteY250" fmla="*/ 3915351 h 6858000"/>
              <a:gd name="connsiteX251" fmla="*/ 5059055 w 7467600"/>
              <a:gd name="connsiteY251" fmla="*/ 4108918 h 6858000"/>
              <a:gd name="connsiteX252" fmla="*/ 5290070 w 7467600"/>
              <a:gd name="connsiteY252" fmla="*/ 4263619 h 6858000"/>
              <a:gd name="connsiteX253" fmla="*/ 4834991 w 7467600"/>
              <a:gd name="connsiteY253" fmla="*/ 3830985 h 6858000"/>
              <a:gd name="connsiteX254" fmla="*/ 4440129 w 7467600"/>
              <a:gd name="connsiteY254" fmla="*/ 3448571 h 6858000"/>
              <a:gd name="connsiteX255" fmla="*/ 4441737 w 7467600"/>
              <a:gd name="connsiteY255" fmla="*/ 3399734 h 6858000"/>
              <a:gd name="connsiteX256" fmla="*/ 4431236 w 7467600"/>
              <a:gd name="connsiteY256" fmla="*/ 3400954 h 6858000"/>
              <a:gd name="connsiteX257" fmla="*/ 4557150 w 7467600"/>
              <a:gd name="connsiteY257" fmla="*/ 3510023 h 6858000"/>
              <a:gd name="connsiteX258" fmla="*/ 4856936 w 7467600"/>
              <a:gd name="connsiteY258" fmla="*/ 3809146 h 6858000"/>
              <a:gd name="connsiteX259" fmla="*/ 5111996 w 7467600"/>
              <a:gd name="connsiteY259" fmla="*/ 4065759 h 6858000"/>
              <a:gd name="connsiteX260" fmla="*/ 5388878 w 7467600"/>
              <a:gd name="connsiteY260" fmla="*/ 4300185 h 6858000"/>
              <a:gd name="connsiteX261" fmla="*/ 5425556 w 7467600"/>
              <a:gd name="connsiteY261" fmla="*/ 4308967 h 6858000"/>
              <a:gd name="connsiteX262" fmla="*/ 4943646 w 7467600"/>
              <a:gd name="connsiteY262" fmla="*/ 3822916 h 6858000"/>
              <a:gd name="connsiteX263" fmla="*/ 4594837 w 7467600"/>
              <a:gd name="connsiteY263" fmla="*/ 3532274 h 6858000"/>
              <a:gd name="connsiteX264" fmla="*/ 4441737 w 7467600"/>
              <a:gd name="connsiteY264" fmla="*/ 3399734 h 6858000"/>
              <a:gd name="connsiteX265" fmla="*/ 5425834 w 7467600"/>
              <a:gd name="connsiteY265" fmla="*/ 3162785 h 6858000"/>
              <a:gd name="connsiteX266" fmla="*/ 5401644 w 7467600"/>
              <a:gd name="connsiteY266" fmla="*/ 3617847 h 6858000"/>
              <a:gd name="connsiteX267" fmla="*/ 5467256 w 7467600"/>
              <a:gd name="connsiteY267" fmla="*/ 4175494 h 6858000"/>
              <a:gd name="connsiteX268" fmla="*/ 5448069 w 7467600"/>
              <a:gd name="connsiteY268" fmla="*/ 3567554 h 6858000"/>
              <a:gd name="connsiteX269" fmla="*/ 5425834 w 7467600"/>
              <a:gd name="connsiteY269" fmla="*/ 3162785 h 6858000"/>
              <a:gd name="connsiteX270" fmla="*/ 1318687 w 7467600"/>
              <a:gd name="connsiteY270" fmla="*/ 3113840 h 6858000"/>
              <a:gd name="connsiteX271" fmla="*/ 1066793 w 7467600"/>
              <a:gd name="connsiteY271" fmla="*/ 3212171 h 6858000"/>
              <a:gd name="connsiteX272" fmla="*/ 993319 w 7467600"/>
              <a:gd name="connsiteY272" fmla="*/ 3247648 h 6858000"/>
              <a:gd name="connsiteX273" fmla="*/ 853081 w 7467600"/>
              <a:gd name="connsiteY273" fmla="*/ 3312410 h 6858000"/>
              <a:gd name="connsiteX274" fmla="*/ 805957 w 7467600"/>
              <a:gd name="connsiteY274" fmla="*/ 3330443 h 6858000"/>
              <a:gd name="connsiteX275" fmla="*/ 1318687 w 7467600"/>
              <a:gd name="connsiteY275" fmla="*/ 3113840 h 6858000"/>
              <a:gd name="connsiteX276" fmla="*/ 5453702 w 7467600"/>
              <a:gd name="connsiteY276" fmla="*/ 3090882 h 6858000"/>
              <a:gd name="connsiteX277" fmla="*/ 5480135 w 7467600"/>
              <a:gd name="connsiteY277" fmla="*/ 3565802 h 6858000"/>
              <a:gd name="connsiteX278" fmla="*/ 5499023 w 7467600"/>
              <a:gd name="connsiteY278" fmla="*/ 4166310 h 6858000"/>
              <a:gd name="connsiteX279" fmla="*/ 5547022 w 7467600"/>
              <a:gd name="connsiteY279" fmla="*/ 3607838 h 6858000"/>
              <a:gd name="connsiteX280" fmla="*/ 5515964 w 7467600"/>
              <a:gd name="connsiteY280" fmla="*/ 3378541 h 6858000"/>
              <a:gd name="connsiteX281" fmla="*/ 5453702 w 7467600"/>
              <a:gd name="connsiteY281" fmla="*/ 3090882 h 6858000"/>
              <a:gd name="connsiteX282" fmla="*/ 1238695 w 7467600"/>
              <a:gd name="connsiteY282" fmla="*/ 3076820 h 6858000"/>
              <a:gd name="connsiteX283" fmla="*/ 716371 w 7467600"/>
              <a:gd name="connsiteY283" fmla="*/ 3293249 h 6858000"/>
              <a:gd name="connsiteX284" fmla="*/ 579522 w 7467600"/>
              <a:gd name="connsiteY284" fmla="*/ 3371759 h 6858000"/>
              <a:gd name="connsiteX285" fmla="*/ 600288 w 7467600"/>
              <a:gd name="connsiteY285" fmla="*/ 3365555 h 6858000"/>
              <a:gd name="connsiteX286" fmla="*/ 840692 w 7467600"/>
              <a:gd name="connsiteY286" fmla="*/ 3284921 h 6858000"/>
              <a:gd name="connsiteX287" fmla="*/ 979248 w 7467600"/>
              <a:gd name="connsiteY287" fmla="*/ 3221003 h 6858000"/>
              <a:gd name="connsiteX288" fmla="*/ 1053282 w 7467600"/>
              <a:gd name="connsiteY288" fmla="*/ 3185247 h 6858000"/>
              <a:gd name="connsiteX289" fmla="*/ 1320603 w 7467600"/>
              <a:gd name="connsiteY289" fmla="*/ 3081281 h 6858000"/>
              <a:gd name="connsiteX290" fmla="*/ 1238695 w 7467600"/>
              <a:gd name="connsiteY290" fmla="*/ 3076820 h 6858000"/>
              <a:gd name="connsiteX291" fmla="*/ 5425627 w 7467600"/>
              <a:gd name="connsiteY291" fmla="*/ 2954192 h 6858000"/>
              <a:gd name="connsiteX292" fmla="*/ 5470770 w 7467600"/>
              <a:gd name="connsiteY292" fmla="*/ 3005435 h 6858000"/>
              <a:gd name="connsiteX293" fmla="*/ 5519779 w 7467600"/>
              <a:gd name="connsiteY293" fmla="*/ 4359223 h 6858000"/>
              <a:gd name="connsiteX294" fmla="*/ 5520293 w 7467600"/>
              <a:gd name="connsiteY294" fmla="*/ 4360602 h 6858000"/>
              <a:gd name="connsiteX295" fmla="*/ 5767221 w 7467600"/>
              <a:gd name="connsiteY295" fmla="*/ 4665564 h 6858000"/>
              <a:gd name="connsiteX296" fmla="*/ 6937169 w 7467600"/>
              <a:gd name="connsiteY296" fmla="*/ 4815941 h 6858000"/>
              <a:gd name="connsiteX297" fmla="*/ 6953922 w 7467600"/>
              <a:gd name="connsiteY297" fmla="*/ 4890068 h 6858000"/>
              <a:gd name="connsiteX298" fmla="*/ 6071359 w 7467600"/>
              <a:gd name="connsiteY298" fmla="*/ 4770770 h 6858000"/>
              <a:gd name="connsiteX299" fmla="*/ 6038839 w 7467600"/>
              <a:gd name="connsiteY299" fmla="*/ 4764474 h 6858000"/>
              <a:gd name="connsiteX300" fmla="*/ 6038706 w 7467600"/>
              <a:gd name="connsiteY300" fmla="*/ 4763847 h 6858000"/>
              <a:gd name="connsiteX301" fmla="*/ 6037784 w 7467600"/>
              <a:gd name="connsiteY301" fmla="*/ 4764270 h 6858000"/>
              <a:gd name="connsiteX302" fmla="*/ 6038839 w 7467600"/>
              <a:gd name="connsiteY302" fmla="*/ 4764474 h 6858000"/>
              <a:gd name="connsiteX303" fmla="*/ 6040338 w 7467600"/>
              <a:gd name="connsiteY303" fmla="*/ 4771418 h 6858000"/>
              <a:gd name="connsiteX304" fmla="*/ 6024488 w 7467600"/>
              <a:gd name="connsiteY304" fmla="*/ 4809903 h 6858000"/>
              <a:gd name="connsiteX305" fmla="*/ 5599771 w 7467600"/>
              <a:gd name="connsiteY305" fmla="*/ 5509652 h 6858000"/>
              <a:gd name="connsiteX306" fmla="*/ 5548843 w 7467600"/>
              <a:gd name="connsiteY306" fmla="*/ 5563845 h 6858000"/>
              <a:gd name="connsiteX307" fmla="*/ 5940952 w 7467600"/>
              <a:gd name="connsiteY307" fmla="*/ 6250028 h 6858000"/>
              <a:gd name="connsiteX308" fmla="*/ 6043441 w 7467600"/>
              <a:gd name="connsiteY308" fmla="*/ 6665847 h 6858000"/>
              <a:gd name="connsiteX309" fmla="*/ 6093432 w 7467600"/>
              <a:gd name="connsiteY309" fmla="*/ 6858000 h 6858000"/>
              <a:gd name="connsiteX310" fmla="*/ 6034344 w 7467600"/>
              <a:gd name="connsiteY310" fmla="*/ 6858000 h 6858000"/>
              <a:gd name="connsiteX311" fmla="*/ 6026679 w 7467600"/>
              <a:gd name="connsiteY311" fmla="*/ 6836959 h 6858000"/>
              <a:gd name="connsiteX312" fmla="*/ 5800441 w 7467600"/>
              <a:gd name="connsiteY312" fmla="*/ 6335286 h 6858000"/>
              <a:gd name="connsiteX313" fmla="*/ 5526562 w 7467600"/>
              <a:gd name="connsiteY313" fmla="*/ 5705388 h 6858000"/>
              <a:gd name="connsiteX314" fmla="*/ 5519640 w 7467600"/>
              <a:gd name="connsiteY314" fmla="*/ 5683774 h 6858000"/>
              <a:gd name="connsiteX315" fmla="*/ 5844559 w 7467600"/>
              <a:gd name="connsiteY315" fmla="*/ 6553349 h 6858000"/>
              <a:gd name="connsiteX316" fmla="*/ 5975994 w 7467600"/>
              <a:gd name="connsiteY316" fmla="*/ 6858000 h 6858000"/>
              <a:gd name="connsiteX317" fmla="*/ 5898547 w 7467600"/>
              <a:gd name="connsiteY317" fmla="*/ 6858000 h 6858000"/>
              <a:gd name="connsiteX318" fmla="*/ 5682041 w 7467600"/>
              <a:gd name="connsiteY318" fmla="*/ 6355860 h 6858000"/>
              <a:gd name="connsiteX319" fmla="*/ 5461758 w 7467600"/>
              <a:gd name="connsiteY319" fmla="*/ 5820220 h 6858000"/>
              <a:gd name="connsiteX320" fmla="*/ 5237282 w 7467600"/>
              <a:gd name="connsiteY320" fmla="*/ 6579086 h 6858000"/>
              <a:gd name="connsiteX321" fmla="*/ 5115009 w 7467600"/>
              <a:gd name="connsiteY321" fmla="*/ 6858000 h 6858000"/>
              <a:gd name="connsiteX322" fmla="*/ 5028074 w 7467600"/>
              <a:gd name="connsiteY322" fmla="*/ 6858000 h 6858000"/>
              <a:gd name="connsiteX323" fmla="*/ 5079508 w 7467600"/>
              <a:gd name="connsiteY323" fmla="*/ 6749074 h 6858000"/>
              <a:gd name="connsiteX324" fmla="*/ 5371846 w 7467600"/>
              <a:gd name="connsiteY324" fmla="*/ 5924413 h 6858000"/>
              <a:gd name="connsiteX325" fmla="*/ 5270512 w 7467600"/>
              <a:gd name="connsiteY325" fmla="*/ 6138975 h 6858000"/>
              <a:gd name="connsiteX326" fmla="*/ 5062409 w 7467600"/>
              <a:gd name="connsiteY326" fmla="*/ 6653544 h 6858000"/>
              <a:gd name="connsiteX327" fmla="*/ 5036628 w 7467600"/>
              <a:gd name="connsiteY327" fmla="*/ 6754247 h 6858000"/>
              <a:gd name="connsiteX328" fmla="*/ 5009112 w 7467600"/>
              <a:gd name="connsiteY328" fmla="*/ 6858000 h 6858000"/>
              <a:gd name="connsiteX329" fmla="*/ 4976679 w 7467600"/>
              <a:gd name="connsiteY329" fmla="*/ 6858000 h 6858000"/>
              <a:gd name="connsiteX330" fmla="*/ 5006537 w 7467600"/>
              <a:gd name="connsiteY330" fmla="*/ 6747068 h 6858000"/>
              <a:gd name="connsiteX331" fmla="*/ 5032723 w 7467600"/>
              <a:gd name="connsiteY331" fmla="*/ 6644957 h 6858000"/>
              <a:gd name="connsiteX332" fmla="*/ 5242949 w 7467600"/>
              <a:gd name="connsiteY332" fmla="*/ 6125175 h 6858000"/>
              <a:gd name="connsiteX333" fmla="*/ 5286321 w 7467600"/>
              <a:gd name="connsiteY333" fmla="*/ 6033555 h 6858000"/>
              <a:gd name="connsiteX334" fmla="*/ 5008210 w 7467600"/>
              <a:gd name="connsiteY334" fmla="*/ 6649194 h 6858000"/>
              <a:gd name="connsiteX335" fmla="*/ 4986321 w 7467600"/>
              <a:gd name="connsiteY335" fmla="*/ 6765687 h 6858000"/>
              <a:gd name="connsiteX336" fmla="*/ 4973474 w 7467600"/>
              <a:gd name="connsiteY336" fmla="*/ 6858000 h 6858000"/>
              <a:gd name="connsiteX337" fmla="*/ 4907178 w 7467600"/>
              <a:gd name="connsiteY337" fmla="*/ 6858000 h 6858000"/>
              <a:gd name="connsiteX338" fmla="*/ 4910810 w 7467600"/>
              <a:gd name="connsiteY338" fmla="*/ 6829660 h 6858000"/>
              <a:gd name="connsiteX339" fmla="*/ 4987461 w 7467600"/>
              <a:gd name="connsiteY339" fmla="*/ 6432994 h 6858000"/>
              <a:gd name="connsiteX340" fmla="*/ 5179262 w 7467600"/>
              <a:gd name="connsiteY340" fmla="*/ 6035044 h 6858000"/>
              <a:gd name="connsiteX341" fmla="*/ 4689678 w 7467600"/>
              <a:gd name="connsiteY341" fmla="*/ 6440241 h 6858000"/>
              <a:gd name="connsiteX342" fmla="*/ 4477543 w 7467600"/>
              <a:gd name="connsiteY342" fmla="*/ 6674836 h 6858000"/>
              <a:gd name="connsiteX343" fmla="*/ 4329957 w 7467600"/>
              <a:gd name="connsiteY343" fmla="*/ 6858000 h 6858000"/>
              <a:gd name="connsiteX344" fmla="*/ 4218595 w 7467600"/>
              <a:gd name="connsiteY344" fmla="*/ 6858000 h 6858000"/>
              <a:gd name="connsiteX345" fmla="*/ 4368888 w 7467600"/>
              <a:gd name="connsiteY345" fmla="*/ 6668412 h 6858000"/>
              <a:gd name="connsiteX346" fmla="*/ 4563091 w 7467600"/>
              <a:gd name="connsiteY346" fmla="*/ 6442508 h 6858000"/>
              <a:gd name="connsiteX347" fmla="*/ 5387324 w 7467600"/>
              <a:gd name="connsiteY347" fmla="*/ 5705830 h 6858000"/>
              <a:gd name="connsiteX348" fmla="*/ 5073620 w 7467600"/>
              <a:gd name="connsiteY348" fmla="*/ 5955437 h 6858000"/>
              <a:gd name="connsiteX349" fmla="*/ 4689789 w 7467600"/>
              <a:gd name="connsiteY349" fmla="*/ 6268382 h 6858000"/>
              <a:gd name="connsiteX350" fmla="*/ 4418722 w 7467600"/>
              <a:gd name="connsiteY350" fmla="*/ 6570886 h 6858000"/>
              <a:gd name="connsiteX351" fmla="*/ 4214944 w 7467600"/>
              <a:gd name="connsiteY351" fmla="*/ 6858000 h 6858000"/>
              <a:gd name="connsiteX352" fmla="*/ 4177898 w 7467600"/>
              <a:gd name="connsiteY352" fmla="*/ 6858000 h 6858000"/>
              <a:gd name="connsiteX353" fmla="*/ 4391597 w 7467600"/>
              <a:gd name="connsiteY353" fmla="*/ 6556370 h 6858000"/>
              <a:gd name="connsiteX354" fmla="*/ 4668889 w 7467600"/>
              <a:gd name="connsiteY354" fmla="*/ 6246399 h 6858000"/>
              <a:gd name="connsiteX355" fmla="*/ 5055427 w 7467600"/>
              <a:gd name="connsiteY355" fmla="*/ 5931476 h 6858000"/>
              <a:gd name="connsiteX356" fmla="*/ 5371814 w 7467600"/>
              <a:gd name="connsiteY356" fmla="*/ 5678975 h 6858000"/>
              <a:gd name="connsiteX357" fmla="*/ 4987918 w 7467600"/>
              <a:gd name="connsiteY357" fmla="*/ 5838701 h 6858000"/>
              <a:gd name="connsiteX358" fmla="*/ 4317146 w 7467600"/>
              <a:gd name="connsiteY358" fmla="*/ 6587716 h 6858000"/>
              <a:gd name="connsiteX359" fmla="*/ 4171627 w 7467600"/>
              <a:gd name="connsiteY359" fmla="*/ 6858000 h 6858000"/>
              <a:gd name="connsiteX360" fmla="*/ 4081585 w 7467600"/>
              <a:gd name="connsiteY360" fmla="*/ 6858000 h 6858000"/>
              <a:gd name="connsiteX361" fmla="*/ 4238603 w 7467600"/>
              <a:gd name="connsiteY361" fmla="*/ 6559341 h 6858000"/>
              <a:gd name="connsiteX362" fmla="*/ 4778333 w 7467600"/>
              <a:gd name="connsiteY362" fmla="*/ 5873626 h 6858000"/>
              <a:gd name="connsiteX363" fmla="*/ 5414185 w 7467600"/>
              <a:gd name="connsiteY363" fmla="*/ 5573882 h 6858000"/>
              <a:gd name="connsiteX364" fmla="*/ 5959648 w 7467600"/>
              <a:gd name="connsiteY364" fmla="*/ 4760797 h 6858000"/>
              <a:gd name="connsiteX365" fmla="*/ 5355019 w 7467600"/>
              <a:gd name="connsiteY365" fmla="*/ 4734672 h 6858000"/>
              <a:gd name="connsiteX366" fmla="*/ 5083565 w 7467600"/>
              <a:gd name="connsiteY366" fmla="*/ 5179121 h 6858000"/>
              <a:gd name="connsiteX367" fmla="*/ 4713577 w 7467600"/>
              <a:gd name="connsiteY367" fmla="*/ 5616803 h 6858000"/>
              <a:gd name="connsiteX368" fmla="*/ 3989559 w 7467600"/>
              <a:gd name="connsiteY368" fmla="*/ 6145945 h 6858000"/>
              <a:gd name="connsiteX369" fmla="*/ 3939824 w 7467600"/>
              <a:gd name="connsiteY369" fmla="*/ 6066900 h 6858000"/>
              <a:gd name="connsiteX370" fmla="*/ 4584537 w 7467600"/>
              <a:gd name="connsiteY370" fmla="*/ 5324826 h 6858000"/>
              <a:gd name="connsiteX371" fmla="*/ 5037105 w 7467600"/>
              <a:gd name="connsiteY371" fmla="*/ 5088765 h 6858000"/>
              <a:gd name="connsiteX372" fmla="*/ 5039930 w 7467600"/>
              <a:gd name="connsiteY372" fmla="*/ 5089585 h 6858000"/>
              <a:gd name="connsiteX373" fmla="*/ 5263764 w 7467600"/>
              <a:gd name="connsiteY373" fmla="*/ 4735525 h 6858000"/>
              <a:gd name="connsiteX374" fmla="*/ 4086300 w 7467600"/>
              <a:gd name="connsiteY374" fmla="*/ 4884599 h 6858000"/>
              <a:gd name="connsiteX375" fmla="*/ 4085485 w 7467600"/>
              <a:gd name="connsiteY375" fmla="*/ 4899070 h 6858000"/>
              <a:gd name="connsiteX376" fmla="*/ 3871915 w 7467600"/>
              <a:gd name="connsiteY376" fmla="*/ 5253645 h 6858000"/>
              <a:gd name="connsiteX377" fmla="*/ 3799374 w 7467600"/>
              <a:gd name="connsiteY377" fmla="*/ 5466127 h 6858000"/>
              <a:gd name="connsiteX378" fmla="*/ 3498850 w 7467600"/>
              <a:gd name="connsiteY378" fmla="*/ 6661888 h 6858000"/>
              <a:gd name="connsiteX379" fmla="*/ 3399216 w 7467600"/>
              <a:gd name="connsiteY379" fmla="*/ 6858000 h 6858000"/>
              <a:gd name="connsiteX380" fmla="*/ 3303688 w 7467600"/>
              <a:gd name="connsiteY380" fmla="*/ 6858000 h 6858000"/>
              <a:gd name="connsiteX381" fmla="*/ 3391774 w 7467600"/>
              <a:gd name="connsiteY381" fmla="*/ 6697181 h 6858000"/>
              <a:gd name="connsiteX382" fmla="*/ 3735540 w 7467600"/>
              <a:gd name="connsiteY382" fmla="*/ 5546923 h 6858000"/>
              <a:gd name="connsiteX383" fmla="*/ 3729438 w 7467600"/>
              <a:gd name="connsiteY383" fmla="*/ 5569058 h 6858000"/>
              <a:gd name="connsiteX384" fmla="*/ 3707782 w 7467600"/>
              <a:gd name="connsiteY384" fmla="*/ 5644908 h 6858000"/>
              <a:gd name="connsiteX385" fmla="*/ 3583827 w 7467600"/>
              <a:gd name="connsiteY385" fmla="*/ 6039215 h 6858000"/>
              <a:gd name="connsiteX386" fmla="*/ 3547861 w 7467600"/>
              <a:gd name="connsiteY386" fmla="*/ 6129609 h 6858000"/>
              <a:gd name="connsiteX387" fmla="*/ 3490905 w 7467600"/>
              <a:gd name="connsiteY387" fmla="*/ 6277660 h 6858000"/>
              <a:gd name="connsiteX388" fmla="*/ 3455859 w 7467600"/>
              <a:gd name="connsiteY388" fmla="*/ 6391301 h 6858000"/>
              <a:gd name="connsiteX389" fmla="*/ 3429112 w 7467600"/>
              <a:gd name="connsiteY389" fmla="*/ 6479469 h 6858000"/>
              <a:gd name="connsiteX390" fmla="*/ 3304862 w 7467600"/>
              <a:gd name="connsiteY390" fmla="*/ 6796476 h 6858000"/>
              <a:gd name="connsiteX391" fmla="*/ 3276071 w 7467600"/>
              <a:gd name="connsiteY391" fmla="*/ 6858000 h 6858000"/>
              <a:gd name="connsiteX392" fmla="*/ 3240805 w 7467600"/>
              <a:gd name="connsiteY392" fmla="*/ 6858000 h 6858000"/>
              <a:gd name="connsiteX393" fmla="*/ 3275917 w 7467600"/>
              <a:gd name="connsiteY393" fmla="*/ 6783192 h 6858000"/>
              <a:gd name="connsiteX394" fmla="*/ 3399358 w 7467600"/>
              <a:gd name="connsiteY394" fmla="*/ 6469011 h 6858000"/>
              <a:gd name="connsiteX395" fmla="*/ 3425650 w 7467600"/>
              <a:gd name="connsiteY395" fmla="*/ 6381333 h 6858000"/>
              <a:gd name="connsiteX396" fmla="*/ 3460661 w 7467600"/>
              <a:gd name="connsiteY396" fmla="*/ 6266763 h 6858000"/>
              <a:gd name="connsiteX397" fmla="*/ 3518021 w 7467600"/>
              <a:gd name="connsiteY397" fmla="*/ 6117298 h 6858000"/>
              <a:gd name="connsiteX398" fmla="*/ 3554035 w 7467600"/>
              <a:gd name="connsiteY398" fmla="*/ 6027832 h 6858000"/>
              <a:gd name="connsiteX399" fmla="*/ 3677174 w 7467600"/>
              <a:gd name="connsiteY399" fmla="*/ 5636351 h 6858000"/>
              <a:gd name="connsiteX400" fmla="*/ 3698819 w 7467600"/>
              <a:gd name="connsiteY400" fmla="*/ 5560503 h 6858000"/>
              <a:gd name="connsiteX401" fmla="*/ 3702094 w 7467600"/>
              <a:gd name="connsiteY401" fmla="*/ 5549194 h 6858000"/>
              <a:gd name="connsiteX402" fmla="*/ 3398355 w 7467600"/>
              <a:gd name="connsiteY402" fmla="*/ 6094603 h 6858000"/>
              <a:gd name="connsiteX403" fmla="*/ 3193941 w 7467600"/>
              <a:gd name="connsiteY403" fmla="*/ 6798775 h 6858000"/>
              <a:gd name="connsiteX404" fmla="*/ 3184140 w 7467600"/>
              <a:gd name="connsiteY404" fmla="*/ 6858000 h 6858000"/>
              <a:gd name="connsiteX405" fmla="*/ 3099978 w 7467600"/>
              <a:gd name="connsiteY405" fmla="*/ 6858000 h 6858000"/>
              <a:gd name="connsiteX406" fmla="*/ 3101556 w 7467600"/>
              <a:gd name="connsiteY406" fmla="*/ 6843337 h 6858000"/>
              <a:gd name="connsiteX407" fmla="*/ 3370162 w 7467600"/>
              <a:gd name="connsiteY407" fmla="*/ 5785550 h 6858000"/>
              <a:gd name="connsiteX408" fmla="*/ 3746477 w 7467600"/>
              <a:gd name="connsiteY408" fmla="*/ 5377889 h 6858000"/>
              <a:gd name="connsiteX409" fmla="*/ 3863399 w 7467600"/>
              <a:gd name="connsiteY409" fmla="*/ 5087257 h 6858000"/>
              <a:gd name="connsiteX410" fmla="*/ 3968712 w 7467600"/>
              <a:gd name="connsiteY410" fmla="*/ 4913989 h 6858000"/>
              <a:gd name="connsiteX411" fmla="*/ 2792390 w 7467600"/>
              <a:gd name="connsiteY411" fmla="*/ 5382974 h 6858000"/>
              <a:gd name="connsiteX412" fmla="*/ 2714982 w 7467600"/>
              <a:gd name="connsiteY412" fmla="*/ 5427051 h 6858000"/>
              <a:gd name="connsiteX413" fmla="*/ 2813361 w 7467600"/>
              <a:gd name="connsiteY413" fmla="*/ 6023912 h 6858000"/>
              <a:gd name="connsiteX414" fmla="*/ 2688430 w 7467600"/>
              <a:gd name="connsiteY414" fmla="*/ 6801564 h 6858000"/>
              <a:gd name="connsiteX415" fmla="*/ 2629626 w 7467600"/>
              <a:gd name="connsiteY415" fmla="*/ 6763394 h 6858000"/>
              <a:gd name="connsiteX416" fmla="*/ 2565328 w 7467600"/>
              <a:gd name="connsiteY416" fmla="*/ 5516399 h 6858000"/>
              <a:gd name="connsiteX417" fmla="*/ 1922999 w 7467600"/>
              <a:gd name="connsiteY417" fmla="*/ 5980343 h 6858000"/>
              <a:gd name="connsiteX418" fmla="*/ 1950261 w 7467600"/>
              <a:gd name="connsiteY418" fmla="*/ 6405858 h 6858000"/>
              <a:gd name="connsiteX419" fmla="*/ 2365554 w 7467600"/>
              <a:gd name="connsiteY419" fmla="*/ 6759107 h 6858000"/>
              <a:gd name="connsiteX420" fmla="*/ 2424142 w 7467600"/>
              <a:gd name="connsiteY420" fmla="*/ 6858000 h 6858000"/>
              <a:gd name="connsiteX421" fmla="*/ 2395994 w 7467600"/>
              <a:gd name="connsiteY421" fmla="*/ 6858000 h 6858000"/>
              <a:gd name="connsiteX422" fmla="*/ 2392863 w 7467600"/>
              <a:gd name="connsiteY422" fmla="*/ 6852964 h 6858000"/>
              <a:gd name="connsiteX423" fmla="*/ 2017589 w 7467600"/>
              <a:gd name="connsiteY423" fmla="*/ 6493982 h 6858000"/>
              <a:gd name="connsiteX424" fmla="*/ 2147336 w 7467600"/>
              <a:gd name="connsiteY424" fmla="*/ 6594052 h 6858000"/>
              <a:gd name="connsiteX425" fmla="*/ 2207047 w 7467600"/>
              <a:gd name="connsiteY425" fmla="*/ 6654540 h 6858000"/>
              <a:gd name="connsiteX426" fmla="*/ 2299106 w 7467600"/>
              <a:gd name="connsiteY426" fmla="*/ 6778931 h 6858000"/>
              <a:gd name="connsiteX427" fmla="*/ 2314430 w 7467600"/>
              <a:gd name="connsiteY427" fmla="*/ 6801144 h 6858000"/>
              <a:gd name="connsiteX428" fmla="*/ 2352406 w 7467600"/>
              <a:gd name="connsiteY428" fmla="*/ 6858000 h 6858000"/>
              <a:gd name="connsiteX429" fmla="*/ 2314492 w 7467600"/>
              <a:gd name="connsiteY429" fmla="*/ 6858000 h 6858000"/>
              <a:gd name="connsiteX430" fmla="*/ 2288095 w 7467600"/>
              <a:gd name="connsiteY430" fmla="*/ 6818030 h 6858000"/>
              <a:gd name="connsiteX431" fmla="*/ 2272768 w 7467600"/>
              <a:gd name="connsiteY431" fmla="*/ 6795822 h 6858000"/>
              <a:gd name="connsiteX432" fmla="*/ 2182715 w 7467600"/>
              <a:gd name="connsiteY432" fmla="*/ 6675071 h 6858000"/>
              <a:gd name="connsiteX433" fmla="*/ 2032061 w 7467600"/>
              <a:gd name="connsiteY433" fmla="*/ 6541380 h 6858000"/>
              <a:gd name="connsiteX434" fmla="*/ 2257220 w 7467600"/>
              <a:gd name="connsiteY434" fmla="*/ 6826257 h 6858000"/>
              <a:gd name="connsiteX435" fmla="*/ 2281324 w 7467600"/>
              <a:gd name="connsiteY435" fmla="*/ 6858000 h 6858000"/>
              <a:gd name="connsiteX436" fmla="*/ 2242860 w 7467600"/>
              <a:gd name="connsiteY436" fmla="*/ 6858000 h 6858000"/>
              <a:gd name="connsiteX437" fmla="*/ 2232818 w 7467600"/>
              <a:gd name="connsiteY437" fmla="*/ 6844926 h 6858000"/>
              <a:gd name="connsiteX438" fmla="*/ 1990172 w 7467600"/>
              <a:gd name="connsiteY438" fmla="*/ 6542121 h 6858000"/>
              <a:gd name="connsiteX439" fmla="*/ 2124090 w 7467600"/>
              <a:gd name="connsiteY439" fmla="*/ 6761017 h 6858000"/>
              <a:gd name="connsiteX440" fmla="*/ 2200380 w 7467600"/>
              <a:gd name="connsiteY440" fmla="*/ 6858000 h 6858000"/>
              <a:gd name="connsiteX441" fmla="*/ 2147507 w 7467600"/>
              <a:gd name="connsiteY441" fmla="*/ 6858000 h 6858000"/>
              <a:gd name="connsiteX442" fmla="*/ 2070668 w 7467600"/>
              <a:gd name="connsiteY442" fmla="*/ 6761520 h 6858000"/>
              <a:gd name="connsiteX443" fmla="*/ 1975142 w 7467600"/>
              <a:gd name="connsiteY443" fmla="*/ 6585570 h 6858000"/>
              <a:gd name="connsiteX444" fmla="*/ 2050035 w 7467600"/>
              <a:gd name="connsiteY444" fmla="*/ 6813345 h 6858000"/>
              <a:gd name="connsiteX445" fmla="*/ 2063025 w 7467600"/>
              <a:gd name="connsiteY445" fmla="*/ 6858000 h 6858000"/>
              <a:gd name="connsiteX446" fmla="*/ 2021675 w 7467600"/>
              <a:gd name="connsiteY446" fmla="*/ 6858000 h 6858000"/>
              <a:gd name="connsiteX447" fmla="*/ 2019308 w 7467600"/>
              <a:gd name="connsiteY447" fmla="*/ 6847118 h 6858000"/>
              <a:gd name="connsiteX448" fmla="*/ 1938835 w 7467600"/>
              <a:gd name="connsiteY448" fmla="*/ 6551160 h 6858000"/>
              <a:gd name="connsiteX449" fmla="*/ 1953230 w 7467600"/>
              <a:gd name="connsiteY449" fmla="*/ 6759699 h 6858000"/>
              <a:gd name="connsiteX450" fmla="*/ 1956763 w 7467600"/>
              <a:gd name="connsiteY450" fmla="*/ 6778191 h 6858000"/>
              <a:gd name="connsiteX451" fmla="*/ 1967925 w 7467600"/>
              <a:gd name="connsiteY451" fmla="*/ 6858000 h 6858000"/>
              <a:gd name="connsiteX452" fmla="*/ 1936622 w 7467600"/>
              <a:gd name="connsiteY452" fmla="*/ 6858000 h 6858000"/>
              <a:gd name="connsiteX453" fmla="*/ 1926261 w 7467600"/>
              <a:gd name="connsiteY453" fmla="*/ 6784064 h 6858000"/>
              <a:gd name="connsiteX454" fmla="*/ 1922724 w 7467600"/>
              <a:gd name="connsiteY454" fmla="*/ 6765577 h 6858000"/>
              <a:gd name="connsiteX455" fmla="*/ 1904650 w 7467600"/>
              <a:gd name="connsiteY455" fmla="*/ 6639616 h 6858000"/>
              <a:gd name="connsiteX456" fmla="*/ 1885273 w 7467600"/>
              <a:gd name="connsiteY456" fmla="*/ 6858000 h 6858000"/>
              <a:gd name="connsiteX457" fmla="*/ 1854363 w 7467600"/>
              <a:gd name="connsiteY457" fmla="*/ 6858000 h 6858000"/>
              <a:gd name="connsiteX458" fmla="*/ 1880391 w 7467600"/>
              <a:gd name="connsiteY458" fmla="*/ 6603796 h 6858000"/>
              <a:gd name="connsiteX459" fmla="*/ 1818273 w 7467600"/>
              <a:gd name="connsiteY459" fmla="*/ 6715729 h 6858000"/>
              <a:gd name="connsiteX460" fmla="*/ 1794691 w 7467600"/>
              <a:gd name="connsiteY460" fmla="*/ 6843239 h 6858000"/>
              <a:gd name="connsiteX461" fmla="*/ 1794914 w 7467600"/>
              <a:gd name="connsiteY461" fmla="*/ 6858000 h 6858000"/>
              <a:gd name="connsiteX462" fmla="*/ 1746128 w 7467600"/>
              <a:gd name="connsiteY462" fmla="*/ 6858000 h 6858000"/>
              <a:gd name="connsiteX463" fmla="*/ 1753934 w 7467600"/>
              <a:gd name="connsiteY463" fmla="*/ 6724796 h 6858000"/>
              <a:gd name="connsiteX464" fmla="*/ 1792053 w 7467600"/>
              <a:gd name="connsiteY464" fmla="*/ 6572396 h 6858000"/>
              <a:gd name="connsiteX465" fmla="*/ 1862248 w 7467600"/>
              <a:gd name="connsiteY465" fmla="*/ 6266397 h 6858000"/>
              <a:gd name="connsiteX466" fmla="*/ 1862250 w 7467600"/>
              <a:gd name="connsiteY466" fmla="*/ 6033531 h 6858000"/>
              <a:gd name="connsiteX467" fmla="*/ 1211999 w 7467600"/>
              <a:gd name="connsiteY467" fmla="*/ 6683610 h 6858000"/>
              <a:gd name="connsiteX468" fmla="*/ 1213266 w 7467600"/>
              <a:gd name="connsiteY468" fmla="*/ 6691947 h 6858000"/>
              <a:gd name="connsiteX469" fmla="*/ 1203370 w 7467600"/>
              <a:gd name="connsiteY469" fmla="*/ 6850676 h 6858000"/>
              <a:gd name="connsiteX470" fmla="*/ 1203671 w 7467600"/>
              <a:gd name="connsiteY470" fmla="*/ 6858000 h 6858000"/>
              <a:gd name="connsiteX471" fmla="*/ 1143180 w 7467600"/>
              <a:gd name="connsiteY471" fmla="*/ 6858000 h 6858000"/>
              <a:gd name="connsiteX472" fmla="*/ 1142176 w 7467600"/>
              <a:gd name="connsiteY472" fmla="*/ 6766045 h 6858000"/>
              <a:gd name="connsiteX473" fmla="*/ 1067484 w 7467600"/>
              <a:gd name="connsiteY473" fmla="*/ 6858000 h 6858000"/>
              <a:gd name="connsiteX474" fmla="*/ 953928 w 7467600"/>
              <a:gd name="connsiteY474" fmla="*/ 6858000 h 6858000"/>
              <a:gd name="connsiteX475" fmla="*/ 959715 w 7467600"/>
              <a:gd name="connsiteY475" fmla="*/ 6850185 h 6858000"/>
              <a:gd name="connsiteX476" fmla="*/ 1483788 w 7467600"/>
              <a:gd name="connsiteY476" fmla="*/ 6259174 h 6858000"/>
              <a:gd name="connsiteX477" fmla="*/ 1100671 w 7467600"/>
              <a:gd name="connsiteY477" fmla="*/ 6252137 h 6858000"/>
              <a:gd name="connsiteX478" fmla="*/ 1090144 w 7467600"/>
              <a:gd name="connsiteY478" fmla="*/ 6256748 h 6858000"/>
              <a:gd name="connsiteX479" fmla="*/ 1095872 w 7467600"/>
              <a:gd name="connsiteY479" fmla="*/ 6271892 h 6858000"/>
              <a:gd name="connsiteX480" fmla="*/ 262785 w 7467600"/>
              <a:gd name="connsiteY480" fmla="*/ 6845450 h 6858000"/>
              <a:gd name="connsiteX481" fmla="*/ 209968 w 7467600"/>
              <a:gd name="connsiteY481" fmla="*/ 6770713 h 6858000"/>
              <a:gd name="connsiteX482" fmla="*/ 873460 w 7467600"/>
              <a:gd name="connsiteY482" fmla="*/ 6253768 h 6858000"/>
              <a:gd name="connsiteX483" fmla="*/ 192686 w 7467600"/>
              <a:gd name="connsiteY483" fmla="*/ 5849257 h 6858000"/>
              <a:gd name="connsiteX484" fmla="*/ 4696 w 7467600"/>
              <a:gd name="connsiteY484" fmla="*/ 5697668 h 6858000"/>
              <a:gd name="connsiteX485" fmla="*/ 0 w 7467600"/>
              <a:gd name="connsiteY485" fmla="*/ 5689984 h 6858000"/>
              <a:gd name="connsiteX486" fmla="*/ 0 w 7467600"/>
              <a:gd name="connsiteY486" fmla="*/ 5513472 h 6858000"/>
              <a:gd name="connsiteX487" fmla="*/ 174101 w 7467600"/>
              <a:gd name="connsiteY487" fmla="*/ 5620277 h 6858000"/>
              <a:gd name="connsiteX488" fmla="*/ 891800 w 7467600"/>
              <a:gd name="connsiteY488" fmla="*/ 6036935 h 6858000"/>
              <a:gd name="connsiteX489" fmla="*/ 1072219 w 7467600"/>
              <a:gd name="connsiteY489" fmla="*/ 6169443 h 6858000"/>
              <a:gd name="connsiteX490" fmla="*/ 1074117 w 7467600"/>
              <a:gd name="connsiteY490" fmla="*/ 6170301 h 6858000"/>
              <a:gd name="connsiteX491" fmla="*/ 1083114 w 7467600"/>
              <a:gd name="connsiteY491" fmla="*/ 6174131 h 6858000"/>
              <a:gd name="connsiteX492" fmla="*/ 1543010 w 7467600"/>
              <a:gd name="connsiteY492" fmla="*/ 6191140 h 6858000"/>
              <a:gd name="connsiteX493" fmla="*/ 1551080 w 7467600"/>
              <a:gd name="connsiteY493" fmla="*/ 6195006 h 6858000"/>
              <a:gd name="connsiteX494" fmla="*/ 2345443 w 7467600"/>
              <a:gd name="connsiteY494" fmla="*/ 5549882 h 6858000"/>
              <a:gd name="connsiteX495" fmla="*/ 1721499 w 7467600"/>
              <a:gd name="connsiteY495" fmla="*/ 5599969 h 6858000"/>
              <a:gd name="connsiteX496" fmla="*/ 767716 w 7467600"/>
              <a:gd name="connsiteY496" fmla="*/ 5472768 h 6858000"/>
              <a:gd name="connsiteX497" fmla="*/ 722147 w 7467600"/>
              <a:gd name="connsiteY497" fmla="*/ 5393091 h 6858000"/>
              <a:gd name="connsiteX498" fmla="*/ 1485552 w 7467600"/>
              <a:gd name="connsiteY498" fmla="*/ 5313202 h 6858000"/>
              <a:gd name="connsiteX499" fmla="*/ 2143004 w 7467600"/>
              <a:gd name="connsiteY499" fmla="*/ 5402420 h 6858000"/>
              <a:gd name="connsiteX500" fmla="*/ 1933391 w 7467600"/>
              <a:gd name="connsiteY500" fmla="*/ 5156971 h 6858000"/>
              <a:gd name="connsiteX501" fmla="*/ 1827118 w 7467600"/>
              <a:gd name="connsiteY501" fmla="*/ 4968410 h 6858000"/>
              <a:gd name="connsiteX502" fmla="*/ 1837349 w 7467600"/>
              <a:gd name="connsiteY502" fmla="*/ 4956357 h 6858000"/>
              <a:gd name="connsiteX503" fmla="*/ 2162835 w 7467600"/>
              <a:gd name="connsiteY503" fmla="*/ 5187853 h 6858000"/>
              <a:gd name="connsiteX504" fmla="*/ 2257167 w 7467600"/>
              <a:gd name="connsiteY504" fmla="*/ 5462123 h 6858000"/>
              <a:gd name="connsiteX505" fmla="*/ 2261598 w 7467600"/>
              <a:gd name="connsiteY505" fmla="*/ 5467998 h 6858000"/>
              <a:gd name="connsiteX506" fmla="*/ 2437177 w 7467600"/>
              <a:gd name="connsiteY506" fmla="*/ 5479608 h 6858000"/>
              <a:gd name="connsiteX507" fmla="*/ 2445247 w 7467600"/>
              <a:gd name="connsiteY507" fmla="*/ 5483476 h 6858000"/>
              <a:gd name="connsiteX508" fmla="*/ 2743626 w 7467600"/>
              <a:gd name="connsiteY508" fmla="*/ 5304819 h 6858000"/>
              <a:gd name="connsiteX509" fmla="*/ 3048102 w 7467600"/>
              <a:gd name="connsiteY509" fmla="*/ 5150595 h 6858000"/>
              <a:gd name="connsiteX510" fmla="*/ 1799414 w 7467600"/>
              <a:gd name="connsiteY510" fmla="*/ 4694732 h 6858000"/>
              <a:gd name="connsiteX511" fmla="*/ 1771735 w 7467600"/>
              <a:gd name="connsiteY511" fmla="*/ 4619929 h 6858000"/>
              <a:gd name="connsiteX512" fmla="*/ 3104273 w 7467600"/>
              <a:gd name="connsiteY512" fmla="*/ 5076159 h 6858000"/>
              <a:gd name="connsiteX513" fmla="*/ 3113245 w 7467600"/>
              <a:gd name="connsiteY513" fmla="*/ 5090705 h 6858000"/>
              <a:gd name="connsiteX514" fmla="*/ 3126294 w 7467600"/>
              <a:gd name="connsiteY514" fmla="*/ 5114400 h 6858000"/>
              <a:gd name="connsiteX515" fmla="*/ 3937433 w 7467600"/>
              <a:gd name="connsiteY515" fmla="*/ 4830473 h 6858000"/>
              <a:gd name="connsiteX516" fmla="*/ 3590475 w 7467600"/>
              <a:gd name="connsiteY516" fmla="*/ 4597974 h 6858000"/>
              <a:gd name="connsiteX517" fmla="*/ 3100264 w 7467600"/>
              <a:gd name="connsiteY517" fmla="*/ 4579845 h 6858000"/>
              <a:gd name="connsiteX518" fmla="*/ 2183576 w 7467600"/>
              <a:gd name="connsiteY518" fmla="*/ 4227150 h 6858000"/>
              <a:gd name="connsiteX519" fmla="*/ 2151029 w 7467600"/>
              <a:gd name="connsiteY519" fmla="*/ 4146947 h 6858000"/>
              <a:gd name="connsiteX520" fmla="*/ 3563434 w 7467600"/>
              <a:gd name="connsiteY520" fmla="*/ 4469115 h 6858000"/>
              <a:gd name="connsiteX521" fmla="*/ 3177952 w 7467600"/>
              <a:gd name="connsiteY521" fmla="*/ 3657386 h 6858000"/>
              <a:gd name="connsiteX522" fmla="*/ 3189263 w 7467600"/>
              <a:gd name="connsiteY522" fmla="*/ 3625726 h 6858000"/>
              <a:gd name="connsiteX523" fmla="*/ 3560912 w 7467600"/>
              <a:gd name="connsiteY523" fmla="*/ 4079863 h 6858000"/>
              <a:gd name="connsiteX524" fmla="*/ 3626636 w 7467600"/>
              <a:gd name="connsiteY524" fmla="*/ 4512230 h 6858000"/>
              <a:gd name="connsiteX525" fmla="*/ 3653088 w 7467600"/>
              <a:gd name="connsiteY525" fmla="*/ 4521417 h 6858000"/>
              <a:gd name="connsiteX526" fmla="*/ 3988128 w 7467600"/>
              <a:gd name="connsiteY526" fmla="*/ 4817267 h 6858000"/>
              <a:gd name="connsiteX527" fmla="*/ 4830582 w 7467600"/>
              <a:gd name="connsiteY527" fmla="*/ 4676000 h 6858000"/>
              <a:gd name="connsiteX528" fmla="*/ 4830100 w 7467600"/>
              <a:gd name="connsiteY528" fmla="*/ 4675554 h 6858000"/>
              <a:gd name="connsiteX529" fmla="*/ 4036318 w 7467600"/>
              <a:gd name="connsiteY529" fmla="*/ 4147013 h 6858000"/>
              <a:gd name="connsiteX530" fmla="*/ 3432098 w 7467600"/>
              <a:gd name="connsiteY530" fmla="*/ 3537312 h 6858000"/>
              <a:gd name="connsiteX531" fmla="*/ 3446761 w 7467600"/>
              <a:gd name="connsiteY531" fmla="*/ 3461278 h 6858000"/>
              <a:gd name="connsiteX532" fmla="*/ 4419733 w 7467600"/>
              <a:gd name="connsiteY532" fmla="*/ 3963555 h 6858000"/>
              <a:gd name="connsiteX533" fmla="*/ 4781371 w 7467600"/>
              <a:gd name="connsiteY533" fmla="*/ 4458604 h 6858000"/>
              <a:gd name="connsiteX534" fmla="*/ 4780440 w 7467600"/>
              <a:gd name="connsiteY534" fmla="*/ 4470290 h 6858000"/>
              <a:gd name="connsiteX535" fmla="*/ 4898954 w 7467600"/>
              <a:gd name="connsiteY535" fmla="*/ 4662092 h 6858000"/>
              <a:gd name="connsiteX536" fmla="*/ 4900699 w 7467600"/>
              <a:gd name="connsiteY536" fmla="*/ 4670867 h 6858000"/>
              <a:gd name="connsiteX537" fmla="*/ 5714511 w 7467600"/>
              <a:gd name="connsiteY537" fmla="*/ 4663483 h 6858000"/>
              <a:gd name="connsiteX538" fmla="*/ 5464793 w 7467600"/>
              <a:gd name="connsiteY538" fmla="*/ 4393556 h 6858000"/>
              <a:gd name="connsiteX539" fmla="*/ 5461897 w 7467600"/>
              <a:gd name="connsiteY539" fmla="*/ 4390879 h 6858000"/>
              <a:gd name="connsiteX540" fmla="*/ 4294126 w 7467600"/>
              <a:gd name="connsiteY540" fmla="*/ 3303048 h 6858000"/>
              <a:gd name="connsiteX541" fmla="*/ 4305321 w 7467600"/>
              <a:gd name="connsiteY541" fmla="*/ 3256953 h 6858000"/>
              <a:gd name="connsiteX542" fmla="*/ 4949299 w 7467600"/>
              <a:gd name="connsiteY542" fmla="*/ 3766336 h 6858000"/>
              <a:gd name="connsiteX543" fmla="*/ 5291452 w 7467600"/>
              <a:gd name="connsiteY543" fmla="*/ 4076801 h 6858000"/>
              <a:gd name="connsiteX544" fmla="*/ 5434998 w 7467600"/>
              <a:gd name="connsiteY544" fmla="*/ 4254100 h 6858000"/>
              <a:gd name="connsiteX545" fmla="*/ 5351015 w 7467600"/>
              <a:gd name="connsiteY545" fmla="*/ 3760989 h 6858000"/>
              <a:gd name="connsiteX546" fmla="*/ 5413780 w 7467600"/>
              <a:gd name="connsiteY546" fmla="*/ 2966265 h 6858000"/>
              <a:gd name="connsiteX547" fmla="*/ 5425627 w 7467600"/>
              <a:gd name="connsiteY547" fmla="*/ 2954192 h 6858000"/>
              <a:gd name="connsiteX548" fmla="*/ 6604735 w 7467600"/>
              <a:gd name="connsiteY548" fmla="*/ 2041381 h 6858000"/>
              <a:gd name="connsiteX549" fmla="*/ 7204487 w 7467600"/>
              <a:gd name="connsiteY549" fmla="*/ 2742112 h 6858000"/>
              <a:gd name="connsiteX550" fmla="*/ 7131592 w 7467600"/>
              <a:gd name="connsiteY550" fmla="*/ 2672096 h 6858000"/>
              <a:gd name="connsiteX551" fmla="*/ 6996344 w 7467600"/>
              <a:gd name="connsiteY551" fmla="*/ 2518310 h 6858000"/>
              <a:gd name="connsiteX552" fmla="*/ 6735495 w 7467600"/>
              <a:gd name="connsiteY552" fmla="*/ 2196890 h 6858000"/>
              <a:gd name="connsiteX553" fmla="*/ 6721901 w 7467600"/>
              <a:gd name="connsiteY553" fmla="*/ 2179274 h 6858000"/>
              <a:gd name="connsiteX554" fmla="*/ 6604735 w 7467600"/>
              <a:gd name="connsiteY554" fmla="*/ 2041381 h 6858000"/>
              <a:gd name="connsiteX555" fmla="*/ 6591670 w 7467600"/>
              <a:gd name="connsiteY555" fmla="*/ 1988277 h 6858000"/>
              <a:gd name="connsiteX556" fmla="*/ 6747349 w 7467600"/>
              <a:gd name="connsiteY556" fmla="*/ 2160069 h 6858000"/>
              <a:gd name="connsiteX557" fmla="*/ 6760943 w 7467600"/>
              <a:gd name="connsiteY557" fmla="*/ 2177686 h 6858000"/>
              <a:gd name="connsiteX558" fmla="*/ 7021065 w 7467600"/>
              <a:gd name="connsiteY558" fmla="*/ 2498102 h 6858000"/>
              <a:gd name="connsiteX559" fmla="*/ 7155223 w 7467600"/>
              <a:gd name="connsiteY559" fmla="*/ 2650386 h 6858000"/>
              <a:gd name="connsiteX560" fmla="*/ 7203167 w 7467600"/>
              <a:gd name="connsiteY560" fmla="*/ 2697288 h 6858000"/>
              <a:gd name="connsiteX561" fmla="*/ 6937703 w 7467600"/>
              <a:gd name="connsiteY561" fmla="*/ 2321981 h 6858000"/>
              <a:gd name="connsiteX562" fmla="*/ 6591670 w 7467600"/>
              <a:gd name="connsiteY562" fmla="*/ 1988277 h 6858000"/>
              <a:gd name="connsiteX563" fmla="*/ 5798671 w 7467600"/>
              <a:gd name="connsiteY563" fmla="*/ 1981601 h 6858000"/>
              <a:gd name="connsiteX564" fmla="*/ 5754709 w 7467600"/>
              <a:gd name="connsiteY564" fmla="*/ 2071454 h 6858000"/>
              <a:gd name="connsiteX565" fmla="*/ 5763044 w 7467600"/>
              <a:gd name="connsiteY565" fmla="*/ 2842206 h 6858000"/>
              <a:gd name="connsiteX566" fmla="*/ 5764974 w 7467600"/>
              <a:gd name="connsiteY566" fmla="*/ 2799609 h 6858000"/>
              <a:gd name="connsiteX567" fmla="*/ 5767665 w 7467600"/>
              <a:gd name="connsiteY567" fmla="*/ 2666409 h 6858000"/>
              <a:gd name="connsiteX568" fmla="*/ 5763055 w 7467600"/>
              <a:gd name="connsiteY568" fmla="*/ 2579705 h 6858000"/>
              <a:gd name="connsiteX569" fmla="*/ 5758079 w 7467600"/>
              <a:gd name="connsiteY569" fmla="*/ 2492508 h 6858000"/>
              <a:gd name="connsiteX570" fmla="*/ 5779325 w 7467600"/>
              <a:gd name="connsiteY570" fmla="*/ 2197069 h 6858000"/>
              <a:gd name="connsiteX571" fmla="*/ 5798671 w 7467600"/>
              <a:gd name="connsiteY571" fmla="*/ 1981601 h 6858000"/>
              <a:gd name="connsiteX572" fmla="*/ 5829202 w 7467600"/>
              <a:gd name="connsiteY572" fmla="*/ 1971679 h 6858000"/>
              <a:gd name="connsiteX573" fmla="*/ 5809558 w 7467600"/>
              <a:gd name="connsiteY573" fmla="*/ 2198043 h 6858000"/>
              <a:gd name="connsiteX574" fmla="*/ 5788653 w 7467600"/>
              <a:gd name="connsiteY574" fmla="*/ 2489430 h 6858000"/>
              <a:gd name="connsiteX575" fmla="*/ 5793439 w 7467600"/>
              <a:gd name="connsiteY575" fmla="*/ 2575235 h 6858000"/>
              <a:gd name="connsiteX576" fmla="*/ 5796837 w 7467600"/>
              <a:gd name="connsiteY576" fmla="*/ 2637633 h 6858000"/>
              <a:gd name="connsiteX577" fmla="*/ 5818614 w 7467600"/>
              <a:gd name="connsiteY577" fmla="*/ 2473055 h 6858000"/>
              <a:gd name="connsiteX578" fmla="*/ 5829202 w 7467600"/>
              <a:gd name="connsiteY578" fmla="*/ 1971679 h 6858000"/>
              <a:gd name="connsiteX579" fmla="*/ 5911389 w 7467600"/>
              <a:gd name="connsiteY579" fmla="*/ 1898371 h 6858000"/>
              <a:gd name="connsiteX580" fmla="*/ 6237627 w 7467600"/>
              <a:gd name="connsiteY580" fmla="*/ 2231921 h 6858000"/>
              <a:gd name="connsiteX581" fmla="*/ 5911389 w 7467600"/>
              <a:gd name="connsiteY581" fmla="*/ 1898371 h 6858000"/>
              <a:gd name="connsiteX582" fmla="*/ 6944437 w 7467600"/>
              <a:gd name="connsiteY582" fmla="*/ 1575402 h 6858000"/>
              <a:gd name="connsiteX583" fmla="*/ 6304730 w 7467600"/>
              <a:gd name="connsiteY583" fmla="*/ 1766654 h 6858000"/>
              <a:gd name="connsiteX584" fmla="*/ 6944437 w 7467600"/>
              <a:gd name="connsiteY584" fmla="*/ 1575402 h 6858000"/>
              <a:gd name="connsiteX585" fmla="*/ 7019523 w 7467600"/>
              <a:gd name="connsiteY585" fmla="*/ 1519450 h 6858000"/>
              <a:gd name="connsiteX586" fmla="*/ 6298091 w 7467600"/>
              <a:gd name="connsiteY586" fmla="*/ 1737122 h 6858000"/>
              <a:gd name="connsiteX587" fmla="*/ 7019523 w 7467600"/>
              <a:gd name="connsiteY587" fmla="*/ 1519450 h 6858000"/>
              <a:gd name="connsiteX588" fmla="*/ 2399523 w 7467600"/>
              <a:gd name="connsiteY588" fmla="*/ 1428234 h 6858000"/>
              <a:gd name="connsiteX589" fmla="*/ 2224982 w 7467600"/>
              <a:gd name="connsiteY589" fmla="*/ 1826201 h 6858000"/>
              <a:gd name="connsiteX590" fmla="*/ 2096099 w 7467600"/>
              <a:gd name="connsiteY590" fmla="*/ 2345900 h 6858000"/>
              <a:gd name="connsiteX591" fmla="*/ 2283317 w 7467600"/>
              <a:gd name="connsiteY591" fmla="*/ 1796925 h 6858000"/>
              <a:gd name="connsiteX592" fmla="*/ 2399523 w 7467600"/>
              <a:gd name="connsiteY592" fmla="*/ 1428234 h 6858000"/>
              <a:gd name="connsiteX593" fmla="*/ 2448558 w 7467600"/>
              <a:gd name="connsiteY593" fmla="*/ 1373435 h 6858000"/>
              <a:gd name="connsiteX594" fmla="*/ 2312521 w 7467600"/>
              <a:gd name="connsiteY594" fmla="*/ 1806140 h 6858000"/>
              <a:gd name="connsiteX595" fmla="*/ 2127533 w 7467600"/>
              <a:gd name="connsiteY595" fmla="*/ 2348380 h 6858000"/>
              <a:gd name="connsiteX596" fmla="*/ 2358080 w 7467600"/>
              <a:gd name="connsiteY596" fmla="*/ 1866134 h 6858000"/>
              <a:gd name="connsiteX597" fmla="*/ 2407436 w 7467600"/>
              <a:gd name="connsiteY597" fmla="*/ 1651070 h 6858000"/>
              <a:gd name="connsiteX598" fmla="*/ 2448558 w 7467600"/>
              <a:gd name="connsiteY598" fmla="*/ 1373435 h 6858000"/>
              <a:gd name="connsiteX599" fmla="*/ 278707 w 7467600"/>
              <a:gd name="connsiteY599" fmla="*/ 1352270 h 6858000"/>
              <a:gd name="connsiteX600" fmla="*/ 321570 w 7467600"/>
              <a:gd name="connsiteY600" fmla="*/ 1861610 h 6858000"/>
              <a:gd name="connsiteX601" fmla="*/ 294281 w 7467600"/>
              <a:gd name="connsiteY601" fmla="*/ 1440658 h 6858000"/>
              <a:gd name="connsiteX602" fmla="*/ 278707 w 7467600"/>
              <a:gd name="connsiteY602" fmla="*/ 1352270 h 6858000"/>
              <a:gd name="connsiteX603" fmla="*/ 1423821 w 7467600"/>
              <a:gd name="connsiteY603" fmla="*/ 1351958 h 6858000"/>
              <a:gd name="connsiteX604" fmla="*/ 1638521 w 7467600"/>
              <a:gd name="connsiteY604" fmla="*/ 1908470 h 6858000"/>
              <a:gd name="connsiteX605" fmla="*/ 1754199 w 7467600"/>
              <a:gd name="connsiteY605" fmla="*/ 2149284 h 6858000"/>
              <a:gd name="connsiteX606" fmla="*/ 1908359 w 7467600"/>
              <a:gd name="connsiteY606" fmla="*/ 2364988 h 6858000"/>
              <a:gd name="connsiteX607" fmla="*/ 1647661 w 7467600"/>
              <a:gd name="connsiteY607" fmla="*/ 1825945 h 6858000"/>
              <a:gd name="connsiteX608" fmla="*/ 1423821 w 7467600"/>
              <a:gd name="connsiteY608" fmla="*/ 1351958 h 6858000"/>
              <a:gd name="connsiteX609" fmla="*/ 1431890 w 7467600"/>
              <a:gd name="connsiteY609" fmla="*/ 1306475 h 6858000"/>
              <a:gd name="connsiteX610" fmla="*/ 1507597 w 7467600"/>
              <a:gd name="connsiteY610" fmla="*/ 1446132 h 6858000"/>
              <a:gd name="connsiteX611" fmla="*/ 1674586 w 7467600"/>
              <a:gd name="connsiteY611" fmla="*/ 1813832 h 6858000"/>
              <a:gd name="connsiteX612" fmla="*/ 1815950 w 7467600"/>
              <a:gd name="connsiteY612" fmla="*/ 2128564 h 6858000"/>
              <a:gd name="connsiteX613" fmla="*/ 1984242 w 7467600"/>
              <a:gd name="connsiteY613" fmla="*/ 2430829 h 6858000"/>
              <a:gd name="connsiteX614" fmla="*/ 2014023 w 7467600"/>
              <a:gd name="connsiteY614" fmla="*/ 2450995 h 6858000"/>
              <a:gd name="connsiteX615" fmla="*/ 1747337 w 7467600"/>
              <a:gd name="connsiteY615" fmla="*/ 1855264 h 6858000"/>
              <a:gd name="connsiteX616" fmla="*/ 1533749 w 7467600"/>
              <a:gd name="connsiteY616" fmla="*/ 1478656 h 6858000"/>
              <a:gd name="connsiteX617" fmla="*/ 1431890 w 7467600"/>
              <a:gd name="connsiteY617" fmla="*/ 1306475 h 6858000"/>
              <a:gd name="connsiteX618" fmla="*/ 5052692 w 7467600"/>
              <a:gd name="connsiteY618" fmla="*/ 1292994 h 6858000"/>
              <a:gd name="connsiteX619" fmla="*/ 5200661 w 7467600"/>
              <a:gd name="connsiteY619" fmla="*/ 1635186 h 6858000"/>
              <a:gd name="connsiteX620" fmla="*/ 5297138 w 7467600"/>
              <a:gd name="connsiteY620" fmla="*/ 1906351 h 6858000"/>
              <a:gd name="connsiteX621" fmla="*/ 5052692 w 7467600"/>
              <a:gd name="connsiteY621" fmla="*/ 1292994 h 6858000"/>
              <a:gd name="connsiteX622" fmla="*/ 5009948 w 7467600"/>
              <a:gd name="connsiteY622" fmla="*/ 1273619 h 6858000"/>
              <a:gd name="connsiteX623" fmla="*/ 5121777 w 7467600"/>
              <a:gd name="connsiteY623" fmla="*/ 1654213 h 6858000"/>
              <a:gd name="connsiteX624" fmla="*/ 5293545 w 7467600"/>
              <a:gd name="connsiteY624" fmla="*/ 2072247 h 6858000"/>
              <a:gd name="connsiteX625" fmla="*/ 5294042 w 7467600"/>
              <a:gd name="connsiteY625" fmla="*/ 2065019 h 6858000"/>
              <a:gd name="connsiteX626" fmla="*/ 5171936 w 7467600"/>
              <a:gd name="connsiteY626" fmla="*/ 1647613 h 6858000"/>
              <a:gd name="connsiteX627" fmla="*/ 5009948 w 7467600"/>
              <a:gd name="connsiteY627" fmla="*/ 1273619 h 6858000"/>
              <a:gd name="connsiteX628" fmla="*/ 655236 w 7467600"/>
              <a:gd name="connsiteY628" fmla="*/ 1268632 h 6858000"/>
              <a:gd name="connsiteX629" fmla="*/ 839521 w 7467600"/>
              <a:gd name="connsiteY629" fmla="*/ 1685315 h 6858000"/>
              <a:gd name="connsiteX630" fmla="*/ 1109416 w 7467600"/>
              <a:gd name="connsiteY630" fmla="*/ 2061663 h 6858000"/>
              <a:gd name="connsiteX631" fmla="*/ 1298300 w 7467600"/>
              <a:gd name="connsiteY631" fmla="*/ 2247742 h 6858000"/>
              <a:gd name="connsiteX632" fmla="*/ 1125871 w 7467600"/>
              <a:gd name="connsiteY632" fmla="*/ 1989513 h 6858000"/>
              <a:gd name="connsiteX633" fmla="*/ 981574 w 7467600"/>
              <a:gd name="connsiteY633" fmla="*/ 1783157 h 6858000"/>
              <a:gd name="connsiteX634" fmla="*/ 922198 w 7467600"/>
              <a:gd name="connsiteY634" fmla="*/ 1677437 h 6858000"/>
              <a:gd name="connsiteX635" fmla="*/ 869293 w 7467600"/>
              <a:gd name="connsiteY635" fmla="*/ 1583214 h 6858000"/>
              <a:gd name="connsiteX636" fmla="*/ 751431 w 7467600"/>
              <a:gd name="connsiteY636" fmla="*/ 1405731 h 6858000"/>
              <a:gd name="connsiteX637" fmla="*/ 655236 w 7467600"/>
              <a:gd name="connsiteY637" fmla="*/ 1268632 h 6858000"/>
              <a:gd name="connsiteX638" fmla="*/ 6516292 w 7467600"/>
              <a:gd name="connsiteY638" fmla="*/ 1263064 h 6858000"/>
              <a:gd name="connsiteX639" fmla="*/ 5736320 w 7467600"/>
              <a:gd name="connsiteY639" fmla="*/ 1501803 h 6858000"/>
              <a:gd name="connsiteX640" fmla="*/ 6516292 w 7467600"/>
              <a:gd name="connsiteY640" fmla="*/ 1263064 h 6858000"/>
              <a:gd name="connsiteX641" fmla="*/ 291466 w 7467600"/>
              <a:gd name="connsiteY641" fmla="*/ 1250369 h 6858000"/>
              <a:gd name="connsiteX642" fmla="*/ 323180 w 7467600"/>
              <a:gd name="connsiteY642" fmla="*/ 1435283 h 6858000"/>
              <a:gd name="connsiteX643" fmla="*/ 349381 w 7467600"/>
              <a:gd name="connsiteY643" fmla="*/ 1875041 h 6858000"/>
              <a:gd name="connsiteX644" fmla="*/ 374363 w 7467600"/>
              <a:gd name="connsiteY644" fmla="*/ 1506494 h 6858000"/>
              <a:gd name="connsiteX645" fmla="*/ 302168 w 7467600"/>
              <a:gd name="connsiteY645" fmla="*/ 1274495 h 6858000"/>
              <a:gd name="connsiteX646" fmla="*/ 291466 w 7467600"/>
              <a:gd name="connsiteY646" fmla="*/ 1250369 h 6858000"/>
              <a:gd name="connsiteX647" fmla="*/ 678222 w 7467600"/>
              <a:gd name="connsiteY647" fmla="*/ 1248670 h 6858000"/>
              <a:gd name="connsiteX648" fmla="*/ 775536 w 7467600"/>
              <a:gd name="connsiteY648" fmla="*/ 1388015 h 6858000"/>
              <a:gd name="connsiteX649" fmla="*/ 894529 w 7467600"/>
              <a:gd name="connsiteY649" fmla="*/ 1567739 h 6858000"/>
              <a:gd name="connsiteX650" fmla="*/ 948000 w 7467600"/>
              <a:gd name="connsiteY650" fmla="*/ 1663088 h 6858000"/>
              <a:gd name="connsiteX651" fmla="*/ 1006812 w 7467600"/>
              <a:gd name="connsiteY651" fmla="*/ 1767683 h 6858000"/>
              <a:gd name="connsiteX652" fmla="*/ 1149133 w 7467600"/>
              <a:gd name="connsiteY652" fmla="*/ 1971513 h 6858000"/>
              <a:gd name="connsiteX653" fmla="*/ 1333952 w 7467600"/>
              <a:gd name="connsiteY653" fmla="*/ 2251620 h 6858000"/>
              <a:gd name="connsiteX654" fmla="*/ 1337329 w 7467600"/>
              <a:gd name="connsiteY654" fmla="*/ 2258350 h 6858000"/>
              <a:gd name="connsiteX655" fmla="*/ 1014726 w 7467600"/>
              <a:gd name="connsiteY655" fmla="*/ 1615556 h 6858000"/>
              <a:gd name="connsiteX656" fmla="*/ 678222 w 7467600"/>
              <a:gd name="connsiteY656" fmla="*/ 1248670 h 6858000"/>
              <a:gd name="connsiteX657" fmla="*/ 6691602 w 7467600"/>
              <a:gd name="connsiteY657" fmla="*/ 1140573 h 6858000"/>
              <a:gd name="connsiteX658" fmla="*/ 6571100 w 7467600"/>
              <a:gd name="connsiteY658" fmla="*/ 1183662 h 6858000"/>
              <a:gd name="connsiteX659" fmla="*/ 6241687 w 7467600"/>
              <a:gd name="connsiteY659" fmla="*/ 1257600 h 6858000"/>
              <a:gd name="connsiteX660" fmla="*/ 5693009 w 7467600"/>
              <a:gd name="connsiteY660" fmla="*/ 1478256 h 6858000"/>
              <a:gd name="connsiteX661" fmla="*/ 6548420 w 7467600"/>
              <a:gd name="connsiteY661" fmla="*/ 1214599 h 6858000"/>
              <a:gd name="connsiteX662" fmla="*/ 6605473 w 7467600"/>
              <a:gd name="connsiteY662" fmla="*/ 1184686 h 6858000"/>
              <a:gd name="connsiteX663" fmla="*/ 6691602 w 7467600"/>
              <a:gd name="connsiteY663" fmla="*/ 1140573 h 6858000"/>
              <a:gd name="connsiteX664" fmla="*/ 4002475 w 7467600"/>
              <a:gd name="connsiteY664" fmla="*/ 1037802 h 6858000"/>
              <a:gd name="connsiteX665" fmla="*/ 4000324 w 7467600"/>
              <a:gd name="connsiteY665" fmla="*/ 1039362 h 6858000"/>
              <a:gd name="connsiteX666" fmla="*/ 4002862 w 7467600"/>
              <a:gd name="connsiteY666" fmla="*/ 1042866 h 6858000"/>
              <a:gd name="connsiteX667" fmla="*/ 4002475 w 7467600"/>
              <a:gd name="connsiteY667" fmla="*/ 1037802 h 6858000"/>
              <a:gd name="connsiteX668" fmla="*/ 506322 w 7467600"/>
              <a:gd name="connsiteY668" fmla="*/ 1020997 h 6858000"/>
              <a:gd name="connsiteX669" fmla="*/ 533068 w 7467600"/>
              <a:gd name="connsiteY669" fmla="*/ 1029409 h 6858000"/>
              <a:gd name="connsiteX670" fmla="*/ 1232525 w 7467600"/>
              <a:gd name="connsiteY670" fmla="*/ 1804675 h 6858000"/>
              <a:gd name="connsiteX671" fmla="*/ 1388858 w 7467600"/>
              <a:gd name="connsiteY671" fmla="*/ 2368011 h 6858000"/>
              <a:gd name="connsiteX672" fmla="*/ 1384098 w 7467600"/>
              <a:gd name="connsiteY672" fmla="*/ 2378125 h 6858000"/>
              <a:gd name="connsiteX673" fmla="*/ 1425393 w 7467600"/>
              <a:gd name="connsiteY673" fmla="*/ 2589124 h 6858000"/>
              <a:gd name="connsiteX674" fmla="*/ 1424001 w 7467600"/>
              <a:gd name="connsiteY674" fmla="*/ 2597541 h 6858000"/>
              <a:gd name="connsiteX675" fmla="*/ 2152729 w 7467600"/>
              <a:gd name="connsiteY675" fmla="*/ 2864487 h 6858000"/>
              <a:gd name="connsiteX676" fmla="*/ 2020609 w 7467600"/>
              <a:gd name="connsiteY676" fmla="*/ 2539671 h 6858000"/>
              <a:gd name="connsiteX677" fmla="*/ 2018920 w 7467600"/>
              <a:gd name="connsiteY677" fmla="*/ 2536309 h 6858000"/>
              <a:gd name="connsiteX678" fmla="*/ 1342441 w 7467600"/>
              <a:gd name="connsiteY678" fmla="*/ 1173017 h 6858000"/>
              <a:gd name="connsiteX679" fmla="*/ 1367925 w 7467600"/>
              <a:gd name="connsiteY679" fmla="*/ 1135648 h 6858000"/>
              <a:gd name="connsiteX680" fmla="*/ 1771401 w 7467600"/>
              <a:gd name="connsiteY680" fmla="*/ 1806673 h 6858000"/>
              <a:gd name="connsiteX681" fmla="*/ 1972385 w 7467600"/>
              <a:gd name="connsiteY681" fmla="*/ 2198735 h 6858000"/>
              <a:gd name="connsiteX682" fmla="*/ 2040892 w 7467600"/>
              <a:gd name="connsiteY682" fmla="*/ 2405205 h 6858000"/>
              <a:gd name="connsiteX683" fmla="*/ 2131689 w 7467600"/>
              <a:gd name="connsiteY683" fmla="*/ 1936926 h 6858000"/>
              <a:gd name="connsiteX684" fmla="*/ 2454820 w 7467600"/>
              <a:gd name="connsiteY684" fmla="*/ 1248808 h 6858000"/>
              <a:gd name="connsiteX685" fmla="*/ 2492512 w 7467600"/>
              <a:gd name="connsiteY685" fmla="*/ 1302920 h 6858000"/>
              <a:gd name="connsiteX686" fmla="*/ 2081216 w 7467600"/>
              <a:gd name="connsiteY686" fmla="*/ 2527513 h 6858000"/>
              <a:gd name="connsiteX687" fmla="*/ 2081211 w 7467600"/>
              <a:gd name="connsiteY687" fmla="*/ 2528916 h 6858000"/>
              <a:gd name="connsiteX688" fmla="*/ 2199067 w 7467600"/>
              <a:gd name="connsiteY688" fmla="*/ 2884061 h 6858000"/>
              <a:gd name="connsiteX689" fmla="*/ 3192586 w 7467600"/>
              <a:gd name="connsiteY689" fmla="*/ 3411496 h 6858000"/>
              <a:gd name="connsiteX690" fmla="*/ 3182620 w 7467600"/>
              <a:gd name="connsiteY690" fmla="*/ 3483279 h 6858000"/>
              <a:gd name="connsiteX691" fmla="*/ 2435119 w 7467600"/>
              <a:gd name="connsiteY691" fmla="*/ 3080173 h 6858000"/>
              <a:gd name="connsiteX692" fmla="*/ 2410152 w 7467600"/>
              <a:gd name="connsiteY692" fmla="*/ 3063751 h 6858000"/>
              <a:gd name="connsiteX693" fmla="*/ 2408099 w 7467600"/>
              <a:gd name="connsiteY693" fmla="*/ 3064403 h 6858000"/>
              <a:gd name="connsiteX694" fmla="*/ 2407218 w 7467600"/>
              <a:gd name="connsiteY694" fmla="*/ 3070324 h 6858000"/>
              <a:gd name="connsiteX695" fmla="*/ 2380138 w 7467600"/>
              <a:gd name="connsiteY695" fmla="*/ 3099341 h 6858000"/>
              <a:gd name="connsiteX696" fmla="*/ 1765923 w 7467600"/>
              <a:gd name="connsiteY696" fmla="*/ 3581043 h 6858000"/>
              <a:gd name="connsiteX697" fmla="*/ 1702258 w 7467600"/>
              <a:gd name="connsiteY697" fmla="*/ 3612286 h 6858000"/>
              <a:gd name="connsiteX698" fmla="*/ 1538370 w 7467600"/>
              <a:gd name="connsiteY698" fmla="*/ 3811804 h 6858000"/>
              <a:gd name="connsiteX699" fmla="*/ 542867 w 7467600"/>
              <a:gd name="connsiteY699" fmla="*/ 4944092 h 6858000"/>
              <a:gd name="connsiteX700" fmla="*/ 515800 w 7467600"/>
              <a:gd name="connsiteY700" fmla="*/ 4862180 h 6858000"/>
              <a:gd name="connsiteX701" fmla="*/ 909145 w 7467600"/>
              <a:gd name="connsiteY701" fmla="*/ 4199225 h 6858000"/>
              <a:gd name="connsiteX702" fmla="*/ 1214067 w 7467600"/>
              <a:gd name="connsiteY702" fmla="*/ 3908561 h 6858000"/>
              <a:gd name="connsiteX703" fmla="*/ 640967 w 7467600"/>
              <a:gd name="connsiteY703" fmla="*/ 4105601 h 6858000"/>
              <a:gd name="connsiteX704" fmla="*/ 112563 w 7467600"/>
              <a:gd name="connsiteY704" fmla="*/ 4396952 h 6858000"/>
              <a:gd name="connsiteX705" fmla="*/ 0 w 7467600"/>
              <a:gd name="connsiteY705" fmla="*/ 4466006 h 6858000"/>
              <a:gd name="connsiteX706" fmla="*/ 0 w 7467600"/>
              <a:gd name="connsiteY706" fmla="*/ 4233763 h 6858000"/>
              <a:gd name="connsiteX707" fmla="*/ 36881 w 7467600"/>
              <a:gd name="connsiteY707" fmla="*/ 4200118 h 6858000"/>
              <a:gd name="connsiteX708" fmla="*/ 910534 w 7467600"/>
              <a:gd name="connsiteY708" fmla="*/ 3629753 h 6858000"/>
              <a:gd name="connsiteX709" fmla="*/ 1578717 w 7467600"/>
              <a:gd name="connsiteY709" fmla="*/ 3575982 h 6858000"/>
              <a:gd name="connsiteX710" fmla="*/ 2338780 w 7467600"/>
              <a:gd name="connsiteY710" fmla="*/ 3033725 h 6858000"/>
              <a:gd name="connsiteX711" fmla="*/ 1807991 w 7467600"/>
              <a:gd name="connsiteY711" fmla="*/ 2807184 h 6858000"/>
              <a:gd name="connsiteX712" fmla="*/ 1416358 w 7467600"/>
              <a:gd name="connsiteY712" fmla="*/ 3112571 h 6858000"/>
              <a:gd name="connsiteX713" fmla="*/ 939066 w 7467600"/>
              <a:gd name="connsiteY713" fmla="*/ 3378798 h 6858000"/>
              <a:gd name="connsiteX714" fmla="*/ 115099 w 7467600"/>
              <a:gd name="connsiteY714" fmla="*/ 3607650 h 6858000"/>
              <a:gd name="connsiteX715" fmla="*/ 97284 w 7467600"/>
              <a:gd name="connsiteY715" fmla="*/ 3520393 h 6858000"/>
              <a:gd name="connsiteX716" fmla="*/ 922050 w 7467600"/>
              <a:gd name="connsiteY716" fmla="*/ 3074867 h 6858000"/>
              <a:gd name="connsiteX717" fmla="*/ 1405265 w 7467600"/>
              <a:gd name="connsiteY717" fmla="*/ 3016319 h 6858000"/>
              <a:gd name="connsiteX718" fmla="*/ 1407512 w 7467600"/>
              <a:gd name="connsiteY718" fmla="*/ 3018001 h 6858000"/>
              <a:gd name="connsiteX719" fmla="*/ 1726266 w 7467600"/>
              <a:gd name="connsiteY719" fmla="*/ 2777274 h 6858000"/>
              <a:gd name="connsiteX720" fmla="*/ 625390 w 7467600"/>
              <a:gd name="connsiteY720" fmla="*/ 2514541 h 6858000"/>
              <a:gd name="connsiteX721" fmla="*/ 619799 w 7467600"/>
              <a:gd name="connsiteY721" fmla="*/ 2527180 h 6858000"/>
              <a:gd name="connsiteX722" fmla="*/ 310030 w 7467600"/>
              <a:gd name="connsiteY722" fmla="*/ 2771818 h 6858000"/>
              <a:gd name="connsiteX723" fmla="*/ 173877 w 7467600"/>
              <a:gd name="connsiteY723" fmla="*/ 2937056 h 6858000"/>
              <a:gd name="connsiteX724" fmla="*/ 77889 w 7467600"/>
              <a:gd name="connsiteY724" fmla="*/ 3138440 h 6858000"/>
              <a:gd name="connsiteX725" fmla="*/ 0 w 7467600"/>
              <a:gd name="connsiteY725" fmla="*/ 3271395 h 6858000"/>
              <a:gd name="connsiteX726" fmla="*/ 0 w 7467600"/>
              <a:gd name="connsiteY726" fmla="*/ 3153002 h 6858000"/>
              <a:gd name="connsiteX727" fmla="*/ 2386 w 7467600"/>
              <a:gd name="connsiteY727" fmla="*/ 3149203 h 6858000"/>
              <a:gd name="connsiteX728" fmla="*/ 89753 w 7467600"/>
              <a:gd name="connsiteY728" fmla="*/ 2987702 h 6858000"/>
              <a:gd name="connsiteX729" fmla="*/ 76869 w 7467600"/>
              <a:gd name="connsiteY729" fmla="*/ 3005404 h 6858000"/>
              <a:gd name="connsiteX730" fmla="*/ 32049 w 7467600"/>
              <a:gd name="connsiteY730" fmla="*/ 3065814 h 6858000"/>
              <a:gd name="connsiteX731" fmla="*/ 0 w 7467600"/>
              <a:gd name="connsiteY731" fmla="*/ 3108744 h 6858000"/>
              <a:gd name="connsiteX732" fmla="*/ 0 w 7467600"/>
              <a:gd name="connsiteY732" fmla="*/ 3058059 h 6858000"/>
              <a:gd name="connsiteX733" fmla="*/ 7610 w 7467600"/>
              <a:gd name="connsiteY733" fmla="*/ 3047889 h 6858000"/>
              <a:gd name="connsiteX734" fmla="*/ 52419 w 7467600"/>
              <a:gd name="connsiteY734" fmla="*/ 2987479 h 6858000"/>
              <a:gd name="connsiteX735" fmla="*/ 59142 w 7467600"/>
              <a:gd name="connsiteY735" fmla="*/ 2978488 h 6858000"/>
              <a:gd name="connsiteX736" fmla="*/ 0 w 7467600"/>
              <a:gd name="connsiteY736" fmla="*/ 3015334 h 6858000"/>
              <a:gd name="connsiteX737" fmla="*/ 0 w 7467600"/>
              <a:gd name="connsiteY737" fmla="*/ 2914286 h 6858000"/>
              <a:gd name="connsiteX738" fmla="*/ 36383 w 7467600"/>
              <a:gd name="connsiteY738" fmla="*/ 2901128 h 6858000"/>
              <a:gd name="connsiteX739" fmla="*/ 156329 w 7467600"/>
              <a:gd name="connsiteY739" fmla="*/ 2840533 h 6858000"/>
              <a:gd name="connsiteX740" fmla="*/ 358355 w 7467600"/>
              <a:gd name="connsiteY740" fmla="*/ 2620471 h 6858000"/>
              <a:gd name="connsiteX741" fmla="*/ 510577 w 7467600"/>
              <a:gd name="connsiteY741" fmla="*/ 2501244 h 6858000"/>
              <a:gd name="connsiteX742" fmla="*/ 211967 w 7467600"/>
              <a:gd name="connsiteY742" fmla="*/ 2479171 h 6858000"/>
              <a:gd name="connsiteX743" fmla="*/ 0 w 7467600"/>
              <a:gd name="connsiteY743" fmla="*/ 2476398 h 6858000"/>
              <a:gd name="connsiteX744" fmla="*/ 0 w 7467600"/>
              <a:gd name="connsiteY744" fmla="*/ 2389189 h 6858000"/>
              <a:gd name="connsiteX745" fmla="*/ 103062 w 7467600"/>
              <a:gd name="connsiteY745" fmla="*/ 2389518 h 6858000"/>
              <a:gd name="connsiteX746" fmla="*/ 510734 w 7467600"/>
              <a:gd name="connsiteY746" fmla="*/ 2416201 h 6858000"/>
              <a:gd name="connsiteX747" fmla="*/ 279257 w 7467600"/>
              <a:gd name="connsiteY747" fmla="*/ 2092102 h 6858000"/>
              <a:gd name="connsiteX748" fmla="*/ 65265 w 7467600"/>
              <a:gd name="connsiteY748" fmla="*/ 2006049 h 6858000"/>
              <a:gd name="connsiteX749" fmla="*/ 0 w 7467600"/>
              <a:gd name="connsiteY749" fmla="*/ 1982532 h 6858000"/>
              <a:gd name="connsiteX750" fmla="*/ 0 w 7467600"/>
              <a:gd name="connsiteY750" fmla="*/ 1912789 h 6858000"/>
              <a:gd name="connsiteX751" fmla="*/ 97460 w 7467600"/>
              <a:gd name="connsiteY751" fmla="*/ 1953725 h 6858000"/>
              <a:gd name="connsiteX752" fmla="*/ 221272 w 7467600"/>
              <a:gd name="connsiteY752" fmla="*/ 1980766 h 6858000"/>
              <a:gd name="connsiteX753" fmla="*/ 116765 w 7467600"/>
              <a:gd name="connsiteY753" fmla="*/ 1911033 h 6858000"/>
              <a:gd name="connsiteX754" fmla="*/ 16405 w 7467600"/>
              <a:gd name="connsiteY754" fmla="*/ 1803412 h 6858000"/>
              <a:gd name="connsiteX755" fmla="*/ 0 w 7467600"/>
              <a:gd name="connsiteY755" fmla="*/ 1784777 h 6858000"/>
              <a:gd name="connsiteX756" fmla="*/ 0 w 7467600"/>
              <a:gd name="connsiteY756" fmla="*/ 1740082 h 6858000"/>
              <a:gd name="connsiteX757" fmla="*/ 39394 w 7467600"/>
              <a:gd name="connsiteY757" fmla="*/ 1784856 h 6858000"/>
              <a:gd name="connsiteX758" fmla="*/ 135813 w 7467600"/>
              <a:gd name="connsiteY758" fmla="*/ 1888838 h 6858000"/>
              <a:gd name="connsiteX759" fmla="*/ 242575 w 7467600"/>
              <a:gd name="connsiteY759" fmla="*/ 1958841 h 6858000"/>
              <a:gd name="connsiteX760" fmla="*/ 82197 w 7467600"/>
              <a:gd name="connsiteY760" fmla="*/ 1754826 h 6858000"/>
              <a:gd name="connsiteX761" fmla="*/ 0 w 7467600"/>
              <a:gd name="connsiteY761" fmla="*/ 1679650 h 6858000"/>
              <a:gd name="connsiteX762" fmla="*/ 0 w 7467600"/>
              <a:gd name="connsiteY762" fmla="*/ 1602463 h 6858000"/>
              <a:gd name="connsiteX763" fmla="*/ 84689 w 7467600"/>
              <a:gd name="connsiteY763" fmla="*/ 1677442 h 6858000"/>
              <a:gd name="connsiteX764" fmla="*/ 298437 w 7467600"/>
              <a:gd name="connsiteY764" fmla="*/ 1968019 h 6858000"/>
              <a:gd name="connsiteX765" fmla="*/ 227269 w 7467600"/>
              <a:gd name="connsiteY765" fmla="*/ 1114064 h 6858000"/>
              <a:gd name="connsiteX766" fmla="*/ 248003 w 7467600"/>
              <a:gd name="connsiteY766" fmla="*/ 1089613 h 6858000"/>
              <a:gd name="connsiteX767" fmla="*/ 427020 w 7467600"/>
              <a:gd name="connsiteY767" fmla="*/ 1619803 h 6858000"/>
              <a:gd name="connsiteX768" fmla="*/ 340345 w 7467600"/>
              <a:gd name="connsiteY768" fmla="*/ 2027739 h 6858000"/>
              <a:gd name="connsiteX769" fmla="*/ 360865 w 7467600"/>
              <a:gd name="connsiteY769" fmla="*/ 2044827 h 6858000"/>
              <a:gd name="connsiteX770" fmla="*/ 560414 w 7467600"/>
              <a:gd name="connsiteY770" fmla="*/ 2421457 h 6858000"/>
              <a:gd name="connsiteX771" fmla="*/ 1359703 w 7467600"/>
              <a:gd name="connsiteY771" fmla="*/ 2578554 h 6858000"/>
              <a:gd name="connsiteX772" fmla="*/ 1359422 w 7467600"/>
              <a:gd name="connsiteY772" fmla="*/ 2577994 h 6858000"/>
              <a:gd name="connsiteX773" fmla="*/ 828701 w 7467600"/>
              <a:gd name="connsiteY773" fmla="*/ 1839520 h 6858000"/>
              <a:gd name="connsiteX774" fmla="*/ 494427 w 7467600"/>
              <a:gd name="connsiteY774" fmla="*/ 1092333 h 6858000"/>
              <a:gd name="connsiteX775" fmla="*/ 506322 w 7467600"/>
              <a:gd name="connsiteY775" fmla="*/ 1020997 h 6858000"/>
              <a:gd name="connsiteX776" fmla="*/ 4570198 w 7467600"/>
              <a:gd name="connsiteY776" fmla="*/ 978081 h 6858000"/>
              <a:gd name="connsiteX777" fmla="*/ 4523691 w 7467600"/>
              <a:gd name="connsiteY777" fmla="*/ 1127776 h 6858000"/>
              <a:gd name="connsiteX778" fmla="*/ 4509875 w 7467600"/>
              <a:gd name="connsiteY778" fmla="*/ 1167552 h 6858000"/>
              <a:gd name="connsiteX779" fmla="*/ 4478168 w 7467600"/>
              <a:gd name="connsiteY779" fmla="*/ 1260735 h 6858000"/>
              <a:gd name="connsiteX780" fmla="*/ 4409309 w 7467600"/>
              <a:gd name="connsiteY780" fmla="*/ 1666996 h 6858000"/>
              <a:gd name="connsiteX781" fmla="*/ 4370031 w 7467600"/>
              <a:gd name="connsiteY781" fmla="*/ 1955666 h 6858000"/>
              <a:gd name="connsiteX782" fmla="*/ 4570198 w 7467600"/>
              <a:gd name="connsiteY782" fmla="*/ 978081 h 6858000"/>
              <a:gd name="connsiteX783" fmla="*/ 4557898 w 7467600"/>
              <a:gd name="connsiteY783" fmla="*/ 900011 h 6858000"/>
              <a:gd name="connsiteX784" fmla="*/ 4344840 w 7467600"/>
              <a:gd name="connsiteY784" fmla="*/ 1922038 h 6858000"/>
              <a:gd name="connsiteX785" fmla="*/ 4378710 w 7467600"/>
              <a:gd name="connsiteY785" fmla="*/ 1665516 h 6858000"/>
              <a:gd name="connsiteX786" fmla="*/ 4448798 w 7467600"/>
              <a:gd name="connsiteY786" fmla="*/ 1253024 h 6858000"/>
              <a:gd name="connsiteX787" fmla="*/ 4480315 w 7467600"/>
              <a:gd name="connsiteY787" fmla="*/ 1158454 h 6858000"/>
              <a:gd name="connsiteX788" fmla="*/ 4494133 w 7467600"/>
              <a:gd name="connsiteY788" fmla="*/ 1118676 h 6858000"/>
              <a:gd name="connsiteX789" fmla="*/ 4557898 w 7467600"/>
              <a:gd name="connsiteY789" fmla="*/ 900011 h 6858000"/>
              <a:gd name="connsiteX790" fmla="*/ 5870151 w 7467600"/>
              <a:gd name="connsiteY790" fmla="*/ 898890 h 6858000"/>
              <a:gd name="connsiteX791" fmla="*/ 5861335 w 7467600"/>
              <a:gd name="connsiteY791" fmla="*/ 899177 h 6858000"/>
              <a:gd name="connsiteX792" fmla="*/ 5843702 w 7467600"/>
              <a:gd name="connsiteY792" fmla="*/ 899748 h 6858000"/>
              <a:gd name="connsiteX793" fmla="*/ 5651107 w 7467600"/>
              <a:gd name="connsiteY793" fmla="*/ 920306 h 6858000"/>
              <a:gd name="connsiteX794" fmla="*/ 5459407 w 7467600"/>
              <a:gd name="connsiteY794" fmla="*/ 940975 h 6858000"/>
              <a:gd name="connsiteX795" fmla="*/ 5374846 w 7467600"/>
              <a:gd name="connsiteY795" fmla="*/ 941988 h 6858000"/>
              <a:gd name="connsiteX796" fmla="*/ 5256105 w 7467600"/>
              <a:gd name="connsiteY796" fmla="*/ 945632 h 6858000"/>
              <a:gd name="connsiteX797" fmla="*/ 5107071 w 7467600"/>
              <a:gd name="connsiteY797" fmla="*/ 969720 h 6858000"/>
              <a:gd name="connsiteX798" fmla="*/ 4998681 w 7467600"/>
              <a:gd name="connsiteY798" fmla="*/ 988771 h 6858000"/>
              <a:gd name="connsiteX799" fmla="*/ 5870151 w 7467600"/>
              <a:gd name="connsiteY799" fmla="*/ 898890 h 6858000"/>
              <a:gd name="connsiteX800" fmla="*/ 5504425 w 7467600"/>
              <a:gd name="connsiteY800" fmla="*/ 848067 h 6858000"/>
              <a:gd name="connsiteX801" fmla="*/ 4968849 w 7467600"/>
              <a:gd name="connsiteY801" fmla="*/ 962318 h 6858000"/>
              <a:gd name="connsiteX802" fmla="*/ 5104039 w 7467600"/>
              <a:gd name="connsiteY802" fmla="*/ 940634 h 6858000"/>
              <a:gd name="connsiteX803" fmla="*/ 5256311 w 7467600"/>
              <a:gd name="connsiteY803" fmla="*/ 916490 h 6858000"/>
              <a:gd name="connsiteX804" fmla="*/ 5377381 w 7467600"/>
              <a:gd name="connsiteY804" fmla="*/ 912671 h 6858000"/>
              <a:gd name="connsiteX805" fmla="*/ 5460148 w 7467600"/>
              <a:gd name="connsiteY805" fmla="*/ 911442 h 6858000"/>
              <a:gd name="connsiteX806" fmla="*/ 5648971 w 7467600"/>
              <a:gd name="connsiteY806" fmla="*/ 891331 h 6858000"/>
              <a:gd name="connsiteX807" fmla="*/ 5844807 w 7467600"/>
              <a:gd name="connsiteY807" fmla="*/ 870718 h 6858000"/>
              <a:gd name="connsiteX808" fmla="*/ 5862975 w 7467600"/>
              <a:gd name="connsiteY808" fmla="*/ 869756 h 6858000"/>
              <a:gd name="connsiteX809" fmla="*/ 5920887 w 7467600"/>
              <a:gd name="connsiteY809" fmla="*/ 865929 h 6858000"/>
              <a:gd name="connsiteX810" fmla="*/ 5504425 w 7467600"/>
              <a:gd name="connsiteY810" fmla="*/ 848067 h 6858000"/>
              <a:gd name="connsiteX811" fmla="*/ 3607114 w 7467600"/>
              <a:gd name="connsiteY811" fmla="*/ 467441 h 6858000"/>
              <a:gd name="connsiteX812" fmla="*/ 3296242 w 7467600"/>
              <a:gd name="connsiteY812" fmla="*/ 807991 h 6858000"/>
              <a:gd name="connsiteX813" fmla="*/ 3174674 w 7467600"/>
              <a:gd name="connsiteY813" fmla="*/ 919759 h 6858000"/>
              <a:gd name="connsiteX814" fmla="*/ 3042978 w 7467600"/>
              <a:gd name="connsiteY814" fmla="*/ 1054894 h 6858000"/>
              <a:gd name="connsiteX815" fmla="*/ 2968914 w 7467600"/>
              <a:gd name="connsiteY815" fmla="*/ 1133756 h 6858000"/>
              <a:gd name="connsiteX816" fmla="*/ 3103823 w 7467600"/>
              <a:gd name="connsiteY816" fmla="*/ 1026814 h 6858000"/>
              <a:gd name="connsiteX817" fmla="*/ 3607114 w 7467600"/>
              <a:gd name="connsiteY817" fmla="*/ 467441 h 6858000"/>
              <a:gd name="connsiteX818" fmla="*/ 3744487 w 7467600"/>
              <a:gd name="connsiteY818" fmla="*/ 383136 h 6858000"/>
              <a:gd name="connsiteX819" fmla="*/ 3970213 w 7467600"/>
              <a:gd name="connsiteY819" fmla="*/ 995559 h 6858000"/>
              <a:gd name="connsiteX820" fmla="*/ 3744487 w 7467600"/>
              <a:gd name="connsiteY820" fmla="*/ 383136 h 6858000"/>
              <a:gd name="connsiteX821" fmla="*/ 3624562 w 7467600"/>
              <a:gd name="connsiteY821" fmla="*/ 367041 h 6858000"/>
              <a:gd name="connsiteX822" fmla="*/ 3489712 w 7467600"/>
              <a:gd name="connsiteY822" fmla="*/ 485386 h 6858000"/>
              <a:gd name="connsiteX823" fmla="*/ 3182994 w 7467600"/>
              <a:gd name="connsiteY823" fmla="*/ 828265 h 6858000"/>
              <a:gd name="connsiteX824" fmla="*/ 2892114 w 7467600"/>
              <a:gd name="connsiteY824" fmla="*/ 1172635 h 6858000"/>
              <a:gd name="connsiteX825" fmla="*/ 3021459 w 7467600"/>
              <a:gd name="connsiteY825" fmla="*/ 1035385 h 6858000"/>
              <a:gd name="connsiteX826" fmla="*/ 3153873 w 7467600"/>
              <a:gd name="connsiteY826" fmla="*/ 898971 h 6858000"/>
              <a:gd name="connsiteX827" fmla="*/ 3276511 w 7467600"/>
              <a:gd name="connsiteY827" fmla="*/ 786423 h 6858000"/>
              <a:gd name="connsiteX828" fmla="*/ 3584154 w 7467600"/>
              <a:gd name="connsiteY828" fmla="*/ 448218 h 6858000"/>
              <a:gd name="connsiteX829" fmla="*/ 3624562 w 7467600"/>
              <a:gd name="connsiteY829" fmla="*/ 367041 h 6858000"/>
              <a:gd name="connsiteX830" fmla="*/ 3766672 w 7467600"/>
              <a:gd name="connsiteY830" fmla="*/ 359429 h 6858000"/>
              <a:gd name="connsiteX831" fmla="*/ 3996338 w 7467600"/>
              <a:gd name="connsiteY831" fmla="*/ 968237 h 6858000"/>
              <a:gd name="connsiteX832" fmla="*/ 3766672 w 7467600"/>
              <a:gd name="connsiteY832" fmla="*/ 359429 h 6858000"/>
              <a:gd name="connsiteX833" fmla="*/ 5805386 w 7467600"/>
              <a:gd name="connsiteY833" fmla="*/ 239240 h 6858000"/>
              <a:gd name="connsiteX834" fmla="*/ 5736947 w 7467600"/>
              <a:gd name="connsiteY834" fmla="*/ 261367 h 6858000"/>
              <a:gd name="connsiteX835" fmla="*/ 5427012 w 7467600"/>
              <a:gd name="connsiteY835" fmla="*/ 311272 h 6858000"/>
              <a:gd name="connsiteX836" fmla="*/ 5147818 w 7467600"/>
              <a:gd name="connsiteY836" fmla="*/ 322112 h 6858000"/>
              <a:gd name="connsiteX837" fmla="*/ 5060854 w 7467600"/>
              <a:gd name="connsiteY837" fmla="*/ 311882 h 6858000"/>
              <a:gd name="connsiteX838" fmla="*/ 4945989 w 7467600"/>
              <a:gd name="connsiteY838" fmla="*/ 300516 h 6858000"/>
              <a:gd name="connsiteX839" fmla="*/ 5410479 w 7467600"/>
              <a:gd name="connsiteY839" fmla="*/ 348434 h 6858000"/>
              <a:gd name="connsiteX840" fmla="*/ 5805386 w 7467600"/>
              <a:gd name="connsiteY840" fmla="*/ 239240 h 6858000"/>
              <a:gd name="connsiteX841" fmla="*/ 5905192 w 7467600"/>
              <a:gd name="connsiteY841" fmla="*/ 163079 h 6858000"/>
              <a:gd name="connsiteX842" fmla="*/ 5865655 w 7467600"/>
              <a:gd name="connsiteY842" fmla="*/ 171901 h 6858000"/>
              <a:gd name="connsiteX843" fmla="*/ 5259740 w 7467600"/>
              <a:gd name="connsiteY843" fmla="*/ 257013 h 6858000"/>
              <a:gd name="connsiteX844" fmla="*/ 5208466 w 7467600"/>
              <a:gd name="connsiteY844" fmla="*/ 257550 h 6858000"/>
              <a:gd name="connsiteX845" fmla="*/ 4980204 w 7467600"/>
              <a:gd name="connsiteY845" fmla="*/ 271903 h 6858000"/>
              <a:gd name="connsiteX846" fmla="*/ 5068068 w 7467600"/>
              <a:gd name="connsiteY846" fmla="*/ 282244 h 6858000"/>
              <a:gd name="connsiteX847" fmla="*/ 5153231 w 7467600"/>
              <a:gd name="connsiteY847" fmla="*/ 292240 h 6858000"/>
              <a:gd name="connsiteX848" fmla="*/ 5426491 w 7467600"/>
              <a:gd name="connsiteY848" fmla="*/ 281128 h 6858000"/>
              <a:gd name="connsiteX849" fmla="*/ 5731212 w 7467600"/>
              <a:gd name="connsiteY849" fmla="*/ 231951 h 6858000"/>
              <a:gd name="connsiteX850" fmla="*/ 5905192 w 7467600"/>
              <a:gd name="connsiteY850" fmla="*/ 163079 h 6858000"/>
              <a:gd name="connsiteX851" fmla="*/ 5944437 w 7467600"/>
              <a:gd name="connsiteY851" fmla="*/ 113829 h 6858000"/>
              <a:gd name="connsiteX852" fmla="*/ 5825032 w 7467600"/>
              <a:gd name="connsiteY852" fmla="*/ 146405 h 6858000"/>
              <a:gd name="connsiteX853" fmla="*/ 4955599 w 7467600"/>
              <a:gd name="connsiteY853" fmla="*/ 247008 h 6858000"/>
              <a:gd name="connsiteX854" fmla="*/ 5210104 w 7467600"/>
              <a:gd name="connsiteY854" fmla="*/ 228123 h 6858000"/>
              <a:gd name="connsiteX855" fmla="*/ 5261015 w 7467600"/>
              <a:gd name="connsiteY855" fmla="*/ 227087 h 6858000"/>
              <a:gd name="connsiteX856" fmla="*/ 5861181 w 7467600"/>
              <a:gd name="connsiteY856" fmla="*/ 143093 h 6858000"/>
              <a:gd name="connsiteX857" fmla="*/ 5961252 w 7467600"/>
              <a:gd name="connsiteY857" fmla="*/ 114820 h 6858000"/>
              <a:gd name="connsiteX858" fmla="*/ 5944437 w 7467600"/>
              <a:gd name="connsiteY858" fmla="*/ 113829 h 6858000"/>
              <a:gd name="connsiteX859" fmla="*/ 3882765 w 7467600"/>
              <a:gd name="connsiteY859" fmla="*/ 0 h 6858000"/>
              <a:gd name="connsiteX860" fmla="*/ 3995099 w 7467600"/>
              <a:gd name="connsiteY860" fmla="*/ 0 h 6858000"/>
              <a:gd name="connsiteX861" fmla="*/ 4163818 w 7467600"/>
              <a:gd name="connsiteY861" fmla="*/ 234104 h 6858000"/>
              <a:gd name="connsiteX862" fmla="*/ 4172099 w 7467600"/>
              <a:gd name="connsiteY862" fmla="*/ 234207 h 6858000"/>
              <a:gd name="connsiteX863" fmla="*/ 4784282 w 7467600"/>
              <a:gd name="connsiteY863" fmla="*/ 276561 h 6858000"/>
              <a:gd name="connsiteX864" fmla="*/ 4801687 w 7467600"/>
              <a:gd name="connsiteY864" fmla="*/ 267764 h 6858000"/>
              <a:gd name="connsiteX865" fmla="*/ 6082788 w 7467600"/>
              <a:gd name="connsiteY865" fmla="*/ 64119 h 6858000"/>
              <a:gd name="connsiteX866" fmla="*/ 6099442 w 7467600"/>
              <a:gd name="connsiteY866" fmla="*/ 82568 h 6858000"/>
              <a:gd name="connsiteX867" fmla="*/ 4804137 w 7467600"/>
              <a:gd name="connsiteY867" fmla="*/ 320931 h 6858000"/>
              <a:gd name="connsiteX868" fmla="*/ 4227047 w 7467600"/>
              <a:gd name="connsiteY868" fmla="*/ 313415 h 6858000"/>
              <a:gd name="connsiteX869" fmla="*/ 4346041 w 7467600"/>
              <a:gd name="connsiteY869" fmla="*/ 456086 h 6858000"/>
              <a:gd name="connsiteX870" fmla="*/ 4870967 w 7467600"/>
              <a:gd name="connsiteY870" fmla="*/ 963061 h 6858000"/>
              <a:gd name="connsiteX871" fmla="*/ 4889647 w 7467600"/>
              <a:gd name="connsiteY871" fmla="*/ 957147 h 6858000"/>
              <a:gd name="connsiteX872" fmla="*/ 5422504 w 7467600"/>
              <a:gd name="connsiteY872" fmla="*/ 805191 h 6858000"/>
              <a:gd name="connsiteX873" fmla="*/ 6087656 w 7467600"/>
              <a:gd name="connsiteY873" fmla="*/ 826703 h 6858000"/>
              <a:gd name="connsiteX874" fmla="*/ 6058717 w 7467600"/>
              <a:gd name="connsiteY874" fmla="*/ 865992 h 6858000"/>
              <a:gd name="connsiteX875" fmla="*/ 4974153 w 7467600"/>
              <a:gd name="connsiteY875" fmla="*/ 1045456 h 6858000"/>
              <a:gd name="connsiteX876" fmla="*/ 5627835 w 7467600"/>
              <a:gd name="connsiteY876" fmla="*/ 1472077 h 6858000"/>
              <a:gd name="connsiteX877" fmla="*/ 5629817 w 7467600"/>
              <a:gd name="connsiteY877" fmla="*/ 1471412 h 6858000"/>
              <a:gd name="connsiteX878" fmla="*/ 5634124 w 7467600"/>
              <a:gd name="connsiteY878" fmla="*/ 1470572 h 6858000"/>
              <a:gd name="connsiteX879" fmla="*/ 5755832 w 7467600"/>
              <a:gd name="connsiteY879" fmla="*/ 1383886 h 6858000"/>
              <a:gd name="connsiteX880" fmla="*/ 6014186 w 7467600"/>
              <a:gd name="connsiteY880" fmla="*/ 1279799 h 6858000"/>
              <a:gd name="connsiteX881" fmla="*/ 6901619 w 7467600"/>
              <a:gd name="connsiteY881" fmla="*/ 1047874 h 6858000"/>
              <a:gd name="connsiteX882" fmla="*/ 6931566 w 7467600"/>
              <a:gd name="connsiteY882" fmla="*/ 1062034 h 6858000"/>
              <a:gd name="connsiteX883" fmla="*/ 5790982 w 7467600"/>
              <a:gd name="connsiteY883" fmla="*/ 1561380 h 6858000"/>
              <a:gd name="connsiteX884" fmla="*/ 6188971 w 7467600"/>
              <a:gd name="connsiteY884" fmla="*/ 1755168 h 6858000"/>
              <a:gd name="connsiteX885" fmla="*/ 6202446 w 7467600"/>
              <a:gd name="connsiteY885" fmla="*/ 1752268 h 6858000"/>
              <a:gd name="connsiteX886" fmla="*/ 7179560 w 7467600"/>
              <a:gd name="connsiteY886" fmla="*/ 1467551 h 6858000"/>
              <a:gd name="connsiteX887" fmla="*/ 7158730 w 7467600"/>
              <a:gd name="connsiteY887" fmla="*/ 1507835 h 6858000"/>
              <a:gd name="connsiteX888" fmla="*/ 6326959 w 7467600"/>
              <a:gd name="connsiteY888" fmla="*/ 1817686 h 6858000"/>
              <a:gd name="connsiteX889" fmla="*/ 6537433 w 7467600"/>
              <a:gd name="connsiteY889" fmla="*/ 1907790 h 6858000"/>
              <a:gd name="connsiteX890" fmla="*/ 6550221 w 7467600"/>
              <a:gd name="connsiteY890" fmla="*/ 1910729 h 6858000"/>
              <a:gd name="connsiteX891" fmla="*/ 6964438 w 7467600"/>
              <a:gd name="connsiteY891" fmla="*/ 2209505 h 6858000"/>
              <a:gd name="connsiteX892" fmla="*/ 7367862 w 7467600"/>
              <a:gd name="connsiteY892" fmla="*/ 2806833 h 6858000"/>
              <a:gd name="connsiteX893" fmla="*/ 7364329 w 7467600"/>
              <a:gd name="connsiteY893" fmla="*/ 2826907 h 6858000"/>
              <a:gd name="connsiteX894" fmla="*/ 7290545 w 7467600"/>
              <a:gd name="connsiteY894" fmla="*/ 2850663 h 6858000"/>
              <a:gd name="connsiteX895" fmla="*/ 6472036 w 7467600"/>
              <a:gd name="connsiteY895" fmla="*/ 1959003 h 6858000"/>
              <a:gd name="connsiteX896" fmla="*/ 5792897 w 7467600"/>
              <a:gd name="connsiteY896" fmla="*/ 1647747 h 6858000"/>
              <a:gd name="connsiteX897" fmla="*/ 5842751 w 7467600"/>
              <a:gd name="connsiteY897" fmla="*/ 1816112 h 6858000"/>
              <a:gd name="connsiteX898" fmla="*/ 5847424 w 7467600"/>
              <a:gd name="connsiteY898" fmla="*/ 1815776 h 6858000"/>
              <a:gd name="connsiteX899" fmla="*/ 6399821 w 7467600"/>
              <a:gd name="connsiteY899" fmla="*/ 2344799 h 6858000"/>
              <a:gd name="connsiteX900" fmla="*/ 6323232 w 7467600"/>
              <a:gd name="connsiteY900" fmla="*/ 2389634 h 6858000"/>
              <a:gd name="connsiteX901" fmla="*/ 5942958 w 7467600"/>
              <a:gd name="connsiteY901" fmla="*/ 2077708 h 6858000"/>
              <a:gd name="connsiteX902" fmla="*/ 5921559 w 7467600"/>
              <a:gd name="connsiteY902" fmla="*/ 2378596 h 6858000"/>
              <a:gd name="connsiteX903" fmla="*/ 5817651 w 7467600"/>
              <a:gd name="connsiteY903" fmla="*/ 3023919 h 6858000"/>
              <a:gd name="connsiteX904" fmla="*/ 5729634 w 7467600"/>
              <a:gd name="connsiteY904" fmla="*/ 3051849 h 6858000"/>
              <a:gd name="connsiteX905" fmla="*/ 5611018 w 7467600"/>
              <a:gd name="connsiteY905" fmla="*/ 2316769 h 6858000"/>
              <a:gd name="connsiteX906" fmla="*/ 5687608 w 7467600"/>
              <a:gd name="connsiteY906" fmla="*/ 2039972 h 6858000"/>
              <a:gd name="connsiteX907" fmla="*/ 5657554 w 7467600"/>
              <a:gd name="connsiteY907" fmla="*/ 1576445 h 6858000"/>
              <a:gd name="connsiteX908" fmla="*/ 5150475 w 7467600"/>
              <a:gd name="connsiteY908" fmla="*/ 1274012 h 6858000"/>
              <a:gd name="connsiteX909" fmla="*/ 5349142 w 7467600"/>
              <a:gd name="connsiteY909" fmla="*/ 2204405 h 6858000"/>
              <a:gd name="connsiteX910" fmla="*/ 5262214 w 7467600"/>
              <a:gd name="connsiteY910" fmla="*/ 2233836 h 6858000"/>
              <a:gd name="connsiteX911" fmla="*/ 4981539 w 7467600"/>
              <a:gd name="connsiteY911" fmla="*/ 1542201 h 6858000"/>
              <a:gd name="connsiteX912" fmla="*/ 4958461 w 7467600"/>
              <a:gd name="connsiteY912" fmla="*/ 1136957 h 6858000"/>
              <a:gd name="connsiteX913" fmla="*/ 4655015 w 7467600"/>
              <a:gd name="connsiteY913" fmla="*/ 891426 h 6858000"/>
              <a:gd name="connsiteX914" fmla="*/ 4348002 w 7467600"/>
              <a:gd name="connsiteY914" fmla="*/ 2205895 h 6858000"/>
              <a:gd name="connsiteX915" fmla="*/ 4262250 w 7467600"/>
              <a:gd name="connsiteY915" fmla="*/ 2219972 h 6858000"/>
              <a:gd name="connsiteX916" fmla="*/ 4550611 w 7467600"/>
              <a:gd name="connsiteY916" fmla="*/ 817540 h 6858000"/>
              <a:gd name="connsiteX917" fmla="*/ 4564418 w 7467600"/>
              <a:gd name="connsiteY917" fmla="*/ 808293 h 6858000"/>
              <a:gd name="connsiteX918" fmla="*/ 4266388 w 7467600"/>
              <a:gd name="connsiteY918" fmla="*/ 500083 h 6858000"/>
              <a:gd name="connsiteX919" fmla="*/ 4032842 w 7467600"/>
              <a:gd name="connsiteY919" fmla="*/ 211809 h 6858000"/>
              <a:gd name="connsiteX920" fmla="*/ 3882765 w 7467600"/>
              <a:gd name="connsiteY920" fmla="*/ 0 h 6858000"/>
              <a:gd name="connsiteX921" fmla="*/ 3721337 w 7467600"/>
              <a:gd name="connsiteY921" fmla="*/ 0 h 6858000"/>
              <a:gd name="connsiteX922" fmla="*/ 3797544 w 7467600"/>
              <a:gd name="connsiteY922" fmla="*/ 0 h 6858000"/>
              <a:gd name="connsiteX923" fmla="*/ 3775734 w 7467600"/>
              <a:gd name="connsiteY923" fmla="*/ 95131 h 6858000"/>
              <a:gd name="connsiteX924" fmla="*/ 3724807 w 7467600"/>
              <a:gd name="connsiteY924" fmla="*/ 272257 h 6858000"/>
              <a:gd name="connsiteX925" fmla="*/ 3726844 w 7467600"/>
              <a:gd name="connsiteY925" fmla="*/ 282988 h 6858000"/>
              <a:gd name="connsiteX926" fmla="*/ 3742664 w 7467600"/>
              <a:gd name="connsiteY926" fmla="*/ 279918 h 6858000"/>
              <a:gd name="connsiteX927" fmla="*/ 4103910 w 7467600"/>
              <a:gd name="connsiteY927" fmla="*/ 1161917 h 6858000"/>
              <a:gd name="connsiteX928" fmla="*/ 4020269 w 7467600"/>
              <a:gd name="connsiteY928" fmla="*/ 1200406 h 6858000"/>
              <a:gd name="connsiteX929" fmla="*/ 3674882 w 7467600"/>
              <a:gd name="connsiteY929" fmla="*/ 488524 h 6858000"/>
              <a:gd name="connsiteX930" fmla="*/ 3132682 w 7467600"/>
              <a:gd name="connsiteY930" fmla="*/ 1072284 h 6858000"/>
              <a:gd name="connsiteX931" fmla="*/ 2716346 w 7467600"/>
              <a:gd name="connsiteY931" fmla="*/ 1276376 h 6858000"/>
              <a:gd name="connsiteX932" fmla="*/ 2716772 w 7467600"/>
              <a:gd name="connsiteY932" fmla="*/ 1255462 h 6858000"/>
              <a:gd name="connsiteX933" fmla="*/ 3471096 w 7467600"/>
              <a:gd name="connsiteY933" fmla="*/ 437072 h 6858000"/>
              <a:gd name="connsiteX934" fmla="*/ 3639057 w 7467600"/>
              <a:gd name="connsiteY934" fmla="*/ 286334 h 6858000"/>
              <a:gd name="connsiteX935" fmla="*/ 3640309 w 7467600"/>
              <a:gd name="connsiteY935" fmla="*/ 284664 h 6858000"/>
              <a:gd name="connsiteX936" fmla="*/ 3646022 w 7467600"/>
              <a:gd name="connsiteY936" fmla="*/ 276711 h 6858000"/>
              <a:gd name="connsiteX937" fmla="*/ 3707943 w 7467600"/>
              <a:gd name="connsiteY937" fmla="*/ 65958 h 6858000"/>
              <a:gd name="connsiteX938" fmla="*/ 3721337 w 7467600"/>
              <a:gd name="connsiteY938" fmla="*/ 0 h 6858000"/>
              <a:gd name="connsiteX939" fmla="*/ 2867960 w 7467600"/>
              <a:gd name="connsiteY939" fmla="*/ 0 h 6858000"/>
              <a:gd name="connsiteX940" fmla="*/ 2926351 w 7467600"/>
              <a:gd name="connsiteY940" fmla="*/ 0 h 6858000"/>
              <a:gd name="connsiteX941" fmla="*/ 2902823 w 7467600"/>
              <a:gd name="connsiteY941" fmla="*/ 262929 h 6858000"/>
              <a:gd name="connsiteX942" fmla="*/ 2940663 w 7467600"/>
              <a:gd name="connsiteY942" fmla="*/ 140884 h 6858000"/>
              <a:gd name="connsiteX943" fmla="*/ 2947039 w 7467600"/>
              <a:gd name="connsiteY943" fmla="*/ 122524 h 6858000"/>
              <a:gd name="connsiteX944" fmla="*/ 2984316 w 7467600"/>
              <a:gd name="connsiteY944" fmla="*/ 0 h 6858000"/>
              <a:gd name="connsiteX945" fmla="*/ 3016114 w 7467600"/>
              <a:gd name="connsiteY945" fmla="*/ 0 h 6858000"/>
              <a:gd name="connsiteX946" fmla="*/ 2979949 w 7467600"/>
              <a:gd name="connsiteY946" fmla="*/ 119274 h 6858000"/>
              <a:gd name="connsiteX947" fmla="*/ 3023879 w 7467600"/>
              <a:gd name="connsiteY947" fmla="*/ 0 h 6858000"/>
              <a:gd name="connsiteX948" fmla="*/ 3105400 w 7467600"/>
              <a:gd name="connsiteY948" fmla="*/ 0 h 6858000"/>
              <a:gd name="connsiteX949" fmla="*/ 3094669 w 7467600"/>
              <a:gd name="connsiteY949" fmla="*/ 30308 h 6858000"/>
              <a:gd name="connsiteX950" fmla="*/ 2901945 w 7467600"/>
              <a:gd name="connsiteY950" fmla="*/ 466538 h 6858000"/>
              <a:gd name="connsiteX951" fmla="*/ 2815209 w 7467600"/>
              <a:gd name="connsiteY951" fmla="*/ 497361 h 6858000"/>
              <a:gd name="connsiteX952" fmla="*/ 2844845 w 7467600"/>
              <a:gd name="connsiteY952" fmla="*/ 127638 h 6858000"/>
              <a:gd name="connsiteX953" fmla="*/ 2867960 w 7467600"/>
              <a:gd name="connsiteY953" fmla="*/ 0 h 6858000"/>
              <a:gd name="connsiteX954" fmla="*/ 1057230 w 7467600"/>
              <a:gd name="connsiteY954" fmla="*/ 0 h 6858000"/>
              <a:gd name="connsiteX955" fmla="*/ 1111003 w 7467600"/>
              <a:gd name="connsiteY955" fmla="*/ 0 h 6858000"/>
              <a:gd name="connsiteX956" fmla="*/ 1125553 w 7467600"/>
              <a:gd name="connsiteY956" fmla="*/ 52588 h 6858000"/>
              <a:gd name="connsiteX957" fmla="*/ 1304276 w 7467600"/>
              <a:gd name="connsiteY957" fmla="*/ 476275 h 6858000"/>
              <a:gd name="connsiteX958" fmla="*/ 1492066 w 7467600"/>
              <a:gd name="connsiteY958" fmla="*/ 886333 h 6858000"/>
              <a:gd name="connsiteX959" fmla="*/ 1423698 w 7467600"/>
              <a:gd name="connsiteY959" fmla="*/ 710817 h 6858000"/>
              <a:gd name="connsiteX960" fmla="*/ 1357609 w 7467600"/>
              <a:gd name="connsiteY960" fmla="*/ 532892 h 6858000"/>
              <a:gd name="connsiteX961" fmla="*/ 1309550 w 7467600"/>
              <a:gd name="connsiteY961" fmla="*/ 374031 h 6858000"/>
              <a:gd name="connsiteX962" fmla="*/ 1193673 w 7467600"/>
              <a:gd name="connsiteY962" fmla="*/ 49533 h 6858000"/>
              <a:gd name="connsiteX963" fmla="*/ 1164391 w 7467600"/>
              <a:gd name="connsiteY963" fmla="*/ 0 h 6858000"/>
              <a:gd name="connsiteX964" fmla="*/ 1200666 w 7467600"/>
              <a:gd name="connsiteY964" fmla="*/ 0 h 6858000"/>
              <a:gd name="connsiteX965" fmla="*/ 1223408 w 7467600"/>
              <a:gd name="connsiteY965" fmla="*/ 38996 h 6858000"/>
              <a:gd name="connsiteX966" fmla="*/ 1339635 w 7467600"/>
              <a:gd name="connsiteY966" fmla="*/ 365517 h 6858000"/>
              <a:gd name="connsiteX967" fmla="*/ 1387469 w 7467600"/>
              <a:gd name="connsiteY967" fmla="*/ 523079 h 6858000"/>
              <a:gd name="connsiteX968" fmla="*/ 1452685 w 7467600"/>
              <a:gd name="connsiteY968" fmla="*/ 699806 h 6858000"/>
              <a:gd name="connsiteX969" fmla="*/ 1492092 w 7467600"/>
              <a:gd name="connsiteY969" fmla="*/ 800424 h 6858000"/>
              <a:gd name="connsiteX970" fmla="*/ 1455302 w 7467600"/>
              <a:gd name="connsiteY970" fmla="*/ 632913 h 6858000"/>
              <a:gd name="connsiteX971" fmla="*/ 1222336 w 7467600"/>
              <a:gd name="connsiteY971" fmla="*/ 9480 h 6858000"/>
              <a:gd name="connsiteX972" fmla="*/ 1214634 w 7467600"/>
              <a:gd name="connsiteY972" fmla="*/ 0 h 6858000"/>
              <a:gd name="connsiteX973" fmla="*/ 1289827 w 7467600"/>
              <a:gd name="connsiteY973" fmla="*/ 0 h 6858000"/>
              <a:gd name="connsiteX974" fmla="*/ 1321076 w 7467600"/>
              <a:gd name="connsiteY974" fmla="*/ 59722 h 6858000"/>
              <a:gd name="connsiteX975" fmla="*/ 1512579 w 7467600"/>
              <a:gd name="connsiteY975" fmla="*/ 626441 h 6858000"/>
              <a:gd name="connsiteX976" fmla="*/ 1506076 w 7467600"/>
              <a:gd name="connsiteY976" fmla="*/ 1089289 h 6858000"/>
              <a:gd name="connsiteX977" fmla="*/ 1486346 w 7467600"/>
              <a:gd name="connsiteY977" fmla="*/ 1079919 h 6858000"/>
              <a:gd name="connsiteX978" fmla="*/ 1070511 w 7467600"/>
              <a:gd name="connsiteY978" fmla="*/ 48609 h 6858000"/>
              <a:gd name="connsiteX979" fmla="*/ 1057230 w 7467600"/>
              <a:gd name="connsiteY979" fmla="*/ 0 h 6858000"/>
              <a:gd name="connsiteX980" fmla="*/ 43151 w 7467600"/>
              <a:gd name="connsiteY980" fmla="*/ 0 h 6858000"/>
              <a:gd name="connsiteX981" fmla="*/ 95283 w 7467600"/>
              <a:gd name="connsiteY981" fmla="*/ 0 h 6858000"/>
              <a:gd name="connsiteX982" fmla="*/ 300708 w 7467600"/>
              <a:gd name="connsiteY982" fmla="*/ 154571 h 6858000"/>
              <a:gd name="connsiteX983" fmla="*/ 530414 w 7467600"/>
              <a:gd name="connsiteY983" fmla="*/ 354673 h 6858000"/>
              <a:gd name="connsiteX984" fmla="*/ 333785 w 7467600"/>
              <a:gd name="connsiteY984" fmla="*/ 161564 h 6858000"/>
              <a:gd name="connsiteX985" fmla="*/ 147005 w 7467600"/>
              <a:gd name="connsiteY985" fmla="*/ 0 h 6858000"/>
              <a:gd name="connsiteX986" fmla="*/ 272509 w 7467600"/>
              <a:gd name="connsiteY986" fmla="*/ 0 h 6858000"/>
              <a:gd name="connsiteX987" fmla="*/ 326276 w 7467600"/>
              <a:gd name="connsiteY987" fmla="*/ 45847 h 6858000"/>
              <a:gd name="connsiteX988" fmla="*/ 823759 w 7467600"/>
              <a:gd name="connsiteY988" fmla="*/ 574145 h 6858000"/>
              <a:gd name="connsiteX989" fmla="*/ 811254 w 7467600"/>
              <a:gd name="connsiteY989" fmla="*/ 665546 h 6858000"/>
              <a:gd name="connsiteX990" fmla="*/ 154042 w 7467600"/>
              <a:gd name="connsiteY990" fmla="*/ 261522 h 6858000"/>
              <a:gd name="connsiteX991" fmla="*/ 13550 w 7467600"/>
              <a:gd name="connsiteY991" fmla="*/ 158423 h 6858000"/>
              <a:gd name="connsiteX992" fmla="*/ 0 w 7467600"/>
              <a:gd name="connsiteY992" fmla="*/ 146618 h 6858000"/>
              <a:gd name="connsiteX993" fmla="*/ 0 w 7467600"/>
              <a:gd name="connsiteY993" fmla="*/ 59161 h 6858000"/>
              <a:gd name="connsiteX994" fmla="*/ 45427 w 7467600"/>
              <a:gd name="connsiteY994" fmla="*/ 101078 h 6858000"/>
              <a:gd name="connsiteX995" fmla="*/ 630103 w 7467600"/>
              <a:gd name="connsiteY995" fmla="*/ 485885 h 6858000"/>
              <a:gd name="connsiteX996" fmla="*/ 532040 w 7467600"/>
              <a:gd name="connsiteY996" fmla="*/ 399359 h 6858000"/>
              <a:gd name="connsiteX997" fmla="*/ 517618 w 7467600"/>
              <a:gd name="connsiteY997" fmla="*/ 385726 h 6858000"/>
              <a:gd name="connsiteX998" fmla="*/ 285074 w 7467600"/>
              <a:gd name="connsiteY998" fmla="*/ 182755 h 6858000"/>
              <a:gd name="connsiteX999" fmla="*/ 43151 w 7467600"/>
              <a:gd name="connsiteY99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361850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7467600 w 7467600"/>
              <a:gd name="connsiteY142" fmla="*/ 5361850 h 6858000"/>
              <a:gd name="connsiteX143" fmla="*/ 1903353 w 7467600"/>
              <a:gd name="connsiteY143" fmla="*/ 5044827 h 6858000"/>
              <a:gd name="connsiteX144" fmla="*/ 1936931 w 7467600"/>
              <a:gd name="connsiteY144" fmla="*/ 5093954 h 6858000"/>
              <a:gd name="connsiteX145" fmla="*/ 2195868 w 7467600"/>
              <a:gd name="connsiteY145" fmla="*/ 5396574 h 6858000"/>
              <a:gd name="connsiteX146" fmla="*/ 2088852 w 7467600"/>
              <a:gd name="connsiteY146" fmla="*/ 5166123 h 6858000"/>
              <a:gd name="connsiteX147" fmla="*/ 1958241 w 7467600"/>
              <a:gd name="connsiteY147" fmla="*/ 5067955 h 6858000"/>
              <a:gd name="connsiteX148" fmla="*/ 1903353 w 7467600"/>
              <a:gd name="connsiteY148" fmla="*/ 5044827 h 6858000"/>
              <a:gd name="connsiteX149" fmla="*/ 1979378 w 7467600"/>
              <a:gd name="connsiteY149" fmla="*/ 4769504 h 6858000"/>
              <a:gd name="connsiteX150" fmla="*/ 2882120 w 7467600"/>
              <a:gd name="connsiteY150" fmla="*/ 5064547 h 6858000"/>
              <a:gd name="connsiteX151" fmla="*/ 2793103 w 7467600"/>
              <a:gd name="connsiteY151" fmla="*/ 5039699 h 6858000"/>
              <a:gd name="connsiteX152" fmla="*/ 2770041 w 7467600"/>
              <a:gd name="connsiteY152" fmla="*/ 5033634 h 6858000"/>
              <a:gd name="connsiteX153" fmla="*/ 1979378 w 7467600"/>
              <a:gd name="connsiteY153" fmla="*/ 4769504 h 6858000"/>
              <a:gd name="connsiteX154" fmla="*/ 1927410 w 7467600"/>
              <a:gd name="connsiteY154" fmla="*/ 4716164 h 6858000"/>
              <a:gd name="connsiteX155" fmla="*/ 1959587 w 7467600"/>
              <a:gd name="connsiteY155" fmla="*/ 4728849 h 6858000"/>
              <a:gd name="connsiteX156" fmla="*/ 2777707 w 7467600"/>
              <a:gd name="connsiteY156" fmla="*/ 5003991 h 6858000"/>
              <a:gd name="connsiteX157" fmla="*/ 2800768 w 7467600"/>
              <a:gd name="connsiteY157" fmla="*/ 5010056 h 6858000"/>
              <a:gd name="connsiteX158" fmla="*/ 2879408 w 7467600"/>
              <a:gd name="connsiteY158" fmla="*/ 5031590 h 6858000"/>
              <a:gd name="connsiteX159" fmla="*/ 2862295 w 7467600"/>
              <a:gd name="connsiteY159" fmla="*/ 5022958 h 6858000"/>
              <a:gd name="connsiteX160" fmla="*/ 2813343 w 7467600"/>
              <a:gd name="connsiteY160" fmla="*/ 4998369 h 6858000"/>
              <a:gd name="connsiteX161" fmla="*/ 2646245 w 7467600"/>
              <a:gd name="connsiteY161" fmla="*/ 4930999 h 6858000"/>
              <a:gd name="connsiteX162" fmla="*/ 1999243 w 7467600"/>
              <a:gd name="connsiteY162" fmla="*/ 4730524 h 6858000"/>
              <a:gd name="connsiteX163" fmla="*/ 1979527 w 7467600"/>
              <a:gd name="connsiteY163" fmla="*/ 4726651 h 6858000"/>
              <a:gd name="connsiteX164" fmla="*/ 1927410 w 7467600"/>
              <a:gd name="connsiteY164" fmla="*/ 4716164 h 6858000"/>
              <a:gd name="connsiteX165" fmla="*/ 1997014 w 7467600"/>
              <a:gd name="connsiteY165" fmla="*/ 4698007 h 6858000"/>
              <a:gd name="connsiteX166" fmla="*/ 2005458 w 7467600"/>
              <a:gd name="connsiteY166" fmla="*/ 4699540 h 6858000"/>
              <a:gd name="connsiteX167" fmla="*/ 2657186 w 7467600"/>
              <a:gd name="connsiteY167" fmla="*/ 4901687 h 6858000"/>
              <a:gd name="connsiteX168" fmla="*/ 2826662 w 7467600"/>
              <a:gd name="connsiteY168" fmla="*/ 4970362 h 6858000"/>
              <a:gd name="connsiteX169" fmla="*/ 2876100 w 7467600"/>
              <a:gd name="connsiteY169" fmla="*/ 4995397 h 6858000"/>
              <a:gd name="connsiteX170" fmla="*/ 3042600 w 7467600"/>
              <a:gd name="connsiteY170" fmla="*/ 5059532 h 6858000"/>
              <a:gd name="connsiteX171" fmla="*/ 1997014 w 7467600"/>
              <a:gd name="connsiteY171" fmla="*/ 4698007 h 6858000"/>
              <a:gd name="connsiteX172" fmla="*/ 2305292 w 7467600"/>
              <a:gd name="connsiteY172" fmla="*/ 4219492 h 6858000"/>
              <a:gd name="connsiteX173" fmla="*/ 3360922 w 7467600"/>
              <a:gd name="connsiteY173" fmla="*/ 4529373 h 6858000"/>
              <a:gd name="connsiteX174" fmla="*/ 3492420 w 7467600"/>
              <a:gd name="connsiteY174" fmla="*/ 4510145 h 6858000"/>
              <a:gd name="connsiteX175" fmla="*/ 3364086 w 7467600"/>
              <a:gd name="connsiteY175" fmla="*/ 4480340 h 6858000"/>
              <a:gd name="connsiteX176" fmla="*/ 3225818 w 7467600"/>
              <a:gd name="connsiteY176" fmla="*/ 4411822 h 6858000"/>
              <a:gd name="connsiteX177" fmla="*/ 3129696 w 7467600"/>
              <a:gd name="connsiteY177" fmla="*/ 4360704 h 6858000"/>
              <a:gd name="connsiteX178" fmla="*/ 2814545 w 7467600"/>
              <a:gd name="connsiteY178" fmla="*/ 4282955 h 6858000"/>
              <a:gd name="connsiteX179" fmla="*/ 2305292 w 7467600"/>
              <a:gd name="connsiteY179" fmla="*/ 4219492 h 6858000"/>
              <a:gd name="connsiteX180" fmla="*/ 2626982 w 7467600"/>
              <a:gd name="connsiteY180" fmla="*/ 4206450 h 6858000"/>
              <a:gd name="connsiteX181" fmla="*/ 2490617 w 7467600"/>
              <a:gd name="connsiteY181" fmla="*/ 4206951 h 6858000"/>
              <a:gd name="connsiteX182" fmla="*/ 2819869 w 7467600"/>
              <a:gd name="connsiteY182" fmla="*/ 4252936 h 6858000"/>
              <a:gd name="connsiteX183" fmla="*/ 3143018 w 7467600"/>
              <a:gd name="connsiteY183" fmla="*/ 4332698 h 6858000"/>
              <a:gd name="connsiteX184" fmla="*/ 3241520 w 7467600"/>
              <a:gd name="connsiteY184" fmla="*/ 4385112 h 6858000"/>
              <a:gd name="connsiteX185" fmla="*/ 3374575 w 7467600"/>
              <a:gd name="connsiteY185" fmla="*/ 4451517 h 6858000"/>
              <a:gd name="connsiteX186" fmla="*/ 3505221 w 7467600"/>
              <a:gd name="connsiteY186" fmla="*/ 4480757 h 6858000"/>
              <a:gd name="connsiteX187" fmla="*/ 2626982 w 7467600"/>
              <a:gd name="connsiteY187" fmla="*/ 4206450 h 6858000"/>
              <a:gd name="connsiteX188" fmla="*/ 1310106 w 7467600"/>
              <a:gd name="connsiteY188" fmla="*/ 3943217 h 6858000"/>
              <a:gd name="connsiteX189" fmla="*/ 854994 w 7467600"/>
              <a:gd name="connsiteY189" fmla="*/ 4399136 h 6858000"/>
              <a:gd name="connsiteX190" fmla="*/ 742462 w 7467600"/>
              <a:gd name="connsiteY190" fmla="*/ 4594648 h 6858000"/>
              <a:gd name="connsiteX191" fmla="*/ 820602 w 7467600"/>
              <a:gd name="connsiteY191" fmla="*/ 4485915 h 6858000"/>
              <a:gd name="connsiteX192" fmla="*/ 878295 w 7467600"/>
              <a:gd name="connsiteY192" fmla="*/ 4403594 h 6858000"/>
              <a:gd name="connsiteX193" fmla="*/ 1240607 w 7467600"/>
              <a:gd name="connsiteY193" fmla="*/ 4010401 h 6858000"/>
              <a:gd name="connsiteX194" fmla="*/ 1310106 w 7467600"/>
              <a:gd name="connsiteY194" fmla="*/ 3943217 h 6858000"/>
              <a:gd name="connsiteX195" fmla="*/ 1423113 w 7467600"/>
              <a:gd name="connsiteY195" fmla="*/ 3874565 h 6858000"/>
              <a:gd name="connsiteX196" fmla="*/ 1260565 w 7467600"/>
              <a:gd name="connsiteY196" fmla="*/ 4031982 h 6858000"/>
              <a:gd name="connsiteX197" fmla="*/ 901900 w 7467600"/>
              <a:gd name="connsiteY197" fmla="*/ 4421236 h 6858000"/>
              <a:gd name="connsiteX198" fmla="*/ 845044 w 7467600"/>
              <a:gd name="connsiteY198" fmla="*/ 4502436 h 6858000"/>
              <a:gd name="connsiteX199" fmla="*/ 685926 w 7467600"/>
              <a:gd name="connsiteY199" fmla="*/ 4703069 h 6858000"/>
              <a:gd name="connsiteX200" fmla="*/ 684248 w 7467600"/>
              <a:gd name="connsiteY200" fmla="*/ 4706721 h 6858000"/>
              <a:gd name="connsiteX201" fmla="*/ 1423113 w 7467600"/>
              <a:gd name="connsiteY201" fmla="*/ 3874565 h 6858000"/>
              <a:gd name="connsiteX202" fmla="*/ 3316479 w 7467600"/>
              <a:gd name="connsiteY202" fmla="*/ 3872136 h 6858000"/>
              <a:gd name="connsiteX203" fmla="*/ 3546806 w 7467600"/>
              <a:gd name="connsiteY203" fmla="*/ 4356139 h 6858000"/>
              <a:gd name="connsiteX204" fmla="*/ 3364433 w 7467600"/>
              <a:gd name="connsiteY204" fmla="*/ 3953121 h 6858000"/>
              <a:gd name="connsiteX205" fmla="*/ 3316479 w 7467600"/>
              <a:gd name="connsiteY205" fmla="*/ 3872136 h 6858000"/>
              <a:gd name="connsiteX206" fmla="*/ 3291335 w 7467600"/>
              <a:gd name="connsiteY206" fmla="*/ 3767420 h 6858000"/>
              <a:gd name="connsiteX207" fmla="*/ 3390805 w 7467600"/>
              <a:gd name="connsiteY207" fmla="*/ 3937163 h 6858000"/>
              <a:gd name="connsiteX208" fmla="*/ 3579062 w 7467600"/>
              <a:gd name="connsiteY208" fmla="*/ 4359040 h 6858000"/>
              <a:gd name="connsiteX209" fmla="*/ 3467355 w 7467600"/>
              <a:gd name="connsiteY209" fmla="*/ 3988130 h 6858000"/>
              <a:gd name="connsiteX210" fmla="*/ 3310753 w 7467600"/>
              <a:gd name="connsiteY210" fmla="*/ 3787140 h 6858000"/>
              <a:gd name="connsiteX211" fmla="*/ 3291335 w 7467600"/>
              <a:gd name="connsiteY211" fmla="*/ 3767420 h 6858000"/>
              <a:gd name="connsiteX212" fmla="*/ 1635889 w 7467600"/>
              <a:gd name="connsiteY212" fmla="*/ 3709494 h 6858000"/>
              <a:gd name="connsiteX213" fmla="*/ 1634800 w 7467600"/>
              <a:gd name="connsiteY213" fmla="*/ 3731111 h 6858000"/>
              <a:gd name="connsiteX214" fmla="*/ 1635889 w 7467600"/>
              <a:gd name="connsiteY214" fmla="*/ 3709494 h 6858000"/>
              <a:gd name="connsiteX215" fmla="*/ 1510397 w 7467600"/>
              <a:gd name="connsiteY215" fmla="*/ 3684705 h 6858000"/>
              <a:gd name="connsiteX216" fmla="*/ 1146550 w 7467600"/>
              <a:gd name="connsiteY216" fmla="*/ 3802012 h 6858000"/>
              <a:gd name="connsiteX217" fmla="*/ 698834 w 7467600"/>
              <a:gd name="connsiteY217" fmla="*/ 3952272 h 6858000"/>
              <a:gd name="connsiteX218" fmla="*/ 34256 w 7467600"/>
              <a:gd name="connsiteY218" fmla="*/ 4347603 h 6858000"/>
              <a:gd name="connsiteX219" fmla="*/ 527241 w 7467600"/>
              <a:gd name="connsiteY219" fmla="*/ 4065078 h 6858000"/>
              <a:gd name="connsiteX220" fmla="*/ 1510397 w 7467600"/>
              <a:gd name="connsiteY220" fmla="*/ 3684705 h 6858000"/>
              <a:gd name="connsiteX221" fmla="*/ 1313114 w 7467600"/>
              <a:gd name="connsiteY221" fmla="*/ 3655216 h 6858000"/>
              <a:gd name="connsiteX222" fmla="*/ 1109304 w 7467600"/>
              <a:gd name="connsiteY222" fmla="*/ 3669030 h 6858000"/>
              <a:gd name="connsiteX223" fmla="*/ 8129 w 7467600"/>
              <a:gd name="connsiteY223" fmla="*/ 4330519 h 6858000"/>
              <a:gd name="connsiteX224" fmla="*/ 687572 w 7467600"/>
              <a:gd name="connsiteY224" fmla="*/ 3925629 h 6858000"/>
              <a:gd name="connsiteX225" fmla="*/ 1138365 w 7467600"/>
              <a:gd name="connsiteY225" fmla="*/ 3774515 h 6858000"/>
              <a:gd name="connsiteX226" fmla="*/ 1505579 w 7467600"/>
              <a:gd name="connsiteY226" fmla="*/ 3655526 h 6858000"/>
              <a:gd name="connsiteX227" fmla="*/ 1313114 w 7467600"/>
              <a:gd name="connsiteY227" fmla="*/ 3655216 h 6858000"/>
              <a:gd name="connsiteX228" fmla="*/ 3655073 w 7467600"/>
              <a:gd name="connsiteY228" fmla="*/ 3650884 h 6858000"/>
              <a:gd name="connsiteX229" fmla="*/ 3989938 w 7467600"/>
              <a:gd name="connsiteY229" fmla="*/ 3991685 h 6858000"/>
              <a:gd name="connsiteX230" fmla="*/ 4393907 w 7467600"/>
              <a:gd name="connsiteY230" fmla="*/ 4261258 h 6858000"/>
              <a:gd name="connsiteX231" fmla="*/ 4648051 w 7467600"/>
              <a:gd name="connsiteY231" fmla="*/ 4374051 h 6858000"/>
              <a:gd name="connsiteX232" fmla="*/ 4383389 w 7467600"/>
              <a:gd name="connsiteY232" fmla="*/ 4184369 h 6858000"/>
              <a:gd name="connsiteX233" fmla="*/ 4165508 w 7467600"/>
              <a:gd name="connsiteY233" fmla="*/ 4035196 h 6858000"/>
              <a:gd name="connsiteX234" fmla="*/ 4068162 w 7467600"/>
              <a:gd name="connsiteY234" fmla="*/ 3953394 h 6858000"/>
              <a:gd name="connsiteX235" fmla="*/ 3981416 w 7467600"/>
              <a:gd name="connsiteY235" fmla="*/ 3880482 h 6858000"/>
              <a:gd name="connsiteX236" fmla="*/ 3800147 w 7467600"/>
              <a:gd name="connsiteY236" fmla="*/ 3749872 h 6858000"/>
              <a:gd name="connsiteX237" fmla="*/ 3655073 w 7467600"/>
              <a:gd name="connsiteY237" fmla="*/ 3650884 h 6858000"/>
              <a:gd name="connsiteX238" fmla="*/ 3670252 w 7467600"/>
              <a:gd name="connsiteY238" fmla="*/ 3622798 h 6858000"/>
              <a:gd name="connsiteX239" fmla="*/ 3817258 w 7467600"/>
              <a:gd name="connsiteY239" fmla="*/ 3723577 h 6858000"/>
              <a:gd name="connsiteX240" fmla="*/ 4000461 w 7467600"/>
              <a:gd name="connsiteY240" fmla="*/ 3855966 h 6858000"/>
              <a:gd name="connsiteX241" fmla="*/ 4088180 w 7467600"/>
              <a:gd name="connsiteY241" fmla="*/ 3929774 h 6858000"/>
              <a:gd name="connsiteX242" fmla="*/ 4184555 w 7467600"/>
              <a:gd name="connsiteY242" fmla="*/ 4010683 h 6858000"/>
              <a:gd name="connsiteX243" fmla="*/ 4399563 w 7467600"/>
              <a:gd name="connsiteY243" fmla="*/ 4158106 h 6858000"/>
              <a:gd name="connsiteX244" fmla="*/ 4684469 w 7467600"/>
              <a:gd name="connsiteY244" fmla="*/ 4364680 h 6858000"/>
              <a:gd name="connsiteX245" fmla="*/ 4690271 w 7467600"/>
              <a:gd name="connsiteY245" fmla="*/ 4370034 h 6858000"/>
              <a:gd name="connsiteX246" fmla="*/ 4136093 w 7467600"/>
              <a:gd name="connsiteY246" fmla="*/ 3858466 h 6858000"/>
              <a:gd name="connsiteX247" fmla="*/ 3670252 w 7467600"/>
              <a:gd name="connsiteY247" fmla="*/ 3622798 h 6858000"/>
              <a:gd name="connsiteX248" fmla="*/ 4440129 w 7467600"/>
              <a:gd name="connsiteY248" fmla="*/ 3448571 h 6858000"/>
              <a:gd name="connsiteX249" fmla="*/ 4856525 w 7467600"/>
              <a:gd name="connsiteY249" fmla="*/ 3915351 h 6858000"/>
              <a:gd name="connsiteX250" fmla="*/ 5059055 w 7467600"/>
              <a:gd name="connsiteY250" fmla="*/ 4108918 h 6858000"/>
              <a:gd name="connsiteX251" fmla="*/ 5290070 w 7467600"/>
              <a:gd name="connsiteY251" fmla="*/ 4263619 h 6858000"/>
              <a:gd name="connsiteX252" fmla="*/ 4834991 w 7467600"/>
              <a:gd name="connsiteY252" fmla="*/ 3830985 h 6858000"/>
              <a:gd name="connsiteX253" fmla="*/ 4440129 w 7467600"/>
              <a:gd name="connsiteY253" fmla="*/ 3448571 h 6858000"/>
              <a:gd name="connsiteX254" fmla="*/ 4441737 w 7467600"/>
              <a:gd name="connsiteY254" fmla="*/ 3399734 h 6858000"/>
              <a:gd name="connsiteX255" fmla="*/ 4431236 w 7467600"/>
              <a:gd name="connsiteY255" fmla="*/ 3400954 h 6858000"/>
              <a:gd name="connsiteX256" fmla="*/ 4557150 w 7467600"/>
              <a:gd name="connsiteY256" fmla="*/ 3510023 h 6858000"/>
              <a:gd name="connsiteX257" fmla="*/ 4856936 w 7467600"/>
              <a:gd name="connsiteY257" fmla="*/ 3809146 h 6858000"/>
              <a:gd name="connsiteX258" fmla="*/ 5111996 w 7467600"/>
              <a:gd name="connsiteY258" fmla="*/ 4065759 h 6858000"/>
              <a:gd name="connsiteX259" fmla="*/ 5388878 w 7467600"/>
              <a:gd name="connsiteY259" fmla="*/ 4300185 h 6858000"/>
              <a:gd name="connsiteX260" fmla="*/ 5425556 w 7467600"/>
              <a:gd name="connsiteY260" fmla="*/ 4308967 h 6858000"/>
              <a:gd name="connsiteX261" fmla="*/ 4943646 w 7467600"/>
              <a:gd name="connsiteY261" fmla="*/ 3822916 h 6858000"/>
              <a:gd name="connsiteX262" fmla="*/ 4594837 w 7467600"/>
              <a:gd name="connsiteY262" fmla="*/ 3532274 h 6858000"/>
              <a:gd name="connsiteX263" fmla="*/ 4441737 w 7467600"/>
              <a:gd name="connsiteY263" fmla="*/ 3399734 h 6858000"/>
              <a:gd name="connsiteX264" fmla="*/ 5425834 w 7467600"/>
              <a:gd name="connsiteY264" fmla="*/ 3162785 h 6858000"/>
              <a:gd name="connsiteX265" fmla="*/ 5401644 w 7467600"/>
              <a:gd name="connsiteY265" fmla="*/ 3617847 h 6858000"/>
              <a:gd name="connsiteX266" fmla="*/ 5467256 w 7467600"/>
              <a:gd name="connsiteY266" fmla="*/ 4175494 h 6858000"/>
              <a:gd name="connsiteX267" fmla="*/ 5448069 w 7467600"/>
              <a:gd name="connsiteY267" fmla="*/ 3567554 h 6858000"/>
              <a:gd name="connsiteX268" fmla="*/ 5425834 w 7467600"/>
              <a:gd name="connsiteY268" fmla="*/ 3162785 h 6858000"/>
              <a:gd name="connsiteX269" fmla="*/ 1318687 w 7467600"/>
              <a:gd name="connsiteY269" fmla="*/ 3113840 h 6858000"/>
              <a:gd name="connsiteX270" fmla="*/ 1066793 w 7467600"/>
              <a:gd name="connsiteY270" fmla="*/ 3212171 h 6858000"/>
              <a:gd name="connsiteX271" fmla="*/ 993319 w 7467600"/>
              <a:gd name="connsiteY271" fmla="*/ 3247648 h 6858000"/>
              <a:gd name="connsiteX272" fmla="*/ 853081 w 7467600"/>
              <a:gd name="connsiteY272" fmla="*/ 3312410 h 6858000"/>
              <a:gd name="connsiteX273" fmla="*/ 805957 w 7467600"/>
              <a:gd name="connsiteY273" fmla="*/ 3330443 h 6858000"/>
              <a:gd name="connsiteX274" fmla="*/ 1318687 w 7467600"/>
              <a:gd name="connsiteY274" fmla="*/ 3113840 h 6858000"/>
              <a:gd name="connsiteX275" fmla="*/ 5453702 w 7467600"/>
              <a:gd name="connsiteY275" fmla="*/ 3090882 h 6858000"/>
              <a:gd name="connsiteX276" fmla="*/ 5480135 w 7467600"/>
              <a:gd name="connsiteY276" fmla="*/ 3565802 h 6858000"/>
              <a:gd name="connsiteX277" fmla="*/ 5499023 w 7467600"/>
              <a:gd name="connsiteY277" fmla="*/ 4166310 h 6858000"/>
              <a:gd name="connsiteX278" fmla="*/ 5547022 w 7467600"/>
              <a:gd name="connsiteY278" fmla="*/ 3607838 h 6858000"/>
              <a:gd name="connsiteX279" fmla="*/ 5515964 w 7467600"/>
              <a:gd name="connsiteY279" fmla="*/ 3378541 h 6858000"/>
              <a:gd name="connsiteX280" fmla="*/ 5453702 w 7467600"/>
              <a:gd name="connsiteY280" fmla="*/ 3090882 h 6858000"/>
              <a:gd name="connsiteX281" fmla="*/ 1238695 w 7467600"/>
              <a:gd name="connsiteY281" fmla="*/ 3076820 h 6858000"/>
              <a:gd name="connsiteX282" fmla="*/ 716371 w 7467600"/>
              <a:gd name="connsiteY282" fmla="*/ 3293249 h 6858000"/>
              <a:gd name="connsiteX283" fmla="*/ 579522 w 7467600"/>
              <a:gd name="connsiteY283" fmla="*/ 3371759 h 6858000"/>
              <a:gd name="connsiteX284" fmla="*/ 600288 w 7467600"/>
              <a:gd name="connsiteY284" fmla="*/ 3365555 h 6858000"/>
              <a:gd name="connsiteX285" fmla="*/ 840692 w 7467600"/>
              <a:gd name="connsiteY285" fmla="*/ 3284921 h 6858000"/>
              <a:gd name="connsiteX286" fmla="*/ 979248 w 7467600"/>
              <a:gd name="connsiteY286" fmla="*/ 3221003 h 6858000"/>
              <a:gd name="connsiteX287" fmla="*/ 1053282 w 7467600"/>
              <a:gd name="connsiteY287" fmla="*/ 3185247 h 6858000"/>
              <a:gd name="connsiteX288" fmla="*/ 1320603 w 7467600"/>
              <a:gd name="connsiteY288" fmla="*/ 3081281 h 6858000"/>
              <a:gd name="connsiteX289" fmla="*/ 1238695 w 7467600"/>
              <a:gd name="connsiteY289" fmla="*/ 3076820 h 6858000"/>
              <a:gd name="connsiteX290" fmla="*/ 5425627 w 7467600"/>
              <a:gd name="connsiteY290" fmla="*/ 2954192 h 6858000"/>
              <a:gd name="connsiteX291" fmla="*/ 5470770 w 7467600"/>
              <a:gd name="connsiteY291" fmla="*/ 3005435 h 6858000"/>
              <a:gd name="connsiteX292" fmla="*/ 5519779 w 7467600"/>
              <a:gd name="connsiteY292" fmla="*/ 4359223 h 6858000"/>
              <a:gd name="connsiteX293" fmla="*/ 5520293 w 7467600"/>
              <a:gd name="connsiteY293" fmla="*/ 4360602 h 6858000"/>
              <a:gd name="connsiteX294" fmla="*/ 5767221 w 7467600"/>
              <a:gd name="connsiteY294" fmla="*/ 4665564 h 6858000"/>
              <a:gd name="connsiteX295" fmla="*/ 6937169 w 7467600"/>
              <a:gd name="connsiteY295" fmla="*/ 4815941 h 6858000"/>
              <a:gd name="connsiteX296" fmla="*/ 6953922 w 7467600"/>
              <a:gd name="connsiteY296" fmla="*/ 4890068 h 6858000"/>
              <a:gd name="connsiteX297" fmla="*/ 6071359 w 7467600"/>
              <a:gd name="connsiteY297" fmla="*/ 4770770 h 6858000"/>
              <a:gd name="connsiteX298" fmla="*/ 6038839 w 7467600"/>
              <a:gd name="connsiteY298" fmla="*/ 4764474 h 6858000"/>
              <a:gd name="connsiteX299" fmla="*/ 6038706 w 7467600"/>
              <a:gd name="connsiteY299" fmla="*/ 4763847 h 6858000"/>
              <a:gd name="connsiteX300" fmla="*/ 6037784 w 7467600"/>
              <a:gd name="connsiteY300" fmla="*/ 4764270 h 6858000"/>
              <a:gd name="connsiteX301" fmla="*/ 6038839 w 7467600"/>
              <a:gd name="connsiteY301" fmla="*/ 4764474 h 6858000"/>
              <a:gd name="connsiteX302" fmla="*/ 6040338 w 7467600"/>
              <a:gd name="connsiteY302" fmla="*/ 4771418 h 6858000"/>
              <a:gd name="connsiteX303" fmla="*/ 6024488 w 7467600"/>
              <a:gd name="connsiteY303" fmla="*/ 4809903 h 6858000"/>
              <a:gd name="connsiteX304" fmla="*/ 5599771 w 7467600"/>
              <a:gd name="connsiteY304" fmla="*/ 5509652 h 6858000"/>
              <a:gd name="connsiteX305" fmla="*/ 5548843 w 7467600"/>
              <a:gd name="connsiteY305" fmla="*/ 5563845 h 6858000"/>
              <a:gd name="connsiteX306" fmla="*/ 5940952 w 7467600"/>
              <a:gd name="connsiteY306" fmla="*/ 6250028 h 6858000"/>
              <a:gd name="connsiteX307" fmla="*/ 6043441 w 7467600"/>
              <a:gd name="connsiteY307" fmla="*/ 6665847 h 6858000"/>
              <a:gd name="connsiteX308" fmla="*/ 6093432 w 7467600"/>
              <a:gd name="connsiteY308" fmla="*/ 6858000 h 6858000"/>
              <a:gd name="connsiteX309" fmla="*/ 6034344 w 7467600"/>
              <a:gd name="connsiteY309" fmla="*/ 6858000 h 6858000"/>
              <a:gd name="connsiteX310" fmla="*/ 6026679 w 7467600"/>
              <a:gd name="connsiteY310" fmla="*/ 6836959 h 6858000"/>
              <a:gd name="connsiteX311" fmla="*/ 5800441 w 7467600"/>
              <a:gd name="connsiteY311" fmla="*/ 6335286 h 6858000"/>
              <a:gd name="connsiteX312" fmla="*/ 5526562 w 7467600"/>
              <a:gd name="connsiteY312" fmla="*/ 5705388 h 6858000"/>
              <a:gd name="connsiteX313" fmla="*/ 5519640 w 7467600"/>
              <a:gd name="connsiteY313" fmla="*/ 5683774 h 6858000"/>
              <a:gd name="connsiteX314" fmla="*/ 5844559 w 7467600"/>
              <a:gd name="connsiteY314" fmla="*/ 6553349 h 6858000"/>
              <a:gd name="connsiteX315" fmla="*/ 5975994 w 7467600"/>
              <a:gd name="connsiteY315" fmla="*/ 6858000 h 6858000"/>
              <a:gd name="connsiteX316" fmla="*/ 5898547 w 7467600"/>
              <a:gd name="connsiteY316" fmla="*/ 6858000 h 6858000"/>
              <a:gd name="connsiteX317" fmla="*/ 5682041 w 7467600"/>
              <a:gd name="connsiteY317" fmla="*/ 6355860 h 6858000"/>
              <a:gd name="connsiteX318" fmla="*/ 5461758 w 7467600"/>
              <a:gd name="connsiteY318" fmla="*/ 5820220 h 6858000"/>
              <a:gd name="connsiteX319" fmla="*/ 5237282 w 7467600"/>
              <a:gd name="connsiteY319" fmla="*/ 6579086 h 6858000"/>
              <a:gd name="connsiteX320" fmla="*/ 5115009 w 7467600"/>
              <a:gd name="connsiteY320" fmla="*/ 6858000 h 6858000"/>
              <a:gd name="connsiteX321" fmla="*/ 5028074 w 7467600"/>
              <a:gd name="connsiteY321" fmla="*/ 6858000 h 6858000"/>
              <a:gd name="connsiteX322" fmla="*/ 5079508 w 7467600"/>
              <a:gd name="connsiteY322" fmla="*/ 6749074 h 6858000"/>
              <a:gd name="connsiteX323" fmla="*/ 5371846 w 7467600"/>
              <a:gd name="connsiteY323" fmla="*/ 5924413 h 6858000"/>
              <a:gd name="connsiteX324" fmla="*/ 5270512 w 7467600"/>
              <a:gd name="connsiteY324" fmla="*/ 6138975 h 6858000"/>
              <a:gd name="connsiteX325" fmla="*/ 5062409 w 7467600"/>
              <a:gd name="connsiteY325" fmla="*/ 6653544 h 6858000"/>
              <a:gd name="connsiteX326" fmla="*/ 5036628 w 7467600"/>
              <a:gd name="connsiteY326" fmla="*/ 6754247 h 6858000"/>
              <a:gd name="connsiteX327" fmla="*/ 5009112 w 7467600"/>
              <a:gd name="connsiteY327" fmla="*/ 6858000 h 6858000"/>
              <a:gd name="connsiteX328" fmla="*/ 4976679 w 7467600"/>
              <a:gd name="connsiteY328" fmla="*/ 6858000 h 6858000"/>
              <a:gd name="connsiteX329" fmla="*/ 5006537 w 7467600"/>
              <a:gd name="connsiteY329" fmla="*/ 6747068 h 6858000"/>
              <a:gd name="connsiteX330" fmla="*/ 5032723 w 7467600"/>
              <a:gd name="connsiteY330" fmla="*/ 6644957 h 6858000"/>
              <a:gd name="connsiteX331" fmla="*/ 5242949 w 7467600"/>
              <a:gd name="connsiteY331" fmla="*/ 6125175 h 6858000"/>
              <a:gd name="connsiteX332" fmla="*/ 5286321 w 7467600"/>
              <a:gd name="connsiteY332" fmla="*/ 6033555 h 6858000"/>
              <a:gd name="connsiteX333" fmla="*/ 5008210 w 7467600"/>
              <a:gd name="connsiteY333" fmla="*/ 6649194 h 6858000"/>
              <a:gd name="connsiteX334" fmla="*/ 4986321 w 7467600"/>
              <a:gd name="connsiteY334" fmla="*/ 6765687 h 6858000"/>
              <a:gd name="connsiteX335" fmla="*/ 4973474 w 7467600"/>
              <a:gd name="connsiteY335" fmla="*/ 6858000 h 6858000"/>
              <a:gd name="connsiteX336" fmla="*/ 4907178 w 7467600"/>
              <a:gd name="connsiteY336" fmla="*/ 6858000 h 6858000"/>
              <a:gd name="connsiteX337" fmla="*/ 4910810 w 7467600"/>
              <a:gd name="connsiteY337" fmla="*/ 6829660 h 6858000"/>
              <a:gd name="connsiteX338" fmla="*/ 4987461 w 7467600"/>
              <a:gd name="connsiteY338" fmla="*/ 6432994 h 6858000"/>
              <a:gd name="connsiteX339" fmla="*/ 5179262 w 7467600"/>
              <a:gd name="connsiteY339" fmla="*/ 6035044 h 6858000"/>
              <a:gd name="connsiteX340" fmla="*/ 4689678 w 7467600"/>
              <a:gd name="connsiteY340" fmla="*/ 6440241 h 6858000"/>
              <a:gd name="connsiteX341" fmla="*/ 4477543 w 7467600"/>
              <a:gd name="connsiteY341" fmla="*/ 6674836 h 6858000"/>
              <a:gd name="connsiteX342" fmla="*/ 4329957 w 7467600"/>
              <a:gd name="connsiteY342" fmla="*/ 6858000 h 6858000"/>
              <a:gd name="connsiteX343" fmla="*/ 4218595 w 7467600"/>
              <a:gd name="connsiteY343" fmla="*/ 6858000 h 6858000"/>
              <a:gd name="connsiteX344" fmla="*/ 4368888 w 7467600"/>
              <a:gd name="connsiteY344" fmla="*/ 6668412 h 6858000"/>
              <a:gd name="connsiteX345" fmla="*/ 4563091 w 7467600"/>
              <a:gd name="connsiteY345" fmla="*/ 6442508 h 6858000"/>
              <a:gd name="connsiteX346" fmla="*/ 5387324 w 7467600"/>
              <a:gd name="connsiteY346" fmla="*/ 5705830 h 6858000"/>
              <a:gd name="connsiteX347" fmla="*/ 5073620 w 7467600"/>
              <a:gd name="connsiteY347" fmla="*/ 5955437 h 6858000"/>
              <a:gd name="connsiteX348" fmla="*/ 4689789 w 7467600"/>
              <a:gd name="connsiteY348" fmla="*/ 6268382 h 6858000"/>
              <a:gd name="connsiteX349" fmla="*/ 4418722 w 7467600"/>
              <a:gd name="connsiteY349" fmla="*/ 6570886 h 6858000"/>
              <a:gd name="connsiteX350" fmla="*/ 4214944 w 7467600"/>
              <a:gd name="connsiteY350" fmla="*/ 6858000 h 6858000"/>
              <a:gd name="connsiteX351" fmla="*/ 4177898 w 7467600"/>
              <a:gd name="connsiteY351" fmla="*/ 6858000 h 6858000"/>
              <a:gd name="connsiteX352" fmla="*/ 4391597 w 7467600"/>
              <a:gd name="connsiteY352" fmla="*/ 6556370 h 6858000"/>
              <a:gd name="connsiteX353" fmla="*/ 4668889 w 7467600"/>
              <a:gd name="connsiteY353" fmla="*/ 6246399 h 6858000"/>
              <a:gd name="connsiteX354" fmla="*/ 5055427 w 7467600"/>
              <a:gd name="connsiteY354" fmla="*/ 5931476 h 6858000"/>
              <a:gd name="connsiteX355" fmla="*/ 5371814 w 7467600"/>
              <a:gd name="connsiteY355" fmla="*/ 5678975 h 6858000"/>
              <a:gd name="connsiteX356" fmla="*/ 4987918 w 7467600"/>
              <a:gd name="connsiteY356" fmla="*/ 5838701 h 6858000"/>
              <a:gd name="connsiteX357" fmla="*/ 4317146 w 7467600"/>
              <a:gd name="connsiteY357" fmla="*/ 6587716 h 6858000"/>
              <a:gd name="connsiteX358" fmla="*/ 4171627 w 7467600"/>
              <a:gd name="connsiteY358" fmla="*/ 6858000 h 6858000"/>
              <a:gd name="connsiteX359" fmla="*/ 4081585 w 7467600"/>
              <a:gd name="connsiteY359" fmla="*/ 6858000 h 6858000"/>
              <a:gd name="connsiteX360" fmla="*/ 4238603 w 7467600"/>
              <a:gd name="connsiteY360" fmla="*/ 6559341 h 6858000"/>
              <a:gd name="connsiteX361" fmla="*/ 4778333 w 7467600"/>
              <a:gd name="connsiteY361" fmla="*/ 5873626 h 6858000"/>
              <a:gd name="connsiteX362" fmla="*/ 5414185 w 7467600"/>
              <a:gd name="connsiteY362" fmla="*/ 5573882 h 6858000"/>
              <a:gd name="connsiteX363" fmla="*/ 5959648 w 7467600"/>
              <a:gd name="connsiteY363" fmla="*/ 4760797 h 6858000"/>
              <a:gd name="connsiteX364" fmla="*/ 5355019 w 7467600"/>
              <a:gd name="connsiteY364" fmla="*/ 4734672 h 6858000"/>
              <a:gd name="connsiteX365" fmla="*/ 5083565 w 7467600"/>
              <a:gd name="connsiteY365" fmla="*/ 5179121 h 6858000"/>
              <a:gd name="connsiteX366" fmla="*/ 4713577 w 7467600"/>
              <a:gd name="connsiteY366" fmla="*/ 5616803 h 6858000"/>
              <a:gd name="connsiteX367" fmla="*/ 3989559 w 7467600"/>
              <a:gd name="connsiteY367" fmla="*/ 6145945 h 6858000"/>
              <a:gd name="connsiteX368" fmla="*/ 3939824 w 7467600"/>
              <a:gd name="connsiteY368" fmla="*/ 6066900 h 6858000"/>
              <a:gd name="connsiteX369" fmla="*/ 4584537 w 7467600"/>
              <a:gd name="connsiteY369" fmla="*/ 5324826 h 6858000"/>
              <a:gd name="connsiteX370" fmla="*/ 5037105 w 7467600"/>
              <a:gd name="connsiteY370" fmla="*/ 5088765 h 6858000"/>
              <a:gd name="connsiteX371" fmla="*/ 5039930 w 7467600"/>
              <a:gd name="connsiteY371" fmla="*/ 5089585 h 6858000"/>
              <a:gd name="connsiteX372" fmla="*/ 5263764 w 7467600"/>
              <a:gd name="connsiteY372" fmla="*/ 4735525 h 6858000"/>
              <a:gd name="connsiteX373" fmla="*/ 4086300 w 7467600"/>
              <a:gd name="connsiteY373" fmla="*/ 4884599 h 6858000"/>
              <a:gd name="connsiteX374" fmla="*/ 4085485 w 7467600"/>
              <a:gd name="connsiteY374" fmla="*/ 4899070 h 6858000"/>
              <a:gd name="connsiteX375" fmla="*/ 3871915 w 7467600"/>
              <a:gd name="connsiteY375" fmla="*/ 5253645 h 6858000"/>
              <a:gd name="connsiteX376" fmla="*/ 3799374 w 7467600"/>
              <a:gd name="connsiteY376" fmla="*/ 5466127 h 6858000"/>
              <a:gd name="connsiteX377" fmla="*/ 3498850 w 7467600"/>
              <a:gd name="connsiteY377" fmla="*/ 6661888 h 6858000"/>
              <a:gd name="connsiteX378" fmla="*/ 3399216 w 7467600"/>
              <a:gd name="connsiteY378" fmla="*/ 6858000 h 6858000"/>
              <a:gd name="connsiteX379" fmla="*/ 3303688 w 7467600"/>
              <a:gd name="connsiteY379" fmla="*/ 6858000 h 6858000"/>
              <a:gd name="connsiteX380" fmla="*/ 3391774 w 7467600"/>
              <a:gd name="connsiteY380" fmla="*/ 6697181 h 6858000"/>
              <a:gd name="connsiteX381" fmla="*/ 3735540 w 7467600"/>
              <a:gd name="connsiteY381" fmla="*/ 5546923 h 6858000"/>
              <a:gd name="connsiteX382" fmla="*/ 3729438 w 7467600"/>
              <a:gd name="connsiteY382" fmla="*/ 5569058 h 6858000"/>
              <a:gd name="connsiteX383" fmla="*/ 3707782 w 7467600"/>
              <a:gd name="connsiteY383" fmla="*/ 5644908 h 6858000"/>
              <a:gd name="connsiteX384" fmla="*/ 3583827 w 7467600"/>
              <a:gd name="connsiteY384" fmla="*/ 6039215 h 6858000"/>
              <a:gd name="connsiteX385" fmla="*/ 3547861 w 7467600"/>
              <a:gd name="connsiteY385" fmla="*/ 6129609 h 6858000"/>
              <a:gd name="connsiteX386" fmla="*/ 3490905 w 7467600"/>
              <a:gd name="connsiteY386" fmla="*/ 6277660 h 6858000"/>
              <a:gd name="connsiteX387" fmla="*/ 3455859 w 7467600"/>
              <a:gd name="connsiteY387" fmla="*/ 6391301 h 6858000"/>
              <a:gd name="connsiteX388" fmla="*/ 3429112 w 7467600"/>
              <a:gd name="connsiteY388" fmla="*/ 6479469 h 6858000"/>
              <a:gd name="connsiteX389" fmla="*/ 3304862 w 7467600"/>
              <a:gd name="connsiteY389" fmla="*/ 6796476 h 6858000"/>
              <a:gd name="connsiteX390" fmla="*/ 3276071 w 7467600"/>
              <a:gd name="connsiteY390" fmla="*/ 6858000 h 6858000"/>
              <a:gd name="connsiteX391" fmla="*/ 3240805 w 7467600"/>
              <a:gd name="connsiteY391" fmla="*/ 6858000 h 6858000"/>
              <a:gd name="connsiteX392" fmla="*/ 3275917 w 7467600"/>
              <a:gd name="connsiteY392" fmla="*/ 6783192 h 6858000"/>
              <a:gd name="connsiteX393" fmla="*/ 3399358 w 7467600"/>
              <a:gd name="connsiteY393" fmla="*/ 6469011 h 6858000"/>
              <a:gd name="connsiteX394" fmla="*/ 3425650 w 7467600"/>
              <a:gd name="connsiteY394" fmla="*/ 6381333 h 6858000"/>
              <a:gd name="connsiteX395" fmla="*/ 3460661 w 7467600"/>
              <a:gd name="connsiteY395" fmla="*/ 6266763 h 6858000"/>
              <a:gd name="connsiteX396" fmla="*/ 3518021 w 7467600"/>
              <a:gd name="connsiteY396" fmla="*/ 6117298 h 6858000"/>
              <a:gd name="connsiteX397" fmla="*/ 3554035 w 7467600"/>
              <a:gd name="connsiteY397" fmla="*/ 6027832 h 6858000"/>
              <a:gd name="connsiteX398" fmla="*/ 3677174 w 7467600"/>
              <a:gd name="connsiteY398" fmla="*/ 5636351 h 6858000"/>
              <a:gd name="connsiteX399" fmla="*/ 3698819 w 7467600"/>
              <a:gd name="connsiteY399" fmla="*/ 5560503 h 6858000"/>
              <a:gd name="connsiteX400" fmla="*/ 3702094 w 7467600"/>
              <a:gd name="connsiteY400" fmla="*/ 5549194 h 6858000"/>
              <a:gd name="connsiteX401" fmla="*/ 3398355 w 7467600"/>
              <a:gd name="connsiteY401" fmla="*/ 6094603 h 6858000"/>
              <a:gd name="connsiteX402" fmla="*/ 3193941 w 7467600"/>
              <a:gd name="connsiteY402" fmla="*/ 6798775 h 6858000"/>
              <a:gd name="connsiteX403" fmla="*/ 3184140 w 7467600"/>
              <a:gd name="connsiteY403" fmla="*/ 6858000 h 6858000"/>
              <a:gd name="connsiteX404" fmla="*/ 3099978 w 7467600"/>
              <a:gd name="connsiteY404" fmla="*/ 6858000 h 6858000"/>
              <a:gd name="connsiteX405" fmla="*/ 3101556 w 7467600"/>
              <a:gd name="connsiteY405" fmla="*/ 6843337 h 6858000"/>
              <a:gd name="connsiteX406" fmla="*/ 3370162 w 7467600"/>
              <a:gd name="connsiteY406" fmla="*/ 5785550 h 6858000"/>
              <a:gd name="connsiteX407" fmla="*/ 3746477 w 7467600"/>
              <a:gd name="connsiteY407" fmla="*/ 5377889 h 6858000"/>
              <a:gd name="connsiteX408" fmla="*/ 3863399 w 7467600"/>
              <a:gd name="connsiteY408" fmla="*/ 5087257 h 6858000"/>
              <a:gd name="connsiteX409" fmla="*/ 3968712 w 7467600"/>
              <a:gd name="connsiteY409" fmla="*/ 4913989 h 6858000"/>
              <a:gd name="connsiteX410" fmla="*/ 2792390 w 7467600"/>
              <a:gd name="connsiteY410" fmla="*/ 5382974 h 6858000"/>
              <a:gd name="connsiteX411" fmla="*/ 2714982 w 7467600"/>
              <a:gd name="connsiteY411" fmla="*/ 5427051 h 6858000"/>
              <a:gd name="connsiteX412" fmla="*/ 2813361 w 7467600"/>
              <a:gd name="connsiteY412" fmla="*/ 6023912 h 6858000"/>
              <a:gd name="connsiteX413" fmla="*/ 2688430 w 7467600"/>
              <a:gd name="connsiteY413" fmla="*/ 6801564 h 6858000"/>
              <a:gd name="connsiteX414" fmla="*/ 2629626 w 7467600"/>
              <a:gd name="connsiteY414" fmla="*/ 6763394 h 6858000"/>
              <a:gd name="connsiteX415" fmla="*/ 2565328 w 7467600"/>
              <a:gd name="connsiteY415" fmla="*/ 5516399 h 6858000"/>
              <a:gd name="connsiteX416" fmla="*/ 1922999 w 7467600"/>
              <a:gd name="connsiteY416" fmla="*/ 5980343 h 6858000"/>
              <a:gd name="connsiteX417" fmla="*/ 1950261 w 7467600"/>
              <a:gd name="connsiteY417" fmla="*/ 6405858 h 6858000"/>
              <a:gd name="connsiteX418" fmla="*/ 2365554 w 7467600"/>
              <a:gd name="connsiteY418" fmla="*/ 6759107 h 6858000"/>
              <a:gd name="connsiteX419" fmla="*/ 2424142 w 7467600"/>
              <a:gd name="connsiteY419" fmla="*/ 6858000 h 6858000"/>
              <a:gd name="connsiteX420" fmla="*/ 2395994 w 7467600"/>
              <a:gd name="connsiteY420" fmla="*/ 6858000 h 6858000"/>
              <a:gd name="connsiteX421" fmla="*/ 2392863 w 7467600"/>
              <a:gd name="connsiteY421" fmla="*/ 6852964 h 6858000"/>
              <a:gd name="connsiteX422" fmla="*/ 2017589 w 7467600"/>
              <a:gd name="connsiteY422" fmla="*/ 6493982 h 6858000"/>
              <a:gd name="connsiteX423" fmla="*/ 2147336 w 7467600"/>
              <a:gd name="connsiteY423" fmla="*/ 6594052 h 6858000"/>
              <a:gd name="connsiteX424" fmla="*/ 2207047 w 7467600"/>
              <a:gd name="connsiteY424" fmla="*/ 6654540 h 6858000"/>
              <a:gd name="connsiteX425" fmla="*/ 2299106 w 7467600"/>
              <a:gd name="connsiteY425" fmla="*/ 6778931 h 6858000"/>
              <a:gd name="connsiteX426" fmla="*/ 2314430 w 7467600"/>
              <a:gd name="connsiteY426" fmla="*/ 6801144 h 6858000"/>
              <a:gd name="connsiteX427" fmla="*/ 2352406 w 7467600"/>
              <a:gd name="connsiteY427" fmla="*/ 6858000 h 6858000"/>
              <a:gd name="connsiteX428" fmla="*/ 2314492 w 7467600"/>
              <a:gd name="connsiteY428" fmla="*/ 6858000 h 6858000"/>
              <a:gd name="connsiteX429" fmla="*/ 2288095 w 7467600"/>
              <a:gd name="connsiteY429" fmla="*/ 6818030 h 6858000"/>
              <a:gd name="connsiteX430" fmla="*/ 2272768 w 7467600"/>
              <a:gd name="connsiteY430" fmla="*/ 6795822 h 6858000"/>
              <a:gd name="connsiteX431" fmla="*/ 2182715 w 7467600"/>
              <a:gd name="connsiteY431" fmla="*/ 6675071 h 6858000"/>
              <a:gd name="connsiteX432" fmla="*/ 2032061 w 7467600"/>
              <a:gd name="connsiteY432" fmla="*/ 6541380 h 6858000"/>
              <a:gd name="connsiteX433" fmla="*/ 2257220 w 7467600"/>
              <a:gd name="connsiteY433" fmla="*/ 6826257 h 6858000"/>
              <a:gd name="connsiteX434" fmla="*/ 2281324 w 7467600"/>
              <a:gd name="connsiteY434" fmla="*/ 6858000 h 6858000"/>
              <a:gd name="connsiteX435" fmla="*/ 2242860 w 7467600"/>
              <a:gd name="connsiteY435" fmla="*/ 6858000 h 6858000"/>
              <a:gd name="connsiteX436" fmla="*/ 2232818 w 7467600"/>
              <a:gd name="connsiteY436" fmla="*/ 6844926 h 6858000"/>
              <a:gd name="connsiteX437" fmla="*/ 1990172 w 7467600"/>
              <a:gd name="connsiteY437" fmla="*/ 6542121 h 6858000"/>
              <a:gd name="connsiteX438" fmla="*/ 2124090 w 7467600"/>
              <a:gd name="connsiteY438" fmla="*/ 6761017 h 6858000"/>
              <a:gd name="connsiteX439" fmla="*/ 2200380 w 7467600"/>
              <a:gd name="connsiteY439" fmla="*/ 6858000 h 6858000"/>
              <a:gd name="connsiteX440" fmla="*/ 2147507 w 7467600"/>
              <a:gd name="connsiteY440" fmla="*/ 6858000 h 6858000"/>
              <a:gd name="connsiteX441" fmla="*/ 2070668 w 7467600"/>
              <a:gd name="connsiteY441" fmla="*/ 6761520 h 6858000"/>
              <a:gd name="connsiteX442" fmla="*/ 1975142 w 7467600"/>
              <a:gd name="connsiteY442" fmla="*/ 6585570 h 6858000"/>
              <a:gd name="connsiteX443" fmla="*/ 2050035 w 7467600"/>
              <a:gd name="connsiteY443" fmla="*/ 6813345 h 6858000"/>
              <a:gd name="connsiteX444" fmla="*/ 2063025 w 7467600"/>
              <a:gd name="connsiteY444" fmla="*/ 6858000 h 6858000"/>
              <a:gd name="connsiteX445" fmla="*/ 2021675 w 7467600"/>
              <a:gd name="connsiteY445" fmla="*/ 6858000 h 6858000"/>
              <a:gd name="connsiteX446" fmla="*/ 2019308 w 7467600"/>
              <a:gd name="connsiteY446" fmla="*/ 6847118 h 6858000"/>
              <a:gd name="connsiteX447" fmla="*/ 1938835 w 7467600"/>
              <a:gd name="connsiteY447" fmla="*/ 6551160 h 6858000"/>
              <a:gd name="connsiteX448" fmla="*/ 1953230 w 7467600"/>
              <a:gd name="connsiteY448" fmla="*/ 6759699 h 6858000"/>
              <a:gd name="connsiteX449" fmla="*/ 1956763 w 7467600"/>
              <a:gd name="connsiteY449" fmla="*/ 6778191 h 6858000"/>
              <a:gd name="connsiteX450" fmla="*/ 1967925 w 7467600"/>
              <a:gd name="connsiteY450" fmla="*/ 6858000 h 6858000"/>
              <a:gd name="connsiteX451" fmla="*/ 1936622 w 7467600"/>
              <a:gd name="connsiteY451" fmla="*/ 6858000 h 6858000"/>
              <a:gd name="connsiteX452" fmla="*/ 1926261 w 7467600"/>
              <a:gd name="connsiteY452" fmla="*/ 6784064 h 6858000"/>
              <a:gd name="connsiteX453" fmla="*/ 1922724 w 7467600"/>
              <a:gd name="connsiteY453" fmla="*/ 6765577 h 6858000"/>
              <a:gd name="connsiteX454" fmla="*/ 1904650 w 7467600"/>
              <a:gd name="connsiteY454" fmla="*/ 6639616 h 6858000"/>
              <a:gd name="connsiteX455" fmla="*/ 1885273 w 7467600"/>
              <a:gd name="connsiteY455" fmla="*/ 6858000 h 6858000"/>
              <a:gd name="connsiteX456" fmla="*/ 1854363 w 7467600"/>
              <a:gd name="connsiteY456" fmla="*/ 6858000 h 6858000"/>
              <a:gd name="connsiteX457" fmla="*/ 1880391 w 7467600"/>
              <a:gd name="connsiteY457" fmla="*/ 6603796 h 6858000"/>
              <a:gd name="connsiteX458" fmla="*/ 1818273 w 7467600"/>
              <a:gd name="connsiteY458" fmla="*/ 6715729 h 6858000"/>
              <a:gd name="connsiteX459" fmla="*/ 1794691 w 7467600"/>
              <a:gd name="connsiteY459" fmla="*/ 6843239 h 6858000"/>
              <a:gd name="connsiteX460" fmla="*/ 1794914 w 7467600"/>
              <a:gd name="connsiteY460" fmla="*/ 6858000 h 6858000"/>
              <a:gd name="connsiteX461" fmla="*/ 1746128 w 7467600"/>
              <a:gd name="connsiteY461" fmla="*/ 6858000 h 6858000"/>
              <a:gd name="connsiteX462" fmla="*/ 1753934 w 7467600"/>
              <a:gd name="connsiteY462" fmla="*/ 6724796 h 6858000"/>
              <a:gd name="connsiteX463" fmla="*/ 1792053 w 7467600"/>
              <a:gd name="connsiteY463" fmla="*/ 6572396 h 6858000"/>
              <a:gd name="connsiteX464" fmla="*/ 1862248 w 7467600"/>
              <a:gd name="connsiteY464" fmla="*/ 6266397 h 6858000"/>
              <a:gd name="connsiteX465" fmla="*/ 1862250 w 7467600"/>
              <a:gd name="connsiteY465" fmla="*/ 6033531 h 6858000"/>
              <a:gd name="connsiteX466" fmla="*/ 1211999 w 7467600"/>
              <a:gd name="connsiteY466" fmla="*/ 6683610 h 6858000"/>
              <a:gd name="connsiteX467" fmla="*/ 1213266 w 7467600"/>
              <a:gd name="connsiteY467" fmla="*/ 6691947 h 6858000"/>
              <a:gd name="connsiteX468" fmla="*/ 1203370 w 7467600"/>
              <a:gd name="connsiteY468" fmla="*/ 6850676 h 6858000"/>
              <a:gd name="connsiteX469" fmla="*/ 1203671 w 7467600"/>
              <a:gd name="connsiteY469" fmla="*/ 6858000 h 6858000"/>
              <a:gd name="connsiteX470" fmla="*/ 1143180 w 7467600"/>
              <a:gd name="connsiteY470" fmla="*/ 6858000 h 6858000"/>
              <a:gd name="connsiteX471" fmla="*/ 1142176 w 7467600"/>
              <a:gd name="connsiteY471" fmla="*/ 6766045 h 6858000"/>
              <a:gd name="connsiteX472" fmla="*/ 1067484 w 7467600"/>
              <a:gd name="connsiteY472" fmla="*/ 6858000 h 6858000"/>
              <a:gd name="connsiteX473" fmla="*/ 953928 w 7467600"/>
              <a:gd name="connsiteY473" fmla="*/ 6858000 h 6858000"/>
              <a:gd name="connsiteX474" fmla="*/ 959715 w 7467600"/>
              <a:gd name="connsiteY474" fmla="*/ 6850185 h 6858000"/>
              <a:gd name="connsiteX475" fmla="*/ 1483788 w 7467600"/>
              <a:gd name="connsiteY475" fmla="*/ 6259174 h 6858000"/>
              <a:gd name="connsiteX476" fmla="*/ 1100671 w 7467600"/>
              <a:gd name="connsiteY476" fmla="*/ 6252137 h 6858000"/>
              <a:gd name="connsiteX477" fmla="*/ 1090144 w 7467600"/>
              <a:gd name="connsiteY477" fmla="*/ 6256748 h 6858000"/>
              <a:gd name="connsiteX478" fmla="*/ 1095872 w 7467600"/>
              <a:gd name="connsiteY478" fmla="*/ 6271892 h 6858000"/>
              <a:gd name="connsiteX479" fmla="*/ 262785 w 7467600"/>
              <a:gd name="connsiteY479" fmla="*/ 6845450 h 6858000"/>
              <a:gd name="connsiteX480" fmla="*/ 209968 w 7467600"/>
              <a:gd name="connsiteY480" fmla="*/ 6770713 h 6858000"/>
              <a:gd name="connsiteX481" fmla="*/ 873460 w 7467600"/>
              <a:gd name="connsiteY481" fmla="*/ 6253768 h 6858000"/>
              <a:gd name="connsiteX482" fmla="*/ 192686 w 7467600"/>
              <a:gd name="connsiteY482" fmla="*/ 5849257 h 6858000"/>
              <a:gd name="connsiteX483" fmla="*/ 4696 w 7467600"/>
              <a:gd name="connsiteY483" fmla="*/ 5697668 h 6858000"/>
              <a:gd name="connsiteX484" fmla="*/ 0 w 7467600"/>
              <a:gd name="connsiteY484" fmla="*/ 5689984 h 6858000"/>
              <a:gd name="connsiteX485" fmla="*/ 0 w 7467600"/>
              <a:gd name="connsiteY485" fmla="*/ 5513472 h 6858000"/>
              <a:gd name="connsiteX486" fmla="*/ 174101 w 7467600"/>
              <a:gd name="connsiteY486" fmla="*/ 5620277 h 6858000"/>
              <a:gd name="connsiteX487" fmla="*/ 891800 w 7467600"/>
              <a:gd name="connsiteY487" fmla="*/ 6036935 h 6858000"/>
              <a:gd name="connsiteX488" fmla="*/ 1072219 w 7467600"/>
              <a:gd name="connsiteY488" fmla="*/ 6169443 h 6858000"/>
              <a:gd name="connsiteX489" fmla="*/ 1074117 w 7467600"/>
              <a:gd name="connsiteY489" fmla="*/ 6170301 h 6858000"/>
              <a:gd name="connsiteX490" fmla="*/ 1083114 w 7467600"/>
              <a:gd name="connsiteY490" fmla="*/ 6174131 h 6858000"/>
              <a:gd name="connsiteX491" fmla="*/ 1543010 w 7467600"/>
              <a:gd name="connsiteY491" fmla="*/ 6191140 h 6858000"/>
              <a:gd name="connsiteX492" fmla="*/ 1551080 w 7467600"/>
              <a:gd name="connsiteY492" fmla="*/ 6195006 h 6858000"/>
              <a:gd name="connsiteX493" fmla="*/ 2345443 w 7467600"/>
              <a:gd name="connsiteY493" fmla="*/ 5549882 h 6858000"/>
              <a:gd name="connsiteX494" fmla="*/ 1721499 w 7467600"/>
              <a:gd name="connsiteY494" fmla="*/ 5599969 h 6858000"/>
              <a:gd name="connsiteX495" fmla="*/ 767716 w 7467600"/>
              <a:gd name="connsiteY495" fmla="*/ 5472768 h 6858000"/>
              <a:gd name="connsiteX496" fmla="*/ 722147 w 7467600"/>
              <a:gd name="connsiteY496" fmla="*/ 5393091 h 6858000"/>
              <a:gd name="connsiteX497" fmla="*/ 1485552 w 7467600"/>
              <a:gd name="connsiteY497" fmla="*/ 5313202 h 6858000"/>
              <a:gd name="connsiteX498" fmla="*/ 2143004 w 7467600"/>
              <a:gd name="connsiteY498" fmla="*/ 5402420 h 6858000"/>
              <a:gd name="connsiteX499" fmla="*/ 1933391 w 7467600"/>
              <a:gd name="connsiteY499" fmla="*/ 5156971 h 6858000"/>
              <a:gd name="connsiteX500" fmla="*/ 1827118 w 7467600"/>
              <a:gd name="connsiteY500" fmla="*/ 4968410 h 6858000"/>
              <a:gd name="connsiteX501" fmla="*/ 1837349 w 7467600"/>
              <a:gd name="connsiteY501" fmla="*/ 4956357 h 6858000"/>
              <a:gd name="connsiteX502" fmla="*/ 2162835 w 7467600"/>
              <a:gd name="connsiteY502" fmla="*/ 5187853 h 6858000"/>
              <a:gd name="connsiteX503" fmla="*/ 2257167 w 7467600"/>
              <a:gd name="connsiteY503" fmla="*/ 5462123 h 6858000"/>
              <a:gd name="connsiteX504" fmla="*/ 2261598 w 7467600"/>
              <a:gd name="connsiteY504" fmla="*/ 5467998 h 6858000"/>
              <a:gd name="connsiteX505" fmla="*/ 2437177 w 7467600"/>
              <a:gd name="connsiteY505" fmla="*/ 5479608 h 6858000"/>
              <a:gd name="connsiteX506" fmla="*/ 2445247 w 7467600"/>
              <a:gd name="connsiteY506" fmla="*/ 5483476 h 6858000"/>
              <a:gd name="connsiteX507" fmla="*/ 2743626 w 7467600"/>
              <a:gd name="connsiteY507" fmla="*/ 5304819 h 6858000"/>
              <a:gd name="connsiteX508" fmla="*/ 3048102 w 7467600"/>
              <a:gd name="connsiteY508" fmla="*/ 5150595 h 6858000"/>
              <a:gd name="connsiteX509" fmla="*/ 1799414 w 7467600"/>
              <a:gd name="connsiteY509" fmla="*/ 4694732 h 6858000"/>
              <a:gd name="connsiteX510" fmla="*/ 1771735 w 7467600"/>
              <a:gd name="connsiteY510" fmla="*/ 4619929 h 6858000"/>
              <a:gd name="connsiteX511" fmla="*/ 3104273 w 7467600"/>
              <a:gd name="connsiteY511" fmla="*/ 5076159 h 6858000"/>
              <a:gd name="connsiteX512" fmla="*/ 3113245 w 7467600"/>
              <a:gd name="connsiteY512" fmla="*/ 5090705 h 6858000"/>
              <a:gd name="connsiteX513" fmla="*/ 3126294 w 7467600"/>
              <a:gd name="connsiteY513" fmla="*/ 5114400 h 6858000"/>
              <a:gd name="connsiteX514" fmla="*/ 3937433 w 7467600"/>
              <a:gd name="connsiteY514" fmla="*/ 4830473 h 6858000"/>
              <a:gd name="connsiteX515" fmla="*/ 3590475 w 7467600"/>
              <a:gd name="connsiteY515" fmla="*/ 4597974 h 6858000"/>
              <a:gd name="connsiteX516" fmla="*/ 3100264 w 7467600"/>
              <a:gd name="connsiteY516" fmla="*/ 4579845 h 6858000"/>
              <a:gd name="connsiteX517" fmla="*/ 2183576 w 7467600"/>
              <a:gd name="connsiteY517" fmla="*/ 4227150 h 6858000"/>
              <a:gd name="connsiteX518" fmla="*/ 2151029 w 7467600"/>
              <a:gd name="connsiteY518" fmla="*/ 4146947 h 6858000"/>
              <a:gd name="connsiteX519" fmla="*/ 3563434 w 7467600"/>
              <a:gd name="connsiteY519" fmla="*/ 4469115 h 6858000"/>
              <a:gd name="connsiteX520" fmla="*/ 3177952 w 7467600"/>
              <a:gd name="connsiteY520" fmla="*/ 3657386 h 6858000"/>
              <a:gd name="connsiteX521" fmla="*/ 3189263 w 7467600"/>
              <a:gd name="connsiteY521" fmla="*/ 3625726 h 6858000"/>
              <a:gd name="connsiteX522" fmla="*/ 3560912 w 7467600"/>
              <a:gd name="connsiteY522" fmla="*/ 4079863 h 6858000"/>
              <a:gd name="connsiteX523" fmla="*/ 3626636 w 7467600"/>
              <a:gd name="connsiteY523" fmla="*/ 4512230 h 6858000"/>
              <a:gd name="connsiteX524" fmla="*/ 3653088 w 7467600"/>
              <a:gd name="connsiteY524" fmla="*/ 4521417 h 6858000"/>
              <a:gd name="connsiteX525" fmla="*/ 3988128 w 7467600"/>
              <a:gd name="connsiteY525" fmla="*/ 4817267 h 6858000"/>
              <a:gd name="connsiteX526" fmla="*/ 4830582 w 7467600"/>
              <a:gd name="connsiteY526" fmla="*/ 4676000 h 6858000"/>
              <a:gd name="connsiteX527" fmla="*/ 4830100 w 7467600"/>
              <a:gd name="connsiteY527" fmla="*/ 4675554 h 6858000"/>
              <a:gd name="connsiteX528" fmla="*/ 4036318 w 7467600"/>
              <a:gd name="connsiteY528" fmla="*/ 4147013 h 6858000"/>
              <a:gd name="connsiteX529" fmla="*/ 3432098 w 7467600"/>
              <a:gd name="connsiteY529" fmla="*/ 3537312 h 6858000"/>
              <a:gd name="connsiteX530" fmla="*/ 3446761 w 7467600"/>
              <a:gd name="connsiteY530" fmla="*/ 3461278 h 6858000"/>
              <a:gd name="connsiteX531" fmla="*/ 4419733 w 7467600"/>
              <a:gd name="connsiteY531" fmla="*/ 3963555 h 6858000"/>
              <a:gd name="connsiteX532" fmla="*/ 4781371 w 7467600"/>
              <a:gd name="connsiteY532" fmla="*/ 4458604 h 6858000"/>
              <a:gd name="connsiteX533" fmla="*/ 4780440 w 7467600"/>
              <a:gd name="connsiteY533" fmla="*/ 4470290 h 6858000"/>
              <a:gd name="connsiteX534" fmla="*/ 4898954 w 7467600"/>
              <a:gd name="connsiteY534" fmla="*/ 4662092 h 6858000"/>
              <a:gd name="connsiteX535" fmla="*/ 4900699 w 7467600"/>
              <a:gd name="connsiteY535" fmla="*/ 4670867 h 6858000"/>
              <a:gd name="connsiteX536" fmla="*/ 5714511 w 7467600"/>
              <a:gd name="connsiteY536" fmla="*/ 4663483 h 6858000"/>
              <a:gd name="connsiteX537" fmla="*/ 5464793 w 7467600"/>
              <a:gd name="connsiteY537" fmla="*/ 4393556 h 6858000"/>
              <a:gd name="connsiteX538" fmla="*/ 5461897 w 7467600"/>
              <a:gd name="connsiteY538" fmla="*/ 4390879 h 6858000"/>
              <a:gd name="connsiteX539" fmla="*/ 4294126 w 7467600"/>
              <a:gd name="connsiteY539" fmla="*/ 3303048 h 6858000"/>
              <a:gd name="connsiteX540" fmla="*/ 4305321 w 7467600"/>
              <a:gd name="connsiteY540" fmla="*/ 3256953 h 6858000"/>
              <a:gd name="connsiteX541" fmla="*/ 4949299 w 7467600"/>
              <a:gd name="connsiteY541" fmla="*/ 3766336 h 6858000"/>
              <a:gd name="connsiteX542" fmla="*/ 5291452 w 7467600"/>
              <a:gd name="connsiteY542" fmla="*/ 4076801 h 6858000"/>
              <a:gd name="connsiteX543" fmla="*/ 5434998 w 7467600"/>
              <a:gd name="connsiteY543" fmla="*/ 4254100 h 6858000"/>
              <a:gd name="connsiteX544" fmla="*/ 5351015 w 7467600"/>
              <a:gd name="connsiteY544" fmla="*/ 3760989 h 6858000"/>
              <a:gd name="connsiteX545" fmla="*/ 5413780 w 7467600"/>
              <a:gd name="connsiteY545" fmla="*/ 2966265 h 6858000"/>
              <a:gd name="connsiteX546" fmla="*/ 5425627 w 7467600"/>
              <a:gd name="connsiteY546" fmla="*/ 2954192 h 6858000"/>
              <a:gd name="connsiteX547" fmla="*/ 6604735 w 7467600"/>
              <a:gd name="connsiteY547" fmla="*/ 2041381 h 6858000"/>
              <a:gd name="connsiteX548" fmla="*/ 7204487 w 7467600"/>
              <a:gd name="connsiteY548" fmla="*/ 2742112 h 6858000"/>
              <a:gd name="connsiteX549" fmla="*/ 7131592 w 7467600"/>
              <a:gd name="connsiteY549" fmla="*/ 2672096 h 6858000"/>
              <a:gd name="connsiteX550" fmla="*/ 6996344 w 7467600"/>
              <a:gd name="connsiteY550" fmla="*/ 2518310 h 6858000"/>
              <a:gd name="connsiteX551" fmla="*/ 6735495 w 7467600"/>
              <a:gd name="connsiteY551" fmla="*/ 2196890 h 6858000"/>
              <a:gd name="connsiteX552" fmla="*/ 6721901 w 7467600"/>
              <a:gd name="connsiteY552" fmla="*/ 2179274 h 6858000"/>
              <a:gd name="connsiteX553" fmla="*/ 6604735 w 7467600"/>
              <a:gd name="connsiteY553" fmla="*/ 2041381 h 6858000"/>
              <a:gd name="connsiteX554" fmla="*/ 6591670 w 7467600"/>
              <a:gd name="connsiteY554" fmla="*/ 1988277 h 6858000"/>
              <a:gd name="connsiteX555" fmla="*/ 6747349 w 7467600"/>
              <a:gd name="connsiteY555" fmla="*/ 2160069 h 6858000"/>
              <a:gd name="connsiteX556" fmla="*/ 6760943 w 7467600"/>
              <a:gd name="connsiteY556" fmla="*/ 2177686 h 6858000"/>
              <a:gd name="connsiteX557" fmla="*/ 7021065 w 7467600"/>
              <a:gd name="connsiteY557" fmla="*/ 2498102 h 6858000"/>
              <a:gd name="connsiteX558" fmla="*/ 7155223 w 7467600"/>
              <a:gd name="connsiteY558" fmla="*/ 2650386 h 6858000"/>
              <a:gd name="connsiteX559" fmla="*/ 7203167 w 7467600"/>
              <a:gd name="connsiteY559" fmla="*/ 2697288 h 6858000"/>
              <a:gd name="connsiteX560" fmla="*/ 6937703 w 7467600"/>
              <a:gd name="connsiteY560" fmla="*/ 2321981 h 6858000"/>
              <a:gd name="connsiteX561" fmla="*/ 6591670 w 7467600"/>
              <a:gd name="connsiteY561" fmla="*/ 1988277 h 6858000"/>
              <a:gd name="connsiteX562" fmla="*/ 5798671 w 7467600"/>
              <a:gd name="connsiteY562" fmla="*/ 1981601 h 6858000"/>
              <a:gd name="connsiteX563" fmla="*/ 5754709 w 7467600"/>
              <a:gd name="connsiteY563" fmla="*/ 2071454 h 6858000"/>
              <a:gd name="connsiteX564" fmla="*/ 5763044 w 7467600"/>
              <a:gd name="connsiteY564" fmla="*/ 2842206 h 6858000"/>
              <a:gd name="connsiteX565" fmla="*/ 5764974 w 7467600"/>
              <a:gd name="connsiteY565" fmla="*/ 2799609 h 6858000"/>
              <a:gd name="connsiteX566" fmla="*/ 5767665 w 7467600"/>
              <a:gd name="connsiteY566" fmla="*/ 2666409 h 6858000"/>
              <a:gd name="connsiteX567" fmla="*/ 5763055 w 7467600"/>
              <a:gd name="connsiteY567" fmla="*/ 2579705 h 6858000"/>
              <a:gd name="connsiteX568" fmla="*/ 5758079 w 7467600"/>
              <a:gd name="connsiteY568" fmla="*/ 2492508 h 6858000"/>
              <a:gd name="connsiteX569" fmla="*/ 5779325 w 7467600"/>
              <a:gd name="connsiteY569" fmla="*/ 2197069 h 6858000"/>
              <a:gd name="connsiteX570" fmla="*/ 5798671 w 7467600"/>
              <a:gd name="connsiteY570" fmla="*/ 1981601 h 6858000"/>
              <a:gd name="connsiteX571" fmla="*/ 5829202 w 7467600"/>
              <a:gd name="connsiteY571" fmla="*/ 1971679 h 6858000"/>
              <a:gd name="connsiteX572" fmla="*/ 5809558 w 7467600"/>
              <a:gd name="connsiteY572" fmla="*/ 2198043 h 6858000"/>
              <a:gd name="connsiteX573" fmla="*/ 5788653 w 7467600"/>
              <a:gd name="connsiteY573" fmla="*/ 2489430 h 6858000"/>
              <a:gd name="connsiteX574" fmla="*/ 5793439 w 7467600"/>
              <a:gd name="connsiteY574" fmla="*/ 2575235 h 6858000"/>
              <a:gd name="connsiteX575" fmla="*/ 5796837 w 7467600"/>
              <a:gd name="connsiteY575" fmla="*/ 2637633 h 6858000"/>
              <a:gd name="connsiteX576" fmla="*/ 5818614 w 7467600"/>
              <a:gd name="connsiteY576" fmla="*/ 2473055 h 6858000"/>
              <a:gd name="connsiteX577" fmla="*/ 5829202 w 7467600"/>
              <a:gd name="connsiteY577" fmla="*/ 1971679 h 6858000"/>
              <a:gd name="connsiteX578" fmla="*/ 5911389 w 7467600"/>
              <a:gd name="connsiteY578" fmla="*/ 1898371 h 6858000"/>
              <a:gd name="connsiteX579" fmla="*/ 6237627 w 7467600"/>
              <a:gd name="connsiteY579" fmla="*/ 2231921 h 6858000"/>
              <a:gd name="connsiteX580" fmla="*/ 5911389 w 7467600"/>
              <a:gd name="connsiteY580" fmla="*/ 1898371 h 6858000"/>
              <a:gd name="connsiteX581" fmla="*/ 6944437 w 7467600"/>
              <a:gd name="connsiteY581" fmla="*/ 1575402 h 6858000"/>
              <a:gd name="connsiteX582" fmla="*/ 6304730 w 7467600"/>
              <a:gd name="connsiteY582" fmla="*/ 1766654 h 6858000"/>
              <a:gd name="connsiteX583" fmla="*/ 6944437 w 7467600"/>
              <a:gd name="connsiteY583" fmla="*/ 1575402 h 6858000"/>
              <a:gd name="connsiteX584" fmla="*/ 7019523 w 7467600"/>
              <a:gd name="connsiteY584" fmla="*/ 1519450 h 6858000"/>
              <a:gd name="connsiteX585" fmla="*/ 6298091 w 7467600"/>
              <a:gd name="connsiteY585" fmla="*/ 1737122 h 6858000"/>
              <a:gd name="connsiteX586" fmla="*/ 7019523 w 7467600"/>
              <a:gd name="connsiteY586" fmla="*/ 1519450 h 6858000"/>
              <a:gd name="connsiteX587" fmla="*/ 2399523 w 7467600"/>
              <a:gd name="connsiteY587" fmla="*/ 1428234 h 6858000"/>
              <a:gd name="connsiteX588" fmla="*/ 2224982 w 7467600"/>
              <a:gd name="connsiteY588" fmla="*/ 1826201 h 6858000"/>
              <a:gd name="connsiteX589" fmla="*/ 2096099 w 7467600"/>
              <a:gd name="connsiteY589" fmla="*/ 2345900 h 6858000"/>
              <a:gd name="connsiteX590" fmla="*/ 2283317 w 7467600"/>
              <a:gd name="connsiteY590" fmla="*/ 1796925 h 6858000"/>
              <a:gd name="connsiteX591" fmla="*/ 2399523 w 7467600"/>
              <a:gd name="connsiteY591" fmla="*/ 1428234 h 6858000"/>
              <a:gd name="connsiteX592" fmla="*/ 2448558 w 7467600"/>
              <a:gd name="connsiteY592" fmla="*/ 1373435 h 6858000"/>
              <a:gd name="connsiteX593" fmla="*/ 2312521 w 7467600"/>
              <a:gd name="connsiteY593" fmla="*/ 1806140 h 6858000"/>
              <a:gd name="connsiteX594" fmla="*/ 2127533 w 7467600"/>
              <a:gd name="connsiteY594" fmla="*/ 2348380 h 6858000"/>
              <a:gd name="connsiteX595" fmla="*/ 2358080 w 7467600"/>
              <a:gd name="connsiteY595" fmla="*/ 1866134 h 6858000"/>
              <a:gd name="connsiteX596" fmla="*/ 2407436 w 7467600"/>
              <a:gd name="connsiteY596" fmla="*/ 1651070 h 6858000"/>
              <a:gd name="connsiteX597" fmla="*/ 2448558 w 7467600"/>
              <a:gd name="connsiteY597" fmla="*/ 1373435 h 6858000"/>
              <a:gd name="connsiteX598" fmla="*/ 278707 w 7467600"/>
              <a:gd name="connsiteY598" fmla="*/ 1352270 h 6858000"/>
              <a:gd name="connsiteX599" fmla="*/ 321570 w 7467600"/>
              <a:gd name="connsiteY599" fmla="*/ 1861610 h 6858000"/>
              <a:gd name="connsiteX600" fmla="*/ 294281 w 7467600"/>
              <a:gd name="connsiteY600" fmla="*/ 1440658 h 6858000"/>
              <a:gd name="connsiteX601" fmla="*/ 278707 w 7467600"/>
              <a:gd name="connsiteY601" fmla="*/ 1352270 h 6858000"/>
              <a:gd name="connsiteX602" fmla="*/ 1423821 w 7467600"/>
              <a:gd name="connsiteY602" fmla="*/ 1351958 h 6858000"/>
              <a:gd name="connsiteX603" fmla="*/ 1638521 w 7467600"/>
              <a:gd name="connsiteY603" fmla="*/ 1908470 h 6858000"/>
              <a:gd name="connsiteX604" fmla="*/ 1754199 w 7467600"/>
              <a:gd name="connsiteY604" fmla="*/ 2149284 h 6858000"/>
              <a:gd name="connsiteX605" fmla="*/ 1908359 w 7467600"/>
              <a:gd name="connsiteY605" fmla="*/ 2364988 h 6858000"/>
              <a:gd name="connsiteX606" fmla="*/ 1647661 w 7467600"/>
              <a:gd name="connsiteY606" fmla="*/ 1825945 h 6858000"/>
              <a:gd name="connsiteX607" fmla="*/ 1423821 w 7467600"/>
              <a:gd name="connsiteY607" fmla="*/ 1351958 h 6858000"/>
              <a:gd name="connsiteX608" fmla="*/ 1431890 w 7467600"/>
              <a:gd name="connsiteY608" fmla="*/ 1306475 h 6858000"/>
              <a:gd name="connsiteX609" fmla="*/ 1507597 w 7467600"/>
              <a:gd name="connsiteY609" fmla="*/ 1446132 h 6858000"/>
              <a:gd name="connsiteX610" fmla="*/ 1674586 w 7467600"/>
              <a:gd name="connsiteY610" fmla="*/ 1813832 h 6858000"/>
              <a:gd name="connsiteX611" fmla="*/ 1815950 w 7467600"/>
              <a:gd name="connsiteY611" fmla="*/ 2128564 h 6858000"/>
              <a:gd name="connsiteX612" fmla="*/ 1984242 w 7467600"/>
              <a:gd name="connsiteY612" fmla="*/ 2430829 h 6858000"/>
              <a:gd name="connsiteX613" fmla="*/ 2014023 w 7467600"/>
              <a:gd name="connsiteY613" fmla="*/ 2450995 h 6858000"/>
              <a:gd name="connsiteX614" fmla="*/ 1747337 w 7467600"/>
              <a:gd name="connsiteY614" fmla="*/ 1855264 h 6858000"/>
              <a:gd name="connsiteX615" fmla="*/ 1533749 w 7467600"/>
              <a:gd name="connsiteY615" fmla="*/ 1478656 h 6858000"/>
              <a:gd name="connsiteX616" fmla="*/ 1431890 w 7467600"/>
              <a:gd name="connsiteY616" fmla="*/ 1306475 h 6858000"/>
              <a:gd name="connsiteX617" fmla="*/ 5052692 w 7467600"/>
              <a:gd name="connsiteY617" fmla="*/ 1292994 h 6858000"/>
              <a:gd name="connsiteX618" fmla="*/ 5200661 w 7467600"/>
              <a:gd name="connsiteY618" fmla="*/ 1635186 h 6858000"/>
              <a:gd name="connsiteX619" fmla="*/ 5297138 w 7467600"/>
              <a:gd name="connsiteY619" fmla="*/ 1906351 h 6858000"/>
              <a:gd name="connsiteX620" fmla="*/ 5052692 w 7467600"/>
              <a:gd name="connsiteY620" fmla="*/ 1292994 h 6858000"/>
              <a:gd name="connsiteX621" fmla="*/ 5009948 w 7467600"/>
              <a:gd name="connsiteY621" fmla="*/ 1273619 h 6858000"/>
              <a:gd name="connsiteX622" fmla="*/ 5121777 w 7467600"/>
              <a:gd name="connsiteY622" fmla="*/ 1654213 h 6858000"/>
              <a:gd name="connsiteX623" fmla="*/ 5293545 w 7467600"/>
              <a:gd name="connsiteY623" fmla="*/ 2072247 h 6858000"/>
              <a:gd name="connsiteX624" fmla="*/ 5294042 w 7467600"/>
              <a:gd name="connsiteY624" fmla="*/ 2065019 h 6858000"/>
              <a:gd name="connsiteX625" fmla="*/ 5171936 w 7467600"/>
              <a:gd name="connsiteY625" fmla="*/ 1647613 h 6858000"/>
              <a:gd name="connsiteX626" fmla="*/ 5009948 w 7467600"/>
              <a:gd name="connsiteY626" fmla="*/ 1273619 h 6858000"/>
              <a:gd name="connsiteX627" fmla="*/ 655236 w 7467600"/>
              <a:gd name="connsiteY627" fmla="*/ 1268632 h 6858000"/>
              <a:gd name="connsiteX628" fmla="*/ 839521 w 7467600"/>
              <a:gd name="connsiteY628" fmla="*/ 1685315 h 6858000"/>
              <a:gd name="connsiteX629" fmla="*/ 1109416 w 7467600"/>
              <a:gd name="connsiteY629" fmla="*/ 2061663 h 6858000"/>
              <a:gd name="connsiteX630" fmla="*/ 1298300 w 7467600"/>
              <a:gd name="connsiteY630" fmla="*/ 2247742 h 6858000"/>
              <a:gd name="connsiteX631" fmla="*/ 1125871 w 7467600"/>
              <a:gd name="connsiteY631" fmla="*/ 1989513 h 6858000"/>
              <a:gd name="connsiteX632" fmla="*/ 981574 w 7467600"/>
              <a:gd name="connsiteY632" fmla="*/ 1783157 h 6858000"/>
              <a:gd name="connsiteX633" fmla="*/ 922198 w 7467600"/>
              <a:gd name="connsiteY633" fmla="*/ 1677437 h 6858000"/>
              <a:gd name="connsiteX634" fmla="*/ 869293 w 7467600"/>
              <a:gd name="connsiteY634" fmla="*/ 1583214 h 6858000"/>
              <a:gd name="connsiteX635" fmla="*/ 751431 w 7467600"/>
              <a:gd name="connsiteY635" fmla="*/ 1405731 h 6858000"/>
              <a:gd name="connsiteX636" fmla="*/ 655236 w 7467600"/>
              <a:gd name="connsiteY636" fmla="*/ 1268632 h 6858000"/>
              <a:gd name="connsiteX637" fmla="*/ 6516292 w 7467600"/>
              <a:gd name="connsiteY637" fmla="*/ 1263064 h 6858000"/>
              <a:gd name="connsiteX638" fmla="*/ 5736320 w 7467600"/>
              <a:gd name="connsiteY638" fmla="*/ 1501803 h 6858000"/>
              <a:gd name="connsiteX639" fmla="*/ 6516292 w 7467600"/>
              <a:gd name="connsiteY639" fmla="*/ 1263064 h 6858000"/>
              <a:gd name="connsiteX640" fmla="*/ 291466 w 7467600"/>
              <a:gd name="connsiteY640" fmla="*/ 1250369 h 6858000"/>
              <a:gd name="connsiteX641" fmla="*/ 323180 w 7467600"/>
              <a:gd name="connsiteY641" fmla="*/ 1435283 h 6858000"/>
              <a:gd name="connsiteX642" fmla="*/ 349381 w 7467600"/>
              <a:gd name="connsiteY642" fmla="*/ 1875041 h 6858000"/>
              <a:gd name="connsiteX643" fmla="*/ 374363 w 7467600"/>
              <a:gd name="connsiteY643" fmla="*/ 1506494 h 6858000"/>
              <a:gd name="connsiteX644" fmla="*/ 302168 w 7467600"/>
              <a:gd name="connsiteY644" fmla="*/ 1274495 h 6858000"/>
              <a:gd name="connsiteX645" fmla="*/ 291466 w 7467600"/>
              <a:gd name="connsiteY645" fmla="*/ 1250369 h 6858000"/>
              <a:gd name="connsiteX646" fmla="*/ 678222 w 7467600"/>
              <a:gd name="connsiteY646" fmla="*/ 1248670 h 6858000"/>
              <a:gd name="connsiteX647" fmla="*/ 775536 w 7467600"/>
              <a:gd name="connsiteY647" fmla="*/ 1388015 h 6858000"/>
              <a:gd name="connsiteX648" fmla="*/ 894529 w 7467600"/>
              <a:gd name="connsiteY648" fmla="*/ 1567739 h 6858000"/>
              <a:gd name="connsiteX649" fmla="*/ 948000 w 7467600"/>
              <a:gd name="connsiteY649" fmla="*/ 1663088 h 6858000"/>
              <a:gd name="connsiteX650" fmla="*/ 1006812 w 7467600"/>
              <a:gd name="connsiteY650" fmla="*/ 1767683 h 6858000"/>
              <a:gd name="connsiteX651" fmla="*/ 1149133 w 7467600"/>
              <a:gd name="connsiteY651" fmla="*/ 1971513 h 6858000"/>
              <a:gd name="connsiteX652" fmla="*/ 1333952 w 7467600"/>
              <a:gd name="connsiteY652" fmla="*/ 2251620 h 6858000"/>
              <a:gd name="connsiteX653" fmla="*/ 1337329 w 7467600"/>
              <a:gd name="connsiteY653" fmla="*/ 2258350 h 6858000"/>
              <a:gd name="connsiteX654" fmla="*/ 1014726 w 7467600"/>
              <a:gd name="connsiteY654" fmla="*/ 1615556 h 6858000"/>
              <a:gd name="connsiteX655" fmla="*/ 678222 w 7467600"/>
              <a:gd name="connsiteY655" fmla="*/ 1248670 h 6858000"/>
              <a:gd name="connsiteX656" fmla="*/ 6691602 w 7467600"/>
              <a:gd name="connsiteY656" fmla="*/ 1140573 h 6858000"/>
              <a:gd name="connsiteX657" fmla="*/ 6571100 w 7467600"/>
              <a:gd name="connsiteY657" fmla="*/ 1183662 h 6858000"/>
              <a:gd name="connsiteX658" fmla="*/ 6241687 w 7467600"/>
              <a:gd name="connsiteY658" fmla="*/ 1257600 h 6858000"/>
              <a:gd name="connsiteX659" fmla="*/ 5693009 w 7467600"/>
              <a:gd name="connsiteY659" fmla="*/ 1478256 h 6858000"/>
              <a:gd name="connsiteX660" fmla="*/ 6548420 w 7467600"/>
              <a:gd name="connsiteY660" fmla="*/ 1214599 h 6858000"/>
              <a:gd name="connsiteX661" fmla="*/ 6605473 w 7467600"/>
              <a:gd name="connsiteY661" fmla="*/ 1184686 h 6858000"/>
              <a:gd name="connsiteX662" fmla="*/ 6691602 w 7467600"/>
              <a:gd name="connsiteY662" fmla="*/ 1140573 h 6858000"/>
              <a:gd name="connsiteX663" fmla="*/ 4002475 w 7467600"/>
              <a:gd name="connsiteY663" fmla="*/ 1037802 h 6858000"/>
              <a:gd name="connsiteX664" fmla="*/ 4000324 w 7467600"/>
              <a:gd name="connsiteY664" fmla="*/ 1039362 h 6858000"/>
              <a:gd name="connsiteX665" fmla="*/ 4002862 w 7467600"/>
              <a:gd name="connsiteY665" fmla="*/ 1042866 h 6858000"/>
              <a:gd name="connsiteX666" fmla="*/ 4002475 w 7467600"/>
              <a:gd name="connsiteY666" fmla="*/ 1037802 h 6858000"/>
              <a:gd name="connsiteX667" fmla="*/ 506322 w 7467600"/>
              <a:gd name="connsiteY667" fmla="*/ 1020997 h 6858000"/>
              <a:gd name="connsiteX668" fmla="*/ 533068 w 7467600"/>
              <a:gd name="connsiteY668" fmla="*/ 1029409 h 6858000"/>
              <a:gd name="connsiteX669" fmla="*/ 1232525 w 7467600"/>
              <a:gd name="connsiteY669" fmla="*/ 1804675 h 6858000"/>
              <a:gd name="connsiteX670" fmla="*/ 1388858 w 7467600"/>
              <a:gd name="connsiteY670" fmla="*/ 2368011 h 6858000"/>
              <a:gd name="connsiteX671" fmla="*/ 1384098 w 7467600"/>
              <a:gd name="connsiteY671" fmla="*/ 2378125 h 6858000"/>
              <a:gd name="connsiteX672" fmla="*/ 1425393 w 7467600"/>
              <a:gd name="connsiteY672" fmla="*/ 2589124 h 6858000"/>
              <a:gd name="connsiteX673" fmla="*/ 1424001 w 7467600"/>
              <a:gd name="connsiteY673" fmla="*/ 2597541 h 6858000"/>
              <a:gd name="connsiteX674" fmla="*/ 2152729 w 7467600"/>
              <a:gd name="connsiteY674" fmla="*/ 2864487 h 6858000"/>
              <a:gd name="connsiteX675" fmla="*/ 2020609 w 7467600"/>
              <a:gd name="connsiteY675" fmla="*/ 2539671 h 6858000"/>
              <a:gd name="connsiteX676" fmla="*/ 2018920 w 7467600"/>
              <a:gd name="connsiteY676" fmla="*/ 2536309 h 6858000"/>
              <a:gd name="connsiteX677" fmla="*/ 1342441 w 7467600"/>
              <a:gd name="connsiteY677" fmla="*/ 1173017 h 6858000"/>
              <a:gd name="connsiteX678" fmla="*/ 1367925 w 7467600"/>
              <a:gd name="connsiteY678" fmla="*/ 1135648 h 6858000"/>
              <a:gd name="connsiteX679" fmla="*/ 1771401 w 7467600"/>
              <a:gd name="connsiteY679" fmla="*/ 1806673 h 6858000"/>
              <a:gd name="connsiteX680" fmla="*/ 1972385 w 7467600"/>
              <a:gd name="connsiteY680" fmla="*/ 2198735 h 6858000"/>
              <a:gd name="connsiteX681" fmla="*/ 2040892 w 7467600"/>
              <a:gd name="connsiteY681" fmla="*/ 2405205 h 6858000"/>
              <a:gd name="connsiteX682" fmla="*/ 2131689 w 7467600"/>
              <a:gd name="connsiteY682" fmla="*/ 1936926 h 6858000"/>
              <a:gd name="connsiteX683" fmla="*/ 2454820 w 7467600"/>
              <a:gd name="connsiteY683" fmla="*/ 1248808 h 6858000"/>
              <a:gd name="connsiteX684" fmla="*/ 2492512 w 7467600"/>
              <a:gd name="connsiteY684" fmla="*/ 1302920 h 6858000"/>
              <a:gd name="connsiteX685" fmla="*/ 2081216 w 7467600"/>
              <a:gd name="connsiteY685" fmla="*/ 2527513 h 6858000"/>
              <a:gd name="connsiteX686" fmla="*/ 2081211 w 7467600"/>
              <a:gd name="connsiteY686" fmla="*/ 2528916 h 6858000"/>
              <a:gd name="connsiteX687" fmla="*/ 2199067 w 7467600"/>
              <a:gd name="connsiteY687" fmla="*/ 2884061 h 6858000"/>
              <a:gd name="connsiteX688" fmla="*/ 3192586 w 7467600"/>
              <a:gd name="connsiteY688" fmla="*/ 3411496 h 6858000"/>
              <a:gd name="connsiteX689" fmla="*/ 3182620 w 7467600"/>
              <a:gd name="connsiteY689" fmla="*/ 3483279 h 6858000"/>
              <a:gd name="connsiteX690" fmla="*/ 2435119 w 7467600"/>
              <a:gd name="connsiteY690" fmla="*/ 3080173 h 6858000"/>
              <a:gd name="connsiteX691" fmla="*/ 2410152 w 7467600"/>
              <a:gd name="connsiteY691" fmla="*/ 3063751 h 6858000"/>
              <a:gd name="connsiteX692" fmla="*/ 2408099 w 7467600"/>
              <a:gd name="connsiteY692" fmla="*/ 3064403 h 6858000"/>
              <a:gd name="connsiteX693" fmla="*/ 2407218 w 7467600"/>
              <a:gd name="connsiteY693" fmla="*/ 3070324 h 6858000"/>
              <a:gd name="connsiteX694" fmla="*/ 2380138 w 7467600"/>
              <a:gd name="connsiteY694" fmla="*/ 3099341 h 6858000"/>
              <a:gd name="connsiteX695" fmla="*/ 1765923 w 7467600"/>
              <a:gd name="connsiteY695" fmla="*/ 3581043 h 6858000"/>
              <a:gd name="connsiteX696" fmla="*/ 1702258 w 7467600"/>
              <a:gd name="connsiteY696" fmla="*/ 3612286 h 6858000"/>
              <a:gd name="connsiteX697" fmla="*/ 1538370 w 7467600"/>
              <a:gd name="connsiteY697" fmla="*/ 3811804 h 6858000"/>
              <a:gd name="connsiteX698" fmla="*/ 542867 w 7467600"/>
              <a:gd name="connsiteY698" fmla="*/ 4944092 h 6858000"/>
              <a:gd name="connsiteX699" fmla="*/ 515800 w 7467600"/>
              <a:gd name="connsiteY699" fmla="*/ 4862180 h 6858000"/>
              <a:gd name="connsiteX700" fmla="*/ 909145 w 7467600"/>
              <a:gd name="connsiteY700" fmla="*/ 4199225 h 6858000"/>
              <a:gd name="connsiteX701" fmla="*/ 1214067 w 7467600"/>
              <a:gd name="connsiteY701" fmla="*/ 3908561 h 6858000"/>
              <a:gd name="connsiteX702" fmla="*/ 640967 w 7467600"/>
              <a:gd name="connsiteY702" fmla="*/ 4105601 h 6858000"/>
              <a:gd name="connsiteX703" fmla="*/ 112563 w 7467600"/>
              <a:gd name="connsiteY703" fmla="*/ 4396952 h 6858000"/>
              <a:gd name="connsiteX704" fmla="*/ 0 w 7467600"/>
              <a:gd name="connsiteY704" fmla="*/ 4466006 h 6858000"/>
              <a:gd name="connsiteX705" fmla="*/ 0 w 7467600"/>
              <a:gd name="connsiteY705" fmla="*/ 4233763 h 6858000"/>
              <a:gd name="connsiteX706" fmla="*/ 36881 w 7467600"/>
              <a:gd name="connsiteY706" fmla="*/ 4200118 h 6858000"/>
              <a:gd name="connsiteX707" fmla="*/ 910534 w 7467600"/>
              <a:gd name="connsiteY707" fmla="*/ 3629753 h 6858000"/>
              <a:gd name="connsiteX708" fmla="*/ 1578717 w 7467600"/>
              <a:gd name="connsiteY708" fmla="*/ 3575982 h 6858000"/>
              <a:gd name="connsiteX709" fmla="*/ 2338780 w 7467600"/>
              <a:gd name="connsiteY709" fmla="*/ 3033725 h 6858000"/>
              <a:gd name="connsiteX710" fmla="*/ 1807991 w 7467600"/>
              <a:gd name="connsiteY710" fmla="*/ 2807184 h 6858000"/>
              <a:gd name="connsiteX711" fmla="*/ 1416358 w 7467600"/>
              <a:gd name="connsiteY711" fmla="*/ 3112571 h 6858000"/>
              <a:gd name="connsiteX712" fmla="*/ 939066 w 7467600"/>
              <a:gd name="connsiteY712" fmla="*/ 3378798 h 6858000"/>
              <a:gd name="connsiteX713" fmla="*/ 115099 w 7467600"/>
              <a:gd name="connsiteY713" fmla="*/ 3607650 h 6858000"/>
              <a:gd name="connsiteX714" fmla="*/ 97284 w 7467600"/>
              <a:gd name="connsiteY714" fmla="*/ 3520393 h 6858000"/>
              <a:gd name="connsiteX715" fmla="*/ 922050 w 7467600"/>
              <a:gd name="connsiteY715" fmla="*/ 3074867 h 6858000"/>
              <a:gd name="connsiteX716" fmla="*/ 1405265 w 7467600"/>
              <a:gd name="connsiteY716" fmla="*/ 3016319 h 6858000"/>
              <a:gd name="connsiteX717" fmla="*/ 1407512 w 7467600"/>
              <a:gd name="connsiteY717" fmla="*/ 3018001 h 6858000"/>
              <a:gd name="connsiteX718" fmla="*/ 1726266 w 7467600"/>
              <a:gd name="connsiteY718" fmla="*/ 2777274 h 6858000"/>
              <a:gd name="connsiteX719" fmla="*/ 625390 w 7467600"/>
              <a:gd name="connsiteY719" fmla="*/ 2514541 h 6858000"/>
              <a:gd name="connsiteX720" fmla="*/ 619799 w 7467600"/>
              <a:gd name="connsiteY720" fmla="*/ 2527180 h 6858000"/>
              <a:gd name="connsiteX721" fmla="*/ 310030 w 7467600"/>
              <a:gd name="connsiteY721" fmla="*/ 2771818 h 6858000"/>
              <a:gd name="connsiteX722" fmla="*/ 173877 w 7467600"/>
              <a:gd name="connsiteY722" fmla="*/ 2937056 h 6858000"/>
              <a:gd name="connsiteX723" fmla="*/ 77889 w 7467600"/>
              <a:gd name="connsiteY723" fmla="*/ 3138440 h 6858000"/>
              <a:gd name="connsiteX724" fmla="*/ 0 w 7467600"/>
              <a:gd name="connsiteY724" fmla="*/ 3271395 h 6858000"/>
              <a:gd name="connsiteX725" fmla="*/ 0 w 7467600"/>
              <a:gd name="connsiteY725" fmla="*/ 3153002 h 6858000"/>
              <a:gd name="connsiteX726" fmla="*/ 2386 w 7467600"/>
              <a:gd name="connsiteY726" fmla="*/ 3149203 h 6858000"/>
              <a:gd name="connsiteX727" fmla="*/ 89753 w 7467600"/>
              <a:gd name="connsiteY727" fmla="*/ 2987702 h 6858000"/>
              <a:gd name="connsiteX728" fmla="*/ 76869 w 7467600"/>
              <a:gd name="connsiteY728" fmla="*/ 3005404 h 6858000"/>
              <a:gd name="connsiteX729" fmla="*/ 32049 w 7467600"/>
              <a:gd name="connsiteY729" fmla="*/ 3065814 h 6858000"/>
              <a:gd name="connsiteX730" fmla="*/ 0 w 7467600"/>
              <a:gd name="connsiteY730" fmla="*/ 3108744 h 6858000"/>
              <a:gd name="connsiteX731" fmla="*/ 0 w 7467600"/>
              <a:gd name="connsiteY731" fmla="*/ 3058059 h 6858000"/>
              <a:gd name="connsiteX732" fmla="*/ 7610 w 7467600"/>
              <a:gd name="connsiteY732" fmla="*/ 3047889 h 6858000"/>
              <a:gd name="connsiteX733" fmla="*/ 52419 w 7467600"/>
              <a:gd name="connsiteY733" fmla="*/ 2987479 h 6858000"/>
              <a:gd name="connsiteX734" fmla="*/ 59142 w 7467600"/>
              <a:gd name="connsiteY734" fmla="*/ 2978488 h 6858000"/>
              <a:gd name="connsiteX735" fmla="*/ 0 w 7467600"/>
              <a:gd name="connsiteY735" fmla="*/ 3015334 h 6858000"/>
              <a:gd name="connsiteX736" fmla="*/ 0 w 7467600"/>
              <a:gd name="connsiteY736" fmla="*/ 2914286 h 6858000"/>
              <a:gd name="connsiteX737" fmla="*/ 36383 w 7467600"/>
              <a:gd name="connsiteY737" fmla="*/ 2901128 h 6858000"/>
              <a:gd name="connsiteX738" fmla="*/ 156329 w 7467600"/>
              <a:gd name="connsiteY738" fmla="*/ 2840533 h 6858000"/>
              <a:gd name="connsiteX739" fmla="*/ 358355 w 7467600"/>
              <a:gd name="connsiteY739" fmla="*/ 2620471 h 6858000"/>
              <a:gd name="connsiteX740" fmla="*/ 510577 w 7467600"/>
              <a:gd name="connsiteY740" fmla="*/ 2501244 h 6858000"/>
              <a:gd name="connsiteX741" fmla="*/ 211967 w 7467600"/>
              <a:gd name="connsiteY741" fmla="*/ 2479171 h 6858000"/>
              <a:gd name="connsiteX742" fmla="*/ 0 w 7467600"/>
              <a:gd name="connsiteY742" fmla="*/ 2476398 h 6858000"/>
              <a:gd name="connsiteX743" fmla="*/ 0 w 7467600"/>
              <a:gd name="connsiteY743" fmla="*/ 2389189 h 6858000"/>
              <a:gd name="connsiteX744" fmla="*/ 103062 w 7467600"/>
              <a:gd name="connsiteY744" fmla="*/ 2389518 h 6858000"/>
              <a:gd name="connsiteX745" fmla="*/ 510734 w 7467600"/>
              <a:gd name="connsiteY745" fmla="*/ 2416201 h 6858000"/>
              <a:gd name="connsiteX746" fmla="*/ 279257 w 7467600"/>
              <a:gd name="connsiteY746" fmla="*/ 2092102 h 6858000"/>
              <a:gd name="connsiteX747" fmla="*/ 65265 w 7467600"/>
              <a:gd name="connsiteY747" fmla="*/ 2006049 h 6858000"/>
              <a:gd name="connsiteX748" fmla="*/ 0 w 7467600"/>
              <a:gd name="connsiteY748" fmla="*/ 1982532 h 6858000"/>
              <a:gd name="connsiteX749" fmla="*/ 0 w 7467600"/>
              <a:gd name="connsiteY749" fmla="*/ 1912789 h 6858000"/>
              <a:gd name="connsiteX750" fmla="*/ 97460 w 7467600"/>
              <a:gd name="connsiteY750" fmla="*/ 1953725 h 6858000"/>
              <a:gd name="connsiteX751" fmla="*/ 221272 w 7467600"/>
              <a:gd name="connsiteY751" fmla="*/ 1980766 h 6858000"/>
              <a:gd name="connsiteX752" fmla="*/ 116765 w 7467600"/>
              <a:gd name="connsiteY752" fmla="*/ 1911033 h 6858000"/>
              <a:gd name="connsiteX753" fmla="*/ 16405 w 7467600"/>
              <a:gd name="connsiteY753" fmla="*/ 1803412 h 6858000"/>
              <a:gd name="connsiteX754" fmla="*/ 0 w 7467600"/>
              <a:gd name="connsiteY754" fmla="*/ 1784777 h 6858000"/>
              <a:gd name="connsiteX755" fmla="*/ 0 w 7467600"/>
              <a:gd name="connsiteY755" fmla="*/ 1740082 h 6858000"/>
              <a:gd name="connsiteX756" fmla="*/ 39394 w 7467600"/>
              <a:gd name="connsiteY756" fmla="*/ 1784856 h 6858000"/>
              <a:gd name="connsiteX757" fmla="*/ 135813 w 7467600"/>
              <a:gd name="connsiteY757" fmla="*/ 1888838 h 6858000"/>
              <a:gd name="connsiteX758" fmla="*/ 242575 w 7467600"/>
              <a:gd name="connsiteY758" fmla="*/ 1958841 h 6858000"/>
              <a:gd name="connsiteX759" fmla="*/ 82197 w 7467600"/>
              <a:gd name="connsiteY759" fmla="*/ 1754826 h 6858000"/>
              <a:gd name="connsiteX760" fmla="*/ 0 w 7467600"/>
              <a:gd name="connsiteY760" fmla="*/ 1679650 h 6858000"/>
              <a:gd name="connsiteX761" fmla="*/ 0 w 7467600"/>
              <a:gd name="connsiteY761" fmla="*/ 1602463 h 6858000"/>
              <a:gd name="connsiteX762" fmla="*/ 84689 w 7467600"/>
              <a:gd name="connsiteY762" fmla="*/ 1677442 h 6858000"/>
              <a:gd name="connsiteX763" fmla="*/ 298437 w 7467600"/>
              <a:gd name="connsiteY763" fmla="*/ 1968019 h 6858000"/>
              <a:gd name="connsiteX764" fmla="*/ 227269 w 7467600"/>
              <a:gd name="connsiteY764" fmla="*/ 1114064 h 6858000"/>
              <a:gd name="connsiteX765" fmla="*/ 248003 w 7467600"/>
              <a:gd name="connsiteY765" fmla="*/ 1089613 h 6858000"/>
              <a:gd name="connsiteX766" fmla="*/ 427020 w 7467600"/>
              <a:gd name="connsiteY766" fmla="*/ 1619803 h 6858000"/>
              <a:gd name="connsiteX767" fmla="*/ 340345 w 7467600"/>
              <a:gd name="connsiteY767" fmla="*/ 2027739 h 6858000"/>
              <a:gd name="connsiteX768" fmla="*/ 360865 w 7467600"/>
              <a:gd name="connsiteY768" fmla="*/ 2044827 h 6858000"/>
              <a:gd name="connsiteX769" fmla="*/ 560414 w 7467600"/>
              <a:gd name="connsiteY769" fmla="*/ 2421457 h 6858000"/>
              <a:gd name="connsiteX770" fmla="*/ 1359703 w 7467600"/>
              <a:gd name="connsiteY770" fmla="*/ 2578554 h 6858000"/>
              <a:gd name="connsiteX771" fmla="*/ 1359422 w 7467600"/>
              <a:gd name="connsiteY771" fmla="*/ 2577994 h 6858000"/>
              <a:gd name="connsiteX772" fmla="*/ 828701 w 7467600"/>
              <a:gd name="connsiteY772" fmla="*/ 1839520 h 6858000"/>
              <a:gd name="connsiteX773" fmla="*/ 494427 w 7467600"/>
              <a:gd name="connsiteY773" fmla="*/ 1092333 h 6858000"/>
              <a:gd name="connsiteX774" fmla="*/ 506322 w 7467600"/>
              <a:gd name="connsiteY774" fmla="*/ 1020997 h 6858000"/>
              <a:gd name="connsiteX775" fmla="*/ 4570198 w 7467600"/>
              <a:gd name="connsiteY775" fmla="*/ 978081 h 6858000"/>
              <a:gd name="connsiteX776" fmla="*/ 4523691 w 7467600"/>
              <a:gd name="connsiteY776" fmla="*/ 1127776 h 6858000"/>
              <a:gd name="connsiteX777" fmla="*/ 4509875 w 7467600"/>
              <a:gd name="connsiteY777" fmla="*/ 1167552 h 6858000"/>
              <a:gd name="connsiteX778" fmla="*/ 4478168 w 7467600"/>
              <a:gd name="connsiteY778" fmla="*/ 1260735 h 6858000"/>
              <a:gd name="connsiteX779" fmla="*/ 4409309 w 7467600"/>
              <a:gd name="connsiteY779" fmla="*/ 1666996 h 6858000"/>
              <a:gd name="connsiteX780" fmla="*/ 4370031 w 7467600"/>
              <a:gd name="connsiteY780" fmla="*/ 1955666 h 6858000"/>
              <a:gd name="connsiteX781" fmla="*/ 4570198 w 7467600"/>
              <a:gd name="connsiteY781" fmla="*/ 978081 h 6858000"/>
              <a:gd name="connsiteX782" fmla="*/ 4557898 w 7467600"/>
              <a:gd name="connsiteY782" fmla="*/ 900011 h 6858000"/>
              <a:gd name="connsiteX783" fmla="*/ 4344840 w 7467600"/>
              <a:gd name="connsiteY783" fmla="*/ 1922038 h 6858000"/>
              <a:gd name="connsiteX784" fmla="*/ 4378710 w 7467600"/>
              <a:gd name="connsiteY784" fmla="*/ 1665516 h 6858000"/>
              <a:gd name="connsiteX785" fmla="*/ 4448798 w 7467600"/>
              <a:gd name="connsiteY785" fmla="*/ 1253024 h 6858000"/>
              <a:gd name="connsiteX786" fmla="*/ 4480315 w 7467600"/>
              <a:gd name="connsiteY786" fmla="*/ 1158454 h 6858000"/>
              <a:gd name="connsiteX787" fmla="*/ 4494133 w 7467600"/>
              <a:gd name="connsiteY787" fmla="*/ 1118676 h 6858000"/>
              <a:gd name="connsiteX788" fmla="*/ 4557898 w 7467600"/>
              <a:gd name="connsiteY788" fmla="*/ 900011 h 6858000"/>
              <a:gd name="connsiteX789" fmla="*/ 5870151 w 7467600"/>
              <a:gd name="connsiteY789" fmla="*/ 898890 h 6858000"/>
              <a:gd name="connsiteX790" fmla="*/ 5861335 w 7467600"/>
              <a:gd name="connsiteY790" fmla="*/ 899177 h 6858000"/>
              <a:gd name="connsiteX791" fmla="*/ 5843702 w 7467600"/>
              <a:gd name="connsiteY791" fmla="*/ 899748 h 6858000"/>
              <a:gd name="connsiteX792" fmla="*/ 5651107 w 7467600"/>
              <a:gd name="connsiteY792" fmla="*/ 920306 h 6858000"/>
              <a:gd name="connsiteX793" fmla="*/ 5459407 w 7467600"/>
              <a:gd name="connsiteY793" fmla="*/ 940975 h 6858000"/>
              <a:gd name="connsiteX794" fmla="*/ 5374846 w 7467600"/>
              <a:gd name="connsiteY794" fmla="*/ 941988 h 6858000"/>
              <a:gd name="connsiteX795" fmla="*/ 5256105 w 7467600"/>
              <a:gd name="connsiteY795" fmla="*/ 945632 h 6858000"/>
              <a:gd name="connsiteX796" fmla="*/ 5107071 w 7467600"/>
              <a:gd name="connsiteY796" fmla="*/ 969720 h 6858000"/>
              <a:gd name="connsiteX797" fmla="*/ 4998681 w 7467600"/>
              <a:gd name="connsiteY797" fmla="*/ 988771 h 6858000"/>
              <a:gd name="connsiteX798" fmla="*/ 5870151 w 7467600"/>
              <a:gd name="connsiteY798" fmla="*/ 898890 h 6858000"/>
              <a:gd name="connsiteX799" fmla="*/ 5504425 w 7467600"/>
              <a:gd name="connsiteY799" fmla="*/ 848067 h 6858000"/>
              <a:gd name="connsiteX800" fmla="*/ 4968849 w 7467600"/>
              <a:gd name="connsiteY800" fmla="*/ 962318 h 6858000"/>
              <a:gd name="connsiteX801" fmla="*/ 5104039 w 7467600"/>
              <a:gd name="connsiteY801" fmla="*/ 940634 h 6858000"/>
              <a:gd name="connsiteX802" fmla="*/ 5256311 w 7467600"/>
              <a:gd name="connsiteY802" fmla="*/ 916490 h 6858000"/>
              <a:gd name="connsiteX803" fmla="*/ 5377381 w 7467600"/>
              <a:gd name="connsiteY803" fmla="*/ 912671 h 6858000"/>
              <a:gd name="connsiteX804" fmla="*/ 5460148 w 7467600"/>
              <a:gd name="connsiteY804" fmla="*/ 911442 h 6858000"/>
              <a:gd name="connsiteX805" fmla="*/ 5648971 w 7467600"/>
              <a:gd name="connsiteY805" fmla="*/ 891331 h 6858000"/>
              <a:gd name="connsiteX806" fmla="*/ 5844807 w 7467600"/>
              <a:gd name="connsiteY806" fmla="*/ 870718 h 6858000"/>
              <a:gd name="connsiteX807" fmla="*/ 5862975 w 7467600"/>
              <a:gd name="connsiteY807" fmla="*/ 869756 h 6858000"/>
              <a:gd name="connsiteX808" fmla="*/ 5920887 w 7467600"/>
              <a:gd name="connsiteY808" fmla="*/ 865929 h 6858000"/>
              <a:gd name="connsiteX809" fmla="*/ 5504425 w 7467600"/>
              <a:gd name="connsiteY809" fmla="*/ 848067 h 6858000"/>
              <a:gd name="connsiteX810" fmla="*/ 3607114 w 7467600"/>
              <a:gd name="connsiteY810" fmla="*/ 467441 h 6858000"/>
              <a:gd name="connsiteX811" fmla="*/ 3296242 w 7467600"/>
              <a:gd name="connsiteY811" fmla="*/ 807991 h 6858000"/>
              <a:gd name="connsiteX812" fmla="*/ 3174674 w 7467600"/>
              <a:gd name="connsiteY812" fmla="*/ 919759 h 6858000"/>
              <a:gd name="connsiteX813" fmla="*/ 3042978 w 7467600"/>
              <a:gd name="connsiteY813" fmla="*/ 1054894 h 6858000"/>
              <a:gd name="connsiteX814" fmla="*/ 2968914 w 7467600"/>
              <a:gd name="connsiteY814" fmla="*/ 1133756 h 6858000"/>
              <a:gd name="connsiteX815" fmla="*/ 3103823 w 7467600"/>
              <a:gd name="connsiteY815" fmla="*/ 1026814 h 6858000"/>
              <a:gd name="connsiteX816" fmla="*/ 3607114 w 7467600"/>
              <a:gd name="connsiteY816" fmla="*/ 467441 h 6858000"/>
              <a:gd name="connsiteX817" fmla="*/ 3744487 w 7467600"/>
              <a:gd name="connsiteY817" fmla="*/ 383136 h 6858000"/>
              <a:gd name="connsiteX818" fmla="*/ 3970213 w 7467600"/>
              <a:gd name="connsiteY818" fmla="*/ 995559 h 6858000"/>
              <a:gd name="connsiteX819" fmla="*/ 3744487 w 7467600"/>
              <a:gd name="connsiteY819" fmla="*/ 383136 h 6858000"/>
              <a:gd name="connsiteX820" fmla="*/ 3624562 w 7467600"/>
              <a:gd name="connsiteY820" fmla="*/ 367041 h 6858000"/>
              <a:gd name="connsiteX821" fmla="*/ 3489712 w 7467600"/>
              <a:gd name="connsiteY821" fmla="*/ 485386 h 6858000"/>
              <a:gd name="connsiteX822" fmla="*/ 3182994 w 7467600"/>
              <a:gd name="connsiteY822" fmla="*/ 828265 h 6858000"/>
              <a:gd name="connsiteX823" fmla="*/ 2892114 w 7467600"/>
              <a:gd name="connsiteY823" fmla="*/ 1172635 h 6858000"/>
              <a:gd name="connsiteX824" fmla="*/ 3021459 w 7467600"/>
              <a:gd name="connsiteY824" fmla="*/ 1035385 h 6858000"/>
              <a:gd name="connsiteX825" fmla="*/ 3153873 w 7467600"/>
              <a:gd name="connsiteY825" fmla="*/ 898971 h 6858000"/>
              <a:gd name="connsiteX826" fmla="*/ 3276511 w 7467600"/>
              <a:gd name="connsiteY826" fmla="*/ 786423 h 6858000"/>
              <a:gd name="connsiteX827" fmla="*/ 3584154 w 7467600"/>
              <a:gd name="connsiteY827" fmla="*/ 448218 h 6858000"/>
              <a:gd name="connsiteX828" fmla="*/ 3624562 w 7467600"/>
              <a:gd name="connsiteY828" fmla="*/ 367041 h 6858000"/>
              <a:gd name="connsiteX829" fmla="*/ 3766672 w 7467600"/>
              <a:gd name="connsiteY829" fmla="*/ 359429 h 6858000"/>
              <a:gd name="connsiteX830" fmla="*/ 3996338 w 7467600"/>
              <a:gd name="connsiteY830" fmla="*/ 968237 h 6858000"/>
              <a:gd name="connsiteX831" fmla="*/ 3766672 w 7467600"/>
              <a:gd name="connsiteY831" fmla="*/ 359429 h 6858000"/>
              <a:gd name="connsiteX832" fmla="*/ 5805386 w 7467600"/>
              <a:gd name="connsiteY832" fmla="*/ 239240 h 6858000"/>
              <a:gd name="connsiteX833" fmla="*/ 5736947 w 7467600"/>
              <a:gd name="connsiteY833" fmla="*/ 261367 h 6858000"/>
              <a:gd name="connsiteX834" fmla="*/ 5427012 w 7467600"/>
              <a:gd name="connsiteY834" fmla="*/ 311272 h 6858000"/>
              <a:gd name="connsiteX835" fmla="*/ 5147818 w 7467600"/>
              <a:gd name="connsiteY835" fmla="*/ 322112 h 6858000"/>
              <a:gd name="connsiteX836" fmla="*/ 5060854 w 7467600"/>
              <a:gd name="connsiteY836" fmla="*/ 311882 h 6858000"/>
              <a:gd name="connsiteX837" fmla="*/ 4945989 w 7467600"/>
              <a:gd name="connsiteY837" fmla="*/ 300516 h 6858000"/>
              <a:gd name="connsiteX838" fmla="*/ 5410479 w 7467600"/>
              <a:gd name="connsiteY838" fmla="*/ 348434 h 6858000"/>
              <a:gd name="connsiteX839" fmla="*/ 5805386 w 7467600"/>
              <a:gd name="connsiteY839" fmla="*/ 239240 h 6858000"/>
              <a:gd name="connsiteX840" fmla="*/ 5905192 w 7467600"/>
              <a:gd name="connsiteY840" fmla="*/ 163079 h 6858000"/>
              <a:gd name="connsiteX841" fmla="*/ 5865655 w 7467600"/>
              <a:gd name="connsiteY841" fmla="*/ 171901 h 6858000"/>
              <a:gd name="connsiteX842" fmla="*/ 5259740 w 7467600"/>
              <a:gd name="connsiteY842" fmla="*/ 257013 h 6858000"/>
              <a:gd name="connsiteX843" fmla="*/ 5208466 w 7467600"/>
              <a:gd name="connsiteY843" fmla="*/ 257550 h 6858000"/>
              <a:gd name="connsiteX844" fmla="*/ 4980204 w 7467600"/>
              <a:gd name="connsiteY844" fmla="*/ 271903 h 6858000"/>
              <a:gd name="connsiteX845" fmla="*/ 5068068 w 7467600"/>
              <a:gd name="connsiteY845" fmla="*/ 282244 h 6858000"/>
              <a:gd name="connsiteX846" fmla="*/ 5153231 w 7467600"/>
              <a:gd name="connsiteY846" fmla="*/ 292240 h 6858000"/>
              <a:gd name="connsiteX847" fmla="*/ 5426491 w 7467600"/>
              <a:gd name="connsiteY847" fmla="*/ 281128 h 6858000"/>
              <a:gd name="connsiteX848" fmla="*/ 5731212 w 7467600"/>
              <a:gd name="connsiteY848" fmla="*/ 231951 h 6858000"/>
              <a:gd name="connsiteX849" fmla="*/ 5905192 w 7467600"/>
              <a:gd name="connsiteY849" fmla="*/ 163079 h 6858000"/>
              <a:gd name="connsiteX850" fmla="*/ 5944437 w 7467600"/>
              <a:gd name="connsiteY850" fmla="*/ 113829 h 6858000"/>
              <a:gd name="connsiteX851" fmla="*/ 5825032 w 7467600"/>
              <a:gd name="connsiteY851" fmla="*/ 146405 h 6858000"/>
              <a:gd name="connsiteX852" fmla="*/ 4955599 w 7467600"/>
              <a:gd name="connsiteY852" fmla="*/ 247008 h 6858000"/>
              <a:gd name="connsiteX853" fmla="*/ 5210104 w 7467600"/>
              <a:gd name="connsiteY853" fmla="*/ 228123 h 6858000"/>
              <a:gd name="connsiteX854" fmla="*/ 5261015 w 7467600"/>
              <a:gd name="connsiteY854" fmla="*/ 227087 h 6858000"/>
              <a:gd name="connsiteX855" fmla="*/ 5861181 w 7467600"/>
              <a:gd name="connsiteY855" fmla="*/ 143093 h 6858000"/>
              <a:gd name="connsiteX856" fmla="*/ 5961252 w 7467600"/>
              <a:gd name="connsiteY856" fmla="*/ 114820 h 6858000"/>
              <a:gd name="connsiteX857" fmla="*/ 5944437 w 7467600"/>
              <a:gd name="connsiteY857" fmla="*/ 113829 h 6858000"/>
              <a:gd name="connsiteX858" fmla="*/ 3882765 w 7467600"/>
              <a:gd name="connsiteY858" fmla="*/ 0 h 6858000"/>
              <a:gd name="connsiteX859" fmla="*/ 3995099 w 7467600"/>
              <a:gd name="connsiteY859" fmla="*/ 0 h 6858000"/>
              <a:gd name="connsiteX860" fmla="*/ 4163818 w 7467600"/>
              <a:gd name="connsiteY860" fmla="*/ 234104 h 6858000"/>
              <a:gd name="connsiteX861" fmla="*/ 4172099 w 7467600"/>
              <a:gd name="connsiteY861" fmla="*/ 234207 h 6858000"/>
              <a:gd name="connsiteX862" fmla="*/ 4784282 w 7467600"/>
              <a:gd name="connsiteY862" fmla="*/ 276561 h 6858000"/>
              <a:gd name="connsiteX863" fmla="*/ 4801687 w 7467600"/>
              <a:gd name="connsiteY863" fmla="*/ 267764 h 6858000"/>
              <a:gd name="connsiteX864" fmla="*/ 6082788 w 7467600"/>
              <a:gd name="connsiteY864" fmla="*/ 64119 h 6858000"/>
              <a:gd name="connsiteX865" fmla="*/ 6099442 w 7467600"/>
              <a:gd name="connsiteY865" fmla="*/ 82568 h 6858000"/>
              <a:gd name="connsiteX866" fmla="*/ 4804137 w 7467600"/>
              <a:gd name="connsiteY866" fmla="*/ 320931 h 6858000"/>
              <a:gd name="connsiteX867" fmla="*/ 4227047 w 7467600"/>
              <a:gd name="connsiteY867" fmla="*/ 313415 h 6858000"/>
              <a:gd name="connsiteX868" fmla="*/ 4346041 w 7467600"/>
              <a:gd name="connsiteY868" fmla="*/ 456086 h 6858000"/>
              <a:gd name="connsiteX869" fmla="*/ 4870967 w 7467600"/>
              <a:gd name="connsiteY869" fmla="*/ 963061 h 6858000"/>
              <a:gd name="connsiteX870" fmla="*/ 4889647 w 7467600"/>
              <a:gd name="connsiteY870" fmla="*/ 957147 h 6858000"/>
              <a:gd name="connsiteX871" fmla="*/ 5422504 w 7467600"/>
              <a:gd name="connsiteY871" fmla="*/ 805191 h 6858000"/>
              <a:gd name="connsiteX872" fmla="*/ 6087656 w 7467600"/>
              <a:gd name="connsiteY872" fmla="*/ 826703 h 6858000"/>
              <a:gd name="connsiteX873" fmla="*/ 6058717 w 7467600"/>
              <a:gd name="connsiteY873" fmla="*/ 865992 h 6858000"/>
              <a:gd name="connsiteX874" fmla="*/ 4974153 w 7467600"/>
              <a:gd name="connsiteY874" fmla="*/ 1045456 h 6858000"/>
              <a:gd name="connsiteX875" fmla="*/ 5627835 w 7467600"/>
              <a:gd name="connsiteY875" fmla="*/ 1472077 h 6858000"/>
              <a:gd name="connsiteX876" fmla="*/ 5629817 w 7467600"/>
              <a:gd name="connsiteY876" fmla="*/ 1471412 h 6858000"/>
              <a:gd name="connsiteX877" fmla="*/ 5634124 w 7467600"/>
              <a:gd name="connsiteY877" fmla="*/ 1470572 h 6858000"/>
              <a:gd name="connsiteX878" fmla="*/ 5755832 w 7467600"/>
              <a:gd name="connsiteY878" fmla="*/ 1383886 h 6858000"/>
              <a:gd name="connsiteX879" fmla="*/ 6014186 w 7467600"/>
              <a:gd name="connsiteY879" fmla="*/ 1279799 h 6858000"/>
              <a:gd name="connsiteX880" fmla="*/ 6901619 w 7467600"/>
              <a:gd name="connsiteY880" fmla="*/ 1047874 h 6858000"/>
              <a:gd name="connsiteX881" fmla="*/ 6931566 w 7467600"/>
              <a:gd name="connsiteY881" fmla="*/ 1062034 h 6858000"/>
              <a:gd name="connsiteX882" fmla="*/ 5790982 w 7467600"/>
              <a:gd name="connsiteY882" fmla="*/ 1561380 h 6858000"/>
              <a:gd name="connsiteX883" fmla="*/ 6188971 w 7467600"/>
              <a:gd name="connsiteY883" fmla="*/ 1755168 h 6858000"/>
              <a:gd name="connsiteX884" fmla="*/ 6202446 w 7467600"/>
              <a:gd name="connsiteY884" fmla="*/ 1752268 h 6858000"/>
              <a:gd name="connsiteX885" fmla="*/ 7179560 w 7467600"/>
              <a:gd name="connsiteY885" fmla="*/ 1467551 h 6858000"/>
              <a:gd name="connsiteX886" fmla="*/ 7158730 w 7467600"/>
              <a:gd name="connsiteY886" fmla="*/ 1507835 h 6858000"/>
              <a:gd name="connsiteX887" fmla="*/ 6326959 w 7467600"/>
              <a:gd name="connsiteY887" fmla="*/ 1817686 h 6858000"/>
              <a:gd name="connsiteX888" fmla="*/ 6537433 w 7467600"/>
              <a:gd name="connsiteY888" fmla="*/ 1907790 h 6858000"/>
              <a:gd name="connsiteX889" fmla="*/ 6550221 w 7467600"/>
              <a:gd name="connsiteY889" fmla="*/ 1910729 h 6858000"/>
              <a:gd name="connsiteX890" fmla="*/ 6964438 w 7467600"/>
              <a:gd name="connsiteY890" fmla="*/ 2209505 h 6858000"/>
              <a:gd name="connsiteX891" fmla="*/ 7367862 w 7467600"/>
              <a:gd name="connsiteY891" fmla="*/ 2806833 h 6858000"/>
              <a:gd name="connsiteX892" fmla="*/ 7364329 w 7467600"/>
              <a:gd name="connsiteY892" fmla="*/ 2826907 h 6858000"/>
              <a:gd name="connsiteX893" fmla="*/ 7290545 w 7467600"/>
              <a:gd name="connsiteY893" fmla="*/ 2850663 h 6858000"/>
              <a:gd name="connsiteX894" fmla="*/ 6472036 w 7467600"/>
              <a:gd name="connsiteY894" fmla="*/ 1959003 h 6858000"/>
              <a:gd name="connsiteX895" fmla="*/ 5792897 w 7467600"/>
              <a:gd name="connsiteY895" fmla="*/ 1647747 h 6858000"/>
              <a:gd name="connsiteX896" fmla="*/ 5842751 w 7467600"/>
              <a:gd name="connsiteY896" fmla="*/ 1816112 h 6858000"/>
              <a:gd name="connsiteX897" fmla="*/ 5847424 w 7467600"/>
              <a:gd name="connsiteY897" fmla="*/ 1815776 h 6858000"/>
              <a:gd name="connsiteX898" fmla="*/ 6399821 w 7467600"/>
              <a:gd name="connsiteY898" fmla="*/ 2344799 h 6858000"/>
              <a:gd name="connsiteX899" fmla="*/ 6323232 w 7467600"/>
              <a:gd name="connsiteY899" fmla="*/ 2389634 h 6858000"/>
              <a:gd name="connsiteX900" fmla="*/ 5942958 w 7467600"/>
              <a:gd name="connsiteY900" fmla="*/ 2077708 h 6858000"/>
              <a:gd name="connsiteX901" fmla="*/ 5921559 w 7467600"/>
              <a:gd name="connsiteY901" fmla="*/ 2378596 h 6858000"/>
              <a:gd name="connsiteX902" fmla="*/ 5817651 w 7467600"/>
              <a:gd name="connsiteY902" fmla="*/ 3023919 h 6858000"/>
              <a:gd name="connsiteX903" fmla="*/ 5729634 w 7467600"/>
              <a:gd name="connsiteY903" fmla="*/ 3051849 h 6858000"/>
              <a:gd name="connsiteX904" fmla="*/ 5611018 w 7467600"/>
              <a:gd name="connsiteY904" fmla="*/ 2316769 h 6858000"/>
              <a:gd name="connsiteX905" fmla="*/ 5687608 w 7467600"/>
              <a:gd name="connsiteY905" fmla="*/ 2039972 h 6858000"/>
              <a:gd name="connsiteX906" fmla="*/ 5657554 w 7467600"/>
              <a:gd name="connsiteY906" fmla="*/ 1576445 h 6858000"/>
              <a:gd name="connsiteX907" fmla="*/ 5150475 w 7467600"/>
              <a:gd name="connsiteY907" fmla="*/ 1274012 h 6858000"/>
              <a:gd name="connsiteX908" fmla="*/ 5349142 w 7467600"/>
              <a:gd name="connsiteY908" fmla="*/ 2204405 h 6858000"/>
              <a:gd name="connsiteX909" fmla="*/ 5262214 w 7467600"/>
              <a:gd name="connsiteY909" fmla="*/ 2233836 h 6858000"/>
              <a:gd name="connsiteX910" fmla="*/ 4981539 w 7467600"/>
              <a:gd name="connsiteY910" fmla="*/ 1542201 h 6858000"/>
              <a:gd name="connsiteX911" fmla="*/ 4958461 w 7467600"/>
              <a:gd name="connsiteY911" fmla="*/ 1136957 h 6858000"/>
              <a:gd name="connsiteX912" fmla="*/ 4655015 w 7467600"/>
              <a:gd name="connsiteY912" fmla="*/ 891426 h 6858000"/>
              <a:gd name="connsiteX913" fmla="*/ 4348002 w 7467600"/>
              <a:gd name="connsiteY913" fmla="*/ 2205895 h 6858000"/>
              <a:gd name="connsiteX914" fmla="*/ 4262250 w 7467600"/>
              <a:gd name="connsiteY914" fmla="*/ 2219972 h 6858000"/>
              <a:gd name="connsiteX915" fmla="*/ 4550611 w 7467600"/>
              <a:gd name="connsiteY915" fmla="*/ 817540 h 6858000"/>
              <a:gd name="connsiteX916" fmla="*/ 4564418 w 7467600"/>
              <a:gd name="connsiteY916" fmla="*/ 808293 h 6858000"/>
              <a:gd name="connsiteX917" fmla="*/ 4266388 w 7467600"/>
              <a:gd name="connsiteY917" fmla="*/ 500083 h 6858000"/>
              <a:gd name="connsiteX918" fmla="*/ 4032842 w 7467600"/>
              <a:gd name="connsiteY918" fmla="*/ 211809 h 6858000"/>
              <a:gd name="connsiteX919" fmla="*/ 3882765 w 7467600"/>
              <a:gd name="connsiteY919" fmla="*/ 0 h 6858000"/>
              <a:gd name="connsiteX920" fmla="*/ 3721337 w 7467600"/>
              <a:gd name="connsiteY920" fmla="*/ 0 h 6858000"/>
              <a:gd name="connsiteX921" fmla="*/ 3797544 w 7467600"/>
              <a:gd name="connsiteY921" fmla="*/ 0 h 6858000"/>
              <a:gd name="connsiteX922" fmla="*/ 3775734 w 7467600"/>
              <a:gd name="connsiteY922" fmla="*/ 95131 h 6858000"/>
              <a:gd name="connsiteX923" fmla="*/ 3724807 w 7467600"/>
              <a:gd name="connsiteY923" fmla="*/ 272257 h 6858000"/>
              <a:gd name="connsiteX924" fmla="*/ 3726844 w 7467600"/>
              <a:gd name="connsiteY924" fmla="*/ 282988 h 6858000"/>
              <a:gd name="connsiteX925" fmla="*/ 3742664 w 7467600"/>
              <a:gd name="connsiteY925" fmla="*/ 279918 h 6858000"/>
              <a:gd name="connsiteX926" fmla="*/ 4103910 w 7467600"/>
              <a:gd name="connsiteY926" fmla="*/ 1161917 h 6858000"/>
              <a:gd name="connsiteX927" fmla="*/ 4020269 w 7467600"/>
              <a:gd name="connsiteY927" fmla="*/ 1200406 h 6858000"/>
              <a:gd name="connsiteX928" fmla="*/ 3674882 w 7467600"/>
              <a:gd name="connsiteY928" fmla="*/ 488524 h 6858000"/>
              <a:gd name="connsiteX929" fmla="*/ 3132682 w 7467600"/>
              <a:gd name="connsiteY929" fmla="*/ 1072284 h 6858000"/>
              <a:gd name="connsiteX930" fmla="*/ 2716346 w 7467600"/>
              <a:gd name="connsiteY930" fmla="*/ 1276376 h 6858000"/>
              <a:gd name="connsiteX931" fmla="*/ 2716772 w 7467600"/>
              <a:gd name="connsiteY931" fmla="*/ 1255462 h 6858000"/>
              <a:gd name="connsiteX932" fmla="*/ 3471096 w 7467600"/>
              <a:gd name="connsiteY932" fmla="*/ 437072 h 6858000"/>
              <a:gd name="connsiteX933" fmla="*/ 3639057 w 7467600"/>
              <a:gd name="connsiteY933" fmla="*/ 286334 h 6858000"/>
              <a:gd name="connsiteX934" fmla="*/ 3640309 w 7467600"/>
              <a:gd name="connsiteY934" fmla="*/ 284664 h 6858000"/>
              <a:gd name="connsiteX935" fmla="*/ 3646022 w 7467600"/>
              <a:gd name="connsiteY935" fmla="*/ 276711 h 6858000"/>
              <a:gd name="connsiteX936" fmla="*/ 3707943 w 7467600"/>
              <a:gd name="connsiteY936" fmla="*/ 65958 h 6858000"/>
              <a:gd name="connsiteX937" fmla="*/ 3721337 w 7467600"/>
              <a:gd name="connsiteY937" fmla="*/ 0 h 6858000"/>
              <a:gd name="connsiteX938" fmla="*/ 2867960 w 7467600"/>
              <a:gd name="connsiteY938" fmla="*/ 0 h 6858000"/>
              <a:gd name="connsiteX939" fmla="*/ 2926351 w 7467600"/>
              <a:gd name="connsiteY939" fmla="*/ 0 h 6858000"/>
              <a:gd name="connsiteX940" fmla="*/ 2902823 w 7467600"/>
              <a:gd name="connsiteY940" fmla="*/ 262929 h 6858000"/>
              <a:gd name="connsiteX941" fmla="*/ 2940663 w 7467600"/>
              <a:gd name="connsiteY941" fmla="*/ 140884 h 6858000"/>
              <a:gd name="connsiteX942" fmla="*/ 2947039 w 7467600"/>
              <a:gd name="connsiteY942" fmla="*/ 122524 h 6858000"/>
              <a:gd name="connsiteX943" fmla="*/ 2984316 w 7467600"/>
              <a:gd name="connsiteY943" fmla="*/ 0 h 6858000"/>
              <a:gd name="connsiteX944" fmla="*/ 3016114 w 7467600"/>
              <a:gd name="connsiteY944" fmla="*/ 0 h 6858000"/>
              <a:gd name="connsiteX945" fmla="*/ 2979949 w 7467600"/>
              <a:gd name="connsiteY945" fmla="*/ 119274 h 6858000"/>
              <a:gd name="connsiteX946" fmla="*/ 3023879 w 7467600"/>
              <a:gd name="connsiteY946" fmla="*/ 0 h 6858000"/>
              <a:gd name="connsiteX947" fmla="*/ 3105400 w 7467600"/>
              <a:gd name="connsiteY947" fmla="*/ 0 h 6858000"/>
              <a:gd name="connsiteX948" fmla="*/ 3094669 w 7467600"/>
              <a:gd name="connsiteY948" fmla="*/ 30308 h 6858000"/>
              <a:gd name="connsiteX949" fmla="*/ 2901945 w 7467600"/>
              <a:gd name="connsiteY949" fmla="*/ 466538 h 6858000"/>
              <a:gd name="connsiteX950" fmla="*/ 2815209 w 7467600"/>
              <a:gd name="connsiteY950" fmla="*/ 497361 h 6858000"/>
              <a:gd name="connsiteX951" fmla="*/ 2844845 w 7467600"/>
              <a:gd name="connsiteY951" fmla="*/ 127638 h 6858000"/>
              <a:gd name="connsiteX952" fmla="*/ 2867960 w 7467600"/>
              <a:gd name="connsiteY952" fmla="*/ 0 h 6858000"/>
              <a:gd name="connsiteX953" fmla="*/ 1057230 w 7467600"/>
              <a:gd name="connsiteY953" fmla="*/ 0 h 6858000"/>
              <a:gd name="connsiteX954" fmla="*/ 1111003 w 7467600"/>
              <a:gd name="connsiteY954" fmla="*/ 0 h 6858000"/>
              <a:gd name="connsiteX955" fmla="*/ 1125553 w 7467600"/>
              <a:gd name="connsiteY955" fmla="*/ 52588 h 6858000"/>
              <a:gd name="connsiteX956" fmla="*/ 1304276 w 7467600"/>
              <a:gd name="connsiteY956" fmla="*/ 476275 h 6858000"/>
              <a:gd name="connsiteX957" fmla="*/ 1492066 w 7467600"/>
              <a:gd name="connsiteY957" fmla="*/ 886333 h 6858000"/>
              <a:gd name="connsiteX958" fmla="*/ 1423698 w 7467600"/>
              <a:gd name="connsiteY958" fmla="*/ 710817 h 6858000"/>
              <a:gd name="connsiteX959" fmla="*/ 1357609 w 7467600"/>
              <a:gd name="connsiteY959" fmla="*/ 532892 h 6858000"/>
              <a:gd name="connsiteX960" fmla="*/ 1309550 w 7467600"/>
              <a:gd name="connsiteY960" fmla="*/ 374031 h 6858000"/>
              <a:gd name="connsiteX961" fmla="*/ 1193673 w 7467600"/>
              <a:gd name="connsiteY961" fmla="*/ 49533 h 6858000"/>
              <a:gd name="connsiteX962" fmla="*/ 1164391 w 7467600"/>
              <a:gd name="connsiteY962" fmla="*/ 0 h 6858000"/>
              <a:gd name="connsiteX963" fmla="*/ 1200666 w 7467600"/>
              <a:gd name="connsiteY963" fmla="*/ 0 h 6858000"/>
              <a:gd name="connsiteX964" fmla="*/ 1223408 w 7467600"/>
              <a:gd name="connsiteY964" fmla="*/ 38996 h 6858000"/>
              <a:gd name="connsiteX965" fmla="*/ 1339635 w 7467600"/>
              <a:gd name="connsiteY965" fmla="*/ 365517 h 6858000"/>
              <a:gd name="connsiteX966" fmla="*/ 1387469 w 7467600"/>
              <a:gd name="connsiteY966" fmla="*/ 523079 h 6858000"/>
              <a:gd name="connsiteX967" fmla="*/ 1452685 w 7467600"/>
              <a:gd name="connsiteY967" fmla="*/ 699806 h 6858000"/>
              <a:gd name="connsiteX968" fmla="*/ 1492092 w 7467600"/>
              <a:gd name="connsiteY968" fmla="*/ 800424 h 6858000"/>
              <a:gd name="connsiteX969" fmla="*/ 1455302 w 7467600"/>
              <a:gd name="connsiteY969" fmla="*/ 632913 h 6858000"/>
              <a:gd name="connsiteX970" fmla="*/ 1222336 w 7467600"/>
              <a:gd name="connsiteY970" fmla="*/ 9480 h 6858000"/>
              <a:gd name="connsiteX971" fmla="*/ 1214634 w 7467600"/>
              <a:gd name="connsiteY971" fmla="*/ 0 h 6858000"/>
              <a:gd name="connsiteX972" fmla="*/ 1289827 w 7467600"/>
              <a:gd name="connsiteY972" fmla="*/ 0 h 6858000"/>
              <a:gd name="connsiteX973" fmla="*/ 1321076 w 7467600"/>
              <a:gd name="connsiteY973" fmla="*/ 59722 h 6858000"/>
              <a:gd name="connsiteX974" fmla="*/ 1512579 w 7467600"/>
              <a:gd name="connsiteY974" fmla="*/ 626441 h 6858000"/>
              <a:gd name="connsiteX975" fmla="*/ 1506076 w 7467600"/>
              <a:gd name="connsiteY975" fmla="*/ 1089289 h 6858000"/>
              <a:gd name="connsiteX976" fmla="*/ 1486346 w 7467600"/>
              <a:gd name="connsiteY976" fmla="*/ 1079919 h 6858000"/>
              <a:gd name="connsiteX977" fmla="*/ 1070511 w 7467600"/>
              <a:gd name="connsiteY977" fmla="*/ 48609 h 6858000"/>
              <a:gd name="connsiteX978" fmla="*/ 1057230 w 7467600"/>
              <a:gd name="connsiteY978" fmla="*/ 0 h 6858000"/>
              <a:gd name="connsiteX979" fmla="*/ 43151 w 7467600"/>
              <a:gd name="connsiteY979" fmla="*/ 0 h 6858000"/>
              <a:gd name="connsiteX980" fmla="*/ 95283 w 7467600"/>
              <a:gd name="connsiteY980" fmla="*/ 0 h 6858000"/>
              <a:gd name="connsiteX981" fmla="*/ 300708 w 7467600"/>
              <a:gd name="connsiteY981" fmla="*/ 154571 h 6858000"/>
              <a:gd name="connsiteX982" fmla="*/ 530414 w 7467600"/>
              <a:gd name="connsiteY982" fmla="*/ 354673 h 6858000"/>
              <a:gd name="connsiteX983" fmla="*/ 333785 w 7467600"/>
              <a:gd name="connsiteY983" fmla="*/ 161564 h 6858000"/>
              <a:gd name="connsiteX984" fmla="*/ 147005 w 7467600"/>
              <a:gd name="connsiteY984" fmla="*/ 0 h 6858000"/>
              <a:gd name="connsiteX985" fmla="*/ 272509 w 7467600"/>
              <a:gd name="connsiteY985" fmla="*/ 0 h 6858000"/>
              <a:gd name="connsiteX986" fmla="*/ 326276 w 7467600"/>
              <a:gd name="connsiteY986" fmla="*/ 45847 h 6858000"/>
              <a:gd name="connsiteX987" fmla="*/ 823759 w 7467600"/>
              <a:gd name="connsiteY987" fmla="*/ 574145 h 6858000"/>
              <a:gd name="connsiteX988" fmla="*/ 811254 w 7467600"/>
              <a:gd name="connsiteY988" fmla="*/ 665546 h 6858000"/>
              <a:gd name="connsiteX989" fmla="*/ 154042 w 7467600"/>
              <a:gd name="connsiteY989" fmla="*/ 261522 h 6858000"/>
              <a:gd name="connsiteX990" fmla="*/ 13550 w 7467600"/>
              <a:gd name="connsiteY990" fmla="*/ 158423 h 6858000"/>
              <a:gd name="connsiteX991" fmla="*/ 0 w 7467600"/>
              <a:gd name="connsiteY991" fmla="*/ 146618 h 6858000"/>
              <a:gd name="connsiteX992" fmla="*/ 0 w 7467600"/>
              <a:gd name="connsiteY992" fmla="*/ 59161 h 6858000"/>
              <a:gd name="connsiteX993" fmla="*/ 45427 w 7467600"/>
              <a:gd name="connsiteY993" fmla="*/ 101078 h 6858000"/>
              <a:gd name="connsiteX994" fmla="*/ 630103 w 7467600"/>
              <a:gd name="connsiteY994" fmla="*/ 485885 h 6858000"/>
              <a:gd name="connsiteX995" fmla="*/ 532040 w 7467600"/>
              <a:gd name="connsiteY995" fmla="*/ 399359 h 6858000"/>
              <a:gd name="connsiteX996" fmla="*/ 517618 w 7467600"/>
              <a:gd name="connsiteY996" fmla="*/ 385726 h 6858000"/>
              <a:gd name="connsiteX997" fmla="*/ 285074 w 7467600"/>
              <a:gd name="connsiteY997" fmla="*/ 182755 h 6858000"/>
              <a:gd name="connsiteX998" fmla="*/ 43151 w 7467600"/>
              <a:gd name="connsiteY99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97634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7467600 w 7467600"/>
              <a:gd name="connsiteY141" fmla="*/ 5297634 h 6858000"/>
              <a:gd name="connsiteX142" fmla="*/ 1903353 w 7467600"/>
              <a:gd name="connsiteY142" fmla="*/ 5044827 h 6858000"/>
              <a:gd name="connsiteX143" fmla="*/ 1936931 w 7467600"/>
              <a:gd name="connsiteY143" fmla="*/ 5093954 h 6858000"/>
              <a:gd name="connsiteX144" fmla="*/ 2195868 w 7467600"/>
              <a:gd name="connsiteY144" fmla="*/ 5396574 h 6858000"/>
              <a:gd name="connsiteX145" fmla="*/ 2088852 w 7467600"/>
              <a:gd name="connsiteY145" fmla="*/ 5166123 h 6858000"/>
              <a:gd name="connsiteX146" fmla="*/ 1958241 w 7467600"/>
              <a:gd name="connsiteY146" fmla="*/ 5067955 h 6858000"/>
              <a:gd name="connsiteX147" fmla="*/ 1903353 w 7467600"/>
              <a:gd name="connsiteY147" fmla="*/ 5044827 h 6858000"/>
              <a:gd name="connsiteX148" fmla="*/ 1979378 w 7467600"/>
              <a:gd name="connsiteY148" fmla="*/ 4769504 h 6858000"/>
              <a:gd name="connsiteX149" fmla="*/ 2882120 w 7467600"/>
              <a:gd name="connsiteY149" fmla="*/ 5064547 h 6858000"/>
              <a:gd name="connsiteX150" fmla="*/ 2793103 w 7467600"/>
              <a:gd name="connsiteY150" fmla="*/ 5039699 h 6858000"/>
              <a:gd name="connsiteX151" fmla="*/ 2770041 w 7467600"/>
              <a:gd name="connsiteY151" fmla="*/ 5033634 h 6858000"/>
              <a:gd name="connsiteX152" fmla="*/ 1979378 w 7467600"/>
              <a:gd name="connsiteY152" fmla="*/ 4769504 h 6858000"/>
              <a:gd name="connsiteX153" fmla="*/ 1927410 w 7467600"/>
              <a:gd name="connsiteY153" fmla="*/ 4716164 h 6858000"/>
              <a:gd name="connsiteX154" fmla="*/ 1959587 w 7467600"/>
              <a:gd name="connsiteY154" fmla="*/ 4728849 h 6858000"/>
              <a:gd name="connsiteX155" fmla="*/ 2777707 w 7467600"/>
              <a:gd name="connsiteY155" fmla="*/ 5003991 h 6858000"/>
              <a:gd name="connsiteX156" fmla="*/ 2800768 w 7467600"/>
              <a:gd name="connsiteY156" fmla="*/ 5010056 h 6858000"/>
              <a:gd name="connsiteX157" fmla="*/ 2879408 w 7467600"/>
              <a:gd name="connsiteY157" fmla="*/ 5031590 h 6858000"/>
              <a:gd name="connsiteX158" fmla="*/ 2862295 w 7467600"/>
              <a:gd name="connsiteY158" fmla="*/ 5022958 h 6858000"/>
              <a:gd name="connsiteX159" fmla="*/ 2813343 w 7467600"/>
              <a:gd name="connsiteY159" fmla="*/ 4998369 h 6858000"/>
              <a:gd name="connsiteX160" fmla="*/ 2646245 w 7467600"/>
              <a:gd name="connsiteY160" fmla="*/ 4930999 h 6858000"/>
              <a:gd name="connsiteX161" fmla="*/ 1999243 w 7467600"/>
              <a:gd name="connsiteY161" fmla="*/ 4730524 h 6858000"/>
              <a:gd name="connsiteX162" fmla="*/ 1979527 w 7467600"/>
              <a:gd name="connsiteY162" fmla="*/ 4726651 h 6858000"/>
              <a:gd name="connsiteX163" fmla="*/ 1927410 w 7467600"/>
              <a:gd name="connsiteY163" fmla="*/ 4716164 h 6858000"/>
              <a:gd name="connsiteX164" fmla="*/ 1997014 w 7467600"/>
              <a:gd name="connsiteY164" fmla="*/ 4698007 h 6858000"/>
              <a:gd name="connsiteX165" fmla="*/ 2005458 w 7467600"/>
              <a:gd name="connsiteY165" fmla="*/ 4699540 h 6858000"/>
              <a:gd name="connsiteX166" fmla="*/ 2657186 w 7467600"/>
              <a:gd name="connsiteY166" fmla="*/ 4901687 h 6858000"/>
              <a:gd name="connsiteX167" fmla="*/ 2826662 w 7467600"/>
              <a:gd name="connsiteY167" fmla="*/ 4970362 h 6858000"/>
              <a:gd name="connsiteX168" fmla="*/ 2876100 w 7467600"/>
              <a:gd name="connsiteY168" fmla="*/ 4995397 h 6858000"/>
              <a:gd name="connsiteX169" fmla="*/ 3042600 w 7467600"/>
              <a:gd name="connsiteY169" fmla="*/ 5059532 h 6858000"/>
              <a:gd name="connsiteX170" fmla="*/ 1997014 w 7467600"/>
              <a:gd name="connsiteY170" fmla="*/ 4698007 h 6858000"/>
              <a:gd name="connsiteX171" fmla="*/ 2305292 w 7467600"/>
              <a:gd name="connsiteY171" fmla="*/ 4219492 h 6858000"/>
              <a:gd name="connsiteX172" fmla="*/ 3360922 w 7467600"/>
              <a:gd name="connsiteY172" fmla="*/ 4529373 h 6858000"/>
              <a:gd name="connsiteX173" fmla="*/ 3492420 w 7467600"/>
              <a:gd name="connsiteY173" fmla="*/ 4510145 h 6858000"/>
              <a:gd name="connsiteX174" fmla="*/ 3364086 w 7467600"/>
              <a:gd name="connsiteY174" fmla="*/ 4480340 h 6858000"/>
              <a:gd name="connsiteX175" fmla="*/ 3225818 w 7467600"/>
              <a:gd name="connsiteY175" fmla="*/ 4411822 h 6858000"/>
              <a:gd name="connsiteX176" fmla="*/ 3129696 w 7467600"/>
              <a:gd name="connsiteY176" fmla="*/ 4360704 h 6858000"/>
              <a:gd name="connsiteX177" fmla="*/ 2814545 w 7467600"/>
              <a:gd name="connsiteY177" fmla="*/ 4282955 h 6858000"/>
              <a:gd name="connsiteX178" fmla="*/ 2305292 w 7467600"/>
              <a:gd name="connsiteY178" fmla="*/ 4219492 h 6858000"/>
              <a:gd name="connsiteX179" fmla="*/ 2626982 w 7467600"/>
              <a:gd name="connsiteY179" fmla="*/ 4206450 h 6858000"/>
              <a:gd name="connsiteX180" fmla="*/ 2490617 w 7467600"/>
              <a:gd name="connsiteY180" fmla="*/ 4206951 h 6858000"/>
              <a:gd name="connsiteX181" fmla="*/ 2819869 w 7467600"/>
              <a:gd name="connsiteY181" fmla="*/ 4252936 h 6858000"/>
              <a:gd name="connsiteX182" fmla="*/ 3143018 w 7467600"/>
              <a:gd name="connsiteY182" fmla="*/ 4332698 h 6858000"/>
              <a:gd name="connsiteX183" fmla="*/ 3241520 w 7467600"/>
              <a:gd name="connsiteY183" fmla="*/ 4385112 h 6858000"/>
              <a:gd name="connsiteX184" fmla="*/ 3374575 w 7467600"/>
              <a:gd name="connsiteY184" fmla="*/ 4451517 h 6858000"/>
              <a:gd name="connsiteX185" fmla="*/ 3505221 w 7467600"/>
              <a:gd name="connsiteY185" fmla="*/ 4480757 h 6858000"/>
              <a:gd name="connsiteX186" fmla="*/ 2626982 w 7467600"/>
              <a:gd name="connsiteY186" fmla="*/ 4206450 h 6858000"/>
              <a:gd name="connsiteX187" fmla="*/ 1310106 w 7467600"/>
              <a:gd name="connsiteY187" fmla="*/ 3943217 h 6858000"/>
              <a:gd name="connsiteX188" fmla="*/ 854994 w 7467600"/>
              <a:gd name="connsiteY188" fmla="*/ 4399136 h 6858000"/>
              <a:gd name="connsiteX189" fmla="*/ 742462 w 7467600"/>
              <a:gd name="connsiteY189" fmla="*/ 4594648 h 6858000"/>
              <a:gd name="connsiteX190" fmla="*/ 820602 w 7467600"/>
              <a:gd name="connsiteY190" fmla="*/ 4485915 h 6858000"/>
              <a:gd name="connsiteX191" fmla="*/ 878295 w 7467600"/>
              <a:gd name="connsiteY191" fmla="*/ 4403594 h 6858000"/>
              <a:gd name="connsiteX192" fmla="*/ 1240607 w 7467600"/>
              <a:gd name="connsiteY192" fmla="*/ 4010401 h 6858000"/>
              <a:gd name="connsiteX193" fmla="*/ 1310106 w 7467600"/>
              <a:gd name="connsiteY193" fmla="*/ 3943217 h 6858000"/>
              <a:gd name="connsiteX194" fmla="*/ 1423113 w 7467600"/>
              <a:gd name="connsiteY194" fmla="*/ 3874565 h 6858000"/>
              <a:gd name="connsiteX195" fmla="*/ 1260565 w 7467600"/>
              <a:gd name="connsiteY195" fmla="*/ 4031982 h 6858000"/>
              <a:gd name="connsiteX196" fmla="*/ 901900 w 7467600"/>
              <a:gd name="connsiteY196" fmla="*/ 4421236 h 6858000"/>
              <a:gd name="connsiteX197" fmla="*/ 845044 w 7467600"/>
              <a:gd name="connsiteY197" fmla="*/ 4502436 h 6858000"/>
              <a:gd name="connsiteX198" fmla="*/ 685926 w 7467600"/>
              <a:gd name="connsiteY198" fmla="*/ 4703069 h 6858000"/>
              <a:gd name="connsiteX199" fmla="*/ 684248 w 7467600"/>
              <a:gd name="connsiteY199" fmla="*/ 4706721 h 6858000"/>
              <a:gd name="connsiteX200" fmla="*/ 1423113 w 7467600"/>
              <a:gd name="connsiteY200" fmla="*/ 3874565 h 6858000"/>
              <a:gd name="connsiteX201" fmla="*/ 3316479 w 7467600"/>
              <a:gd name="connsiteY201" fmla="*/ 3872136 h 6858000"/>
              <a:gd name="connsiteX202" fmla="*/ 3546806 w 7467600"/>
              <a:gd name="connsiteY202" fmla="*/ 4356139 h 6858000"/>
              <a:gd name="connsiteX203" fmla="*/ 3364433 w 7467600"/>
              <a:gd name="connsiteY203" fmla="*/ 3953121 h 6858000"/>
              <a:gd name="connsiteX204" fmla="*/ 3316479 w 7467600"/>
              <a:gd name="connsiteY204" fmla="*/ 3872136 h 6858000"/>
              <a:gd name="connsiteX205" fmla="*/ 3291335 w 7467600"/>
              <a:gd name="connsiteY205" fmla="*/ 3767420 h 6858000"/>
              <a:gd name="connsiteX206" fmla="*/ 3390805 w 7467600"/>
              <a:gd name="connsiteY206" fmla="*/ 3937163 h 6858000"/>
              <a:gd name="connsiteX207" fmla="*/ 3579062 w 7467600"/>
              <a:gd name="connsiteY207" fmla="*/ 4359040 h 6858000"/>
              <a:gd name="connsiteX208" fmla="*/ 3467355 w 7467600"/>
              <a:gd name="connsiteY208" fmla="*/ 3988130 h 6858000"/>
              <a:gd name="connsiteX209" fmla="*/ 3310753 w 7467600"/>
              <a:gd name="connsiteY209" fmla="*/ 3787140 h 6858000"/>
              <a:gd name="connsiteX210" fmla="*/ 3291335 w 7467600"/>
              <a:gd name="connsiteY210" fmla="*/ 3767420 h 6858000"/>
              <a:gd name="connsiteX211" fmla="*/ 1635889 w 7467600"/>
              <a:gd name="connsiteY211" fmla="*/ 3709494 h 6858000"/>
              <a:gd name="connsiteX212" fmla="*/ 1634800 w 7467600"/>
              <a:gd name="connsiteY212" fmla="*/ 3731111 h 6858000"/>
              <a:gd name="connsiteX213" fmla="*/ 1635889 w 7467600"/>
              <a:gd name="connsiteY213" fmla="*/ 3709494 h 6858000"/>
              <a:gd name="connsiteX214" fmla="*/ 1510397 w 7467600"/>
              <a:gd name="connsiteY214" fmla="*/ 3684705 h 6858000"/>
              <a:gd name="connsiteX215" fmla="*/ 1146550 w 7467600"/>
              <a:gd name="connsiteY215" fmla="*/ 3802012 h 6858000"/>
              <a:gd name="connsiteX216" fmla="*/ 698834 w 7467600"/>
              <a:gd name="connsiteY216" fmla="*/ 3952272 h 6858000"/>
              <a:gd name="connsiteX217" fmla="*/ 34256 w 7467600"/>
              <a:gd name="connsiteY217" fmla="*/ 4347603 h 6858000"/>
              <a:gd name="connsiteX218" fmla="*/ 527241 w 7467600"/>
              <a:gd name="connsiteY218" fmla="*/ 4065078 h 6858000"/>
              <a:gd name="connsiteX219" fmla="*/ 1510397 w 7467600"/>
              <a:gd name="connsiteY219" fmla="*/ 3684705 h 6858000"/>
              <a:gd name="connsiteX220" fmla="*/ 1313114 w 7467600"/>
              <a:gd name="connsiteY220" fmla="*/ 3655216 h 6858000"/>
              <a:gd name="connsiteX221" fmla="*/ 1109304 w 7467600"/>
              <a:gd name="connsiteY221" fmla="*/ 3669030 h 6858000"/>
              <a:gd name="connsiteX222" fmla="*/ 8129 w 7467600"/>
              <a:gd name="connsiteY222" fmla="*/ 4330519 h 6858000"/>
              <a:gd name="connsiteX223" fmla="*/ 687572 w 7467600"/>
              <a:gd name="connsiteY223" fmla="*/ 3925629 h 6858000"/>
              <a:gd name="connsiteX224" fmla="*/ 1138365 w 7467600"/>
              <a:gd name="connsiteY224" fmla="*/ 3774515 h 6858000"/>
              <a:gd name="connsiteX225" fmla="*/ 1505579 w 7467600"/>
              <a:gd name="connsiteY225" fmla="*/ 3655526 h 6858000"/>
              <a:gd name="connsiteX226" fmla="*/ 1313114 w 7467600"/>
              <a:gd name="connsiteY226" fmla="*/ 3655216 h 6858000"/>
              <a:gd name="connsiteX227" fmla="*/ 3655073 w 7467600"/>
              <a:gd name="connsiteY227" fmla="*/ 3650884 h 6858000"/>
              <a:gd name="connsiteX228" fmla="*/ 3989938 w 7467600"/>
              <a:gd name="connsiteY228" fmla="*/ 3991685 h 6858000"/>
              <a:gd name="connsiteX229" fmla="*/ 4393907 w 7467600"/>
              <a:gd name="connsiteY229" fmla="*/ 4261258 h 6858000"/>
              <a:gd name="connsiteX230" fmla="*/ 4648051 w 7467600"/>
              <a:gd name="connsiteY230" fmla="*/ 4374051 h 6858000"/>
              <a:gd name="connsiteX231" fmla="*/ 4383389 w 7467600"/>
              <a:gd name="connsiteY231" fmla="*/ 4184369 h 6858000"/>
              <a:gd name="connsiteX232" fmla="*/ 4165508 w 7467600"/>
              <a:gd name="connsiteY232" fmla="*/ 4035196 h 6858000"/>
              <a:gd name="connsiteX233" fmla="*/ 4068162 w 7467600"/>
              <a:gd name="connsiteY233" fmla="*/ 3953394 h 6858000"/>
              <a:gd name="connsiteX234" fmla="*/ 3981416 w 7467600"/>
              <a:gd name="connsiteY234" fmla="*/ 3880482 h 6858000"/>
              <a:gd name="connsiteX235" fmla="*/ 3800147 w 7467600"/>
              <a:gd name="connsiteY235" fmla="*/ 3749872 h 6858000"/>
              <a:gd name="connsiteX236" fmla="*/ 3655073 w 7467600"/>
              <a:gd name="connsiteY236" fmla="*/ 3650884 h 6858000"/>
              <a:gd name="connsiteX237" fmla="*/ 3670252 w 7467600"/>
              <a:gd name="connsiteY237" fmla="*/ 3622798 h 6858000"/>
              <a:gd name="connsiteX238" fmla="*/ 3817258 w 7467600"/>
              <a:gd name="connsiteY238" fmla="*/ 3723577 h 6858000"/>
              <a:gd name="connsiteX239" fmla="*/ 4000461 w 7467600"/>
              <a:gd name="connsiteY239" fmla="*/ 3855966 h 6858000"/>
              <a:gd name="connsiteX240" fmla="*/ 4088180 w 7467600"/>
              <a:gd name="connsiteY240" fmla="*/ 3929774 h 6858000"/>
              <a:gd name="connsiteX241" fmla="*/ 4184555 w 7467600"/>
              <a:gd name="connsiteY241" fmla="*/ 4010683 h 6858000"/>
              <a:gd name="connsiteX242" fmla="*/ 4399563 w 7467600"/>
              <a:gd name="connsiteY242" fmla="*/ 4158106 h 6858000"/>
              <a:gd name="connsiteX243" fmla="*/ 4684469 w 7467600"/>
              <a:gd name="connsiteY243" fmla="*/ 4364680 h 6858000"/>
              <a:gd name="connsiteX244" fmla="*/ 4690271 w 7467600"/>
              <a:gd name="connsiteY244" fmla="*/ 4370034 h 6858000"/>
              <a:gd name="connsiteX245" fmla="*/ 4136093 w 7467600"/>
              <a:gd name="connsiteY245" fmla="*/ 3858466 h 6858000"/>
              <a:gd name="connsiteX246" fmla="*/ 3670252 w 7467600"/>
              <a:gd name="connsiteY246" fmla="*/ 3622798 h 6858000"/>
              <a:gd name="connsiteX247" fmla="*/ 4440129 w 7467600"/>
              <a:gd name="connsiteY247" fmla="*/ 3448571 h 6858000"/>
              <a:gd name="connsiteX248" fmla="*/ 4856525 w 7467600"/>
              <a:gd name="connsiteY248" fmla="*/ 3915351 h 6858000"/>
              <a:gd name="connsiteX249" fmla="*/ 5059055 w 7467600"/>
              <a:gd name="connsiteY249" fmla="*/ 4108918 h 6858000"/>
              <a:gd name="connsiteX250" fmla="*/ 5290070 w 7467600"/>
              <a:gd name="connsiteY250" fmla="*/ 4263619 h 6858000"/>
              <a:gd name="connsiteX251" fmla="*/ 4834991 w 7467600"/>
              <a:gd name="connsiteY251" fmla="*/ 3830985 h 6858000"/>
              <a:gd name="connsiteX252" fmla="*/ 4440129 w 7467600"/>
              <a:gd name="connsiteY252" fmla="*/ 3448571 h 6858000"/>
              <a:gd name="connsiteX253" fmla="*/ 4441737 w 7467600"/>
              <a:gd name="connsiteY253" fmla="*/ 3399734 h 6858000"/>
              <a:gd name="connsiteX254" fmla="*/ 4431236 w 7467600"/>
              <a:gd name="connsiteY254" fmla="*/ 3400954 h 6858000"/>
              <a:gd name="connsiteX255" fmla="*/ 4557150 w 7467600"/>
              <a:gd name="connsiteY255" fmla="*/ 3510023 h 6858000"/>
              <a:gd name="connsiteX256" fmla="*/ 4856936 w 7467600"/>
              <a:gd name="connsiteY256" fmla="*/ 3809146 h 6858000"/>
              <a:gd name="connsiteX257" fmla="*/ 5111996 w 7467600"/>
              <a:gd name="connsiteY257" fmla="*/ 4065759 h 6858000"/>
              <a:gd name="connsiteX258" fmla="*/ 5388878 w 7467600"/>
              <a:gd name="connsiteY258" fmla="*/ 4300185 h 6858000"/>
              <a:gd name="connsiteX259" fmla="*/ 5425556 w 7467600"/>
              <a:gd name="connsiteY259" fmla="*/ 4308967 h 6858000"/>
              <a:gd name="connsiteX260" fmla="*/ 4943646 w 7467600"/>
              <a:gd name="connsiteY260" fmla="*/ 3822916 h 6858000"/>
              <a:gd name="connsiteX261" fmla="*/ 4594837 w 7467600"/>
              <a:gd name="connsiteY261" fmla="*/ 3532274 h 6858000"/>
              <a:gd name="connsiteX262" fmla="*/ 4441737 w 7467600"/>
              <a:gd name="connsiteY262" fmla="*/ 3399734 h 6858000"/>
              <a:gd name="connsiteX263" fmla="*/ 5425834 w 7467600"/>
              <a:gd name="connsiteY263" fmla="*/ 3162785 h 6858000"/>
              <a:gd name="connsiteX264" fmla="*/ 5401644 w 7467600"/>
              <a:gd name="connsiteY264" fmla="*/ 3617847 h 6858000"/>
              <a:gd name="connsiteX265" fmla="*/ 5467256 w 7467600"/>
              <a:gd name="connsiteY265" fmla="*/ 4175494 h 6858000"/>
              <a:gd name="connsiteX266" fmla="*/ 5448069 w 7467600"/>
              <a:gd name="connsiteY266" fmla="*/ 3567554 h 6858000"/>
              <a:gd name="connsiteX267" fmla="*/ 5425834 w 7467600"/>
              <a:gd name="connsiteY267" fmla="*/ 3162785 h 6858000"/>
              <a:gd name="connsiteX268" fmla="*/ 1318687 w 7467600"/>
              <a:gd name="connsiteY268" fmla="*/ 3113840 h 6858000"/>
              <a:gd name="connsiteX269" fmla="*/ 1066793 w 7467600"/>
              <a:gd name="connsiteY269" fmla="*/ 3212171 h 6858000"/>
              <a:gd name="connsiteX270" fmla="*/ 993319 w 7467600"/>
              <a:gd name="connsiteY270" fmla="*/ 3247648 h 6858000"/>
              <a:gd name="connsiteX271" fmla="*/ 853081 w 7467600"/>
              <a:gd name="connsiteY271" fmla="*/ 3312410 h 6858000"/>
              <a:gd name="connsiteX272" fmla="*/ 805957 w 7467600"/>
              <a:gd name="connsiteY272" fmla="*/ 3330443 h 6858000"/>
              <a:gd name="connsiteX273" fmla="*/ 1318687 w 7467600"/>
              <a:gd name="connsiteY273" fmla="*/ 3113840 h 6858000"/>
              <a:gd name="connsiteX274" fmla="*/ 5453702 w 7467600"/>
              <a:gd name="connsiteY274" fmla="*/ 3090882 h 6858000"/>
              <a:gd name="connsiteX275" fmla="*/ 5480135 w 7467600"/>
              <a:gd name="connsiteY275" fmla="*/ 3565802 h 6858000"/>
              <a:gd name="connsiteX276" fmla="*/ 5499023 w 7467600"/>
              <a:gd name="connsiteY276" fmla="*/ 4166310 h 6858000"/>
              <a:gd name="connsiteX277" fmla="*/ 5547022 w 7467600"/>
              <a:gd name="connsiteY277" fmla="*/ 3607838 h 6858000"/>
              <a:gd name="connsiteX278" fmla="*/ 5515964 w 7467600"/>
              <a:gd name="connsiteY278" fmla="*/ 3378541 h 6858000"/>
              <a:gd name="connsiteX279" fmla="*/ 5453702 w 7467600"/>
              <a:gd name="connsiteY279" fmla="*/ 3090882 h 6858000"/>
              <a:gd name="connsiteX280" fmla="*/ 1238695 w 7467600"/>
              <a:gd name="connsiteY280" fmla="*/ 3076820 h 6858000"/>
              <a:gd name="connsiteX281" fmla="*/ 716371 w 7467600"/>
              <a:gd name="connsiteY281" fmla="*/ 3293249 h 6858000"/>
              <a:gd name="connsiteX282" fmla="*/ 579522 w 7467600"/>
              <a:gd name="connsiteY282" fmla="*/ 3371759 h 6858000"/>
              <a:gd name="connsiteX283" fmla="*/ 600288 w 7467600"/>
              <a:gd name="connsiteY283" fmla="*/ 3365555 h 6858000"/>
              <a:gd name="connsiteX284" fmla="*/ 840692 w 7467600"/>
              <a:gd name="connsiteY284" fmla="*/ 3284921 h 6858000"/>
              <a:gd name="connsiteX285" fmla="*/ 979248 w 7467600"/>
              <a:gd name="connsiteY285" fmla="*/ 3221003 h 6858000"/>
              <a:gd name="connsiteX286" fmla="*/ 1053282 w 7467600"/>
              <a:gd name="connsiteY286" fmla="*/ 3185247 h 6858000"/>
              <a:gd name="connsiteX287" fmla="*/ 1320603 w 7467600"/>
              <a:gd name="connsiteY287" fmla="*/ 3081281 h 6858000"/>
              <a:gd name="connsiteX288" fmla="*/ 1238695 w 7467600"/>
              <a:gd name="connsiteY288" fmla="*/ 3076820 h 6858000"/>
              <a:gd name="connsiteX289" fmla="*/ 5425627 w 7467600"/>
              <a:gd name="connsiteY289" fmla="*/ 2954192 h 6858000"/>
              <a:gd name="connsiteX290" fmla="*/ 5470770 w 7467600"/>
              <a:gd name="connsiteY290" fmla="*/ 3005435 h 6858000"/>
              <a:gd name="connsiteX291" fmla="*/ 5519779 w 7467600"/>
              <a:gd name="connsiteY291" fmla="*/ 4359223 h 6858000"/>
              <a:gd name="connsiteX292" fmla="*/ 5520293 w 7467600"/>
              <a:gd name="connsiteY292" fmla="*/ 4360602 h 6858000"/>
              <a:gd name="connsiteX293" fmla="*/ 5767221 w 7467600"/>
              <a:gd name="connsiteY293" fmla="*/ 4665564 h 6858000"/>
              <a:gd name="connsiteX294" fmla="*/ 6937169 w 7467600"/>
              <a:gd name="connsiteY294" fmla="*/ 4815941 h 6858000"/>
              <a:gd name="connsiteX295" fmla="*/ 6953922 w 7467600"/>
              <a:gd name="connsiteY295" fmla="*/ 4890068 h 6858000"/>
              <a:gd name="connsiteX296" fmla="*/ 6071359 w 7467600"/>
              <a:gd name="connsiteY296" fmla="*/ 4770770 h 6858000"/>
              <a:gd name="connsiteX297" fmla="*/ 6038839 w 7467600"/>
              <a:gd name="connsiteY297" fmla="*/ 4764474 h 6858000"/>
              <a:gd name="connsiteX298" fmla="*/ 6038706 w 7467600"/>
              <a:gd name="connsiteY298" fmla="*/ 4763847 h 6858000"/>
              <a:gd name="connsiteX299" fmla="*/ 6037784 w 7467600"/>
              <a:gd name="connsiteY299" fmla="*/ 4764270 h 6858000"/>
              <a:gd name="connsiteX300" fmla="*/ 6038839 w 7467600"/>
              <a:gd name="connsiteY300" fmla="*/ 4764474 h 6858000"/>
              <a:gd name="connsiteX301" fmla="*/ 6040338 w 7467600"/>
              <a:gd name="connsiteY301" fmla="*/ 4771418 h 6858000"/>
              <a:gd name="connsiteX302" fmla="*/ 6024488 w 7467600"/>
              <a:gd name="connsiteY302" fmla="*/ 4809903 h 6858000"/>
              <a:gd name="connsiteX303" fmla="*/ 5599771 w 7467600"/>
              <a:gd name="connsiteY303" fmla="*/ 5509652 h 6858000"/>
              <a:gd name="connsiteX304" fmla="*/ 5548843 w 7467600"/>
              <a:gd name="connsiteY304" fmla="*/ 5563845 h 6858000"/>
              <a:gd name="connsiteX305" fmla="*/ 5940952 w 7467600"/>
              <a:gd name="connsiteY305" fmla="*/ 6250028 h 6858000"/>
              <a:gd name="connsiteX306" fmla="*/ 6043441 w 7467600"/>
              <a:gd name="connsiteY306" fmla="*/ 6665847 h 6858000"/>
              <a:gd name="connsiteX307" fmla="*/ 6093432 w 7467600"/>
              <a:gd name="connsiteY307" fmla="*/ 6858000 h 6858000"/>
              <a:gd name="connsiteX308" fmla="*/ 6034344 w 7467600"/>
              <a:gd name="connsiteY308" fmla="*/ 6858000 h 6858000"/>
              <a:gd name="connsiteX309" fmla="*/ 6026679 w 7467600"/>
              <a:gd name="connsiteY309" fmla="*/ 6836959 h 6858000"/>
              <a:gd name="connsiteX310" fmla="*/ 5800441 w 7467600"/>
              <a:gd name="connsiteY310" fmla="*/ 6335286 h 6858000"/>
              <a:gd name="connsiteX311" fmla="*/ 5526562 w 7467600"/>
              <a:gd name="connsiteY311" fmla="*/ 5705388 h 6858000"/>
              <a:gd name="connsiteX312" fmla="*/ 5519640 w 7467600"/>
              <a:gd name="connsiteY312" fmla="*/ 5683774 h 6858000"/>
              <a:gd name="connsiteX313" fmla="*/ 5844559 w 7467600"/>
              <a:gd name="connsiteY313" fmla="*/ 6553349 h 6858000"/>
              <a:gd name="connsiteX314" fmla="*/ 5975994 w 7467600"/>
              <a:gd name="connsiteY314" fmla="*/ 6858000 h 6858000"/>
              <a:gd name="connsiteX315" fmla="*/ 5898547 w 7467600"/>
              <a:gd name="connsiteY315" fmla="*/ 6858000 h 6858000"/>
              <a:gd name="connsiteX316" fmla="*/ 5682041 w 7467600"/>
              <a:gd name="connsiteY316" fmla="*/ 6355860 h 6858000"/>
              <a:gd name="connsiteX317" fmla="*/ 5461758 w 7467600"/>
              <a:gd name="connsiteY317" fmla="*/ 5820220 h 6858000"/>
              <a:gd name="connsiteX318" fmla="*/ 5237282 w 7467600"/>
              <a:gd name="connsiteY318" fmla="*/ 6579086 h 6858000"/>
              <a:gd name="connsiteX319" fmla="*/ 5115009 w 7467600"/>
              <a:gd name="connsiteY319" fmla="*/ 6858000 h 6858000"/>
              <a:gd name="connsiteX320" fmla="*/ 5028074 w 7467600"/>
              <a:gd name="connsiteY320" fmla="*/ 6858000 h 6858000"/>
              <a:gd name="connsiteX321" fmla="*/ 5079508 w 7467600"/>
              <a:gd name="connsiteY321" fmla="*/ 6749074 h 6858000"/>
              <a:gd name="connsiteX322" fmla="*/ 5371846 w 7467600"/>
              <a:gd name="connsiteY322" fmla="*/ 5924413 h 6858000"/>
              <a:gd name="connsiteX323" fmla="*/ 5270512 w 7467600"/>
              <a:gd name="connsiteY323" fmla="*/ 6138975 h 6858000"/>
              <a:gd name="connsiteX324" fmla="*/ 5062409 w 7467600"/>
              <a:gd name="connsiteY324" fmla="*/ 6653544 h 6858000"/>
              <a:gd name="connsiteX325" fmla="*/ 5036628 w 7467600"/>
              <a:gd name="connsiteY325" fmla="*/ 6754247 h 6858000"/>
              <a:gd name="connsiteX326" fmla="*/ 5009112 w 7467600"/>
              <a:gd name="connsiteY326" fmla="*/ 6858000 h 6858000"/>
              <a:gd name="connsiteX327" fmla="*/ 4976679 w 7467600"/>
              <a:gd name="connsiteY327" fmla="*/ 6858000 h 6858000"/>
              <a:gd name="connsiteX328" fmla="*/ 5006537 w 7467600"/>
              <a:gd name="connsiteY328" fmla="*/ 6747068 h 6858000"/>
              <a:gd name="connsiteX329" fmla="*/ 5032723 w 7467600"/>
              <a:gd name="connsiteY329" fmla="*/ 6644957 h 6858000"/>
              <a:gd name="connsiteX330" fmla="*/ 5242949 w 7467600"/>
              <a:gd name="connsiteY330" fmla="*/ 6125175 h 6858000"/>
              <a:gd name="connsiteX331" fmla="*/ 5286321 w 7467600"/>
              <a:gd name="connsiteY331" fmla="*/ 6033555 h 6858000"/>
              <a:gd name="connsiteX332" fmla="*/ 5008210 w 7467600"/>
              <a:gd name="connsiteY332" fmla="*/ 6649194 h 6858000"/>
              <a:gd name="connsiteX333" fmla="*/ 4986321 w 7467600"/>
              <a:gd name="connsiteY333" fmla="*/ 6765687 h 6858000"/>
              <a:gd name="connsiteX334" fmla="*/ 4973474 w 7467600"/>
              <a:gd name="connsiteY334" fmla="*/ 6858000 h 6858000"/>
              <a:gd name="connsiteX335" fmla="*/ 4907178 w 7467600"/>
              <a:gd name="connsiteY335" fmla="*/ 6858000 h 6858000"/>
              <a:gd name="connsiteX336" fmla="*/ 4910810 w 7467600"/>
              <a:gd name="connsiteY336" fmla="*/ 6829660 h 6858000"/>
              <a:gd name="connsiteX337" fmla="*/ 4987461 w 7467600"/>
              <a:gd name="connsiteY337" fmla="*/ 6432994 h 6858000"/>
              <a:gd name="connsiteX338" fmla="*/ 5179262 w 7467600"/>
              <a:gd name="connsiteY338" fmla="*/ 6035044 h 6858000"/>
              <a:gd name="connsiteX339" fmla="*/ 4689678 w 7467600"/>
              <a:gd name="connsiteY339" fmla="*/ 6440241 h 6858000"/>
              <a:gd name="connsiteX340" fmla="*/ 4477543 w 7467600"/>
              <a:gd name="connsiteY340" fmla="*/ 6674836 h 6858000"/>
              <a:gd name="connsiteX341" fmla="*/ 4329957 w 7467600"/>
              <a:gd name="connsiteY341" fmla="*/ 6858000 h 6858000"/>
              <a:gd name="connsiteX342" fmla="*/ 4218595 w 7467600"/>
              <a:gd name="connsiteY342" fmla="*/ 6858000 h 6858000"/>
              <a:gd name="connsiteX343" fmla="*/ 4368888 w 7467600"/>
              <a:gd name="connsiteY343" fmla="*/ 6668412 h 6858000"/>
              <a:gd name="connsiteX344" fmla="*/ 4563091 w 7467600"/>
              <a:gd name="connsiteY344" fmla="*/ 6442508 h 6858000"/>
              <a:gd name="connsiteX345" fmla="*/ 5387324 w 7467600"/>
              <a:gd name="connsiteY345" fmla="*/ 5705830 h 6858000"/>
              <a:gd name="connsiteX346" fmla="*/ 5073620 w 7467600"/>
              <a:gd name="connsiteY346" fmla="*/ 5955437 h 6858000"/>
              <a:gd name="connsiteX347" fmla="*/ 4689789 w 7467600"/>
              <a:gd name="connsiteY347" fmla="*/ 6268382 h 6858000"/>
              <a:gd name="connsiteX348" fmla="*/ 4418722 w 7467600"/>
              <a:gd name="connsiteY348" fmla="*/ 6570886 h 6858000"/>
              <a:gd name="connsiteX349" fmla="*/ 4214944 w 7467600"/>
              <a:gd name="connsiteY349" fmla="*/ 6858000 h 6858000"/>
              <a:gd name="connsiteX350" fmla="*/ 4177898 w 7467600"/>
              <a:gd name="connsiteY350" fmla="*/ 6858000 h 6858000"/>
              <a:gd name="connsiteX351" fmla="*/ 4391597 w 7467600"/>
              <a:gd name="connsiteY351" fmla="*/ 6556370 h 6858000"/>
              <a:gd name="connsiteX352" fmla="*/ 4668889 w 7467600"/>
              <a:gd name="connsiteY352" fmla="*/ 6246399 h 6858000"/>
              <a:gd name="connsiteX353" fmla="*/ 5055427 w 7467600"/>
              <a:gd name="connsiteY353" fmla="*/ 5931476 h 6858000"/>
              <a:gd name="connsiteX354" fmla="*/ 5371814 w 7467600"/>
              <a:gd name="connsiteY354" fmla="*/ 5678975 h 6858000"/>
              <a:gd name="connsiteX355" fmla="*/ 4987918 w 7467600"/>
              <a:gd name="connsiteY355" fmla="*/ 5838701 h 6858000"/>
              <a:gd name="connsiteX356" fmla="*/ 4317146 w 7467600"/>
              <a:gd name="connsiteY356" fmla="*/ 6587716 h 6858000"/>
              <a:gd name="connsiteX357" fmla="*/ 4171627 w 7467600"/>
              <a:gd name="connsiteY357" fmla="*/ 6858000 h 6858000"/>
              <a:gd name="connsiteX358" fmla="*/ 4081585 w 7467600"/>
              <a:gd name="connsiteY358" fmla="*/ 6858000 h 6858000"/>
              <a:gd name="connsiteX359" fmla="*/ 4238603 w 7467600"/>
              <a:gd name="connsiteY359" fmla="*/ 6559341 h 6858000"/>
              <a:gd name="connsiteX360" fmla="*/ 4778333 w 7467600"/>
              <a:gd name="connsiteY360" fmla="*/ 5873626 h 6858000"/>
              <a:gd name="connsiteX361" fmla="*/ 5414185 w 7467600"/>
              <a:gd name="connsiteY361" fmla="*/ 5573882 h 6858000"/>
              <a:gd name="connsiteX362" fmla="*/ 5959648 w 7467600"/>
              <a:gd name="connsiteY362" fmla="*/ 4760797 h 6858000"/>
              <a:gd name="connsiteX363" fmla="*/ 5355019 w 7467600"/>
              <a:gd name="connsiteY363" fmla="*/ 4734672 h 6858000"/>
              <a:gd name="connsiteX364" fmla="*/ 5083565 w 7467600"/>
              <a:gd name="connsiteY364" fmla="*/ 5179121 h 6858000"/>
              <a:gd name="connsiteX365" fmla="*/ 4713577 w 7467600"/>
              <a:gd name="connsiteY365" fmla="*/ 5616803 h 6858000"/>
              <a:gd name="connsiteX366" fmla="*/ 3989559 w 7467600"/>
              <a:gd name="connsiteY366" fmla="*/ 6145945 h 6858000"/>
              <a:gd name="connsiteX367" fmla="*/ 3939824 w 7467600"/>
              <a:gd name="connsiteY367" fmla="*/ 6066900 h 6858000"/>
              <a:gd name="connsiteX368" fmla="*/ 4584537 w 7467600"/>
              <a:gd name="connsiteY368" fmla="*/ 5324826 h 6858000"/>
              <a:gd name="connsiteX369" fmla="*/ 5037105 w 7467600"/>
              <a:gd name="connsiteY369" fmla="*/ 5088765 h 6858000"/>
              <a:gd name="connsiteX370" fmla="*/ 5039930 w 7467600"/>
              <a:gd name="connsiteY370" fmla="*/ 5089585 h 6858000"/>
              <a:gd name="connsiteX371" fmla="*/ 5263764 w 7467600"/>
              <a:gd name="connsiteY371" fmla="*/ 4735525 h 6858000"/>
              <a:gd name="connsiteX372" fmla="*/ 4086300 w 7467600"/>
              <a:gd name="connsiteY372" fmla="*/ 4884599 h 6858000"/>
              <a:gd name="connsiteX373" fmla="*/ 4085485 w 7467600"/>
              <a:gd name="connsiteY373" fmla="*/ 4899070 h 6858000"/>
              <a:gd name="connsiteX374" fmla="*/ 3871915 w 7467600"/>
              <a:gd name="connsiteY374" fmla="*/ 5253645 h 6858000"/>
              <a:gd name="connsiteX375" fmla="*/ 3799374 w 7467600"/>
              <a:gd name="connsiteY375" fmla="*/ 5466127 h 6858000"/>
              <a:gd name="connsiteX376" fmla="*/ 3498850 w 7467600"/>
              <a:gd name="connsiteY376" fmla="*/ 6661888 h 6858000"/>
              <a:gd name="connsiteX377" fmla="*/ 3399216 w 7467600"/>
              <a:gd name="connsiteY377" fmla="*/ 6858000 h 6858000"/>
              <a:gd name="connsiteX378" fmla="*/ 3303688 w 7467600"/>
              <a:gd name="connsiteY378" fmla="*/ 6858000 h 6858000"/>
              <a:gd name="connsiteX379" fmla="*/ 3391774 w 7467600"/>
              <a:gd name="connsiteY379" fmla="*/ 6697181 h 6858000"/>
              <a:gd name="connsiteX380" fmla="*/ 3735540 w 7467600"/>
              <a:gd name="connsiteY380" fmla="*/ 5546923 h 6858000"/>
              <a:gd name="connsiteX381" fmla="*/ 3729438 w 7467600"/>
              <a:gd name="connsiteY381" fmla="*/ 5569058 h 6858000"/>
              <a:gd name="connsiteX382" fmla="*/ 3707782 w 7467600"/>
              <a:gd name="connsiteY382" fmla="*/ 5644908 h 6858000"/>
              <a:gd name="connsiteX383" fmla="*/ 3583827 w 7467600"/>
              <a:gd name="connsiteY383" fmla="*/ 6039215 h 6858000"/>
              <a:gd name="connsiteX384" fmla="*/ 3547861 w 7467600"/>
              <a:gd name="connsiteY384" fmla="*/ 6129609 h 6858000"/>
              <a:gd name="connsiteX385" fmla="*/ 3490905 w 7467600"/>
              <a:gd name="connsiteY385" fmla="*/ 6277660 h 6858000"/>
              <a:gd name="connsiteX386" fmla="*/ 3455859 w 7467600"/>
              <a:gd name="connsiteY386" fmla="*/ 6391301 h 6858000"/>
              <a:gd name="connsiteX387" fmla="*/ 3429112 w 7467600"/>
              <a:gd name="connsiteY387" fmla="*/ 6479469 h 6858000"/>
              <a:gd name="connsiteX388" fmla="*/ 3304862 w 7467600"/>
              <a:gd name="connsiteY388" fmla="*/ 6796476 h 6858000"/>
              <a:gd name="connsiteX389" fmla="*/ 3276071 w 7467600"/>
              <a:gd name="connsiteY389" fmla="*/ 6858000 h 6858000"/>
              <a:gd name="connsiteX390" fmla="*/ 3240805 w 7467600"/>
              <a:gd name="connsiteY390" fmla="*/ 6858000 h 6858000"/>
              <a:gd name="connsiteX391" fmla="*/ 3275917 w 7467600"/>
              <a:gd name="connsiteY391" fmla="*/ 6783192 h 6858000"/>
              <a:gd name="connsiteX392" fmla="*/ 3399358 w 7467600"/>
              <a:gd name="connsiteY392" fmla="*/ 6469011 h 6858000"/>
              <a:gd name="connsiteX393" fmla="*/ 3425650 w 7467600"/>
              <a:gd name="connsiteY393" fmla="*/ 6381333 h 6858000"/>
              <a:gd name="connsiteX394" fmla="*/ 3460661 w 7467600"/>
              <a:gd name="connsiteY394" fmla="*/ 6266763 h 6858000"/>
              <a:gd name="connsiteX395" fmla="*/ 3518021 w 7467600"/>
              <a:gd name="connsiteY395" fmla="*/ 6117298 h 6858000"/>
              <a:gd name="connsiteX396" fmla="*/ 3554035 w 7467600"/>
              <a:gd name="connsiteY396" fmla="*/ 6027832 h 6858000"/>
              <a:gd name="connsiteX397" fmla="*/ 3677174 w 7467600"/>
              <a:gd name="connsiteY397" fmla="*/ 5636351 h 6858000"/>
              <a:gd name="connsiteX398" fmla="*/ 3698819 w 7467600"/>
              <a:gd name="connsiteY398" fmla="*/ 5560503 h 6858000"/>
              <a:gd name="connsiteX399" fmla="*/ 3702094 w 7467600"/>
              <a:gd name="connsiteY399" fmla="*/ 5549194 h 6858000"/>
              <a:gd name="connsiteX400" fmla="*/ 3398355 w 7467600"/>
              <a:gd name="connsiteY400" fmla="*/ 6094603 h 6858000"/>
              <a:gd name="connsiteX401" fmla="*/ 3193941 w 7467600"/>
              <a:gd name="connsiteY401" fmla="*/ 6798775 h 6858000"/>
              <a:gd name="connsiteX402" fmla="*/ 3184140 w 7467600"/>
              <a:gd name="connsiteY402" fmla="*/ 6858000 h 6858000"/>
              <a:gd name="connsiteX403" fmla="*/ 3099978 w 7467600"/>
              <a:gd name="connsiteY403" fmla="*/ 6858000 h 6858000"/>
              <a:gd name="connsiteX404" fmla="*/ 3101556 w 7467600"/>
              <a:gd name="connsiteY404" fmla="*/ 6843337 h 6858000"/>
              <a:gd name="connsiteX405" fmla="*/ 3370162 w 7467600"/>
              <a:gd name="connsiteY405" fmla="*/ 5785550 h 6858000"/>
              <a:gd name="connsiteX406" fmla="*/ 3746477 w 7467600"/>
              <a:gd name="connsiteY406" fmla="*/ 5377889 h 6858000"/>
              <a:gd name="connsiteX407" fmla="*/ 3863399 w 7467600"/>
              <a:gd name="connsiteY407" fmla="*/ 5087257 h 6858000"/>
              <a:gd name="connsiteX408" fmla="*/ 3968712 w 7467600"/>
              <a:gd name="connsiteY408" fmla="*/ 4913989 h 6858000"/>
              <a:gd name="connsiteX409" fmla="*/ 2792390 w 7467600"/>
              <a:gd name="connsiteY409" fmla="*/ 5382974 h 6858000"/>
              <a:gd name="connsiteX410" fmla="*/ 2714982 w 7467600"/>
              <a:gd name="connsiteY410" fmla="*/ 5427051 h 6858000"/>
              <a:gd name="connsiteX411" fmla="*/ 2813361 w 7467600"/>
              <a:gd name="connsiteY411" fmla="*/ 6023912 h 6858000"/>
              <a:gd name="connsiteX412" fmla="*/ 2688430 w 7467600"/>
              <a:gd name="connsiteY412" fmla="*/ 6801564 h 6858000"/>
              <a:gd name="connsiteX413" fmla="*/ 2629626 w 7467600"/>
              <a:gd name="connsiteY413" fmla="*/ 6763394 h 6858000"/>
              <a:gd name="connsiteX414" fmla="*/ 2565328 w 7467600"/>
              <a:gd name="connsiteY414" fmla="*/ 5516399 h 6858000"/>
              <a:gd name="connsiteX415" fmla="*/ 1922999 w 7467600"/>
              <a:gd name="connsiteY415" fmla="*/ 5980343 h 6858000"/>
              <a:gd name="connsiteX416" fmla="*/ 1950261 w 7467600"/>
              <a:gd name="connsiteY416" fmla="*/ 6405858 h 6858000"/>
              <a:gd name="connsiteX417" fmla="*/ 2365554 w 7467600"/>
              <a:gd name="connsiteY417" fmla="*/ 6759107 h 6858000"/>
              <a:gd name="connsiteX418" fmla="*/ 2424142 w 7467600"/>
              <a:gd name="connsiteY418" fmla="*/ 6858000 h 6858000"/>
              <a:gd name="connsiteX419" fmla="*/ 2395994 w 7467600"/>
              <a:gd name="connsiteY419" fmla="*/ 6858000 h 6858000"/>
              <a:gd name="connsiteX420" fmla="*/ 2392863 w 7467600"/>
              <a:gd name="connsiteY420" fmla="*/ 6852964 h 6858000"/>
              <a:gd name="connsiteX421" fmla="*/ 2017589 w 7467600"/>
              <a:gd name="connsiteY421" fmla="*/ 6493982 h 6858000"/>
              <a:gd name="connsiteX422" fmla="*/ 2147336 w 7467600"/>
              <a:gd name="connsiteY422" fmla="*/ 6594052 h 6858000"/>
              <a:gd name="connsiteX423" fmla="*/ 2207047 w 7467600"/>
              <a:gd name="connsiteY423" fmla="*/ 6654540 h 6858000"/>
              <a:gd name="connsiteX424" fmla="*/ 2299106 w 7467600"/>
              <a:gd name="connsiteY424" fmla="*/ 6778931 h 6858000"/>
              <a:gd name="connsiteX425" fmla="*/ 2314430 w 7467600"/>
              <a:gd name="connsiteY425" fmla="*/ 6801144 h 6858000"/>
              <a:gd name="connsiteX426" fmla="*/ 2352406 w 7467600"/>
              <a:gd name="connsiteY426" fmla="*/ 6858000 h 6858000"/>
              <a:gd name="connsiteX427" fmla="*/ 2314492 w 7467600"/>
              <a:gd name="connsiteY427" fmla="*/ 6858000 h 6858000"/>
              <a:gd name="connsiteX428" fmla="*/ 2288095 w 7467600"/>
              <a:gd name="connsiteY428" fmla="*/ 6818030 h 6858000"/>
              <a:gd name="connsiteX429" fmla="*/ 2272768 w 7467600"/>
              <a:gd name="connsiteY429" fmla="*/ 6795822 h 6858000"/>
              <a:gd name="connsiteX430" fmla="*/ 2182715 w 7467600"/>
              <a:gd name="connsiteY430" fmla="*/ 6675071 h 6858000"/>
              <a:gd name="connsiteX431" fmla="*/ 2032061 w 7467600"/>
              <a:gd name="connsiteY431" fmla="*/ 6541380 h 6858000"/>
              <a:gd name="connsiteX432" fmla="*/ 2257220 w 7467600"/>
              <a:gd name="connsiteY432" fmla="*/ 6826257 h 6858000"/>
              <a:gd name="connsiteX433" fmla="*/ 2281324 w 7467600"/>
              <a:gd name="connsiteY433" fmla="*/ 6858000 h 6858000"/>
              <a:gd name="connsiteX434" fmla="*/ 2242860 w 7467600"/>
              <a:gd name="connsiteY434" fmla="*/ 6858000 h 6858000"/>
              <a:gd name="connsiteX435" fmla="*/ 2232818 w 7467600"/>
              <a:gd name="connsiteY435" fmla="*/ 6844926 h 6858000"/>
              <a:gd name="connsiteX436" fmla="*/ 1990172 w 7467600"/>
              <a:gd name="connsiteY436" fmla="*/ 6542121 h 6858000"/>
              <a:gd name="connsiteX437" fmla="*/ 2124090 w 7467600"/>
              <a:gd name="connsiteY437" fmla="*/ 6761017 h 6858000"/>
              <a:gd name="connsiteX438" fmla="*/ 2200380 w 7467600"/>
              <a:gd name="connsiteY438" fmla="*/ 6858000 h 6858000"/>
              <a:gd name="connsiteX439" fmla="*/ 2147507 w 7467600"/>
              <a:gd name="connsiteY439" fmla="*/ 6858000 h 6858000"/>
              <a:gd name="connsiteX440" fmla="*/ 2070668 w 7467600"/>
              <a:gd name="connsiteY440" fmla="*/ 6761520 h 6858000"/>
              <a:gd name="connsiteX441" fmla="*/ 1975142 w 7467600"/>
              <a:gd name="connsiteY441" fmla="*/ 6585570 h 6858000"/>
              <a:gd name="connsiteX442" fmla="*/ 2050035 w 7467600"/>
              <a:gd name="connsiteY442" fmla="*/ 6813345 h 6858000"/>
              <a:gd name="connsiteX443" fmla="*/ 2063025 w 7467600"/>
              <a:gd name="connsiteY443" fmla="*/ 6858000 h 6858000"/>
              <a:gd name="connsiteX444" fmla="*/ 2021675 w 7467600"/>
              <a:gd name="connsiteY444" fmla="*/ 6858000 h 6858000"/>
              <a:gd name="connsiteX445" fmla="*/ 2019308 w 7467600"/>
              <a:gd name="connsiteY445" fmla="*/ 6847118 h 6858000"/>
              <a:gd name="connsiteX446" fmla="*/ 1938835 w 7467600"/>
              <a:gd name="connsiteY446" fmla="*/ 6551160 h 6858000"/>
              <a:gd name="connsiteX447" fmla="*/ 1953230 w 7467600"/>
              <a:gd name="connsiteY447" fmla="*/ 6759699 h 6858000"/>
              <a:gd name="connsiteX448" fmla="*/ 1956763 w 7467600"/>
              <a:gd name="connsiteY448" fmla="*/ 6778191 h 6858000"/>
              <a:gd name="connsiteX449" fmla="*/ 1967925 w 7467600"/>
              <a:gd name="connsiteY449" fmla="*/ 6858000 h 6858000"/>
              <a:gd name="connsiteX450" fmla="*/ 1936622 w 7467600"/>
              <a:gd name="connsiteY450" fmla="*/ 6858000 h 6858000"/>
              <a:gd name="connsiteX451" fmla="*/ 1926261 w 7467600"/>
              <a:gd name="connsiteY451" fmla="*/ 6784064 h 6858000"/>
              <a:gd name="connsiteX452" fmla="*/ 1922724 w 7467600"/>
              <a:gd name="connsiteY452" fmla="*/ 6765577 h 6858000"/>
              <a:gd name="connsiteX453" fmla="*/ 1904650 w 7467600"/>
              <a:gd name="connsiteY453" fmla="*/ 6639616 h 6858000"/>
              <a:gd name="connsiteX454" fmla="*/ 1885273 w 7467600"/>
              <a:gd name="connsiteY454" fmla="*/ 6858000 h 6858000"/>
              <a:gd name="connsiteX455" fmla="*/ 1854363 w 7467600"/>
              <a:gd name="connsiteY455" fmla="*/ 6858000 h 6858000"/>
              <a:gd name="connsiteX456" fmla="*/ 1880391 w 7467600"/>
              <a:gd name="connsiteY456" fmla="*/ 6603796 h 6858000"/>
              <a:gd name="connsiteX457" fmla="*/ 1818273 w 7467600"/>
              <a:gd name="connsiteY457" fmla="*/ 6715729 h 6858000"/>
              <a:gd name="connsiteX458" fmla="*/ 1794691 w 7467600"/>
              <a:gd name="connsiteY458" fmla="*/ 6843239 h 6858000"/>
              <a:gd name="connsiteX459" fmla="*/ 1794914 w 7467600"/>
              <a:gd name="connsiteY459" fmla="*/ 6858000 h 6858000"/>
              <a:gd name="connsiteX460" fmla="*/ 1746128 w 7467600"/>
              <a:gd name="connsiteY460" fmla="*/ 6858000 h 6858000"/>
              <a:gd name="connsiteX461" fmla="*/ 1753934 w 7467600"/>
              <a:gd name="connsiteY461" fmla="*/ 6724796 h 6858000"/>
              <a:gd name="connsiteX462" fmla="*/ 1792053 w 7467600"/>
              <a:gd name="connsiteY462" fmla="*/ 6572396 h 6858000"/>
              <a:gd name="connsiteX463" fmla="*/ 1862248 w 7467600"/>
              <a:gd name="connsiteY463" fmla="*/ 6266397 h 6858000"/>
              <a:gd name="connsiteX464" fmla="*/ 1862250 w 7467600"/>
              <a:gd name="connsiteY464" fmla="*/ 6033531 h 6858000"/>
              <a:gd name="connsiteX465" fmla="*/ 1211999 w 7467600"/>
              <a:gd name="connsiteY465" fmla="*/ 6683610 h 6858000"/>
              <a:gd name="connsiteX466" fmla="*/ 1213266 w 7467600"/>
              <a:gd name="connsiteY466" fmla="*/ 6691947 h 6858000"/>
              <a:gd name="connsiteX467" fmla="*/ 1203370 w 7467600"/>
              <a:gd name="connsiteY467" fmla="*/ 6850676 h 6858000"/>
              <a:gd name="connsiteX468" fmla="*/ 1203671 w 7467600"/>
              <a:gd name="connsiteY468" fmla="*/ 6858000 h 6858000"/>
              <a:gd name="connsiteX469" fmla="*/ 1143180 w 7467600"/>
              <a:gd name="connsiteY469" fmla="*/ 6858000 h 6858000"/>
              <a:gd name="connsiteX470" fmla="*/ 1142176 w 7467600"/>
              <a:gd name="connsiteY470" fmla="*/ 6766045 h 6858000"/>
              <a:gd name="connsiteX471" fmla="*/ 1067484 w 7467600"/>
              <a:gd name="connsiteY471" fmla="*/ 6858000 h 6858000"/>
              <a:gd name="connsiteX472" fmla="*/ 953928 w 7467600"/>
              <a:gd name="connsiteY472" fmla="*/ 6858000 h 6858000"/>
              <a:gd name="connsiteX473" fmla="*/ 959715 w 7467600"/>
              <a:gd name="connsiteY473" fmla="*/ 6850185 h 6858000"/>
              <a:gd name="connsiteX474" fmla="*/ 1483788 w 7467600"/>
              <a:gd name="connsiteY474" fmla="*/ 6259174 h 6858000"/>
              <a:gd name="connsiteX475" fmla="*/ 1100671 w 7467600"/>
              <a:gd name="connsiteY475" fmla="*/ 6252137 h 6858000"/>
              <a:gd name="connsiteX476" fmla="*/ 1090144 w 7467600"/>
              <a:gd name="connsiteY476" fmla="*/ 6256748 h 6858000"/>
              <a:gd name="connsiteX477" fmla="*/ 1095872 w 7467600"/>
              <a:gd name="connsiteY477" fmla="*/ 6271892 h 6858000"/>
              <a:gd name="connsiteX478" fmla="*/ 262785 w 7467600"/>
              <a:gd name="connsiteY478" fmla="*/ 6845450 h 6858000"/>
              <a:gd name="connsiteX479" fmla="*/ 209968 w 7467600"/>
              <a:gd name="connsiteY479" fmla="*/ 6770713 h 6858000"/>
              <a:gd name="connsiteX480" fmla="*/ 873460 w 7467600"/>
              <a:gd name="connsiteY480" fmla="*/ 6253768 h 6858000"/>
              <a:gd name="connsiteX481" fmla="*/ 192686 w 7467600"/>
              <a:gd name="connsiteY481" fmla="*/ 5849257 h 6858000"/>
              <a:gd name="connsiteX482" fmla="*/ 4696 w 7467600"/>
              <a:gd name="connsiteY482" fmla="*/ 5697668 h 6858000"/>
              <a:gd name="connsiteX483" fmla="*/ 0 w 7467600"/>
              <a:gd name="connsiteY483" fmla="*/ 5689984 h 6858000"/>
              <a:gd name="connsiteX484" fmla="*/ 0 w 7467600"/>
              <a:gd name="connsiteY484" fmla="*/ 5513472 h 6858000"/>
              <a:gd name="connsiteX485" fmla="*/ 174101 w 7467600"/>
              <a:gd name="connsiteY485" fmla="*/ 5620277 h 6858000"/>
              <a:gd name="connsiteX486" fmla="*/ 891800 w 7467600"/>
              <a:gd name="connsiteY486" fmla="*/ 6036935 h 6858000"/>
              <a:gd name="connsiteX487" fmla="*/ 1072219 w 7467600"/>
              <a:gd name="connsiteY487" fmla="*/ 6169443 h 6858000"/>
              <a:gd name="connsiteX488" fmla="*/ 1074117 w 7467600"/>
              <a:gd name="connsiteY488" fmla="*/ 6170301 h 6858000"/>
              <a:gd name="connsiteX489" fmla="*/ 1083114 w 7467600"/>
              <a:gd name="connsiteY489" fmla="*/ 6174131 h 6858000"/>
              <a:gd name="connsiteX490" fmla="*/ 1543010 w 7467600"/>
              <a:gd name="connsiteY490" fmla="*/ 6191140 h 6858000"/>
              <a:gd name="connsiteX491" fmla="*/ 1551080 w 7467600"/>
              <a:gd name="connsiteY491" fmla="*/ 6195006 h 6858000"/>
              <a:gd name="connsiteX492" fmla="*/ 2345443 w 7467600"/>
              <a:gd name="connsiteY492" fmla="*/ 5549882 h 6858000"/>
              <a:gd name="connsiteX493" fmla="*/ 1721499 w 7467600"/>
              <a:gd name="connsiteY493" fmla="*/ 5599969 h 6858000"/>
              <a:gd name="connsiteX494" fmla="*/ 767716 w 7467600"/>
              <a:gd name="connsiteY494" fmla="*/ 5472768 h 6858000"/>
              <a:gd name="connsiteX495" fmla="*/ 722147 w 7467600"/>
              <a:gd name="connsiteY495" fmla="*/ 5393091 h 6858000"/>
              <a:gd name="connsiteX496" fmla="*/ 1485552 w 7467600"/>
              <a:gd name="connsiteY496" fmla="*/ 5313202 h 6858000"/>
              <a:gd name="connsiteX497" fmla="*/ 2143004 w 7467600"/>
              <a:gd name="connsiteY497" fmla="*/ 5402420 h 6858000"/>
              <a:gd name="connsiteX498" fmla="*/ 1933391 w 7467600"/>
              <a:gd name="connsiteY498" fmla="*/ 5156971 h 6858000"/>
              <a:gd name="connsiteX499" fmla="*/ 1827118 w 7467600"/>
              <a:gd name="connsiteY499" fmla="*/ 4968410 h 6858000"/>
              <a:gd name="connsiteX500" fmla="*/ 1837349 w 7467600"/>
              <a:gd name="connsiteY500" fmla="*/ 4956357 h 6858000"/>
              <a:gd name="connsiteX501" fmla="*/ 2162835 w 7467600"/>
              <a:gd name="connsiteY501" fmla="*/ 5187853 h 6858000"/>
              <a:gd name="connsiteX502" fmla="*/ 2257167 w 7467600"/>
              <a:gd name="connsiteY502" fmla="*/ 5462123 h 6858000"/>
              <a:gd name="connsiteX503" fmla="*/ 2261598 w 7467600"/>
              <a:gd name="connsiteY503" fmla="*/ 5467998 h 6858000"/>
              <a:gd name="connsiteX504" fmla="*/ 2437177 w 7467600"/>
              <a:gd name="connsiteY504" fmla="*/ 5479608 h 6858000"/>
              <a:gd name="connsiteX505" fmla="*/ 2445247 w 7467600"/>
              <a:gd name="connsiteY505" fmla="*/ 5483476 h 6858000"/>
              <a:gd name="connsiteX506" fmla="*/ 2743626 w 7467600"/>
              <a:gd name="connsiteY506" fmla="*/ 5304819 h 6858000"/>
              <a:gd name="connsiteX507" fmla="*/ 3048102 w 7467600"/>
              <a:gd name="connsiteY507" fmla="*/ 5150595 h 6858000"/>
              <a:gd name="connsiteX508" fmla="*/ 1799414 w 7467600"/>
              <a:gd name="connsiteY508" fmla="*/ 4694732 h 6858000"/>
              <a:gd name="connsiteX509" fmla="*/ 1771735 w 7467600"/>
              <a:gd name="connsiteY509" fmla="*/ 4619929 h 6858000"/>
              <a:gd name="connsiteX510" fmla="*/ 3104273 w 7467600"/>
              <a:gd name="connsiteY510" fmla="*/ 5076159 h 6858000"/>
              <a:gd name="connsiteX511" fmla="*/ 3113245 w 7467600"/>
              <a:gd name="connsiteY511" fmla="*/ 5090705 h 6858000"/>
              <a:gd name="connsiteX512" fmla="*/ 3126294 w 7467600"/>
              <a:gd name="connsiteY512" fmla="*/ 5114400 h 6858000"/>
              <a:gd name="connsiteX513" fmla="*/ 3937433 w 7467600"/>
              <a:gd name="connsiteY513" fmla="*/ 4830473 h 6858000"/>
              <a:gd name="connsiteX514" fmla="*/ 3590475 w 7467600"/>
              <a:gd name="connsiteY514" fmla="*/ 4597974 h 6858000"/>
              <a:gd name="connsiteX515" fmla="*/ 3100264 w 7467600"/>
              <a:gd name="connsiteY515" fmla="*/ 4579845 h 6858000"/>
              <a:gd name="connsiteX516" fmla="*/ 2183576 w 7467600"/>
              <a:gd name="connsiteY516" fmla="*/ 4227150 h 6858000"/>
              <a:gd name="connsiteX517" fmla="*/ 2151029 w 7467600"/>
              <a:gd name="connsiteY517" fmla="*/ 4146947 h 6858000"/>
              <a:gd name="connsiteX518" fmla="*/ 3563434 w 7467600"/>
              <a:gd name="connsiteY518" fmla="*/ 4469115 h 6858000"/>
              <a:gd name="connsiteX519" fmla="*/ 3177952 w 7467600"/>
              <a:gd name="connsiteY519" fmla="*/ 3657386 h 6858000"/>
              <a:gd name="connsiteX520" fmla="*/ 3189263 w 7467600"/>
              <a:gd name="connsiteY520" fmla="*/ 3625726 h 6858000"/>
              <a:gd name="connsiteX521" fmla="*/ 3560912 w 7467600"/>
              <a:gd name="connsiteY521" fmla="*/ 4079863 h 6858000"/>
              <a:gd name="connsiteX522" fmla="*/ 3626636 w 7467600"/>
              <a:gd name="connsiteY522" fmla="*/ 4512230 h 6858000"/>
              <a:gd name="connsiteX523" fmla="*/ 3653088 w 7467600"/>
              <a:gd name="connsiteY523" fmla="*/ 4521417 h 6858000"/>
              <a:gd name="connsiteX524" fmla="*/ 3988128 w 7467600"/>
              <a:gd name="connsiteY524" fmla="*/ 4817267 h 6858000"/>
              <a:gd name="connsiteX525" fmla="*/ 4830582 w 7467600"/>
              <a:gd name="connsiteY525" fmla="*/ 4676000 h 6858000"/>
              <a:gd name="connsiteX526" fmla="*/ 4830100 w 7467600"/>
              <a:gd name="connsiteY526" fmla="*/ 4675554 h 6858000"/>
              <a:gd name="connsiteX527" fmla="*/ 4036318 w 7467600"/>
              <a:gd name="connsiteY527" fmla="*/ 4147013 h 6858000"/>
              <a:gd name="connsiteX528" fmla="*/ 3432098 w 7467600"/>
              <a:gd name="connsiteY528" fmla="*/ 3537312 h 6858000"/>
              <a:gd name="connsiteX529" fmla="*/ 3446761 w 7467600"/>
              <a:gd name="connsiteY529" fmla="*/ 3461278 h 6858000"/>
              <a:gd name="connsiteX530" fmla="*/ 4419733 w 7467600"/>
              <a:gd name="connsiteY530" fmla="*/ 3963555 h 6858000"/>
              <a:gd name="connsiteX531" fmla="*/ 4781371 w 7467600"/>
              <a:gd name="connsiteY531" fmla="*/ 4458604 h 6858000"/>
              <a:gd name="connsiteX532" fmla="*/ 4780440 w 7467600"/>
              <a:gd name="connsiteY532" fmla="*/ 4470290 h 6858000"/>
              <a:gd name="connsiteX533" fmla="*/ 4898954 w 7467600"/>
              <a:gd name="connsiteY533" fmla="*/ 4662092 h 6858000"/>
              <a:gd name="connsiteX534" fmla="*/ 4900699 w 7467600"/>
              <a:gd name="connsiteY534" fmla="*/ 4670867 h 6858000"/>
              <a:gd name="connsiteX535" fmla="*/ 5714511 w 7467600"/>
              <a:gd name="connsiteY535" fmla="*/ 4663483 h 6858000"/>
              <a:gd name="connsiteX536" fmla="*/ 5464793 w 7467600"/>
              <a:gd name="connsiteY536" fmla="*/ 4393556 h 6858000"/>
              <a:gd name="connsiteX537" fmla="*/ 5461897 w 7467600"/>
              <a:gd name="connsiteY537" fmla="*/ 4390879 h 6858000"/>
              <a:gd name="connsiteX538" fmla="*/ 4294126 w 7467600"/>
              <a:gd name="connsiteY538" fmla="*/ 3303048 h 6858000"/>
              <a:gd name="connsiteX539" fmla="*/ 4305321 w 7467600"/>
              <a:gd name="connsiteY539" fmla="*/ 3256953 h 6858000"/>
              <a:gd name="connsiteX540" fmla="*/ 4949299 w 7467600"/>
              <a:gd name="connsiteY540" fmla="*/ 3766336 h 6858000"/>
              <a:gd name="connsiteX541" fmla="*/ 5291452 w 7467600"/>
              <a:gd name="connsiteY541" fmla="*/ 4076801 h 6858000"/>
              <a:gd name="connsiteX542" fmla="*/ 5434998 w 7467600"/>
              <a:gd name="connsiteY542" fmla="*/ 4254100 h 6858000"/>
              <a:gd name="connsiteX543" fmla="*/ 5351015 w 7467600"/>
              <a:gd name="connsiteY543" fmla="*/ 3760989 h 6858000"/>
              <a:gd name="connsiteX544" fmla="*/ 5413780 w 7467600"/>
              <a:gd name="connsiteY544" fmla="*/ 2966265 h 6858000"/>
              <a:gd name="connsiteX545" fmla="*/ 5425627 w 7467600"/>
              <a:gd name="connsiteY545" fmla="*/ 2954192 h 6858000"/>
              <a:gd name="connsiteX546" fmla="*/ 6604735 w 7467600"/>
              <a:gd name="connsiteY546" fmla="*/ 2041381 h 6858000"/>
              <a:gd name="connsiteX547" fmla="*/ 7204487 w 7467600"/>
              <a:gd name="connsiteY547" fmla="*/ 2742112 h 6858000"/>
              <a:gd name="connsiteX548" fmla="*/ 7131592 w 7467600"/>
              <a:gd name="connsiteY548" fmla="*/ 2672096 h 6858000"/>
              <a:gd name="connsiteX549" fmla="*/ 6996344 w 7467600"/>
              <a:gd name="connsiteY549" fmla="*/ 2518310 h 6858000"/>
              <a:gd name="connsiteX550" fmla="*/ 6735495 w 7467600"/>
              <a:gd name="connsiteY550" fmla="*/ 2196890 h 6858000"/>
              <a:gd name="connsiteX551" fmla="*/ 6721901 w 7467600"/>
              <a:gd name="connsiteY551" fmla="*/ 2179274 h 6858000"/>
              <a:gd name="connsiteX552" fmla="*/ 6604735 w 7467600"/>
              <a:gd name="connsiteY552" fmla="*/ 2041381 h 6858000"/>
              <a:gd name="connsiteX553" fmla="*/ 6591670 w 7467600"/>
              <a:gd name="connsiteY553" fmla="*/ 1988277 h 6858000"/>
              <a:gd name="connsiteX554" fmla="*/ 6747349 w 7467600"/>
              <a:gd name="connsiteY554" fmla="*/ 2160069 h 6858000"/>
              <a:gd name="connsiteX555" fmla="*/ 6760943 w 7467600"/>
              <a:gd name="connsiteY555" fmla="*/ 2177686 h 6858000"/>
              <a:gd name="connsiteX556" fmla="*/ 7021065 w 7467600"/>
              <a:gd name="connsiteY556" fmla="*/ 2498102 h 6858000"/>
              <a:gd name="connsiteX557" fmla="*/ 7155223 w 7467600"/>
              <a:gd name="connsiteY557" fmla="*/ 2650386 h 6858000"/>
              <a:gd name="connsiteX558" fmla="*/ 7203167 w 7467600"/>
              <a:gd name="connsiteY558" fmla="*/ 2697288 h 6858000"/>
              <a:gd name="connsiteX559" fmla="*/ 6937703 w 7467600"/>
              <a:gd name="connsiteY559" fmla="*/ 2321981 h 6858000"/>
              <a:gd name="connsiteX560" fmla="*/ 6591670 w 7467600"/>
              <a:gd name="connsiteY560" fmla="*/ 1988277 h 6858000"/>
              <a:gd name="connsiteX561" fmla="*/ 5798671 w 7467600"/>
              <a:gd name="connsiteY561" fmla="*/ 1981601 h 6858000"/>
              <a:gd name="connsiteX562" fmla="*/ 5754709 w 7467600"/>
              <a:gd name="connsiteY562" fmla="*/ 2071454 h 6858000"/>
              <a:gd name="connsiteX563" fmla="*/ 5763044 w 7467600"/>
              <a:gd name="connsiteY563" fmla="*/ 2842206 h 6858000"/>
              <a:gd name="connsiteX564" fmla="*/ 5764974 w 7467600"/>
              <a:gd name="connsiteY564" fmla="*/ 2799609 h 6858000"/>
              <a:gd name="connsiteX565" fmla="*/ 5767665 w 7467600"/>
              <a:gd name="connsiteY565" fmla="*/ 2666409 h 6858000"/>
              <a:gd name="connsiteX566" fmla="*/ 5763055 w 7467600"/>
              <a:gd name="connsiteY566" fmla="*/ 2579705 h 6858000"/>
              <a:gd name="connsiteX567" fmla="*/ 5758079 w 7467600"/>
              <a:gd name="connsiteY567" fmla="*/ 2492508 h 6858000"/>
              <a:gd name="connsiteX568" fmla="*/ 5779325 w 7467600"/>
              <a:gd name="connsiteY568" fmla="*/ 2197069 h 6858000"/>
              <a:gd name="connsiteX569" fmla="*/ 5798671 w 7467600"/>
              <a:gd name="connsiteY569" fmla="*/ 1981601 h 6858000"/>
              <a:gd name="connsiteX570" fmla="*/ 5829202 w 7467600"/>
              <a:gd name="connsiteY570" fmla="*/ 1971679 h 6858000"/>
              <a:gd name="connsiteX571" fmla="*/ 5809558 w 7467600"/>
              <a:gd name="connsiteY571" fmla="*/ 2198043 h 6858000"/>
              <a:gd name="connsiteX572" fmla="*/ 5788653 w 7467600"/>
              <a:gd name="connsiteY572" fmla="*/ 2489430 h 6858000"/>
              <a:gd name="connsiteX573" fmla="*/ 5793439 w 7467600"/>
              <a:gd name="connsiteY573" fmla="*/ 2575235 h 6858000"/>
              <a:gd name="connsiteX574" fmla="*/ 5796837 w 7467600"/>
              <a:gd name="connsiteY574" fmla="*/ 2637633 h 6858000"/>
              <a:gd name="connsiteX575" fmla="*/ 5818614 w 7467600"/>
              <a:gd name="connsiteY575" fmla="*/ 2473055 h 6858000"/>
              <a:gd name="connsiteX576" fmla="*/ 5829202 w 7467600"/>
              <a:gd name="connsiteY576" fmla="*/ 1971679 h 6858000"/>
              <a:gd name="connsiteX577" fmla="*/ 5911389 w 7467600"/>
              <a:gd name="connsiteY577" fmla="*/ 1898371 h 6858000"/>
              <a:gd name="connsiteX578" fmla="*/ 6237627 w 7467600"/>
              <a:gd name="connsiteY578" fmla="*/ 2231921 h 6858000"/>
              <a:gd name="connsiteX579" fmla="*/ 5911389 w 7467600"/>
              <a:gd name="connsiteY579" fmla="*/ 1898371 h 6858000"/>
              <a:gd name="connsiteX580" fmla="*/ 6944437 w 7467600"/>
              <a:gd name="connsiteY580" fmla="*/ 1575402 h 6858000"/>
              <a:gd name="connsiteX581" fmla="*/ 6304730 w 7467600"/>
              <a:gd name="connsiteY581" fmla="*/ 1766654 h 6858000"/>
              <a:gd name="connsiteX582" fmla="*/ 6944437 w 7467600"/>
              <a:gd name="connsiteY582" fmla="*/ 1575402 h 6858000"/>
              <a:gd name="connsiteX583" fmla="*/ 7019523 w 7467600"/>
              <a:gd name="connsiteY583" fmla="*/ 1519450 h 6858000"/>
              <a:gd name="connsiteX584" fmla="*/ 6298091 w 7467600"/>
              <a:gd name="connsiteY584" fmla="*/ 1737122 h 6858000"/>
              <a:gd name="connsiteX585" fmla="*/ 7019523 w 7467600"/>
              <a:gd name="connsiteY585" fmla="*/ 1519450 h 6858000"/>
              <a:gd name="connsiteX586" fmla="*/ 2399523 w 7467600"/>
              <a:gd name="connsiteY586" fmla="*/ 1428234 h 6858000"/>
              <a:gd name="connsiteX587" fmla="*/ 2224982 w 7467600"/>
              <a:gd name="connsiteY587" fmla="*/ 1826201 h 6858000"/>
              <a:gd name="connsiteX588" fmla="*/ 2096099 w 7467600"/>
              <a:gd name="connsiteY588" fmla="*/ 2345900 h 6858000"/>
              <a:gd name="connsiteX589" fmla="*/ 2283317 w 7467600"/>
              <a:gd name="connsiteY589" fmla="*/ 1796925 h 6858000"/>
              <a:gd name="connsiteX590" fmla="*/ 2399523 w 7467600"/>
              <a:gd name="connsiteY590" fmla="*/ 1428234 h 6858000"/>
              <a:gd name="connsiteX591" fmla="*/ 2448558 w 7467600"/>
              <a:gd name="connsiteY591" fmla="*/ 1373435 h 6858000"/>
              <a:gd name="connsiteX592" fmla="*/ 2312521 w 7467600"/>
              <a:gd name="connsiteY592" fmla="*/ 1806140 h 6858000"/>
              <a:gd name="connsiteX593" fmla="*/ 2127533 w 7467600"/>
              <a:gd name="connsiteY593" fmla="*/ 2348380 h 6858000"/>
              <a:gd name="connsiteX594" fmla="*/ 2358080 w 7467600"/>
              <a:gd name="connsiteY594" fmla="*/ 1866134 h 6858000"/>
              <a:gd name="connsiteX595" fmla="*/ 2407436 w 7467600"/>
              <a:gd name="connsiteY595" fmla="*/ 1651070 h 6858000"/>
              <a:gd name="connsiteX596" fmla="*/ 2448558 w 7467600"/>
              <a:gd name="connsiteY596" fmla="*/ 1373435 h 6858000"/>
              <a:gd name="connsiteX597" fmla="*/ 278707 w 7467600"/>
              <a:gd name="connsiteY597" fmla="*/ 1352270 h 6858000"/>
              <a:gd name="connsiteX598" fmla="*/ 321570 w 7467600"/>
              <a:gd name="connsiteY598" fmla="*/ 1861610 h 6858000"/>
              <a:gd name="connsiteX599" fmla="*/ 294281 w 7467600"/>
              <a:gd name="connsiteY599" fmla="*/ 1440658 h 6858000"/>
              <a:gd name="connsiteX600" fmla="*/ 278707 w 7467600"/>
              <a:gd name="connsiteY600" fmla="*/ 1352270 h 6858000"/>
              <a:gd name="connsiteX601" fmla="*/ 1423821 w 7467600"/>
              <a:gd name="connsiteY601" fmla="*/ 1351958 h 6858000"/>
              <a:gd name="connsiteX602" fmla="*/ 1638521 w 7467600"/>
              <a:gd name="connsiteY602" fmla="*/ 1908470 h 6858000"/>
              <a:gd name="connsiteX603" fmla="*/ 1754199 w 7467600"/>
              <a:gd name="connsiteY603" fmla="*/ 2149284 h 6858000"/>
              <a:gd name="connsiteX604" fmla="*/ 1908359 w 7467600"/>
              <a:gd name="connsiteY604" fmla="*/ 2364988 h 6858000"/>
              <a:gd name="connsiteX605" fmla="*/ 1647661 w 7467600"/>
              <a:gd name="connsiteY605" fmla="*/ 1825945 h 6858000"/>
              <a:gd name="connsiteX606" fmla="*/ 1423821 w 7467600"/>
              <a:gd name="connsiteY606" fmla="*/ 1351958 h 6858000"/>
              <a:gd name="connsiteX607" fmla="*/ 1431890 w 7467600"/>
              <a:gd name="connsiteY607" fmla="*/ 1306475 h 6858000"/>
              <a:gd name="connsiteX608" fmla="*/ 1507597 w 7467600"/>
              <a:gd name="connsiteY608" fmla="*/ 1446132 h 6858000"/>
              <a:gd name="connsiteX609" fmla="*/ 1674586 w 7467600"/>
              <a:gd name="connsiteY609" fmla="*/ 1813832 h 6858000"/>
              <a:gd name="connsiteX610" fmla="*/ 1815950 w 7467600"/>
              <a:gd name="connsiteY610" fmla="*/ 2128564 h 6858000"/>
              <a:gd name="connsiteX611" fmla="*/ 1984242 w 7467600"/>
              <a:gd name="connsiteY611" fmla="*/ 2430829 h 6858000"/>
              <a:gd name="connsiteX612" fmla="*/ 2014023 w 7467600"/>
              <a:gd name="connsiteY612" fmla="*/ 2450995 h 6858000"/>
              <a:gd name="connsiteX613" fmla="*/ 1747337 w 7467600"/>
              <a:gd name="connsiteY613" fmla="*/ 1855264 h 6858000"/>
              <a:gd name="connsiteX614" fmla="*/ 1533749 w 7467600"/>
              <a:gd name="connsiteY614" fmla="*/ 1478656 h 6858000"/>
              <a:gd name="connsiteX615" fmla="*/ 1431890 w 7467600"/>
              <a:gd name="connsiteY615" fmla="*/ 1306475 h 6858000"/>
              <a:gd name="connsiteX616" fmla="*/ 5052692 w 7467600"/>
              <a:gd name="connsiteY616" fmla="*/ 1292994 h 6858000"/>
              <a:gd name="connsiteX617" fmla="*/ 5200661 w 7467600"/>
              <a:gd name="connsiteY617" fmla="*/ 1635186 h 6858000"/>
              <a:gd name="connsiteX618" fmla="*/ 5297138 w 7467600"/>
              <a:gd name="connsiteY618" fmla="*/ 1906351 h 6858000"/>
              <a:gd name="connsiteX619" fmla="*/ 5052692 w 7467600"/>
              <a:gd name="connsiteY619" fmla="*/ 1292994 h 6858000"/>
              <a:gd name="connsiteX620" fmla="*/ 5009948 w 7467600"/>
              <a:gd name="connsiteY620" fmla="*/ 1273619 h 6858000"/>
              <a:gd name="connsiteX621" fmla="*/ 5121777 w 7467600"/>
              <a:gd name="connsiteY621" fmla="*/ 1654213 h 6858000"/>
              <a:gd name="connsiteX622" fmla="*/ 5293545 w 7467600"/>
              <a:gd name="connsiteY622" fmla="*/ 2072247 h 6858000"/>
              <a:gd name="connsiteX623" fmla="*/ 5294042 w 7467600"/>
              <a:gd name="connsiteY623" fmla="*/ 2065019 h 6858000"/>
              <a:gd name="connsiteX624" fmla="*/ 5171936 w 7467600"/>
              <a:gd name="connsiteY624" fmla="*/ 1647613 h 6858000"/>
              <a:gd name="connsiteX625" fmla="*/ 5009948 w 7467600"/>
              <a:gd name="connsiteY625" fmla="*/ 1273619 h 6858000"/>
              <a:gd name="connsiteX626" fmla="*/ 655236 w 7467600"/>
              <a:gd name="connsiteY626" fmla="*/ 1268632 h 6858000"/>
              <a:gd name="connsiteX627" fmla="*/ 839521 w 7467600"/>
              <a:gd name="connsiteY627" fmla="*/ 1685315 h 6858000"/>
              <a:gd name="connsiteX628" fmla="*/ 1109416 w 7467600"/>
              <a:gd name="connsiteY628" fmla="*/ 2061663 h 6858000"/>
              <a:gd name="connsiteX629" fmla="*/ 1298300 w 7467600"/>
              <a:gd name="connsiteY629" fmla="*/ 2247742 h 6858000"/>
              <a:gd name="connsiteX630" fmla="*/ 1125871 w 7467600"/>
              <a:gd name="connsiteY630" fmla="*/ 1989513 h 6858000"/>
              <a:gd name="connsiteX631" fmla="*/ 981574 w 7467600"/>
              <a:gd name="connsiteY631" fmla="*/ 1783157 h 6858000"/>
              <a:gd name="connsiteX632" fmla="*/ 922198 w 7467600"/>
              <a:gd name="connsiteY632" fmla="*/ 1677437 h 6858000"/>
              <a:gd name="connsiteX633" fmla="*/ 869293 w 7467600"/>
              <a:gd name="connsiteY633" fmla="*/ 1583214 h 6858000"/>
              <a:gd name="connsiteX634" fmla="*/ 751431 w 7467600"/>
              <a:gd name="connsiteY634" fmla="*/ 1405731 h 6858000"/>
              <a:gd name="connsiteX635" fmla="*/ 655236 w 7467600"/>
              <a:gd name="connsiteY635" fmla="*/ 1268632 h 6858000"/>
              <a:gd name="connsiteX636" fmla="*/ 6516292 w 7467600"/>
              <a:gd name="connsiteY636" fmla="*/ 1263064 h 6858000"/>
              <a:gd name="connsiteX637" fmla="*/ 5736320 w 7467600"/>
              <a:gd name="connsiteY637" fmla="*/ 1501803 h 6858000"/>
              <a:gd name="connsiteX638" fmla="*/ 6516292 w 7467600"/>
              <a:gd name="connsiteY638" fmla="*/ 1263064 h 6858000"/>
              <a:gd name="connsiteX639" fmla="*/ 291466 w 7467600"/>
              <a:gd name="connsiteY639" fmla="*/ 1250369 h 6858000"/>
              <a:gd name="connsiteX640" fmla="*/ 323180 w 7467600"/>
              <a:gd name="connsiteY640" fmla="*/ 1435283 h 6858000"/>
              <a:gd name="connsiteX641" fmla="*/ 349381 w 7467600"/>
              <a:gd name="connsiteY641" fmla="*/ 1875041 h 6858000"/>
              <a:gd name="connsiteX642" fmla="*/ 374363 w 7467600"/>
              <a:gd name="connsiteY642" fmla="*/ 1506494 h 6858000"/>
              <a:gd name="connsiteX643" fmla="*/ 302168 w 7467600"/>
              <a:gd name="connsiteY643" fmla="*/ 1274495 h 6858000"/>
              <a:gd name="connsiteX644" fmla="*/ 291466 w 7467600"/>
              <a:gd name="connsiteY644" fmla="*/ 1250369 h 6858000"/>
              <a:gd name="connsiteX645" fmla="*/ 678222 w 7467600"/>
              <a:gd name="connsiteY645" fmla="*/ 1248670 h 6858000"/>
              <a:gd name="connsiteX646" fmla="*/ 775536 w 7467600"/>
              <a:gd name="connsiteY646" fmla="*/ 1388015 h 6858000"/>
              <a:gd name="connsiteX647" fmla="*/ 894529 w 7467600"/>
              <a:gd name="connsiteY647" fmla="*/ 1567739 h 6858000"/>
              <a:gd name="connsiteX648" fmla="*/ 948000 w 7467600"/>
              <a:gd name="connsiteY648" fmla="*/ 1663088 h 6858000"/>
              <a:gd name="connsiteX649" fmla="*/ 1006812 w 7467600"/>
              <a:gd name="connsiteY649" fmla="*/ 1767683 h 6858000"/>
              <a:gd name="connsiteX650" fmla="*/ 1149133 w 7467600"/>
              <a:gd name="connsiteY650" fmla="*/ 1971513 h 6858000"/>
              <a:gd name="connsiteX651" fmla="*/ 1333952 w 7467600"/>
              <a:gd name="connsiteY651" fmla="*/ 2251620 h 6858000"/>
              <a:gd name="connsiteX652" fmla="*/ 1337329 w 7467600"/>
              <a:gd name="connsiteY652" fmla="*/ 2258350 h 6858000"/>
              <a:gd name="connsiteX653" fmla="*/ 1014726 w 7467600"/>
              <a:gd name="connsiteY653" fmla="*/ 1615556 h 6858000"/>
              <a:gd name="connsiteX654" fmla="*/ 678222 w 7467600"/>
              <a:gd name="connsiteY654" fmla="*/ 1248670 h 6858000"/>
              <a:gd name="connsiteX655" fmla="*/ 6691602 w 7467600"/>
              <a:gd name="connsiteY655" fmla="*/ 1140573 h 6858000"/>
              <a:gd name="connsiteX656" fmla="*/ 6571100 w 7467600"/>
              <a:gd name="connsiteY656" fmla="*/ 1183662 h 6858000"/>
              <a:gd name="connsiteX657" fmla="*/ 6241687 w 7467600"/>
              <a:gd name="connsiteY657" fmla="*/ 1257600 h 6858000"/>
              <a:gd name="connsiteX658" fmla="*/ 5693009 w 7467600"/>
              <a:gd name="connsiteY658" fmla="*/ 1478256 h 6858000"/>
              <a:gd name="connsiteX659" fmla="*/ 6548420 w 7467600"/>
              <a:gd name="connsiteY659" fmla="*/ 1214599 h 6858000"/>
              <a:gd name="connsiteX660" fmla="*/ 6605473 w 7467600"/>
              <a:gd name="connsiteY660" fmla="*/ 1184686 h 6858000"/>
              <a:gd name="connsiteX661" fmla="*/ 6691602 w 7467600"/>
              <a:gd name="connsiteY661" fmla="*/ 1140573 h 6858000"/>
              <a:gd name="connsiteX662" fmla="*/ 4002475 w 7467600"/>
              <a:gd name="connsiteY662" fmla="*/ 1037802 h 6858000"/>
              <a:gd name="connsiteX663" fmla="*/ 4000324 w 7467600"/>
              <a:gd name="connsiteY663" fmla="*/ 1039362 h 6858000"/>
              <a:gd name="connsiteX664" fmla="*/ 4002862 w 7467600"/>
              <a:gd name="connsiteY664" fmla="*/ 1042866 h 6858000"/>
              <a:gd name="connsiteX665" fmla="*/ 4002475 w 7467600"/>
              <a:gd name="connsiteY665" fmla="*/ 1037802 h 6858000"/>
              <a:gd name="connsiteX666" fmla="*/ 506322 w 7467600"/>
              <a:gd name="connsiteY666" fmla="*/ 1020997 h 6858000"/>
              <a:gd name="connsiteX667" fmla="*/ 533068 w 7467600"/>
              <a:gd name="connsiteY667" fmla="*/ 1029409 h 6858000"/>
              <a:gd name="connsiteX668" fmla="*/ 1232525 w 7467600"/>
              <a:gd name="connsiteY668" fmla="*/ 1804675 h 6858000"/>
              <a:gd name="connsiteX669" fmla="*/ 1388858 w 7467600"/>
              <a:gd name="connsiteY669" fmla="*/ 2368011 h 6858000"/>
              <a:gd name="connsiteX670" fmla="*/ 1384098 w 7467600"/>
              <a:gd name="connsiteY670" fmla="*/ 2378125 h 6858000"/>
              <a:gd name="connsiteX671" fmla="*/ 1425393 w 7467600"/>
              <a:gd name="connsiteY671" fmla="*/ 2589124 h 6858000"/>
              <a:gd name="connsiteX672" fmla="*/ 1424001 w 7467600"/>
              <a:gd name="connsiteY672" fmla="*/ 2597541 h 6858000"/>
              <a:gd name="connsiteX673" fmla="*/ 2152729 w 7467600"/>
              <a:gd name="connsiteY673" fmla="*/ 2864487 h 6858000"/>
              <a:gd name="connsiteX674" fmla="*/ 2020609 w 7467600"/>
              <a:gd name="connsiteY674" fmla="*/ 2539671 h 6858000"/>
              <a:gd name="connsiteX675" fmla="*/ 2018920 w 7467600"/>
              <a:gd name="connsiteY675" fmla="*/ 2536309 h 6858000"/>
              <a:gd name="connsiteX676" fmla="*/ 1342441 w 7467600"/>
              <a:gd name="connsiteY676" fmla="*/ 1173017 h 6858000"/>
              <a:gd name="connsiteX677" fmla="*/ 1367925 w 7467600"/>
              <a:gd name="connsiteY677" fmla="*/ 1135648 h 6858000"/>
              <a:gd name="connsiteX678" fmla="*/ 1771401 w 7467600"/>
              <a:gd name="connsiteY678" fmla="*/ 1806673 h 6858000"/>
              <a:gd name="connsiteX679" fmla="*/ 1972385 w 7467600"/>
              <a:gd name="connsiteY679" fmla="*/ 2198735 h 6858000"/>
              <a:gd name="connsiteX680" fmla="*/ 2040892 w 7467600"/>
              <a:gd name="connsiteY680" fmla="*/ 2405205 h 6858000"/>
              <a:gd name="connsiteX681" fmla="*/ 2131689 w 7467600"/>
              <a:gd name="connsiteY681" fmla="*/ 1936926 h 6858000"/>
              <a:gd name="connsiteX682" fmla="*/ 2454820 w 7467600"/>
              <a:gd name="connsiteY682" fmla="*/ 1248808 h 6858000"/>
              <a:gd name="connsiteX683" fmla="*/ 2492512 w 7467600"/>
              <a:gd name="connsiteY683" fmla="*/ 1302920 h 6858000"/>
              <a:gd name="connsiteX684" fmla="*/ 2081216 w 7467600"/>
              <a:gd name="connsiteY684" fmla="*/ 2527513 h 6858000"/>
              <a:gd name="connsiteX685" fmla="*/ 2081211 w 7467600"/>
              <a:gd name="connsiteY685" fmla="*/ 2528916 h 6858000"/>
              <a:gd name="connsiteX686" fmla="*/ 2199067 w 7467600"/>
              <a:gd name="connsiteY686" fmla="*/ 2884061 h 6858000"/>
              <a:gd name="connsiteX687" fmla="*/ 3192586 w 7467600"/>
              <a:gd name="connsiteY687" fmla="*/ 3411496 h 6858000"/>
              <a:gd name="connsiteX688" fmla="*/ 3182620 w 7467600"/>
              <a:gd name="connsiteY688" fmla="*/ 3483279 h 6858000"/>
              <a:gd name="connsiteX689" fmla="*/ 2435119 w 7467600"/>
              <a:gd name="connsiteY689" fmla="*/ 3080173 h 6858000"/>
              <a:gd name="connsiteX690" fmla="*/ 2410152 w 7467600"/>
              <a:gd name="connsiteY690" fmla="*/ 3063751 h 6858000"/>
              <a:gd name="connsiteX691" fmla="*/ 2408099 w 7467600"/>
              <a:gd name="connsiteY691" fmla="*/ 3064403 h 6858000"/>
              <a:gd name="connsiteX692" fmla="*/ 2407218 w 7467600"/>
              <a:gd name="connsiteY692" fmla="*/ 3070324 h 6858000"/>
              <a:gd name="connsiteX693" fmla="*/ 2380138 w 7467600"/>
              <a:gd name="connsiteY693" fmla="*/ 3099341 h 6858000"/>
              <a:gd name="connsiteX694" fmla="*/ 1765923 w 7467600"/>
              <a:gd name="connsiteY694" fmla="*/ 3581043 h 6858000"/>
              <a:gd name="connsiteX695" fmla="*/ 1702258 w 7467600"/>
              <a:gd name="connsiteY695" fmla="*/ 3612286 h 6858000"/>
              <a:gd name="connsiteX696" fmla="*/ 1538370 w 7467600"/>
              <a:gd name="connsiteY696" fmla="*/ 3811804 h 6858000"/>
              <a:gd name="connsiteX697" fmla="*/ 542867 w 7467600"/>
              <a:gd name="connsiteY697" fmla="*/ 4944092 h 6858000"/>
              <a:gd name="connsiteX698" fmla="*/ 515800 w 7467600"/>
              <a:gd name="connsiteY698" fmla="*/ 4862180 h 6858000"/>
              <a:gd name="connsiteX699" fmla="*/ 909145 w 7467600"/>
              <a:gd name="connsiteY699" fmla="*/ 4199225 h 6858000"/>
              <a:gd name="connsiteX700" fmla="*/ 1214067 w 7467600"/>
              <a:gd name="connsiteY700" fmla="*/ 3908561 h 6858000"/>
              <a:gd name="connsiteX701" fmla="*/ 640967 w 7467600"/>
              <a:gd name="connsiteY701" fmla="*/ 4105601 h 6858000"/>
              <a:gd name="connsiteX702" fmla="*/ 112563 w 7467600"/>
              <a:gd name="connsiteY702" fmla="*/ 4396952 h 6858000"/>
              <a:gd name="connsiteX703" fmla="*/ 0 w 7467600"/>
              <a:gd name="connsiteY703" fmla="*/ 4466006 h 6858000"/>
              <a:gd name="connsiteX704" fmla="*/ 0 w 7467600"/>
              <a:gd name="connsiteY704" fmla="*/ 4233763 h 6858000"/>
              <a:gd name="connsiteX705" fmla="*/ 36881 w 7467600"/>
              <a:gd name="connsiteY705" fmla="*/ 4200118 h 6858000"/>
              <a:gd name="connsiteX706" fmla="*/ 910534 w 7467600"/>
              <a:gd name="connsiteY706" fmla="*/ 3629753 h 6858000"/>
              <a:gd name="connsiteX707" fmla="*/ 1578717 w 7467600"/>
              <a:gd name="connsiteY707" fmla="*/ 3575982 h 6858000"/>
              <a:gd name="connsiteX708" fmla="*/ 2338780 w 7467600"/>
              <a:gd name="connsiteY708" fmla="*/ 3033725 h 6858000"/>
              <a:gd name="connsiteX709" fmla="*/ 1807991 w 7467600"/>
              <a:gd name="connsiteY709" fmla="*/ 2807184 h 6858000"/>
              <a:gd name="connsiteX710" fmla="*/ 1416358 w 7467600"/>
              <a:gd name="connsiteY710" fmla="*/ 3112571 h 6858000"/>
              <a:gd name="connsiteX711" fmla="*/ 939066 w 7467600"/>
              <a:gd name="connsiteY711" fmla="*/ 3378798 h 6858000"/>
              <a:gd name="connsiteX712" fmla="*/ 115099 w 7467600"/>
              <a:gd name="connsiteY712" fmla="*/ 3607650 h 6858000"/>
              <a:gd name="connsiteX713" fmla="*/ 97284 w 7467600"/>
              <a:gd name="connsiteY713" fmla="*/ 3520393 h 6858000"/>
              <a:gd name="connsiteX714" fmla="*/ 922050 w 7467600"/>
              <a:gd name="connsiteY714" fmla="*/ 3074867 h 6858000"/>
              <a:gd name="connsiteX715" fmla="*/ 1405265 w 7467600"/>
              <a:gd name="connsiteY715" fmla="*/ 3016319 h 6858000"/>
              <a:gd name="connsiteX716" fmla="*/ 1407512 w 7467600"/>
              <a:gd name="connsiteY716" fmla="*/ 3018001 h 6858000"/>
              <a:gd name="connsiteX717" fmla="*/ 1726266 w 7467600"/>
              <a:gd name="connsiteY717" fmla="*/ 2777274 h 6858000"/>
              <a:gd name="connsiteX718" fmla="*/ 625390 w 7467600"/>
              <a:gd name="connsiteY718" fmla="*/ 2514541 h 6858000"/>
              <a:gd name="connsiteX719" fmla="*/ 619799 w 7467600"/>
              <a:gd name="connsiteY719" fmla="*/ 2527180 h 6858000"/>
              <a:gd name="connsiteX720" fmla="*/ 310030 w 7467600"/>
              <a:gd name="connsiteY720" fmla="*/ 2771818 h 6858000"/>
              <a:gd name="connsiteX721" fmla="*/ 173877 w 7467600"/>
              <a:gd name="connsiteY721" fmla="*/ 2937056 h 6858000"/>
              <a:gd name="connsiteX722" fmla="*/ 77889 w 7467600"/>
              <a:gd name="connsiteY722" fmla="*/ 3138440 h 6858000"/>
              <a:gd name="connsiteX723" fmla="*/ 0 w 7467600"/>
              <a:gd name="connsiteY723" fmla="*/ 3271395 h 6858000"/>
              <a:gd name="connsiteX724" fmla="*/ 0 w 7467600"/>
              <a:gd name="connsiteY724" fmla="*/ 3153002 h 6858000"/>
              <a:gd name="connsiteX725" fmla="*/ 2386 w 7467600"/>
              <a:gd name="connsiteY725" fmla="*/ 3149203 h 6858000"/>
              <a:gd name="connsiteX726" fmla="*/ 89753 w 7467600"/>
              <a:gd name="connsiteY726" fmla="*/ 2987702 h 6858000"/>
              <a:gd name="connsiteX727" fmla="*/ 76869 w 7467600"/>
              <a:gd name="connsiteY727" fmla="*/ 3005404 h 6858000"/>
              <a:gd name="connsiteX728" fmla="*/ 32049 w 7467600"/>
              <a:gd name="connsiteY728" fmla="*/ 3065814 h 6858000"/>
              <a:gd name="connsiteX729" fmla="*/ 0 w 7467600"/>
              <a:gd name="connsiteY729" fmla="*/ 3108744 h 6858000"/>
              <a:gd name="connsiteX730" fmla="*/ 0 w 7467600"/>
              <a:gd name="connsiteY730" fmla="*/ 3058059 h 6858000"/>
              <a:gd name="connsiteX731" fmla="*/ 7610 w 7467600"/>
              <a:gd name="connsiteY731" fmla="*/ 3047889 h 6858000"/>
              <a:gd name="connsiteX732" fmla="*/ 52419 w 7467600"/>
              <a:gd name="connsiteY732" fmla="*/ 2987479 h 6858000"/>
              <a:gd name="connsiteX733" fmla="*/ 59142 w 7467600"/>
              <a:gd name="connsiteY733" fmla="*/ 2978488 h 6858000"/>
              <a:gd name="connsiteX734" fmla="*/ 0 w 7467600"/>
              <a:gd name="connsiteY734" fmla="*/ 3015334 h 6858000"/>
              <a:gd name="connsiteX735" fmla="*/ 0 w 7467600"/>
              <a:gd name="connsiteY735" fmla="*/ 2914286 h 6858000"/>
              <a:gd name="connsiteX736" fmla="*/ 36383 w 7467600"/>
              <a:gd name="connsiteY736" fmla="*/ 2901128 h 6858000"/>
              <a:gd name="connsiteX737" fmla="*/ 156329 w 7467600"/>
              <a:gd name="connsiteY737" fmla="*/ 2840533 h 6858000"/>
              <a:gd name="connsiteX738" fmla="*/ 358355 w 7467600"/>
              <a:gd name="connsiteY738" fmla="*/ 2620471 h 6858000"/>
              <a:gd name="connsiteX739" fmla="*/ 510577 w 7467600"/>
              <a:gd name="connsiteY739" fmla="*/ 2501244 h 6858000"/>
              <a:gd name="connsiteX740" fmla="*/ 211967 w 7467600"/>
              <a:gd name="connsiteY740" fmla="*/ 2479171 h 6858000"/>
              <a:gd name="connsiteX741" fmla="*/ 0 w 7467600"/>
              <a:gd name="connsiteY741" fmla="*/ 2476398 h 6858000"/>
              <a:gd name="connsiteX742" fmla="*/ 0 w 7467600"/>
              <a:gd name="connsiteY742" fmla="*/ 2389189 h 6858000"/>
              <a:gd name="connsiteX743" fmla="*/ 103062 w 7467600"/>
              <a:gd name="connsiteY743" fmla="*/ 2389518 h 6858000"/>
              <a:gd name="connsiteX744" fmla="*/ 510734 w 7467600"/>
              <a:gd name="connsiteY744" fmla="*/ 2416201 h 6858000"/>
              <a:gd name="connsiteX745" fmla="*/ 279257 w 7467600"/>
              <a:gd name="connsiteY745" fmla="*/ 2092102 h 6858000"/>
              <a:gd name="connsiteX746" fmla="*/ 65265 w 7467600"/>
              <a:gd name="connsiteY746" fmla="*/ 2006049 h 6858000"/>
              <a:gd name="connsiteX747" fmla="*/ 0 w 7467600"/>
              <a:gd name="connsiteY747" fmla="*/ 1982532 h 6858000"/>
              <a:gd name="connsiteX748" fmla="*/ 0 w 7467600"/>
              <a:gd name="connsiteY748" fmla="*/ 1912789 h 6858000"/>
              <a:gd name="connsiteX749" fmla="*/ 97460 w 7467600"/>
              <a:gd name="connsiteY749" fmla="*/ 1953725 h 6858000"/>
              <a:gd name="connsiteX750" fmla="*/ 221272 w 7467600"/>
              <a:gd name="connsiteY750" fmla="*/ 1980766 h 6858000"/>
              <a:gd name="connsiteX751" fmla="*/ 116765 w 7467600"/>
              <a:gd name="connsiteY751" fmla="*/ 1911033 h 6858000"/>
              <a:gd name="connsiteX752" fmla="*/ 16405 w 7467600"/>
              <a:gd name="connsiteY752" fmla="*/ 1803412 h 6858000"/>
              <a:gd name="connsiteX753" fmla="*/ 0 w 7467600"/>
              <a:gd name="connsiteY753" fmla="*/ 1784777 h 6858000"/>
              <a:gd name="connsiteX754" fmla="*/ 0 w 7467600"/>
              <a:gd name="connsiteY754" fmla="*/ 1740082 h 6858000"/>
              <a:gd name="connsiteX755" fmla="*/ 39394 w 7467600"/>
              <a:gd name="connsiteY755" fmla="*/ 1784856 h 6858000"/>
              <a:gd name="connsiteX756" fmla="*/ 135813 w 7467600"/>
              <a:gd name="connsiteY756" fmla="*/ 1888838 h 6858000"/>
              <a:gd name="connsiteX757" fmla="*/ 242575 w 7467600"/>
              <a:gd name="connsiteY757" fmla="*/ 1958841 h 6858000"/>
              <a:gd name="connsiteX758" fmla="*/ 82197 w 7467600"/>
              <a:gd name="connsiteY758" fmla="*/ 1754826 h 6858000"/>
              <a:gd name="connsiteX759" fmla="*/ 0 w 7467600"/>
              <a:gd name="connsiteY759" fmla="*/ 1679650 h 6858000"/>
              <a:gd name="connsiteX760" fmla="*/ 0 w 7467600"/>
              <a:gd name="connsiteY760" fmla="*/ 1602463 h 6858000"/>
              <a:gd name="connsiteX761" fmla="*/ 84689 w 7467600"/>
              <a:gd name="connsiteY761" fmla="*/ 1677442 h 6858000"/>
              <a:gd name="connsiteX762" fmla="*/ 298437 w 7467600"/>
              <a:gd name="connsiteY762" fmla="*/ 1968019 h 6858000"/>
              <a:gd name="connsiteX763" fmla="*/ 227269 w 7467600"/>
              <a:gd name="connsiteY763" fmla="*/ 1114064 h 6858000"/>
              <a:gd name="connsiteX764" fmla="*/ 248003 w 7467600"/>
              <a:gd name="connsiteY764" fmla="*/ 1089613 h 6858000"/>
              <a:gd name="connsiteX765" fmla="*/ 427020 w 7467600"/>
              <a:gd name="connsiteY765" fmla="*/ 1619803 h 6858000"/>
              <a:gd name="connsiteX766" fmla="*/ 340345 w 7467600"/>
              <a:gd name="connsiteY766" fmla="*/ 2027739 h 6858000"/>
              <a:gd name="connsiteX767" fmla="*/ 360865 w 7467600"/>
              <a:gd name="connsiteY767" fmla="*/ 2044827 h 6858000"/>
              <a:gd name="connsiteX768" fmla="*/ 560414 w 7467600"/>
              <a:gd name="connsiteY768" fmla="*/ 2421457 h 6858000"/>
              <a:gd name="connsiteX769" fmla="*/ 1359703 w 7467600"/>
              <a:gd name="connsiteY769" fmla="*/ 2578554 h 6858000"/>
              <a:gd name="connsiteX770" fmla="*/ 1359422 w 7467600"/>
              <a:gd name="connsiteY770" fmla="*/ 2577994 h 6858000"/>
              <a:gd name="connsiteX771" fmla="*/ 828701 w 7467600"/>
              <a:gd name="connsiteY771" fmla="*/ 1839520 h 6858000"/>
              <a:gd name="connsiteX772" fmla="*/ 494427 w 7467600"/>
              <a:gd name="connsiteY772" fmla="*/ 1092333 h 6858000"/>
              <a:gd name="connsiteX773" fmla="*/ 506322 w 7467600"/>
              <a:gd name="connsiteY773" fmla="*/ 1020997 h 6858000"/>
              <a:gd name="connsiteX774" fmla="*/ 4570198 w 7467600"/>
              <a:gd name="connsiteY774" fmla="*/ 978081 h 6858000"/>
              <a:gd name="connsiteX775" fmla="*/ 4523691 w 7467600"/>
              <a:gd name="connsiteY775" fmla="*/ 1127776 h 6858000"/>
              <a:gd name="connsiteX776" fmla="*/ 4509875 w 7467600"/>
              <a:gd name="connsiteY776" fmla="*/ 1167552 h 6858000"/>
              <a:gd name="connsiteX777" fmla="*/ 4478168 w 7467600"/>
              <a:gd name="connsiteY777" fmla="*/ 1260735 h 6858000"/>
              <a:gd name="connsiteX778" fmla="*/ 4409309 w 7467600"/>
              <a:gd name="connsiteY778" fmla="*/ 1666996 h 6858000"/>
              <a:gd name="connsiteX779" fmla="*/ 4370031 w 7467600"/>
              <a:gd name="connsiteY779" fmla="*/ 1955666 h 6858000"/>
              <a:gd name="connsiteX780" fmla="*/ 4570198 w 7467600"/>
              <a:gd name="connsiteY780" fmla="*/ 978081 h 6858000"/>
              <a:gd name="connsiteX781" fmla="*/ 4557898 w 7467600"/>
              <a:gd name="connsiteY781" fmla="*/ 900011 h 6858000"/>
              <a:gd name="connsiteX782" fmla="*/ 4344840 w 7467600"/>
              <a:gd name="connsiteY782" fmla="*/ 1922038 h 6858000"/>
              <a:gd name="connsiteX783" fmla="*/ 4378710 w 7467600"/>
              <a:gd name="connsiteY783" fmla="*/ 1665516 h 6858000"/>
              <a:gd name="connsiteX784" fmla="*/ 4448798 w 7467600"/>
              <a:gd name="connsiteY784" fmla="*/ 1253024 h 6858000"/>
              <a:gd name="connsiteX785" fmla="*/ 4480315 w 7467600"/>
              <a:gd name="connsiteY785" fmla="*/ 1158454 h 6858000"/>
              <a:gd name="connsiteX786" fmla="*/ 4494133 w 7467600"/>
              <a:gd name="connsiteY786" fmla="*/ 1118676 h 6858000"/>
              <a:gd name="connsiteX787" fmla="*/ 4557898 w 7467600"/>
              <a:gd name="connsiteY787" fmla="*/ 900011 h 6858000"/>
              <a:gd name="connsiteX788" fmla="*/ 5870151 w 7467600"/>
              <a:gd name="connsiteY788" fmla="*/ 898890 h 6858000"/>
              <a:gd name="connsiteX789" fmla="*/ 5861335 w 7467600"/>
              <a:gd name="connsiteY789" fmla="*/ 899177 h 6858000"/>
              <a:gd name="connsiteX790" fmla="*/ 5843702 w 7467600"/>
              <a:gd name="connsiteY790" fmla="*/ 899748 h 6858000"/>
              <a:gd name="connsiteX791" fmla="*/ 5651107 w 7467600"/>
              <a:gd name="connsiteY791" fmla="*/ 920306 h 6858000"/>
              <a:gd name="connsiteX792" fmla="*/ 5459407 w 7467600"/>
              <a:gd name="connsiteY792" fmla="*/ 940975 h 6858000"/>
              <a:gd name="connsiteX793" fmla="*/ 5374846 w 7467600"/>
              <a:gd name="connsiteY793" fmla="*/ 941988 h 6858000"/>
              <a:gd name="connsiteX794" fmla="*/ 5256105 w 7467600"/>
              <a:gd name="connsiteY794" fmla="*/ 945632 h 6858000"/>
              <a:gd name="connsiteX795" fmla="*/ 5107071 w 7467600"/>
              <a:gd name="connsiteY795" fmla="*/ 969720 h 6858000"/>
              <a:gd name="connsiteX796" fmla="*/ 4998681 w 7467600"/>
              <a:gd name="connsiteY796" fmla="*/ 988771 h 6858000"/>
              <a:gd name="connsiteX797" fmla="*/ 5870151 w 7467600"/>
              <a:gd name="connsiteY797" fmla="*/ 898890 h 6858000"/>
              <a:gd name="connsiteX798" fmla="*/ 5504425 w 7467600"/>
              <a:gd name="connsiteY798" fmla="*/ 848067 h 6858000"/>
              <a:gd name="connsiteX799" fmla="*/ 4968849 w 7467600"/>
              <a:gd name="connsiteY799" fmla="*/ 962318 h 6858000"/>
              <a:gd name="connsiteX800" fmla="*/ 5104039 w 7467600"/>
              <a:gd name="connsiteY800" fmla="*/ 940634 h 6858000"/>
              <a:gd name="connsiteX801" fmla="*/ 5256311 w 7467600"/>
              <a:gd name="connsiteY801" fmla="*/ 916490 h 6858000"/>
              <a:gd name="connsiteX802" fmla="*/ 5377381 w 7467600"/>
              <a:gd name="connsiteY802" fmla="*/ 912671 h 6858000"/>
              <a:gd name="connsiteX803" fmla="*/ 5460148 w 7467600"/>
              <a:gd name="connsiteY803" fmla="*/ 911442 h 6858000"/>
              <a:gd name="connsiteX804" fmla="*/ 5648971 w 7467600"/>
              <a:gd name="connsiteY804" fmla="*/ 891331 h 6858000"/>
              <a:gd name="connsiteX805" fmla="*/ 5844807 w 7467600"/>
              <a:gd name="connsiteY805" fmla="*/ 870718 h 6858000"/>
              <a:gd name="connsiteX806" fmla="*/ 5862975 w 7467600"/>
              <a:gd name="connsiteY806" fmla="*/ 869756 h 6858000"/>
              <a:gd name="connsiteX807" fmla="*/ 5920887 w 7467600"/>
              <a:gd name="connsiteY807" fmla="*/ 865929 h 6858000"/>
              <a:gd name="connsiteX808" fmla="*/ 5504425 w 7467600"/>
              <a:gd name="connsiteY808" fmla="*/ 848067 h 6858000"/>
              <a:gd name="connsiteX809" fmla="*/ 3607114 w 7467600"/>
              <a:gd name="connsiteY809" fmla="*/ 467441 h 6858000"/>
              <a:gd name="connsiteX810" fmla="*/ 3296242 w 7467600"/>
              <a:gd name="connsiteY810" fmla="*/ 807991 h 6858000"/>
              <a:gd name="connsiteX811" fmla="*/ 3174674 w 7467600"/>
              <a:gd name="connsiteY811" fmla="*/ 919759 h 6858000"/>
              <a:gd name="connsiteX812" fmla="*/ 3042978 w 7467600"/>
              <a:gd name="connsiteY812" fmla="*/ 1054894 h 6858000"/>
              <a:gd name="connsiteX813" fmla="*/ 2968914 w 7467600"/>
              <a:gd name="connsiteY813" fmla="*/ 1133756 h 6858000"/>
              <a:gd name="connsiteX814" fmla="*/ 3103823 w 7467600"/>
              <a:gd name="connsiteY814" fmla="*/ 1026814 h 6858000"/>
              <a:gd name="connsiteX815" fmla="*/ 3607114 w 7467600"/>
              <a:gd name="connsiteY815" fmla="*/ 467441 h 6858000"/>
              <a:gd name="connsiteX816" fmla="*/ 3744487 w 7467600"/>
              <a:gd name="connsiteY816" fmla="*/ 383136 h 6858000"/>
              <a:gd name="connsiteX817" fmla="*/ 3970213 w 7467600"/>
              <a:gd name="connsiteY817" fmla="*/ 995559 h 6858000"/>
              <a:gd name="connsiteX818" fmla="*/ 3744487 w 7467600"/>
              <a:gd name="connsiteY818" fmla="*/ 383136 h 6858000"/>
              <a:gd name="connsiteX819" fmla="*/ 3624562 w 7467600"/>
              <a:gd name="connsiteY819" fmla="*/ 367041 h 6858000"/>
              <a:gd name="connsiteX820" fmla="*/ 3489712 w 7467600"/>
              <a:gd name="connsiteY820" fmla="*/ 485386 h 6858000"/>
              <a:gd name="connsiteX821" fmla="*/ 3182994 w 7467600"/>
              <a:gd name="connsiteY821" fmla="*/ 828265 h 6858000"/>
              <a:gd name="connsiteX822" fmla="*/ 2892114 w 7467600"/>
              <a:gd name="connsiteY822" fmla="*/ 1172635 h 6858000"/>
              <a:gd name="connsiteX823" fmla="*/ 3021459 w 7467600"/>
              <a:gd name="connsiteY823" fmla="*/ 1035385 h 6858000"/>
              <a:gd name="connsiteX824" fmla="*/ 3153873 w 7467600"/>
              <a:gd name="connsiteY824" fmla="*/ 898971 h 6858000"/>
              <a:gd name="connsiteX825" fmla="*/ 3276511 w 7467600"/>
              <a:gd name="connsiteY825" fmla="*/ 786423 h 6858000"/>
              <a:gd name="connsiteX826" fmla="*/ 3584154 w 7467600"/>
              <a:gd name="connsiteY826" fmla="*/ 448218 h 6858000"/>
              <a:gd name="connsiteX827" fmla="*/ 3624562 w 7467600"/>
              <a:gd name="connsiteY827" fmla="*/ 367041 h 6858000"/>
              <a:gd name="connsiteX828" fmla="*/ 3766672 w 7467600"/>
              <a:gd name="connsiteY828" fmla="*/ 359429 h 6858000"/>
              <a:gd name="connsiteX829" fmla="*/ 3996338 w 7467600"/>
              <a:gd name="connsiteY829" fmla="*/ 968237 h 6858000"/>
              <a:gd name="connsiteX830" fmla="*/ 3766672 w 7467600"/>
              <a:gd name="connsiteY830" fmla="*/ 359429 h 6858000"/>
              <a:gd name="connsiteX831" fmla="*/ 5805386 w 7467600"/>
              <a:gd name="connsiteY831" fmla="*/ 239240 h 6858000"/>
              <a:gd name="connsiteX832" fmla="*/ 5736947 w 7467600"/>
              <a:gd name="connsiteY832" fmla="*/ 261367 h 6858000"/>
              <a:gd name="connsiteX833" fmla="*/ 5427012 w 7467600"/>
              <a:gd name="connsiteY833" fmla="*/ 311272 h 6858000"/>
              <a:gd name="connsiteX834" fmla="*/ 5147818 w 7467600"/>
              <a:gd name="connsiteY834" fmla="*/ 322112 h 6858000"/>
              <a:gd name="connsiteX835" fmla="*/ 5060854 w 7467600"/>
              <a:gd name="connsiteY835" fmla="*/ 311882 h 6858000"/>
              <a:gd name="connsiteX836" fmla="*/ 4945989 w 7467600"/>
              <a:gd name="connsiteY836" fmla="*/ 300516 h 6858000"/>
              <a:gd name="connsiteX837" fmla="*/ 5410479 w 7467600"/>
              <a:gd name="connsiteY837" fmla="*/ 348434 h 6858000"/>
              <a:gd name="connsiteX838" fmla="*/ 5805386 w 7467600"/>
              <a:gd name="connsiteY838" fmla="*/ 239240 h 6858000"/>
              <a:gd name="connsiteX839" fmla="*/ 5905192 w 7467600"/>
              <a:gd name="connsiteY839" fmla="*/ 163079 h 6858000"/>
              <a:gd name="connsiteX840" fmla="*/ 5865655 w 7467600"/>
              <a:gd name="connsiteY840" fmla="*/ 171901 h 6858000"/>
              <a:gd name="connsiteX841" fmla="*/ 5259740 w 7467600"/>
              <a:gd name="connsiteY841" fmla="*/ 257013 h 6858000"/>
              <a:gd name="connsiteX842" fmla="*/ 5208466 w 7467600"/>
              <a:gd name="connsiteY842" fmla="*/ 257550 h 6858000"/>
              <a:gd name="connsiteX843" fmla="*/ 4980204 w 7467600"/>
              <a:gd name="connsiteY843" fmla="*/ 271903 h 6858000"/>
              <a:gd name="connsiteX844" fmla="*/ 5068068 w 7467600"/>
              <a:gd name="connsiteY844" fmla="*/ 282244 h 6858000"/>
              <a:gd name="connsiteX845" fmla="*/ 5153231 w 7467600"/>
              <a:gd name="connsiteY845" fmla="*/ 292240 h 6858000"/>
              <a:gd name="connsiteX846" fmla="*/ 5426491 w 7467600"/>
              <a:gd name="connsiteY846" fmla="*/ 281128 h 6858000"/>
              <a:gd name="connsiteX847" fmla="*/ 5731212 w 7467600"/>
              <a:gd name="connsiteY847" fmla="*/ 231951 h 6858000"/>
              <a:gd name="connsiteX848" fmla="*/ 5905192 w 7467600"/>
              <a:gd name="connsiteY848" fmla="*/ 163079 h 6858000"/>
              <a:gd name="connsiteX849" fmla="*/ 5944437 w 7467600"/>
              <a:gd name="connsiteY849" fmla="*/ 113829 h 6858000"/>
              <a:gd name="connsiteX850" fmla="*/ 5825032 w 7467600"/>
              <a:gd name="connsiteY850" fmla="*/ 146405 h 6858000"/>
              <a:gd name="connsiteX851" fmla="*/ 4955599 w 7467600"/>
              <a:gd name="connsiteY851" fmla="*/ 247008 h 6858000"/>
              <a:gd name="connsiteX852" fmla="*/ 5210104 w 7467600"/>
              <a:gd name="connsiteY852" fmla="*/ 228123 h 6858000"/>
              <a:gd name="connsiteX853" fmla="*/ 5261015 w 7467600"/>
              <a:gd name="connsiteY853" fmla="*/ 227087 h 6858000"/>
              <a:gd name="connsiteX854" fmla="*/ 5861181 w 7467600"/>
              <a:gd name="connsiteY854" fmla="*/ 143093 h 6858000"/>
              <a:gd name="connsiteX855" fmla="*/ 5961252 w 7467600"/>
              <a:gd name="connsiteY855" fmla="*/ 114820 h 6858000"/>
              <a:gd name="connsiteX856" fmla="*/ 5944437 w 7467600"/>
              <a:gd name="connsiteY856" fmla="*/ 113829 h 6858000"/>
              <a:gd name="connsiteX857" fmla="*/ 3882765 w 7467600"/>
              <a:gd name="connsiteY857" fmla="*/ 0 h 6858000"/>
              <a:gd name="connsiteX858" fmla="*/ 3995099 w 7467600"/>
              <a:gd name="connsiteY858" fmla="*/ 0 h 6858000"/>
              <a:gd name="connsiteX859" fmla="*/ 4163818 w 7467600"/>
              <a:gd name="connsiteY859" fmla="*/ 234104 h 6858000"/>
              <a:gd name="connsiteX860" fmla="*/ 4172099 w 7467600"/>
              <a:gd name="connsiteY860" fmla="*/ 234207 h 6858000"/>
              <a:gd name="connsiteX861" fmla="*/ 4784282 w 7467600"/>
              <a:gd name="connsiteY861" fmla="*/ 276561 h 6858000"/>
              <a:gd name="connsiteX862" fmla="*/ 4801687 w 7467600"/>
              <a:gd name="connsiteY862" fmla="*/ 267764 h 6858000"/>
              <a:gd name="connsiteX863" fmla="*/ 6082788 w 7467600"/>
              <a:gd name="connsiteY863" fmla="*/ 64119 h 6858000"/>
              <a:gd name="connsiteX864" fmla="*/ 6099442 w 7467600"/>
              <a:gd name="connsiteY864" fmla="*/ 82568 h 6858000"/>
              <a:gd name="connsiteX865" fmla="*/ 4804137 w 7467600"/>
              <a:gd name="connsiteY865" fmla="*/ 320931 h 6858000"/>
              <a:gd name="connsiteX866" fmla="*/ 4227047 w 7467600"/>
              <a:gd name="connsiteY866" fmla="*/ 313415 h 6858000"/>
              <a:gd name="connsiteX867" fmla="*/ 4346041 w 7467600"/>
              <a:gd name="connsiteY867" fmla="*/ 456086 h 6858000"/>
              <a:gd name="connsiteX868" fmla="*/ 4870967 w 7467600"/>
              <a:gd name="connsiteY868" fmla="*/ 963061 h 6858000"/>
              <a:gd name="connsiteX869" fmla="*/ 4889647 w 7467600"/>
              <a:gd name="connsiteY869" fmla="*/ 957147 h 6858000"/>
              <a:gd name="connsiteX870" fmla="*/ 5422504 w 7467600"/>
              <a:gd name="connsiteY870" fmla="*/ 805191 h 6858000"/>
              <a:gd name="connsiteX871" fmla="*/ 6087656 w 7467600"/>
              <a:gd name="connsiteY871" fmla="*/ 826703 h 6858000"/>
              <a:gd name="connsiteX872" fmla="*/ 6058717 w 7467600"/>
              <a:gd name="connsiteY872" fmla="*/ 865992 h 6858000"/>
              <a:gd name="connsiteX873" fmla="*/ 4974153 w 7467600"/>
              <a:gd name="connsiteY873" fmla="*/ 1045456 h 6858000"/>
              <a:gd name="connsiteX874" fmla="*/ 5627835 w 7467600"/>
              <a:gd name="connsiteY874" fmla="*/ 1472077 h 6858000"/>
              <a:gd name="connsiteX875" fmla="*/ 5629817 w 7467600"/>
              <a:gd name="connsiteY875" fmla="*/ 1471412 h 6858000"/>
              <a:gd name="connsiteX876" fmla="*/ 5634124 w 7467600"/>
              <a:gd name="connsiteY876" fmla="*/ 1470572 h 6858000"/>
              <a:gd name="connsiteX877" fmla="*/ 5755832 w 7467600"/>
              <a:gd name="connsiteY877" fmla="*/ 1383886 h 6858000"/>
              <a:gd name="connsiteX878" fmla="*/ 6014186 w 7467600"/>
              <a:gd name="connsiteY878" fmla="*/ 1279799 h 6858000"/>
              <a:gd name="connsiteX879" fmla="*/ 6901619 w 7467600"/>
              <a:gd name="connsiteY879" fmla="*/ 1047874 h 6858000"/>
              <a:gd name="connsiteX880" fmla="*/ 6931566 w 7467600"/>
              <a:gd name="connsiteY880" fmla="*/ 1062034 h 6858000"/>
              <a:gd name="connsiteX881" fmla="*/ 5790982 w 7467600"/>
              <a:gd name="connsiteY881" fmla="*/ 1561380 h 6858000"/>
              <a:gd name="connsiteX882" fmla="*/ 6188971 w 7467600"/>
              <a:gd name="connsiteY882" fmla="*/ 1755168 h 6858000"/>
              <a:gd name="connsiteX883" fmla="*/ 6202446 w 7467600"/>
              <a:gd name="connsiteY883" fmla="*/ 1752268 h 6858000"/>
              <a:gd name="connsiteX884" fmla="*/ 7179560 w 7467600"/>
              <a:gd name="connsiteY884" fmla="*/ 1467551 h 6858000"/>
              <a:gd name="connsiteX885" fmla="*/ 7158730 w 7467600"/>
              <a:gd name="connsiteY885" fmla="*/ 1507835 h 6858000"/>
              <a:gd name="connsiteX886" fmla="*/ 6326959 w 7467600"/>
              <a:gd name="connsiteY886" fmla="*/ 1817686 h 6858000"/>
              <a:gd name="connsiteX887" fmla="*/ 6537433 w 7467600"/>
              <a:gd name="connsiteY887" fmla="*/ 1907790 h 6858000"/>
              <a:gd name="connsiteX888" fmla="*/ 6550221 w 7467600"/>
              <a:gd name="connsiteY888" fmla="*/ 1910729 h 6858000"/>
              <a:gd name="connsiteX889" fmla="*/ 6964438 w 7467600"/>
              <a:gd name="connsiteY889" fmla="*/ 2209505 h 6858000"/>
              <a:gd name="connsiteX890" fmla="*/ 7367862 w 7467600"/>
              <a:gd name="connsiteY890" fmla="*/ 2806833 h 6858000"/>
              <a:gd name="connsiteX891" fmla="*/ 7364329 w 7467600"/>
              <a:gd name="connsiteY891" fmla="*/ 2826907 h 6858000"/>
              <a:gd name="connsiteX892" fmla="*/ 7290545 w 7467600"/>
              <a:gd name="connsiteY892" fmla="*/ 2850663 h 6858000"/>
              <a:gd name="connsiteX893" fmla="*/ 6472036 w 7467600"/>
              <a:gd name="connsiteY893" fmla="*/ 1959003 h 6858000"/>
              <a:gd name="connsiteX894" fmla="*/ 5792897 w 7467600"/>
              <a:gd name="connsiteY894" fmla="*/ 1647747 h 6858000"/>
              <a:gd name="connsiteX895" fmla="*/ 5842751 w 7467600"/>
              <a:gd name="connsiteY895" fmla="*/ 1816112 h 6858000"/>
              <a:gd name="connsiteX896" fmla="*/ 5847424 w 7467600"/>
              <a:gd name="connsiteY896" fmla="*/ 1815776 h 6858000"/>
              <a:gd name="connsiteX897" fmla="*/ 6399821 w 7467600"/>
              <a:gd name="connsiteY897" fmla="*/ 2344799 h 6858000"/>
              <a:gd name="connsiteX898" fmla="*/ 6323232 w 7467600"/>
              <a:gd name="connsiteY898" fmla="*/ 2389634 h 6858000"/>
              <a:gd name="connsiteX899" fmla="*/ 5942958 w 7467600"/>
              <a:gd name="connsiteY899" fmla="*/ 2077708 h 6858000"/>
              <a:gd name="connsiteX900" fmla="*/ 5921559 w 7467600"/>
              <a:gd name="connsiteY900" fmla="*/ 2378596 h 6858000"/>
              <a:gd name="connsiteX901" fmla="*/ 5817651 w 7467600"/>
              <a:gd name="connsiteY901" fmla="*/ 3023919 h 6858000"/>
              <a:gd name="connsiteX902" fmla="*/ 5729634 w 7467600"/>
              <a:gd name="connsiteY902" fmla="*/ 3051849 h 6858000"/>
              <a:gd name="connsiteX903" fmla="*/ 5611018 w 7467600"/>
              <a:gd name="connsiteY903" fmla="*/ 2316769 h 6858000"/>
              <a:gd name="connsiteX904" fmla="*/ 5687608 w 7467600"/>
              <a:gd name="connsiteY904" fmla="*/ 2039972 h 6858000"/>
              <a:gd name="connsiteX905" fmla="*/ 5657554 w 7467600"/>
              <a:gd name="connsiteY905" fmla="*/ 1576445 h 6858000"/>
              <a:gd name="connsiteX906" fmla="*/ 5150475 w 7467600"/>
              <a:gd name="connsiteY906" fmla="*/ 1274012 h 6858000"/>
              <a:gd name="connsiteX907" fmla="*/ 5349142 w 7467600"/>
              <a:gd name="connsiteY907" fmla="*/ 2204405 h 6858000"/>
              <a:gd name="connsiteX908" fmla="*/ 5262214 w 7467600"/>
              <a:gd name="connsiteY908" fmla="*/ 2233836 h 6858000"/>
              <a:gd name="connsiteX909" fmla="*/ 4981539 w 7467600"/>
              <a:gd name="connsiteY909" fmla="*/ 1542201 h 6858000"/>
              <a:gd name="connsiteX910" fmla="*/ 4958461 w 7467600"/>
              <a:gd name="connsiteY910" fmla="*/ 1136957 h 6858000"/>
              <a:gd name="connsiteX911" fmla="*/ 4655015 w 7467600"/>
              <a:gd name="connsiteY911" fmla="*/ 891426 h 6858000"/>
              <a:gd name="connsiteX912" fmla="*/ 4348002 w 7467600"/>
              <a:gd name="connsiteY912" fmla="*/ 2205895 h 6858000"/>
              <a:gd name="connsiteX913" fmla="*/ 4262250 w 7467600"/>
              <a:gd name="connsiteY913" fmla="*/ 2219972 h 6858000"/>
              <a:gd name="connsiteX914" fmla="*/ 4550611 w 7467600"/>
              <a:gd name="connsiteY914" fmla="*/ 817540 h 6858000"/>
              <a:gd name="connsiteX915" fmla="*/ 4564418 w 7467600"/>
              <a:gd name="connsiteY915" fmla="*/ 808293 h 6858000"/>
              <a:gd name="connsiteX916" fmla="*/ 4266388 w 7467600"/>
              <a:gd name="connsiteY916" fmla="*/ 500083 h 6858000"/>
              <a:gd name="connsiteX917" fmla="*/ 4032842 w 7467600"/>
              <a:gd name="connsiteY917" fmla="*/ 211809 h 6858000"/>
              <a:gd name="connsiteX918" fmla="*/ 3882765 w 7467600"/>
              <a:gd name="connsiteY918" fmla="*/ 0 h 6858000"/>
              <a:gd name="connsiteX919" fmla="*/ 3721337 w 7467600"/>
              <a:gd name="connsiteY919" fmla="*/ 0 h 6858000"/>
              <a:gd name="connsiteX920" fmla="*/ 3797544 w 7467600"/>
              <a:gd name="connsiteY920" fmla="*/ 0 h 6858000"/>
              <a:gd name="connsiteX921" fmla="*/ 3775734 w 7467600"/>
              <a:gd name="connsiteY921" fmla="*/ 95131 h 6858000"/>
              <a:gd name="connsiteX922" fmla="*/ 3724807 w 7467600"/>
              <a:gd name="connsiteY922" fmla="*/ 272257 h 6858000"/>
              <a:gd name="connsiteX923" fmla="*/ 3726844 w 7467600"/>
              <a:gd name="connsiteY923" fmla="*/ 282988 h 6858000"/>
              <a:gd name="connsiteX924" fmla="*/ 3742664 w 7467600"/>
              <a:gd name="connsiteY924" fmla="*/ 279918 h 6858000"/>
              <a:gd name="connsiteX925" fmla="*/ 4103910 w 7467600"/>
              <a:gd name="connsiteY925" fmla="*/ 1161917 h 6858000"/>
              <a:gd name="connsiteX926" fmla="*/ 4020269 w 7467600"/>
              <a:gd name="connsiteY926" fmla="*/ 1200406 h 6858000"/>
              <a:gd name="connsiteX927" fmla="*/ 3674882 w 7467600"/>
              <a:gd name="connsiteY927" fmla="*/ 488524 h 6858000"/>
              <a:gd name="connsiteX928" fmla="*/ 3132682 w 7467600"/>
              <a:gd name="connsiteY928" fmla="*/ 1072284 h 6858000"/>
              <a:gd name="connsiteX929" fmla="*/ 2716346 w 7467600"/>
              <a:gd name="connsiteY929" fmla="*/ 1276376 h 6858000"/>
              <a:gd name="connsiteX930" fmla="*/ 2716772 w 7467600"/>
              <a:gd name="connsiteY930" fmla="*/ 1255462 h 6858000"/>
              <a:gd name="connsiteX931" fmla="*/ 3471096 w 7467600"/>
              <a:gd name="connsiteY931" fmla="*/ 437072 h 6858000"/>
              <a:gd name="connsiteX932" fmla="*/ 3639057 w 7467600"/>
              <a:gd name="connsiteY932" fmla="*/ 286334 h 6858000"/>
              <a:gd name="connsiteX933" fmla="*/ 3640309 w 7467600"/>
              <a:gd name="connsiteY933" fmla="*/ 284664 h 6858000"/>
              <a:gd name="connsiteX934" fmla="*/ 3646022 w 7467600"/>
              <a:gd name="connsiteY934" fmla="*/ 276711 h 6858000"/>
              <a:gd name="connsiteX935" fmla="*/ 3707943 w 7467600"/>
              <a:gd name="connsiteY935" fmla="*/ 65958 h 6858000"/>
              <a:gd name="connsiteX936" fmla="*/ 3721337 w 7467600"/>
              <a:gd name="connsiteY936" fmla="*/ 0 h 6858000"/>
              <a:gd name="connsiteX937" fmla="*/ 2867960 w 7467600"/>
              <a:gd name="connsiteY937" fmla="*/ 0 h 6858000"/>
              <a:gd name="connsiteX938" fmla="*/ 2926351 w 7467600"/>
              <a:gd name="connsiteY938" fmla="*/ 0 h 6858000"/>
              <a:gd name="connsiteX939" fmla="*/ 2902823 w 7467600"/>
              <a:gd name="connsiteY939" fmla="*/ 262929 h 6858000"/>
              <a:gd name="connsiteX940" fmla="*/ 2940663 w 7467600"/>
              <a:gd name="connsiteY940" fmla="*/ 140884 h 6858000"/>
              <a:gd name="connsiteX941" fmla="*/ 2947039 w 7467600"/>
              <a:gd name="connsiteY941" fmla="*/ 122524 h 6858000"/>
              <a:gd name="connsiteX942" fmla="*/ 2984316 w 7467600"/>
              <a:gd name="connsiteY942" fmla="*/ 0 h 6858000"/>
              <a:gd name="connsiteX943" fmla="*/ 3016114 w 7467600"/>
              <a:gd name="connsiteY943" fmla="*/ 0 h 6858000"/>
              <a:gd name="connsiteX944" fmla="*/ 2979949 w 7467600"/>
              <a:gd name="connsiteY944" fmla="*/ 119274 h 6858000"/>
              <a:gd name="connsiteX945" fmla="*/ 3023879 w 7467600"/>
              <a:gd name="connsiteY945" fmla="*/ 0 h 6858000"/>
              <a:gd name="connsiteX946" fmla="*/ 3105400 w 7467600"/>
              <a:gd name="connsiteY946" fmla="*/ 0 h 6858000"/>
              <a:gd name="connsiteX947" fmla="*/ 3094669 w 7467600"/>
              <a:gd name="connsiteY947" fmla="*/ 30308 h 6858000"/>
              <a:gd name="connsiteX948" fmla="*/ 2901945 w 7467600"/>
              <a:gd name="connsiteY948" fmla="*/ 466538 h 6858000"/>
              <a:gd name="connsiteX949" fmla="*/ 2815209 w 7467600"/>
              <a:gd name="connsiteY949" fmla="*/ 497361 h 6858000"/>
              <a:gd name="connsiteX950" fmla="*/ 2844845 w 7467600"/>
              <a:gd name="connsiteY950" fmla="*/ 127638 h 6858000"/>
              <a:gd name="connsiteX951" fmla="*/ 2867960 w 7467600"/>
              <a:gd name="connsiteY951" fmla="*/ 0 h 6858000"/>
              <a:gd name="connsiteX952" fmla="*/ 1057230 w 7467600"/>
              <a:gd name="connsiteY952" fmla="*/ 0 h 6858000"/>
              <a:gd name="connsiteX953" fmla="*/ 1111003 w 7467600"/>
              <a:gd name="connsiteY953" fmla="*/ 0 h 6858000"/>
              <a:gd name="connsiteX954" fmla="*/ 1125553 w 7467600"/>
              <a:gd name="connsiteY954" fmla="*/ 52588 h 6858000"/>
              <a:gd name="connsiteX955" fmla="*/ 1304276 w 7467600"/>
              <a:gd name="connsiteY955" fmla="*/ 476275 h 6858000"/>
              <a:gd name="connsiteX956" fmla="*/ 1492066 w 7467600"/>
              <a:gd name="connsiteY956" fmla="*/ 886333 h 6858000"/>
              <a:gd name="connsiteX957" fmla="*/ 1423698 w 7467600"/>
              <a:gd name="connsiteY957" fmla="*/ 710817 h 6858000"/>
              <a:gd name="connsiteX958" fmla="*/ 1357609 w 7467600"/>
              <a:gd name="connsiteY958" fmla="*/ 532892 h 6858000"/>
              <a:gd name="connsiteX959" fmla="*/ 1309550 w 7467600"/>
              <a:gd name="connsiteY959" fmla="*/ 374031 h 6858000"/>
              <a:gd name="connsiteX960" fmla="*/ 1193673 w 7467600"/>
              <a:gd name="connsiteY960" fmla="*/ 49533 h 6858000"/>
              <a:gd name="connsiteX961" fmla="*/ 1164391 w 7467600"/>
              <a:gd name="connsiteY961" fmla="*/ 0 h 6858000"/>
              <a:gd name="connsiteX962" fmla="*/ 1200666 w 7467600"/>
              <a:gd name="connsiteY962" fmla="*/ 0 h 6858000"/>
              <a:gd name="connsiteX963" fmla="*/ 1223408 w 7467600"/>
              <a:gd name="connsiteY963" fmla="*/ 38996 h 6858000"/>
              <a:gd name="connsiteX964" fmla="*/ 1339635 w 7467600"/>
              <a:gd name="connsiteY964" fmla="*/ 365517 h 6858000"/>
              <a:gd name="connsiteX965" fmla="*/ 1387469 w 7467600"/>
              <a:gd name="connsiteY965" fmla="*/ 523079 h 6858000"/>
              <a:gd name="connsiteX966" fmla="*/ 1452685 w 7467600"/>
              <a:gd name="connsiteY966" fmla="*/ 699806 h 6858000"/>
              <a:gd name="connsiteX967" fmla="*/ 1492092 w 7467600"/>
              <a:gd name="connsiteY967" fmla="*/ 800424 h 6858000"/>
              <a:gd name="connsiteX968" fmla="*/ 1455302 w 7467600"/>
              <a:gd name="connsiteY968" fmla="*/ 632913 h 6858000"/>
              <a:gd name="connsiteX969" fmla="*/ 1222336 w 7467600"/>
              <a:gd name="connsiteY969" fmla="*/ 9480 h 6858000"/>
              <a:gd name="connsiteX970" fmla="*/ 1214634 w 7467600"/>
              <a:gd name="connsiteY970" fmla="*/ 0 h 6858000"/>
              <a:gd name="connsiteX971" fmla="*/ 1289827 w 7467600"/>
              <a:gd name="connsiteY971" fmla="*/ 0 h 6858000"/>
              <a:gd name="connsiteX972" fmla="*/ 1321076 w 7467600"/>
              <a:gd name="connsiteY972" fmla="*/ 59722 h 6858000"/>
              <a:gd name="connsiteX973" fmla="*/ 1512579 w 7467600"/>
              <a:gd name="connsiteY973" fmla="*/ 626441 h 6858000"/>
              <a:gd name="connsiteX974" fmla="*/ 1506076 w 7467600"/>
              <a:gd name="connsiteY974" fmla="*/ 1089289 h 6858000"/>
              <a:gd name="connsiteX975" fmla="*/ 1486346 w 7467600"/>
              <a:gd name="connsiteY975" fmla="*/ 1079919 h 6858000"/>
              <a:gd name="connsiteX976" fmla="*/ 1070511 w 7467600"/>
              <a:gd name="connsiteY976" fmla="*/ 48609 h 6858000"/>
              <a:gd name="connsiteX977" fmla="*/ 1057230 w 7467600"/>
              <a:gd name="connsiteY977" fmla="*/ 0 h 6858000"/>
              <a:gd name="connsiteX978" fmla="*/ 43151 w 7467600"/>
              <a:gd name="connsiteY978" fmla="*/ 0 h 6858000"/>
              <a:gd name="connsiteX979" fmla="*/ 95283 w 7467600"/>
              <a:gd name="connsiteY979" fmla="*/ 0 h 6858000"/>
              <a:gd name="connsiteX980" fmla="*/ 300708 w 7467600"/>
              <a:gd name="connsiteY980" fmla="*/ 154571 h 6858000"/>
              <a:gd name="connsiteX981" fmla="*/ 530414 w 7467600"/>
              <a:gd name="connsiteY981" fmla="*/ 354673 h 6858000"/>
              <a:gd name="connsiteX982" fmla="*/ 333785 w 7467600"/>
              <a:gd name="connsiteY982" fmla="*/ 161564 h 6858000"/>
              <a:gd name="connsiteX983" fmla="*/ 147005 w 7467600"/>
              <a:gd name="connsiteY983" fmla="*/ 0 h 6858000"/>
              <a:gd name="connsiteX984" fmla="*/ 272509 w 7467600"/>
              <a:gd name="connsiteY984" fmla="*/ 0 h 6858000"/>
              <a:gd name="connsiteX985" fmla="*/ 326276 w 7467600"/>
              <a:gd name="connsiteY985" fmla="*/ 45847 h 6858000"/>
              <a:gd name="connsiteX986" fmla="*/ 823759 w 7467600"/>
              <a:gd name="connsiteY986" fmla="*/ 574145 h 6858000"/>
              <a:gd name="connsiteX987" fmla="*/ 811254 w 7467600"/>
              <a:gd name="connsiteY987" fmla="*/ 665546 h 6858000"/>
              <a:gd name="connsiteX988" fmla="*/ 154042 w 7467600"/>
              <a:gd name="connsiteY988" fmla="*/ 261522 h 6858000"/>
              <a:gd name="connsiteX989" fmla="*/ 13550 w 7467600"/>
              <a:gd name="connsiteY989" fmla="*/ 158423 h 6858000"/>
              <a:gd name="connsiteX990" fmla="*/ 0 w 7467600"/>
              <a:gd name="connsiteY990" fmla="*/ 146618 h 6858000"/>
              <a:gd name="connsiteX991" fmla="*/ 0 w 7467600"/>
              <a:gd name="connsiteY991" fmla="*/ 59161 h 6858000"/>
              <a:gd name="connsiteX992" fmla="*/ 45427 w 7467600"/>
              <a:gd name="connsiteY992" fmla="*/ 101078 h 6858000"/>
              <a:gd name="connsiteX993" fmla="*/ 630103 w 7467600"/>
              <a:gd name="connsiteY993" fmla="*/ 485885 h 6858000"/>
              <a:gd name="connsiteX994" fmla="*/ 532040 w 7467600"/>
              <a:gd name="connsiteY994" fmla="*/ 399359 h 6858000"/>
              <a:gd name="connsiteX995" fmla="*/ 517618 w 7467600"/>
              <a:gd name="connsiteY995" fmla="*/ 385726 h 6858000"/>
              <a:gd name="connsiteX996" fmla="*/ 285074 w 7467600"/>
              <a:gd name="connsiteY996" fmla="*/ 182755 h 6858000"/>
              <a:gd name="connsiteX997" fmla="*/ 43151 w 7467600"/>
              <a:gd name="connsiteY99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53035 w 7467600"/>
              <a:gd name="connsiteY127" fmla="*/ 519731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7353035 w 7467600"/>
              <a:gd name="connsiteY140" fmla="*/ 5197318 h 6858000"/>
              <a:gd name="connsiteX141" fmla="*/ 1903353 w 7467600"/>
              <a:gd name="connsiteY141" fmla="*/ 5044827 h 6858000"/>
              <a:gd name="connsiteX142" fmla="*/ 1936931 w 7467600"/>
              <a:gd name="connsiteY142" fmla="*/ 5093954 h 6858000"/>
              <a:gd name="connsiteX143" fmla="*/ 2195868 w 7467600"/>
              <a:gd name="connsiteY143" fmla="*/ 5396574 h 6858000"/>
              <a:gd name="connsiteX144" fmla="*/ 2088852 w 7467600"/>
              <a:gd name="connsiteY144" fmla="*/ 5166123 h 6858000"/>
              <a:gd name="connsiteX145" fmla="*/ 1958241 w 7467600"/>
              <a:gd name="connsiteY145" fmla="*/ 5067955 h 6858000"/>
              <a:gd name="connsiteX146" fmla="*/ 1903353 w 7467600"/>
              <a:gd name="connsiteY146" fmla="*/ 5044827 h 6858000"/>
              <a:gd name="connsiteX147" fmla="*/ 1979378 w 7467600"/>
              <a:gd name="connsiteY147" fmla="*/ 4769504 h 6858000"/>
              <a:gd name="connsiteX148" fmla="*/ 2882120 w 7467600"/>
              <a:gd name="connsiteY148" fmla="*/ 5064547 h 6858000"/>
              <a:gd name="connsiteX149" fmla="*/ 2793103 w 7467600"/>
              <a:gd name="connsiteY149" fmla="*/ 5039699 h 6858000"/>
              <a:gd name="connsiteX150" fmla="*/ 2770041 w 7467600"/>
              <a:gd name="connsiteY150" fmla="*/ 5033634 h 6858000"/>
              <a:gd name="connsiteX151" fmla="*/ 1979378 w 7467600"/>
              <a:gd name="connsiteY151" fmla="*/ 4769504 h 6858000"/>
              <a:gd name="connsiteX152" fmla="*/ 1927410 w 7467600"/>
              <a:gd name="connsiteY152" fmla="*/ 4716164 h 6858000"/>
              <a:gd name="connsiteX153" fmla="*/ 1959587 w 7467600"/>
              <a:gd name="connsiteY153" fmla="*/ 4728849 h 6858000"/>
              <a:gd name="connsiteX154" fmla="*/ 2777707 w 7467600"/>
              <a:gd name="connsiteY154" fmla="*/ 5003991 h 6858000"/>
              <a:gd name="connsiteX155" fmla="*/ 2800768 w 7467600"/>
              <a:gd name="connsiteY155" fmla="*/ 5010056 h 6858000"/>
              <a:gd name="connsiteX156" fmla="*/ 2879408 w 7467600"/>
              <a:gd name="connsiteY156" fmla="*/ 5031590 h 6858000"/>
              <a:gd name="connsiteX157" fmla="*/ 2862295 w 7467600"/>
              <a:gd name="connsiteY157" fmla="*/ 5022958 h 6858000"/>
              <a:gd name="connsiteX158" fmla="*/ 2813343 w 7467600"/>
              <a:gd name="connsiteY158" fmla="*/ 4998369 h 6858000"/>
              <a:gd name="connsiteX159" fmla="*/ 2646245 w 7467600"/>
              <a:gd name="connsiteY159" fmla="*/ 4930999 h 6858000"/>
              <a:gd name="connsiteX160" fmla="*/ 1999243 w 7467600"/>
              <a:gd name="connsiteY160" fmla="*/ 4730524 h 6858000"/>
              <a:gd name="connsiteX161" fmla="*/ 1979527 w 7467600"/>
              <a:gd name="connsiteY161" fmla="*/ 4726651 h 6858000"/>
              <a:gd name="connsiteX162" fmla="*/ 1927410 w 7467600"/>
              <a:gd name="connsiteY162" fmla="*/ 4716164 h 6858000"/>
              <a:gd name="connsiteX163" fmla="*/ 1997014 w 7467600"/>
              <a:gd name="connsiteY163" fmla="*/ 4698007 h 6858000"/>
              <a:gd name="connsiteX164" fmla="*/ 2005458 w 7467600"/>
              <a:gd name="connsiteY164" fmla="*/ 4699540 h 6858000"/>
              <a:gd name="connsiteX165" fmla="*/ 2657186 w 7467600"/>
              <a:gd name="connsiteY165" fmla="*/ 4901687 h 6858000"/>
              <a:gd name="connsiteX166" fmla="*/ 2826662 w 7467600"/>
              <a:gd name="connsiteY166" fmla="*/ 4970362 h 6858000"/>
              <a:gd name="connsiteX167" fmla="*/ 2876100 w 7467600"/>
              <a:gd name="connsiteY167" fmla="*/ 4995397 h 6858000"/>
              <a:gd name="connsiteX168" fmla="*/ 3042600 w 7467600"/>
              <a:gd name="connsiteY168" fmla="*/ 5059532 h 6858000"/>
              <a:gd name="connsiteX169" fmla="*/ 1997014 w 7467600"/>
              <a:gd name="connsiteY169" fmla="*/ 4698007 h 6858000"/>
              <a:gd name="connsiteX170" fmla="*/ 2305292 w 7467600"/>
              <a:gd name="connsiteY170" fmla="*/ 4219492 h 6858000"/>
              <a:gd name="connsiteX171" fmla="*/ 3360922 w 7467600"/>
              <a:gd name="connsiteY171" fmla="*/ 4529373 h 6858000"/>
              <a:gd name="connsiteX172" fmla="*/ 3492420 w 7467600"/>
              <a:gd name="connsiteY172" fmla="*/ 4510145 h 6858000"/>
              <a:gd name="connsiteX173" fmla="*/ 3364086 w 7467600"/>
              <a:gd name="connsiteY173" fmla="*/ 4480340 h 6858000"/>
              <a:gd name="connsiteX174" fmla="*/ 3225818 w 7467600"/>
              <a:gd name="connsiteY174" fmla="*/ 4411822 h 6858000"/>
              <a:gd name="connsiteX175" fmla="*/ 3129696 w 7467600"/>
              <a:gd name="connsiteY175" fmla="*/ 4360704 h 6858000"/>
              <a:gd name="connsiteX176" fmla="*/ 2814545 w 7467600"/>
              <a:gd name="connsiteY176" fmla="*/ 4282955 h 6858000"/>
              <a:gd name="connsiteX177" fmla="*/ 2305292 w 7467600"/>
              <a:gd name="connsiteY177" fmla="*/ 4219492 h 6858000"/>
              <a:gd name="connsiteX178" fmla="*/ 2626982 w 7467600"/>
              <a:gd name="connsiteY178" fmla="*/ 4206450 h 6858000"/>
              <a:gd name="connsiteX179" fmla="*/ 2490617 w 7467600"/>
              <a:gd name="connsiteY179" fmla="*/ 4206951 h 6858000"/>
              <a:gd name="connsiteX180" fmla="*/ 2819869 w 7467600"/>
              <a:gd name="connsiteY180" fmla="*/ 4252936 h 6858000"/>
              <a:gd name="connsiteX181" fmla="*/ 3143018 w 7467600"/>
              <a:gd name="connsiteY181" fmla="*/ 4332698 h 6858000"/>
              <a:gd name="connsiteX182" fmla="*/ 3241520 w 7467600"/>
              <a:gd name="connsiteY182" fmla="*/ 4385112 h 6858000"/>
              <a:gd name="connsiteX183" fmla="*/ 3374575 w 7467600"/>
              <a:gd name="connsiteY183" fmla="*/ 4451517 h 6858000"/>
              <a:gd name="connsiteX184" fmla="*/ 3505221 w 7467600"/>
              <a:gd name="connsiteY184" fmla="*/ 4480757 h 6858000"/>
              <a:gd name="connsiteX185" fmla="*/ 2626982 w 7467600"/>
              <a:gd name="connsiteY185" fmla="*/ 4206450 h 6858000"/>
              <a:gd name="connsiteX186" fmla="*/ 1310106 w 7467600"/>
              <a:gd name="connsiteY186" fmla="*/ 3943217 h 6858000"/>
              <a:gd name="connsiteX187" fmla="*/ 854994 w 7467600"/>
              <a:gd name="connsiteY187" fmla="*/ 4399136 h 6858000"/>
              <a:gd name="connsiteX188" fmla="*/ 742462 w 7467600"/>
              <a:gd name="connsiteY188" fmla="*/ 4594648 h 6858000"/>
              <a:gd name="connsiteX189" fmla="*/ 820602 w 7467600"/>
              <a:gd name="connsiteY189" fmla="*/ 4485915 h 6858000"/>
              <a:gd name="connsiteX190" fmla="*/ 878295 w 7467600"/>
              <a:gd name="connsiteY190" fmla="*/ 4403594 h 6858000"/>
              <a:gd name="connsiteX191" fmla="*/ 1240607 w 7467600"/>
              <a:gd name="connsiteY191" fmla="*/ 4010401 h 6858000"/>
              <a:gd name="connsiteX192" fmla="*/ 1310106 w 7467600"/>
              <a:gd name="connsiteY192" fmla="*/ 3943217 h 6858000"/>
              <a:gd name="connsiteX193" fmla="*/ 1423113 w 7467600"/>
              <a:gd name="connsiteY193" fmla="*/ 3874565 h 6858000"/>
              <a:gd name="connsiteX194" fmla="*/ 1260565 w 7467600"/>
              <a:gd name="connsiteY194" fmla="*/ 4031982 h 6858000"/>
              <a:gd name="connsiteX195" fmla="*/ 901900 w 7467600"/>
              <a:gd name="connsiteY195" fmla="*/ 4421236 h 6858000"/>
              <a:gd name="connsiteX196" fmla="*/ 845044 w 7467600"/>
              <a:gd name="connsiteY196" fmla="*/ 4502436 h 6858000"/>
              <a:gd name="connsiteX197" fmla="*/ 685926 w 7467600"/>
              <a:gd name="connsiteY197" fmla="*/ 4703069 h 6858000"/>
              <a:gd name="connsiteX198" fmla="*/ 684248 w 7467600"/>
              <a:gd name="connsiteY198" fmla="*/ 4706721 h 6858000"/>
              <a:gd name="connsiteX199" fmla="*/ 1423113 w 7467600"/>
              <a:gd name="connsiteY199" fmla="*/ 3874565 h 6858000"/>
              <a:gd name="connsiteX200" fmla="*/ 3316479 w 7467600"/>
              <a:gd name="connsiteY200" fmla="*/ 3872136 h 6858000"/>
              <a:gd name="connsiteX201" fmla="*/ 3546806 w 7467600"/>
              <a:gd name="connsiteY201" fmla="*/ 4356139 h 6858000"/>
              <a:gd name="connsiteX202" fmla="*/ 3364433 w 7467600"/>
              <a:gd name="connsiteY202" fmla="*/ 3953121 h 6858000"/>
              <a:gd name="connsiteX203" fmla="*/ 3316479 w 7467600"/>
              <a:gd name="connsiteY203" fmla="*/ 3872136 h 6858000"/>
              <a:gd name="connsiteX204" fmla="*/ 3291335 w 7467600"/>
              <a:gd name="connsiteY204" fmla="*/ 3767420 h 6858000"/>
              <a:gd name="connsiteX205" fmla="*/ 3390805 w 7467600"/>
              <a:gd name="connsiteY205" fmla="*/ 3937163 h 6858000"/>
              <a:gd name="connsiteX206" fmla="*/ 3579062 w 7467600"/>
              <a:gd name="connsiteY206" fmla="*/ 4359040 h 6858000"/>
              <a:gd name="connsiteX207" fmla="*/ 3467355 w 7467600"/>
              <a:gd name="connsiteY207" fmla="*/ 3988130 h 6858000"/>
              <a:gd name="connsiteX208" fmla="*/ 3310753 w 7467600"/>
              <a:gd name="connsiteY208" fmla="*/ 3787140 h 6858000"/>
              <a:gd name="connsiteX209" fmla="*/ 3291335 w 7467600"/>
              <a:gd name="connsiteY209" fmla="*/ 3767420 h 6858000"/>
              <a:gd name="connsiteX210" fmla="*/ 1635889 w 7467600"/>
              <a:gd name="connsiteY210" fmla="*/ 3709494 h 6858000"/>
              <a:gd name="connsiteX211" fmla="*/ 1634800 w 7467600"/>
              <a:gd name="connsiteY211" fmla="*/ 3731111 h 6858000"/>
              <a:gd name="connsiteX212" fmla="*/ 1635889 w 7467600"/>
              <a:gd name="connsiteY212" fmla="*/ 3709494 h 6858000"/>
              <a:gd name="connsiteX213" fmla="*/ 1510397 w 7467600"/>
              <a:gd name="connsiteY213" fmla="*/ 3684705 h 6858000"/>
              <a:gd name="connsiteX214" fmla="*/ 1146550 w 7467600"/>
              <a:gd name="connsiteY214" fmla="*/ 3802012 h 6858000"/>
              <a:gd name="connsiteX215" fmla="*/ 698834 w 7467600"/>
              <a:gd name="connsiteY215" fmla="*/ 3952272 h 6858000"/>
              <a:gd name="connsiteX216" fmla="*/ 34256 w 7467600"/>
              <a:gd name="connsiteY216" fmla="*/ 4347603 h 6858000"/>
              <a:gd name="connsiteX217" fmla="*/ 527241 w 7467600"/>
              <a:gd name="connsiteY217" fmla="*/ 4065078 h 6858000"/>
              <a:gd name="connsiteX218" fmla="*/ 1510397 w 7467600"/>
              <a:gd name="connsiteY218" fmla="*/ 3684705 h 6858000"/>
              <a:gd name="connsiteX219" fmla="*/ 1313114 w 7467600"/>
              <a:gd name="connsiteY219" fmla="*/ 3655216 h 6858000"/>
              <a:gd name="connsiteX220" fmla="*/ 1109304 w 7467600"/>
              <a:gd name="connsiteY220" fmla="*/ 3669030 h 6858000"/>
              <a:gd name="connsiteX221" fmla="*/ 8129 w 7467600"/>
              <a:gd name="connsiteY221" fmla="*/ 4330519 h 6858000"/>
              <a:gd name="connsiteX222" fmla="*/ 687572 w 7467600"/>
              <a:gd name="connsiteY222" fmla="*/ 3925629 h 6858000"/>
              <a:gd name="connsiteX223" fmla="*/ 1138365 w 7467600"/>
              <a:gd name="connsiteY223" fmla="*/ 3774515 h 6858000"/>
              <a:gd name="connsiteX224" fmla="*/ 1505579 w 7467600"/>
              <a:gd name="connsiteY224" fmla="*/ 3655526 h 6858000"/>
              <a:gd name="connsiteX225" fmla="*/ 1313114 w 7467600"/>
              <a:gd name="connsiteY225" fmla="*/ 3655216 h 6858000"/>
              <a:gd name="connsiteX226" fmla="*/ 3655073 w 7467600"/>
              <a:gd name="connsiteY226" fmla="*/ 3650884 h 6858000"/>
              <a:gd name="connsiteX227" fmla="*/ 3989938 w 7467600"/>
              <a:gd name="connsiteY227" fmla="*/ 3991685 h 6858000"/>
              <a:gd name="connsiteX228" fmla="*/ 4393907 w 7467600"/>
              <a:gd name="connsiteY228" fmla="*/ 4261258 h 6858000"/>
              <a:gd name="connsiteX229" fmla="*/ 4648051 w 7467600"/>
              <a:gd name="connsiteY229" fmla="*/ 4374051 h 6858000"/>
              <a:gd name="connsiteX230" fmla="*/ 4383389 w 7467600"/>
              <a:gd name="connsiteY230" fmla="*/ 4184369 h 6858000"/>
              <a:gd name="connsiteX231" fmla="*/ 4165508 w 7467600"/>
              <a:gd name="connsiteY231" fmla="*/ 4035196 h 6858000"/>
              <a:gd name="connsiteX232" fmla="*/ 4068162 w 7467600"/>
              <a:gd name="connsiteY232" fmla="*/ 3953394 h 6858000"/>
              <a:gd name="connsiteX233" fmla="*/ 3981416 w 7467600"/>
              <a:gd name="connsiteY233" fmla="*/ 3880482 h 6858000"/>
              <a:gd name="connsiteX234" fmla="*/ 3800147 w 7467600"/>
              <a:gd name="connsiteY234" fmla="*/ 3749872 h 6858000"/>
              <a:gd name="connsiteX235" fmla="*/ 3655073 w 7467600"/>
              <a:gd name="connsiteY235" fmla="*/ 3650884 h 6858000"/>
              <a:gd name="connsiteX236" fmla="*/ 3670252 w 7467600"/>
              <a:gd name="connsiteY236" fmla="*/ 3622798 h 6858000"/>
              <a:gd name="connsiteX237" fmla="*/ 3817258 w 7467600"/>
              <a:gd name="connsiteY237" fmla="*/ 3723577 h 6858000"/>
              <a:gd name="connsiteX238" fmla="*/ 4000461 w 7467600"/>
              <a:gd name="connsiteY238" fmla="*/ 3855966 h 6858000"/>
              <a:gd name="connsiteX239" fmla="*/ 4088180 w 7467600"/>
              <a:gd name="connsiteY239" fmla="*/ 3929774 h 6858000"/>
              <a:gd name="connsiteX240" fmla="*/ 4184555 w 7467600"/>
              <a:gd name="connsiteY240" fmla="*/ 4010683 h 6858000"/>
              <a:gd name="connsiteX241" fmla="*/ 4399563 w 7467600"/>
              <a:gd name="connsiteY241" fmla="*/ 4158106 h 6858000"/>
              <a:gd name="connsiteX242" fmla="*/ 4684469 w 7467600"/>
              <a:gd name="connsiteY242" fmla="*/ 4364680 h 6858000"/>
              <a:gd name="connsiteX243" fmla="*/ 4690271 w 7467600"/>
              <a:gd name="connsiteY243" fmla="*/ 4370034 h 6858000"/>
              <a:gd name="connsiteX244" fmla="*/ 4136093 w 7467600"/>
              <a:gd name="connsiteY244" fmla="*/ 3858466 h 6858000"/>
              <a:gd name="connsiteX245" fmla="*/ 3670252 w 7467600"/>
              <a:gd name="connsiteY245" fmla="*/ 3622798 h 6858000"/>
              <a:gd name="connsiteX246" fmla="*/ 4440129 w 7467600"/>
              <a:gd name="connsiteY246" fmla="*/ 3448571 h 6858000"/>
              <a:gd name="connsiteX247" fmla="*/ 4856525 w 7467600"/>
              <a:gd name="connsiteY247" fmla="*/ 3915351 h 6858000"/>
              <a:gd name="connsiteX248" fmla="*/ 5059055 w 7467600"/>
              <a:gd name="connsiteY248" fmla="*/ 4108918 h 6858000"/>
              <a:gd name="connsiteX249" fmla="*/ 5290070 w 7467600"/>
              <a:gd name="connsiteY249" fmla="*/ 4263619 h 6858000"/>
              <a:gd name="connsiteX250" fmla="*/ 4834991 w 7467600"/>
              <a:gd name="connsiteY250" fmla="*/ 3830985 h 6858000"/>
              <a:gd name="connsiteX251" fmla="*/ 4440129 w 7467600"/>
              <a:gd name="connsiteY251" fmla="*/ 3448571 h 6858000"/>
              <a:gd name="connsiteX252" fmla="*/ 4441737 w 7467600"/>
              <a:gd name="connsiteY252" fmla="*/ 3399734 h 6858000"/>
              <a:gd name="connsiteX253" fmla="*/ 4431236 w 7467600"/>
              <a:gd name="connsiteY253" fmla="*/ 3400954 h 6858000"/>
              <a:gd name="connsiteX254" fmla="*/ 4557150 w 7467600"/>
              <a:gd name="connsiteY254" fmla="*/ 3510023 h 6858000"/>
              <a:gd name="connsiteX255" fmla="*/ 4856936 w 7467600"/>
              <a:gd name="connsiteY255" fmla="*/ 3809146 h 6858000"/>
              <a:gd name="connsiteX256" fmla="*/ 5111996 w 7467600"/>
              <a:gd name="connsiteY256" fmla="*/ 4065759 h 6858000"/>
              <a:gd name="connsiteX257" fmla="*/ 5388878 w 7467600"/>
              <a:gd name="connsiteY257" fmla="*/ 4300185 h 6858000"/>
              <a:gd name="connsiteX258" fmla="*/ 5425556 w 7467600"/>
              <a:gd name="connsiteY258" fmla="*/ 4308967 h 6858000"/>
              <a:gd name="connsiteX259" fmla="*/ 4943646 w 7467600"/>
              <a:gd name="connsiteY259" fmla="*/ 3822916 h 6858000"/>
              <a:gd name="connsiteX260" fmla="*/ 4594837 w 7467600"/>
              <a:gd name="connsiteY260" fmla="*/ 3532274 h 6858000"/>
              <a:gd name="connsiteX261" fmla="*/ 4441737 w 7467600"/>
              <a:gd name="connsiteY261" fmla="*/ 3399734 h 6858000"/>
              <a:gd name="connsiteX262" fmla="*/ 5425834 w 7467600"/>
              <a:gd name="connsiteY262" fmla="*/ 3162785 h 6858000"/>
              <a:gd name="connsiteX263" fmla="*/ 5401644 w 7467600"/>
              <a:gd name="connsiteY263" fmla="*/ 3617847 h 6858000"/>
              <a:gd name="connsiteX264" fmla="*/ 5467256 w 7467600"/>
              <a:gd name="connsiteY264" fmla="*/ 4175494 h 6858000"/>
              <a:gd name="connsiteX265" fmla="*/ 5448069 w 7467600"/>
              <a:gd name="connsiteY265" fmla="*/ 3567554 h 6858000"/>
              <a:gd name="connsiteX266" fmla="*/ 5425834 w 7467600"/>
              <a:gd name="connsiteY266" fmla="*/ 3162785 h 6858000"/>
              <a:gd name="connsiteX267" fmla="*/ 1318687 w 7467600"/>
              <a:gd name="connsiteY267" fmla="*/ 3113840 h 6858000"/>
              <a:gd name="connsiteX268" fmla="*/ 1066793 w 7467600"/>
              <a:gd name="connsiteY268" fmla="*/ 3212171 h 6858000"/>
              <a:gd name="connsiteX269" fmla="*/ 993319 w 7467600"/>
              <a:gd name="connsiteY269" fmla="*/ 3247648 h 6858000"/>
              <a:gd name="connsiteX270" fmla="*/ 853081 w 7467600"/>
              <a:gd name="connsiteY270" fmla="*/ 3312410 h 6858000"/>
              <a:gd name="connsiteX271" fmla="*/ 805957 w 7467600"/>
              <a:gd name="connsiteY271" fmla="*/ 3330443 h 6858000"/>
              <a:gd name="connsiteX272" fmla="*/ 1318687 w 7467600"/>
              <a:gd name="connsiteY272" fmla="*/ 3113840 h 6858000"/>
              <a:gd name="connsiteX273" fmla="*/ 5453702 w 7467600"/>
              <a:gd name="connsiteY273" fmla="*/ 3090882 h 6858000"/>
              <a:gd name="connsiteX274" fmla="*/ 5480135 w 7467600"/>
              <a:gd name="connsiteY274" fmla="*/ 3565802 h 6858000"/>
              <a:gd name="connsiteX275" fmla="*/ 5499023 w 7467600"/>
              <a:gd name="connsiteY275" fmla="*/ 4166310 h 6858000"/>
              <a:gd name="connsiteX276" fmla="*/ 5547022 w 7467600"/>
              <a:gd name="connsiteY276" fmla="*/ 3607838 h 6858000"/>
              <a:gd name="connsiteX277" fmla="*/ 5515964 w 7467600"/>
              <a:gd name="connsiteY277" fmla="*/ 3378541 h 6858000"/>
              <a:gd name="connsiteX278" fmla="*/ 5453702 w 7467600"/>
              <a:gd name="connsiteY278" fmla="*/ 3090882 h 6858000"/>
              <a:gd name="connsiteX279" fmla="*/ 1238695 w 7467600"/>
              <a:gd name="connsiteY279" fmla="*/ 3076820 h 6858000"/>
              <a:gd name="connsiteX280" fmla="*/ 716371 w 7467600"/>
              <a:gd name="connsiteY280" fmla="*/ 3293249 h 6858000"/>
              <a:gd name="connsiteX281" fmla="*/ 579522 w 7467600"/>
              <a:gd name="connsiteY281" fmla="*/ 3371759 h 6858000"/>
              <a:gd name="connsiteX282" fmla="*/ 600288 w 7467600"/>
              <a:gd name="connsiteY282" fmla="*/ 3365555 h 6858000"/>
              <a:gd name="connsiteX283" fmla="*/ 840692 w 7467600"/>
              <a:gd name="connsiteY283" fmla="*/ 3284921 h 6858000"/>
              <a:gd name="connsiteX284" fmla="*/ 979248 w 7467600"/>
              <a:gd name="connsiteY284" fmla="*/ 3221003 h 6858000"/>
              <a:gd name="connsiteX285" fmla="*/ 1053282 w 7467600"/>
              <a:gd name="connsiteY285" fmla="*/ 3185247 h 6858000"/>
              <a:gd name="connsiteX286" fmla="*/ 1320603 w 7467600"/>
              <a:gd name="connsiteY286" fmla="*/ 3081281 h 6858000"/>
              <a:gd name="connsiteX287" fmla="*/ 1238695 w 7467600"/>
              <a:gd name="connsiteY287" fmla="*/ 3076820 h 6858000"/>
              <a:gd name="connsiteX288" fmla="*/ 5425627 w 7467600"/>
              <a:gd name="connsiteY288" fmla="*/ 2954192 h 6858000"/>
              <a:gd name="connsiteX289" fmla="*/ 5470770 w 7467600"/>
              <a:gd name="connsiteY289" fmla="*/ 3005435 h 6858000"/>
              <a:gd name="connsiteX290" fmla="*/ 5519779 w 7467600"/>
              <a:gd name="connsiteY290" fmla="*/ 4359223 h 6858000"/>
              <a:gd name="connsiteX291" fmla="*/ 5520293 w 7467600"/>
              <a:gd name="connsiteY291" fmla="*/ 4360602 h 6858000"/>
              <a:gd name="connsiteX292" fmla="*/ 5767221 w 7467600"/>
              <a:gd name="connsiteY292" fmla="*/ 4665564 h 6858000"/>
              <a:gd name="connsiteX293" fmla="*/ 6937169 w 7467600"/>
              <a:gd name="connsiteY293" fmla="*/ 4815941 h 6858000"/>
              <a:gd name="connsiteX294" fmla="*/ 6953922 w 7467600"/>
              <a:gd name="connsiteY294" fmla="*/ 4890068 h 6858000"/>
              <a:gd name="connsiteX295" fmla="*/ 6071359 w 7467600"/>
              <a:gd name="connsiteY295" fmla="*/ 4770770 h 6858000"/>
              <a:gd name="connsiteX296" fmla="*/ 6038839 w 7467600"/>
              <a:gd name="connsiteY296" fmla="*/ 4764474 h 6858000"/>
              <a:gd name="connsiteX297" fmla="*/ 6038706 w 7467600"/>
              <a:gd name="connsiteY297" fmla="*/ 4763847 h 6858000"/>
              <a:gd name="connsiteX298" fmla="*/ 6037784 w 7467600"/>
              <a:gd name="connsiteY298" fmla="*/ 4764270 h 6858000"/>
              <a:gd name="connsiteX299" fmla="*/ 6038839 w 7467600"/>
              <a:gd name="connsiteY299" fmla="*/ 4764474 h 6858000"/>
              <a:gd name="connsiteX300" fmla="*/ 6040338 w 7467600"/>
              <a:gd name="connsiteY300" fmla="*/ 4771418 h 6858000"/>
              <a:gd name="connsiteX301" fmla="*/ 6024488 w 7467600"/>
              <a:gd name="connsiteY301" fmla="*/ 4809903 h 6858000"/>
              <a:gd name="connsiteX302" fmla="*/ 5599771 w 7467600"/>
              <a:gd name="connsiteY302" fmla="*/ 5509652 h 6858000"/>
              <a:gd name="connsiteX303" fmla="*/ 5548843 w 7467600"/>
              <a:gd name="connsiteY303" fmla="*/ 5563845 h 6858000"/>
              <a:gd name="connsiteX304" fmla="*/ 5940952 w 7467600"/>
              <a:gd name="connsiteY304" fmla="*/ 6250028 h 6858000"/>
              <a:gd name="connsiteX305" fmla="*/ 6043441 w 7467600"/>
              <a:gd name="connsiteY305" fmla="*/ 6665847 h 6858000"/>
              <a:gd name="connsiteX306" fmla="*/ 6093432 w 7467600"/>
              <a:gd name="connsiteY306" fmla="*/ 6858000 h 6858000"/>
              <a:gd name="connsiteX307" fmla="*/ 6034344 w 7467600"/>
              <a:gd name="connsiteY307" fmla="*/ 6858000 h 6858000"/>
              <a:gd name="connsiteX308" fmla="*/ 6026679 w 7467600"/>
              <a:gd name="connsiteY308" fmla="*/ 6836959 h 6858000"/>
              <a:gd name="connsiteX309" fmla="*/ 5800441 w 7467600"/>
              <a:gd name="connsiteY309" fmla="*/ 6335286 h 6858000"/>
              <a:gd name="connsiteX310" fmla="*/ 5526562 w 7467600"/>
              <a:gd name="connsiteY310" fmla="*/ 5705388 h 6858000"/>
              <a:gd name="connsiteX311" fmla="*/ 5519640 w 7467600"/>
              <a:gd name="connsiteY311" fmla="*/ 5683774 h 6858000"/>
              <a:gd name="connsiteX312" fmla="*/ 5844559 w 7467600"/>
              <a:gd name="connsiteY312" fmla="*/ 6553349 h 6858000"/>
              <a:gd name="connsiteX313" fmla="*/ 5975994 w 7467600"/>
              <a:gd name="connsiteY313" fmla="*/ 6858000 h 6858000"/>
              <a:gd name="connsiteX314" fmla="*/ 5898547 w 7467600"/>
              <a:gd name="connsiteY314" fmla="*/ 6858000 h 6858000"/>
              <a:gd name="connsiteX315" fmla="*/ 5682041 w 7467600"/>
              <a:gd name="connsiteY315" fmla="*/ 6355860 h 6858000"/>
              <a:gd name="connsiteX316" fmla="*/ 5461758 w 7467600"/>
              <a:gd name="connsiteY316" fmla="*/ 5820220 h 6858000"/>
              <a:gd name="connsiteX317" fmla="*/ 5237282 w 7467600"/>
              <a:gd name="connsiteY317" fmla="*/ 6579086 h 6858000"/>
              <a:gd name="connsiteX318" fmla="*/ 5115009 w 7467600"/>
              <a:gd name="connsiteY318" fmla="*/ 6858000 h 6858000"/>
              <a:gd name="connsiteX319" fmla="*/ 5028074 w 7467600"/>
              <a:gd name="connsiteY319" fmla="*/ 6858000 h 6858000"/>
              <a:gd name="connsiteX320" fmla="*/ 5079508 w 7467600"/>
              <a:gd name="connsiteY320" fmla="*/ 6749074 h 6858000"/>
              <a:gd name="connsiteX321" fmla="*/ 5371846 w 7467600"/>
              <a:gd name="connsiteY321" fmla="*/ 5924413 h 6858000"/>
              <a:gd name="connsiteX322" fmla="*/ 5270512 w 7467600"/>
              <a:gd name="connsiteY322" fmla="*/ 6138975 h 6858000"/>
              <a:gd name="connsiteX323" fmla="*/ 5062409 w 7467600"/>
              <a:gd name="connsiteY323" fmla="*/ 6653544 h 6858000"/>
              <a:gd name="connsiteX324" fmla="*/ 5036628 w 7467600"/>
              <a:gd name="connsiteY324" fmla="*/ 6754247 h 6858000"/>
              <a:gd name="connsiteX325" fmla="*/ 5009112 w 7467600"/>
              <a:gd name="connsiteY325" fmla="*/ 6858000 h 6858000"/>
              <a:gd name="connsiteX326" fmla="*/ 4976679 w 7467600"/>
              <a:gd name="connsiteY326" fmla="*/ 6858000 h 6858000"/>
              <a:gd name="connsiteX327" fmla="*/ 5006537 w 7467600"/>
              <a:gd name="connsiteY327" fmla="*/ 6747068 h 6858000"/>
              <a:gd name="connsiteX328" fmla="*/ 5032723 w 7467600"/>
              <a:gd name="connsiteY328" fmla="*/ 6644957 h 6858000"/>
              <a:gd name="connsiteX329" fmla="*/ 5242949 w 7467600"/>
              <a:gd name="connsiteY329" fmla="*/ 6125175 h 6858000"/>
              <a:gd name="connsiteX330" fmla="*/ 5286321 w 7467600"/>
              <a:gd name="connsiteY330" fmla="*/ 6033555 h 6858000"/>
              <a:gd name="connsiteX331" fmla="*/ 5008210 w 7467600"/>
              <a:gd name="connsiteY331" fmla="*/ 6649194 h 6858000"/>
              <a:gd name="connsiteX332" fmla="*/ 4986321 w 7467600"/>
              <a:gd name="connsiteY332" fmla="*/ 6765687 h 6858000"/>
              <a:gd name="connsiteX333" fmla="*/ 4973474 w 7467600"/>
              <a:gd name="connsiteY333" fmla="*/ 6858000 h 6858000"/>
              <a:gd name="connsiteX334" fmla="*/ 4907178 w 7467600"/>
              <a:gd name="connsiteY334" fmla="*/ 6858000 h 6858000"/>
              <a:gd name="connsiteX335" fmla="*/ 4910810 w 7467600"/>
              <a:gd name="connsiteY335" fmla="*/ 6829660 h 6858000"/>
              <a:gd name="connsiteX336" fmla="*/ 4987461 w 7467600"/>
              <a:gd name="connsiteY336" fmla="*/ 6432994 h 6858000"/>
              <a:gd name="connsiteX337" fmla="*/ 5179262 w 7467600"/>
              <a:gd name="connsiteY337" fmla="*/ 6035044 h 6858000"/>
              <a:gd name="connsiteX338" fmla="*/ 4689678 w 7467600"/>
              <a:gd name="connsiteY338" fmla="*/ 6440241 h 6858000"/>
              <a:gd name="connsiteX339" fmla="*/ 4477543 w 7467600"/>
              <a:gd name="connsiteY339" fmla="*/ 6674836 h 6858000"/>
              <a:gd name="connsiteX340" fmla="*/ 4329957 w 7467600"/>
              <a:gd name="connsiteY340" fmla="*/ 6858000 h 6858000"/>
              <a:gd name="connsiteX341" fmla="*/ 4218595 w 7467600"/>
              <a:gd name="connsiteY341" fmla="*/ 6858000 h 6858000"/>
              <a:gd name="connsiteX342" fmla="*/ 4368888 w 7467600"/>
              <a:gd name="connsiteY342" fmla="*/ 6668412 h 6858000"/>
              <a:gd name="connsiteX343" fmla="*/ 4563091 w 7467600"/>
              <a:gd name="connsiteY343" fmla="*/ 6442508 h 6858000"/>
              <a:gd name="connsiteX344" fmla="*/ 5387324 w 7467600"/>
              <a:gd name="connsiteY344" fmla="*/ 5705830 h 6858000"/>
              <a:gd name="connsiteX345" fmla="*/ 5073620 w 7467600"/>
              <a:gd name="connsiteY345" fmla="*/ 5955437 h 6858000"/>
              <a:gd name="connsiteX346" fmla="*/ 4689789 w 7467600"/>
              <a:gd name="connsiteY346" fmla="*/ 6268382 h 6858000"/>
              <a:gd name="connsiteX347" fmla="*/ 4418722 w 7467600"/>
              <a:gd name="connsiteY347" fmla="*/ 6570886 h 6858000"/>
              <a:gd name="connsiteX348" fmla="*/ 4214944 w 7467600"/>
              <a:gd name="connsiteY348" fmla="*/ 6858000 h 6858000"/>
              <a:gd name="connsiteX349" fmla="*/ 4177898 w 7467600"/>
              <a:gd name="connsiteY349" fmla="*/ 6858000 h 6858000"/>
              <a:gd name="connsiteX350" fmla="*/ 4391597 w 7467600"/>
              <a:gd name="connsiteY350" fmla="*/ 6556370 h 6858000"/>
              <a:gd name="connsiteX351" fmla="*/ 4668889 w 7467600"/>
              <a:gd name="connsiteY351" fmla="*/ 6246399 h 6858000"/>
              <a:gd name="connsiteX352" fmla="*/ 5055427 w 7467600"/>
              <a:gd name="connsiteY352" fmla="*/ 5931476 h 6858000"/>
              <a:gd name="connsiteX353" fmla="*/ 5371814 w 7467600"/>
              <a:gd name="connsiteY353" fmla="*/ 5678975 h 6858000"/>
              <a:gd name="connsiteX354" fmla="*/ 4987918 w 7467600"/>
              <a:gd name="connsiteY354" fmla="*/ 5838701 h 6858000"/>
              <a:gd name="connsiteX355" fmla="*/ 4317146 w 7467600"/>
              <a:gd name="connsiteY355" fmla="*/ 6587716 h 6858000"/>
              <a:gd name="connsiteX356" fmla="*/ 4171627 w 7467600"/>
              <a:gd name="connsiteY356" fmla="*/ 6858000 h 6858000"/>
              <a:gd name="connsiteX357" fmla="*/ 4081585 w 7467600"/>
              <a:gd name="connsiteY357" fmla="*/ 6858000 h 6858000"/>
              <a:gd name="connsiteX358" fmla="*/ 4238603 w 7467600"/>
              <a:gd name="connsiteY358" fmla="*/ 6559341 h 6858000"/>
              <a:gd name="connsiteX359" fmla="*/ 4778333 w 7467600"/>
              <a:gd name="connsiteY359" fmla="*/ 5873626 h 6858000"/>
              <a:gd name="connsiteX360" fmla="*/ 5414185 w 7467600"/>
              <a:gd name="connsiteY360" fmla="*/ 5573882 h 6858000"/>
              <a:gd name="connsiteX361" fmla="*/ 5959648 w 7467600"/>
              <a:gd name="connsiteY361" fmla="*/ 4760797 h 6858000"/>
              <a:gd name="connsiteX362" fmla="*/ 5355019 w 7467600"/>
              <a:gd name="connsiteY362" fmla="*/ 4734672 h 6858000"/>
              <a:gd name="connsiteX363" fmla="*/ 5083565 w 7467600"/>
              <a:gd name="connsiteY363" fmla="*/ 5179121 h 6858000"/>
              <a:gd name="connsiteX364" fmla="*/ 4713577 w 7467600"/>
              <a:gd name="connsiteY364" fmla="*/ 5616803 h 6858000"/>
              <a:gd name="connsiteX365" fmla="*/ 3989559 w 7467600"/>
              <a:gd name="connsiteY365" fmla="*/ 6145945 h 6858000"/>
              <a:gd name="connsiteX366" fmla="*/ 3939824 w 7467600"/>
              <a:gd name="connsiteY366" fmla="*/ 6066900 h 6858000"/>
              <a:gd name="connsiteX367" fmla="*/ 4584537 w 7467600"/>
              <a:gd name="connsiteY367" fmla="*/ 5324826 h 6858000"/>
              <a:gd name="connsiteX368" fmla="*/ 5037105 w 7467600"/>
              <a:gd name="connsiteY368" fmla="*/ 5088765 h 6858000"/>
              <a:gd name="connsiteX369" fmla="*/ 5039930 w 7467600"/>
              <a:gd name="connsiteY369" fmla="*/ 5089585 h 6858000"/>
              <a:gd name="connsiteX370" fmla="*/ 5263764 w 7467600"/>
              <a:gd name="connsiteY370" fmla="*/ 4735525 h 6858000"/>
              <a:gd name="connsiteX371" fmla="*/ 4086300 w 7467600"/>
              <a:gd name="connsiteY371" fmla="*/ 4884599 h 6858000"/>
              <a:gd name="connsiteX372" fmla="*/ 4085485 w 7467600"/>
              <a:gd name="connsiteY372" fmla="*/ 4899070 h 6858000"/>
              <a:gd name="connsiteX373" fmla="*/ 3871915 w 7467600"/>
              <a:gd name="connsiteY373" fmla="*/ 5253645 h 6858000"/>
              <a:gd name="connsiteX374" fmla="*/ 3799374 w 7467600"/>
              <a:gd name="connsiteY374" fmla="*/ 5466127 h 6858000"/>
              <a:gd name="connsiteX375" fmla="*/ 3498850 w 7467600"/>
              <a:gd name="connsiteY375" fmla="*/ 6661888 h 6858000"/>
              <a:gd name="connsiteX376" fmla="*/ 3399216 w 7467600"/>
              <a:gd name="connsiteY376" fmla="*/ 6858000 h 6858000"/>
              <a:gd name="connsiteX377" fmla="*/ 3303688 w 7467600"/>
              <a:gd name="connsiteY377" fmla="*/ 6858000 h 6858000"/>
              <a:gd name="connsiteX378" fmla="*/ 3391774 w 7467600"/>
              <a:gd name="connsiteY378" fmla="*/ 6697181 h 6858000"/>
              <a:gd name="connsiteX379" fmla="*/ 3735540 w 7467600"/>
              <a:gd name="connsiteY379" fmla="*/ 5546923 h 6858000"/>
              <a:gd name="connsiteX380" fmla="*/ 3729438 w 7467600"/>
              <a:gd name="connsiteY380" fmla="*/ 5569058 h 6858000"/>
              <a:gd name="connsiteX381" fmla="*/ 3707782 w 7467600"/>
              <a:gd name="connsiteY381" fmla="*/ 5644908 h 6858000"/>
              <a:gd name="connsiteX382" fmla="*/ 3583827 w 7467600"/>
              <a:gd name="connsiteY382" fmla="*/ 6039215 h 6858000"/>
              <a:gd name="connsiteX383" fmla="*/ 3547861 w 7467600"/>
              <a:gd name="connsiteY383" fmla="*/ 6129609 h 6858000"/>
              <a:gd name="connsiteX384" fmla="*/ 3490905 w 7467600"/>
              <a:gd name="connsiteY384" fmla="*/ 6277660 h 6858000"/>
              <a:gd name="connsiteX385" fmla="*/ 3455859 w 7467600"/>
              <a:gd name="connsiteY385" fmla="*/ 6391301 h 6858000"/>
              <a:gd name="connsiteX386" fmla="*/ 3429112 w 7467600"/>
              <a:gd name="connsiteY386" fmla="*/ 6479469 h 6858000"/>
              <a:gd name="connsiteX387" fmla="*/ 3304862 w 7467600"/>
              <a:gd name="connsiteY387" fmla="*/ 6796476 h 6858000"/>
              <a:gd name="connsiteX388" fmla="*/ 3276071 w 7467600"/>
              <a:gd name="connsiteY388" fmla="*/ 6858000 h 6858000"/>
              <a:gd name="connsiteX389" fmla="*/ 3240805 w 7467600"/>
              <a:gd name="connsiteY389" fmla="*/ 6858000 h 6858000"/>
              <a:gd name="connsiteX390" fmla="*/ 3275917 w 7467600"/>
              <a:gd name="connsiteY390" fmla="*/ 6783192 h 6858000"/>
              <a:gd name="connsiteX391" fmla="*/ 3399358 w 7467600"/>
              <a:gd name="connsiteY391" fmla="*/ 6469011 h 6858000"/>
              <a:gd name="connsiteX392" fmla="*/ 3425650 w 7467600"/>
              <a:gd name="connsiteY392" fmla="*/ 6381333 h 6858000"/>
              <a:gd name="connsiteX393" fmla="*/ 3460661 w 7467600"/>
              <a:gd name="connsiteY393" fmla="*/ 6266763 h 6858000"/>
              <a:gd name="connsiteX394" fmla="*/ 3518021 w 7467600"/>
              <a:gd name="connsiteY394" fmla="*/ 6117298 h 6858000"/>
              <a:gd name="connsiteX395" fmla="*/ 3554035 w 7467600"/>
              <a:gd name="connsiteY395" fmla="*/ 6027832 h 6858000"/>
              <a:gd name="connsiteX396" fmla="*/ 3677174 w 7467600"/>
              <a:gd name="connsiteY396" fmla="*/ 5636351 h 6858000"/>
              <a:gd name="connsiteX397" fmla="*/ 3698819 w 7467600"/>
              <a:gd name="connsiteY397" fmla="*/ 5560503 h 6858000"/>
              <a:gd name="connsiteX398" fmla="*/ 3702094 w 7467600"/>
              <a:gd name="connsiteY398" fmla="*/ 5549194 h 6858000"/>
              <a:gd name="connsiteX399" fmla="*/ 3398355 w 7467600"/>
              <a:gd name="connsiteY399" fmla="*/ 6094603 h 6858000"/>
              <a:gd name="connsiteX400" fmla="*/ 3193941 w 7467600"/>
              <a:gd name="connsiteY400" fmla="*/ 6798775 h 6858000"/>
              <a:gd name="connsiteX401" fmla="*/ 3184140 w 7467600"/>
              <a:gd name="connsiteY401" fmla="*/ 6858000 h 6858000"/>
              <a:gd name="connsiteX402" fmla="*/ 3099978 w 7467600"/>
              <a:gd name="connsiteY402" fmla="*/ 6858000 h 6858000"/>
              <a:gd name="connsiteX403" fmla="*/ 3101556 w 7467600"/>
              <a:gd name="connsiteY403" fmla="*/ 6843337 h 6858000"/>
              <a:gd name="connsiteX404" fmla="*/ 3370162 w 7467600"/>
              <a:gd name="connsiteY404" fmla="*/ 5785550 h 6858000"/>
              <a:gd name="connsiteX405" fmla="*/ 3746477 w 7467600"/>
              <a:gd name="connsiteY405" fmla="*/ 5377889 h 6858000"/>
              <a:gd name="connsiteX406" fmla="*/ 3863399 w 7467600"/>
              <a:gd name="connsiteY406" fmla="*/ 5087257 h 6858000"/>
              <a:gd name="connsiteX407" fmla="*/ 3968712 w 7467600"/>
              <a:gd name="connsiteY407" fmla="*/ 4913989 h 6858000"/>
              <a:gd name="connsiteX408" fmla="*/ 2792390 w 7467600"/>
              <a:gd name="connsiteY408" fmla="*/ 5382974 h 6858000"/>
              <a:gd name="connsiteX409" fmla="*/ 2714982 w 7467600"/>
              <a:gd name="connsiteY409" fmla="*/ 5427051 h 6858000"/>
              <a:gd name="connsiteX410" fmla="*/ 2813361 w 7467600"/>
              <a:gd name="connsiteY410" fmla="*/ 6023912 h 6858000"/>
              <a:gd name="connsiteX411" fmla="*/ 2688430 w 7467600"/>
              <a:gd name="connsiteY411" fmla="*/ 6801564 h 6858000"/>
              <a:gd name="connsiteX412" fmla="*/ 2629626 w 7467600"/>
              <a:gd name="connsiteY412" fmla="*/ 6763394 h 6858000"/>
              <a:gd name="connsiteX413" fmla="*/ 2565328 w 7467600"/>
              <a:gd name="connsiteY413" fmla="*/ 5516399 h 6858000"/>
              <a:gd name="connsiteX414" fmla="*/ 1922999 w 7467600"/>
              <a:gd name="connsiteY414" fmla="*/ 5980343 h 6858000"/>
              <a:gd name="connsiteX415" fmla="*/ 1950261 w 7467600"/>
              <a:gd name="connsiteY415" fmla="*/ 6405858 h 6858000"/>
              <a:gd name="connsiteX416" fmla="*/ 2365554 w 7467600"/>
              <a:gd name="connsiteY416" fmla="*/ 6759107 h 6858000"/>
              <a:gd name="connsiteX417" fmla="*/ 2424142 w 7467600"/>
              <a:gd name="connsiteY417" fmla="*/ 6858000 h 6858000"/>
              <a:gd name="connsiteX418" fmla="*/ 2395994 w 7467600"/>
              <a:gd name="connsiteY418" fmla="*/ 6858000 h 6858000"/>
              <a:gd name="connsiteX419" fmla="*/ 2392863 w 7467600"/>
              <a:gd name="connsiteY419" fmla="*/ 6852964 h 6858000"/>
              <a:gd name="connsiteX420" fmla="*/ 2017589 w 7467600"/>
              <a:gd name="connsiteY420" fmla="*/ 6493982 h 6858000"/>
              <a:gd name="connsiteX421" fmla="*/ 2147336 w 7467600"/>
              <a:gd name="connsiteY421" fmla="*/ 6594052 h 6858000"/>
              <a:gd name="connsiteX422" fmla="*/ 2207047 w 7467600"/>
              <a:gd name="connsiteY422" fmla="*/ 6654540 h 6858000"/>
              <a:gd name="connsiteX423" fmla="*/ 2299106 w 7467600"/>
              <a:gd name="connsiteY423" fmla="*/ 6778931 h 6858000"/>
              <a:gd name="connsiteX424" fmla="*/ 2314430 w 7467600"/>
              <a:gd name="connsiteY424" fmla="*/ 6801144 h 6858000"/>
              <a:gd name="connsiteX425" fmla="*/ 2352406 w 7467600"/>
              <a:gd name="connsiteY425" fmla="*/ 6858000 h 6858000"/>
              <a:gd name="connsiteX426" fmla="*/ 2314492 w 7467600"/>
              <a:gd name="connsiteY426" fmla="*/ 6858000 h 6858000"/>
              <a:gd name="connsiteX427" fmla="*/ 2288095 w 7467600"/>
              <a:gd name="connsiteY427" fmla="*/ 6818030 h 6858000"/>
              <a:gd name="connsiteX428" fmla="*/ 2272768 w 7467600"/>
              <a:gd name="connsiteY428" fmla="*/ 6795822 h 6858000"/>
              <a:gd name="connsiteX429" fmla="*/ 2182715 w 7467600"/>
              <a:gd name="connsiteY429" fmla="*/ 6675071 h 6858000"/>
              <a:gd name="connsiteX430" fmla="*/ 2032061 w 7467600"/>
              <a:gd name="connsiteY430" fmla="*/ 6541380 h 6858000"/>
              <a:gd name="connsiteX431" fmla="*/ 2257220 w 7467600"/>
              <a:gd name="connsiteY431" fmla="*/ 6826257 h 6858000"/>
              <a:gd name="connsiteX432" fmla="*/ 2281324 w 7467600"/>
              <a:gd name="connsiteY432" fmla="*/ 6858000 h 6858000"/>
              <a:gd name="connsiteX433" fmla="*/ 2242860 w 7467600"/>
              <a:gd name="connsiteY433" fmla="*/ 6858000 h 6858000"/>
              <a:gd name="connsiteX434" fmla="*/ 2232818 w 7467600"/>
              <a:gd name="connsiteY434" fmla="*/ 6844926 h 6858000"/>
              <a:gd name="connsiteX435" fmla="*/ 1990172 w 7467600"/>
              <a:gd name="connsiteY435" fmla="*/ 6542121 h 6858000"/>
              <a:gd name="connsiteX436" fmla="*/ 2124090 w 7467600"/>
              <a:gd name="connsiteY436" fmla="*/ 6761017 h 6858000"/>
              <a:gd name="connsiteX437" fmla="*/ 2200380 w 7467600"/>
              <a:gd name="connsiteY437" fmla="*/ 6858000 h 6858000"/>
              <a:gd name="connsiteX438" fmla="*/ 2147507 w 7467600"/>
              <a:gd name="connsiteY438" fmla="*/ 6858000 h 6858000"/>
              <a:gd name="connsiteX439" fmla="*/ 2070668 w 7467600"/>
              <a:gd name="connsiteY439" fmla="*/ 6761520 h 6858000"/>
              <a:gd name="connsiteX440" fmla="*/ 1975142 w 7467600"/>
              <a:gd name="connsiteY440" fmla="*/ 6585570 h 6858000"/>
              <a:gd name="connsiteX441" fmla="*/ 2050035 w 7467600"/>
              <a:gd name="connsiteY441" fmla="*/ 6813345 h 6858000"/>
              <a:gd name="connsiteX442" fmla="*/ 2063025 w 7467600"/>
              <a:gd name="connsiteY442" fmla="*/ 6858000 h 6858000"/>
              <a:gd name="connsiteX443" fmla="*/ 2021675 w 7467600"/>
              <a:gd name="connsiteY443" fmla="*/ 6858000 h 6858000"/>
              <a:gd name="connsiteX444" fmla="*/ 2019308 w 7467600"/>
              <a:gd name="connsiteY444" fmla="*/ 6847118 h 6858000"/>
              <a:gd name="connsiteX445" fmla="*/ 1938835 w 7467600"/>
              <a:gd name="connsiteY445" fmla="*/ 6551160 h 6858000"/>
              <a:gd name="connsiteX446" fmla="*/ 1953230 w 7467600"/>
              <a:gd name="connsiteY446" fmla="*/ 6759699 h 6858000"/>
              <a:gd name="connsiteX447" fmla="*/ 1956763 w 7467600"/>
              <a:gd name="connsiteY447" fmla="*/ 6778191 h 6858000"/>
              <a:gd name="connsiteX448" fmla="*/ 1967925 w 7467600"/>
              <a:gd name="connsiteY448" fmla="*/ 6858000 h 6858000"/>
              <a:gd name="connsiteX449" fmla="*/ 1936622 w 7467600"/>
              <a:gd name="connsiteY449" fmla="*/ 6858000 h 6858000"/>
              <a:gd name="connsiteX450" fmla="*/ 1926261 w 7467600"/>
              <a:gd name="connsiteY450" fmla="*/ 6784064 h 6858000"/>
              <a:gd name="connsiteX451" fmla="*/ 1922724 w 7467600"/>
              <a:gd name="connsiteY451" fmla="*/ 6765577 h 6858000"/>
              <a:gd name="connsiteX452" fmla="*/ 1904650 w 7467600"/>
              <a:gd name="connsiteY452" fmla="*/ 6639616 h 6858000"/>
              <a:gd name="connsiteX453" fmla="*/ 1885273 w 7467600"/>
              <a:gd name="connsiteY453" fmla="*/ 6858000 h 6858000"/>
              <a:gd name="connsiteX454" fmla="*/ 1854363 w 7467600"/>
              <a:gd name="connsiteY454" fmla="*/ 6858000 h 6858000"/>
              <a:gd name="connsiteX455" fmla="*/ 1880391 w 7467600"/>
              <a:gd name="connsiteY455" fmla="*/ 6603796 h 6858000"/>
              <a:gd name="connsiteX456" fmla="*/ 1818273 w 7467600"/>
              <a:gd name="connsiteY456" fmla="*/ 6715729 h 6858000"/>
              <a:gd name="connsiteX457" fmla="*/ 1794691 w 7467600"/>
              <a:gd name="connsiteY457" fmla="*/ 6843239 h 6858000"/>
              <a:gd name="connsiteX458" fmla="*/ 1794914 w 7467600"/>
              <a:gd name="connsiteY458" fmla="*/ 6858000 h 6858000"/>
              <a:gd name="connsiteX459" fmla="*/ 1746128 w 7467600"/>
              <a:gd name="connsiteY459" fmla="*/ 6858000 h 6858000"/>
              <a:gd name="connsiteX460" fmla="*/ 1753934 w 7467600"/>
              <a:gd name="connsiteY460" fmla="*/ 6724796 h 6858000"/>
              <a:gd name="connsiteX461" fmla="*/ 1792053 w 7467600"/>
              <a:gd name="connsiteY461" fmla="*/ 6572396 h 6858000"/>
              <a:gd name="connsiteX462" fmla="*/ 1862248 w 7467600"/>
              <a:gd name="connsiteY462" fmla="*/ 6266397 h 6858000"/>
              <a:gd name="connsiteX463" fmla="*/ 1862250 w 7467600"/>
              <a:gd name="connsiteY463" fmla="*/ 6033531 h 6858000"/>
              <a:gd name="connsiteX464" fmla="*/ 1211999 w 7467600"/>
              <a:gd name="connsiteY464" fmla="*/ 6683610 h 6858000"/>
              <a:gd name="connsiteX465" fmla="*/ 1213266 w 7467600"/>
              <a:gd name="connsiteY465" fmla="*/ 6691947 h 6858000"/>
              <a:gd name="connsiteX466" fmla="*/ 1203370 w 7467600"/>
              <a:gd name="connsiteY466" fmla="*/ 6850676 h 6858000"/>
              <a:gd name="connsiteX467" fmla="*/ 1203671 w 7467600"/>
              <a:gd name="connsiteY467" fmla="*/ 6858000 h 6858000"/>
              <a:gd name="connsiteX468" fmla="*/ 1143180 w 7467600"/>
              <a:gd name="connsiteY468" fmla="*/ 6858000 h 6858000"/>
              <a:gd name="connsiteX469" fmla="*/ 1142176 w 7467600"/>
              <a:gd name="connsiteY469" fmla="*/ 6766045 h 6858000"/>
              <a:gd name="connsiteX470" fmla="*/ 1067484 w 7467600"/>
              <a:gd name="connsiteY470" fmla="*/ 6858000 h 6858000"/>
              <a:gd name="connsiteX471" fmla="*/ 953928 w 7467600"/>
              <a:gd name="connsiteY471" fmla="*/ 6858000 h 6858000"/>
              <a:gd name="connsiteX472" fmla="*/ 959715 w 7467600"/>
              <a:gd name="connsiteY472" fmla="*/ 6850185 h 6858000"/>
              <a:gd name="connsiteX473" fmla="*/ 1483788 w 7467600"/>
              <a:gd name="connsiteY473" fmla="*/ 6259174 h 6858000"/>
              <a:gd name="connsiteX474" fmla="*/ 1100671 w 7467600"/>
              <a:gd name="connsiteY474" fmla="*/ 6252137 h 6858000"/>
              <a:gd name="connsiteX475" fmla="*/ 1090144 w 7467600"/>
              <a:gd name="connsiteY475" fmla="*/ 6256748 h 6858000"/>
              <a:gd name="connsiteX476" fmla="*/ 1095872 w 7467600"/>
              <a:gd name="connsiteY476" fmla="*/ 6271892 h 6858000"/>
              <a:gd name="connsiteX477" fmla="*/ 262785 w 7467600"/>
              <a:gd name="connsiteY477" fmla="*/ 6845450 h 6858000"/>
              <a:gd name="connsiteX478" fmla="*/ 209968 w 7467600"/>
              <a:gd name="connsiteY478" fmla="*/ 6770713 h 6858000"/>
              <a:gd name="connsiteX479" fmla="*/ 873460 w 7467600"/>
              <a:gd name="connsiteY479" fmla="*/ 6253768 h 6858000"/>
              <a:gd name="connsiteX480" fmla="*/ 192686 w 7467600"/>
              <a:gd name="connsiteY480" fmla="*/ 5849257 h 6858000"/>
              <a:gd name="connsiteX481" fmla="*/ 4696 w 7467600"/>
              <a:gd name="connsiteY481" fmla="*/ 5697668 h 6858000"/>
              <a:gd name="connsiteX482" fmla="*/ 0 w 7467600"/>
              <a:gd name="connsiteY482" fmla="*/ 5689984 h 6858000"/>
              <a:gd name="connsiteX483" fmla="*/ 0 w 7467600"/>
              <a:gd name="connsiteY483" fmla="*/ 5513472 h 6858000"/>
              <a:gd name="connsiteX484" fmla="*/ 174101 w 7467600"/>
              <a:gd name="connsiteY484" fmla="*/ 5620277 h 6858000"/>
              <a:gd name="connsiteX485" fmla="*/ 891800 w 7467600"/>
              <a:gd name="connsiteY485" fmla="*/ 6036935 h 6858000"/>
              <a:gd name="connsiteX486" fmla="*/ 1072219 w 7467600"/>
              <a:gd name="connsiteY486" fmla="*/ 6169443 h 6858000"/>
              <a:gd name="connsiteX487" fmla="*/ 1074117 w 7467600"/>
              <a:gd name="connsiteY487" fmla="*/ 6170301 h 6858000"/>
              <a:gd name="connsiteX488" fmla="*/ 1083114 w 7467600"/>
              <a:gd name="connsiteY488" fmla="*/ 6174131 h 6858000"/>
              <a:gd name="connsiteX489" fmla="*/ 1543010 w 7467600"/>
              <a:gd name="connsiteY489" fmla="*/ 6191140 h 6858000"/>
              <a:gd name="connsiteX490" fmla="*/ 1551080 w 7467600"/>
              <a:gd name="connsiteY490" fmla="*/ 6195006 h 6858000"/>
              <a:gd name="connsiteX491" fmla="*/ 2345443 w 7467600"/>
              <a:gd name="connsiteY491" fmla="*/ 5549882 h 6858000"/>
              <a:gd name="connsiteX492" fmla="*/ 1721499 w 7467600"/>
              <a:gd name="connsiteY492" fmla="*/ 5599969 h 6858000"/>
              <a:gd name="connsiteX493" fmla="*/ 767716 w 7467600"/>
              <a:gd name="connsiteY493" fmla="*/ 5472768 h 6858000"/>
              <a:gd name="connsiteX494" fmla="*/ 722147 w 7467600"/>
              <a:gd name="connsiteY494" fmla="*/ 5393091 h 6858000"/>
              <a:gd name="connsiteX495" fmla="*/ 1485552 w 7467600"/>
              <a:gd name="connsiteY495" fmla="*/ 5313202 h 6858000"/>
              <a:gd name="connsiteX496" fmla="*/ 2143004 w 7467600"/>
              <a:gd name="connsiteY496" fmla="*/ 5402420 h 6858000"/>
              <a:gd name="connsiteX497" fmla="*/ 1933391 w 7467600"/>
              <a:gd name="connsiteY497" fmla="*/ 5156971 h 6858000"/>
              <a:gd name="connsiteX498" fmla="*/ 1827118 w 7467600"/>
              <a:gd name="connsiteY498" fmla="*/ 4968410 h 6858000"/>
              <a:gd name="connsiteX499" fmla="*/ 1837349 w 7467600"/>
              <a:gd name="connsiteY499" fmla="*/ 4956357 h 6858000"/>
              <a:gd name="connsiteX500" fmla="*/ 2162835 w 7467600"/>
              <a:gd name="connsiteY500" fmla="*/ 5187853 h 6858000"/>
              <a:gd name="connsiteX501" fmla="*/ 2257167 w 7467600"/>
              <a:gd name="connsiteY501" fmla="*/ 5462123 h 6858000"/>
              <a:gd name="connsiteX502" fmla="*/ 2261598 w 7467600"/>
              <a:gd name="connsiteY502" fmla="*/ 5467998 h 6858000"/>
              <a:gd name="connsiteX503" fmla="*/ 2437177 w 7467600"/>
              <a:gd name="connsiteY503" fmla="*/ 5479608 h 6858000"/>
              <a:gd name="connsiteX504" fmla="*/ 2445247 w 7467600"/>
              <a:gd name="connsiteY504" fmla="*/ 5483476 h 6858000"/>
              <a:gd name="connsiteX505" fmla="*/ 2743626 w 7467600"/>
              <a:gd name="connsiteY505" fmla="*/ 5304819 h 6858000"/>
              <a:gd name="connsiteX506" fmla="*/ 3048102 w 7467600"/>
              <a:gd name="connsiteY506" fmla="*/ 5150595 h 6858000"/>
              <a:gd name="connsiteX507" fmla="*/ 1799414 w 7467600"/>
              <a:gd name="connsiteY507" fmla="*/ 4694732 h 6858000"/>
              <a:gd name="connsiteX508" fmla="*/ 1771735 w 7467600"/>
              <a:gd name="connsiteY508" fmla="*/ 4619929 h 6858000"/>
              <a:gd name="connsiteX509" fmla="*/ 3104273 w 7467600"/>
              <a:gd name="connsiteY509" fmla="*/ 5076159 h 6858000"/>
              <a:gd name="connsiteX510" fmla="*/ 3113245 w 7467600"/>
              <a:gd name="connsiteY510" fmla="*/ 5090705 h 6858000"/>
              <a:gd name="connsiteX511" fmla="*/ 3126294 w 7467600"/>
              <a:gd name="connsiteY511" fmla="*/ 5114400 h 6858000"/>
              <a:gd name="connsiteX512" fmla="*/ 3937433 w 7467600"/>
              <a:gd name="connsiteY512" fmla="*/ 4830473 h 6858000"/>
              <a:gd name="connsiteX513" fmla="*/ 3590475 w 7467600"/>
              <a:gd name="connsiteY513" fmla="*/ 4597974 h 6858000"/>
              <a:gd name="connsiteX514" fmla="*/ 3100264 w 7467600"/>
              <a:gd name="connsiteY514" fmla="*/ 4579845 h 6858000"/>
              <a:gd name="connsiteX515" fmla="*/ 2183576 w 7467600"/>
              <a:gd name="connsiteY515" fmla="*/ 4227150 h 6858000"/>
              <a:gd name="connsiteX516" fmla="*/ 2151029 w 7467600"/>
              <a:gd name="connsiteY516" fmla="*/ 4146947 h 6858000"/>
              <a:gd name="connsiteX517" fmla="*/ 3563434 w 7467600"/>
              <a:gd name="connsiteY517" fmla="*/ 4469115 h 6858000"/>
              <a:gd name="connsiteX518" fmla="*/ 3177952 w 7467600"/>
              <a:gd name="connsiteY518" fmla="*/ 3657386 h 6858000"/>
              <a:gd name="connsiteX519" fmla="*/ 3189263 w 7467600"/>
              <a:gd name="connsiteY519" fmla="*/ 3625726 h 6858000"/>
              <a:gd name="connsiteX520" fmla="*/ 3560912 w 7467600"/>
              <a:gd name="connsiteY520" fmla="*/ 4079863 h 6858000"/>
              <a:gd name="connsiteX521" fmla="*/ 3626636 w 7467600"/>
              <a:gd name="connsiteY521" fmla="*/ 4512230 h 6858000"/>
              <a:gd name="connsiteX522" fmla="*/ 3653088 w 7467600"/>
              <a:gd name="connsiteY522" fmla="*/ 4521417 h 6858000"/>
              <a:gd name="connsiteX523" fmla="*/ 3988128 w 7467600"/>
              <a:gd name="connsiteY523" fmla="*/ 4817267 h 6858000"/>
              <a:gd name="connsiteX524" fmla="*/ 4830582 w 7467600"/>
              <a:gd name="connsiteY524" fmla="*/ 4676000 h 6858000"/>
              <a:gd name="connsiteX525" fmla="*/ 4830100 w 7467600"/>
              <a:gd name="connsiteY525" fmla="*/ 4675554 h 6858000"/>
              <a:gd name="connsiteX526" fmla="*/ 4036318 w 7467600"/>
              <a:gd name="connsiteY526" fmla="*/ 4147013 h 6858000"/>
              <a:gd name="connsiteX527" fmla="*/ 3432098 w 7467600"/>
              <a:gd name="connsiteY527" fmla="*/ 3537312 h 6858000"/>
              <a:gd name="connsiteX528" fmla="*/ 3446761 w 7467600"/>
              <a:gd name="connsiteY528" fmla="*/ 3461278 h 6858000"/>
              <a:gd name="connsiteX529" fmla="*/ 4419733 w 7467600"/>
              <a:gd name="connsiteY529" fmla="*/ 3963555 h 6858000"/>
              <a:gd name="connsiteX530" fmla="*/ 4781371 w 7467600"/>
              <a:gd name="connsiteY530" fmla="*/ 4458604 h 6858000"/>
              <a:gd name="connsiteX531" fmla="*/ 4780440 w 7467600"/>
              <a:gd name="connsiteY531" fmla="*/ 4470290 h 6858000"/>
              <a:gd name="connsiteX532" fmla="*/ 4898954 w 7467600"/>
              <a:gd name="connsiteY532" fmla="*/ 4662092 h 6858000"/>
              <a:gd name="connsiteX533" fmla="*/ 4900699 w 7467600"/>
              <a:gd name="connsiteY533" fmla="*/ 4670867 h 6858000"/>
              <a:gd name="connsiteX534" fmla="*/ 5714511 w 7467600"/>
              <a:gd name="connsiteY534" fmla="*/ 4663483 h 6858000"/>
              <a:gd name="connsiteX535" fmla="*/ 5464793 w 7467600"/>
              <a:gd name="connsiteY535" fmla="*/ 4393556 h 6858000"/>
              <a:gd name="connsiteX536" fmla="*/ 5461897 w 7467600"/>
              <a:gd name="connsiteY536" fmla="*/ 4390879 h 6858000"/>
              <a:gd name="connsiteX537" fmla="*/ 4294126 w 7467600"/>
              <a:gd name="connsiteY537" fmla="*/ 3303048 h 6858000"/>
              <a:gd name="connsiteX538" fmla="*/ 4305321 w 7467600"/>
              <a:gd name="connsiteY538" fmla="*/ 3256953 h 6858000"/>
              <a:gd name="connsiteX539" fmla="*/ 4949299 w 7467600"/>
              <a:gd name="connsiteY539" fmla="*/ 3766336 h 6858000"/>
              <a:gd name="connsiteX540" fmla="*/ 5291452 w 7467600"/>
              <a:gd name="connsiteY540" fmla="*/ 4076801 h 6858000"/>
              <a:gd name="connsiteX541" fmla="*/ 5434998 w 7467600"/>
              <a:gd name="connsiteY541" fmla="*/ 4254100 h 6858000"/>
              <a:gd name="connsiteX542" fmla="*/ 5351015 w 7467600"/>
              <a:gd name="connsiteY542" fmla="*/ 3760989 h 6858000"/>
              <a:gd name="connsiteX543" fmla="*/ 5413780 w 7467600"/>
              <a:gd name="connsiteY543" fmla="*/ 2966265 h 6858000"/>
              <a:gd name="connsiteX544" fmla="*/ 5425627 w 7467600"/>
              <a:gd name="connsiteY544" fmla="*/ 2954192 h 6858000"/>
              <a:gd name="connsiteX545" fmla="*/ 6604735 w 7467600"/>
              <a:gd name="connsiteY545" fmla="*/ 2041381 h 6858000"/>
              <a:gd name="connsiteX546" fmla="*/ 7204487 w 7467600"/>
              <a:gd name="connsiteY546" fmla="*/ 2742112 h 6858000"/>
              <a:gd name="connsiteX547" fmla="*/ 7131592 w 7467600"/>
              <a:gd name="connsiteY547" fmla="*/ 2672096 h 6858000"/>
              <a:gd name="connsiteX548" fmla="*/ 6996344 w 7467600"/>
              <a:gd name="connsiteY548" fmla="*/ 2518310 h 6858000"/>
              <a:gd name="connsiteX549" fmla="*/ 6735495 w 7467600"/>
              <a:gd name="connsiteY549" fmla="*/ 2196890 h 6858000"/>
              <a:gd name="connsiteX550" fmla="*/ 6721901 w 7467600"/>
              <a:gd name="connsiteY550" fmla="*/ 2179274 h 6858000"/>
              <a:gd name="connsiteX551" fmla="*/ 6604735 w 7467600"/>
              <a:gd name="connsiteY551" fmla="*/ 2041381 h 6858000"/>
              <a:gd name="connsiteX552" fmla="*/ 6591670 w 7467600"/>
              <a:gd name="connsiteY552" fmla="*/ 1988277 h 6858000"/>
              <a:gd name="connsiteX553" fmla="*/ 6747349 w 7467600"/>
              <a:gd name="connsiteY553" fmla="*/ 2160069 h 6858000"/>
              <a:gd name="connsiteX554" fmla="*/ 6760943 w 7467600"/>
              <a:gd name="connsiteY554" fmla="*/ 2177686 h 6858000"/>
              <a:gd name="connsiteX555" fmla="*/ 7021065 w 7467600"/>
              <a:gd name="connsiteY555" fmla="*/ 2498102 h 6858000"/>
              <a:gd name="connsiteX556" fmla="*/ 7155223 w 7467600"/>
              <a:gd name="connsiteY556" fmla="*/ 2650386 h 6858000"/>
              <a:gd name="connsiteX557" fmla="*/ 7203167 w 7467600"/>
              <a:gd name="connsiteY557" fmla="*/ 2697288 h 6858000"/>
              <a:gd name="connsiteX558" fmla="*/ 6937703 w 7467600"/>
              <a:gd name="connsiteY558" fmla="*/ 2321981 h 6858000"/>
              <a:gd name="connsiteX559" fmla="*/ 6591670 w 7467600"/>
              <a:gd name="connsiteY559" fmla="*/ 1988277 h 6858000"/>
              <a:gd name="connsiteX560" fmla="*/ 5798671 w 7467600"/>
              <a:gd name="connsiteY560" fmla="*/ 1981601 h 6858000"/>
              <a:gd name="connsiteX561" fmla="*/ 5754709 w 7467600"/>
              <a:gd name="connsiteY561" fmla="*/ 2071454 h 6858000"/>
              <a:gd name="connsiteX562" fmla="*/ 5763044 w 7467600"/>
              <a:gd name="connsiteY562" fmla="*/ 2842206 h 6858000"/>
              <a:gd name="connsiteX563" fmla="*/ 5764974 w 7467600"/>
              <a:gd name="connsiteY563" fmla="*/ 2799609 h 6858000"/>
              <a:gd name="connsiteX564" fmla="*/ 5767665 w 7467600"/>
              <a:gd name="connsiteY564" fmla="*/ 2666409 h 6858000"/>
              <a:gd name="connsiteX565" fmla="*/ 5763055 w 7467600"/>
              <a:gd name="connsiteY565" fmla="*/ 2579705 h 6858000"/>
              <a:gd name="connsiteX566" fmla="*/ 5758079 w 7467600"/>
              <a:gd name="connsiteY566" fmla="*/ 2492508 h 6858000"/>
              <a:gd name="connsiteX567" fmla="*/ 5779325 w 7467600"/>
              <a:gd name="connsiteY567" fmla="*/ 2197069 h 6858000"/>
              <a:gd name="connsiteX568" fmla="*/ 5798671 w 7467600"/>
              <a:gd name="connsiteY568" fmla="*/ 1981601 h 6858000"/>
              <a:gd name="connsiteX569" fmla="*/ 5829202 w 7467600"/>
              <a:gd name="connsiteY569" fmla="*/ 1971679 h 6858000"/>
              <a:gd name="connsiteX570" fmla="*/ 5809558 w 7467600"/>
              <a:gd name="connsiteY570" fmla="*/ 2198043 h 6858000"/>
              <a:gd name="connsiteX571" fmla="*/ 5788653 w 7467600"/>
              <a:gd name="connsiteY571" fmla="*/ 2489430 h 6858000"/>
              <a:gd name="connsiteX572" fmla="*/ 5793439 w 7467600"/>
              <a:gd name="connsiteY572" fmla="*/ 2575235 h 6858000"/>
              <a:gd name="connsiteX573" fmla="*/ 5796837 w 7467600"/>
              <a:gd name="connsiteY573" fmla="*/ 2637633 h 6858000"/>
              <a:gd name="connsiteX574" fmla="*/ 5818614 w 7467600"/>
              <a:gd name="connsiteY574" fmla="*/ 2473055 h 6858000"/>
              <a:gd name="connsiteX575" fmla="*/ 5829202 w 7467600"/>
              <a:gd name="connsiteY575" fmla="*/ 1971679 h 6858000"/>
              <a:gd name="connsiteX576" fmla="*/ 5911389 w 7467600"/>
              <a:gd name="connsiteY576" fmla="*/ 1898371 h 6858000"/>
              <a:gd name="connsiteX577" fmla="*/ 6237627 w 7467600"/>
              <a:gd name="connsiteY577" fmla="*/ 2231921 h 6858000"/>
              <a:gd name="connsiteX578" fmla="*/ 5911389 w 7467600"/>
              <a:gd name="connsiteY578" fmla="*/ 1898371 h 6858000"/>
              <a:gd name="connsiteX579" fmla="*/ 6944437 w 7467600"/>
              <a:gd name="connsiteY579" fmla="*/ 1575402 h 6858000"/>
              <a:gd name="connsiteX580" fmla="*/ 6304730 w 7467600"/>
              <a:gd name="connsiteY580" fmla="*/ 1766654 h 6858000"/>
              <a:gd name="connsiteX581" fmla="*/ 6944437 w 7467600"/>
              <a:gd name="connsiteY581" fmla="*/ 1575402 h 6858000"/>
              <a:gd name="connsiteX582" fmla="*/ 7019523 w 7467600"/>
              <a:gd name="connsiteY582" fmla="*/ 1519450 h 6858000"/>
              <a:gd name="connsiteX583" fmla="*/ 6298091 w 7467600"/>
              <a:gd name="connsiteY583" fmla="*/ 1737122 h 6858000"/>
              <a:gd name="connsiteX584" fmla="*/ 7019523 w 7467600"/>
              <a:gd name="connsiteY584" fmla="*/ 1519450 h 6858000"/>
              <a:gd name="connsiteX585" fmla="*/ 2399523 w 7467600"/>
              <a:gd name="connsiteY585" fmla="*/ 1428234 h 6858000"/>
              <a:gd name="connsiteX586" fmla="*/ 2224982 w 7467600"/>
              <a:gd name="connsiteY586" fmla="*/ 1826201 h 6858000"/>
              <a:gd name="connsiteX587" fmla="*/ 2096099 w 7467600"/>
              <a:gd name="connsiteY587" fmla="*/ 2345900 h 6858000"/>
              <a:gd name="connsiteX588" fmla="*/ 2283317 w 7467600"/>
              <a:gd name="connsiteY588" fmla="*/ 1796925 h 6858000"/>
              <a:gd name="connsiteX589" fmla="*/ 2399523 w 7467600"/>
              <a:gd name="connsiteY589" fmla="*/ 1428234 h 6858000"/>
              <a:gd name="connsiteX590" fmla="*/ 2448558 w 7467600"/>
              <a:gd name="connsiteY590" fmla="*/ 1373435 h 6858000"/>
              <a:gd name="connsiteX591" fmla="*/ 2312521 w 7467600"/>
              <a:gd name="connsiteY591" fmla="*/ 1806140 h 6858000"/>
              <a:gd name="connsiteX592" fmla="*/ 2127533 w 7467600"/>
              <a:gd name="connsiteY592" fmla="*/ 2348380 h 6858000"/>
              <a:gd name="connsiteX593" fmla="*/ 2358080 w 7467600"/>
              <a:gd name="connsiteY593" fmla="*/ 1866134 h 6858000"/>
              <a:gd name="connsiteX594" fmla="*/ 2407436 w 7467600"/>
              <a:gd name="connsiteY594" fmla="*/ 1651070 h 6858000"/>
              <a:gd name="connsiteX595" fmla="*/ 2448558 w 7467600"/>
              <a:gd name="connsiteY595" fmla="*/ 1373435 h 6858000"/>
              <a:gd name="connsiteX596" fmla="*/ 278707 w 7467600"/>
              <a:gd name="connsiteY596" fmla="*/ 1352270 h 6858000"/>
              <a:gd name="connsiteX597" fmla="*/ 321570 w 7467600"/>
              <a:gd name="connsiteY597" fmla="*/ 1861610 h 6858000"/>
              <a:gd name="connsiteX598" fmla="*/ 294281 w 7467600"/>
              <a:gd name="connsiteY598" fmla="*/ 1440658 h 6858000"/>
              <a:gd name="connsiteX599" fmla="*/ 278707 w 7467600"/>
              <a:gd name="connsiteY599" fmla="*/ 1352270 h 6858000"/>
              <a:gd name="connsiteX600" fmla="*/ 1423821 w 7467600"/>
              <a:gd name="connsiteY600" fmla="*/ 1351958 h 6858000"/>
              <a:gd name="connsiteX601" fmla="*/ 1638521 w 7467600"/>
              <a:gd name="connsiteY601" fmla="*/ 1908470 h 6858000"/>
              <a:gd name="connsiteX602" fmla="*/ 1754199 w 7467600"/>
              <a:gd name="connsiteY602" fmla="*/ 2149284 h 6858000"/>
              <a:gd name="connsiteX603" fmla="*/ 1908359 w 7467600"/>
              <a:gd name="connsiteY603" fmla="*/ 2364988 h 6858000"/>
              <a:gd name="connsiteX604" fmla="*/ 1647661 w 7467600"/>
              <a:gd name="connsiteY604" fmla="*/ 1825945 h 6858000"/>
              <a:gd name="connsiteX605" fmla="*/ 1423821 w 7467600"/>
              <a:gd name="connsiteY605" fmla="*/ 1351958 h 6858000"/>
              <a:gd name="connsiteX606" fmla="*/ 1431890 w 7467600"/>
              <a:gd name="connsiteY606" fmla="*/ 1306475 h 6858000"/>
              <a:gd name="connsiteX607" fmla="*/ 1507597 w 7467600"/>
              <a:gd name="connsiteY607" fmla="*/ 1446132 h 6858000"/>
              <a:gd name="connsiteX608" fmla="*/ 1674586 w 7467600"/>
              <a:gd name="connsiteY608" fmla="*/ 1813832 h 6858000"/>
              <a:gd name="connsiteX609" fmla="*/ 1815950 w 7467600"/>
              <a:gd name="connsiteY609" fmla="*/ 2128564 h 6858000"/>
              <a:gd name="connsiteX610" fmla="*/ 1984242 w 7467600"/>
              <a:gd name="connsiteY610" fmla="*/ 2430829 h 6858000"/>
              <a:gd name="connsiteX611" fmla="*/ 2014023 w 7467600"/>
              <a:gd name="connsiteY611" fmla="*/ 2450995 h 6858000"/>
              <a:gd name="connsiteX612" fmla="*/ 1747337 w 7467600"/>
              <a:gd name="connsiteY612" fmla="*/ 1855264 h 6858000"/>
              <a:gd name="connsiteX613" fmla="*/ 1533749 w 7467600"/>
              <a:gd name="connsiteY613" fmla="*/ 1478656 h 6858000"/>
              <a:gd name="connsiteX614" fmla="*/ 1431890 w 7467600"/>
              <a:gd name="connsiteY614" fmla="*/ 1306475 h 6858000"/>
              <a:gd name="connsiteX615" fmla="*/ 5052692 w 7467600"/>
              <a:gd name="connsiteY615" fmla="*/ 1292994 h 6858000"/>
              <a:gd name="connsiteX616" fmla="*/ 5200661 w 7467600"/>
              <a:gd name="connsiteY616" fmla="*/ 1635186 h 6858000"/>
              <a:gd name="connsiteX617" fmla="*/ 5297138 w 7467600"/>
              <a:gd name="connsiteY617" fmla="*/ 1906351 h 6858000"/>
              <a:gd name="connsiteX618" fmla="*/ 5052692 w 7467600"/>
              <a:gd name="connsiteY618" fmla="*/ 1292994 h 6858000"/>
              <a:gd name="connsiteX619" fmla="*/ 5009948 w 7467600"/>
              <a:gd name="connsiteY619" fmla="*/ 1273619 h 6858000"/>
              <a:gd name="connsiteX620" fmla="*/ 5121777 w 7467600"/>
              <a:gd name="connsiteY620" fmla="*/ 1654213 h 6858000"/>
              <a:gd name="connsiteX621" fmla="*/ 5293545 w 7467600"/>
              <a:gd name="connsiteY621" fmla="*/ 2072247 h 6858000"/>
              <a:gd name="connsiteX622" fmla="*/ 5294042 w 7467600"/>
              <a:gd name="connsiteY622" fmla="*/ 2065019 h 6858000"/>
              <a:gd name="connsiteX623" fmla="*/ 5171936 w 7467600"/>
              <a:gd name="connsiteY623" fmla="*/ 1647613 h 6858000"/>
              <a:gd name="connsiteX624" fmla="*/ 5009948 w 7467600"/>
              <a:gd name="connsiteY624" fmla="*/ 1273619 h 6858000"/>
              <a:gd name="connsiteX625" fmla="*/ 655236 w 7467600"/>
              <a:gd name="connsiteY625" fmla="*/ 1268632 h 6858000"/>
              <a:gd name="connsiteX626" fmla="*/ 839521 w 7467600"/>
              <a:gd name="connsiteY626" fmla="*/ 1685315 h 6858000"/>
              <a:gd name="connsiteX627" fmla="*/ 1109416 w 7467600"/>
              <a:gd name="connsiteY627" fmla="*/ 2061663 h 6858000"/>
              <a:gd name="connsiteX628" fmla="*/ 1298300 w 7467600"/>
              <a:gd name="connsiteY628" fmla="*/ 2247742 h 6858000"/>
              <a:gd name="connsiteX629" fmla="*/ 1125871 w 7467600"/>
              <a:gd name="connsiteY629" fmla="*/ 1989513 h 6858000"/>
              <a:gd name="connsiteX630" fmla="*/ 981574 w 7467600"/>
              <a:gd name="connsiteY630" fmla="*/ 1783157 h 6858000"/>
              <a:gd name="connsiteX631" fmla="*/ 922198 w 7467600"/>
              <a:gd name="connsiteY631" fmla="*/ 1677437 h 6858000"/>
              <a:gd name="connsiteX632" fmla="*/ 869293 w 7467600"/>
              <a:gd name="connsiteY632" fmla="*/ 1583214 h 6858000"/>
              <a:gd name="connsiteX633" fmla="*/ 751431 w 7467600"/>
              <a:gd name="connsiteY633" fmla="*/ 1405731 h 6858000"/>
              <a:gd name="connsiteX634" fmla="*/ 655236 w 7467600"/>
              <a:gd name="connsiteY634" fmla="*/ 1268632 h 6858000"/>
              <a:gd name="connsiteX635" fmla="*/ 6516292 w 7467600"/>
              <a:gd name="connsiteY635" fmla="*/ 1263064 h 6858000"/>
              <a:gd name="connsiteX636" fmla="*/ 5736320 w 7467600"/>
              <a:gd name="connsiteY636" fmla="*/ 1501803 h 6858000"/>
              <a:gd name="connsiteX637" fmla="*/ 6516292 w 7467600"/>
              <a:gd name="connsiteY637" fmla="*/ 1263064 h 6858000"/>
              <a:gd name="connsiteX638" fmla="*/ 291466 w 7467600"/>
              <a:gd name="connsiteY638" fmla="*/ 1250369 h 6858000"/>
              <a:gd name="connsiteX639" fmla="*/ 323180 w 7467600"/>
              <a:gd name="connsiteY639" fmla="*/ 1435283 h 6858000"/>
              <a:gd name="connsiteX640" fmla="*/ 349381 w 7467600"/>
              <a:gd name="connsiteY640" fmla="*/ 1875041 h 6858000"/>
              <a:gd name="connsiteX641" fmla="*/ 374363 w 7467600"/>
              <a:gd name="connsiteY641" fmla="*/ 1506494 h 6858000"/>
              <a:gd name="connsiteX642" fmla="*/ 302168 w 7467600"/>
              <a:gd name="connsiteY642" fmla="*/ 1274495 h 6858000"/>
              <a:gd name="connsiteX643" fmla="*/ 291466 w 7467600"/>
              <a:gd name="connsiteY643" fmla="*/ 1250369 h 6858000"/>
              <a:gd name="connsiteX644" fmla="*/ 678222 w 7467600"/>
              <a:gd name="connsiteY644" fmla="*/ 1248670 h 6858000"/>
              <a:gd name="connsiteX645" fmla="*/ 775536 w 7467600"/>
              <a:gd name="connsiteY645" fmla="*/ 1388015 h 6858000"/>
              <a:gd name="connsiteX646" fmla="*/ 894529 w 7467600"/>
              <a:gd name="connsiteY646" fmla="*/ 1567739 h 6858000"/>
              <a:gd name="connsiteX647" fmla="*/ 948000 w 7467600"/>
              <a:gd name="connsiteY647" fmla="*/ 1663088 h 6858000"/>
              <a:gd name="connsiteX648" fmla="*/ 1006812 w 7467600"/>
              <a:gd name="connsiteY648" fmla="*/ 1767683 h 6858000"/>
              <a:gd name="connsiteX649" fmla="*/ 1149133 w 7467600"/>
              <a:gd name="connsiteY649" fmla="*/ 1971513 h 6858000"/>
              <a:gd name="connsiteX650" fmla="*/ 1333952 w 7467600"/>
              <a:gd name="connsiteY650" fmla="*/ 2251620 h 6858000"/>
              <a:gd name="connsiteX651" fmla="*/ 1337329 w 7467600"/>
              <a:gd name="connsiteY651" fmla="*/ 2258350 h 6858000"/>
              <a:gd name="connsiteX652" fmla="*/ 1014726 w 7467600"/>
              <a:gd name="connsiteY652" fmla="*/ 1615556 h 6858000"/>
              <a:gd name="connsiteX653" fmla="*/ 678222 w 7467600"/>
              <a:gd name="connsiteY653" fmla="*/ 1248670 h 6858000"/>
              <a:gd name="connsiteX654" fmla="*/ 6691602 w 7467600"/>
              <a:gd name="connsiteY654" fmla="*/ 1140573 h 6858000"/>
              <a:gd name="connsiteX655" fmla="*/ 6571100 w 7467600"/>
              <a:gd name="connsiteY655" fmla="*/ 1183662 h 6858000"/>
              <a:gd name="connsiteX656" fmla="*/ 6241687 w 7467600"/>
              <a:gd name="connsiteY656" fmla="*/ 1257600 h 6858000"/>
              <a:gd name="connsiteX657" fmla="*/ 5693009 w 7467600"/>
              <a:gd name="connsiteY657" fmla="*/ 1478256 h 6858000"/>
              <a:gd name="connsiteX658" fmla="*/ 6548420 w 7467600"/>
              <a:gd name="connsiteY658" fmla="*/ 1214599 h 6858000"/>
              <a:gd name="connsiteX659" fmla="*/ 6605473 w 7467600"/>
              <a:gd name="connsiteY659" fmla="*/ 1184686 h 6858000"/>
              <a:gd name="connsiteX660" fmla="*/ 6691602 w 7467600"/>
              <a:gd name="connsiteY660" fmla="*/ 1140573 h 6858000"/>
              <a:gd name="connsiteX661" fmla="*/ 4002475 w 7467600"/>
              <a:gd name="connsiteY661" fmla="*/ 1037802 h 6858000"/>
              <a:gd name="connsiteX662" fmla="*/ 4000324 w 7467600"/>
              <a:gd name="connsiteY662" fmla="*/ 1039362 h 6858000"/>
              <a:gd name="connsiteX663" fmla="*/ 4002862 w 7467600"/>
              <a:gd name="connsiteY663" fmla="*/ 1042866 h 6858000"/>
              <a:gd name="connsiteX664" fmla="*/ 4002475 w 7467600"/>
              <a:gd name="connsiteY664" fmla="*/ 1037802 h 6858000"/>
              <a:gd name="connsiteX665" fmla="*/ 506322 w 7467600"/>
              <a:gd name="connsiteY665" fmla="*/ 1020997 h 6858000"/>
              <a:gd name="connsiteX666" fmla="*/ 533068 w 7467600"/>
              <a:gd name="connsiteY666" fmla="*/ 1029409 h 6858000"/>
              <a:gd name="connsiteX667" fmla="*/ 1232525 w 7467600"/>
              <a:gd name="connsiteY667" fmla="*/ 1804675 h 6858000"/>
              <a:gd name="connsiteX668" fmla="*/ 1388858 w 7467600"/>
              <a:gd name="connsiteY668" fmla="*/ 2368011 h 6858000"/>
              <a:gd name="connsiteX669" fmla="*/ 1384098 w 7467600"/>
              <a:gd name="connsiteY669" fmla="*/ 2378125 h 6858000"/>
              <a:gd name="connsiteX670" fmla="*/ 1425393 w 7467600"/>
              <a:gd name="connsiteY670" fmla="*/ 2589124 h 6858000"/>
              <a:gd name="connsiteX671" fmla="*/ 1424001 w 7467600"/>
              <a:gd name="connsiteY671" fmla="*/ 2597541 h 6858000"/>
              <a:gd name="connsiteX672" fmla="*/ 2152729 w 7467600"/>
              <a:gd name="connsiteY672" fmla="*/ 2864487 h 6858000"/>
              <a:gd name="connsiteX673" fmla="*/ 2020609 w 7467600"/>
              <a:gd name="connsiteY673" fmla="*/ 2539671 h 6858000"/>
              <a:gd name="connsiteX674" fmla="*/ 2018920 w 7467600"/>
              <a:gd name="connsiteY674" fmla="*/ 2536309 h 6858000"/>
              <a:gd name="connsiteX675" fmla="*/ 1342441 w 7467600"/>
              <a:gd name="connsiteY675" fmla="*/ 1173017 h 6858000"/>
              <a:gd name="connsiteX676" fmla="*/ 1367925 w 7467600"/>
              <a:gd name="connsiteY676" fmla="*/ 1135648 h 6858000"/>
              <a:gd name="connsiteX677" fmla="*/ 1771401 w 7467600"/>
              <a:gd name="connsiteY677" fmla="*/ 1806673 h 6858000"/>
              <a:gd name="connsiteX678" fmla="*/ 1972385 w 7467600"/>
              <a:gd name="connsiteY678" fmla="*/ 2198735 h 6858000"/>
              <a:gd name="connsiteX679" fmla="*/ 2040892 w 7467600"/>
              <a:gd name="connsiteY679" fmla="*/ 2405205 h 6858000"/>
              <a:gd name="connsiteX680" fmla="*/ 2131689 w 7467600"/>
              <a:gd name="connsiteY680" fmla="*/ 1936926 h 6858000"/>
              <a:gd name="connsiteX681" fmla="*/ 2454820 w 7467600"/>
              <a:gd name="connsiteY681" fmla="*/ 1248808 h 6858000"/>
              <a:gd name="connsiteX682" fmla="*/ 2492512 w 7467600"/>
              <a:gd name="connsiteY682" fmla="*/ 1302920 h 6858000"/>
              <a:gd name="connsiteX683" fmla="*/ 2081216 w 7467600"/>
              <a:gd name="connsiteY683" fmla="*/ 2527513 h 6858000"/>
              <a:gd name="connsiteX684" fmla="*/ 2081211 w 7467600"/>
              <a:gd name="connsiteY684" fmla="*/ 2528916 h 6858000"/>
              <a:gd name="connsiteX685" fmla="*/ 2199067 w 7467600"/>
              <a:gd name="connsiteY685" fmla="*/ 2884061 h 6858000"/>
              <a:gd name="connsiteX686" fmla="*/ 3192586 w 7467600"/>
              <a:gd name="connsiteY686" fmla="*/ 3411496 h 6858000"/>
              <a:gd name="connsiteX687" fmla="*/ 3182620 w 7467600"/>
              <a:gd name="connsiteY687" fmla="*/ 3483279 h 6858000"/>
              <a:gd name="connsiteX688" fmla="*/ 2435119 w 7467600"/>
              <a:gd name="connsiteY688" fmla="*/ 3080173 h 6858000"/>
              <a:gd name="connsiteX689" fmla="*/ 2410152 w 7467600"/>
              <a:gd name="connsiteY689" fmla="*/ 3063751 h 6858000"/>
              <a:gd name="connsiteX690" fmla="*/ 2408099 w 7467600"/>
              <a:gd name="connsiteY690" fmla="*/ 3064403 h 6858000"/>
              <a:gd name="connsiteX691" fmla="*/ 2407218 w 7467600"/>
              <a:gd name="connsiteY691" fmla="*/ 3070324 h 6858000"/>
              <a:gd name="connsiteX692" fmla="*/ 2380138 w 7467600"/>
              <a:gd name="connsiteY692" fmla="*/ 3099341 h 6858000"/>
              <a:gd name="connsiteX693" fmla="*/ 1765923 w 7467600"/>
              <a:gd name="connsiteY693" fmla="*/ 3581043 h 6858000"/>
              <a:gd name="connsiteX694" fmla="*/ 1702258 w 7467600"/>
              <a:gd name="connsiteY694" fmla="*/ 3612286 h 6858000"/>
              <a:gd name="connsiteX695" fmla="*/ 1538370 w 7467600"/>
              <a:gd name="connsiteY695" fmla="*/ 3811804 h 6858000"/>
              <a:gd name="connsiteX696" fmla="*/ 542867 w 7467600"/>
              <a:gd name="connsiteY696" fmla="*/ 4944092 h 6858000"/>
              <a:gd name="connsiteX697" fmla="*/ 515800 w 7467600"/>
              <a:gd name="connsiteY697" fmla="*/ 4862180 h 6858000"/>
              <a:gd name="connsiteX698" fmla="*/ 909145 w 7467600"/>
              <a:gd name="connsiteY698" fmla="*/ 4199225 h 6858000"/>
              <a:gd name="connsiteX699" fmla="*/ 1214067 w 7467600"/>
              <a:gd name="connsiteY699" fmla="*/ 3908561 h 6858000"/>
              <a:gd name="connsiteX700" fmla="*/ 640967 w 7467600"/>
              <a:gd name="connsiteY700" fmla="*/ 4105601 h 6858000"/>
              <a:gd name="connsiteX701" fmla="*/ 112563 w 7467600"/>
              <a:gd name="connsiteY701" fmla="*/ 4396952 h 6858000"/>
              <a:gd name="connsiteX702" fmla="*/ 0 w 7467600"/>
              <a:gd name="connsiteY702" fmla="*/ 4466006 h 6858000"/>
              <a:gd name="connsiteX703" fmla="*/ 0 w 7467600"/>
              <a:gd name="connsiteY703" fmla="*/ 4233763 h 6858000"/>
              <a:gd name="connsiteX704" fmla="*/ 36881 w 7467600"/>
              <a:gd name="connsiteY704" fmla="*/ 4200118 h 6858000"/>
              <a:gd name="connsiteX705" fmla="*/ 910534 w 7467600"/>
              <a:gd name="connsiteY705" fmla="*/ 3629753 h 6858000"/>
              <a:gd name="connsiteX706" fmla="*/ 1578717 w 7467600"/>
              <a:gd name="connsiteY706" fmla="*/ 3575982 h 6858000"/>
              <a:gd name="connsiteX707" fmla="*/ 2338780 w 7467600"/>
              <a:gd name="connsiteY707" fmla="*/ 3033725 h 6858000"/>
              <a:gd name="connsiteX708" fmla="*/ 1807991 w 7467600"/>
              <a:gd name="connsiteY708" fmla="*/ 2807184 h 6858000"/>
              <a:gd name="connsiteX709" fmla="*/ 1416358 w 7467600"/>
              <a:gd name="connsiteY709" fmla="*/ 3112571 h 6858000"/>
              <a:gd name="connsiteX710" fmla="*/ 939066 w 7467600"/>
              <a:gd name="connsiteY710" fmla="*/ 3378798 h 6858000"/>
              <a:gd name="connsiteX711" fmla="*/ 115099 w 7467600"/>
              <a:gd name="connsiteY711" fmla="*/ 3607650 h 6858000"/>
              <a:gd name="connsiteX712" fmla="*/ 97284 w 7467600"/>
              <a:gd name="connsiteY712" fmla="*/ 3520393 h 6858000"/>
              <a:gd name="connsiteX713" fmla="*/ 922050 w 7467600"/>
              <a:gd name="connsiteY713" fmla="*/ 3074867 h 6858000"/>
              <a:gd name="connsiteX714" fmla="*/ 1405265 w 7467600"/>
              <a:gd name="connsiteY714" fmla="*/ 3016319 h 6858000"/>
              <a:gd name="connsiteX715" fmla="*/ 1407512 w 7467600"/>
              <a:gd name="connsiteY715" fmla="*/ 3018001 h 6858000"/>
              <a:gd name="connsiteX716" fmla="*/ 1726266 w 7467600"/>
              <a:gd name="connsiteY716" fmla="*/ 2777274 h 6858000"/>
              <a:gd name="connsiteX717" fmla="*/ 625390 w 7467600"/>
              <a:gd name="connsiteY717" fmla="*/ 2514541 h 6858000"/>
              <a:gd name="connsiteX718" fmla="*/ 619799 w 7467600"/>
              <a:gd name="connsiteY718" fmla="*/ 2527180 h 6858000"/>
              <a:gd name="connsiteX719" fmla="*/ 310030 w 7467600"/>
              <a:gd name="connsiteY719" fmla="*/ 2771818 h 6858000"/>
              <a:gd name="connsiteX720" fmla="*/ 173877 w 7467600"/>
              <a:gd name="connsiteY720" fmla="*/ 2937056 h 6858000"/>
              <a:gd name="connsiteX721" fmla="*/ 77889 w 7467600"/>
              <a:gd name="connsiteY721" fmla="*/ 3138440 h 6858000"/>
              <a:gd name="connsiteX722" fmla="*/ 0 w 7467600"/>
              <a:gd name="connsiteY722" fmla="*/ 3271395 h 6858000"/>
              <a:gd name="connsiteX723" fmla="*/ 0 w 7467600"/>
              <a:gd name="connsiteY723" fmla="*/ 3153002 h 6858000"/>
              <a:gd name="connsiteX724" fmla="*/ 2386 w 7467600"/>
              <a:gd name="connsiteY724" fmla="*/ 3149203 h 6858000"/>
              <a:gd name="connsiteX725" fmla="*/ 89753 w 7467600"/>
              <a:gd name="connsiteY725" fmla="*/ 2987702 h 6858000"/>
              <a:gd name="connsiteX726" fmla="*/ 76869 w 7467600"/>
              <a:gd name="connsiteY726" fmla="*/ 3005404 h 6858000"/>
              <a:gd name="connsiteX727" fmla="*/ 32049 w 7467600"/>
              <a:gd name="connsiteY727" fmla="*/ 3065814 h 6858000"/>
              <a:gd name="connsiteX728" fmla="*/ 0 w 7467600"/>
              <a:gd name="connsiteY728" fmla="*/ 3108744 h 6858000"/>
              <a:gd name="connsiteX729" fmla="*/ 0 w 7467600"/>
              <a:gd name="connsiteY729" fmla="*/ 3058059 h 6858000"/>
              <a:gd name="connsiteX730" fmla="*/ 7610 w 7467600"/>
              <a:gd name="connsiteY730" fmla="*/ 3047889 h 6858000"/>
              <a:gd name="connsiteX731" fmla="*/ 52419 w 7467600"/>
              <a:gd name="connsiteY731" fmla="*/ 2987479 h 6858000"/>
              <a:gd name="connsiteX732" fmla="*/ 59142 w 7467600"/>
              <a:gd name="connsiteY732" fmla="*/ 2978488 h 6858000"/>
              <a:gd name="connsiteX733" fmla="*/ 0 w 7467600"/>
              <a:gd name="connsiteY733" fmla="*/ 3015334 h 6858000"/>
              <a:gd name="connsiteX734" fmla="*/ 0 w 7467600"/>
              <a:gd name="connsiteY734" fmla="*/ 2914286 h 6858000"/>
              <a:gd name="connsiteX735" fmla="*/ 36383 w 7467600"/>
              <a:gd name="connsiteY735" fmla="*/ 2901128 h 6858000"/>
              <a:gd name="connsiteX736" fmla="*/ 156329 w 7467600"/>
              <a:gd name="connsiteY736" fmla="*/ 2840533 h 6858000"/>
              <a:gd name="connsiteX737" fmla="*/ 358355 w 7467600"/>
              <a:gd name="connsiteY737" fmla="*/ 2620471 h 6858000"/>
              <a:gd name="connsiteX738" fmla="*/ 510577 w 7467600"/>
              <a:gd name="connsiteY738" fmla="*/ 2501244 h 6858000"/>
              <a:gd name="connsiteX739" fmla="*/ 211967 w 7467600"/>
              <a:gd name="connsiteY739" fmla="*/ 2479171 h 6858000"/>
              <a:gd name="connsiteX740" fmla="*/ 0 w 7467600"/>
              <a:gd name="connsiteY740" fmla="*/ 2476398 h 6858000"/>
              <a:gd name="connsiteX741" fmla="*/ 0 w 7467600"/>
              <a:gd name="connsiteY741" fmla="*/ 2389189 h 6858000"/>
              <a:gd name="connsiteX742" fmla="*/ 103062 w 7467600"/>
              <a:gd name="connsiteY742" fmla="*/ 2389518 h 6858000"/>
              <a:gd name="connsiteX743" fmla="*/ 510734 w 7467600"/>
              <a:gd name="connsiteY743" fmla="*/ 2416201 h 6858000"/>
              <a:gd name="connsiteX744" fmla="*/ 279257 w 7467600"/>
              <a:gd name="connsiteY744" fmla="*/ 2092102 h 6858000"/>
              <a:gd name="connsiteX745" fmla="*/ 65265 w 7467600"/>
              <a:gd name="connsiteY745" fmla="*/ 2006049 h 6858000"/>
              <a:gd name="connsiteX746" fmla="*/ 0 w 7467600"/>
              <a:gd name="connsiteY746" fmla="*/ 1982532 h 6858000"/>
              <a:gd name="connsiteX747" fmla="*/ 0 w 7467600"/>
              <a:gd name="connsiteY747" fmla="*/ 1912789 h 6858000"/>
              <a:gd name="connsiteX748" fmla="*/ 97460 w 7467600"/>
              <a:gd name="connsiteY748" fmla="*/ 1953725 h 6858000"/>
              <a:gd name="connsiteX749" fmla="*/ 221272 w 7467600"/>
              <a:gd name="connsiteY749" fmla="*/ 1980766 h 6858000"/>
              <a:gd name="connsiteX750" fmla="*/ 116765 w 7467600"/>
              <a:gd name="connsiteY750" fmla="*/ 1911033 h 6858000"/>
              <a:gd name="connsiteX751" fmla="*/ 16405 w 7467600"/>
              <a:gd name="connsiteY751" fmla="*/ 1803412 h 6858000"/>
              <a:gd name="connsiteX752" fmla="*/ 0 w 7467600"/>
              <a:gd name="connsiteY752" fmla="*/ 1784777 h 6858000"/>
              <a:gd name="connsiteX753" fmla="*/ 0 w 7467600"/>
              <a:gd name="connsiteY753" fmla="*/ 1740082 h 6858000"/>
              <a:gd name="connsiteX754" fmla="*/ 39394 w 7467600"/>
              <a:gd name="connsiteY754" fmla="*/ 1784856 h 6858000"/>
              <a:gd name="connsiteX755" fmla="*/ 135813 w 7467600"/>
              <a:gd name="connsiteY755" fmla="*/ 1888838 h 6858000"/>
              <a:gd name="connsiteX756" fmla="*/ 242575 w 7467600"/>
              <a:gd name="connsiteY756" fmla="*/ 1958841 h 6858000"/>
              <a:gd name="connsiteX757" fmla="*/ 82197 w 7467600"/>
              <a:gd name="connsiteY757" fmla="*/ 1754826 h 6858000"/>
              <a:gd name="connsiteX758" fmla="*/ 0 w 7467600"/>
              <a:gd name="connsiteY758" fmla="*/ 1679650 h 6858000"/>
              <a:gd name="connsiteX759" fmla="*/ 0 w 7467600"/>
              <a:gd name="connsiteY759" fmla="*/ 1602463 h 6858000"/>
              <a:gd name="connsiteX760" fmla="*/ 84689 w 7467600"/>
              <a:gd name="connsiteY760" fmla="*/ 1677442 h 6858000"/>
              <a:gd name="connsiteX761" fmla="*/ 298437 w 7467600"/>
              <a:gd name="connsiteY761" fmla="*/ 1968019 h 6858000"/>
              <a:gd name="connsiteX762" fmla="*/ 227269 w 7467600"/>
              <a:gd name="connsiteY762" fmla="*/ 1114064 h 6858000"/>
              <a:gd name="connsiteX763" fmla="*/ 248003 w 7467600"/>
              <a:gd name="connsiteY763" fmla="*/ 1089613 h 6858000"/>
              <a:gd name="connsiteX764" fmla="*/ 427020 w 7467600"/>
              <a:gd name="connsiteY764" fmla="*/ 1619803 h 6858000"/>
              <a:gd name="connsiteX765" fmla="*/ 340345 w 7467600"/>
              <a:gd name="connsiteY765" fmla="*/ 2027739 h 6858000"/>
              <a:gd name="connsiteX766" fmla="*/ 360865 w 7467600"/>
              <a:gd name="connsiteY766" fmla="*/ 2044827 h 6858000"/>
              <a:gd name="connsiteX767" fmla="*/ 560414 w 7467600"/>
              <a:gd name="connsiteY767" fmla="*/ 2421457 h 6858000"/>
              <a:gd name="connsiteX768" fmla="*/ 1359703 w 7467600"/>
              <a:gd name="connsiteY768" fmla="*/ 2578554 h 6858000"/>
              <a:gd name="connsiteX769" fmla="*/ 1359422 w 7467600"/>
              <a:gd name="connsiteY769" fmla="*/ 2577994 h 6858000"/>
              <a:gd name="connsiteX770" fmla="*/ 828701 w 7467600"/>
              <a:gd name="connsiteY770" fmla="*/ 1839520 h 6858000"/>
              <a:gd name="connsiteX771" fmla="*/ 494427 w 7467600"/>
              <a:gd name="connsiteY771" fmla="*/ 1092333 h 6858000"/>
              <a:gd name="connsiteX772" fmla="*/ 506322 w 7467600"/>
              <a:gd name="connsiteY772" fmla="*/ 1020997 h 6858000"/>
              <a:gd name="connsiteX773" fmla="*/ 4570198 w 7467600"/>
              <a:gd name="connsiteY773" fmla="*/ 978081 h 6858000"/>
              <a:gd name="connsiteX774" fmla="*/ 4523691 w 7467600"/>
              <a:gd name="connsiteY774" fmla="*/ 1127776 h 6858000"/>
              <a:gd name="connsiteX775" fmla="*/ 4509875 w 7467600"/>
              <a:gd name="connsiteY775" fmla="*/ 1167552 h 6858000"/>
              <a:gd name="connsiteX776" fmla="*/ 4478168 w 7467600"/>
              <a:gd name="connsiteY776" fmla="*/ 1260735 h 6858000"/>
              <a:gd name="connsiteX777" fmla="*/ 4409309 w 7467600"/>
              <a:gd name="connsiteY777" fmla="*/ 1666996 h 6858000"/>
              <a:gd name="connsiteX778" fmla="*/ 4370031 w 7467600"/>
              <a:gd name="connsiteY778" fmla="*/ 1955666 h 6858000"/>
              <a:gd name="connsiteX779" fmla="*/ 4570198 w 7467600"/>
              <a:gd name="connsiteY779" fmla="*/ 978081 h 6858000"/>
              <a:gd name="connsiteX780" fmla="*/ 4557898 w 7467600"/>
              <a:gd name="connsiteY780" fmla="*/ 900011 h 6858000"/>
              <a:gd name="connsiteX781" fmla="*/ 4344840 w 7467600"/>
              <a:gd name="connsiteY781" fmla="*/ 1922038 h 6858000"/>
              <a:gd name="connsiteX782" fmla="*/ 4378710 w 7467600"/>
              <a:gd name="connsiteY782" fmla="*/ 1665516 h 6858000"/>
              <a:gd name="connsiteX783" fmla="*/ 4448798 w 7467600"/>
              <a:gd name="connsiteY783" fmla="*/ 1253024 h 6858000"/>
              <a:gd name="connsiteX784" fmla="*/ 4480315 w 7467600"/>
              <a:gd name="connsiteY784" fmla="*/ 1158454 h 6858000"/>
              <a:gd name="connsiteX785" fmla="*/ 4494133 w 7467600"/>
              <a:gd name="connsiteY785" fmla="*/ 1118676 h 6858000"/>
              <a:gd name="connsiteX786" fmla="*/ 4557898 w 7467600"/>
              <a:gd name="connsiteY786" fmla="*/ 900011 h 6858000"/>
              <a:gd name="connsiteX787" fmla="*/ 5870151 w 7467600"/>
              <a:gd name="connsiteY787" fmla="*/ 898890 h 6858000"/>
              <a:gd name="connsiteX788" fmla="*/ 5861335 w 7467600"/>
              <a:gd name="connsiteY788" fmla="*/ 899177 h 6858000"/>
              <a:gd name="connsiteX789" fmla="*/ 5843702 w 7467600"/>
              <a:gd name="connsiteY789" fmla="*/ 899748 h 6858000"/>
              <a:gd name="connsiteX790" fmla="*/ 5651107 w 7467600"/>
              <a:gd name="connsiteY790" fmla="*/ 920306 h 6858000"/>
              <a:gd name="connsiteX791" fmla="*/ 5459407 w 7467600"/>
              <a:gd name="connsiteY791" fmla="*/ 940975 h 6858000"/>
              <a:gd name="connsiteX792" fmla="*/ 5374846 w 7467600"/>
              <a:gd name="connsiteY792" fmla="*/ 941988 h 6858000"/>
              <a:gd name="connsiteX793" fmla="*/ 5256105 w 7467600"/>
              <a:gd name="connsiteY793" fmla="*/ 945632 h 6858000"/>
              <a:gd name="connsiteX794" fmla="*/ 5107071 w 7467600"/>
              <a:gd name="connsiteY794" fmla="*/ 969720 h 6858000"/>
              <a:gd name="connsiteX795" fmla="*/ 4998681 w 7467600"/>
              <a:gd name="connsiteY795" fmla="*/ 988771 h 6858000"/>
              <a:gd name="connsiteX796" fmla="*/ 5870151 w 7467600"/>
              <a:gd name="connsiteY796" fmla="*/ 898890 h 6858000"/>
              <a:gd name="connsiteX797" fmla="*/ 5504425 w 7467600"/>
              <a:gd name="connsiteY797" fmla="*/ 848067 h 6858000"/>
              <a:gd name="connsiteX798" fmla="*/ 4968849 w 7467600"/>
              <a:gd name="connsiteY798" fmla="*/ 962318 h 6858000"/>
              <a:gd name="connsiteX799" fmla="*/ 5104039 w 7467600"/>
              <a:gd name="connsiteY799" fmla="*/ 940634 h 6858000"/>
              <a:gd name="connsiteX800" fmla="*/ 5256311 w 7467600"/>
              <a:gd name="connsiteY800" fmla="*/ 916490 h 6858000"/>
              <a:gd name="connsiteX801" fmla="*/ 5377381 w 7467600"/>
              <a:gd name="connsiteY801" fmla="*/ 912671 h 6858000"/>
              <a:gd name="connsiteX802" fmla="*/ 5460148 w 7467600"/>
              <a:gd name="connsiteY802" fmla="*/ 911442 h 6858000"/>
              <a:gd name="connsiteX803" fmla="*/ 5648971 w 7467600"/>
              <a:gd name="connsiteY803" fmla="*/ 891331 h 6858000"/>
              <a:gd name="connsiteX804" fmla="*/ 5844807 w 7467600"/>
              <a:gd name="connsiteY804" fmla="*/ 870718 h 6858000"/>
              <a:gd name="connsiteX805" fmla="*/ 5862975 w 7467600"/>
              <a:gd name="connsiteY805" fmla="*/ 869756 h 6858000"/>
              <a:gd name="connsiteX806" fmla="*/ 5920887 w 7467600"/>
              <a:gd name="connsiteY806" fmla="*/ 865929 h 6858000"/>
              <a:gd name="connsiteX807" fmla="*/ 5504425 w 7467600"/>
              <a:gd name="connsiteY807" fmla="*/ 848067 h 6858000"/>
              <a:gd name="connsiteX808" fmla="*/ 3607114 w 7467600"/>
              <a:gd name="connsiteY808" fmla="*/ 467441 h 6858000"/>
              <a:gd name="connsiteX809" fmla="*/ 3296242 w 7467600"/>
              <a:gd name="connsiteY809" fmla="*/ 807991 h 6858000"/>
              <a:gd name="connsiteX810" fmla="*/ 3174674 w 7467600"/>
              <a:gd name="connsiteY810" fmla="*/ 919759 h 6858000"/>
              <a:gd name="connsiteX811" fmla="*/ 3042978 w 7467600"/>
              <a:gd name="connsiteY811" fmla="*/ 1054894 h 6858000"/>
              <a:gd name="connsiteX812" fmla="*/ 2968914 w 7467600"/>
              <a:gd name="connsiteY812" fmla="*/ 1133756 h 6858000"/>
              <a:gd name="connsiteX813" fmla="*/ 3103823 w 7467600"/>
              <a:gd name="connsiteY813" fmla="*/ 1026814 h 6858000"/>
              <a:gd name="connsiteX814" fmla="*/ 3607114 w 7467600"/>
              <a:gd name="connsiteY814" fmla="*/ 467441 h 6858000"/>
              <a:gd name="connsiteX815" fmla="*/ 3744487 w 7467600"/>
              <a:gd name="connsiteY815" fmla="*/ 383136 h 6858000"/>
              <a:gd name="connsiteX816" fmla="*/ 3970213 w 7467600"/>
              <a:gd name="connsiteY816" fmla="*/ 995559 h 6858000"/>
              <a:gd name="connsiteX817" fmla="*/ 3744487 w 7467600"/>
              <a:gd name="connsiteY817" fmla="*/ 383136 h 6858000"/>
              <a:gd name="connsiteX818" fmla="*/ 3624562 w 7467600"/>
              <a:gd name="connsiteY818" fmla="*/ 367041 h 6858000"/>
              <a:gd name="connsiteX819" fmla="*/ 3489712 w 7467600"/>
              <a:gd name="connsiteY819" fmla="*/ 485386 h 6858000"/>
              <a:gd name="connsiteX820" fmla="*/ 3182994 w 7467600"/>
              <a:gd name="connsiteY820" fmla="*/ 828265 h 6858000"/>
              <a:gd name="connsiteX821" fmla="*/ 2892114 w 7467600"/>
              <a:gd name="connsiteY821" fmla="*/ 1172635 h 6858000"/>
              <a:gd name="connsiteX822" fmla="*/ 3021459 w 7467600"/>
              <a:gd name="connsiteY822" fmla="*/ 1035385 h 6858000"/>
              <a:gd name="connsiteX823" fmla="*/ 3153873 w 7467600"/>
              <a:gd name="connsiteY823" fmla="*/ 898971 h 6858000"/>
              <a:gd name="connsiteX824" fmla="*/ 3276511 w 7467600"/>
              <a:gd name="connsiteY824" fmla="*/ 786423 h 6858000"/>
              <a:gd name="connsiteX825" fmla="*/ 3584154 w 7467600"/>
              <a:gd name="connsiteY825" fmla="*/ 448218 h 6858000"/>
              <a:gd name="connsiteX826" fmla="*/ 3624562 w 7467600"/>
              <a:gd name="connsiteY826" fmla="*/ 367041 h 6858000"/>
              <a:gd name="connsiteX827" fmla="*/ 3766672 w 7467600"/>
              <a:gd name="connsiteY827" fmla="*/ 359429 h 6858000"/>
              <a:gd name="connsiteX828" fmla="*/ 3996338 w 7467600"/>
              <a:gd name="connsiteY828" fmla="*/ 968237 h 6858000"/>
              <a:gd name="connsiteX829" fmla="*/ 3766672 w 7467600"/>
              <a:gd name="connsiteY829" fmla="*/ 359429 h 6858000"/>
              <a:gd name="connsiteX830" fmla="*/ 5805386 w 7467600"/>
              <a:gd name="connsiteY830" fmla="*/ 239240 h 6858000"/>
              <a:gd name="connsiteX831" fmla="*/ 5736947 w 7467600"/>
              <a:gd name="connsiteY831" fmla="*/ 261367 h 6858000"/>
              <a:gd name="connsiteX832" fmla="*/ 5427012 w 7467600"/>
              <a:gd name="connsiteY832" fmla="*/ 311272 h 6858000"/>
              <a:gd name="connsiteX833" fmla="*/ 5147818 w 7467600"/>
              <a:gd name="connsiteY833" fmla="*/ 322112 h 6858000"/>
              <a:gd name="connsiteX834" fmla="*/ 5060854 w 7467600"/>
              <a:gd name="connsiteY834" fmla="*/ 311882 h 6858000"/>
              <a:gd name="connsiteX835" fmla="*/ 4945989 w 7467600"/>
              <a:gd name="connsiteY835" fmla="*/ 300516 h 6858000"/>
              <a:gd name="connsiteX836" fmla="*/ 5410479 w 7467600"/>
              <a:gd name="connsiteY836" fmla="*/ 348434 h 6858000"/>
              <a:gd name="connsiteX837" fmla="*/ 5805386 w 7467600"/>
              <a:gd name="connsiteY837" fmla="*/ 239240 h 6858000"/>
              <a:gd name="connsiteX838" fmla="*/ 5905192 w 7467600"/>
              <a:gd name="connsiteY838" fmla="*/ 163079 h 6858000"/>
              <a:gd name="connsiteX839" fmla="*/ 5865655 w 7467600"/>
              <a:gd name="connsiteY839" fmla="*/ 171901 h 6858000"/>
              <a:gd name="connsiteX840" fmla="*/ 5259740 w 7467600"/>
              <a:gd name="connsiteY840" fmla="*/ 257013 h 6858000"/>
              <a:gd name="connsiteX841" fmla="*/ 5208466 w 7467600"/>
              <a:gd name="connsiteY841" fmla="*/ 257550 h 6858000"/>
              <a:gd name="connsiteX842" fmla="*/ 4980204 w 7467600"/>
              <a:gd name="connsiteY842" fmla="*/ 271903 h 6858000"/>
              <a:gd name="connsiteX843" fmla="*/ 5068068 w 7467600"/>
              <a:gd name="connsiteY843" fmla="*/ 282244 h 6858000"/>
              <a:gd name="connsiteX844" fmla="*/ 5153231 w 7467600"/>
              <a:gd name="connsiteY844" fmla="*/ 292240 h 6858000"/>
              <a:gd name="connsiteX845" fmla="*/ 5426491 w 7467600"/>
              <a:gd name="connsiteY845" fmla="*/ 281128 h 6858000"/>
              <a:gd name="connsiteX846" fmla="*/ 5731212 w 7467600"/>
              <a:gd name="connsiteY846" fmla="*/ 231951 h 6858000"/>
              <a:gd name="connsiteX847" fmla="*/ 5905192 w 7467600"/>
              <a:gd name="connsiteY847" fmla="*/ 163079 h 6858000"/>
              <a:gd name="connsiteX848" fmla="*/ 5944437 w 7467600"/>
              <a:gd name="connsiteY848" fmla="*/ 113829 h 6858000"/>
              <a:gd name="connsiteX849" fmla="*/ 5825032 w 7467600"/>
              <a:gd name="connsiteY849" fmla="*/ 146405 h 6858000"/>
              <a:gd name="connsiteX850" fmla="*/ 4955599 w 7467600"/>
              <a:gd name="connsiteY850" fmla="*/ 247008 h 6858000"/>
              <a:gd name="connsiteX851" fmla="*/ 5210104 w 7467600"/>
              <a:gd name="connsiteY851" fmla="*/ 228123 h 6858000"/>
              <a:gd name="connsiteX852" fmla="*/ 5261015 w 7467600"/>
              <a:gd name="connsiteY852" fmla="*/ 227087 h 6858000"/>
              <a:gd name="connsiteX853" fmla="*/ 5861181 w 7467600"/>
              <a:gd name="connsiteY853" fmla="*/ 143093 h 6858000"/>
              <a:gd name="connsiteX854" fmla="*/ 5961252 w 7467600"/>
              <a:gd name="connsiteY854" fmla="*/ 114820 h 6858000"/>
              <a:gd name="connsiteX855" fmla="*/ 5944437 w 7467600"/>
              <a:gd name="connsiteY855" fmla="*/ 113829 h 6858000"/>
              <a:gd name="connsiteX856" fmla="*/ 3882765 w 7467600"/>
              <a:gd name="connsiteY856" fmla="*/ 0 h 6858000"/>
              <a:gd name="connsiteX857" fmla="*/ 3995099 w 7467600"/>
              <a:gd name="connsiteY857" fmla="*/ 0 h 6858000"/>
              <a:gd name="connsiteX858" fmla="*/ 4163818 w 7467600"/>
              <a:gd name="connsiteY858" fmla="*/ 234104 h 6858000"/>
              <a:gd name="connsiteX859" fmla="*/ 4172099 w 7467600"/>
              <a:gd name="connsiteY859" fmla="*/ 234207 h 6858000"/>
              <a:gd name="connsiteX860" fmla="*/ 4784282 w 7467600"/>
              <a:gd name="connsiteY860" fmla="*/ 276561 h 6858000"/>
              <a:gd name="connsiteX861" fmla="*/ 4801687 w 7467600"/>
              <a:gd name="connsiteY861" fmla="*/ 267764 h 6858000"/>
              <a:gd name="connsiteX862" fmla="*/ 6082788 w 7467600"/>
              <a:gd name="connsiteY862" fmla="*/ 64119 h 6858000"/>
              <a:gd name="connsiteX863" fmla="*/ 6099442 w 7467600"/>
              <a:gd name="connsiteY863" fmla="*/ 82568 h 6858000"/>
              <a:gd name="connsiteX864" fmla="*/ 4804137 w 7467600"/>
              <a:gd name="connsiteY864" fmla="*/ 320931 h 6858000"/>
              <a:gd name="connsiteX865" fmla="*/ 4227047 w 7467600"/>
              <a:gd name="connsiteY865" fmla="*/ 313415 h 6858000"/>
              <a:gd name="connsiteX866" fmla="*/ 4346041 w 7467600"/>
              <a:gd name="connsiteY866" fmla="*/ 456086 h 6858000"/>
              <a:gd name="connsiteX867" fmla="*/ 4870967 w 7467600"/>
              <a:gd name="connsiteY867" fmla="*/ 963061 h 6858000"/>
              <a:gd name="connsiteX868" fmla="*/ 4889647 w 7467600"/>
              <a:gd name="connsiteY868" fmla="*/ 957147 h 6858000"/>
              <a:gd name="connsiteX869" fmla="*/ 5422504 w 7467600"/>
              <a:gd name="connsiteY869" fmla="*/ 805191 h 6858000"/>
              <a:gd name="connsiteX870" fmla="*/ 6087656 w 7467600"/>
              <a:gd name="connsiteY870" fmla="*/ 826703 h 6858000"/>
              <a:gd name="connsiteX871" fmla="*/ 6058717 w 7467600"/>
              <a:gd name="connsiteY871" fmla="*/ 865992 h 6858000"/>
              <a:gd name="connsiteX872" fmla="*/ 4974153 w 7467600"/>
              <a:gd name="connsiteY872" fmla="*/ 1045456 h 6858000"/>
              <a:gd name="connsiteX873" fmla="*/ 5627835 w 7467600"/>
              <a:gd name="connsiteY873" fmla="*/ 1472077 h 6858000"/>
              <a:gd name="connsiteX874" fmla="*/ 5629817 w 7467600"/>
              <a:gd name="connsiteY874" fmla="*/ 1471412 h 6858000"/>
              <a:gd name="connsiteX875" fmla="*/ 5634124 w 7467600"/>
              <a:gd name="connsiteY875" fmla="*/ 1470572 h 6858000"/>
              <a:gd name="connsiteX876" fmla="*/ 5755832 w 7467600"/>
              <a:gd name="connsiteY876" fmla="*/ 1383886 h 6858000"/>
              <a:gd name="connsiteX877" fmla="*/ 6014186 w 7467600"/>
              <a:gd name="connsiteY877" fmla="*/ 1279799 h 6858000"/>
              <a:gd name="connsiteX878" fmla="*/ 6901619 w 7467600"/>
              <a:gd name="connsiteY878" fmla="*/ 1047874 h 6858000"/>
              <a:gd name="connsiteX879" fmla="*/ 6931566 w 7467600"/>
              <a:gd name="connsiteY879" fmla="*/ 1062034 h 6858000"/>
              <a:gd name="connsiteX880" fmla="*/ 5790982 w 7467600"/>
              <a:gd name="connsiteY880" fmla="*/ 1561380 h 6858000"/>
              <a:gd name="connsiteX881" fmla="*/ 6188971 w 7467600"/>
              <a:gd name="connsiteY881" fmla="*/ 1755168 h 6858000"/>
              <a:gd name="connsiteX882" fmla="*/ 6202446 w 7467600"/>
              <a:gd name="connsiteY882" fmla="*/ 1752268 h 6858000"/>
              <a:gd name="connsiteX883" fmla="*/ 7179560 w 7467600"/>
              <a:gd name="connsiteY883" fmla="*/ 1467551 h 6858000"/>
              <a:gd name="connsiteX884" fmla="*/ 7158730 w 7467600"/>
              <a:gd name="connsiteY884" fmla="*/ 1507835 h 6858000"/>
              <a:gd name="connsiteX885" fmla="*/ 6326959 w 7467600"/>
              <a:gd name="connsiteY885" fmla="*/ 1817686 h 6858000"/>
              <a:gd name="connsiteX886" fmla="*/ 6537433 w 7467600"/>
              <a:gd name="connsiteY886" fmla="*/ 1907790 h 6858000"/>
              <a:gd name="connsiteX887" fmla="*/ 6550221 w 7467600"/>
              <a:gd name="connsiteY887" fmla="*/ 1910729 h 6858000"/>
              <a:gd name="connsiteX888" fmla="*/ 6964438 w 7467600"/>
              <a:gd name="connsiteY888" fmla="*/ 2209505 h 6858000"/>
              <a:gd name="connsiteX889" fmla="*/ 7367862 w 7467600"/>
              <a:gd name="connsiteY889" fmla="*/ 2806833 h 6858000"/>
              <a:gd name="connsiteX890" fmla="*/ 7364329 w 7467600"/>
              <a:gd name="connsiteY890" fmla="*/ 2826907 h 6858000"/>
              <a:gd name="connsiteX891" fmla="*/ 7290545 w 7467600"/>
              <a:gd name="connsiteY891" fmla="*/ 2850663 h 6858000"/>
              <a:gd name="connsiteX892" fmla="*/ 6472036 w 7467600"/>
              <a:gd name="connsiteY892" fmla="*/ 1959003 h 6858000"/>
              <a:gd name="connsiteX893" fmla="*/ 5792897 w 7467600"/>
              <a:gd name="connsiteY893" fmla="*/ 1647747 h 6858000"/>
              <a:gd name="connsiteX894" fmla="*/ 5842751 w 7467600"/>
              <a:gd name="connsiteY894" fmla="*/ 1816112 h 6858000"/>
              <a:gd name="connsiteX895" fmla="*/ 5847424 w 7467600"/>
              <a:gd name="connsiteY895" fmla="*/ 1815776 h 6858000"/>
              <a:gd name="connsiteX896" fmla="*/ 6399821 w 7467600"/>
              <a:gd name="connsiteY896" fmla="*/ 2344799 h 6858000"/>
              <a:gd name="connsiteX897" fmla="*/ 6323232 w 7467600"/>
              <a:gd name="connsiteY897" fmla="*/ 2389634 h 6858000"/>
              <a:gd name="connsiteX898" fmla="*/ 5942958 w 7467600"/>
              <a:gd name="connsiteY898" fmla="*/ 2077708 h 6858000"/>
              <a:gd name="connsiteX899" fmla="*/ 5921559 w 7467600"/>
              <a:gd name="connsiteY899" fmla="*/ 2378596 h 6858000"/>
              <a:gd name="connsiteX900" fmla="*/ 5817651 w 7467600"/>
              <a:gd name="connsiteY900" fmla="*/ 3023919 h 6858000"/>
              <a:gd name="connsiteX901" fmla="*/ 5729634 w 7467600"/>
              <a:gd name="connsiteY901" fmla="*/ 3051849 h 6858000"/>
              <a:gd name="connsiteX902" fmla="*/ 5611018 w 7467600"/>
              <a:gd name="connsiteY902" fmla="*/ 2316769 h 6858000"/>
              <a:gd name="connsiteX903" fmla="*/ 5687608 w 7467600"/>
              <a:gd name="connsiteY903" fmla="*/ 2039972 h 6858000"/>
              <a:gd name="connsiteX904" fmla="*/ 5657554 w 7467600"/>
              <a:gd name="connsiteY904" fmla="*/ 1576445 h 6858000"/>
              <a:gd name="connsiteX905" fmla="*/ 5150475 w 7467600"/>
              <a:gd name="connsiteY905" fmla="*/ 1274012 h 6858000"/>
              <a:gd name="connsiteX906" fmla="*/ 5349142 w 7467600"/>
              <a:gd name="connsiteY906" fmla="*/ 2204405 h 6858000"/>
              <a:gd name="connsiteX907" fmla="*/ 5262214 w 7467600"/>
              <a:gd name="connsiteY907" fmla="*/ 2233836 h 6858000"/>
              <a:gd name="connsiteX908" fmla="*/ 4981539 w 7467600"/>
              <a:gd name="connsiteY908" fmla="*/ 1542201 h 6858000"/>
              <a:gd name="connsiteX909" fmla="*/ 4958461 w 7467600"/>
              <a:gd name="connsiteY909" fmla="*/ 1136957 h 6858000"/>
              <a:gd name="connsiteX910" fmla="*/ 4655015 w 7467600"/>
              <a:gd name="connsiteY910" fmla="*/ 891426 h 6858000"/>
              <a:gd name="connsiteX911" fmla="*/ 4348002 w 7467600"/>
              <a:gd name="connsiteY911" fmla="*/ 2205895 h 6858000"/>
              <a:gd name="connsiteX912" fmla="*/ 4262250 w 7467600"/>
              <a:gd name="connsiteY912" fmla="*/ 2219972 h 6858000"/>
              <a:gd name="connsiteX913" fmla="*/ 4550611 w 7467600"/>
              <a:gd name="connsiteY913" fmla="*/ 817540 h 6858000"/>
              <a:gd name="connsiteX914" fmla="*/ 4564418 w 7467600"/>
              <a:gd name="connsiteY914" fmla="*/ 808293 h 6858000"/>
              <a:gd name="connsiteX915" fmla="*/ 4266388 w 7467600"/>
              <a:gd name="connsiteY915" fmla="*/ 500083 h 6858000"/>
              <a:gd name="connsiteX916" fmla="*/ 4032842 w 7467600"/>
              <a:gd name="connsiteY916" fmla="*/ 211809 h 6858000"/>
              <a:gd name="connsiteX917" fmla="*/ 3882765 w 7467600"/>
              <a:gd name="connsiteY917" fmla="*/ 0 h 6858000"/>
              <a:gd name="connsiteX918" fmla="*/ 3721337 w 7467600"/>
              <a:gd name="connsiteY918" fmla="*/ 0 h 6858000"/>
              <a:gd name="connsiteX919" fmla="*/ 3797544 w 7467600"/>
              <a:gd name="connsiteY919" fmla="*/ 0 h 6858000"/>
              <a:gd name="connsiteX920" fmla="*/ 3775734 w 7467600"/>
              <a:gd name="connsiteY920" fmla="*/ 95131 h 6858000"/>
              <a:gd name="connsiteX921" fmla="*/ 3724807 w 7467600"/>
              <a:gd name="connsiteY921" fmla="*/ 272257 h 6858000"/>
              <a:gd name="connsiteX922" fmla="*/ 3726844 w 7467600"/>
              <a:gd name="connsiteY922" fmla="*/ 282988 h 6858000"/>
              <a:gd name="connsiteX923" fmla="*/ 3742664 w 7467600"/>
              <a:gd name="connsiteY923" fmla="*/ 279918 h 6858000"/>
              <a:gd name="connsiteX924" fmla="*/ 4103910 w 7467600"/>
              <a:gd name="connsiteY924" fmla="*/ 1161917 h 6858000"/>
              <a:gd name="connsiteX925" fmla="*/ 4020269 w 7467600"/>
              <a:gd name="connsiteY925" fmla="*/ 1200406 h 6858000"/>
              <a:gd name="connsiteX926" fmla="*/ 3674882 w 7467600"/>
              <a:gd name="connsiteY926" fmla="*/ 488524 h 6858000"/>
              <a:gd name="connsiteX927" fmla="*/ 3132682 w 7467600"/>
              <a:gd name="connsiteY927" fmla="*/ 1072284 h 6858000"/>
              <a:gd name="connsiteX928" fmla="*/ 2716346 w 7467600"/>
              <a:gd name="connsiteY928" fmla="*/ 1276376 h 6858000"/>
              <a:gd name="connsiteX929" fmla="*/ 2716772 w 7467600"/>
              <a:gd name="connsiteY929" fmla="*/ 1255462 h 6858000"/>
              <a:gd name="connsiteX930" fmla="*/ 3471096 w 7467600"/>
              <a:gd name="connsiteY930" fmla="*/ 437072 h 6858000"/>
              <a:gd name="connsiteX931" fmla="*/ 3639057 w 7467600"/>
              <a:gd name="connsiteY931" fmla="*/ 286334 h 6858000"/>
              <a:gd name="connsiteX932" fmla="*/ 3640309 w 7467600"/>
              <a:gd name="connsiteY932" fmla="*/ 284664 h 6858000"/>
              <a:gd name="connsiteX933" fmla="*/ 3646022 w 7467600"/>
              <a:gd name="connsiteY933" fmla="*/ 276711 h 6858000"/>
              <a:gd name="connsiteX934" fmla="*/ 3707943 w 7467600"/>
              <a:gd name="connsiteY934" fmla="*/ 65958 h 6858000"/>
              <a:gd name="connsiteX935" fmla="*/ 3721337 w 7467600"/>
              <a:gd name="connsiteY935" fmla="*/ 0 h 6858000"/>
              <a:gd name="connsiteX936" fmla="*/ 2867960 w 7467600"/>
              <a:gd name="connsiteY936" fmla="*/ 0 h 6858000"/>
              <a:gd name="connsiteX937" fmla="*/ 2926351 w 7467600"/>
              <a:gd name="connsiteY937" fmla="*/ 0 h 6858000"/>
              <a:gd name="connsiteX938" fmla="*/ 2902823 w 7467600"/>
              <a:gd name="connsiteY938" fmla="*/ 262929 h 6858000"/>
              <a:gd name="connsiteX939" fmla="*/ 2940663 w 7467600"/>
              <a:gd name="connsiteY939" fmla="*/ 140884 h 6858000"/>
              <a:gd name="connsiteX940" fmla="*/ 2947039 w 7467600"/>
              <a:gd name="connsiteY940" fmla="*/ 122524 h 6858000"/>
              <a:gd name="connsiteX941" fmla="*/ 2984316 w 7467600"/>
              <a:gd name="connsiteY941" fmla="*/ 0 h 6858000"/>
              <a:gd name="connsiteX942" fmla="*/ 3016114 w 7467600"/>
              <a:gd name="connsiteY942" fmla="*/ 0 h 6858000"/>
              <a:gd name="connsiteX943" fmla="*/ 2979949 w 7467600"/>
              <a:gd name="connsiteY943" fmla="*/ 119274 h 6858000"/>
              <a:gd name="connsiteX944" fmla="*/ 3023879 w 7467600"/>
              <a:gd name="connsiteY944" fmla="*/ 0 h 6858000"/>
              <a:gd name="connsiteX945" fmla="*/ 3105400 w 7467600"/>
              <a:gd name="connsiteY945" fmla="*/ 0 h 6858000"/>
              <a:gd name="connsiteX946" fmla="*/ 3094669 w 7467600"/>
              <a:gd name="connsiteY946" fmla="*/ 30308 h 6858000"/>
              <a:gd name="connsiteX947" fmla="*/ 2901945 w 7467600"/>
              <a:gd name="connsiteY947" fmla="*/ 466538 h 6858000"/>
              <a:gd name="connsiteX948" fmla="*/ 2815209 w 7467600"/>
              <a:gd name="connsiteY948" fmla="*/ 497361 h 6858000"/>
              <a:gd name="connsiteX949" fmla="*/ 2844845 w 7467600"/>
              <a:gd name="connsiteY949" fmla="*/ 127638 h 6858000"/>
              <a:gd name="connsiteX950" fmla="*/ 2867960 w 7467600"/>
              <a:gd name="connsiteY950" fmla="*/ 0 h 6858000"/>
              <a:gd name="connsiteX951" fmla="*/ 1057230 w 7467600"/>
              <a:gd name="connsiteY951" fmla="*/ 0 h 6858000"/>
              <a:gd name="connsiteX952" fmla="*/ 1111003 w 7467600"/>
              <a:gd name="connsiteY952" fmla="*/ 0 h 6858000"/>
              <a:gd name="connsiteX953" fmla="*/ 1125553 w 7467600"/>
              <a:gd name="connsiteY953" fmla="*/ 52588 h 6858000"/>
              <a:gd name="connsiteX954" fmla="*/ 1304276 w 7467600"/>
              <a:gd name="connsiteY954" fmla="*/ 476275 h 6858000"/>
              <a:gd name="connsiteX955" fmla="*/ 1492066 w 7467600"/>
              <a:gd name="connsiteY955" fmla="*/ 886333 h 6858000"/>
              <a:gd name="connsiteX956" fmla="*/ 1423698 w 7467600"/>
              <a:gd name="connsiteY956" fmla="*/ 710817 h 6858000"/>
              <a:gd name="connsiteX957" fmla="*/ 1357609 w 7467600"/>
              <a:gd name="connsiteY957" fmla="*/ 532892 h 6858000"/>
              <a:gd name="connsiteX958" fmla="*/ 1309550 w 7467600"/>
              <a:gd name="connsiteY958" fmla="*/ 374031 h 6858000"/>
              <a:gd name="connsiteX959" fmla="*/ 1193673 w 7467600"/>
              <a:gd name="connsiteY959" fmla="*/ 49533 h 6858000"/>
              <a:gd name="connsiteX960" fmla="*/ 1164391 w 7467600"/>
              <a:gd name="connsiteY960" fmla="*/ 0 h 6858000"/>
              <a:gd name="connsiteX961" fmla="*/ 1200666 w 7467600"/>
              <a:gd name="connsiteY961" fmla="*/ 0 h 6858000"/>
              <a:gd name="connsiteX962" fmla="*/ 1223408 w 7467600"/>
              <a:gd name="connsiteY962" fmla="*/ 38996 h 6858000"/>
              <a:gd name="connsiteX963" fmla="*/ 1339635 w 7467600"/>
              <a:gd name="connsiteY963" fmla="*/ 365517 h 6858000"/>
              <a:gd name="connsiteX964" fmla="*/ 1387469 w 7467600"/>
              <a:gd name="connsiteY964" fmla="*/ 523079 h 6858000"/>
              <a:gd name="connsiteX965" fmla="*/ 1452685 w 7467600"/>
              <a:gd name="connsiteY965" fmla="*/ 699806 h 6858000"/>
              <a:gd name="connsiteX966" fmla="*/ 1492092 w 7467600"/>
              <a:gd name="connsiteY966" fmla="*/ 800424 h 6858000"/>
              <a:gd name="connsiteX967" fmla="*/ 1455302 w 7467600"/>
              <a:gd name="connsiteY967" fmla="*/ 632913 h 6858000"/>
              <a:gd name="connsiteX968" fmla="*/ 1222336 w 7467600"/>
              <a:gd name="connsiteY968" fmla="*/ 9480 h 6858000"/>
              <a:gd name="connsiteX969" fmla="*/ 1214634 w 7467600"/>
              <a:gd name="connsiteY969" fmla="*/ 0 h 6858000"/>
              <a:gd name="connsiteX970" fmla="*/ 1289827 w 7467600"/>
              <a:gd name="connsiteY970" fmla="*/ 0 h 6858000"/>
              <a:gd name="connsiteX971" fmla="*/ 1321076 w 7467600"/>
              <a:gd name="connsiteY971" fmla="*/ 59722 h 6858000"/>
              <a:gd name="connsiteX972" fmla="*/ 1512579 w 7467600"/>
              <a:gd name="connsiteY972" fmla="*/ 626441 h 6858000"/>
              <a:gd name="connsiteX973" fmla="*/ 1506076 w 7467600"/>
              <a:gd name="connsiteY973" fmla="*/ 1089289 h 6858000"/>
              <a:gd name="connsiteX974" fmla="*/ 1486346 w 7467600"/>
              <a:gd name="connsiteY974" fmla="*/ 1079919 h 6858000"/>
              <a:gd name="connsiteX975" fmla="*/ 1070511 w 7467600"/>
              <a:gd name="connsiteY975" fmla="*/ 48609 h 6858000"/>
              <a:gd name="connsiteX976" fmla="*/ 1057230 w 7467600"/>
              <a:gd name="connsiteY976" fmla="*/ 0 h 6858000"/>
              <a:gd name="connsiteX977" fmla="*/ 43151 w 7467600"/>
              <a:gd name="connsiteY977" fmla="*/ 0 h 6858000"/>
              <a:gd name="connsiteX978" fmla="*/ 95283 w 7467600"/>
              <a:gd name="connsiteY978" fmla="*/ 0 h 6858000"/>
              <a:gd name="connsiteX979" fmla="*/ 300708 w 7467600"/>
              <a:gd name="connsiteY979" fmla="*/ 154571 h 6858000"/>
              <a:gd name="connsiteX980" fmla="*/ 530414 w 7467600"/>
              <a:gd name="connsiteY980" fmla="*/ 354673 h 6858000"/>
              <a:gd name="connsiteX981" fmla="*/ 333785 w 7467600"/>
              <a:gd name="connsiteY981" fmla="*/ 161564 h 6858000"/>
              <a:gd name="connsiteX982" fmla="*/ 147005 w 7467600"/>
              <a:gd name="connsiteY982" fmla="*/ 0 h 6858000"/>
              <a:gd name="connsiteX983" fmla="*/ 272509 w 7467600"/>
              <a:gd name="connsiteY983" fmla="*/ 0 h 6858000"/>
              <a:gd name="connsiteX984" fmla="*/ 326276 w 7467600"/>
              <a:gd name="connsiteY984" fmla="*/ 45847 h 6858000"/>
              <a:gd name="connsiteX985" fmla="*/ 823759 w 7467600"/>
              <a:gd name="connsiteY985" fmla="*/ 574145 h 6858000"/>
              <a:gd name="connsiteX986" fmla="*/ 811254 w 7467600"/>
              <a:gd name="connsiteY986" fmla="*/ 665546 h 6858000"/>
              <a:gd name="connsiteX987" fmla="*/ 154042 w 7467600"/>
              <a:gd name="connsiteY987" fmla="*/ 261522 h 6858000"/>
              <a:gd name="connsiteX988" fmla="*/ 13550 w 7467600"/>
              <a:gd name="connsiteY988" fmla="*/ 158423 h 6858000"/>
              <a:gd name="connsiteX989" fmla="*/ 0 w 7467600"/>
              <a:gd name="connsiteY989" fmla="*/ 146618 h 6858000"/>
              <a:gd name="connsiteX990" fmla="*/ 0 w 7467600"/>
              <a:gd name="connsiteY990" fmla="*/ 59161 h 6858000"/>
              <a:gd name="connsiteX991" fmla="*/ 45427 w 7467600"/>
              <a:gd name="connsiteY991" fmla="*/ 101078 h 6858000"/>
              <a:gd name="connsiteX992" fmla="*/ 630103 w 7467600"/>
              <a:gd name="connsiteY992" fmla="*/ 485885 h 6858000"/>
              <a:gd name="connsiteX993" fmla="*/ 532040 w 7467600"/>
              <a:gd name="connsiteY993" fmla="*/ 399359 h 6858000"/>
              <a:gd name="connsiteX994" fmla="*/ 517618 w 7467600"/>
              <a:gd name="connsiteY994" fmla="*/ 385726 h 6858000"/>
              <a:gd name="connsiteX995" fmla="*/ 285074 w 7467600"/>
              <a:gd name="connsiteY995" fmla="*/ 182755 h 6858000"/>
              <a:gd name="connsiteX996" fmla="*/ 43151 w 7467600"/>
              <a:gd name="connsiteY99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27465 w 7467600"/>
              <a:gd name="connsiteY127" fmla="*/ 5174181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7327465 w 7467600"/>
              <a:gd name="connsiteY139" fmla="*/ 5174181 h 6858000"/>
              <a:gd name="connsiteX140" fmla="*/ 1903353 w 7467600"/>
              <a:gd name="connsiteY140" fmla="*/ 5044827 h 6858000"/>
              <a:gd name="connsiteX141" fmla="*/ 1936931 w 7467600"/>
              <a:gd name="connsiteY141" fmla="*/ 5093954 h 6858000"/>
              <a:gd name="connsiteX142" fmla="*/ 2195868 w 7467600"/>
              <a:gd name="connsiteY142" fmla="*/ 5396574 h 6858000"/>
              <a:gd name="connsiteX143" fmla="*/ 2088852 w 7467600"/>
              <a:gd name="connsiteY143" fmla="*/ 5166123 h 6858000"/>
              <a:gd name="connsiteX144" fmla="*/ 1958241 w 7467600"/>
              <a:gd name="connsiteY144" fmla="*/ 5067955 h 6858000"/>
              <a:gd name="connsiteX145" fmla="*/ 1903353 w 7467600"/>
              <a:gd name="connsiteY145" fmla="*/ 5044827 h 6858000"/>
              <a:gd name="connsiteX146" fmla="*/ 1979378 w 7467600"/>
              <a:gd name="connsiteY146" fmla="*/ 4769504 h 6858000"/>
              <a:gd name="connsiteX147" fmla="*/ 2882120 w 7467600"/>
              <a:gd name="connsiteY147" fmla="*/ 5064547 h 6858000"/>
              <a:gd name="connsiteX148" fmla="*/ 2793103 w 7467600"/>
              <a:gd name="connsiteY148" fmla="*/ 5039699 h 6858000"/>
              <a:gd name="connsiteX149" fmla="*/ 2770041 w 7467600"/>
              <a:gd name="connsiteY149" fmla="*/ 5033634 h 6858000"/>
              <a:gd name="connsiteX150" fmla="*/ 1979378 w 7467600"/>
              <a:gd name="connsiteY150" fmla="*/ 4769504 h 6858000"/>
              <a:gd name="connsiteX151" fmla="*/ 1927410 w 7467600"/>
              <a:gd name="connsiteY151" fmla="*/ 4716164 h 6858000"/>
              <a:gd name="connsiteX152" fmla="*/ 1959587 w 7467600"/>
              <a:gd name="connsiteY152" fmla="*/ 4728849 h 6858000"/>
              <a:gd name="connsiteX153" fmla="*/ 2777707 w 7467600"/>
              <a:gd name="connsiteY153" fmla="*/ 5003991 h 6858000"/>
              <a:gd name="connsiteX154" fmla="*/ 2800768 w 7467600"/>
              <a:gd name="connsiteY154" fmla="*/ 5010056 h 6858000"/>
              <a:gd name="connsiteX155" fmla="*/ 2879408 w 7467600"/>
              <a:gd name="connsiteY155" fmla="*/ 5031590 h 6858000"/>
              <a:gd name="connsiteX156" fmla="*/ 2862295 w 7467600"/>
              <a:gd name="connsiteY156" fmla="*/ 5022958 h 6858000"/>
              <a:gd name="connsiteX157" fmla="*/ 2813343 w 7467600"/>
              <a:gd name="connsiteY157" fmla="*/ 4998369 h 6858000"/>
              <a:gd name="connsiteX158" fmla="*/ 2646245 w 7467600"/>
              <a:gd name="connsiteY158" fmla="*/ 4930999 h 6858000"/>
              <a:gd name="connsiteX159" fmla="*/ 1999243 w 7467600"/>
              <a:gd name="connsiteY159" fmla="*/ 4730524 h 6858000"/>
              <a:gd name="connsiteX160" fmla="*/ 1979527 w 7467600"/>
              <a:gd name="connsiteY160" fmla="*/ 4726651 h 6858000"/>
              <a:gd name="connsiteX161" fmla="*/ 1927410 w 7467600"/>
              <a:gd name="connsiteY161" fmla="*/ 4716164 h 6858000"/>
              <a:gd name="connsiteX162" fmla="*/ 1997014 w 7467600"/>
              <a:gd name="connsiteY162" fmla="*/ 4698007 h 6858000"/>
              <a:gd name="connsiteX163" fmla="*/ 2005458 w 7467600"/>
              <a:gd name="connsiteY163" fmla="*/ 4699540 h 6858000"/>
              <a:gd name="connsiteX164" fmla="*/ 2657186 w 7467600"/>
              <a:gd name="connsiteY164" fmla="*/ 4901687 h 6858000"/>
              <a:gd name="connsiteX165" fmla="*/ 2826662 w 7467600"/>
              <a:gd name="connsiteY165" fmla="*/ 4970362 h 6858000"/>
              <a:gd name="connsiteX166" fmla="*/ 2876100 w 7467600"/>
              <a:gd name="connsiteY166" fmla="*/ 4995397 h 6858000"/>
              <a:gd name="connsiteX167" fmla="*/ 3042600 w 7467600"/>
              <a:gd name="connsiteY167" fmla="*/ 5059532 h 6858000"/>
              <a:gd name="connsiteX168" fmla="*/ 1997014 w 7467600"/>
              <a:gd name="connsiteY168" fmla="*/ 4698007 h 6858000"/>
              <a:gd name="connsiteX169" fmla="*/ 2305292 w 7467600"/>
              <a:gd name="connsiteY169" fmla="*/ 4219492 h 6858000"/>
              <a:gd name="connsiteX170" fmla="*/ 3360922 w 7467600"/>
              <a:gd name="connsiteY170" fmla="*/ 4529373 h 6858000"/>
              <a:gd name="connsiteX171" fmla="*/ 3492420 w 7467600"/>
              <a:gd name="connsiteY171" fmla="*/ 4510145 h 6858000"/>
              <a:gd name="connsiteX172" fmla="*/ 3364086 w 7467600"/>
              <a:gd name="connsiteY172" fmla="*/ 4480340 h 6858000"/>
              <a:gd name="connsiteX173" fmla="*/ 3225818 w 7467600"/>
              <a:gd name="connsiteY173" fmla="*/ 4411822 h 6858000"/>
              <a:gd name="connsiteX174" fmla="*/ 3129696 w 7467600"/>
              <a:gd name="connsiteY174" fmla="*/ 4360704 h 6858000"/>
              <a:gd name="connsiteX175" fmla="*/ 2814545 w 7467600"/>
              <a:gd name="connsiteY175" fmla="*/ 4282955 h 6858000"/>
              <a:gd name="connsiteX176" fmla="*/ 2305292 w 7467600"/>
              <a:gd name="connsiteY176" fmla="*/ 4219492 h 6858000"/>
              <a:gd name="connsiteX177" fmla="*/ 2626982 w 7467600"/>
              <a:gd name="connsiteY177" fmla="*/ 4206450 h 6858000"/>
              <a:gd name="connsiteX178" fmla="*/ 2490617 w 7467600"/>
              <a:gd name="connsiteY178" fmla="*/ 4206951 h 6858000"/>
              <a:gd name="connsiteX179" fmla="*/ 2819869 w 7467600"/>
              <a:gd name="connsiteY179" fmla="*/ 4252936 h 6858000"/>
              <a:gd name="connsiteX180" fmla="*/ 3143018 w 7467600"/>
              <a:gd name="connsiteY180" fmla="*/ 4332698 h 6858000"/>
              <a:gd name="connsiteX181" fmla="*/ 3241520 w 7467600"/>
              <a:gd name="connsiteY181" fmla="*/ 4385112 h 6858000"/>
              <a:gd name="connsiteX182" fmla="*/ 3374575 w 7467600"/>
              <a:gd name="connsiteY182" fmla="*/ 4451517 h 6858000"/>
              <a:gd name="connsiteX183" fmla="*/ 3505221 w 7467600"/>
              <a:gd name="connsiteY183" fmla="*/ 4480757 h 6858000"/>
              <a:gd name="connsiteX184" fmla="*/ 2626982 w 7467600"/>
              <a:gd name="connsiteY184" fmla="*/ 4206450 h 6858000"/>
              <a:gd name="connsiteX185" fmla="*/ 1310106 w 7467600"/>
              <a:gd name="connsiteY185" fmla="*/ 3943217 h 6858000"/>
              <a:gd name="connsiteX186" fmla="*/ 854994 w 7467600"/>
              <a:gd name="connsiteY186" fmla="*/ 4399136 h 6858000"/>
              <a:gd name="connsiteX187" fmla="*/ 742462 w 7467600"/>
              <a:gd name="connsiteY187" fmla="*/ 4594648 h 6858000"/>
              <a:gd name="connsiteX188" fmla="*/ 820602 w 7467600"/>
              <a:gd name="connsiteY188" fmla="*/ 4485915 h 6858000"/>
              <a:gd name="connsiteX189" fmla="*/ 878295 w 7467600"/>
              <a:gd name="connsiteY189" fmla="*/ 4403594 h 6858000"/>
              <a:gd name="connsiteX190" fmla="*/ 1240607 w 7467600"/>
              <a:gd name="connsiteY190" fmla="*/ 4010401 h 6858000"/>
              <a:gd name="connsiteX191" fmla="*/ 1310106 w 7467600"/>
              <a:gd name="connsiteY191" fmla="*/ 3943217 h 6858000"/>
              <a:gd name="connsiteX192" fmla="*/ 1423113 w 7467600"/>
              <a:gd name="connsiteY192" fmla="*/ 3874565 h 6858000"/>
              <a:gd name="connsiteX193" fmla="*/ 1260565 w 7467600"/>
              <a:gd name="connsiteY193" fmla="*/ 4031982 h 6858000"/>
              <a:gd name="connsiteX194" fmla="*/ 901900 w 7467600"/>
              <a:gd name="connsiteY194" fmla="*/ 4421236 h 6858000"/>
              <a:gd name="connsiteX195" fmla="*/ 845044 w 7467600"/>
              <a:gd name="connsiteY195" fmla="*/ 4502436 h 6858000"/>
              <a:gd name="connsiteX196" fmla="*/ 685926 w 7467600"/>
              <a:gd name="connsiteY196" fmla="*/ 4703069 h 6858000"/>
              <a:gd name="connsiteX197" fmla="*/ 684248 w 7467600"/>
              <a:gd name="connsiteY197" fmla="*/ 4706721 h 6858000"/>
              <a:gd name="connsiteX198" fmla="*/ 1423113 w 7467600"/>
              <a:gd name="connsiteY198" fmla="*/ 3874565 h 6858000"/>
              <a:gd name="connsiteX199" fmla="*/ 3316479 w 7467600"/>
              <a:gd name="connsiteY199" fmla="*/ 3872136 h 6858000"/>
              <a:gd name="connsiteX200" fmla="*/ 3546806 w 7467600"/>
              <a:gd name="connsiteY200" fmla="*/ 4356139 h 6858000"/>
              <a:gd name="connsiteX201" fmla="*/ 3364433 w 7467600"/>
              <a:gd name="connsiteY201" fmla="*/ 3953121 h 6858000"/>
              <a:gd name="connsiteX202" fmla="*/ 3316479 w 7467600"/>
              <a:gd name="connsiteY202" fmla="*/ 3872136 h 6858000"/>
              <a:gd name="connsiteX203" fmla="*/ 3291335 w 7467600"/>
              <a:gd name="connsiteY203" fmla="*/ 3767420 h 6858000"/>
              <a:gd name="connsiteX204" fmla="*/ 3390805 w 7467600"/>
              <a:gd name="connsiteY204" fmla="*/ 3937163 h 6858000"/>
              <a:gd name="connsiteX205" fmla="*/ 3579062 w 7467600"/>
              <a:gd name="connsiteY205" fmla="*/ 4359040 h 6858000"/>
              <a:gd name="connsiteX206" fmla="*/ 3467355 w 7467600"/>
              <a:gd name="connsiteY206" fmla="*/ 3988130 h 6858000"/>
              <a:gd name="connsiteX207" fmla="*/ 3310753 w 7467600"/>
              <a:gd name="connsiteY207" fmla="*/ 3787140 h 6858000"/>
              <a:gd name="connsiteX208" fmla="*/ 3291335 w 7467600"/>
              <a:gd name="connsiteY208" fmla="*/ 3767420 h 6858000"/>
              <a:gd name="connsiteX209" fmla="*/ 1635889 w 7467600"/>
              <a:gd name="connsiteY209" fmla="*/ 3709494 h 6858000"/>
              <a:gd name="connsiteX210" fmla="*/ 1634800 w 7467600"/>
              <a:gd name="connsiteY210" fmla="*/ 3731111 h 6858000"/>
              <a:gd name="connsiteX211" fmla="*/ 1635889 w 7467600"/>
              <a:gd name="connsiteY211" fmla="*/ 3709494 h 6858000"/>
              <a:gd name="connsiteX212" fmla="*/ 1510397 w 7467600"/>
              <a:gd name="connsiteY212" fmla="*/ 3684705 h 6858000"/>
              <a:gd name="connsiteX213" fmla="*/ 1146550 w 7467600"/>
              <a:gd name="connsiteY213" fmla="*/ 3802012 h 6858000"/>
              <a:gd name="connsiteX214" fmla="*/ 698834 w 7467600"/>
              <a:gd name="connsiteY214" fmla="*/ 3952272 h 6858000"/>
              <a:gd name="connsiteX215" fmla="*/ 34256 w 7467600"/>
              <a:gd name="connsiteY215" fmla="*/ 4347603 h 6858000"/>
              <a:gd name="connsiteX216" fmla="*/ 527241 w 7467600"/>
              <a:gd name="connsiteY216" fmla="*/ 4065078 h 6858000"/>
              <a:gd name="connsiteX217" fmla="*/ 1510397 w 7467600"/>
              <a:gd name="connsiteY217" fmla="*/ 3684705 h 6858000"/>
              <a:gd name="connsiteX218" fmla="*/ 1313114 w 7467600"/>
              <a:gd name="connsiteY218" fmla="*/ 3655216 h 6858000"/>
              <a:gd name="connsiteX219" fmla="*/ 1109304 w 7467600"/>
              <a:gd name="connsiteY219" fmla="*/ 3669030 h 6858000"/>
              <a:gd name="connsiteX220" fmla="*/ 8129 w 7467600"/>
              <a:gd name="connsiteY220" fmla="*/ 4330519 h 6858000"/>
              <a:gd name="connsiteX221" fmla="*/ 687572 w 7467600"/>
              <a:gd name="connsiteY221" fmla="*/ 3925629 h 6858000"/>
              <a:gd name="connsiteX222" fmla="*/ 1138365 w 7467600"/>
              <a:gd name="connsiteY222" fmla="*/ 3774515 h 6858000"/>
              <a:gd name="connsiteX223" fmla="*/ 1505579 w 7467600"/>
              <a:gd name="connsiteY223" fmla="*/ 3655526 h 6858000"/>
              <a:gd name="connsiteX224" fmla="*/ 1313114 w 7467600"/>
              <a:gd name="connsiteY224" fmla="*/ 3655216 h 6858000"/>
              <a:gd name="connsiteX225" fmla="*/ 3655073 w 7467600"/>
              <a:gd name="connsiteY225" fmla="*/ 3650884 h 6858000"/>
              <a:gd name="connsiteX226" fmla="*/ 3989938 w 7467600"/>
              <a:gd name="connsiteY226" fmla="*/ 3991685 h 6858000"/>
              <a:gd name="connsiteX227" fmla="*/ 4393907 w 7467600"/>
              <a:gd name="connsiteY227" fmla="*/ 4261258 h 6858000"/>
              <a:gd name="connsiteX228" fmla="*/ 4648051 w 7467600"/>
              <a:gd name="connsiteY228" fmla="*/ 4374051 h 6858000"/>
              <a:gd name="connsiteX229" fmla="*/ 4383389 w 7467600"/>
              <a:gd name="connsiteY229" fmla="*/ 4184369 h 6858000"/>
              <a:gd name="connsiteX230" fmla="*/ 4165508 w 7467600"/>
              <a:gd name="connsiteY230" fmla="*/ 4035196 h 6858000"/>
              <a:gd name="connsiteX231" fmla="*/ 4068162 w 7467600"/>
              <a:gd name="connsiteY231" fmla="*/ 3953394 h 6858000"/>
              <a:gd name="connsiteX232" fmla="*/ 3981416 w 7467600"/>
              <a:gd name="connsiteY232" fmla="*/ 3880482 h 6858000"/>
              <a:gd name="connsiteX233" fmla="*/ 3800147 w 7467600"/>
              <a:gd name="connsiteY233" fmla="*/ 3749872 h 6858000"/>
              <a:gd name="connsiteX234" fmla="*/ 3655073 w 7467600"/>
              <a:gd name="connsiteY234" fmla="*/ 3650884 h 6858000"/>
              <a:gd name="connsiteX235" fmla="*/ 3670252 w 7467600"/>
              <a:gd name="connsiteY235" fmla="*/ 3622798 h 6858000"/>
              <a:gd name="connsiteX236" fmla="*/ 3817258 w 7467600"/>
              <a:gd name="connsiteY236" fmla="*/ 3723577 h 6858000"/>
              <a:gd name="connsiteX237" fmla="*/ 4000461 w 7467600"/>
              <a:gd name="connsiteY237" fmla="*/ 3855966 h 6858000"/>
              <a:gd name="connsiteX238" fmla="*/ 4088180 w 7467600"/>
              <a:gd name="connsiteY238" fmla="*/ 3929774 h 6858000"/>
              <a:gd name="connsiteX239" fmla="*/ 4184555 w 7467600"/>
              <a:gd name="connsiteY239" fmla="*/ 4010683 h 6858000"/>
              <a:gd name="connsiteX240" fmla="*/ 4399563 w 7467600"/>
              <a:gd name="connsiteY240" fmla="*/ 4158106 h 6858000"/>
              <a:gd name="connsiteX241" fmla="*/ 4684469 w 7467600"/>
              <a:gd name="connsiteY241" fmla="*/ 4364680 h 6858000"/>
              <a:gd name="connsiteX242" fmla="*/ 4690271 w 7467600"/>
              <a:gd name="connsiteY242" fmla="*/ 4370034 h 6858000"/>
              <a:gd name="connsiteX243" fmla="*/ 4136093 w 7467600"/>
              <a:gd name="connsiteY243" fmla="*/ 3858466 h 6858000"/>
              <a:gd name="connsiteX244" fmla="*/ 3670252 w 7467600"/>
              <a:gd name="connsiteY244" fmla="*/ 3622798 h 6858000"/>
              <a:gd name="connsiteX245" fmla="*/ 4440129 w 7467600"/>
              <a:gd name="connsiteY245" fmla="*/ 3448571 h 6858000"/>
              <a:gd name="connsiteX246" fmla="*/ 4856525 w 7467600"/>
              <a:gd name="connsiteY246" fmla="*/ 3915351 h 6858000"/>
              <a:gd name="connsiteX247" fmla="*/ 5059055 w 7467600"/>
              <a:gd name="connsiteY247" fmla="*/ 4108918 h 6858000"/>
              <a:gd name="connsiteX248" fmla="*/ 5290070 w 7467600"/>
              <a:gd name="connsiteY248" fmla="*/ 4263619 h 6858000"/>
              <a:gd name="connsiteX249" fmla="*/ 4834991 w 7467600"/>
              <a:gd name="connsiteY249" fmla="*/ 3830985 h 6858000"/>
              <a:gd name="connsiteX250" fmla="*/ 4440129 w 7467600"/>
              <a:gd name="connsiteY250" fmla="*/ 3448571 h 6858000"/>
              <a:gd name="connsiteX251" fmla="*/ 4441737 w 7467600"/>
              <a:gd name="connsiteY251" fmla="*/ 3399734 h 6858000"/>
              <a:gd name="connsiteX252" fmla="*/ 4431236 w 7467600"/>
              <a:gd name="connsiteY252" fmla="*/ 3400954 h 6858000"/>
              <a:gd name="connsiteX253" fmla="*/ 4557150 w 7467600"/>
              <a:gd name="connsiteY253" fmla="*/ 3510023 h 6858000"/>
              <a:gd name="connsiteX254" fmla="*/ 4856936 w 7467600"/>
              <a:gd name="connsiteY254" fmla="*/ 3809146 h 6858000"/>
              <a:gd name="connsiteX255" fmla="*/ 5111996 w 7467600"/>
              <a:gd name="connsiteY255" fmla="*/ 4065759 h 6858000"/>
              <a:gd name="connsiteX256" fmla="*/ 5388878 w 7467600"/>
              <a:gd name="connsiteY256" fmla="*/ 4300185 h 6858000"/>
              <a:gd name="connsiteX257" fmla="*/ 5425556 w 7467600"/>
              <a:gd name="connsiteY257" fmla="*/ 4308967 h 6858000"/>
              <a:gd name="connsiteX258" fmla="*/ 4943646 w 7467600"/>
              <a:gd name="connsiteY258" fmla="*/ 3822916 h 6858000"/>
              <a:gd name="connsiteX259" fmla="*/ 4594837 w 7467600"/>
              <a:gd name="connsiteY259" fmla="*/ 3532274 h 6858000"/>
              <a:gd name="connsiteX260" fmla="*/ 4441737 w 7467600"/>
              <a:gd name="connsiteY260" fmla="*/ 3399734 h 6858000"/>
              <a:gd name="connsiteX261" fmla="*/ 5425834 w 7467600"/>
              <a:gd name="connsiteY261" fmla="*/ 3162785 h 6858000"/>
              <a:gd name="connsiteX262" fmla="*/ 5401644 w 7467600"/>
              <a:gd name="connsiteY262" fmla="*/ 3617847 h 6858000"/>
              <a:gd name="connsiteX263" fmla="*/ 5467256 w 7467600"/>
              <a:gd name="connsiteY263" fmla="*/ 4175494 h 6858000"/>
              <a:gd name="connsiteX264" fmla="*/ 5448069 w 7467600"/>
              <a:gd name="connsiteY264" fmla="*/ 3567554 h 6858000"/>
              <a:gd name="connsiteX265" fmla="*/ 5425834 w 7467600"/>
              <a:gd name="connsiteY265" fmla="*/ 3162785 h 6858000"/>
              <a:gd name="connsiteX266" fmla="*/ 1318687 w 7467600"/>
              <a:gd name="connsiteY266" fmla="*/ 3113840 h 6858000"/>
              <a:gd name="connsiteX267" fmla="*/ 1066793 w 7467600"/>
              <a:gd name="connsiteY267" fmla="*/ 3212171 h 6858000"/>
              <a:gd name="connsiteX268" fmla="*/ 993319 w 7467600"/>
              <a:gd name="connsiteY268" fmla="*/ 3247648 h 6858000"/>
              <a:gd name="connsiteX269" fmla="*/ 853081 w 7467600"/>
              <a:gd name="connsiteY269" fmla="*/ 3312410 h 6858000"/>
              <a:gd name="connsiteX270" fmla="*/ 805957 w 7467600"/>
              <a:gd name="connsiteY270" fmla="*/ 3330443 h 6858000"/>
              <a:gd name="connsiteX271" fmla="*/ 1318687 w 7467600"/>
              <a:gd name="connsiteY271" fmla="*/ 3113840 h 6858000"/>
              <a:gd name="connsiteX272" fmla="*/ 5453702 w 7467600"/>
              <a:gd name="connsiteY272" fmla="*/ 3090882 h 6858000"/>
              <a:gd name="connsiteX273" fmla="*/ 5480135 w 7467600"/>
              <a:gd name="connsiteY273" fmla="*/ 3565802 h 6858000"/>
              <a:gd name="connsiteX274" fmla="*/ 5499023 w 7467600"/>
              <a:gd name="connsiteY274" fmla="*/ 4166310 h 6858000"/>
              <a:gd name="connsiteX275" fmla="*/ 5547022 w 7467600"/>
              <a:gd name="connsiteY275" fmla="*/ 3607838 h 6858000"/>
              <a:gd name="connsiteX276" fmla="*/ 5515964 w 7467600"/>
              <a:gd name="connsiteY276" fmla="*/ 3378541 h 6858000"/>
              <a:gd name="connsiteX277" fmla="*/ 5453702 w 7467600"/>
              <a:gd name="connsiteY277" fmla="*/ 3090882 h 6858000"/>
              <a:gd name="connsiteX278" fmla="*/ 1238695 w 7467600"/>
              <a:gd name="connsiteY278" fmla="*/ 3076820 h 6858000"/>
              <a:gd name="connsiteX279" fmla="*/ 716371 w 7467600"/>
              <a:gd name="connsiteY279" fmla="*/ 3293249 h 6858000"/>
              <a:gd name="connsiteX280" fmla="*/ 579522 w 7467600"/>
              <a:gd name="connsiteY280" fmla="*/ 3371759 h 6858000"/>
              <a:gd name="connsiteX281" fmla="*/ 600288 w 7467600"/>
              <a:gd name="connsiteY281" fmla="*/ 3365555 h 6858000"/>
              <a:gd name="connsiteX282" fmla="*/ 840692 w 7467600"/>
              <a:gd name="connsiteY282" fmla="*/ 3284921 h 6858000"/>
              <a:gd name="connsiteX283" fmla="*/ 979248 w 7467600"/>
              <a:gd name="connsiteY283" fmla="*/ 3221003 h 6858000"/>
              <a:gd name="connsiteX284" fmla="*/ 1053282 w 7467600"/>
              <a:gd name="connsiteY284" fmla="*/ 3185247 h 6858000"/>
              <a:gd name="connsiteX285" fmla="*/ 1320603 w 7467600"/>
              <a:gd name="connsiteY285" fmla="*/ 3081281 h 6858000"/>
              <a:gd name="connsiteX286" fmla="*/ 1238695 w 7467600"/>
              <a:gd name="connsiteY286" fmla="*/ 3076820 h 6858000"/>
              <a:gd name="connsiteX287" fmla="*/ 5425627 w 7467600"/>
              <a:gd name="connsiteY287" fmla="*/ 2954192 h 6858000"/>
              <a:gd name="connsiteX288" fmla="*/ 5470770 w 7467600"/>
              <a:gd name="connsiteY288" fmla="*/ 3005435 h 6858000"/>
              <a:gd name="connsiteX289" fmla="*/ 5519779 w 7467600"/>
              <a:gd name="connsiteY289" fmla="*/ 4359223 h 6858000"/>
              <a:gd name="connsiteX290" fmla="*/ 5520293 w 7467600"/>
              <a:gd name="connsiteY290" fmla="*/ 4360602 h 6858000"/>
              <a:gd name="connsiteX291" fmla="*/ 5767221 w 7467600"/>
              <a:gd name="connsiteY291" fmla="*/ 4665564 h 6858000"/>
              <a:gd name="connsiteX292" fmla="*/ 6937169 w 7467600"/>
              <a:gd name="connsiteY292" fmla="*/ 4815941 h 6858000"/>
              <a:gd name="connsiteX293" fmla="*/ 6953922 w 7467600"/>
              <a:gd name="connsiteY293" fmla="*/ 4890068 h 6858000"/>
              <a:gd name="connsiteX294" fmla="*/ 6071359 w 7467600"/>
              <a:gd name="connsiteY294" fmla="*/ 4770770 h 6858000"/>
              <a:gd name="connsiteX295" fmla="*/ 6038839 w 7467600"/>
              <a:gd name="connsiteY295" fmla="*/ 4764474 h 6858000"/>
              <a:gd name="connsiteX296" fmla="*/ 6038706 w 7467600"/>
              <a:gd name="connsiteY296" fmla="*/ 4763847 h 6858000"/>
              <a:gd name="connsiteX297" fmla="*/ 6037784 w 7467600"/>
              <a:gd name="connsiteY297" fmla="*/ 4764270 h 6858000"/>
              <a:gd name="connsiteX298" fmla="*/ 6038839 w 7467600"/>
              <a:gd name="connsiteY298" fmla="*/ 4764474 h 6858000"/>
              <a:gd name="connsiteX299" fmla="*/ 6040338 w 7467600"/>
              <a:gd name="connsiteY299" fmla="*/ 4771418 h 6858000"/>
              <a:gd name="connsiteX300" fmla="*/ 6024488 w 7467600"/>
              <a:gd name="connsiteY300" fmla="*/ 4809903 h 6858000"/>
              <a:gd name="connsiteX301" fmla="*/ 5599771 w 7467600"/>
              <a:gd name="connsiteY301" fmla="*/ 5509652 h 6858000"/>
              <a:gd name="connsiteX302" fmla="*/ 5548843 w 7467600"/>
              <a:gd name="connsiteY302" fmla="*/ 5563845 h 6858000"/>
              <a:gd name="connsiteX303" fmla="*/ 5940952 w 7467600"/>
              <a:gd name="connsiteY303" fmla="*/ 6250028 h 6858000"/>
              <a:gd name="connsiteX304" fmla="*/ 6043441 w 7467600"/>
              <a:gd name="connsiteY304" fmla="*/ 6665847 h 6858000"/>
              <a:gd name="connsiteX305" fmla="*/ 6093432 w 7467600"/>
              <a:gd name="connsiteY305" fmla="*/ 6858000 h 6858000"/>
              <a:gd name="connsiteX306" fmla="*/ 6034344 w 7467600"/>
              <a:gd name="connsiteY306" fmla="*/ 6858000 h 6858000"/>
              <a:gd name="connsiteX307" fmla="*/ 6026679 w 7467600"/>
              <a:gd name="connsiteY307" fmla="*/ 6836959 h 6858000"/>
              <a:gd name="connsiteX308" fmla="*/ 5800441 w 7467600"/>
              <a:gd name="connsiteY308" fmla="*/ 6335286 h 6858000"/>
              <a:gd name="connsiteX309" fmla="*/ 5526562 w 7467600"/>
              <a:gd name="connsiteY309" fmla="*/ 5705388 h 6858000"/>
              <a:gd name="connsiteX310" fmla="*/ 5519640 w 7467600"/>
              <a:gd name="connsiteY310" fmla="*/ 5683774 h 6858000"/>
              <a:gd name="connsiteX311" fmla="*/ 5844559 w 7467600"/>
              <a:gd name="connsiteY311" fmla="*/ 6553349 h 6858000"/>
              <a:gd name="connsiteX312" fmla="*/ 5975994 w 7467600"/>
              <a:gd name="connsiteY312" fmla="*/ 6858000 h 6858000"/>
              <a:gd name="connsiteX313" fmla="*/ 5898547 w 7467600"/>
              <a:gd name="connsiteY313" fmla="*/ 6858000 h 6858000"/>
              <a:gd name="connsiteX314" fmla="*/ 5682041 w 7467600"/>
              <a:gd name="connsiteY314" fmla="*/ 6355860 h 6858000"/>
              <a:gd name="connsiteX315" fmla="*/ 5461758 w 7467600"/>
              <a:gd name="connsiteY315" fmla="*/ 5820220 h 6858000"/>
              <a:gd name="connsiteX316" fmla="*/ 5237282 w 7467600"/>
              <a:gd name="connsiteY316" fmla="*/ 6579086 h 6858000"/>
              <a:gd name="connsiteX317" fmla="*/ 5115009 w 7467600"/>
              <a:gd name="connsiteY317" fmla="*/ 6858000 h 6858000"/>
              <a:gd name="connsiteX318" fmla="*/ 5028074 w 7467600"/>
              <a:gd name="connsiteY318" fmla="*/ 6858000 h 6858000"/>
              <a:gd name="connsiteX319" fmla="*/ 5079508 w 7467600"/>
              <a:gd name="connsiteY319" fmla="*/ 6749074 h 6858000"/>
              <a:gd name="connsiteX320" fmla="*/ 5371846 w 7467600"/>
              <a:gd name="connsiteY320" fmla="*/ 5924413 h 6858000"/>
              <a:gd name="connsiteX321" fmla="*/ 5270512 w 7467600"/>
              <a:gd name="connsiteY321" fmla="*/ 6138975 h 6858000"/>
              <a:gd name="connsiteX322" fmla="*/ 5062409 w 7467600"/>
              <a:gd name="connsiteY322" fmla="*/ 6653544 h 6858000"/>
              <a:gd name="connsiteX323" fmla="*/ 5036628 w 7467600"/>
              <a:gd name="connsiteY323" fmla="*/ 6754247 h 6858000"/>
              <a:gd name="connsiteX324" fmla="*/ 5009112 w 7467600"/>
              <a:gd name="connsiteY324" fmla="*/ 6858000 h 6858000"/>
              <a:gd name="connsiteX325" fmla="*/ 4976679 w 7467600"/>
              <a:gd name="connsiteY325" fmla="*/ 6858000 h 6858000"/>
              <a:gd name="connsiteX326" fmla="*/ 5006537 w 7467600"/>
              <a:gd name="connsiteY326" fmla="*/ 6747068 h 6858000"/>
              <a:gd name="connsiteX327" fmla="*/ 5032723 w 7467600"/>
              <a:gd name="connsiteY327" fmla="*/ 6644957 h 6858000"/>
              <a:gd name="connsiteX328" fmla="*/ 5242949 w 7467600"/>
              <a:gd name="connsiteY328" fmla="*/ 6125175 h 6858000"/>
              <a:gd name="connsiteX329" fmla="*/ 5286321 w 7467600"/>
              <a:gd name="connsiteY329" fmla="*/ 6033555 h 6858000"/>
              <a:gd name="connsiteX330" fmla="*/ 5008210 w 7467600"/>
              <a:gd name="connsiteY330" fmla="*/ 6649194 h 6858000"/>
              <a:gd name="connsiteX331" fmla="*/ 4986321 w 7467600"/>
              <a:gd name="connsiteY331" fmla="*/ 6765687 h 6858000"/>
              <a:gd name="connsiteX332" fmla="*/ 4973474 w 7467600"/>
              <a:gd name="connsiteY332" fmla="*/ 6858000 h 6858000"/>
              <a:gd name="connsiteX333" fmla="*/ 4907178 w 7467600"/>
              <a:gd name="connsiteY333" fmla="*/ 6858000 h 6858000"/>
              <a:gd name="connsiteX334" fmla="*/ 4910810 w 7467600"/>
              <a:gd name="connsiteY334" fmla="*/ 6829660 h 6858000"/>
              <a:gd name="connsiteX335" fmla="*/ 4987461 w 7467600"/>
              <a:gd name="connsiteY335" fmla="*/ 6432994 h 6858000"/>
              <a:gd name="connsiteX336" fmla="*/ 5179262 w 7467600"/>
              <a:gd name="connsiteY336" fmla="*/ 6035044 h 6858000"/>
              <a:gd name="connsiteX337" fmla="*/ 4689678 w 7467600"/>
              <a:gd name="connsiteY337" fmla="*/ 6440241 h 6858000"/>
              <a:gd name="connsiteX338" fmla="*/ 4477543 w 7467600"/>
              <a:gd name="connsiteY338" fmla="*/ 6674836 h 6858000"/>
              <a:gd name="connsiteX339" fmla="*/ 4329957 w 7467600"/>
              <a:gd name="connsiteY339" fmla="*/ 6858000 h 6858000"/>
              <a:gd name="connsiteX340" fmla="*/ 4218595 w 7467600"/>
              <a:gd name="connsiteY340" fmla="*/ 6858000 h 6858000"/>
              <a:gd name="connsiteX341" fmla="*/ 4368888 w 7467600"/>
              <a:gd name="connsiteY341" fmla="*/ 6668412 h 6858000"/>
              <a:gd name="connsiteX342" fmla="*/ 4563091 w 7467600"/>
              <a:gd name="connsiteY342" fmla="*/ 6442508 h 6858000"/>
              <a:gd name="connsiteX343" fmla="*/ 5387324 w 7467600"/>
              <a:gd name="connsiteY343" fmla="*/ 5705830 h 6858000"/>
              <a:gd name="connsiteX344" fmla="*/ 5073620 w 7467600"/>
              <a:gd name="connsiteY344" fmla="*/ 5955437 h 6858000"/>
              <a:gd name="connsiteX345" fmla="*/ 4689789 w 7467600"/>
              <a:gd name="connsiteY345" fmla="*/ 6268382 h 6858000"/>
              <a:gd name="connsiteX346" fmla="*/ 4418722 w 7467600"/>
              <a:gd name="connsiteY346" fmla="*/ 6570886 h 6858000"/>
              <a:gd name="connsiteX347" fmla="*/ 4214944 w 7467600"/>
              <a:gd name="connsiteY347" fmla="*/ 6858000 h 6858000"/>
              <a:gd name="connsiteX348" fmla="*/ 4177898 w 7467600"/>
              <a:gd name="connsiteY348" fmla="*/ 6858000 h 6858000"/>
              <a:gd name="connsiteX349" fmla="*/ 4391597 w 7467600"/>
              <a:gd name="connsiteY349" fmla="*/ 6556370 h 6858000"/>
              <a:gd name="connsiteX350" fmla="*/ 4668889 w 7467600"/>
              <a:gd name="connsiteY350" fmla="*/ 6246399 h 6858000"/>
              <a:gd name="connsiteX351" fmla="*/ 5055427 w 7467600"/>
              <a:gd name="connsiteY351" fmla="*/ 5931476 h 6858000"/>
              <a:gd name="connsiteX352" fmla="*/ 5371814 w 7467600"/>
              <a:gd name="connsiteY352" fmla="*/ 5678975 h 6858000"/>
              <a:gd name="connsiteX353" fmla="*/ 4987918 w 7467600"/>
              <a:gd name="connsiteY353" fmla="*/ 5838701 h 6858000"/>
              <a:gd name="connsiteX354" fmla="*/ 4317146 w 7467600"/>
              <a:gd name="connsiteY354" fmla="*/ 6587716 h 6858000"/>
              <a:gd name="connsiteX355" fmla="*/ 4171627 w 7467600"/>
              <a:gd name="connsiteY355" fmla="*/ 6858000 h 6858000"/>
              <a:gd name="connsiteX356" fmla="*/ 4081585 w 7467600"/>
              <a:gd name="connsiteY356" fmla="*/ 6858000 h 6858000"/>
              <a:gd name="connsiteX357" fmla="*/ 4238603 w 7467600"/>
              <a:gd name="connsiteY357" fmla="*/ 6559341 h 6858000"/>
              <a:gd name="connsiteX358" fmla="*/ 4778333 w 7467600"/>
              <a:gd name="connsiteY358" fmla="*/ 5873626 h 6858000"/>
              <a:gd name="connsiteX359" fmla="*/ 5414185 w 7467600"/>
              <a:gd name="connsiteY359" fmla="*/ 5573882 h 6858000"/>
              <a:gd name="connsiteX360" fmla="*/ 5959648 w 7467600"/>
              <a:gd name="connsiteY360" fmla="*/ 4760797 h 6858000"/>
              <a:gd name="connsiteX361" fmla="*/ 5355019 w 7467600"/>
              <a:gd name="connsiteY361" fmla="*/ 4734672 h 6858000"/>
              <a:gd name="connsiteX362" fmla="*/ 5083565 w 7467600"/>
              <a:gd name="connsiteY362" fmla="*/ 5179121 h 6858000"/>
              <a:gd name="connsiteX363" fmla="*/ 4713577 w 7467600"/>
              <a:gd name="connsiteY363" fmla="*/ 5616803 h 6858000"/>
              <a:gd name="connsiteX364" fmla="*/ 3989559 w 7467600"/>
              <a:gd name="connsiteY364" fmla="*/ 6145945 h 6858000"/>
              <a:gd name="connsiteX365" fmla="*/ 3939824 w 7467600"/>
              <a:gd name="connsiteY365" fmla="*/ 6066900 h 6858000"/>
              <a:gd name="connsiteX366" fmla="*/ 4584537 w 7467600"/>
              <a:gd name="connsiteY366" fmla="*/ 5324826 h 6858000"/>
              <a:gd name="connsiteX367" fmla="*/ 5037105 w 7467600"/>
              <a:gd name="connsiteY367" fmla="*/ 5088765 h 6858000"/>
              <a:gd name="connsiteX368" fmla="*/ 5039930 w 7467600"/>
              <a:gd name="connsiteY368" fmla="*/ 5089585 h 6858000"/>
              <a:gd name="connsiteX369" fmla="*/ 5263764 w 7467600"/>
              <a:gd name="connsiteY369" fmla="*/ 4735525 h 6858000"/>
              <a:gd name="connsiteX370" fmla="*/ 4086300 w 7467600"/>
              <a:gd name="connsiteY370" fmla="*/ 4884599 h 6858000"/>
              <a:gd name="connsiteX371" fmla="*/ 4085485 w 7467600"/>
              <a:gd name="connsiteY371" fmla="*/ 4899070 h 6858000"/>
              <a:gd name="connsiteX372" fmla="*/ 3871915 w 7467600"/>
              <a:gd name="connsiteY372" fmla="*/ 5253645 h 6858000"/>
              <a:gd name="connsiteX373" fmla="*/ 3799374 w 7467600"/>
              <a:gd name="connsiteY373" fmla="*/ 5466127 h 6858000"/>
              <a:gd name="connsiteX374" fmla="*/ 3498850 w 7467600"/>
              <a:gd name="connsiteY374" fmla="*/ 6661888 h 6858000"/>
              <a:gd name="connsiteX375" fmla="*/ 3399216 w 7467600"/>
              <a:gd name="connsiteY375" fmla="*/ 6858000 h 6858000"/>
              <a:gd name="connsiteX376" fmla="*/ 3303688 w 7467600"/>
              <a:gd name="connsiteY376" fmla="*/ 6858000 h 6858000"/>
              <a:gd name="connsiteX377" fmla="*/ 3391774 w 7467600"/>
              <a:gd name="connsiteY377" fmla="*/ 6697181 h 6858000"/>
              <a:gd name="connsiteX378" fmla="*/ 3735540 w 7467600"/>
              <a:gd name="connsiteY378" fmla="*/ 5546923 h 6858000"/>
              <a:gd name="connsiteX379" fmla="*/ 3729438 w 7467600"/>
              <a:gd name="connsiteY379" fmla="*/ 5569058 h 6858000"/>
              <a:gd name="connsiteX380" fmla="*/ 3707782 w 7467600"/>
              <a:gd name="connsiteY380" fmla="*/ 5644908 h 6858000"/>
              <a:gd name="connsiteX381" fmla="*/ 3583827 w 7467600"/>
              <a:gd name="connsiteY381" fmla="*/ 6039215 h 6858000"/>
              <a:gd name="connsiteX382" fmla="*/ 3547861 w 7467600"/>
              <a:gd name="connsiteY382" fmla="*/ 6129609 h 6858000"/>
              <a:gd name="connsiteX383" fmla="*/ 3490905 w 7467600"/>
              <a:gd name="connsiteY383" fmla="*/ 6277660 h 6858000"/>
              <a:gd name="connsiteX384" fmla="*/ 3455859 w 7467600"/>
              <a:gd name="connsiteY384" fmla="*/ 6391301 h 6858000"/>
              <a:gd name="connsiteX385" fmla="*/ 3429112 w 7467600"/>
              <a:gd name="connsiteY385" fmla="*/ 6479469 h 6858000"/>
              <a:gd name="connsiteX386" fmla="*/ 3304862 w 7467600"/>
              <a:gd name="connsiteY386" fmla="*/ 6796476 h 6858000"/>
              <a:gd name="connsiteX387" fmla="*/ 3276071 w 7467600"/>
              <a:gd name="connsiteY387" fmla="*/ 6858000 h 6858000"/>
              <a:gd name="connsiteX388" fmla="*/ 3240805 w 7467600"/>
              <a:gd name="connsiteY388" fmla="*/ 6858000 h 6858000"/>
              <a:gd name="connsiteX389" fmla="*/ 3275917 w 7467600"/>
              <a:gd name="connsiteY389" fmla="*/ 6783192 h 6858000"/>
              <a:gd name="connsiteX390" fmla="*/ 3399358 w 7467600"/>
              <a:gd name="connsiteY390" fmla="*/ 6469011 h 6858000"/>
              <a:gd name="connsiteX391" fmla="*/ 3425650 w 7467600"/>
              <a:gd name="connsiteY391" fmla="*/ 6381333 h 6858000"/>
              <a:gd name="connsiteX392" fmla="*/ 3460661 w 7467600"/>
              <a:gd name="connsiteY392" fmla="*/ 6266763 h 6858000"/>
              <a:gd name="connsiteX393" fmla="*/ 3518021 w 7467600"/>
              <a:gd name="connsiteY393" fmla="*/ 6117298 h 6858000"/>
              <a:gd name="connsiteX394" fmla="*/ 3554035 w 7467600"/>
              <a:gd name="connsiteY394" fmla="*/ 6027832 h 6858000"/>
              <a:gd name="connsiteX395" fmla="*/ 3677174 w 7467600"/>
              <a:gd name="connsiteY395" fmla="*/ 5636351 h 6858000"/>
              <a:gd name="connsiteX396" fmla="*/ 3698819 w 7467600"/>
              <a:gd name="connsiteY396" fmla="*/ 5560503 h 6858000"/>
              <a:gd name="connsiteX397" fmla="*/ 3702094 w 7467600"/>
              <a:gd name="connsiteY397" fmla="*/ 5549194 h 6858000"/>
              <a:gd name="connsiteX398" fmla="*/ 3398355 w 7467600"/>
              <a:gd name="connsiteY398" fmla="*/ 6094603 h 6858000"/>
              <a:gd name="connsiteX399" fmla="*/ 3193941 w 7467600"/>
              <a:gd name="connsiteY399" fmla="*/ 6798775 h 6858000"/>
              <a:gd name="connsiteX400" fmla="*/ 3184140 w 7467600"/>
              <a:gd name="connsiteY400" fmla="*/ 6858000 h 6858000"/>
              <a:gd name="connsiteX401" fmla="*/ 3099978 w 7467600"/>
              <a:gd name="connsiteY401" fmla="*/ 6858000 h 6858000"/>
              <a:gd name="connsiteX402" fmla="*/ 3101556 w 7467600"/>
              <a:gd name="connsiteY402" fmla="*/ 6843337 h 6858000"/>
              <a:gd name="connsiteX403" fmla="*/ 3370162 w 7467600"/>
              <a:gd name="connsiteY403" fmla="*/ 5785550 h 6858000"/>
              <a:gd name="connsiteX404" fmla="*/ 3746477 w 7467600"/>
              <a:gd name="connsiteY404" fmla="*/ 5377889 h 6858000"/>
              <a:gd name="connsiteX405" fmla="*/ 3863399 w 7467600"/>
              <a:gd name="connsiteY405" fmla="*/ 5087257 h 6858000"/>
              <a:gd name="connsiteX406" fmla="*/ 3968712 w 7467600"/>
              <a:gd name="connsiteY406" fmla="*/ 4913989 h 6858000"/>
              <a:gd name="connsiteX407" fmla="*/ 2792390 w 7467600"/>
              <a:gd name="connsiteY407" fmla="*/ 5382974 h 6858000"/>
              <a:gd name="connsiteX408" fmla="*/ 2714982 w 7467600"/>
              <a:gd name="connsiteY408" fmla="*/ 5427051 h 6858000"/>
              <a:gd name="connsiteX409" fmla="*/ 2813361 w 7467600"/>
              <a:gd name="connsiteY409" fmla="*/ 6023912 h 6858000"/>
              <a:gd name="connsiteX410" fmla="*/ 2688430 w 7467600"/>
              <a:gd name="connsiteY410" fmla="*/ 6801564 h 6858000"/>
              <a:gd name="connsiteX411" fmla="*/ 2629626 w 7467600"/>
              <a:gd name="connsiteY411" fmla="*/ 6763394 h 6858000"/>
              <a:gd name="connsiteX412" fmla="*/ 2565328 w 7467600"/>
              <a:gd name="connsiteY412" fmla="*/ 5516399 h 6858000"/>
              <a:gd name="connsiteX413" fmla="*/ 1922999 w 7467600"/>
              <a:gd name="connsiteY413" fmla="*/ 5980343 h 6858000"/>
              <a:gd name="connsiteX414" fmla="*/ 1950261 w 7467600"/>
              <a:gd name="connsiteY414" fmla="*/ 6405858 h 6858000"/>
              <a:gd name="connsiteX415" fmla="*/ 2365554 w 7467600"/>
              <a:gd name="connsiteY415" fmla="*/ 6759107 h 6858000"/>
              <a:gd name="connsiteX416" fmla="*/ 2424142 w 7467600"/>
              <a:gd name="connsiteY416" fmla="*/ 6858000 h 6858000"/>
              <a:gd name="connsiteX417" fmla="*/ 2395994 w 7467600"/>
              <a:gd name="connsiteY417" fmla="*/ 6858000 h 6858000"/>
              <a:gd name="connsiteX418" fmla="*/ 2392863 w 7467600"/>
              <a:gd name="connsiteY418" fmla="*/ 6852964 h 6858000"/>
              <a:gd name="connsiteX419" fmla="*/ 2017589 w 7467600"/>
              <a:gd name="connsiteY419" fmla="*/ 6493982 h 6858000"/>
              <a:gd name="connsiteX420" fmla="*/ 2147336 w 7467600"/>
              <a:gd name="connsiteY420" fmla="*/ 6594052 h 6858000"/>
              <a:gd name="connsiteX421" fmla="*/ 2207047 w 7467600"/>
              <a:gd name="connsiteY421" fmla="*/ 6654540 h 6858000"/>
              <a:gd name="connsiteX422" fmla="*/ 2299106 w 7467600"/>
              <a:gd name="connsiteY422" fmla="*/ 6778931 h 6858000"/>
              <a:gd name="connsiteX423" fmla="*/ 2314430 w 7467600"/>
              <a:gd name="connsiteY423" fmla="*/ 6801144 h 6858000"/>
              <a:gd name="connsiteX424" fmla="*/ 2352406 w 7467600"/>
              <a:gd name="connsiteY424" fmla="*/ 6858000 h 6858000"/>
              <a:gd name="connsiteX425" fmla="*/ 2314492 w 7467600"/>
              <a:gd name="connsiteY425" fmla="*/ 6858000 h 6858000"/>
              <a:gd name="connsiteX426" fmla="*/ 2288095 w 7467600"/>
              <a:gd name="connsiteY426" fmla="*/ 6818030 h 6858000"/>
              <a:gd name="connsiteX427" fmla="*/ 2272768 w 7467600"/>
              <a:gd name="connsiteY427" fmla="*/ 6795822 h 6858000"/>
              <a:gd name="connsiteX428" fmla="*/ 2182715 w 7467600"/>
              <a:gd name="connsiteY428" fmla="*/ 6675071 h 6858000"/>
              <a:gd name="connsiteX429" fmla="*/ 2032061 w 7467600"/>
              <a:gd name="connsiteY429" fmla="*/ 6541380 h 6858000"/>
              <a:gd name="connsiteX430" fmla="*/ 2257220 w 7467600"/>
              <a:gd name="connsiteY430" fmla="*/ 6826257 h 6858000"/>
              <a:gd name="connsiteX431" fmla="*/ 2281324 w 7467600"/>
              <a:gd name="connsiteY431" fmla="*/ 6858000 h 6858000"/>
              <a:gd name="connsiteX432" fmla="*/ 2242860 w 7467600"/>
              <a:gd name="connsiteY432" fmla="*/ 6858000 h 6858000"/>
              <a:gd name="connsiteX433" fmla="*/ 2232818 w 7467600"/>
              <a:gd name="connsiteY433" fmla="*/ 6844926 h 6858000"/>
              <a:gd name="connsiteX434" fmla="*/ 1990172 w 7467600"/>
              <a:gd name="connsiteY434" fmla="*/ 6542121 h 6858000"/>
              <a:gd name="connsiteX435" fmla="*/ 2124090 w 7467600"/>
              <a:gd name="connsiteY435" fmla="*/ 6761017 h 6858000"/>
              <a:gd name="connsiteX436" fmla="*/ 2200380 w 7467600"/>
              <a:gd name="connsiteY436" fmla="*/ 6858000 h 6858000"/>
              <a:gd name="connsiteX437" fmla="*/ 2147507 w 7467600"/>
              <a:gd name="connsiteY437" fmla="*/ 6858000 h 6858000"/>
              <a:gd name="connsiteX438" fmla="*/ 2070668 w 7467600"/>
              <a:gd name="connsiteY438" fmla="*/ 6761520 h 6858000"/>
              <a:gd name="connsiteX439" fmla="*/ 1975142 w 7467600"/>
              <a:gd name="connsiteY439" fmla="*/ 6585570 h 6858000"/>
              <a:gd name="connsiteX440" fmla="*/ 2050035 w 7467600"/>
              <a:gd name="connsiteY440" fmla="*/ 6813345 h 6858000"/>
              <a:gd name="connsiteX441" fmla="*/ 2063025 w 7467600"/>
              <a:gd name="connsiteY441" fmla="*/ 6858000 h 6858000"/>
              <a:gd name="connsiteX442" fmla="*/ 2021675 w 7467600"/>
              <a:gd name="connsiteY442" fmla="*/ 6858000 h 6858000"/>
              <a:gd name="connsiteX443" fmla="*/ 2019308 w 7467600"/>
              <a:gd name="connsiteY443" fmla="*/ 6847118 h 6858000"/>
              <a:gd name="connsiteX444" fmla="*/ 1938835 w 7467600"/>
              <a:gd name="connsiteY444" fmla="*/ 6551160 h 6858000"/>
              <a:gd name="connsiteX445" fmla="*/ 1953230 w 7467600"/>
              <a:gd name="connsiteY445" fmla="*/ 6759699 h 6858000"/>
              <a:gd name="connsiteX446" fmla="*/ 1956763 w 7467600"/>
              <a:gd name="connsiteY446" fmla="*/ 6778191 h 6858000"/>
              <a:gd name="connsiteX447" fmla="*/ 1967925 w 7467600"/>
              <a:gd name="connsiteY447" fmla="*/ 6858000 h 6858000"/>
              <a:gd name="connsiteX448" fmla="*/ 1936622 w 7467600"/>
              <a:gd name="connsiteY448" fmla="*/ 6858000 h 6858000"/>
              <a:gd name="connsiteX449" fmla="*/ 1926261 w 7467600"/>
              <a:gd name="connsiteY449" fmla="*/ 6784064 h 6858000"/>
              <a:gd name="connsiteX450" fmla="*/ 1922724 w 7467600"/>
              <a:gd name="connsiteY450" fmla="*/ 6765577 h 6858000"/>
              <a:gd name="connsiteX451" fmla="*/ 1904650 w 7467600"/>
              <a:gd name="connsiteY451" fmla="*/ 6639616 h 6858000"/>
              <a:gd name="connsiteX452" fmla="*/ 1885273 w 7467600"/>
              <a:gd name="connsiteY452" fmla="*/ 6858000 h 6858000"/>
              <a:gd name="connsiteX453" fmla="*/ 1854363 w 7467600"/>
              <a:gd name="connsiteY453" fmla="*/ 6858000 h 6858000"/>
              <a:gd name="connsiteX454" fmla="*/ 1880391 w 7467600"/>
              <a:gd name="connsiteY454" fmla="*/ 6603796 h 6858000"/>
              <a:gd name="connsiteX455" fmla="*/ 1818273 w 7467600"/>
              <a:gd name="connsiteY455" fmla="*/ 6715729 h 6858000"/>
              <a:gd name="connsiteX456" fmla="*/ 1794691 w 7467600"/>
              <a:gd name="connsiteY456" fmla="*/ 6843239 h 6858000"/>
              <a:gd name="connsiteX457" fmla="*/ 1794914 w 7467600"/>
              <a:gd name="connsiteY457" fmla="*/ 6858000 h 6858000"/>
              <a:gd name="connsiteX458" fmla="*/ 1746128 w 7467600"/>
              <a:gd name="connsiteY458" fmla="*/ 6858000 h 6858000"/>
              <a:gd name="connsiteX459" fmla="*/ 1753934 w 7467600"/>
              <a:gd name="connsiteY459" fmla="*/ 6724796 h 6858000"/>
              <a:gd name="connsiteX460" fmla="*/ 1792053 w 7467600"/>
              <a:gd name="connsiteY460" fmla="*/ 6572396 h 6858000"/>
              <a:gd name="connsiteX461" fmla="*/ 1862248 w 7467600"/>
              <a:gd name="connsiteY461" fmla="*/ 6266397 h 6858000"/>
              <a:gd name="connsiteX462" fmla="*/ 1862250 w 7467600"/>
              <a:gd name="connsiteY462" fmla="*/ 6033531 h 6858000"/>
              <a:gd name="connsiteX463" fmla="*/ 1211999 w 7467600"/>
              <a:gd name="connsiteY463" fmla="*/ 6683610 h 6858000"/>
              <a:gd name="connsiteX464" fmla="*/ 1213266 w 7467600"/>
              <a:gd name="connsiteY464" fmla="*/ 6691947 h 6858000"/>
              <a:gd name="connsiteX465" fmla="*/ 1203370 w 7467600"/>
              <a:gd name="connsiteY465" fmla="*/ 6850676 h 6858000"/>
              <a:gd name="connsiteX466" fmla="*/ 1203671 w 7467600"/>
              <a:gd name="connsiteY466" fmla="*/ 6858000 h 6858000"/>
              <a:gd name="connsiteX467" fmla="*/ 1143180 w 7467600"/>
              <a:gd name="connsiteY467" fmla="*/ 6858000 h 6858000"/>
              <a:gd name="connsiteX468" fmla="*/ 1142176 w 7467600"/>
              <a:gd name="connsiteY468" fmla="*/ 6766045 h 6858000"/>
              <a:gd name="connsiteX469" fmla="*/ 1067484 w 7467600"/>
              <a:gd name="connsiteY469" fmla="*/ 6858000 h 6858000"/>
              <a:gd name="connsiteX470" fmla="*/ 953928 w 7467600"/>
              <a:gd name="connsiteY470" fmla="*/ 6858000 h 6858000"/>
              <a:gd name="connsiteX471" fmla="*/ 959715 w 7467600"/>
              <a:gd name="connsiteY471" fmla="*/ 6850185 h 6858000"/>
              <a:gd name="connsiteX472" fmla="*/ 1483788 w 7467600"/>
              <a:gd name="connsiteY472" fmla="*/ 6259174 h 6858000"/>
              <a:gd name="connsiteX473" fmla="*/ 1100671 w 7467600"/>
              <a:gd name="connsiteY473" fmla="*/ 6252137 h 6858000"/>
              <a:gd name="connsiteX474" fmla="*/ 1090144 w 7467600"/>
              <a:gd name="connsiteY474" fmla="*/ 6256748 h 6858000"/>
              <a:gd name="connsiteX475" fmla="*/ 1095872 w 7467600"/>
              <a:gd name="connsiteY475" fmla="*/ 6271892 h 6858000"/>
              <a:gd name="connsiteX476" fmla="*/ 262785 w 7467600"/>
              <a:gd name="connsiteY476" fmla="*/ 6845450 h 6858000"/>
              <a:gd name="connsiteX477" fmla="*/ 209968 w 7467600"/>
              <a:gd name="connsiteY477" fmla="*/ 6770713 h 6858000"/>
              <a:gd name="connsiteX478" fmla="*/ 873460 w 7467600"/>
              <a:gd name="connsiteY478" fmla="*/ 6253768 h 6858000"/>
              <a:gd name="connsiteX479" fmla="*/ 192686 w 7467600"/>
              <a:gd name="connsiteY479" fmla="*/ 5849257 h 6858000"/>
              <a:gd name="connsiteX480" fmla="*/ 4696 w 7467600"/>
              <a:gd name="connsiteY480" fmla="*/ 5697668 h 6858000"/>
              <a:gd name="connsiteX481" fmla="*/ 0 w 7467600"/>
              <a:gd name="connsiteY481" fmla="*/ 5689984 h 6858000"/>
              <a:gd name="connsiteX482" fmla="*/ 0 w 7467600"/>
              <a:gd name="connsiteY482" fmla="*/ 5513472 h 6858000"/>
              <a:gd name="connsiteX483" fmla="*/ 174101 w 7467600"/>
              <a:gd name="connsiteY483" fmla="*/ 5620277 h 6858000"/>
              <a:gd name="connsiteX484" fmla="*/ 891800 w 7467600"/>
              <a:gd name="connsiteY484" fmla="*/ 6036935 h 6858000"/>
              <a:gd name="connsiteX485" fmla="*/ 1072219 w 7467600"/>
              <a:gd name="connsiteY485" fmla="*/ 6169443 h 6858000"/>
              <a:gd name="connsiteX486" fmla="*/ 1074117 w 7467600"/>
              <a:gd name="connsiteY486" fmla="*/ 6170301 h 6858000"/>
              <a:gd name="connsiteX487" fmla="*/ 1083114 w 7467600"/>
              <a:gd name="connsiteY487" fmla="*/ 6174131 h 6858000"/>
              <a:gd name="connsiteX488" fmla="*/ 1543010 w 7467600"/>
              <a:gd name="connsiteY488" fmla="*/ 6191140 h 6858000"/>
              <a:gd name="connsiteX489" fmla="*/ 1551080 w 7467600"/>
              <a:gd name="connsiteY489" fmla="*/ 6195006 h 6858000"/>
              <a:gd name="connsiteX490" fmla="*/ 2345443 w 7467600"/>
              <a:gd name="connsiteY490" fmla="*/ 5549882 h 6858000"/>
              <a:gd name="connsiteX491" fmla="*/ 1721499 w 7467600"/>
              <a:gd name="connsiteY491" fmla="*/ 5599969 h 6858000"/>
              <a:gd name="connsiteX492" fmla="*/ 767716 w 7467600"/>
              <a:gd name="connsiteY492" fmla="*/ 5472768 h 6858000"/>
              <a:gd name="connsiteX493" fmla="*/ 722147 w 7467600"/>
              <a:gd name="connsiteY493" fmla="*/ 5393091 h 6858000"/>
              <a:gd name="connsiteX494" fmla="*/ 1485552 w 7467600"/>
              <a:gd name="connsiteY494" fmla="*/ 5313202 h 6858000"/>
              <a:gd name="connsiteX495" fmla="*/ 2143004 w 7467600"/>
              <a:gd name="connsiteY495" fmla="*/ 5402420 h 6858000"/>
              <a:gd name="connsiteX496" fmla="*/ 1933391 w 7467600"/>
              <a:gd name="connsiteY496" fmla="*/ 5156971 h 6858000"/>
              <a:gd name="connsiteX497" fmla="*/ 1827118 w 7467600"/>
              <a:gd name="connsiteY497" fmla="*/ 4968410 h 6858000"/>
              <a:gd name="connsiteX498" fmla="*/ 1837349 w 7467600"/>
              <a:gd name="connsiteY498" fmla="*/ 4956357 h 6858000"/>
              <a:gd name="connsiteX499" fmla="*/ 2162835 w 7467600"/>
              <a:gd name="connsiteY499" fmla="*/ 5187853 h 6858000"/>
              <a:gd name="connsiteX500" fmla="*/ 2257167 w 7467600"/>
              <a:gd name="connsiteY500" fmla="*/ 5462123 h 6858000"/>
              <a:gd name="connsiteX501" fmla="*/ 2261598 w 7467600"/>
              <a:gd name="connsiteY501" fmla="*/ 5467998 h 6858000"/>
              <a:gd name="connsiteX502" fmla="*/ 2437177 w 7467600"/>
              <a:gd name="connsiteY502" fmla="*/ 5479608 h 6858000"/>
              <a:gd name="connsiteX503" fmla="*/ 2445247 w 7467600"/>
              <a:gd name="connsiteY503" fmla="*/ 5483476 h 6858000"/>
              <a:gd name="connsiteX504" fmla="*/ 2743626 w 7467600"/>
              <a:gd name="connsiteY504" fmla="*/ 5304819 h 6858000"/>
              <a:gd name="connsiteX505" fmla="*/ 3048102 w 7467600"/>
              <a:gd name="connsiteY505" fmla="*/ 5150595 h 6858000"/>
              <a:gd name="connsiteX506" fmla="*/ 1799414 w 7467600"/>
              <a:gd name="connsiteY506" fmla="*/ 4694732 h 6858000"/>
              <a:gd name="connsiteX507" fmla="*/ 1771735 w 7467600"/>
              <a:gd name="connsiteY507" fmla="*/ 4619929 h 6858000"/>
              <a:gd name="connsiteX508" fmla="*/ 3104273 w 7467600"/>
              <a:gd name="connsiteY508" fmla="*/ 5076159 h 6858000"/>
              <a:gd name="connsiteX509" fmla="*/ 3113245 w 7467600"/>
              <a:gd name="connsiteY509" fmla="*/ 5090705 h 6858000"/>
              <a:gd name="connsiteX510" fmla="*/ 3126294 w 7467600"/>
              <a:gd name="connsiteY510" fmla="*/ 5114400 h 6858000"/>
              <a:gd name="connsiteX511" fmla="*/ 3937433 w 7467600"/>
              <a:gd name="connsiteY511" fmla="*/ 4830473 h 6858000"/>
              <a:gd name="connsiteX512" fmla="*/ 3590475 w 7467600"/>
              <a:gd name="connsiteY512" fmla="*/ 4597974 h 6858000"/>
              <a:gd name="connsiteX513" fmla="*/ 3100264 w 7467600"/>
              <a:gd name="connsiteY513" fmla="*/ 4579845 h 6858000"/>
              <a:gd name="connsiteX514" fmla="*/ 2183576 w 7467600"/>
              <a:gd name="connsiteY514" fmla="*/ 4227150 h 6858000"/>
              <a:gd name="connsiteX515" fmla="*/ 2151029 w 7467600"/>
              <a:gd name="connsiteY515" fmla="*/ 4146947 h 6858000"/>
              <a:gd name="connsiteX516" fmla="*/ 3563434 w 7467600"/>
              <a:gd name="connsiteY516" fmla="*/ 4469115 h 6858000"/>
              <a:gd name="connsiteX517" fmla="*/ 3177952 w 7467600"/>
              <a:gd name="connsiteY517" fmla="*/ 3657386 h 6858000"/>
              <a:gd name="connsiteX518" fmla="*/ 3189263 w 7467600"/>
              <a:gd name="connsiteY518" fmla="*/ 3625726 h 6858000"/>
              <a:gd name="connsiteX519" fmla="*/ 3560912 w 7467600"/>
              <a:gd name="connsiteY519" fmla="*/ 4079863 h 6858000"/>
              <a:gd name="connsiteX520" fmla="*/ 3626636 w 7467600"/>
              <a:gd name="connsiteY520" fmla="*/ 4512230 h 6858000"/>
              <a:gd name="connsiteX521" fmla="*/ 3653088 w 7467600"/>
              <a:gd name="connsiteY521" fmla="*/ 4521417 h 6858000"/>
              <a:gd name="connsiteX522" fmla="*/ 3988128 w 7467600"/>
              <a:gd name="connsiteY522" fmla="*/ 4817267 h 6858000"/>
              <a:gd name="connsiteX523" fmla="*/ 4830582 w 7467600"/>
              <a:gd name="connsiteY523" fmla="*/ 4676000 h 6858000"/>
              <a:gd name="connsiteX524" fmla="*/ 4830100 w 7467600"/>
              <a:gd name="connsiteY524" fmla="*/ 4675554 h 6858000"/>
              <a:gd name="connsiteX525" fmla="*/ 4036318 w 7467600"/>
              <a:gd name="connsiteY525" fmla="*/ 4147013 h 6858000"/>
              <a:gd name="connsiteX526" fmla="*/ 3432098 w 7467600"/>
              <a:gd name="connsiteY526" fmla="*/ 3537312 h 6858000"/>
              <a:gd name="connsiteX527" fmla="*/ 3446761 w 7467600"/>
              <a:gd name="connsiteY527" fmla="*/ 3461278 h 6858000"/>
              <a:gd name="connsiteX528" fmla="*/ 4419733 w 7467600"/>
              <a:gd name="connsiteY528" fmla="*/ 3963555 h 6858000"/>
              <a:gd name="connsiteX529" fmla="*/ 4781371 w 7467600"/>
              <a:gd name="connsiteY529" fmla="*/ 4458604 h 6858000"/>
              <a:gd name="connsiteX530" fmla="*/ 4780440 w 7467600"/>
              <a:gd name="connsiteY530" fmla="*/ 4470290 h 6858000"/>
              <a:gd name="connsiteX531" fmla="*/ 4898954 w 7467600"/>
              <a:gd name="connsiteY531" fmla="*/ 4662092 h 6858000"/>
              <a:gd name="connsiteX532" fmla="*/ 4900699 w 7467600"/>
              <a:gd name="connsiteY532" fmla="*/ 4670867 h 6858000"/>
              <a:gd name="connsiteX533" fmla="*/ 5714511 w 7467600"/>
              <a:gd name="connsiteY533" fmla="*/ 4663483 h 6858000"/>
              <a:gd name="connsiteX534" fmla="*/ 5464793 w 7467600"/>
              <a:gd name="connsiteY534" fmla="*/ 4393556 h 6858000"/>
              <a:gd name="connsiteX535" fmla="*/ 5461897 w 7467600"/>
              <a:gd name="connsiteY535" fmla="*/ 4390879 h 6858000"/>
              <a:gd name="connsiteX536" fmla="*/ 4294126 w 7467600"/>
              <a:gd name="connsiteY536" fmla="*/ 3303048 h 6858000"/>
              <a:gd name="connsiteX537" fmla="*/ 4305321 w 7467600"/>
              <a:gd name="connsiteY537" fmla="*/ 3256953 h 6858000"/>
              <a:gd name="connsiteX538" fmla="*/ 4949299 w 7467600"/>
              <a:gd name="connsiteY538" fmla="*/ 3766336 h 6858000"/>
              <a:gd name="connsiteX539" fmla="*/ 5291452 w 7467600"/>
              <a:gd name="connsiteY539" fmla="*/ 4076801 h 6858000"/>
              <a:gd name="connsiteX540" fmla="*/ 5434998 w 7467600"/>
              <a:gd name="connsiteY540" fmla="*/ 4254100 h 6858000"/>
              <a:gd name="connsiteX541" fmla="*/ 5351015 w 7467600"/>
              <a:gd name="connsiteY541" fmla="*/ 3760989 h 6858000"/>
              <a:gd name="connsiteX542" fmla="*/ 5413780 w 7467600"/>
              <a:gd name="connsiteY542" fmla="*/ 2966265 h 6858000"/>
              <a:gd name="connsiteX543" fmla="*/ 5425627 w 7467600"/>
              <a:gd name="connsiteY543" fmla="*/ 2954192 h 6858000"/>
              <a:gd name="connsiteX544" fmla="*/ 6604735 w 7467600"/>
              <a:gd name="connsiteY544" fmla="*/ 2041381 h 6858000"/>
              <a:gd name="connsiteX545" fmla="*/ 7204487 w 7467600"/>
              <a:gd name="connsiteY545" fmla="*/ 2742112 h 6858000"/>
              <a:gd name="connsiteX546" fmla="*/ 7131592 w 7467600"/>
              <a:gd name="connsiteY546" fmla="*/ 2672096 h 6858000"/>
              <a:gd name="connsiteX547" fmla="*/ 6996344 w 7467600"/>
              <a:gd name="connsiteY547" fmla="*/ 2518310 h 6858000"/>
              <a:gd name="connsiteX548" fmla="*/ 6735495 w 7467600"/>
              <a:gd name="connsiteY548" fmla="*/ 2196890 h 6858000"/>
              <a:gd name="connsiteX549" fmla="*/ 6721901 w 7467600"/>
              <a:gd name="connsiteY549" fmla="*/ 2179274 h 6858000"/>
              <a:gd name="connsiteX550" fmla="*/ 6604735 w 7467600"/>
              <a:gd name="connsiteY550" fmla="*/ 2041381 h 6858000"/>
              <a:gd name="connsiteX551" fmla="*/ 6591670 w 7467600"/>
              <a:gd name="connsiteY551" fmla="*/ 1988277 h 6858000"/>
              <a:gd name="connsiteX552" fmla="*/ 6747349 w 7467600"/>
              <a:gd name="connsiteY552" fmla="*/ 2160069 h 6858000"/>
              <a:gd name="connsiteX553" fmla="*/ 6760943 w 7467600"/>
              <a:gd name="connsiteY553" fmla="*/ 2177686 h 6858000"/>
              <a:gd name="connsiteX554" fmla="*/ 7021065 w 7467600"/>
              <a:gd name="connsiteY554" fmla="*/ 2498102 h 6858000"/>
              <a:gd name="connsiteX555" fmla="*/ 7155223 w 7467600"/>
              <a:gd name="connsiteY555" fmla="*/ 2650386 h 6858000"/>
              <a:gd name="connsiteX556" fmla="*/ 7203167 w 7467600"/>
              <a:gd name="connsiteY556" fmla="*/ 2697288 h 6858000"/>
              <a:gd name="connsiteX557" fmla="*/ 6937703 w 7467600"/>
              <a:gd name="connsiteY557" fmla="*/ 2321981 h 6858000"/>
              <a:gd name="connsiteX558" fmla="*/ 6591670 w 7467600"/>
              <a:gd name="connsiteY558" fmla="*/ 1988277 h 6858000"/>
              <a:gd name="connsiteX559" fmla="*/ 5798671 w 7467600"/>
              <a:gd name="connsiteY559" fmla="*/ 1981601 h 6858000"/>
              <a:gd name="connsiteX560" fmla="*/ 5754709 w 7467600"/>
              <a:gd name="connsiteY560" fmla="*/ 2071454 h 6858000"/>
              <a:gd name="connsiteX561" fmla="*/ 5763044 w 7467600"/>
              <a:gd name="connsiteY561" fmla="*/ 2842206 h 6858000"/>
              <a:gd name="connsiteX562" fmla="*/ 5764974 w 7467600"/>
              <a:gd name="connsiteY562" fmla="*/ 2799609 h 6858000"/>
              <a:gd name="connsiteX563" fmla="*/ 5767665 w 7467600"/>
              <a:gd name="connsiteY563" fmla="*/ 2666409 h 6858000"/>
              <a:gd name="connsiteX564" fmla="*/ 5763055 w 7467600"/>
              <a:gd name="connsiteY564" fmla="*/ 2579705 h 6858000"/>
              <a:gd name="connsiteX565" fmla="*/ 5758079 w 7467600"/>
              <a:gd name="connsiteY565" fmla="*/ 2492508 h 6858000"/>
              <a:gd name="connsiteX566" fmla="*/ 5779325 w 7467600"/>
              <a:gd name="connsiteY566" fmla="*/ 2197069 h 6858000"/>
              <a:gd name="connsiteX567" fmla="*/ 5798671 w 7467600"/>
              <a:gd name="connsiteY567" fmla="*/ 1981601 h 6858000"/>
              <a:gd name="connsiteX568" fmla="*/ 5829202 w 7467600"/>
              <a:gd name="connsiteY568" fmla="*/ 1971679 h 6858000"/>
              <a:gd name="connsiteX569" fmla="*/ 5809558 w 7467600"/>
              <a:gd name="connsiteY569" fmla="*/ 2198043 h 6858000"/>
              <a:gd name="connsiteX570" fmla="*/ 5788653 w 7467600"/>
              <a:gd name="connsiteY570" fmla="*/ 2489430 h 6858000"/>
              <a:gd name="connsiteX571" fmla="*/ 5793439 w 7467600"/>
              <a:gd name="connsiteY571" fmla="*/ 2575235 h 6858000"/>
              <a:gd name="connsiteX572" fmla="*/ 5796837 w 7467600"/>
              <a:gd name="connsiteY572" fmla="*/ 2637633 h 6858000"/>
              <a:gd name="connsiteX573" fmla="*/ 5818614 w 7467600"/>
              <a:gd name="connsiteY573" fmla="*/ 2473055 h 6858000"/>
              <a:gd name="connsiteX574" fmla="*/ 5829202 w 7467600"/>
              <a:gd name="connsiteY574" fmla="*/ 1971679 h 6858000"/>
              <a:gd name="connsiteX575" fmla="*/ 5911389 w 7467600"/>
              <a:gd name="connsiteY575" fmla="*/ 1898371 h 6858000"/>
              <a:gd name="connsiteX576" fmla="*/ 6237627 w 7467600"/>
              <a:gd name="connsiteY576" fmla="*/ 2231921 h 6858000"/>
              <a:gd name="connsiteX577" fmla="*/ 5911389 w 7467600"/>
              <a:gd name="connsiteY577" fmla="*/ 1898371 h 6858000"/>
              <a:gd name="connsiteX578" fmla="*/ 6944437 w 7467600"/>
              <a:gd name="connsiteY578" fmla="*/ 1575402 h 6858000"/>
              <a:gd name="connsiteX579" fmla="*/ 6304730 w 7467600"/>
              <a:gd name="connsiteY579" fmla="*/ 1766654 h 6858000"/>
              <a:gd name="connsiteX580" fmla="*/ 6944437 w 7467600"/>
              <a:gd name="connsiteY580" fmla="*/ 1575402 h 6858000"/>
              <a:gd name="connsiteX581" fmla="*/ 7019523 w 7467600"/>
              <a:gd name="connsiteY581" fmla="*/ 1519450 h 6858000"/>
              <a:gd name="connsiteX582" fmla="*/ 6298091 w 7467600"/>
              <a:gd name="connsiteY582" fmla="*/ 1737122 h 6858000"/>
              <a:gd name="connsiteX583" fmla="*/ 7019523 w 7467600"/>
              <a:gd name="connsiteY583" fmla="*/ 1519450 h 6858000"/>
              <a:gd name="connsiteX584" fmla="*/ 2399523 w 7467600"/>
              <a:gd name="connsiteY584" fmla="*/ 1428234 h 6858000"/>
              <a:gd name="connsiteX585" fmla="*/ 2224982 w 7467600"/>
              <a:gd name="connsiteY585" fmla="*/ 1826201 h 6858000"/>
              <a:gd name="connsiteX586" fmla="*/ 2096099 w 7467600"/>
              <a:gd name="connsiteY586" fmla="*/ 2345900 h 6858000"/>
              <a:gd name="connsiteX587" fmla="*/ 2283317 w 7467600"/>
              <a:gd name="connsiteY587" fmla="*/ 1796925 h 6858000"/>
              <a:gd name="connsiteX588" fmla="*/ 2399523 w 7467600"/>
              <a:gd name="connsiteY588" fmla="*/ 1428234 h 6858000"/>
              <a:gd name="connsiteX589" fmla="*/ 2448558 w 7467600"/>
              <a:gd name="connsiteY589" fmla="*/ 1373435 h 6858000"/>
              <a:gd name="connsiteX590" fmla="*/ 2312521 w 7467600"/>
              <a:gd name="connsiteY590" fmla="*/ 1806140 h 6858000"/>
              <a:gd name="connsiteX591" fmla="*/ 2127533 w 7467600"/>
              <a:gd name="connsiteY591" fmla="*/ 2348380 h 6858000"/>
              <a:gd name="connsiteX592" fmla="*/ 2358080 w 7467600"/>
              <a:gd name="connsiteY592" fmla="*/ 1866134 h 6858000"/>
              <a:gd name="connsiteX593" fmla="*/ 2407436 w 7467600"/>
              <a:gd name="connsiteY593" fmla="*/ 1651070 h 6858000"/>
              <a:gd name="connsiteX594" fmla="*/ 2448558 w 7467600"/>
              <a:gd name="connsiteY594" fmla="*/ 1373435 h 6858000"/>
              <a:gd name="connsiteX595" fmla="*/ 278707 w 7467600"/>
              <a:gd name="connsiteY595" fmla="*/ 1352270 h 6858000"/>
              <a:gd name="connsiteX596" fmla="*/ 321570 w 7467600"/>
              <a:gd name="connsiteY596" fmla="*/ 1861610 h 6858000"/>
              <a:gd name="connsiteX597" fmla="*/ 294281 w 7467600"/>
              <a:gd name="connsiteY597" fmla="*/ 1440658 h 6858000"/>
              <a:gd name="connsiteX598" fmla="*/ 278707 w 7467600"/>
              <a:gd name="connsiteY598" fmla="*/ 1352270 h 6858000"/>
              <a:gd name="connsiteX599" fmla="*/ 1423821 w 7467600"/>
              <a:gd name="connsiteY599" fmla="*/ 1351958 h 6858000"/>
              <a:gd name="connsiteX600" fmla="*/ 1638521 w 7467600"/>
              <a:gd name="connsiteY600" fmla="*/ 1908470 h 6858000"/>
              <a:gd name="connsiteX601" fmla="*/ 1754199 w 7467600"/>
              <a:gd name="connsiteY601" fmla="*/ 2149284 h 6858000"/>
              <a:gd name="connsiteX602" fmla="*/ 1908359 w 7467600"/>
              <a:gd name="connsiteY602" fmla="*/ 2364988 h 6858000"/>
              <a:gd name="connsiteX603" fmla="*/ 1647661 w 7467600"/>
              <a:gd name="connsiteY603" fmla="*/ 1825945 h 6858000"/>
              <a:gd name="connsiteX604" fmla="*/ 1423821 w 7467600"/>
              <a:gd name="connsiteY604" fmla="*/ 1351958 h 6858000"/>
              <a:gd name="connsiteX605" fmla="*/ 1431890 w 7467600"/>
              <a:gd name="connsiteY605" fmla="*/ 1306475 h 6858000"/>
              <a:gd name="connsiteX606" fmla="*/ 1507597 w 7467600"/>
              <a:gd name="connsiteY606" fmla="*/ 1446132 h 6858000"/>
              <a:gd name="connsiteX607" fmla="*/ 1674586 w 7467600"/>
              <a:gd name="connsiteY607" fmla="*/ 1813832 h 6858000"/>
              <a:gd name="connsiteX608" fmla="*/ 1815950 w 7467600"/>
              <a:gd name="connsiteY608" fmla="*/ 2128564 h 6858000"/>
              <a:gd name="connsiteX609" fmla="*/ 1984242 w 7467600"/>
              <a:gd name="connsiteY609" fmla="*/ 2430829 h 6858000"/>
              <a:gd name="connsiteX610" fmla="*/ 2014023 w 7467600"/>
              <a:gd name="connsiteY610" fmla="*/ 2450995 h 6858000"/>
              <a:gd name="connsiteX611" fmla="*/ 1747337 w 7467600"/>
              <a:gd name="connsiteY611" fmla="*/ 1855264 h 6858000"/>
              <a:gd name="connsiteX612" fmla="*/ 1533749 w 7467600"/>
              <a:gd name="connsiteY612" fmla="*/ 1478656 h 6858000"/>
              <a:gd name="connsiteX613" fmla="*/ 1431890 w 7467600"/>
              <a:gd name="connsiteY613" fmla="*/ 1306475 h 6858000"/>
              <a:gd name="connsiteX614" fmla="*/ 5052692 w 7467600"/>
              <a:gd name="connsiteY614" fmla="*/ 1292994 h 6858000"/>
              <a:gd name="connsiteX615" fmla="*/ 5200661 w 7467600"/>
              <a:gd name="connsiteY615" fmla="*/ 1635186 h 6858000"/>
              <a:gd name="connsiteX616" fmla="*/ 5297138 w 7467600"/>
              <a:gd name="connsiteY616" fmla="*/ 1906351 h 6858000"/>
              <a:gd name="connsiteX617" fmla="*/ 5052692 w 7467600"/>
              <a:gd name="connsiteY617" fmla="*/ 1292994 h 6858000"/>
              <a:gd name="connsiteX618" fmla="*/ 5009948 w 7467600"/>
              <a:gd name="connsiteY618" fmla="*/ 1273619 h 6858000"/>
              <a:gd name="connsiteX619" fmla="*/ 5121777 w 7467600"/>
              <a:gd name="connsiteY619" fmla="*/ 1654213 h 6858000"/>
              <a:gd name="connsiteX620" fmla="*/ 5293545 w 7467600"/>
              <a:gd name="connsiteY620" fmla="*/ 2072247 h 6858000"/>
              <a:gd name="connsiteX621" fmla="*/ 5294042 w 7467600"/>
              <a:gd name="connsiteY621" fmla="*/ 2065019 h 6858000"/>
              <a:gd name="connsiteX622" fmla="*/ 5171936 w 7467600"/>
              <a:gd name="connsiteY622" fmla="*/ 1647613 h 6858000"/>
              <a:gd name="connsiteX623" fmla="*/ 5009948 w 7467600"/>
              <a:gd name="connsiteY623" fmla="*/ 1273619 h 6858000"/>
              <a:gd name="connsiteX624" fmla="*/ 655236 w 7467600"/>
              <a:gd name="connsiteY624" fmla="*/ 1268632 h 6858000"/>
              <a:gd name="connsiteX625" fmla="*/ 839521 w 7467600"/>
              <a:gd name="connsiteY625" fmla="*/ 1685315 h 6858000"/>
              <a:gd name="connsiteX626" fmla="*/ 1109416 w 7467600"/>
              <a:gd name="connsiteY626" fmla="*/ 2061663 h 6858000"/>
              <a:gd name="connsiteX627" fmla="*/ 1298300 w 7467600"/>
              <a:gd name="connsiteY627" fmla="*/ 2247742 h 6858000"/>
              <a:gd name="connsiteX628" fmla="*/ 1125871 w 7467600"/>
              <a:gd name="connsiteY628" fmla="*/ 1989513 h 6858000"/>
              <a:gd name="connsiteX629" fmla="*/ 981574 w 7467600"/>
              <a:gd name="connsiteY629" fmla="*/ 1783157 h 6858000"/>
              <a:gd name="connsiteX630" fmla="*/ 922198 w 7467600"/>
              <a:gd name="connsiteY630" fmla="*/ 1677437 h 6858000"/>
              <a:gd name="connsiteX631" fmla="*/ 869293 w 7467600"/>
              <a:gd name="connsiteY631" fmla="*/ 1583214 h 6858000"/>
              <a:gd name="connsiteX632" fmla="*/ 751431 w 7467600"/>
              <a:gd name="connsiteY632" fmla="*/ 1405731 h 6858000"/>
              <a:gd name="connsiteX633" fmla="*/ 655236 w 7467600"/>
              <a:gd name="connsiteY633" fmla="*/ 1268632 h 6858000"/>
              <a:gd name="connsiteX634" fmla="*/ 6516292 w 7467600"/>
              <a:gd name="connsiteY634" fmla="*/ 1263064 h 6858000"/>
              <a:gd name="connsiteX635" fmla="*/ 5736320 w 7467600"/>
              <a:gd name="connsiteY635" fmla="*/ 1501803 h 6858000"/>
              <a:gd name="connsiteX636" fmla="*/ 6516292 w 7467600"/>
              <a:gd name="connsiteY636" fmla="*/ 1263064 h 6858000"/>
              <a:gd name="connsiteX637" fmla="*/ 291466 w 7467600"/>
              <a:gd name="connsiteY637" fmla="*/ 1250369 h 6858000"/>
              <a:gd name="connsiteX638" fmla="*/ 323180 w 7467600"/>
              <a:gd name="connsiteY638" fmla="*/ 1435283 h 6858000"/>
              <a:gd name="connsiteX639" fmla="*/ 349381 w 7467600"/>
              <a:gd name="connsiteY639" fmla="*/ 1875041 h 6858000"/>
              <a:gd name="connsiteX640" fmla="*/ 374363 w 7467600"/>
              <a:gd name="connsiteY640" fmla="*/ 1506494 h 6858000"/>
              <a:gd name="connsiteX641" fmla="*/ 302168 w 7467600"/>
              <a:gd name="connsiteY641" fmla="*/ 1274495 h 6858000"/>
              <a:gd name="connsiteX642" fmla="*/ 291466 w 7467600"/>
              <a:gd name="connsiteY642" fmla="*/ 1250369 h 6858000"/>
              <a:gd name="connsiteX643" fmla="*/ 678222 w 7467600"/>
              <a:gd name="connsiteY643" fmla="*/ 1248670 h 6858000"/>
              <a:gd name="connsiteX644" fmla="*/ 775536 w 7467600"/>
              <a:gd name="connsiteY644" fmla="*/ 1388015 h 6858000"/>
              <a:gd name="connsiteX645" fmla="*/ 894529 w 7467600"/>
              <a:gd name="connsiteY645" fmla="*/ 1567739 h 6858000"/>
              <a:gd name="connsiteX646" fmla="*/ 948000 w 7467600"/>
              <a:gd name="connsiteY646" fmla="*/ 1663088 h 6858000"/>
              <a:gd name="connsiteX647" fmla="*/ 1006812 w 7467600"/>
              <a:gd name="connsiteY647" fmla="*/ 1767683 h 6858000"/>
              <a:gd name="connsiteX648" fmla="*/ 1149133 w 7467600"/>
              <a:gd name="connsiteY648" fmla="*/ 1971513 h 6858000"/>
              <a:gd name="connsiteX649" fmla="*/ 1333952 w 7467600"/>
              <a:gd name="connsiteY649" fmla="*/ 2251620 h 6858000"/>
              <a:gd name="connsiteX650" fmla="*/ 1337329 w 7467600"/>
              <a:gd name="connsiteY650" fmla="*/ 2258350 h 6858000"/>
              <a:gd name="connsiteX651" fmla="*/ 1014726 w 7467600"/>
              <a:gd name="connsiteY651" fmla="*/ 1615556 h 6858000"/>
              <a:gd name="connsiteX652" fmla="*/ 678222 w 7467600"/>
              <a:gd name="connsiteY652" fmla="*/ 1248670 h 6858000"/>
              <a:gd name="connsiteX653" fmla="*/ 6691602 w 7467600"/>
              <a:gd name="connsiteY653" fmla="*/ 1140573 h 6858000"/>
              <a:gd name="connsiteX654" fmla="*/ 6571100 w 7467600"/>
              <a:gd name="connsiteY654" fmla="*/ 1183662 h 6858000"/>
              <a:gd name="connsiteX655" fmla="*/ 6241687 w 7467600"/>
              <a:gd name="connsiteY655" fmla="*/ 1257600 h 6858000"/>
              <a:gd name="connsiteX656" fmla="*/ 5693009 w 7467600"/>
              <a:gd name="connsiteY656" fmla="*/ 1478256 h 6858000"/>
              <a:gd name="connsiteX657" fmla="*/ 6548420 w 7467600"/>
              <a:gd name="connsiteY657" fmla="*/ 1214599 h 6858000"/>
              <a:gd name="connsiteX658" fmla="*/ 6605473 w 7467600"/>
              <a:gd name="connsiteY658" fmla="*/ 1184686 h 6858000"/>
              <a:gd name="connsiteX659" fmla="*/ 6691602 w 7467600"/>
              <a:gd name="connsiteY659" fmla="*/ 1140573 h 6858000"/>
              <a:gd name="connsiteX660" fmla="*/ 4002475 w 7467600"/>
              <a:gd name="connsiteY660" fmla="*/ 1037802 h 6858000"/>
              <a:gd name="connsiteX661" fmla="*/ 4000324 w 7467600"/>
              <a:gd name="connsiteY661" fmla="*/ 1039362 h 6858000"/>
              <a:gd name="connsiteX662" fmla="*/ 4002862 w 7467600"/>
              <a:gd name="connsiteY662" fmla="*/ 1042866 h 6858000"/>
              <a:gd name="connsiteX663" fmla="*/ 4002475 w 7467600"/>
              <a:gd name="connsiteY663" fmla="*/ 1037802 h 6858000"/>
              <a:gd name="connsiteX664" fmla="*/ 506322 w 7467600"/>
              <a:gd name="connsiteY664" fmla="*/ 1020997 h 6858000"/>
              <a:gd name="connsiteX665" fmla="*/ 533068 w 7467600"/>
              <a:gd name="connsiteY665" fmla="*/ 1029409 h 6858000"/>
              <a:gd name="connsiteX666" fmla="*/ 1232525 w 7467600"/>
              <a:gd name="connsiteY666" fmla="*/ 1804675 h 6858000"/>
              <a:gd name="connsiteX667" fmla="*/ 1388858 w 7467600"/>
              <a:gd name="connsiteY667" fmla="*/ 2368011 h 6858000"/>
              <a:gd name="connsiteX668" fmla="*/ 1384098 w 7467600"/>
              <a:gd name="connsiteY668" fmla="*/ 2378125 h 6858000"/>
              <a:gd name="connsiteX669" fmla="*/ 1425393 w 7467600"/>
              <a:gd name="connsiteY669" fmla="*/ 2589124 h 6858000"/>
              <a:gd name="connsiteX670" fmla="*/ 1424001 w 7467600"/>
              <a:gd name="connsiteY670" fmla="*/ 2597541 h 6858000"/>
              <a:gd name="connsiteX671" fmla="*/ 2152729 w 7467600"/>
              <a:gd name="connsiteY671" fmla="*/ 2864487 h 6858000"/>
              <a:gd name="connsiteX672" fmla="*/ 2020609 w 7467600"/>
              <a:gd name="connsiteY672" fmla="*/ 2539671 h 6858000"/>
              <a:gd name="connsiteX673" fmla="*/ 2018920 w 7467600"/>
              <a:gd name="connsiteY673" fmla="*/ 2536309 h 6858000"/>
              <a:gd name="connsiteX674" fmla="*/ 1342441 w 7467600"/>
              <a:gd name="connsiteY674" fmla="*/ 1173017 h 6858000"/>
              <a:gd name="connsiteX675" fmla="*/ 1367925 w 7467600"/>
              <a:gd name="connsiteY675" fmla="*/ 1135648 h 6858000"/>
              <a:gd name="connsiteX676" fmla="*/ 1771401 w 7467600"/>
              <a:gd name="connsiteY676" fmla="*/ 1806673 h 6858000"/>
              <a:gd name="connsiteX677" fmla="*/ 1972385 w 7467600"/>
              <a:gd name="connsiteY677" fmla="*/ 2198735 h 6858000"/>
              <a:gd name="connsiteX678" fmla="*/ 2040892 w 7467600"/>
              <a:gd name="connsiteY678" fmla="*/ 2405205 h 6858000"/>
              <a:gd name="connsiteX679" fmla="*/ 2131689 w 7467600"/>
              <a:gd name="connsiteY679" fmla="*/ 1936926 h 6858000"/>
              <a:gd name="connsiteX680" fmla="*/ 2454820 w 7467600"/>
              <a:gd name="connsiteY680" fmla="*/ 1248808 h 6858000"/>
              <a:gd name="connsiteX681" fmla="*/ 2492512 w 7467600"/>
              <a:gd name="connsiteY681" fmla="*/ 1302920 h 6858000"/>
              <a:gd name="connsiteX682" fmla="*/ 2081216 w 7467600"/>
              <a:gd name="connsiteY682" fmla="*/ 2527513 h 6858000"/>
              <a:gd name="connsiteX683" fmla="*/ 2081211 w 7467600"/>
              <a:gd name="connsiteY683" fmla="*/ 2528916 h 6858000"/>
              <a:gd name="connsiteX684" fmla="*/ 2199067 w 7467600"/>
              <a:gd name="connsiteY684" fmla="*/ 2884061 h 6858000"/>
              <a:gd name="connsiteX685" fmla="*/ 3192586 w 7467600"/>
              <a:gd name="connsiteY685" fmla="*/ 3411496 h 6858000"/>
              <a:gd name="connsiteX686" fmla="*/ 3182620 w 7467600"/>
              <a:gd name="connsiteY686" fmla="*/ 3483279 h 6858000"/>
              <a:gd name="connsiteX687" fmla="*/ 2435119 w 7467600"/>
              <a:gd name="connsiteY687" fmla="*/ 3080173 h 6858000"/>
              <a:gd name="connsiteX688" fmla="*/ 2410152 w 7467600"/>
              <a:gd name="connsiteY688" fmla="*/ 3063751 h 6858000"/>
              <a:gd name="connsiteX689" fmla="*/ 2408099 w 7467600"/>
              <a:gd name="connsiteY689" fmla="*/ 3064403 h 6858000"/>
              <a:gd name="connsiteX690" fmla="*/ 2407218 w 7467600"/>
              <a:gd name="connsiteY690" fmla="*/ 3070324 h 6858000"/>
              <a:gd name="connsiteX691" fmla="*/ 2380138 w 7467600"/>
              <a:gd name="connsiteY691" fmla="*/ 3099341 h 6858000"/>
              <a:gd name="connsiteX692" fmla="*/ 1765923 w 7467600"/>
              <a:gd name="connsiteY692" fmla="*/ 3581043 h 6858000"/>
              <a:gd name="connsiteX693" fmla="*/ 1702258 w 7467600"/>
              <a:gd name="connsiteY693" fmla="*/ 3612286 h 6858000"/>
              <a:gd name="connsiteX694" fmla="*/ 1538370 w 7467600"/>
              <a:gd name="connsiteY694" fmla="*/ 3811804 h 6858000"/>
              <a:gd name="connsiteX695" fmla="*/ 542867 w 7467600"/>
              <a:gd name="connsiteY695" fmla="*/ 4944092 h 6858000"/>
              <a:gd name="connsiteX696" fmla="*/ 515800 w 7467600"/>
              <a:gd name="connsiteY696" fmla="*/ 4862180 h 6858000"/>
              <a:gd name="connsiteX697" fmla="*/ 909145 w 7467600"/>
              <a:gd name="connsiteY697" fmla="*/ 4199225 h 6858000"/>
              <a:gd name="connsiteX698" fmla="*/ 1214067 w 7467600"/>
              <a:gd name="connsiteY698" fmla="*/ 3908561 h 6858000"/>
              <a:gd name="connsiteX699" fmla="*/ 640967 w 7467600"/>
              <a:gd name="connsiteY699" fmla="*/ 4105601 h 6858000"/>
              <a:gd name="connsiteX700" fmla="*/ 112563 w 7467600"/>
              <a:gd name="connsiteY700" fmla="*/ 4396952 h 6858000"/>
              <a:gd name="connsiteX701" fmla="*/ 0 w 7467600"/>
              <a:gd name="connsiteY701" fmla="*/ 4466006 h 6858000"/>
              <a:gd name="connsiteX702" fmla="*/ 0 w 7467600"/>
              <a:gd name="connsiteY702" fmla="*/ 4233763 h 6858000"/>
              <a:gd name="connsiteX703" fmla="*/ 36881 w 7467600"/>
              <a:gd name="connsiteY703" fmla="*/ 4200118 h 6858000"/>
              <a:gd name="connsiteX704" fmla="*/ 910534 w 7467600"/>
              <a:gd name="connsiteY704" fmla="*/ 3629753 h 6858000"/>
              <a:gd name="connsiteX705" fmla="*/ 1578717 w 7467600"/>
              <a:gd name="connsiteY705" fmla="*/ 3575982 h 6858000"/>
              <a:gd name="connsiteX706" fmla="*/ 2338780 w 7467600"/>
              <a:gd name="connsiteY706" fmla="*/ 3033725 h 6858000"/>
              <a:gd name="connsiteX707" fmla="*/ 1807991 w 7467600"/>
              <a:gd name="connsiteY707" fmla="*/ 2807184 h 6858000"/>
              <a:gd name="connsiteX708" fmla="*/ 1416358 w 7467600"/>
              <a:gd name="connsiteY708" fmla="*/ 3112571 h 6858000"/>
              <a:gd name="connsiteX709" fmla="*/ 939066 w 7467600"/>
              <a:gd name="connsiteY709" fmla="*/ 3378798 h 6858000"/>
              <a:gd name="connsiteX710" fmla="*/ 115099 w 7467600"/>
              <a:gd name="connsiteY710" fmla="*/ 3607650 h 6858000"/>
              <a:gd name="connsiteX711" fmla="*/ 97284 w 7467600"/>
              <a:gd name="connsiteY711" fmla="*/ 3520393 h 6858000"/>
              <a:gd name="connsiteX712" fmla="*/ 922050 w 7467600"/>
              <a:gd name="connsiteY712" fmla="*/ 3074867 h 6858000"/>
              <a:gd name="connsiteX713" fmla="*/ 1405265 w 7467600"/>
              <a:gd name="connsiteY713" fmla="*/ 3016319 h 6858000"/>
              <a:gd name="connsiteX714" fmla="*/ 1407512 w 7467600"/>
              <a:gd name="connsiteY714" fmla="*/ 3018001 h 6858000"/>
              <a:gd name="connsiteX715" fmla="*/ 1726266 w 7467600"/>
              <a:gd name="connsiteY715" fmla="*/ 2777274 h 6858000"/>
              <a:gd name="connsiteX716" fmla="*/ 625390 w 7467600"/>
              <a:gd name="connsiteY716" fmla="*/ 2514541 h 6858000"/>
              <a:gd name="connsiteX717" fmla="*/ 619799 w 7467600"/>
              <a:gd name="connsiteY717" fmla="*/ 2527180 h 6858000"/>
              <a:gd name="connsiteX718" fmla="*/ 310030 w 7467600"/>
              <a:gd name="connsiteY718" fmla="*/ 2771818 h 6858000"/>
              <a:gd name="connsiteX719" fmla="*/ 173877 w 7467600"/>
              <a:gd name="connsiteY719" fmla="*/ 2937056 h 6858000"/>
              <a:gd name="connsiteX720" fmla="*/ 77889 w 7467600"/>
              <a:gd name="connsiteY720" fmla="*/ 3138440 h 6858000"/>
              <a:gd name="connsiteX721" fmla="*/ 0 w 7467600"/>
              <a:gd name="connsiteY721" fmla="*/ 3271395 h 6858000"/>
              <a:gd name="connsiteX722" fmla="*/ 0 w 7467600"/>
              <a:gd name="connsiteY722" fmla="*/ 3153002 h 6858000"/>
              <a:gd name="connsiteX723" fmla="*/ 2386 w 7467600"/>
              <a:gd name="connsiteY723" fmla="*/ 3149203 h 6858000"/>
              <a:gd name="connsiteX724" fmla="*/ 89753 w 7467600"/>
              <a:gd name="connsiteY724" fmla="*/ 2987702 h 6858000"/>
              <a:gd name="connsiteX725" fmla="*/ 76869 w 7467600"/>
              <a:gd name="connsiteY725" fmla="*/ 3005404 h 6858000"/>
              <a:gd name="connsiteX726" fmla="*/ 32049 w 7467600"/>
              <a:gd name="connsiteY726" fmla="*/ 3065814 h 6858000"/>
              <a:gd name="connsiteX727" fmla="*/ 0 w 7467600"/>
              <a:gd name="connsiteY727" fmla="*/ 3108744 h 6858000"/>
              <a:gd name="connsiteX728" fmla="*/ 0 w 7467600"/>
              <a:gd name="connsiteY728" fmla="*/ 3058059 h 6858000"/>
              <a:gd name="connsiteX729" fmla="*/ 7610 w 7467600"/>
              <a:gd name="connsiteY729" fmla="*/ 3047889 h 6858000"/>
              <a:gd name="connsiteX730" fmla="*/ 52419 w 7467600"/>
              <a:gd name="connsiteY730" fmla="*/ 2987479 h 6858000"/>
              <a:gd name="connsiteX731" fmla="*/ 59142 w 7467600"/>
              <a:gd name="connsiteY731" fmla="*/ 2978488 h 6858000"/>
              <a:gd name="connsiteX732" fmla="*/ 0 w 7467600"/>
              <a:gd name="connsiteY732" fmla="*/ 3015334 h 6858000"/>
              <a:gd name="connsiteX733" fmla="*/ 0 w 7467600"/>
              <a:gd name="connsiteY733" fmla="*/ 2914286 h 6858000"/>
              <a:gd name="connsiteX734" fmla="*/ 36383 w 7467600"/>
              <a:gd name="connsiteY734" fmla="*/ 2901128 h 6858000"/>
              <a:gd name="connsiteX735" fmla="*/ 156329 w 7467600"/>
              <a:gd name="connsiteY735" fmla="*/ 2840533 h 6858000"/>
              <a:gd name="connsiteX736" fmla="*/ 358355 w 7467600"/>
              <a:gd name="connsiteY736" fmla="*/ 2620471 h 6858000"/>
              <a:gd name="connsiteX737" fmla="*/ 510577 w 7467600"/>
              <a:gd name="connsiteY737" fmla="*/ 2501244 h 6858000"/>
              <a:gd name="connsiteX738" fmla="*/ 211967 w 7467600"/>
              <a:gd name="connsiteY738" fmla="*/ 2479171 h 6858000"/>
              <a:gd name="connsiteX739" fmla="*/ 0 w 7467600"/>
              <a:gd name="connsiteY739" fmla="*/ 2476398 h 6858000"/>
              <a:gd name="connsiteX740" fmla="*/ 0 w 7467600"/>
              <a:gd name="connsiteY740" fmla="*/ 2389189 h 6858000"/>
              <a:gd name="connsiteX741" fmla="*/ 103062 w 7467600"/>
              <a:gd name="connsiteY741" fmla="*/ 2389518 h 6858000"/>
              <a:gd name="connsiteX742" fmla="*/ 510734 w 7467600"/>
              <a:gd name="connsiteY742" fmla="*/ 2416201 h 6858000"/>
              <a:gd name="connsiteX743" fmla="*/ 279257 w 7467600"/>
              <a:gd name="connsiteY743" fmla="*/ 2092102 h 6858000"/>
              <a:gd name="connsiteX744" fmla="*/ 65265 w 7467600"/>
              <a:gd name="connsiteY744" fmla="*/ 2006049 h 6858000"/>
              <a:gd name="connsiteX745" fmla="*/ 0 w 7467600"/>
              <a:gd name="connsiteY745" fmla="*/ 1982532 h 6858000"/>
              <a:gd name="connsiteX746" fmla="*/ 0 w 7467600"/>
              <a:gd name="connsiteY746" fmla="*/ 1912789 h 6858000"/>
              <a:gd name="connsiteX747" fmla="*/ 97460 w 7467600"/>
              <a:gd name="connsiteY747" fmla="*/ 1953725 h 6858000"/>
              <a:gd name="connsiteX748" fmla="*/ 221272 w 7467600"/>
              <a:gd name="connsiteY748" fmla="*/ 1980766 h 6858000"/>
              <a:gd name="connsiteX749" fmla="*/ 116765 w 7467600"/>
              <a:gd name="connsiteY749" fmla="*/ 1911033 h 6858000"/>
              <a:gd name="connsiteX750" fmla="*/ 16405 w 7467600"/>
              <a:gd name="connsiteY750" fmla="*/ 1803412 h 6858000"/>
              <a:gd name="connsiteX751" fmla="*/ 0 w 7467600"/>
              <a:gd name="connsiteY751" fmla="*/ 1784777 h 6858000"/>
              <a:gd name="connsiteX752" fmla="*/ 0 w 7467600"/>
              <a:gd name="connsiteY752" fmla="*/ 1740082 h 6858000"/>
              <a:gd name="connsiteX753" fmla="*/ 39394 w 7467600"/>
              <a:gd name="connsiteY753" fmla="*/ 1784856 h 6858000"/>
              <a:gd name="connsiteX754" fmla="*/ 135813 w 7467600"/>
              <a:gd name="connsiteY754" fmla="*/ 1888838 h 6858000"/>
              <a:gd name="connsiteX755" fmla="*/ 242575 w 7467600"/>
              <a:gd name="connsiteY755" fmla="*/ 1958841 h 6858000"/>
              <a:gd name="connsiteX756" fmla="*/ 82197 w 7467600"/>
              <a:gd name="connsiteY756" fmla="*/ 1754826 h 6858000"/>
              <a:gd name="connsiteX757" fmla="*/ 0 w 7467600"/>
              <a:gd name="connsiteY757" fmla="*/ 1679650 h 6858000"/>
              <a:gd name="connsiteX758" fmla="*/ 0 w 7467600"/>
              <a:gd name="connsiteY758" fmla="*/ 1602463 h 6858000"/>
              <a:gd name="connsiteX759" fmla="*/ 84689 w 7467600"/>
              <a:gd name="connsiteY759" fmla="*/ 1677442 h 6858000"/>
              <a:gd name="connsiteX760" fmla="*/ 298437 w 7467600"/>
              <a:gd name="connsiteY760" fmla="*/ 1968019 h 6858000"/>
              <a:gd name="connsiteX761" fmla="*/ 227269 w 7467600"/>
              <a:gd name="connsiteY761" fmla="*/ 1114064 h 6858000"/>
              <a:gd name="connsiteX762" fmla="*/ 248003 w 7467600"/>
              <a:gd name="connsiteY762" fmla="*/ 1089613 h 6858000"/>
              <a:gd name="connsiteX763" fmla="*/ 427020 w 7467600"/>
              <a:gd name="connsiteY763" fmla="*/ 1619803 h 6858000"/>
              <a:gd name="connsiteX764" fmla="*/ 340345 w 7467600"/>
              <a:gd name="connsiteY764" fmla="*/ 2027739 h 6858000"/>
              <a:gd name="connsiteX765" fmla="*/ 360865 w 7467600"/>
              <a:gd name="connsiteY765" fmla="*/ 2044827 h 6858000"/>
              <a:gd name="connsiteX766" fmla="*/ 560414 w 7467600"/>
              <a:gd name="connsiteY766" fmla="*/ 2421457 h 6858000"/>
              <a:gd name="connsiteX767" fmla="*/ 1359703 w 7467600"/>
              <a:gd name="connsiteY767" fmla="*/ 2578554 h 6858000"/>
              <a:gd name="connsiteX768" fmla="*/ 1359422 w 7467600"/>
              <a:gd name="connsiteY768" fmla="*/ 2577994 h 6858000"/>
              <a:gd name="connsiteX769" fmla="*/ 828701 w 7467600"/>
              <a:gd name="connsiteY769" fmla="*/ 1839520 h 6858000"/>
              <a:gd name="connsiteX770" fmla="*/ 494427 w 7467600"/>
              <a:gd name="connsiteY770" fmla="*/ 1092333 h 6858000"/>
              <a:gd name="connsiteX771" fmla="*/ 506322 w 7467600"/>
              <a:gd name="connsiteY771" fmla="*/ 1020997 h 6858000"/>
              <a:gd name="connsiteX772" fmla="*/ 4570198 w 7467600"/>
              <a:gd name="connsiteY772" fmla="*/ 978081 h 6858000"/>
              <a:gd name="connsiteX773" fmla="*/ 4523691 w 7467600"/>
              <a:gd name="connsiteY773" fmla="*/ 1127776 h 6858000"/>
              <a:gd name="connsiteX774" fmla="*/ 4509875 w 7467600"/>
              <a:gd name="connsiteY774" fmla="*/ 1167552 h 6858000"/>
              <a:gd name="connsiteX775" fmla="*/ 4478168 w 7467600"/>
              <a:gd name="connsiteY775" fmla="*/ 1260735 h 6858000"/>
              <a:gd name="connsiteX776" fmla="*/ 4409309 w 7467600"/>
              <a:gd name="connsiteY776" fmla="*/ 1666996 h 6858000"/>
              <a:gd name="connsiteX777" fmla="*/ 4370031 w 7467600"/>
              <a:gd name="connsiteY777" fmla="*/ 1955666 h 6858000"/>
              <a:gd name="connsiteX778" fmla="*/ 4570198 w 7467600"/>
              <a:gd name="connsiteY778" fmla="*/ 978081 h 6858000"/>
              <a:gd name="connsiteX779" fmla="*/ 4557898 w 7467600"/>
              <a:gd name="connsiteY779" fmla="*/ 900011 h 6858000"/>
              <a:gd name="connsiteX780" fmla="*/ 4344840 w 7467600"/>
              <a:gd name="connsiteY780" fmla="*/ 1922038 h 6858000"/>
              <a:gd name="connsiteX781" fmla="*/ 4378710 w 7467600"/>
              <a:gd name="connsiteY781" fmla="*/ 1665516 h 6858000"/>
              <a:gd name="connsiteX782" fmla="*/ 4448798 w 7467600"/>
              <a:gd name="connsiteY782" fmla="*/ 1253024 h 6858000"/>
              <a:gd name="connsiteX783" fmla="*/ 4480315 w 7467600"/>
              <a:gd name="connsiteY783" fmla="*/ 1158454 h 6858000"/>
              <a:gd name="connsiteX784" fmla="*/ 4494133 w 7467600"/>
              <a:gd name="connsiteY784" fmla="*/ 1118676 h 6858000"/>
              <a:gd name="connsiteX785" fmla="*/ 4557898 w 7467600"/>
              <a:gd name="connsiteY785" fmla="*/ 900011 h 6858000"/>
              <a:gd name="connsiteX786" fmla="*/ 5870151 w 7467600"/>
              <a:gd name="connsiteY786" fmla="*/ 898890 h 6858000"/>
              <a:gd name="connsiteX787" fmla="*/ 5861335 w 7467600"/>
              <a:gd name="connsiteY787" fmla="*/ 899177 h 6858000"/>
              <a:gd name="connsiteX788" fmla="*/ 5843702 w 7467600"/>
              <a:gd name="connsiteY788" fmla="*/ 899748 h 6858000"/>
              <a:gd name="connsiteX789" fmla="*/ 5651107 w 7467600"/>
              <a:gd name="connsiteY789" fmla="*/ 920306 h 6858000"/>
              <a:gd name="connsiteX790" fmla="*/ 5459407 w 7467600"/>
              <a:gd name="connsiteY790" fmla="*/ 940975 h 6858000"/>
              <a:gd name="connsiteX791" fmla="*/ 5374846 w 7467600"/>
              <a:gd name="connsiteY791" fmla="*/ 941988 h 6858000"/>
              <a:gd name="connsiteX792" fmla="*/ 5256105 w 7467600"/>
              <a:gd name="connsiteY792" fmla="*/ 945632 h 6858000"/>
              <a:gd name="connsiteX793" fmla="*/ 5107071 w 7467600"/>
              <a:gd name="connsiteY793" fmla="*/ 969720 h 6858000"/>
              <a:gd name="connsiteX794" fmla="*/ 4998681 w 7467600"/>
              <a:gd name="connsiteY794" fmla="*/ 988771 h 6858000"/>
              <a:gd name="connsiteX795" fmla="*/ 5870151 w 7467600"/>
              <a:gd name="connsiteY795" fmla="*/ 898890 h 6858000"/>
              <a:gd name="connsiteX796" fmla="*/ 5504425 w 7467600"/>
              <a:gd name="connsiteY796" fmla="*/ 848067 h 6858000"/>
              <a:gd name="connsiteX797" fmla="*/ 4968849 w 7467600"/>
              <a:gd name="connsiteY797" fmla="*/ 962318 h 6858000"/>
              <a:gd name="connsiteX798" fmla="*/ 5104039 w 7467600"/>
              <a:gd name="connsiteY798" fmla="*/ 940634 h 6858000"/>
              <a:gd name="connsiteX799" fmla="*/ 5256311 w 7467600"/>
              <a:gd name="connsiteY799" fmla="*/ 916490 h 6858000"/>
              <a:gd name="connsiteX800" fmla="*/ 5377381 w 7467600"/>
              <a:gd name="connsiteY800" fmla="*/ 912671 h 6858000"/>
              <a:gd name="connsiteX801" fmla="*/ 5460148 w 7467600"/>
              <a:gd name="connsiteY801" fmla="*/ 911442 h 6858000"/>
              <a:gd name="connsiteX802" fmla="*/ 5648971 w 7467600"/>
              <a:gd name="connsiteY802" fmla="*/ 891331 h 6858000"/>
              <a:gd name="connsiteX803" fmla="*/ 5844807 w 7467600"/>
              <a:gd name="connsiteY803" fmla="*/ 870718 h 6858000"/>
              <a:gd name="connsiteX804" fmla="*/ 5862975 w 7467600"/>
              <a:gd name="connsiteY804" fmla="*/ 869756 h 6858000"/>
              <a:gd name="connsiteX805" fmla="*/ 5920887 w 7467600"/>
              <a:gd name="connsiteY805" fmla="*/ 865929 h 6858000"/>
              <a:gd name="connsiteX806" fmla="*/ 5504425 w 7467600"/>
              <a:gd name="connsiteY806" fmla="*/ 848067 h 6858000"/>
              <a:gd name="connsiteX807" fmla="*/ 3607114 w 7467600"/>
              <a:gd name="connsiteY807" fmla="*/ 467441 h 6858000"/>
              <a:gd name="connsiteX808" fmla="*/ 3296242 w 7467600"/>
              <a:gd name="connsiteY808" fmla="*/ 807991 h 6858000"/>
              <a:gd name="connsiteX809" fmla="*/ 3174674 w 7467600"/>
              <a:gd name="connsiteY809" fmla="*/ 919759 h 6858000"/>
              <a:gd name="connsiteX810" fmla="*/ 3042978 w 7467600"/>
              <a:gd name="connsiteY810" fmla="*/ 1054894 h 6858000"/>
              <a:gd name="connsiteX811" fmla="*/ 2968914 w 7467600"/>
              <a:gd name="connsiteY811" fmla="*/ 1133756 h 6858000"/>
              <a:gd name="connsiteX812" fmla="*/ 3103823 w 7467600"/>
              <a:gd name="connsiteY812" fmla="*/ 1026814 h 6858000"/>
              <a:gd name="connsiteX813" fmla="*/ 3607114 w 7467600"/>
              <a:gd name="connsiteY813" fmla="*/ 467441 h 6858000"/>
              <a:gd name="connsiteX814" fmla="*/ 3744487 w 7467600"/>
              <a:gd name="connsiteY814" fmla="*/ 383136 h 6858000"/>
              <a:gd name="connsiteX815" fmla="*/ 3970213 w 7467600"/>
              <a:gd name="connsiteY815" fmla="*/ 995559 h 6858000"/>
              <a:gd name="connsiteX816" fmla="*/ 3744487 w 7467600"/>
              <a:gd name="connsiteY816" fmla="*/ 383136 h 6858000"/>
              <a:gd name="connsiteX817" fmla="*/ 3624562 w 7467600"/>
              <a:gd name="connsiteY817" fmla="*/ 367041 h 6858000"/>
              <a:gd name="connsiteX818" fmla="*/ 3489712 w 7467600"/>
              <a:gd name="connsiteY818" fmla="*/ 485386 h 6858000"/>
              <a:gd name="connsiteX819" fmla="*/ 3182994 w 7467600"/>
              <a:gd name="connsiteY819" fmla="*/ 828265 h 6858000"/>
              <a:gd name="connsiteX820" fmla="*/ 2892114 w 7467600"/>
              <a:gd name="connsiteY820" fmla="*/ 1172635 h 6858000"/>
              <a:gd name="connsiteX821" fmla="*/ 3021459 w 7467600"/>
              <a:gd name="connsiteY821" fmla="*/ 1035385 h 6858000"/>
              <a:gd name="connsiteX822" fmla="*/ 3153873 w 7467600"/>
              <a:gd name="connsiteY822" fmla="*/ 898971 h 6858000"/>
              <a:gd name="connsiteX823" fmla="*/ 3276511 w 7467600"/>
              <a:gd name="connsiteY823" fmla="*/ 786423 h 6858000"/>
              <a:gd name="connsiteX824" fmla="*/ 3584154 w 7467600"/>
              <a:gd name="connsiteY824" fmla="*/ 448218 h 6858000"/>
              <a:gd name="connsiteX825" fmla="*/ 3624562 w 7467600"/>
              <a:gd name="connsiteY825" fmla="*/ 367041 h 6858000"/>
              <a:gd name="connsiteX826" fmla="*/ 3766672 w 7467600"/>
              <a:gd name="connsiteY826" fmla="*/ 359429 h 6858000"/>
              <a:gd name="connsiteX827" fmla="*/ 3996338 w 7467600"/>
              <a:gd name="connsiteY827" fmla="*/ 968237 h 6858000"/>
              <a:gd name="connsiteX828" fmla="*/ 3766672 w 7467600"/>
              <a:gd name="connsiteY828" fmla="*/ 359429 h 6858000"/>
              <a:gd name="connsiteX829" fmla="*/ 5805386 w 7467600"/>
              <a:gd name="connsiteY829" fmla="*/ 239240 h 6858000"/>
              <a:gd name="connsiteX830" fmla="*/ 5736947 w 7467600"/>
              <a:gd name="connsiteY830" fmla="*/ 261367 h 6858000"/>
              <a:gd name="connsiteX831" fmla="*/ 5427012 w 7467600"/>
              <a:gd name="connsiteY831" fmla="*/ 311272 h 6858000"/>
              <a:gd name="connsiteX832" fmla="*/ 5147818 w 7467600"/>
              <a:gd name="connsiteY832" fmla="*/ 322112 h 6858000"/>
              <a:gd name="connsiteX833" fmla="*/ 5060854 w 7467600"/>
              <a:gd name="connsiteY833" fmla="*/ 311882 h 6858000"/>
              <a:gd name="connsiteX834" fmla="*/ 4945989 w 7467600"/>
              <a:gd name="connsiteY834" fmla="*/ 300516 h 6858000"/>
              <a:gd name="connsiteX835" fmla="*/ 5410479 w 7467600"/>
              <a:gd name="connsiteY835" fmla="*/ 348434 h 6858000"/>
              <a:gd name="connsiteX836" fmla="*/ 5805386 w 7467600"/>
              <a:gd name="connsiteY836" fmla="*/ 239240 h 6858000"/>
              <a:gd name="connsiteX837" fmla="*/ 5905192 w 7467600"/>
              <a:gd name="connsiteY837" fmla="*/ 163079 h 6858000"/>
              <a:gd name="connsiteX838" fmla="*/ 5865655 w 7467600"/>
              <a:gd name="connsiteY838" fmla="*/ 171901 h 6858000"/>
              <a:gd name="connsiteX839" fmla="*/ 5259740 w 7467600"/>
              <a:gd name="connsiteY839" fmla="*/ 257013 h 6858000"/>
              <a:gd name="connsiteX840" fmla="*/ 5208466 w 7467600"/>
              <a:gd name="connsiteY840" fmla="*/ 257550 h 6858000"/>
              <a:gd name="connsiteX841" fmla="*/ 4980204 w 7467600"/>
              <a:gd name="connsiteY841" fmla="*/ 271903 h 6858000"/>
              <a:gd name="connsiteX842" fmla="*/ 5068068 w 7467600"/>
              <a:gd name="connsiteY842" fmla="*/ 282244 h 6858000"/>
              <a:gd name="connsiteX843" fmla="*/ 5153231 w 7467600"/>
              <a:gd name="connsiteY843" fmla="*/ 292240 h 6858000"/>
              <a:gd name="connsiteX844" fmla="*/ 5426491 w 7467600"/>
              <a:gd name="connsiteY844" fmla="*/ 281128 h 6858000"/>
              <a:gd name="connsiteX845" fmla="*/ 5731212 w 7467600"/>
              <a:gd name="connsiteY845" fmla="*/ 231951 h 6858000"/>
              <a:gd name="connsiteX846" fmla="*/ 5905192 w 7467600"/>
              <a:gd name="connsiteY846" fmla="*/ 163079 h 6858000"/>
              <a:gd name="connsiteX847" fmla="*/ 5944437 w 7467600"/>
              <a:gd name="connsiteY847" fmla="*/ 113829 h 6858000"/>
              <a:gd name="connsiteX848" fmla="*/ 5825032 w 7467600"/>
              <a:gd name="connsiteY848" fmla="*/ 146405 h 6858000"/>
              <a:gd name="connsiteX849" fmla="*/ 4955599 w 7467600"/>
              <a:gd name="connsiteY849" fmla="*/ 247008 h 6858000"/>
              <a:gd name="connsiteX850" fmla="*/ 5210104 w 7467600"/>
              <a:gd name="connsiteY850" fmla="*/ 228123 h 6858000"/>
              <a:gd name="connsiteX851" fmla="*/ 5261015 w 7467600"/>
              <a:gd name="connsiteY851" fmla="*/ 227087 h 6858000"/>
              <a:gd name="connsiteX852" fmla="*/ 5861181 w 7467600"/>
              <a:gd name="connsiteY852" fmla="*/ 143093 h 6858000"/>
              <a:gd name="connsiteX853" fmla="*/ 5961252 w 7467600"/>
              <a:gd name="connsiteY853" fmla="*/ 114820 h 6858000"/>
              <a:gd name="connsiteX854" fmla="*/ 5944437 w 7467600"/>
              <a:gd name="connsiteY854" fmla="*/ 113829 h 6858000"/>
              <a:gd name="connsiteX855" fmla="*/ 3882765 w 7467600"/>
              <a:gd name="connsiteY855" fmla="*/ 0 h 6858000"/>
              <a:gd name="connsiteX856" fmla="*/ 3995099 w 7467600"/>
              <a:gd name="connsiteY856" fmla="*/ 0 h 6858000"/>
              <a:gd name="connsiteX857" fmla="*/ 4163818 w 7467600"/>
              <a:gd name="connsiteY857" fmla="*/ 234104 h 6858000"/>
              <a:gd name="connsiteX858" fmla="*/ 4172099 w 7467600"/>
              <a:gd name="connsiteY858" fmla="*/ 234207 h 6858000"/>
              <a:gd name="connsiteX859" fmla="*/ 4784282 w 7467600"/>
              <a:gd name="connsiteY859" fmla="*/ 276561 h 6858000"/>
              <a:gd name="connsiteX860" fmla="*/ 4801687 w 7467600"/>
              <a:gd name="connsiteY860" fmla="*/ 267764 h 6858000"/>
              <a:gd name="connsiteX861" fmla="*/ 6082788 w 7467600"/>
              <a:gd name="connsiteY861" fmla="*/ 64119 h 6858000"/>
              <a:gd name="connsiteX862" fmla="*/ 6099442 w 7467600"/>
              <a:gd name="connsiteY862" fmla="*/ 82568 h 6858000"/>
              <a:gd name="connsiteX863" fmla="*/ 4804137 w 7467600"/>
              <a:gd name="connsiteY863" fmla="*/ 320931 h 6858000"/>
              <a:gd name="connsiteX864" fmla="*/ 4227047 w 7467600"/>
              <a:gd name="connsiteY864" fmla="*/ 313415 h 6858000"/>
              <a:gd name="connsiteX865" fmla="*/ 4346041 w 7467600"/>
              <a:gd name="connsiteY865" fmla="*/ 456086 h 6858000"/>
              <a:gd name="connsiteX866" fmla="*/ 4870967 w 7467600"/>
              <a:gd name="connsiteY866" fmla="*/ 963061 h 6858000"/>
              <a:gd name="connsiteX867" fmla="*/ 4889647 w 7467600"/>
              <a:gd name="connsiteY867" fmla="*/ 957147 h 6858000"/>
              <a:gd name="connsiteX868" fmla="*/ 5422504 w 7467600"/>
              <a:gd name="connsiteY868" fmla="*/ 805191 h 6858000"/>
              <a:gd name="connsiteX869" fmla="*/ 6087656 w 7467600"/>
              <a:gd name="connsiteY869" fmla="*/ 826703 h 6858000"/>
              <a:gd name="connsiteX870" fmla="*/ 6058717 w 7467600"/>
              <a:gd name="connsiteY870" fmla="*/ 865992 h 6858000"/>
              <a:gd name="connsiteX871" fmla="*/ 4974153 w 7467600"/>
              <a:gd name="connsiteY871" fmla="*/ 1045456 h 6858000"/>
              <a:gd name="connsiteX872" fmla="*/ 5627835 w 7467600"/>
              <a:gd name="connsiteY872" fmla="*/ 1472077 h 6858000"/>
              <a:gd name="connsiteX873" fmla="*/ 5629817 w 7467600"/>
              <a:gd name="connsiteY873" fmla="*/ 1471412 h 6858000"/>
              <a:gd name="connsiteX874" fmla="*/ 5634124 w 7467600"/>
              <a:gd name="connsiteY874" fmla="*/ 1470572 h 6858000"/>
              <a:gd name="connsiteX875" fmla="*/ 5755832 w 7467600"/>
              <a:gd name="connsiteY875" fmla="*/ 1383886 h 6858000"/>
              <a:gd name="connsiteX876" fmla="*/ 6014186 w 7467600"/>
              <a:gd name="connsiteY876" fmla="*/ 1279799 h 6858000"/>
              <a:gd name="connsiteX877" fmla="*/ 6901619 w 7467600"/>
              <a:gd name="connsiteY877" fmla="*/ 1047874 h 6858000"/>
              <a:gd name="connsiteX878" fmla="*/ 6931566 w 7467600"/>
              <a:gd name="connsiteY878" fmla="*/ 1062034 h 6858000"/>
              <a:gd name="connsiteX879" fmla="*/ 5790982 w 7467600"/>
              <a:gd name="connsiteY879" fmla="*/ 1561380 h 6858000"/>
              <a:gd name="connsiteX880" fmla="*/ 6188971 w 7467600"/>
              <a:gd name="connsiteY880" fmla="*/ 1755168 h 6858000"/>
              <a:gd name="connsiteX881" fmla="*/ 6202446 w 7467600"/>
              <a:gd name="connsiteY881" fmla="*/ 1752268 h 6858000"/>
              <a:gd name="connsiteX882" fmla="*/ 7179560 w 7467600"/>
              <a:gd name="connsiteY882" fmla="*/ 1467551 h 6858000"/>
              <a:gd name="connsiteX883" fmla="*/ 7158730 w 7467600"/>
              <a:gd name="connsiteY883" fmla="*/ 1507835 h 6858000"/>
              <a:gd name="connsiteX884" fmla="*/ 6326959 w 7467600"/>
              <a:gd name="connsiteY884" fmla="*/ 1817686 h 6858000"/>
              <a:gd name="connsiteX885" fmla="*/ 6537433 w 7467600"/>
              <a:gd name="connsiteY885" fmla="*/ 1907790 h 6858000"/>
              <a:gd name="connsiteX886" fmla="*/ 6550221 w 7467600"/>
              <a:gd name="connsiteY886" fmla="*/ 1910729 h 6858000"/>
              <a:gd name="connsiteX887" fmla="*/ 6964438 w 7467600"/>
              <a:gd name="connsiteY887" fmla="*/ 2209505 h 6858000"/>
              <a:gd name="connsiteX888" fmla="*/ 7367862 w 7467600"/>
              <a:gd name="connsiteY888" fmla="*/ 2806833 h 6858000"/>
              <a:gd name="connsiteX889" fmla="*/ 7364329 w 7467600"/>
              <a:gd name="connsiteY889" fmla="*/ 2826907 h 6858000"/>
              <a:gd name="connsiteX890" fmla="*/ 7290545 w 7467600"/>
              <a:gd name="connsiteY890" fmla="*/ 2850663 h 6858000"/>
              <a:gd name="connsiteX891" fmla="*/ 6472036 w 7467600"/>
              <a:gd name="connsiteY891" fmla="*/ 1959003 h 6858000"/>
              <a:gd name="connsiteX892" fmla="*/ 5792897 w 7467600"/>
              <a:gd name="connsiteY892" fmla="*/ 1647747 h 6858000"/>
              <a:gd name="connsiteX893" fmla="*/ 5842751 w 7467600"/>
              <a:gd name="connsiteY893" fmla="*/ 1816112 h 6858000"/>
              <a:gd name="connsiteX894" fmla="*/ 5847424 w 7467600"/>
              <a:gd name="connsiteY894" fmla="*/ 1815776 h 6858000"/>
              <a:gd name="connsiteX895" fmla="*/ 6399821 w 7467600"/>
              <a:gd name="connsiteY895" fmla="*/ 2344799 h 6858000"/>
              <a:gd name="connsiteX896" fmla="*/ 6323232 w 7467600"/>
              <a:gd name="connsiteY896" fmla="*/ 2389634 h 6858000"/>
              <a:gd name="connsiteX897" fmla="*/ 5942958 w 7467600"/>
              <a:gd name="connsiteY897" fmla="*/ 2077708 h 6858000"/>
              <a:gd name="connsiteX898" fmla="*/ 5921559 w 7467600"/>
              <a:gd name="connsiteY898" fmla="*/ 2378596 h 6858000"/>
              <a:gd name="connsiteX899" fmla="*/ 5817651 w 7467600"/>
              <a:gd name="connsiteY899" fmla="*/ 3023919 h 6858000"/>
              <a:gd name="connsiteX900" fmla="*/ 5729634 w 7467600"/>
              <a:gd name="connsiteY900" fmla="*/ 3051849 h 6858000"/>
              <a:gd name="connsiteX901" fmla="*/ 5611018 w 7467600"/>
              <a:gd name="connsiteY901" fmla="*/ 2316769 h 6858000"/>
              <a:gd name="connsiteX902" fmla="*/ 5687608 w 7467600"/>
              <a:gd name="connsiteY902" fmla="*/ 2039972 h 6858000"/>
              <a:gd name="connsiteX903" fmla="*/ 5657554 w 7467600"/>
              <a:gd name="connsiteY903" fmla="*/ 1576445 h 6858000"/>
              <a:gd name="connsiteX904" fmla="*/ 5150475 w 7467600"/>
              <a:gd name="connsiteY904" fmla="*/ 1274012 h 6858000"/>
              <a:gd name="connsiteX905" fmla="*/ 5349142 w 7467600"/>
              <a:gd name="connsiteY905" fmla="*/ 2204405 h 6858000"/>
              <a:gd name="connsiteX906" fmla="*/ 5262214 w 7467600"/>
              <a:gd name="connsiteY906" fmla="*/ 2233836 h 6858000"/>
              <a:gd name="connsiteX907" fmla="*/ 4981539 w 7467600"/>
              <a:gd name="connsiteY907" fmla="*/ 1542201 h 6858000"/>
              <a:gd name="connsiteX908" fmla="*/ 4958461 w 7467600"/>
              <a:gd name="connsiteY908" fmla="*/ 1136957 h 6858000"/>
              <a:gd name="connsiteX909" fmla="*/ 4655015 w 7467600"/>
              <a:gd name="connsiteY909" fmla="*/ 891426 h 6858000"/>
              <a:gd name="connsiteX910" fmla="*/ 4348002 w 7467600"/>
              <a:gd name="connsiteY910" fmla="*/ 2205895 h 6858000"/>
              <a:gd name="connsiteX911" fmla="*/ 4262250 w 7467600"/>
              <a:gd name="connsiteY911" fmla="*/ 2219972 h 6858000"/>
              <a:gd name="connsiteX912" fmla="*/ 4550611 w 7467600"/>
              <a:gd name="connsiteY912" fmla="*/ 817540 h 6858000"/>
              <a:gd name="connsiteX913" fmla="*/ 4564418 w 7467600"/>
              <a:gd name="connsiteY913" fmla="*/ 808293 h 6858000"/>
              <a:gd name="connsiteX914" fmla="*/ 4266388 w 7467600"/>
              <a:gd name="connsiteY914" fmla="*/ 500083 h 6858000"/>
              <a:gd name="connsiteX915" fmla="*/ 4032842 w 7467600"/>
              <a:gd name="connsiteY915" fmla="*/ 211809 h 6858000"/>
              <a:gd name="connsiteX916" fmla="*/ 3882765 w 7467600"/>
              <a:gd name="connsiteY916" fmla="*/ 0 h 6858000"/>
              <a:gd name="connsiteX917" fmla="*/ 3721337 w 7467600"/>
              <a:gd name="connsiteY917" fmla="*/ 0 h 6858000"/>
              <a:gd name="connsiteX918" fmla="*/ 3797544 w 7467600"/>
              <a:gd name="connsiteY918" fmla="*/ 0 h 6858000"/>
              <a:gd name="connsiteX919" fmla="*/ 3775734 w 7467600"/>
              <a:gd name="connsiteY919" fmla="*/ 95131 h 6858000"/>
              <a:gd name="connsiteX920" fmla="*/ 3724807 w 7467600"/>
              <a:gd name="connsiteY920" fmla="*/ 272257 h 6858000"/>
              <a:gd name="connsiteX921" fmla="*/ 3726844 w 7467600"/>
              <a:gd name="connsiteY921" fmla="*/ 282988 h 6858000"/>
              <a:gd name="connsiteX922" fmla="*/ 3742664 w 7467600"/>
              <a:gd name="connsiteY922" fmla="*/ 279918 h 6858000"/>
              <a:gd name="connsiteX923" fmla="*/ 4103910 w 7467600"/>
              <a:gd name="connsiteY923" fmla="*/ 1161917 h 6858000"/>
              <a:gd name="connsiteX924" fmla="*/ 4020269 w 7467600"/>
              <a:gd name="connsiteY924" fmla="*/ 1200406 h 6858000"/>
              <a:gd name="connsiteX925" fmla="*/ 3674882 w 7467600"/>
              <a:gd name="connsiteY925" fmla="*/ 488524 h 6858000"/>
              <a:gd name="connsiteX926" fmla="*/ 3132682 w 7467600"/>
              <a:gd name="connsiteY926" fmla="*/ 1072284 h 6858000"/>
              <a:gd name="connsiteX927" fmla="*/ 2716346 w 7467600"/>
              <a:gd name="connsiteY927" fmla="*/ 1276376 h 6858000"/>
              <a:gd name="connsiteX928" fmla="*/ 2716772 w 7467600"/>
              <a:gd name="connsiteY928" fmla="*/ 1255462 h 6858000"/>
              <a:gd name="connsiteX929" fmla="*/ 3471096 w 7467600"/>
              <a:gd name="connsiteY929" fmla="*/ 437072 h 6858000"/>
              <a:gd name="connsiteX930" fmla="*/ 3639057 w 7467600"/>
              <a:gd name="connsiteY930" fmla="*/ 286334 h 6858000"/>
              <a:gd name="connsiteX931" fmla="*/ 3640309 w 7467600"/>
              <a:gd name="connsiteY931" fmla="*/ 284664 h 6858000"/>
              <a:gd name="connsiteX932" fmla="*/ 3646022 w 7467600"/>
              <a:gd name="connsiteY932" fmla="*/ 276711 h 6858000"/>
              <a:gd name="connsiteX933" fmla="*/ 3707943 w 7467600"/>
              <a:gd name="connsiteY933" fmla="*/ 65958 h 6858000"/>
              <a:gd name="connsiteX934" fmla="*/ 3721337 w 7467600"/>
              <a:gd name="connsiteY934" fmla="*/ 0 h 6858000"/>
              <a:gd name="connsiteX935" fmla="*/ 2867960 w 7467600"/>
              <a:gd name="connsiteY935" fmla="*/ 0 h 6858000"/>
              <a:gd name="connsiteX936" fmla="*/ 2926351 w 7467600"/>
              <a:gd name="connsiteY936" fmla="*/ 0 h 6858000"/>
              <a:gd name="connsiteX937" fmla="*/ 2902823 w 7467600"/>
              <a:gd name="connsiteY937" fmla="*/ 262929 h 6858000"/>
              <a:gd name="connsiteX938" fmla="*/ 2940663 w 7467600"/>
              <a:gd name="connsiteY938" fmla="*/ 140884 h 6858000"/>
              <a:gd name="connsiteX939" fmla="*/ 2947039 w 7467600"/>
              <a:gd name="connsiteY939" fmla="*/ 122524 h 6858000"/>
              <a:gd name="connsiteX940" fmla="*/ 2984316 w 7467600"/>
              <a:gd name="connsiteY940" fmla="*/ 0 h 6858000"/>
              <a:gd name="connsiteX941" fmla="*/ 3016114 w 7467600"/>
              <a:gd name="connsiteY941" fmla="*/ 0 h 6858000"/>
              <a:gd name="connsiteX942" fmla="*/ 2979949 w 7467600"/>
              <a:gd name="connsiteY942" fmla="*/ 119274 h 6858000"/>
              <a:gd name="connsiteX943" fmla="*/ 3023879 w 7467600"/>
              <a:gd name="connsiteY943" fmla="*/ 0 h 6858000"/>
              <a:gd name="connsiteX944" fmla="*/ 3105400 w 7467600"/>
              <a:gd name="connsiteY944" fmla="*/ 0 h 6858000"/>
              <a:gd name="connsiteX945" fmla="*/ 3094669 w 7467600"/>
              <a:gd name="connsiteY945" fmla="*/ 30308 h 6858000"/>
              <a:gd name="connsiteX946" fmla="*/ 2901945 w 7467600"/>
              <a:gd name="connsiteY946" fmla="*/ 466538 h 6858000"/>
              <a:gd name="connsiteX947" fmla="*/ 2815209 w 7467600"/>
              <a:gd name="connsiteY947" fmla="*/ 497361 h 6858000"/>
              <a:gd name="connsiteX948" fmla="*/ 2844845 w 7467600"/>
              <a:gd name="connsiteY948" fmla="*/ 127638 h 6858000"/>
              <a:gd name="connsiteX949" fmla="*/ 2867960 w 7467600"/>
              <a:gd name="connsiteY949" fmla="*/ 0 h 6858000"/>
              <a:gd name="connsiteX950" fmla="*/ 1057230 w 7467600"/>
              <a:gd name="connsiteY950" fmla="*/ 0 h 6858000"/>
              <a:gd name="connsiteX951" fmla="*/ 1111003 w 7467600"/>
              <a:gd name="connsiteY951" fmla="*/ 0 h 6858000"/>
              <a:gd name="connsiteX952" fmla="*/ 1125553 w 7467600"/>
              <a:gd name="connsiteY952" fmla="*/ 52588 h 6858000"/>
              <a:gd name="connsiteX953" fmla="*/ 1304276 w 7467600"/>
              <a:gd name="connsiteY953" fmla="*/ 476275 h 6858000"/>
              <a:gd name="connsiteX954" fmla="*/ 1492066 w 7467600"/>
              <a:gd name="connsiteY954" fmla="*/ 886333 h 6858000"/>
              <a:gd name="connsiteX955" fmla="*/ 1423698 w 7467600"/>
              <a:gd name="connsiteY955" fmla="*/ 710817 h 6858000"/>
              <a:gd name="connsiteX956" fmla="*/ 1357609 w 7467600"/>
              <a:gd name="connsiteY956" fmla="*/ 532892 h 6858000"/>
              <a:gd name="connsiteX957" fmla="*/ 1309550 w 7467600"/>
              <a:gd name="connsiteY957" fmla="*/ 374031 h 6858000"/>
              <a:gd name="connsiteX958" fmla="*/ 1193673 w 7467600"/>
              <a:gd name="connsiteY958" fmla="*/ 49533 h 6858000"/>
              <a:gd name="connsiteX959" fmla="*/ 1164391 w 7467600"/>
              <a:gd name="connsiteY959" fmla="*/ 0 h 6858000"/>
              <a:gd name="connsiteX960" fmla="*/ 1200666 w 7467600"/>
              <a:gd name="connsiteY960" fmla="*/ 0 h 6858000"/>
              <a:gd name="connsiteX961" fmla="*/ 1223408 w 7467600"/>
              <a:gd name="connsiteY961" fmla="*/ 38996 h 6858000"/>
              <a:gd name="connsiteX962" fmla="*/ 1339635 w 7467600"/>
              <a:gd name="connsiteY962" fmla="*/ 365517 h 6858000"/>
              <a:gd name="connsiteX963" fmla="*/ 1387469 w 7467600"/>
              <a:gd name="connsiteY963" fmla="*/ 523079 h 6858000"/>
              <a:gd name="connsiteX964" fmla="*/ 1452685 w 7467600"/>
              <a:gd name="connsiteY964" fmla="*/ 699806 h 6858000"/>
              <a:gd name="connsiteX965" fmla="*/ 1492092 w 7467600"/>
              <a:gd name="connsiteY965" fmla="*/ 800424 h 6858000"/>
              <a:gd name="connsiteX966" fmla="*/ 1455302 w 7467600"/>
              <a:gd name="connsiteY966" fmla="*/ 632913 h 6858000"/>
              <a:gd name="connsiteX967" fmla="*/ 1222336 w 7467600"/>
              <a:gd name="connsiteY967" fmla="*/ 9480 h 6858000"/>
              <a:gd name="connsiteX968" fmla="*/ 1214634 w 7467600"/>
              <a:gd name="connsiteY968" fmla="*/ 0 h 6858000"/>
              <a:gd name="connsiteX969" fmla="*/ 1289827 w 7467600"/>
              <a:gd name="connsiteY969" fmla="*/ 0 h 6858000"/>
              <a:gd name="connsiteX970" fmla="*/ 1321076 w 7467600"/>
              <a:gd name="connsiteY970" fmla="*/ 59722 h 6858000"/>
              <a:gd name="connsiteX971" fmla="*/ 1512579 w 7467600"/>
              <a:gd name="connsiteY971" fmla="*/ 626441 h 6858000"/>
              <a:gd name="connsiteX972" fmla="*/ 1506076 w 7467600"/>
              <a:gd name="connsiteY972" fmla="*/ 1089289 h 6858000"/>
              <a:gd name="connsiteX973" fmla="*/ 1486346 w 7467600"/>
              <a:gd name="connsiteY973" fmla="*/ 1079919 h 6858000"/>
              <a:gd name="connsiteX974" fmla="*/ 1070511 w 7467600"/>
              <a:gd name="connsiteY974" fmla="*/ 48609 h 6858000"/>
              <a:gd name="connsiteX975" fmla="*/ 1057230 w 7467600"/>
              <a:gd name="connsiteY975" fmla="*/ 0 h 6858000"/>
              <a:gd name="connsiteX976" fmla="*/ 43151 w 7467600"/>
              <a:gd name="connsiteY976" fmla="*/ 0 h 6858000"/>
              <a:gd name="connsiteX977" fmla="*/ 95283 w 7467600"/>
              <a:gd name="connsiteY977" fmla="*/ 0 h 6858000"/>
              <a:gd name="connsiteX978" fmla="*/ 300708 w 7467600"/>
              <a:gd name="connsiteY978" fmla="*/ 154571 h 6858000"/>
              <a:gd name="connsiteX979" fmla="*/ 530414 w 7467600"/>
              <a:gd name="connsiteY979" fmla="*/ 354673 h 6858000"/>
              <a:gd name="connsiteX980" fmla="*/ 333785 w 7467600"/>
              <a:gd name="connsiteY980" fmla="*/ 161564 h 6858000"/>
              <a:gd name="connsiteX981" fmla="*/ 147005 w 7467600"/>
              <a:gd name="connsiteY981" fmla="*/ 0 h 6858000"/>
              <a:gd name="connsiteX982" fmla="*/ 272509 w 7467600"/>
              <a:gd name="connsiteY982" fmla="*/ 0 h 6858000"/>
              <a:gd name="connsiteX983" fmla="*/ 326276 w 7467600"/>
              <a:gd name="connsiteY983" fmla="*/ 45847 h 6858000"/>
              <a:gd name="connsiteX984" fmla="*/ 823759 w 7467600"/>
              <a:gd name="connsiteY984" fmla="*/ 574145 h 6858000"/>
              <a:gd name="connsiteX985" fmla="*/ 811254 w 7467600"/>
              <a:gd name="connsiteY985" fmla="*/ 665546 h 6858000"/>
              <a:gd name="connsiteX986" fmla="*/ 154042 w 7467600"/>
              <a:gd name="connsiteY986" fmla="*/ 261522 h 6858000"/>
              <a:gd name="connsiteX987" fmla="*/ 13550 w 7467600"/>
              <a:gd name="connsiteY987" fmla="*/ 158423 h 6858000"/>
              <a:gd name="connsiteX988" fmla="*/ 0 w 7467600"/>
              <a:gd name="connsiteY988" fmla="*/ 146618 h 6858000"/>
              <a:gd name="connsiteX989" fmla="*/ 0 w 7467600"/>
              <a:gd name="connsiteY989" fmla="*/ 59161 h 6858000"/>
              <a:gd name="connsiteX990" fmla="*/ 45427 w 7467600"/>
              <a:gd name="connsiteY990" fmla="*/ 101078 h 6858000"/>
              <a:gd name="connsiteX991" fmla="*/ 630103 w 7467600"/>
              <a:gd name="connsiteY991" fmla="*/ 485885 h 6858000"/>
              <a:gd name="connsiteX992" fmla="*/ 532040 w 7467600"/>
              <a:gd name="connsiteY992" fmla="*/ 399359 h 6858000"/>
              <a:gd name="connsiteX993" fmla="*/ 517618 w 7467600"/>
              <a:gd name="connsiteY993" fmla="*/ 385726 h 6858000"/>
              <a:gd name="connsiteX994" fmla="*/ 285074 w 7467600"/>
              <a:gd name="connsiteY994" fmla="*/ 182755 h 6858000"/>
              <a:gd name="connsiteX995" fmla="*/ 43151 w 7467600"/>
              <a:gd name="connsiteY99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41225 h 6858000"/>
              <a:gd name="connsiteX138" fmla="*/ 7467600 w 7467600"/>
              <a:gd name="connsiteY138" fmla="*/ 5277736 h 6858000"/>
              <a:gd name="connsiteX139" fmla="*/ 1903353 w 7467600"/>
              <a:gd name="connsiteY139" fmla="*/ 5044827 h 6858000"/>
              <a:gd name="connsiteX140" fmla="*/ 1936931 w 7467600"/>
              <a:gd name="connsiteY140" fmla="*/ 5093954 h 6858000"/>
              <a:gd name="connsiteX141" fmla="*/ 2195868 w 7467600"/>
              <a:gd name="connsiteY141" fmla="*/ 5396574 h 6858000"/>
              <a:gd name="connsiteX142" fmla="*/ 2088852 w 7467600"/>
              <a:gd name="connsiteY142" fmla="*/ 5166123 h 6858000"/>
              <a:gd name="connsiteX143" fmla="*/ 1958241 w 7467600"/>
              <a:gd name="connsiteY143" fmla="*/ 5067955 h 6858000"/>
              <a:gd name="connsiteX144" fmla="*/ 1903353 w 7467600"/>
              <a:gd name="connsiteY144" fmla="*/ 5044827 h 6858000"/>
              <a:gd name="connsiteX145" fmla="*/ 1979378 w 7467600"/>
              <a:gd name="connsiteY145" fmla="*/ 4769504 h 6858000"/>
              <a:gd name="connsiteX146" fmla="*/ 2882120 w 7467600"/>
              <a:gd name="connsiteY146" fmla="*/ 5064547 h 6858000"/>
              <a:gd name="connsiteX147" fmla="*/ 2793103 w 7467600"/>
              <a:gd name="connsiteY147" fmla="*/ 5039699 h 6858000"/>
              <a:gd name="connsiteX148" fmla="*/ 2770041 w 7467600"/>
              <a:gd name="connsiteY148" fmla="*/ 5033634 h 6858000"/>
              <a:gd name="connsiteX149" fmla="*/ 1979378 w 7467600"/>
              <a:gd name="connsiteY149" fmla="*/ 4769504 h 6858000"/>
              <a:gd name="connsiteX150" fmla="*/ 1927410 w 7467600"/>
              <a:gd name="connsiteY150" fmla="*/ 4716164 h 6858000"/>
              <a:gd name="connsiteX151" fmla="*/ 1959587 w 7467600"/>
              <a:gd name="connsiteY151" fmla="*/ 4728849 h 6858000"/>
              <a:gd name="connsiteX152" fmla="*/ 2777707 w 7467600"/>
              <a:gd name="connsiteY152" fmla="*/ 5003991 h 6858000"/>
              <a:gd name="connsiteX153" fmla="*/ 2800768 w 7467600"/>
              <a:gd name="connsiteY153" fmla="*/ 5010056 h 6858000"/>
              <a:gd name="connsiteX154" fmla="*/ 2879408 w 7467600"/>
              <a:gd name="connsiteY154" fmla="*/ 5031590 h 6858000"/>
              <a:gd name="connsiteX155" fmla="*/ 2862295 w 7467600"/>
              <a:gd name="connsiteY155" fmla="*/ 5022958 h 6858000"/>
              <a:gd name="connsiteX156" fmla="*/ 2813343 w 7467600"/>
              <a:gd name="connsiteY156" fmla="*/ 4998369 h 6858000"/>
              <a:gd name="connsiteX157" fmla="*/ 2646245 w 7467600"/>
              <a:gd name="connsiteY157" fmla="*/ 4930999 h 6858000"/>
              <a:gd name="connsiteX158" fmla="*/ 1999243 w 7467600"/>
              <a:gd name="connsiteY158" fmla="*/ 4730524 h 6858000"/>
              <a:gd name="connsiteX159" fmla="*/ 1979527 w 7467600"/>
              <a:gd name="connsiteY159" fmla="*/ 4726651 h 6858000"/>
              <a:gd name="connsiteX160" fmla="*/ 1927410 w 7467600"/>
              <a:gd name="connsiteY160" fmla="*/ 4716164 h 6858000"/>
              <a:gd name="connsiteX161" fmla="*/ 1997014 w 7467600"/>
              <a:gd name="connsiteY161" fmla="*/ 4698007 h 6858000"/>
              <a:gd name="connsiteX162" fmla="*/ 2005458 w 7467600"/>
              <a:gd name="connsiteY162" fmla="*/ 4699540 h 6858000"/>
              <a:gd name="connsiteX163" fmla="*/ 2657186 w 7467600"/>
              <a:gd name="connsiteY163" fmla="*/ 4901687 h 6858000"/>
              <a:gd name="connsiteX164" fmla="*/ 2826662 w 7467600"/>
              <a:gd name="connsiteY164" fmla="*/ 4970362 h 6858000"/>
              <a:gd name="connsiteX165" fmla="*/ 2876100 w 7467600"/>
              <a:gd name="connsiteY165" fmla="*/ 4995397 h 6858000"/>
              <a:gd name="connsiteX166" fmla="*/ 3042600 w 7467600"/>
              <a:gd name="connsiteY166" fmla="*/ 5059532 h 6858000"/>
              <a:gd name="connsiteX167" fmla="*/ 1997014 w 7467600"/>
              <a:gd name="connsiteY167" fmla="*/ 4698007 h 6858000"/>
              <a:gd name="connsiteX168" fmla="*/ 2305292 w 7467600"/>
              <a:gd name="connsiteY168" fmla="*/ 4219492 h 6858000"/>
              <a:gd name="connsiteX169" fmla="*/ 3360922 w 7467600"/>
              <a:gd name="connsiteY169" fmla="*/ 4529373 h 6858000"/>
              <a:gd name="connsiteX170" fmla="*/ 3492420 w 7467600"/>
              <a:gd name="connsiteY170" fmla="*/ 4510145 h 6858000"/>
              <a:gd name="connsiteX171" fmla="*/ 3364086 w 7467600"/>
              <a:gd name="connsiteY171" fmla="*/ 4480340 h 6858000"/>
              <a:gd name="connsiteX172" fmla="*/ 3225818 w 7467600"/>
              <a:gd name="connsiteY172" fmla="*/ 4411822 h 6858000"/>
              <a:gd name="connsiteX173" fmla="*/ 3129696 w 7467600"/>
              <a:gd name="connsiteY173" fmla="*/ 4360704 h 6858000"/>
              <a:gd name="connsiteX174" fmla="*/ 2814545 w 7467600"/>
              <a:gd name="connsiteY174" fmla="*/ 4282955 h 6858000"/>
              <a:gd name="connsiteX175" fmla="*/ 2305292 w 7467600"/>
              <a:gd name="connsiteY175" fmla="*/ 4219492 h 6858000"/>
              <a:gd name="connsiteX176" fmla="*/ 2626982 w 7467600"/>
              <a:gd name="connsiteY176" fmla="*/ 4206450 h 6858000"/>
              <a:gd name="connsiteX177" fmla="*/ 2490617 w 7467600"/>
              <a:gd name="connsiteY177" fmla="*/ 4206951 h 6858000"/>
              <a:gd name="connsiteX178" fmla="*/ 2819869 w 7467600"/>
              <a:gd name="connsiteY178" fmla="*/ 4252936 h 6858000"/>
              <a:gd name="connsiteX179" fmla="*/ 3143018 w 7467600"/>
              <a:gd name="connsiteY179" fmla="*/ 4332698 h 6858000"/>
              <a:gd name="connsiteX180" fmla="*/ 3241520 w 7467600"/>
              <a:gd name="connsiteY180" fmla="*/ 4385112 h 6858000"/>
              <a:gd name="connsiteX181" fmla="*/ 3374575 w 7467600"/>
              <a:gd name="connsiteY181" fmla="*/ 4451517 h 6858000"/>
              <a:gd name="connsiteX182" fmla="*/ 3505221 w 7467600"/>
              <a:gd name="connsiteY182" fmla="*/ 4480757 h 6858000"/>
              <a:gd name="connsiteX183" fmla="*/ 2626982 w 7467600"/>
              <a:gd name="connsiteY183" fmla="*/ 4206450 h 6858000"/>
              <a:gd name="connsiteX184" fmla="*/ 1310106 w 7467600"/>
              <a:gd name="connsiteY184" fmla="*/ 3943217 h 6858000"/>
              <a:gd name="connsiteX185" fmla="*/ 854994 w 7467600"/>
              <a:gd name="connsiteY185" fmla="*/ 4399136 h 6858000"/>
              <a:gd name="connsiteX186" fmla="*/ 742462 w 7467600"/>
              <a:gd name="connsiteY186" fmla="*/ 4594648 h 6858000"/>
              <a:gd name="connsiteX187" fmla="*/ 820602 w 7467600"/>
              <a:gd name="connsiteY187" fmla="*/ 4485915 h 6858000"/>
              <a:gd name="connsiteX188" fmla="*/ 878295 w 7467600"/>
              <a:gd name="connsiteY188" fmla="*/ 4403594 h 6858000"/>
              <a:gd name="connsiteX189" fmla="*/ 1240607 w 7467600"/>
              <a:gd name="connsiteY189" fmla="*/ 4010401 h 6858000"/>
              <a:gd name="connsiteX190" fmla="*/ 1310106 w 7467600"/>
              <a:gd name="connsiteY190" fmla="*/ 3943217 h 6858000"/>
              <a:gd name="connsiteX191" fmla="*/ 1423113 w 7467600"/>
              <a:gd name="connsiteY191" fmla="*/ 3874565 h 6858000"/>
              <a:gd name="connsiteX192" fmla="*/ 1260565 w 7467600"/>
              <a:gd name="connsiteY192" fmla="*/ 4031982 h 6858000"/>
              <a:gd name="connsiteX193" fmla="*/ 901900 w 7467600"/>
              <a:gd name="connsiteY193" fmla="*/ 4421236 h 6858000"/>
              <a:gd name="connsiteX194" fmla="*/ 845044 w 7467600"/>
              <a:gd name="connsiteY194" fmla="*/ 4502436 h 6858000"/>
              <a:gd name="connsiteX195" fmla="*/ 685926 w 7467600"/>
              <a:gd name="connsiteY195" fmla="*/ 4703069 h 6858000"/>
              <a:gd name="connsiteX196" fmla="*/ 684248 w 7467600"/>
              <a:gd name="connsiteY196" fmla="*/ 4706721 h 6858000"/>
              <a:gd name="connsiteX197" fmla="*/ 1423113 w 7467600"/>
              <a:gd name="connsiteY197" fmla="*/ 3874565 h 6858000"/>
              <a:gd name="connsiteX198" fmla="*/ 3316479 w 7467600"/>
              <a:gd name="connsiteY198" fmla="*/ 3872136 h 6858000"/>
              <a:gd name="connsiteX199" fmla="*/ 3546806 w 7467600"/>
              <a:gd name="connsiteY199" fmla="*/ 4356139 h 6858000"/>
              <a:gd name="connsiteX200" fmla="*/ 3364433 w 7467600"/>
              <a:gd name="connsiteY200" fmla="*/ 3953121 h 6858000"/>
              <a:gd name="connsiteX201" fmla="*/ 3316479 w 7467600"/>
              <a:gd name="connsiteY201" fmla="*/ 3872136 h 6858000"/>
              <a:gd name="connsiteX202" fmla="*/ 3291335 w 7467600"/>
              <a:gd name="connsiteY202" fmla="*/ 3767420 h 6858000"/>
              <a:gd name="connsiteX203" fmla="*/ 3390805 w 7467600"/>
              <a:gd name="connsiteY203" fmla="*/ 3937163 h 6858000"/>
              <a:gd name="connsiteX204" fmla="*/ 3579062 w 7467600"/>
              <a:gd name="connsiteY204" fmla="*/ 4359040 h 6858000"/>
              <a:gd name="connsiteX205" fmla="*/ 3467355 w 7467600"/>
              <a:gd name="connsiteY205" fmla="*/ 3988130 h 6858000"/>
              <a:gd name="connsiteX206" fmla="*/ 3310753 w 7467600"/>
              <a:gd name="connsiteY206" fmla="*/ 3787140 h 6858000"/>
              <a:gd name="connsiteX207" fmla="*/ 3291335 w 7467600"/>
              <a:gd name="connsiteY207" fmla="*/ 3767420 h 6858000"/>
              <a:gd name="connsiteX208" fmla="*/ 1635889 w 7467600"/>
              <a:gd name="connsiteY208" fmla="*/ 3709494 h 6858000"/>
              <a:gd name="connsiteX209" fmla="*/ 1634800 w 7467600"/>
              <a:gd name="connsiteY209" fmla="*/ 3731111 h 6858000"/>
              <a:gd name="connsiteX210" fmla="*/ 1635889 w 7467600"/>
              <a:gd name="connsiteY210" fmla="*/ 3709494 h 6858000"/>
              <a:gd name="connsiteX211" fmla="*/ 1510397 w 7467600"/>
              <a:gd name="connsiteY211" fmla="*/ 3684705 h 6858000"/>
              <a:gd name="connsiteX212" fmla="*/ 1146550 w 7467600"/>
              <a:gd name="connsiteY212" fmla="*/ 3802012 h 6858000"/>
              <a:gd name="connsiteX213" fmla="*/ 698834 w 7467600"/>
              <a:gd name="connsiteY213" fmla="*/ 3952272 h 6858000"/>
              <a:gd name="connsiteX214" fmla="*/ 34256 w 7467600"/>
              <a:gd name="connsiteY214" fmla="*/ 4347603 h 6858000"/>
              <a:gd name="connsiteX215" fmla="*/ 527241 w 7467600"/>
              <a:gd name="connsiteY215" fmla="*/ 4065078 h 6858000"/>
              <a:gd name="connsiteX216" fmla="*/ 1510397 w 7467600"/>
              <a:gd name="connsiteY216" fmla="*/ 3684705 h 6858000"/>
              <a:gd name="connsiteX217" fmla="*/ 1313114 w 7467600"/>
              <a:gd name="connsiteY217" fmla="*/ 3655216 h 6858000"/>
              <a:gd name="connsiteX218" fmla="*/ 1109304 w 7467600"/>
              <a:gd name="connsiteY218" fmla="*/ 3669030 h 6858000"/>
              <a:gd name="connsiteX219" fmla="*/ 8129 w 7467600"/>
              <a:gd name="connsiteY219" fmla="*/ 4330519 h 6858000"/>
              <a:gd name="connsiteX220" fmla="*/ 687572 w 7467600"/>
              <a:gd name="connsiteY220" fmla="*/ 3925629 h 6858000"/>
              <a:gd name="connsiteX221" fmla="*/ 1138365 w 7467600"/>
              <a:gd name="connsiteY221" fmla="*/ 3774515 h 6858000"/>
              <a:gd name="connsiteX222" fmla="*/ 1505579 w 7467600"/>
              <a:gd name="connsiteY222" fmla="*/ 3655526 h 6858000"/>
              <a:gd name="connsiteX223" fmla="*/ 1313114 w 7467600"/>
              <a:gd name="connsiteY223" fmla="*/ 3655216 h 6858000"/>
              <a:gd name="connsiteX224" fmla="*/ 3655073 w 7467600"/>
              <a:gd name="connsiteY224" fmla="*/ 3650884 h 6858000"/>
              <a:gd name="connsiteX225" fmla="*/ 3989938 w 7467600"/>
              <a:gd name="connsiteY225" fmla="*/ 3991685 h 6858000"/>
              <a:gd name="connsiteX226" fmla="*/ 4393907 w 7467600"/>
              <a:gd name="connsiteY226" fmla="*/ 4261258 h 6858000"/>
              <a:gd name="connsiteX227" fmla="*/ 4648051 w 7467600"/>
              <a:gd name="connsiteY227" fmla="*/ 4374051 h 6858000"/>
              <a:gd name="connsiteX228" fmla="*/ 4383389 w 7467600"/>
              <a:gd name="connsiteY228" fmla="*/ 4184369 h 6858000"/>
              <a:gd name="connsiteX229" fmla="*/ 4165508 w 7467600"/>
              <a:gd name="connsiteY229" fmla="*/ 4035196 h 6858000"/>
              <a:gd name="connsiteX230" fmla="*/ 4068162 w 7467600"/>
              <a:gd name="connsiteY230" fmla="*/ 3953394 h 6858000"/>
              <a:gd name="connsiteX231" fmla="*/ 3981416 w 7467600"/>
              <a:gd name="connsiteY231" fmla="*/ 3880482 h 6858000"/>
              <a:gd name="connsiteX232" fmla="*/ 3800147 w 7467600"/>
              <a:gd name="connsiteY232" fmla="*/ 3749872 h 6858000"/>
              <a:gd name="connsiteX233" fmla="*/ 3655073 w 7467600"/>
              <a:gd name="connsiteY233" fmla="*/ 3650884 h 6858000"/>
              <a:gd name="connsiteX234" fmla="*/ 3670252 w 7467600"/>
              <a:gd name="connsiteY234" fmla="*/ 3622798 h 6858000"/>
              <a:gd name="connsiteX235" fmla="*/ 3817258 w 7467600"/>
              <a:gd name="connsiteY235" fmla="*/ 3723577 h 6858000"/>
              <a:gd name="connsiteX236" fmla="*/ 4000461 w 7467600"/>
              <a:gd name="connsiteY236" fmla="*/ 3855966 h 6858000"/>
              <a:gd name="connsiteX237" fmla="*/ 4088180 w 7467600"/>
              <a:gd name="connsiteY237" fmla="*/ 3929774 h 6858000"/>
              <a:gd name="connsiteX238" fmla="*/ 4184555 w 7467600"/>
              <a:gd name="connsiteY238" fmla="*/ 4010683 h 6858000"/>
              <a:gd name="connsiteX239" fmla="*/ 4399563 w 7467600"/>
              <a:gd name="connsiteY239" fmla="*/ 4158106 h 6858000"/>
              <a:gd name="connsiteX240" fmla="*/ 4684469 w 7467600"/>
              <a:gd name="connsiteY240" fmla="*/ 4364680 h 6858000"/>
              <a:gd name="connsiteX241" fmla="*/ 4690271 w 7467600"/>
              <a:gd name="connsiteY241" fmla="*/ 4370034 h 6858000"/>
              <a:gd name="connsiteX242" fmla="*/ 4136093 w 7467600"/>
              <a:gd name="connsiteY242" fmla="*/ 3858466 h 6858000"/>
              <a:gd name="connsiteX243" fmla="*/ 3670252 w 7467600"/>
              <a:gd name="connsiteY243" fmla="*/ 3622798 h 6858000"/>
              <a:gd name="connsiteX244" fmla="*/ 4440129 w 7467600"/>
              <a:gd name="connsiteY244" fmla="*/ 3448571 h 6858000"/>
              <a:gd name="connsiteX245" fmla="*/ 4856525 w 7467600"/>
              <a:gd name="connsiteY245" fmla="*/ 3915351 h 6858000"/>
              <a:gd name="connsiteX246" fmla="*/ 5059055 w 7467600"/>
              <a:gd name="connsiteY246" fmla="*/ 4108918 h 6858000"/>
              <a:gd name="connsiteX247" fmla="*/ 5290070 w 7467600"/>
              <a:gd name="connsiteY247" fmla="*/ 4263619 h 6858000"/>
              <a:gd name="connsiteX248" fmla="*/ 4834991 w 7467600"/>
              <a:gd name="connsiteY248" fmla="*/ 3830985 h 6858000"/>
              <a:gd name="connsiteX249" fmla="*/ 4440129 w 7467600"/>
              <a:gd name="connsiteY249" fmla="*/ 3448571 h 6858000"/>
              <a:gd name="connsiteX250" fmla="*/ 4441737 w 7467600"/>
              <a:gd name="connsiteY250" fmla="*/ 3399734 h 6858000"/>
              <a:gd name="connsiteX251" fmla="*/ 4431236 w 7467600"/>
              <a:gd name="connsiteY251" fmla="*/ 3400954 h 6858000"/>
              <a:gd name="connsiteX252" fmla="*/ 4557150 w 7467600"/>
              <a:gd name="connsiteY252" fmla="*/ 3510023 h 6858000"/>
              <a:gd name="connsiteX253" fmla="*/ 4856936 w 7467600"/>
              <a:gd name="connsiteY253" fmla="*/ 3809146 h 6858000"/>
              <a:gd name="connsiteX254" fmla="*/ 5111996 w 7467600"/>
              <a:gd name="connsiteY254" fmla="*/ 4065759 h 6858000"/>
              <a:gd name="connsiteX255" fmla="*/ 5388878 w 7467600"/>
              <a:gd name="connsiteY255" fmla="*/ 4300185 h 6858000"/>
              <a:gd name="connsiteX256" fmla="*/ 5425556 w 7467600"/>
              <a:gd name="connsiteY256" fmla="*/ 4308967 h 6858000"/>
              <a:gd name="connsiteX257" fmla="*/ 4943646 w 7467600"/>
              <a:gd name="connsiteY257" fmla="*/ 3822916 h 6858000"/>
              <a:gd name="connsiteX258" fmla="*/ 4594837 w 7467600"/>
              <a:gd name="connsiteY258" fmla="*/ 3532274 h 6858000"/>
              <a:gd name="connsiteX259" fmla="*/ 4441737 w 7467600"/>
              <a:gd name="connsiteY259" fmla="*/ 3399734 h 6858000"/>
              <a:gd name="connsiteX260" fmla="*/ 5425834 w 7467600"/>
              <a:gd name="connsiteY260" fmla="*/ 3162785 h 6858000"/>
              <a:gd name="connsiteX261" fmla="*/ 5401644 w 7467600"/>
              <a:gd name="connsiteY261" fmla="*/ 3617847 h 6858000"/>
              <a:gd name="connsiteX262" fmla="*/ 5467256 w 7467600"/>
              <a:gd name="connsiteY262" fmla="*/ 4175494 h 6858000"/>
              <a:gd name="connsiteX263" fmla="*/ 5448069 w 7467600"/>
              <a:gd name="connsiteY263" fmla="*/ 3567554 h 6858000"/>
              <a:gd name="connsiteX264" fmla="*/ 5425834 w 7467600"/>
              <a:gd name="connsiteY264" fmla="*/ 3162785 h 6858000"/>
              <a:gd name="connsiteX265" fmla="*/ 1318687 w 7467600"/>
              <a:gd name="connsiteY265" fmla="*/ 3113840 h 6858000"/>
              <a:gd name="connsiteX266" fmla="*/ 1066793 w 7467600"/>
              <a:gd name="connsiteY266" fmla="*/ 3212171 h 6858000"/>
              <a:gd name="connsiteX267" fmla="*/ 993319 w 7467600"/>
              <a:gd name="connsiteY267" fmla="*/ 3247648 h 6858000"/>
              <a:gd name="connsiteX268" fmla="*/ 853081 w 7467600"/>
              <a:gd name="connsiteY268" fmla="*/ 3312410 h 6858000"/>
              <a:gd name="connsiteX269" fmla="*/ 805957 w 7467600"/>
              <a:gd name="connsiteY269" fmla="*/ 3330443 h 6858000"/>
              <a:gd name="connsiteX270" fmla="*/ 1318687 w 7467600"/>
              <a:gd name="connsiteY270" fmla="*/ 3113840 h 6858000"/>
              <a:gd name="connsiteX271" fmla="*/ 5453702 w 7467600"/>
              <a:gd name="connsiteY271" fmla="*/ 3090882 h 6858000"/>
              <a:gd name="connsiteX272" fmla="*/ 5480135 w 7467600"/>
              <a:gd name="connsiteY272" fmla="*/ 3565802 h 6858000"/>
              <a:gd name="connsiteX273" fmla="*/ 5499023 w 7467600"/>
              <a:gd name="connsiteY273" fmla="*/ 4166310 h 6858000"/>
              <a:gd name="connsiteX274" fmla="*/ 5547022 w 7467600"/>
              <a:gd name="connsiteY274" fmla="*/ 3607838 h 6858000"/>
              <a:gd name="connsiteX275" fmla="*/ 5515964 w 7467600"/>
              <a:gd name="connsiteY275" fmla="*/ 3378541 h 6858000"/>
              <a:gd name="connsiteX276" fmla="*/ 5453702 w 7467600"/>
              <a:gd name="connsiteY276" fmla="*/ 3090882 h 6858000"/>
              <a:gd name="connsiteX277" fmla="*/ 1238695 w 7467600"/>
              <a:gd name="connsiteY277" fmla="*/ 3076820 h 6858000"/>
              <a:gd name="connsiteX278" fmla="*/ 716371 w 7467600"/>
              <a:gd name="connsiteY278" fmla="*/ 3293249 h 6858000"/>
              <a:gd name="connsiteX279" fmla="*/ 579522 w 7467600"/>
              <a:gd name="connsiteY279" fmla="*/ 3371759 h 6858000"/>
              <a:gd name="connsiteX280" fmla="*/ 600288 w 7467600"/>
              <a:gd name="connsiteY280" fmla="*/ 3365555 h 6858000"/>
              <a:gd name="connsiteX281" fmla="*/ 840692 w 7467600"/>
              <a:gd name="connsiteY281" fmla="*/ 3284921 h 6858000"/>
              <a:gd name="connsiteX282" fmla="*/ 979248 w 7467600"/>
              <a:gd name="connsiteY282" fmla="*/ 3221003 h 6858000"/>
              <a:gd name="connsiteX283" fmla="*/ 1053282 w 7467600"/>
              <a:gd name="connsiteY283" fmla="*/ 3185247 h 6858000"/>
              <a:gd name="connsiteX284" fmla="*/ 1320603 w 7467600"/>
              <a:gd name="connsiteY284" fmla="*/ 3081281 h 6858000"/>
              <a:gd name="connsiteX285" fmla="*/ 1238695 w 7467600"/>
              <a:gd name="connsiteY285" fmla="*/ 3076820 h 6858000"/>
              <a:gd name="connsiteX286" fmla="*/ 5425627 w 7467600"/>
              <a:gd name="connsiteY286" fmla="*/ 2954192 h 6858000"/>
              <a:gd name="connsiteX287" fmla="*/ 5470770 w 7467600"/>
              <a:gd name="connsiteY287" fmla="*/ 3005435 h 6858000"/>
              <a:gd name="connsiteX288" fmla="*/ 5519779 w 7467600"/>
              <a:gd name="connsiteY288" fmla="*/ 4359223 h 6858000"/>
              <a:gd name="connsiteX289" fmla="*/ 5520293 w 7467600"/>
              <a:gd name="connsiteY289" fmla="*/ 4360602 h 6858000"/>
              <a:gd name="connsiteX290" fmla="*/ 5767221 w 7467600"/>
              <a:gd name="connsiteY290" fmla="*/ 4665564 h 6858000"/>
              <a:gd name="connsiteX291" fmla="*/ 6937169 w 7467600"/>
              <a:gd name="connsiteY291" fmla="*/ 4815941 h 6858000"/>
              <a:gd name="connsiteX292" fmla="*/ 6953922 w 7467600"/>
              <a:gd name="connsiteY292" fmla="*/ 4890068 h 6858000"/>
              <a:gd name="connsiteX293" fmla="*/ 6071359 w 7467600"/>
              <a:gd name="connsiteY293" fmla="*/ 4770770 h 6858000"/>
              <a:gd name="connsiteX294" fmla="*/ 6038839 w 7467600"/>
              <a:gd name="connsiteY294" fmla="*/ 4764474 h 6858000"/>
              <a:gd name="connsiteX295" fmla="*/ 6038706 w 7467600"/>
              <a:gd name="connsiteY295" fmla="*/ 4763847 h 6858000"/>
              <a:gd name="connsiteX296" fmla="*/ 6037784 w 7467600"/>
              <a:gd name="connsiteY296" fmla="*/ 4764270 h 6858000"/>
              <a:gd name="connsiteX297" fmla="*/ 6038839 w 7467600"/>
              <a:gd name="connsiteY297" fmla="*/ 4764474 h 6858000"/>
              <a:gd name="connsiteX298" fmla="*/ 6040338 w 7467600"/>
              <a:gd name="connsiteY298" fmla="*/ 4771418 h 6858000"/>
              <a:gd name="connsiteX299" fmla="*/ 6024488 w 7467600"/>
              <a:gd name="connsiteY299" fmla="*/ 4809903 h 6858000"/>
              <a:gd name="connsiteX300" fmla="*/ 5599771 w 7467600"/>
              <a:gd name="connsiteY300" fmla="*/ 5509652 h 6858000"/>
              <a:gd name="connsiteX301" fmla="*/ 5548843 w 7467600"/>
              <a:gd name="connsiteY301" fmla="*/ 5563845 h 6858000"/>
              <a:gd name="connsiteX302" fmla="*/ 5940952 w 7467600"/>
              <a:gd name="connsiteY302" fmla="*/ 6250028 h 6858000"/>
              <a:gd name="connsiteX303" fmla="*/ 6043441 w 7467600"/>
              <a:gd name="connsiteY303" fmla="*/ 6665847 h 6858000"/>
              <a:gd name="connsiteX304" fmla="*/ 6093432 w 7467600"/>
              <a:gd name="connsiteY304" fmla="*/ 6858000 h 6858000"/>
              <a:gd name="connsiteX305" fmla="*/ 6034344 w 7467600"/>
              <a:gd name="connsiteY305" fmla="*/ 6858000 h 6858000"/>
              <a:gd name="connsiteX306" fmla="*/ 6026679 w 7467600"/>
              <a:gd name="connsiteY306" fmla="*/ 6836959 h 6858000"/>
              <a:gd name="connsiteX307" fmla="*/ 5800441 w 7467600"/>
              <a:gd name="connsiteY307" fmla="*/ 6335286 h 6858000"/>
              <a:gd name="connsiteX308" fmla="*/ 5526562 w 7467600"/>
              <a:gd name="connsiteY308" fmla="*/ 5705388 h 6858000"/>
              <a:gd name="connsiteX309" fmla="*/ 5519640 w 7467600"/>
              <a:gd name="connsiteY309" fmla="*/ 5683774 h 6858000"/>
              <a:gd name="connsiteX310" fmla="*/ 5844559 w 7467600"/>
              <a:gd name="connsiteY310" fmla="*/ 6553349 h 6858000"/>
              <a:gd name="connsiteX311" fmla="*/ 5975994 w 7467600"/>
              <a:gd name="connsiteY311" fmla="*/ 6858000 h 6858000"/>
              <a:gd name="connsiteX312" fmla="*/ 5898547 w 7467600"/>
              <a:gd name="connsiteY312" fmla="*/ 6858000 h 6858000"/>
              <a:gd name="connsiteX313" fmla="*/ 5682041 w 7467600"/>
              <a:gd name="connsiteY313" fmla="*/ 6355860 h 6858000"/>
              <a:gd name="connsiteX314" fmla="*/ 5461758 w 7467600"/>
              <a:gd name="connsiteY314" fmla="*/ 5820220 h 6858000"/>
              <a:gd name="connsiteX315" fmla="*/ 5237282 w 7467600"/>
              <a:gd name="connsiteY315" fmla="*/ 6579086 h 6858000"/>
              <a:gd name="connsiteX316" fmla="*/ 5115009 w 7467600"/>
              <a:gd name="connsiteY316" fmla="*/ 6858000 h 6858000"/>
              <a:gd name="connsiteX317" fmla="*/ 5028074 w 7467600"/>
              <a:gd name="connsiteY317" fmla="*/ 6858000 h 6858000"/>
              <a:gd name="connsiteX318" fmla="*/ 5079508 w 7467600"/>
              <a:gd name="connsiteY318" fmla="*/ 6749074 h 6858000"/>
              <a:gd name="connsiteX319" fmla="*/ 5371846 w 7467600"/>
              <a:gd name="connsiteY319" fmla="*/ 5924413 h 6858000"/>
              <a:gd name="connsiteX320" fmla="*/ 5270512 w 7467600"/>
              <a:gd name="connsiteY320" fmla="*/ 6138975 h 6858000"/>
              <a:gd name="connsiteX321" fmla="*/ 5062409 w 7467600"/>
              <a:gd name="connsiteY321" fmla="*/ 6653544 h 6858000"/>
              <a:gd name="connsiteX322" fmla="*/ 5036628 w 7467600"/>
              <a:gd name="connsiteY322" fmla="*/ 6754247 h 6858000"/>
              <a:gd name="connsiteX323" fmla="*/ 5009112 w 7467600"/>
              <a:gd name="connsiteY323" fmla="*/ 6858000 h 6858000"/>
              <a:gd name="connsiteX324" fmla="*/ 4976679 w 7467600"/>
              <a:gd name="connsiteY324" fmla="*/ 6858000 h 6858000"/>
              <a:gd name="connsiteX325" fmla="*/ 5006537 w 7467600"/>
              <a:gd name="connsiteY325" fmla="*/ 6747068 h 6858000"/>
              <a:gd name="connsiteX326" fmla="*/ 5032723 w 7467600"/>
              <a:gd name="connsiteY326" fmla="*/ 6644957 h 6858000"/>
              <a:gd name="connsiteX327" fmla="*/ 5242949 w 7467600"/>
              <a:gd name="connsiteY327" fmla="*/ 6125175 h 6858000"/>
              <a:gd name="connsiteX328" fmla="*/ 5286321 w 7467600"/>
              <a:gd name="connsiteY328" fmla="*/ 6033555 h 6858000"/>
              <a:gd name="connsiteX329" fmla="*/ 5008210 w 7467600"/>
              <a:gd name="connsiteY329" fmla="*/ 6649194 h 6858000"/>
              <a:gd name="connsiteX330" fmla="*/ 4986321 w 7467600"/>
              <a:gd name="connsiteY330" fmla="*/ 6765687 h 6858000"/>
              <a:gd name="connsiteX331" fmla="*/ 4973474 w 7467600"/>
              <a:gd name="connsiteY331" fmla="*/ 6858000 h 6858000"/>
              <a:gd name="connsiteX332" fmla="*/ 4907178 w 7467600"/>
              <a:gd name="connsiteY332" fmla="*/ 6858000 h 6858000"/>
              <a:gd name="connsiteX333" fmla="*/ 4910810 w 7467600"/>
              <a:gd name="connsiteY333" fmla="*/ 6829660 h 6858000"/>
              <a:gd name="connsiteX334" fmla="*/ 4987461 w 7467600"/>
              <a:gd name="connsiteY334" fmla="*/ 6432994 h 6858000"/>
              <a:gd name="connsiteX335" fmla="*/ 5179262 w 7467600"/>
              <a:gd name="connsiteY335" fmla="*/ 6035044 h 6858000"/>
              <a:gd name="connsiteX336" fmla="*/ 4689678 w 7467600"/>
              <a:gd name="connsiteY336" fmla="*/ 6440241 h 6858000"/>
              <a:gd name="connsiteX337" fmla="*/ 4477543 w 7467600"/>
              <a:gd name="connsiteY337" fmla="*/ 6674836 h 6858000"/>
              <a:gd name="connsiteX338" fmla="*/ 4329957 w 7467600"/>
              <a:gd name="connsiteY338" fmla="*/ 6858000 h 6858000"/>
              <a:gd name="connsiteX339" fmla="*/ 4218595 w 7467600"/>
              <a:gd name="connsiteY339" fmla="*/ 6858000 h 6858000"/>
              <a:gd name="connsiteX340" fmla="*/ 4368888 w 7467600"/>
              <a:gd name="connsiteY340" fmla="*/ 6668412 h 6858000"/>
              <a:gd name="connsiteX341" fmla="*/ 4563091 w 7467600"/>
              <a:gd name="connsiteY341" fmla="*/ 6442508 h 6858000"/>
              <a:gd name="connsiteX342" fmla="*/ 5387324 w 7467600"/>
              <a:gd name="connsiteY342" fmla="*/ 5705830 h 6858000"/>
              <a:gd name="connsiteX343" fmla="*/ 5073620 w 7467600"/>
              <a:gd name="connsiteY343" fmla="*/ 5955437 h 6858000"/>
              <a:gd name="connsiteX344" fmla="*/ 4689789 w 7467600"/>
              <a:gd name="connsiteY344" fmla="*/ 6268382 h 6858000"/>
              <a:gd name="connsiteX345" fmla="*/ 4418722 w 7467600"/>
              <a:gd name="connsiteY345" fmla="*/ 6570886 h 6858000"/>
              <a:gd name="connsiteX346" fmla="*/ 4214944 w 7467600"/>
              <a:gd name="connsiteY346" fmla="*/ 6858000 h 6858000"/>
              <a:gd name="connsiteX347" fmla="*/ 4177898 w 7467600"/>
              <a:gd name="connsiteY347" fmla="*/ 6858000 h 6858000"/>
              <a:gd name="connsiteX348" fmla="*/ 4391597 w 7467600"/>
              <a:gd name="connsiteY348" fmla="*/ 6556370 h 6858000"/>
              <a:gd name="connsiteX349" fmla="*/ 4668889 w 7467600"/>
              <a:gd name="connsiteY349" fmla="*/ 6246399 h 6858000"/>
              <a:gd name="connsiteX350" fmla="*/ 5055427 w 7467600"/>
              <a:gd name="connsiteY350" fmla="*/ 5931476 h 6858000"/>
              <a:gd name="connsiteX351" fmla="*/ 5371814 w 7467600"/>
              <a:gd name="connsiteY351" fmla="*/ 5678975 h 6858000"/>
              <a:gd name="connsiteX352" fmla="*/ 4987918 w 7467600"/>
              <a:gd name="connsiteY352" fmla="*/ 5838701 h 6858000"/>
              <a:gd name="connsiteX353" fmla="*/ 4317146 w 7467600"/>
              <a:gd name="connsiteY353" fmla="*/ 6587716 h 6858000"/>
              <a:gd name="connsiteX354" fmla="*/ 4171627 w 7467600"/>
              <a:gd name="connsiteY354" fmla="*/ 6858000 h 6858000"/>
              <a:gd name="connsiteX355" fmla="*/ 4081585 w 7467600"/>
              <a:gd name="connsiteY355" fmla="*/ 6858000 h 6858000"/>
              <a:gd name="connsiteX356" fmla="*/ 4238603 w 7467600"/>
              <a:gd name="connsiteY356" fmla="*/ 6559341 h 6858000"/>
              <a:gd name="connsiteX357" fmla="*/ 4778333 w 7467600"/>
              <a:gd name="connsiteY357" fmla="*/ 5873626 h 6858000"/>
              <a:gd name="connsiteX358" fmla="*/ 5414185 w 7467600"/>
              <a:gd name="connsiteY358" fmla="*/ 5573882 h 6858000"/>
              <a:gd name="connsiteX359" fmla="*/ 5959648 w 7467600"/>
              <a:gd name="connsiteY359" fmla="*/ 4760797 h 6858000"/>
              <a:gd name="connsiteX360" fmla="*/ 5355019 w 7467600"/>
              <a:gd name="connsiteY360" fmla="*/ 4734672 h 6858000"/>
              <a:gd name="connsiteX361" fmla="*/ 5083565 w 7467600"/>
              <a:gd name="connsiteY361" fmla="*/ 5179121 h 6858000"/>
              <a:gd name="connsiteX362" fmla="*/ 4713577 w 7467600"/>
              <a:gd name="connsiteY362" fmla="*/ 5616803 h 6858000"/>
              <a:gd name="connsiteX363" fmla="*/ 3989559 w 7467600"/>
              <a:gd name="connsiteY363" fmla="*/ 6145945 h 6858000"/>
              <a:gd name="connsiteX364" fmla="*/ 3939824 w 7467600"/>
              <a:gd name="connsiteY364" fmla="*/ 6066900 h 6858000"/>
              <a:gd name="connsiteX365" fmla="*/ 4584537 w 7467600"/>
              <a:gd name="connsiteY365" fmla="*/ 5324826 h 6858000"/>
              <a:gd name="connsiteX366" fmla="*/ 5037105 w 7467600"/>
              <a:gd name="connsiteY366" fmla="*/ 5088765 h 6858000"/>
              <a:gd name="connsiteX367" fmla="*/ 5039930 w 7467600"/>
              <a:gd name="connsiteY367" fmla="*/ 5089585 h 6858000"/>
              <a:gd name="connsiteX368" fmla="*/ 5263764 w 7467600"/>
              <a:gd name="connsiteY368" fmla="*/ 4735525 h 6858000"/>
              <a:gd name="connsiteX369" fmla="*/ 4086300 w 7467600"/>
              <a:gd name="connsiteY369" fmla="*/ 4884599 h 6858000"/>
              <a:gd name="connsiteX370" fmla="*/ 4085485 w 7467600"/>
              <a:gd name="connsiteY370" fmla="*/ 4899070 h 6858000"/>
              <a:gd name="connsiteX371" fmla="*/ 3871915 w 7467600"/>
              <a:gd name="connsiteY371" fmla="*/ 5253645 h 6858000"/>
              <a:gd name="connsiteX372" fmla="*/ 3799374 w 7467600"/>
              <a:gd name="connsiteY372" fmla="*/ 5466127 h 6858000"/>
              <a:gd name="connsiteX373" fmla="*/ 3498850 w 7467600"/>
              <a:gd name="connsiteY373" fmla="*/ 6661888 h 6858000"/>
              <a:gd name="connsiteX374" fmla="*/ 3399216 w 7467600"/>
              <a:gd name="connsiteY374" fmla="*/ 6858000 h 6858000"/>
              <a:gd name="connsiteX375" fmla="*/ 3303688 w 7467600"/>
              <a:gd name="connsiteY375" fmla="*/ 6858000 h 6858000"/>
              <a:gd name="connsiteX376" fmla="*/ 3391774 w 7467600"/>
              <a:gd name="connsiteY376" fmla="*/ 6697181 h 6858000"/>
              <a:gd name="connsiteX377" fmla="*/ 3735540 w 7467600"/>
              <a:gd name="connsiteY377" fmla="*/ 5546923 h 6858000"/>
              <a:gd name="connsiteX378" fmla="*/ 3729438 w 7467600"/>
              <a:gd name="connsiteY378" fmla="*/ 5569058 h 6858000"/>
              <a:gd name="connsiteX379" fmla="*/ 3707782 w 7467600"/>
              <a:gd name="connsiteY379" fmla="*/ 5644908 h 6858000"/>
              <a:gd name="connsiteX380" fmla="*/ 3583827 w 7467600"/>
              <a:gd name="connsiteY380" fmla="*/ 6039215 h 6858000"/>
              <a:gd name="connsiteX381" fmla="*/ 3547861 w 7467600"/>
              <a:gd name="connsiteY381" fmla="*/ 6129609 h 6858000"/>
              <a:gd name="connsiteX382" fmla="*/ 3490905 w 7467600"/>
              <a:gd name="connsiteY382" fmla="*/ 6277660 h 6858000"/>
              <a:gd name="connsiteX383" fmla="*/ 3455859 w 7467600"/>
              <a:gd name="connsiteY383" fmla="*/ 6391301 h 6858000"/>
              <a:gd name="connsiteX384" fmla="*/ 3429112 w 7467600"/>
              <a:gd name="connsiteY384" fmla="*/ 6479469 h 6858000"/>
              <a:gd name="connsiteX385" fmla="*/ 3304862 w 7467600"/>
              <a:gd name="connsiteY385" fmla="*/ 6796476 h 6858000"/>
              <a:gd name="connsiteX386" fmla="*/ 3276071 w 7467600"/>
              <a:gd name="connsiteY386" fmla="*/ 6858000 h 6858000"/>
              <a:gd name="connsiteX387" fmla="*/ 3240805 w 7467600"/>
              <a:gd name="connsiteY387" fmla="*/ 6858000 h 6858000"/>
              <a:gd name="connsiteX388" fmla="*/ 3275917 w 7467600"/>
              <a:gd name="connsiteY388" fmla="*/ 6783192 h 6858000"/>
              <a:gd name="connsiteX389" fmla="*/ 3399358 w 7467600"/>
              <a:gd name="connsiteY389" fmla="*/ 6469011 h 6858000"/>
              <a:gd name="connsiteX390" fmla="*/ 3425650 w 7467600"/>
              <a:gd name="connsiteY390" fmla="*/ 6381333 h 6858000"/>
              <a:gd name="connsiteX391" fmla="*/ 3460661 w 7467600"/>
              <a:gd name="connsiteY391" fmla="*/ 6266763 h 6858000"/>
              <a:gd name="connsiteX392" fmla="*/ 3518021 w 7467600"/>
              <a:gd name="connsiteY392" fmla="*/ 6117298 h 6858000"/>
              <a:gd name="connsiteX393" fmla="*/ 3554035 w 7467600"/>
              <a:gd name="connsiteY393" fmla="*/ 6027832 h 6858000"/>
              <a:gd name="connsiteX394" fmla="*/ 3677174 w 7467600"/>
              <a:gd name="connsiteY394" fmla="*/ 5636351 h 6858000"/>
              <a:gd name="connsiteX395" fmla="*/ 3698819 w 7467600"/>
              <a:gd name="connsiteY395" fmla="*/ 5560503 h 6858000"/>
              <a:gd name="connsiteX396" fmla="*/ 3702094 w 7467600"/>
              <a:gd name="connsiteY396" fmla="*/ 5549194 h 6858000"/>
              <a:gd name="connsiteX397" fmla="*/ 3398355 w 7467600"/>
              <a:gd name="connsiteY397" fmla="*/ 6094603 h 6858000"/>
              <a:gd name="connsiteX398" fmla="*/ 3193941 w 7467600"/>
              <a:gd name="connsiteY398" fmla="*/ 6798775 h 6858000"/>
              <a:gd name="connsiteX399" fmla="*/ 3184140 w 7467600"/>
              <a:gd name="connsiteY399" fmla="*/ 6858000 h 6858000"/>
              <a:gd name="connsiteX400" fmla="*/ 3099978 w 7467600"/>
              <a:gd name="connsiteY400" fmla="*/ 6858000 h 6858000"/>
              <a:gd name="connsiteX401" fmla="*/ 3101556 w 7467600"/>
              <a:gd name="connsiteY401" fmla="*/ 6843337 h 6858000"/>
              <a:gd name="connsiteX402" fmla="*/ 3370162 w 7467600"/>
              <a:gd name="connsiteY402" fmla="*/ 5785550 h 6858000"/>
              <a:gd name="connsiteX403" fmla="*/ 3746477 w 7467600"/>
              <a:gd name="connsiteY403" fmla="*/ 5377889 h 6858000"/>
              <a:gd name="connsiteX404" fmla="*/ 3863399 w 7467600"/>
              <a:gd name="connsiteY404" fmla="*/ 5087257 h 6858000"/>
              <a:gd name="connsiteX405" fmla="*/ 3968712 w 7467600"/>
              <a:gd name="connsiteY405" fmla="*/ 4913989 h 6858000"/>
              <a:gd name="connsiteX406" fmla="*/ 2792390 w 7467600"/>
              <a:gd name="connsiteY406" fmla="*/ 5382974 h 6858000"/>
              <a:gd name="connsiteX407" fmla="*/ 2714982 w 7467600"/>
              <a:gd name="connsiteY407" fmla="*/ 5427051 h 6858000"/>
              <a:gd name="connsiteX408" fmla="*/ 2813361 w 7467600"/>
              <a:gd name="connsiteY408" fmla="*/ 6023912 h 6858000"/>
              <a:gd name="connsiteX409" fmla="*/ 2688430 w 7467600"/>
              <a:gd name="connsiteY409" fmla="*/ 6801564 h 6858000"/>
              <a:gd name="connsiteX410" fmla="*/ 2629626 w 7467600"/>
              <a:gd name="connsiteY410" fmla="*/ 6763394 h 6858000"/>
              <a:gd name="connsiteX411" fmla="*/ 2565328 w 7467600"/>
              <a:gd name="connsiteY411" fmla="*/ 5516399 h 6858000"/>
              <a:gd name="connsiteX412" fmla="*/ 1922999 w 7467600"/>
              <a:gd name="connsiteY412" fmla="*/ 5980343 h 6858000"/>
              <a:gd name="connsiteX413" fmla="*/ 1950261 w 7467600"/>
              <a:gd name="connsiteY413" fmla="*/ 6405858 h 6858000"/>
              <a:gd name="connsiteX414" fmla="*/ 2365554 w 7467600"/>
              <a:gd name="connsiteY414" fmla="*/ 6759107 h 6858000"/>
              <a:gd name="connsiteX415" fmla="*/ 2424142 w 7467600"/>
              <a:gd name="connsiteY415" fmla="*/ 6858000 h 6858000"/>
              <a:gd name="connsiteX416" fmla="*/ 2395994 w 7467600"/>
              <a:gd name="connsiteY416" fmla="*/ 6858000 h 6858000"/>
              <a:gd name="connsiteX417" fmla="*/ 2392863 w 7467600"/>
              <a:gd name="connsiteY417" fmla="*/ 6852964 h 6858000"/>
              <a:gd name="connsiteX418" fmla="*/ 2017589 w 7467600"/>
              <a:gd name="connsiteY418" fmla="*/ 6493982 h 6858000"/>
              <a:gd name="connsiteX419" fmla="*/ 2147336 w 7467600"/>
              <a:gd name="connsiteY419" fmla="*/ 6594052 h 6858000"/>
              <a:gd name="connsiteX420" fmla="*/ 2207047 w 7467600"/>
              <a:gd name="connsiteY420" fmla="*/ 6654540 h 6858000"/>
              <a:gd name="connsiteX421" fmla="*/ 2299106 w 7467600"/>
              <a:gd name="connsiteY421" fmla="*/ 6778931 h 6858000"/>
              <a:gd name="connsiteX422" fmla="*/ 2314430 w 7467600"/>
              <a:gd name="connsiteY422" fmla="*/ 6801144 h 6858000"/>
              <a:gd name="connsiteX423" fmla="*/ 2352406 w 7467600"/>
              <a:gd name="connsiteY423" fmla="*/ 6858000 h 6858000"/>
              <a:gd name="connsiteX424" fmla="*/ 2314492 w 7467600"/>
              <a:gd name="connsiteY424" fmla="*/ 6858000 h 6858000"/>
              <a:gd name="connsiteX425" fmla="*/ 2288095 w 7467600"/>
              <a:gd name="connsiteY425" fmla="*/ 6818030 h 6858000"/>
              <a:gd name="connsiteX426" fmla="*/ 2272768 w 7467600"/>
              <a:gd name="connsiteY426" fmla="*/ 6795822 h 6858000"/>
              <a:gd name="connsiteX427" fmla="*/ 2182715 w 7467600"/>
              <a:gd name="connsiteY427" fmla="*/ 6675071 h 6858000"/>
              <a:gd name="connsiteX428" fmla="*/ 2032061 w 7467600"/>
              <a:gd name="connsiteY428" fmla="*/ 6541380 h 6858000"/>
              <a:gd name="connsiteX429" fmla="*/ 2257220 w 7467600"/>
              <a:gd name="connsiteY429" fmla="*/ 6826257 h 6858000"/>
              <a:gd name="connsiteX430" fmla="*/ 2281324 w 7467600"/>
              <a:gd name="connsiteY430" fmla="*/ 6858000 h 6858000"/>
              <a:gd name="connsiteX431" fmla="*/ 2242860 w 7467600"/>
              <a:gd name="connsiteY431" fmla="*/ 6858000 h 6858000"/>
              <a:gd name="connsiteX432" fmla="*/ 2232818 w 7467600"/>
              <a:gd name="connsiteY432" fmla="*/ 6844926 h 6858000"/>
              <a:gd name="connsiteX433" fmla="*/ 1990172 w 7467600"/>
              <a:gd name="connsiteY433" fmla="*/ 6542121 h 6858000"/>
              <a:gd name="connsiteX434" fmla="*/ 2124090 w 7467600"/>
              <a:gd name="connsiteY434" fmla="*/ 6761017 h 6858000"/>
              <a:gd name="connsiteX435" fmla="*/ 2200380 w 7467600"/>
              <a:gd name="connsiteY435" fmla="*/ 6858000 h 6858000"/>
              <a:gd name="connsiteX436" fmla="*/ 2147507 w 7467600"/>
              <a:gd name="connsiteY436" fmla="*/ 6858000 h 6858000"/>
              <a:gd name="connsiteX437" fmla="*/ 2070668 w 7467600"/>
              <a:gd name="connsiteY437" fmla="*/ 6761520 h 6858000"/>
              <a:gd name="connsiteX438" fmla="*/ 1975142 w 7467600"/>
              <a:gd name="connsiteY438" fmla="*/ 6585570 h 6858000"/>
              <a:gd name="connsiteX439" fmla="*/ 2050035 w 7467600"/>
              <a:gd name="connsiteY439" fmla="*/ 6813345 h 6858000"/>
              <a:gd name="connsiteX440" fmla="*/ 2063025 w 7467600"/>
              <a:gd name="connsiteY440" fmla="*/ 6858000 h 6858000"/>
              <a:gd name="connsiteX441" fmla="*/ 2021675 w 7467600"/>
              <a:gd name="connsiteY441" fmla="*/ 6858000 h 6858000"/>
              <a:gd name="connsiteX442" fmla="*/ 2019308 w 7467600"/>
              <a:gd name="connsiteY442" fmla="*/ 6847118 h 6858000"/>
              <a:gd name="connsiteX443" fmla="*/ 1938835 w 7467600"/>
              <a:gd name="connsiteY443" fmla="*/ 6551160 h 6858000"/>
              <a:gd name="connsiteX444" fmla="*/ 1953230 w 7467600"/>
              <a:gd name="connsiteY444" fmla="*/ 6759699 h 6858000"/>
              <a:gd name="connsiteX445" fmla="*/ 1956763 w 7467600"/>
              <a:gd name="connsiteY445" fmla="*/ 6778191 h 6858000"/>
              <a:gd name="connsiteX446" fmla="*/ 1967925 w 7467600"/>
              <a:gd name="connsiteY446" fmla="*/ 6858000 h 6858000"/>
              <a:gd name="connsiteX447" fmla="*/ 1936622 w 7467600"/>
              <a:gd name="connsiteY447" fmla="*/ 6858000 h 6858000"/>
              <a:gd name="connsiteX448" fmla="*/ 1926261 w 7467600"/>
              <a:gd name="connsiteY448" fmla="*/ 6784064 h 6858000"/>
              <a:gd name="connsiteX449" fmla="*/ 1922724 w 7467600"/>
              <a:gd name="connsiteY449" fmla="*/ 6765577 h 6858000"/>
              <a:gd name="connsiteX450" fmla="*/ 1904650 w 7467600"/>
              <a:gd name="connsiteY450" fmla="*/ 6639616 h 6858000"/>
              <a:gd name="connsiteX451" fmla="*/ 1885273 w 7467600"/>
              <a:gd name="connsiteY451" fmla="*/ 6858000 h 6858000"/>
              <a:gd name="connsiteX452" fmla="*/ 1854363 w 7467600"/>
              <a:gd name="connsiteY452" fmla="*/ 6858000 h 6858000"/>
              <a:gd name="connsiteX453" fmla="*/ 1880391 w 7467600"/>
              <a:gd name="connsiteY453" fmla="*/ 6603796 h 6858000"/>
              <a:gd name="connsiteX454" fmla="*/ 1818273 w 7467600"/>
              <a:gd name="connsiteY454" fmla="*/ 6715729 h 6858000"/>
              <a:gd name="connsiteX455" fmla="*/ 1794691 w 7467600"/>
              <a:gd name="connsiteY455" fmla="*/ 6843239 h 6858000"/>
              <a:gd name="connsiteX456" fmla="*/ 1794914 w 7467600"/>
              <a:gd name="connsiteY456" fmla="*/ 6858000 h 6858000"/>
              <a:gd name="connsiteX457" fmla="*/ 1746128 w 7467600"/>
              <a:gd name="connsiteY457" fmla="*/ 6858000 h 6858000"/>
              <a:gd name="connsiteX458" fmla="*/ 1753934 w 7467600"/>
              <a:gd name="connsiteY458" fmla="*/ 6724796 h 6858000"/>
              <a:gd name="connsiteX459" fmla="*/ 1792053 w 7467600"/>
              <a:gd name="connsiteY459" fmla="*/ 6572396 h 6858000"/>
              <a:gd name="connsiteX460" fmla="*/ 1862248 w 7467600"/>
              <a:gd name="connsiteY460" fmla="*/ 6266397 h 6858000"/>
              <a:gd name="connsiteX461" fmla="*/ 1862250 w 7467600"/>
              <a:gd name="connsiteY461" fmla="*/ 6033531 h 6858000"/>
              <a:gd name="connsiteX462" fmla="*/ 1211999 w 7467600"/>
              <a:gd name="connsiteY462" fmla="*/ 6683610 h 6858000"/>
              <a:gd name="connsiteX463" fmla="*/ 1213266 w 7467600"/>
              <a:gd name="connsiteY463" fmla="*/ 6691947 h 6858000"/>
              <a:gd name="connsiteX464" fmla="*/ 1203370 w 7467600"/>
              <a:gd name="connsiteY464" fmla="*/ 6850676 h 6858000"/>
              <a:gd name="connsiteX465" fmla="*/ 1203671 w 7467600"/>
              <a:gd name="connsiteY465" fmla="*/ 6858000 h 6858000"/>
              <a:gd name="connsiteX466" fmla="*/ 1143180 w 7467600"/>
              <a:gd name="connsiteY466" fmla="*/ 6858000 h 6858000"/>
              <a:gd name="connsiteX467" fmla="*/ 1142176 w 7467600"/>
              <a:gd name="connsiteY467" fmla="*/ 6766045 h 6858000"/>
              <a:gd name="connsiteX468" fmla="*/ 1067484 w 7467600"/>
              <a:gd name="connsiteY468" fmla="*/ 6858000 h 6858000"/>
              <a:gd name="connsiteX469" fmla="*/ 953928 w 7467600"/>
              <a:gd name="connsiteY469" fmla="*/ 6858000 h 6858000"/>
              <a:gd name="connsiteX470" fmla="*/ 959715 w 7467600"/>
              <a:gd name="connsiteY470" fmla="*/ 6850185 h 6858000"/>
              <a:gd name="connsiteX471" fmla="*/ 1483788 w 7467600"/>
              <a:gd name="connsiteY471" fmla="*/ 6259174 h 6858000"/>
              <a:gd name="connsiteX472" fmla="*/ 1100671 w 7467600"/>
              <a:gd name="connsiteY472" fmla="*/ 6252137 h 6858000"/>
              <a:gd name="connsiteX473" fmla="*/ 1090144 w 7467600"/>
              <a:gd name="connsiteY473" fmla="*/ 6256748 h 6858000"/>
              <a:gd name="connsiteX474" fmla="*/ 1095872 w 7467600"/>
              <a:gd name="connsiteY474" fmla="*/ 6271892 h 6858000"/>
              <a:gd name="connsiteX475" fmla="*/ 262785 w 7467600"/>
              <a:gd name="connsiteY475" fmla="*/ 6845450 h 6858000"/>
              <a:gd name="connsiteX476" fmla="*/ 209968 w 7467600"/>
              <a:gd name="connsiteY476" fmla="*/ 6770713 h 6858000"/>
              <a:gd name="connsiteX477" fmla="*/ 873460 w 7467600"/>
              <a:gd name="connsiteY477" fmla="*/ 6253768 h 6858000"/>
              <a:gd name="connsiteX478" fmla="*/ 192686 w 7467600"/>
              <a:gd name="connsiteY478" fmla="*/ 5849257 h 6858000"/>
              <a:gd name="connsiteX479" fmla="*/ 4696 w 7467600"/>
              <a:gd name="connsiteY479" fmla="*/ 5697668 h 6858000"/>
              <a:gd name="connsiteX480" fmla="*/ 0 w 7467600"/>
              <a:gd name="connsiteY480" fmla="*/ 5689984 h 6858000"/>
              <a:gd name="connsiteX481" fmla="*/ 0 w 7467600"/>
              <a:gd name="connsiteY481" fmla="*/ 5513472 h 6858000"/>
              <a:gd name="connsiteX482" fmla="*/ 174101 w 7467600"/>
              <a:gd name="connsiteY482" fmla="*/ 5620277 h 6858000"/>
              <a:gd name="connsiteX483" fmla="*/ 891800 w 7467600"/>
              <a:gd name="connsiteY483" fmla="*/ 6036935 h 6858000"/>
              <a:gd name="connsiteX484" fmla="*/ 1072219 w 7467600"/>
              <a:gd name="connsiteY484" fmla="*/ 6169443 h 6858000"/>
              <a:gd name="connsiteX485" fmla="*/ 1074117 w 7467600"/>
              <a:gd name="connsiteY485" fmla="*/ 6170301 h 6858000"/>
              <a:gd name="connsiteX486" fmla="*/ 1083114 w 7467600"/>
              <a:gd name="connsiteY486" fmla="*/ 6174131 h 6858000"/>
              <a:gd name="connsiteX487" fmla="*/ 1543010 w 7467600"/>
              <a:gd name="connsiteY487" fmla="*/ 6191140 h 6858000"/>
              <a:gd name="connsiteX488" fmla="*/ 1551080 w 7467600"/>
              <a:gd name="connsiteY488" fmla="*/ 6195006 h 6858000"/>
              <a:gd name="connsiteX489" fmla="*/ 2345443 w 7467600"/>
              <a:gd name="connsiteY489" fmla="*/ 5549882 h 6858000"/>
              <a:gd name="connsiteX490" fmla="*/ 1721499 w 7467600"/>
              <a:gd name="connsiteY490" fmla="*/ 5599969 h 6858000"/>
              <a:gd name="connsiteX491" fmla="*/ 767716 w 7467600"/>
              <a:gd name="connsiteY491" fmla="*/ 5472768 h 6858000"/>
              <a:gd name="connsiteX492" fmla="*/ 722147 w 7467600"/>
              <a:gd name="connsiteY492" fmla="*/ 5393091 h 6858000"/>
              <a:gd name="connsiteX493" fmla="*/ 1485552 w 7467600"/>
              <a:gd name="connsiteY493" fmla="*/ 5313202 h 6858000"/>
              <a:gd name="connsiteX494" fmla="*/ 2143004 w 7467600"/>
              <a:gd name="connsiteY494" fmla="*/ 5402420 h 6858000"/>
              <a:gd name="connsiteX495" fmla="*/ 1933391 w 7467600"/>
              <a:gd name="connsiteY495" fmla="*/ 5156971 h 6858000"/>
              <a:gd name="connsiteX496" fmla="*/ 1827118 w 7467600"/>
              <a:gd name="connsiteY496" fmla="*/ 4968410 h 6858000"/>
              <a:gd name="connsiteX497" fmla="*/ 1837349 w 7467600"/>
              <a:gd name="connsiteY497" fmla="*/ 4956357 h 6858000"/>
              <a:gd name="connsiteX498" fmla="*/ 2162835 w 7467600"/>
              <a:gd name="connsiteY498" fmla="*/ 5187853 h 6858000"/>
              <a:gd name="connsiteX499" fmla="*/ 2257167 w 7467600"/>
              <a:gd name="connsiteY499" fmla="*/ 5462123 h 6858000"/>
              <a:gd name="connsiteX500" fmla="*/ 2261598 w 7467600"/>
              <a:gd name="connsiteY500" fmla="*/ 5467998 h 6858000"/>
              <a:gd name="connsiteX501" fmla="*/ 2437177 w 7467600"/>
              <a:gd name="connsiteY501" fmla="*/ 5479608 h 6858000"/>
              <a:gd name="connsiteX502" fmla="*/ 2445247 w 7467600"/>
              <a:gd name="connsiteY502" fmla="*/ 5483476 h 6858000"/>
              <a:gd name="connsiteX503" fmla="*/ 2743626 w 7467600"/>
              <a:gd name="connsiteY503" fmla="*/ 5304819 h 6858000"/>
              <a:gd name="connsiteX504" fmla="*/ 3048102 w 7467600"/>
              <a:gd name="connsiteY504" fmla="*/ 5150595 h 6858000"/>
              <a:gd name="connsiteX505" fmla="*/ 1799414 w 7467600"/>
              <a:gd name="connsiteY505" fmla="*/ 4694732 h 6858000"/>
              <a:gd name="connsiteX506" fmla="*/ 1771735 w 7467600"/>
              <a:gd name="connsiteY506" fmla="*/ 4619929 h 6858000"/>
              <a:gd name="connsiteX507" fmla="*/ 3104273 w 7467600"/>
              <a:gd name="connsiteY507" fmla="*/ 5076159 h 6858000"/>
              <a:gd name="connsiteX508" fmla="*/ 3113245 w 7467600"/>
              <a:gd name="connsiteY508" fmla="*/ 5090705 h 6858000"/>
              <a:gd name="connsiteX509" fmla="*/ 3126294 w 7467600"/>
              <a:gd name="connsiteY509" fmla="*/ 5114400 h 6858000"/>
              <a:gd name="connsiteX510" fmla="*/ 3937433 w 7467600"/>
              <a:gd name="connsiteY510" fmla="*/ 4830473 h 6858000"/>
              <a:gd name="connsiteX511" fmla="*/ 3590475 w 7467600"/>
              <a:gd name="connsiteY511" fmla="*/ 4597974 h 6858000"/>
              <a:gd name="connsiteX512" fmla="*/ 3100264 w 7467600"/>
              <a:gd name="connsiteY512" fmla="*/ 4579845 h 6858000"/>
              <a:gd name="connsiteX513" fmla="*/ 2183576 w 7467600"/>
              <a:gd name="connsiteY513" fmla="*/ 4227150 h 6858000"/>
              <a:gd name="connsiteX514" fmla="*/ 2151029 w 7467600"/>
              <a:gd name="connsiteY514" fmla="*/ 4146947 h 6858000"/>
              <a:gd name="connsiteX515" fmla="*/ 3563434 w 7467600"/>
              <a:gd name="connsiteY515" fmla="*/ 4469115 h 6858000"/>
              <a:gd name="connsiteX516" fmla="*/ 3177952 w 7467600"/>
              <a:gd name="connsiteY516" fmla="*/ 3657386 h 6858000"/>
              <a:gd name="connsiteX517" fmla="*/ 3189263 w 7467600"/>
              <a:gd name="connsiteY517" fmla="*/ 3625726 h 6858000"/>
              <a:gd name="connsiteX518" fmla="*/ 3560912 w 7467600"/>
              <a:gd name="connsiteY518" fmla="*/ 4079863 h 6858000"/>
              <a:gd name="connsiteX519" fmla="*/ 3626636 w 7467600"/>
              <a:gd name="connsiteY519" fmla="*/ 4512230 h 6858000"/>
              <a:gd name="connsiteX520" fmla="*/ 3653088 w 7467600"/>
              <a:gd name="connsiteY520" fmla="*/ 4521417 h 6858000"/>
              <a:gd name="connsiteX521" fmla="*/ 3988128 w 7467600"/>
              <a:gd name="connsiteY521" fmla="*/ 4817267 h 6858000"/>
              <a:gd name="connsiteX522" fmla="*/ 4830582 w 7467600"/>
              <a:gd name="connsiteY522" fmla="*/ 4676000 h 6858000"/>
              <a:gd name="connsiteX523" fmla="*/ 4830100 w 7467600"/>
              <a:gd name="connsiteY523" fmla="*/ 4675554 h 6858000"/>
              <a:gd name="connsiteX524" fmla="*/ 4036318 w 7467600"/>
              <a:gd name="connsiteY524" fmla="*/ 4147013 h 6858000"/>
              <a:gd name="connsiteX525" fmla="*/ 3432098 w 7467600"/>
              <a:gd name="connsiteY525" fmla="*/ 3537312 h 6858000"/>
              <a:gd name="connsiteX526" fmla="*/ 3446761 w 7467600"/>
              <a:gd name="connsiteY526" fmla="*/ 3461278 h 6858000"/>
              <a:gd name="connsiteX527" fmla="*/ 4419733 w 7467600"/>
              <a:gd name="connsiteY527" fmla="*/ 3963555 h 6858000"/>
              <a:gd name="connsiteX528" fmla="*/ 4781371 w 7467600"/>
              <a:gd name="connsiteY528" fmla="*/ 4458604 h 6858000"/>
              <a:gd name="connsiteX529" fmla="*/ 4780440 w 7467600"/>
              <a:gd name="connsiteY529" fmla="*/ 4470290 h 6858000"/>
              <a:gd name="connsiteX530" fmla="*/ 4898954 w 7467600"/>
              <a:gd name="connsiteY530" fmla="*/ 4662092 h 6858000"/>
              <a:gd name="connsiteX531" fmla="*/ 4900699 w 7467600"/>
              <a:gd name="connsiteY531" fmla="*/ 4670867 h 6858000"/>
              <a:gd name="connsiteX532" fmla="*/ 5714511 w 7467600"/>
              <a:gd name="connsiteY532" fmla="*/ 4663483 h 6858000"/>
              <a:gd name="connsiteX533" fmla="*/ 5464793 w 7467600"/>
              <a:gd name="connsiteY533" fmla="*/ 4393556 h 6858000"/>
              <a:gd name="connsiteX534" fmla="*/ 5461897 w 7467600"/>
              <a:gd name="connsiteY534" fmla="*/ 4390879 h 6858000"/>
              <a:gd name="connsiteX535" fmla="*/ 4294126 w 7467600"/>
              <a:gd name="connsiteY535" fmla="*/ 3303048 h 6858000"/>
              <a:gd name="connsiteX536" fmla="*/ 4305321 w 7467600"/>
              <a:gd name="connsiteY536" fmla="*/ 3256953 h 6858000"/>
              <a:gd name="connsiteX537" fmla="*/ 4949299 w 7467600"/>
              <a:gd name="connsiteY537" fmla="*/ 3766336 h 6858000"/>
              <a:gd name="connsiteX538" fmla="*/ 5291452 w 7467600"/>
              <a:gd name="connsiteY538" fmla="*/ 4076801 h 6858000"/>
              <a:gd name="connsiteX539" fmla="*/ 5434998 w 7467600"/>
              <a:gd name="connsiteY539" fmla="*/ 4254100 h 6858000"/>
              <a:gd name="connsiteX540" fmla="*/ 5351015 w 7467600"/>
              <a:gd name="connsiteY540" fmla="*/ 3760989 h 6858000"/>
              <a:gd name="connsiteX541" fmla="*/ 5413780 w 7467600"/>
              <a:gd name="connsiteY541" fmla="*/ 2966265 h 6858000"/>
              <a:gd name="connsiteX542" fmla="*/ 5425627 w 7467600"/>
              <a:gd name="connsiteY542" fmla="*/ 2954192 h 6858000"/>
              <a:gd name="connsiteX543" fmla="*/ 6604735 w 7467600"/>
              <a:gd name="connsiteY543" fmla="*/ 2041381 h 6858000"/>
              <a:gd name="connsiteX544" fmla="*/ 7204487 w 7467600"/>
              <a:gd name="connsiteY544" fmla="*/ 2742112 h 6858000"/>
              <a:gd name="connsiteX545" fmla="*/ 7131592 w 7467600"/>
              <a:gd name="connsiteY545" fmla="*/ 2672096 h 6858000"/>
              <a:gd name="connsiteX546" fmla="*/ 6996344 w 7467600"/>
              <a:gd name="connsiteY546" fmla="*/ 2518310 h 6858000"/>
              <a:gd name="connsiteX547" fmla="*/ 6735495 w 7467600"/>
              <a:gd name="connsiteY547" fmla="*/ 2196890 h 6858000"/>
              <a:gd name="connsiteX548" fmla="*/ 6721901 w 7467600"/>
              <a:gd name="connsiteY548" fmla="*/ 2179274 h 6858000"/>
              <a:gd name="connsiteX549" fmla="*/ 6604735 w 7467600"/>
              <a:gd name="connsiteY549" fmla="*/ 2041381 h 6858000"/>
              <a:gd name="connsiteX550" fmla="*/ 6591670 w 7467600"/>
              <a:gd name="connsiteY550" fmla="*/ 1988277 h 6858000"/>
              <a:gd name="connsiteX551" fmla="*/ 6747349 w 7467600"/>
              <a:gd name="connsiteY551" fmla="*/ 2160069 h 6858000"/>
              <a:gd name="connsiteX552" fmla="*/ 6760943 w 7467600"/>
              <a:gd name="connsiteY552" fmla="*/ 2177686 h 6858000"/>
              <a:gd name="connsiteX553" fmla="*/ 7021065 w 7467600"/>
              <a:gd name="connsiteY553" fmla="*/ 2498102 h 6858000"/>
              <a:gd name="connsiteX554" fmla="*/ 7155223 w 7467600"/>
              <a:gd name="connsiteY554" fmla="*/ 2650386 h 6858000"/>
              <a:gd name="connsiteX555" fmla="*/ 7203167 w 7467600"/>
              <a:gd name="connsiteY555" fmla="*/ 2697288 h 6858000"/>
              <a:gd name="connsiteX556" fmla="*/ 6937703 w 7467600"/>
              <a:gd name="connsiteY556" fmla="*/ 2321981 h 6858000"/>
              <a:gd name="connsiteX557" fmla="*/ 6591670 w 7467600"/>
              <a:gd name="connsiteY557" fmla="*/ 1988277 h 6858000"/>
              <a:gd name="connsiteX558" fmla="*/ 5798671 w 7467600"/>
              <a:gd name="connsiteY558" fmla="*/ 1981601 h 6858000"/>
              <a:gd name="connsiteX559" fmla="*/ 5754709 w 7467600"/>
              <a:gd name="connsiteY559" fmla="*/ 2071454 h 6858000"/>
              <a:gd name="connsiteX560" fmla="*/ 5763044 w 7467600"/>
              <a:gd name="connsiteY560" fmla="*/ 2842206 h 6858000"/>
              <a:gd name="connsiteX561" fmla="*/ 5764974 w 7467600"/>
              <a:gd name="connsiteY561" fmla="*/ 2799609 h 6858000"/>
              <a:gd name="connsiteX562" fmla="*/ 5767665 w 7467600"/>
              <a:gd name="connsiteY562" fmla="*/ 2666409 h 6858000"/>
              <a:gd name="connsiteX563" fmla="*/ 5763055 w 7467600"/>
              <a:gd name="connsiteY563" fmla="*/ 2579705 h 6858000"/>
              <a:gd name="connsiteX564" fmla="*/ 5758079 w 7467600"/>
              <a:gd name="connsiteY564" fmla="*/ 2492508 h 6858000"/>
              <a:gd name="connsiteX565" fmla="*/ 5779325 w 7467600"/>
              <a:gd name="connsiteY565" fmla="*/ 2197069 h 6858000"/>
              <a:gd name="connsiteX566" fmla="*/ 5798671 w 7467600"/>
              <a:gd name="connsiteY566" fmla="*/ 1981601 h 6858000"/>
              <a:gd name="connsiteX567" fmla="*/ 5829202 w 7467600"/>
              <a:gd name="connsiteY567" fmla="*/ 1971679 h 6858000"/>
              <a:gd name="connsiteX568" fmla="*/ 5809558 w 7467600"/>
              <a:gd name="connsiteY568" fmla="*/ 2198043 h 6858000"/>
              <a:gd name="connsiteX569" fmla="*/ 5788653 w 7467600"/>
              <a:gd name="connsiteY569" fmla="*/ 2489430 h 6858000"/>
              <a:gd name="connsiteX570" fmla="*/ 5793439 w 7467600"/>
              <a:gd name="connsiteY570" fmla="*/ 2575235 h 6858000"/>
              <a:gd name="connsiteX571" fmla="*/ 5796837 w 7467600"/>
              <a:gd name="connsiteY571" fmla="*/ 2637633 h 6858000"/>
              <a:gd name="connsiteX572" fmla="*/ 5818614 w 7467600"/>
              <a:gd name="connsiteY572" fmla="*/ 2473055 h 6858000"/>
              <a:gd name="connsiteX573" fmla="*/ 5829202 w 7467600"/>
              <a:gd name="connsiteY573" fmla="*/ 1971679 h 6858000"/>
              <a:gd name="connsiteX574" fmla="*/ 5911389 w 7467600"/>
              <a:gd name="connsiteY574" fmla="*/ 1898371 h 6858000"/>
              <a:gd name="connsiteX575" fmla="*/ 6237627 w 7467600"/>
              <a:gd name="connsiteY575" fmla="*/ 2231921 h 6858000"/>
              <a:gd name="connsiteX576" fmla="*/ 5911389 w 7467600"/>
              <a:gd name="connsiteY576" fmla="*/ 1898371 h 6858000"/>
              <a:gd name="connsiteX577" fmla="*/ 6944437 w 7467600"/>
              <a:gd name="connsiteY577" fmla="*/ 1575402 h 6858000"/>
              <a:gd name="connsiteX578" fmla="*/ 6304730 w 7467600"/>
              <a:gd name="connsiteY578" fmla="*/ 1766654 h 6858000"/>
              <a:gd name="connsiteX579" fmla="*/ 6944437 w 7467600"/>
              <a:gd name="connsiteY579" fmla="*/ 1575402 h 6858000"/>
              <a:gd name="connsiteX580" fmla="*/ 7019523 w 7467600"/>
              <a:gd name="connsiteY580" fmla="*/ 1519450 h 6858000"/>
              <a:gd name="connsiteX581" fmla="*/ 6298091 w 7467600"/>
              <a:gd name="connsiteY581" fmla="*/ 1737122 h 6858000"/>
              <a:gd name="connsiteX582" fmla="*/ 7019523 w 7467600"/>
              <a:gd name="connsiteY582" fmla="*/ 1519450 h 6858000"/>
              <a:gd name="connsiteX583" fmla="*/ 2399523 w 7467600"/>
              <a:gd name="connsiteY583" fmla="*/ 1428234 h 6858000"/>
              <a:gd name="connsiteX584" fmla="*/ 2224982 w 7467600"/>
              <a:gd name="connsiteY584" fmla="*/ 1826201 h 6858000"/>
              <a:gd name="connsiteX585" fmla="*/ 2096099 w 7467600"/>
              <a:gd name="connsiteY585" fmla="*/ 2345900 h 6858000"/>
              <a:gd name="connsiteX586" fmla="*/ 2283317 w 7467600"/>
              <a:gd name="connsiteY586" fmla="*/ 1796925 h 6858000"/>
              <a:gd name="connsiteX587" fmla="*/ 2399523 w 7467600"/>
              <a:gd name="connsiteY587" fmla="*/ 1428234 h 6858000"/>
              <a:gd name="connsiteX588" fmla="*/ 2448558 w 7467600"/>
              <a:gd name="connsiteY588" fmla="*/ 1373435 h 6858000"/>
              <a:gd name="connsiteX589" fmla="*/ 2312521 w 7467600"/>
              <a:gd name="connsiteY589" fmla="*/ 1806140 h 6858000"/>
              <a:gd name="connsiteX590" fmla="*/ 2127533 w 7467600"/>
              <a:gd name="connsiteY590" fmla="*/ 2348380 h 6858000"/>
              <a:gd name="connsiteX591" fmla="*/ 2358080 w 7467600"/>
              <a:gd name="connsiteY591" fmla="*/ 1866134 h 6858000"/>
              <a:gd name="connsiteX592" fmla="*/ 2407436 w 7467600"/>
              <a:gd name="connsiteY592" fmla="*/ 1651070 h 6858000"/>
              <a:gd name="connsiteX593" fmla="*/ 2448558 w 7467600"/>
              <a:gd name="connsiteY593" fmla="*/ 1373435 h 6858000"/>
              <a:gd name="connsiteX594" fmla="*/ 278707 w 7467600"/>
              <a:gd name="connsiteY594" fmla="*/ 1352270 h 6858000"/>
              <a:gd name="connsiteX595" fmla="*/ 321570 w 7467600"/>
              <a:gd name="connsiteY595" fmla="*/ 1861610 h 6858000"/>
              <a:gd name="connsiteX596" fmla="*/ 294281 w 7467600"/>
              <a:gd name="connsiteY596" fmla="*/ 1440658 h 6858000"/>
              <a:gd name="connsiteX597" fmla="*/ 278707 w 7467600"/>
              <a:gd name="connsiteY597" fmla="*/ 1352270 h 6858000"/>
              <a:gd name="connsiteX598" fmla="*/ 1423821 w 7467600"/>
              <a:gd name="connsiteY598" fmla="*/ 1351958 h 6858000"/>
              <a:gd name="connsiteX599" fmla="*/ 1638521 w 7467600"/>
              <a:gd name="connsiteY599" fmla="*/ 1908470 h 6858000"/>
              <a:gd name="connsiteX600" fmla="*/ 1754199 w 7467600"/>
              <a:gd name="connsiteY600" fmla="*/ 2149284 h 6858000"/>
              <a:gd name="connsiteX601" fmla="*/ 1908359 w 7467600"/>
              <a:gd name="connsiteY601" fmla="*/ 2364988 h 6858000"/>
              <a:gd name="connsiteX602" fmla="*/ 1647661 w 7467600"/>
              <a:gd name="connsiteY602" fmla="*/ 1825945 h 6858000"/>
              <a:gd name="connsiteX603" fmla="*/ 1423821 w 7467600"/>
              <a:gd name="connsiteY603" fmla="*/ 1351958 h 6858000"/>
              <a:gd name="connsiteX604" fmla="*/ 1431890 w 7467600"/>
              <a:gd name="connsiteY604" fmla="*/ 1306475 h 6858000"/>
              <a:gd name="connsiteX605" fmla="*/ 1507597 w 7467600"/>
              <a:gd name="connsiteY605" fmla="*/ 1446132 h 6858000"/>
              <a:gd name="connsiteX606" fmla="*/ 1674586 w 7467600"/>
              <a:gd name="connsiteY606" fmla="*/ 1813832 h 6858000"/>
              <a:gd name="connsiteX607" fmla="*/ 1815950 w 7467600"/>
              <a:gd name="connsiteY607" fmla="*/ 2128564 h 6858000"/>
              <a:gd name="connsiteX608" fmla="*/ 1984242 w 7467600"/>
              <a:gd name="connsiteY608" fmla="*/ 2430829 h 6858000"/>
              <a:gd name="connsiteX609" fmla="*/ 2014023 w 7467600"/>
              <a:gd name="connsiteY609" fmla="*/ 2450995 h 6858000"/>
              <a:gd name="connsiteX610" fmla="*/ 1747337 w 7467600"/>
              <a:gd name="connsiteY610" fmla="*/ 1855264 h 6858000"/>
              <a:gd name="connsiteX611" fmla="*/ 1533749 w 7467600"/>
              <a:gd name="connsiteY611" fmla="*/ 1478656 h 6858000"/>
              <a:gd name="connsiteX612" fmla="*/ 1431890 w 7467600"/>
              <a:gd name="connsiteY612" fmla="*/ 1306475 h 6858000"/>
              <a:gd name="connsiteX613" fmla="*/ 5052692 w 7467600"/>
              <a:gd name="connsiteY613" fmla="*/ 1292994 h 6858000"/>
              <a:gd name="connsiteX614" fmla="*/ 5200661 w 7467600"/>
              <a:gd name="connsiteY614" fmla="*/ 1635186 h 6858000"/>
              <a:gd name="connsiteX615" fmla="*/ 5297138 w 7467600"/>
              <a:gd name="connsiteY615" fmla="*/ 1906351 h 6858000"/>
              <a:gd name="connsiteX616" fmla="*/ 5052692 w 7467600"/>
              <a:gd name="connsiteY616" fmla="*/ 1292994 h 6858000"/>
              <a:gd name="connsiteX617" fmla="*/ 5009948 w 7467600"/>
              <a:gd name="connsiteY617" fmla="*/ 1273619 h 6858000"/>
              <a:gd name="connsiteX618" fmla="*/ 5121777 w 7467600"/>
              <a:gd name="connsiteY618" fmla="*/ 1654213 h 6858000"/>
              <a:gd name="connsiteX619" fmla="*/ 5293545 w 7467600"/>
              <a:gd name="connsiteY619" fmla="*/ 2072247 h 6858000"/>
              <a:gd name="connsiteX620" fmla="*/ 5294042 w 7467600"/>
              <a:gd name="connsiteY620" fmla="*/ 2065019 h 6858000"/>
              <a:gd name="connsiteX621" fmla="*/ 5171936 w 7467600"/>
              <a:gd name="connsiteY621" fmla="*/ 1647613 h 6858000"/>
              <a:gd name="connsiteX622" fmla="*/ 5009948 w 7467600"/>
              <a:gd name="connsiteY622" fmla="*/ 1273619 h 6858000"/>
              <a:gd name="connsiteX623" fmla="*/ 655236 w 7467600"/>
              <a:gd name="connsiteY623" fmla="*/ 1268632 h 6858000"/>
              <a:gd name="connsiteX624" fmla="*/ 839521 w 7467600"/>
              <a:gd name="connsiteY624" fmla="*/ 1685315 h 6858000"/>
              <a:gd name="connsiteX625" fmla="*/ 1109416 w 7467600"/>
              <a:gd name="connsiteY625" fmla="*/ 2061663 h 6858000"/>
              <a:gd name="connsiteX626" fmla="*/ 1298300 w 7467600"/>
              <a:gd name="connsiteY626" fmla="*/ 2247742 h 6858000"/>
              <a:gd name="connsiteX627" fmla="*/ 1125871 w 7467600"/>
              <a:gd name="connsiteY627" fmla="*/ 1989513 h 6858000"/>
              <a:gd name="connsiteX628" fmla="*/ 981574 w 7467600"/>
              <a:gd name="connsiteY628" fmla="*/ 1783157 h 6858000"/>
              <a:gd name="connsiteX629" fmla="*/ 922198 w 7467600"/>
              <a:gd name="connsiteY629" fmla="*/ 1677437 h 6858000"/>
              <a:gd name="connsiteX630" fmla="*/ 869293 w 7467600"/>
              <a:gd name="connsiteY630" fmla="*/ 1583214 h 6858000"/>
              <a:gd name="connsiteX631" fmla="*/ 751431 w 7467600"/>
              <a:gd name="connsiteY631" fmla="*/ 1405731 h 6858000"/>
              <a:gd name="connsiteX632" fmla="*/ 655236 w 7467600"/>
              <a:gd name="connsiteY632" fmla="*/ 1268632 h 6858000"/>
              <a:gd name="connsiteX633" fmla="*/ 6516292 w 7467600"/>
              <a:gd name="connsiteY633" fmla="*/ 1263064 h 6858000"/>
              <a:gd name="connsiteX634" fmla="*/ 5736320 w 7467600"/>
              <a:gd name="connsiteY634" fmla="*/ 1501803 h 6858000"/>
              <a:gd name="connsiteX635" fmla="*/ 6516292 w 7467600"/>
              <a:gd name="connsiteY635" fmla="*/ 1263064 h 6858000"/>
              <a:gd name="connsiteX636" fmla="*/ 291466 w 7467600"/>
              <a:gd name="connsiteY636" fmla="*/ 1250369 h 6858000"/>
              <a:gd name="connsiteX637" fmla="*/ 323180 w 7467600"/>
              <a:gd name="connsiteY637" fmla="*/ 1435283 h 6858000"/>
              <a:gd name="connsiteX638" fmla="*/ 349381 w 7467600"/>
              <a:gd name="connsiteY638" fmla="*/ 1875041 h 6858000"/>
              <a:gd name="connsiteX639" fmla="*/ 374363 w 7467600"/>
              <a:gd name="connsiteY639" fmla="*/ 1506494 h 6858000"/>
              <a:gd name="connsiteX640" fmla="*/ 302168 w 7467600"/>
              <a:gd name="connsiteY640" fmla="*/ 1274495 h 6858000"/>
              <a:gd name="connsiteX641" fmla="*/ 291466 w 7467600"/>
              <a:gd name="connsiteY641" fmla="*/ 1250369 h 6858000"/>
              <a:gd name="connsiteX642" fmla="*/ 678222 w 7467600"/>
              <a:gd name="connsiteY642" fmla="*/ 1248670 h 6858000"/>
              <a:gd name="connsiteX643" fmla="*/ 775536 w 7467600"/>
              <a:gd name="connsiteY643" fmla="*/ 1388015 h 6858000"/>
              <a:gd name="connsiteX644" fmla="*/ 894529 w 7467600"/>
              <a:gd name="connsiteY644" fmla="*/ 1567739 h 6858000"/>
              <a:gd name="connsiteX645" fmla="*/ 948000 w 7467600"/>
              <a:gd name="connsiteY645" fmla="*/ 1663088 h 6858000"/>
              <a:gd name="connsiteX646" fmla="*/ 1006812 w 7467600"/>
              <a:gd name="connsiteY646" fmla="*/ 1767683 h 6858000"/>
              <a:gd name="connsiteX647" fmla="*/ 1149133 w 7467600"/>
              <a:gd name="connsiteY647" fmla="*/ 1971513 h 6858000"/>
              <a:gd name="connsiteX648" fmla="*/ 1333952 w 7467600"/>
              <a:gd name="connsiteY648" fmla="*/ 2251620 h 6858000"/>
              <a:gd name="connsiteX649" fmla="*/ 1337329 w 7467600"/>
              <a:gd name="connsiteY649" fmla="*/ 2258350 h 6858000"/>
              <a:gd name="connsiteX650" fmla="*/ 1014726 w 7467600"/>
              <a:gd name="connsiteY650" fmla="*/ 1615556 h 6858000"/>
              <a:gd name="connsiteX651" fmla="*/ 678222 w 7467600"/>
              <a:gd name="connsiteY651" fmla="*/ 1248670 h 6858000"/>
              <a:gd name="connsiteX652" fmla="*/ 6691602 w 7467600"/>
              <a:gd name="connsiteY652" fmla="*/ 1140573 h 6858000"/>
              <a:gd name="connsiteX653" fmla="*/ 6571100 w 7467600"/>
              <a:gd name="connsiteY653" fmla="*/ 1183662 h 6858000"/>
              <a:gd name="connsiteX654" fmla="*/ 6241687 w 7467600"/>
              <a:gd name="connsiteY654" fmla="*/ 1257600 h 6858000"/>
              <a:gd name="connsiteX655" fmla="*/ 5693009 w 7467600"/>
              <a:gd name="connsiteY655" fmla="*/ 1478256 h 6858000"/>
              <a:gd name="connsiteX656" fmla="*/ 6548420 w 7467600"/>
              <a:gd name="connsiteY656" fmla="*/ 1214599 h 6858000"/>
              <a:gd name="connsiteX657" fmla="*/ 6605473 w 7467600"/>
              <a:gd name="connsiteY657" fmla="*/ 1184686 h 6858000"/>
              <a:gd name="connsiteX658" fmla="*/ 6691602 w 7467600"/>
              <a:gd name="connsiteY658" fmla="*/ 1140573 h 6858000"/>
              <a:gd name="connsiteX659" fmla="*/ 4002475 w 7467600"/>
              <a:gd name="connsiteY659" fmla="*/ 1037802 h 6858000"/>
              <a:gd name="connsiteX660" fmla="*/ 4000324 w 7467600"/>
              <a:gd name="connsiteY660" fmla="*/ 1039362 h 6858000"/>
              <a:gd name="connsiteX661" fmla="*/ 4002862 w 7467600"/>
              <a:gd name="connsiteY661" fmla="*/ 1042866 h 6858000"/>
              <a:gd name="connsiteX662" fmla="*/ 4002475 w 7467600"/>
              <a:gd name="connsiteY662" fmla="*/ 1037802 h 6858000"/>
              <a:gd name="connsiteX663" fmla="*/ 506322 w 7467600"/>
              <a:gd name="connsiteY663" fmla="*/ 1020997 h 6858000"/>
              <a:gd name="connsiteX664" fmla="*/ 533068 w 7467600"/>
              <a:gd name="connsiteY664" fmla="*/ 1029409 h 6858000"/>
              <a:gd name="connsiteX665" fmla="*/ 1232525 w 7467600"/>
              <a:gd name="connsiteY665" fmla="*/ 1804675 h 6858000"/>
              <a:gd name="connsiteX666" fmla="*/ 1388858 w 7467600"/>
              <a:gd name="connsiteY666" fmla="*/ 2368011 h 6858000"/>
              <a:gd name="connsiteX667" fmla="*/ 1384098 w 7467600"/>
              <a:gd name="connsiteY667" fmla="*/ 2378125 h 6858000"/>
              <a:gd name="connsiteX668" fmla="*/ 1425393 w 7467600"/>
              <a:gd name="connsiteY668" fmla="*/ 2589124 h 6858000"/>
              <a:gd name="connsiteX669" fmla="*/ 1424001 w 7467600"/>
              <a:gd name="connsiteY669" fmla="*/ 2597541 h 6858000"/>
              <a:gd name="connsiteX670" fmla="*/ 2152729 w 7467600"/>
              <a:gd name="connsiteY670" fmla="*/ 2864487 h 6858000"/>
              <a:gd name="connsiteX671" fmla="*/ 2020609 w 7467600"/>
              <a:gd name="connsiteY671" fmla="*/ 2539671 h 6858000"/>
              <a:gd name="connsiteX672" fmla="*/ 2018920 w 7467600"/>
              <a:gd name="connsiteY672" fmla="*/ 2536309 h 6858000"/>
              <a:gd name="connsiteX673" fmla="*/ 1342441 w 7467600"/>
              <a:gd name="connsiteY673" fmla="*/ 1173017 h 6858000"/>
              <a:gd name="connsiteX674" fmla="*/ 1367925 w 7467600"/>
              <a:gd name="connsiteY674" fmla="*/ 1135648 h 6858000"/>
              <a:gd name="connsiteX675" fmla="*/ 1771401 w 7467600"/>
              <a:gd name="connsiteY675" fmla="*/ 1806673 h 6858000"/>
              <a:gd name="connsiteX676" fmla="*/ 1972385 w 7467600"/>
              <a:gd name="connsiteY676" fmla="*/ 2198735 h 6858000"/>
              <a:gd name="connsiteX677" fmla="*/ 2040892 w 7467600"/>
              <a:gd name="connsiteY677" fmla="*/ 2405205 h 6858000"/>
              <a:gd name="connsiteX678" fmla="*/ 2131689 w 7467600"/>
              <a:gd name="connsiteY678" fmla="*/ 1936926 h 6858000"/>
              <a:gd name="connsiteX679" fmla="*/ 2454820 w 7467600"/>
              <a:gd name="connsiteY679" fmla="*/ 1248808 h 6858000"/>
              <a:gd name="connsiteX680" fmla="*/ 2492512 w 7467600"/>
              <a:gd name="connsiteY680" fmla="*/ 1302920 h 6858000"/>
              <a:gd name="connsiteX681" fmla="*/ 2081216 w 7467600"/>
              <a:gd name="connsiteY681" fmla="*/ 2527513 h 6858000"/>
              <a:gd name="connsiteX682" fmla="*/ 2081211 w 7467600"/>
              <a:gd name="connsiteY682" fmla="*/ 2528916 h 6858000"/>
              <a:gd name="connsiteX683" fmla="*/ 2199067 w 7467600"/>
              <a:gd name="connsiteY683" fmla="*/ 2884061 h 6858000"/>
              <a:gd name="connsiteX684" fmla="*/ 3192586 w 7467600"/>
              <a:gd name="connsiteY684" fmla="*/ 3411496 h 6858000"/>
              <a:gd name="connsiteX685" fmla="*/ 3182620 w 7467600"/>
              <a:gd name="connsiteY685" fmla="*/ 3483279 h 6858000"/>
              <a:gd name="connsiteX686" fmla="*/ 2435119 w 7467600"/>
              <a:gd name="connsiteY686" fmla="*/ 3080173 h 6858000"/>
              <a:gd name="connsiteX687" fmla="*/ 2410152 w 7467600"/>
              <a:gd name="connsiteY687" fmla="*/ 3063751 h 6858000"/>
              <a:gd name="connsiteX688" fmla="*/ 2408099 w 7467600"/>
              <a:gd name="connsiteY688" fmla="*/ 3064403 h 6858000"/>
              <a:gd name="connsiteX689" fmla="*/ 2407218 w 7467600"/>
              <a:gd name="connsiteY689" fmla="*/ 3070324 h 6858000"/>
              <a:gd name="connsiteX690" fmla="*/ 2380138 w 7467600"/>
              <a:gd name="connsiteY690" fmla="*/ 3099341 h 6858000"/>
              <a:gd name="connsiteX691" fmla="*/ 1765923 w 7467600"/>
              <a:gd name="connsiteY691" fmla="*/ 3581043 h 6858000"/>
              <a:gd name="connsiteX692" fmla="*/ 1702258 w 7467600"/>
              <a:gd name="connsiteY692" fmla="*/ 3612286 h 6858000"/>
              <a:gd name="connsiteX693" fmla="*/ 1538370 w 7467600"/>
              <a:gd name="connsiteY693" fmla="*/ 3811804 h 6858000"/>
              <a:gd name="connsiteX694" fmla="*/ 542867 w 7467600"/>
              <a:gd name="connsiteY694" fmla="*/ 4944092 h 6858000"/>
              <a:gd name="connsiteX695" fmla="*/ 515800 w 7467600"/>
              <a:gd name="connsiteY695" fmla="*/ 4862180 h 6858000"/>
              <a:gd name="connsiteX696" fmla="*/ 909145 w 7467600"/>
              <a:gd name="connsiteY696" fmla="*/ 4199225 h 6858000"/>
              <a:gd name="connsiteX697" fmla="*/ 1214067 w 7467600"/>
              <a:gd name="connsiteY697" fmla="*/ 3908561 h 6858000"/>
              <a:gd name="connsiteX698" fmla="*/ 640967 w 7467600"/>
              <a:gd name="connsiteY698" fmla="*/ 4105601 h 6858000"/>
              <a:gd name="connsiteX699" fmla="*/ 112563 w 7467600"/>
              <a:gd name="connsiteY699" fmla="*/ 4396952 h 6858000"/>
              <a:gd name="connsiteX700" fmla="*/ 0 w 7467600"/>
              <a:gd name="connsiteY700" fmla="*/ 4466006 h 6858000"/>
              <a:gd name="connsiteX701" fmla="*/ 0 w 7467600"/>
              <a:gd name="connsiteY701" fmla="*/ 4233763 h 6858000"/>
              <a:gd name="connsiteX702" fmla="*/ 36881 w 7467600"/>
              <a:gd name="connsiteY702" fmla="*/ 4200118 h 6858000"/>
              <a:gd name="connsiteX703" fmla="*/ 910534 w 7467600"/>
              <a:gd name="connsiteY703" fmla="*/ 3629753 h 6858000"/>
              <a:gd name="connsiteX704" fmla="*/ 1578717 w 7467600"/>
              <a:gd name="connsiteY704" fmla="*/ 3575982 h 6858000"/>
              <a:gd name="connsiteX705" fmla="*/ 2338780 w 7467600"/>
              <a:gd name="connsiteY705" fmla="*/ 3033725 h 6858000"/>
              <a:gd name="connsiteX706" fmla="*/ 1807991 w 7467600"/>
              <a:gd name="connsiteY706" fmla="*/ 2807184 h 6858000"/>
              <a:gd name="connsiteX707" fmla="*/ 1416358 w 7467600"/>
              <a:gd name="connsiteY707" fmla="*/ 3112571 h 6858000"/>
              <a:gd name="connsiteX708" fmla="*/ 939066 w 7467600"/>
              <a:gd name="connsiteY708" fmla="*/ 3378798 h 6858000"/>
              <a:gd name="connsiteX709" fmla="*/ 115099 w 7467600"/>
              <a:gd name="connsiteY709" fmla="*/ 3607650 h 6858000"/>
              <a:gd name="connsiteX710" fmla="*/ 97284 w 7467600"/>
              <a:gd name="connsiteY710" fmla="*/ 3520393 h 6858000"/>
              <a:gd name="connsiteX711" fmla="*/ 922050 w 7467600"/>
              <a:gd name="connsiteY711" fmla="*/ 3074867 h 6858000"/>
              <a:gd name="connsiteX712" fmla="*/ 1405265 w 7467600"/>
              <a:gd name="connsiteY712" fmla="*/ 3016319 h 6858000"/>
              <a:gd name="connsiteX713" fmla="*/ 1407512 w 7467600"/>
              <a:gd name="connsiteY713" fmla="*/ 3018001 h 6858000"/>
              <a:gd name="connsiteX714" fmla="*/ 1726266 w 7467600"/>
              <a:gd name="connsiteY714" fmla="*/ 2777274 h 6858000"/>
              <a:gd name="connsiteX715" fmla="*/ 625390 w 7467600"/>
              <a:gd name="connsiteY715" fmla="*/ 2514541 h 6858000"/>
              <a:gd name="connsiteX716" fmla="*/ 619799 w 7467600"/>
              <a:gd name="connsiteY716" fmla="*/ 2527180 h 6858000"/>
              <a:gd name="connsiteX717" fmla="*/ 310030 w 7467600"/>
              <a:gd name="connsiteY717" fmla="*/ 2771818 h 6858000"/>
              <a:gd name="connsiteX718" fmla="*/ 173877 w 7467600"/>
              <a:gd name="connsiteY718" fmla="*/ 2937056 h 6858000"/>
              <a:gd name="connsiteX719" fmla="*/ 77889 w 7467600"/>
              <a:gd name="connsiteY719" fmla="*/ 3138440 h 6858000"/>
              <a:gd name="connsiteX720" fmla="*/ 0 w 7467600"/>
              <a:gd name="connsiteY720" fmla="*/ 3271395 h 6858000"/>
              <a:gd name="connsiteX721" fmla="*/ 0 w 7467600"/>
              <a:gd name="connsiteY721" fmla="*/ 3153002 h 6858000"/>
              <a:gd name="connsiteX722" fmla="*/ 2386 w 7467600"/>
              <a:gd name="connsiteY722" fmla="*/ 3149203 h 6858000"/>
              <a:gd name="connsiteX723" fmla="*/ 89753 w 7467600"/>
              <a:gd name="connsiteY723" fmla="*/ 2987702 h 6858000"/>
              <a:gd name="connsiteX724" fmla="*/ 76869 w 7467600"/>
              <a:gd name="connsiteY724" fmla="*/ 3005404 h 6858000"/>
              <a:gd name="connsiteX725" fmla="*/ 32049 w 7467600"/>
              <a:gd name="connsiteY725" fmla="*/ 3065814 h 6858000"/>
              <a:gd name="connsiteX726" fmla="*/ 0 w 7467600"/>
              <a:gd name="connsiteY726" fmla="*/ 3108744 h 6858000"/>
              <a:gd name="connsiteX727" fmla="*/ 0 w 7467600"/>
              <a:gd name="connsiteY727" fmla="*/ 3058059 h 6858000"/>
              <a:gd name="connsiteX728" fmla="*/ 7610 w 7467600"/>
              <a:gd name="connsiteY728" fmla="*/ 3047889 h 6858000"/>
              <a:gd name="connsiteX729" fmla="*/ 52419 w 7467600"/>
              <a:gd name="connsiteY729" fmla="*/ 2987479 h 6858000"/>
              <a:gd name="connsiteX730" fmla="*/ 59142 w 7467600"/>
              <a:gd name="connsiteY730" fmla="*/ 2978488 h 6858000"/>
              <a:gd name="connsiteX731" fmla="*/ 0 w 7467600"/>
              <a:gd name="connsiteY731" fmla="*/ 3015334 h 6858000"/>
              <a:gd name="connsiteX732" fmla="*/ 0 w 7467600"/>
              <a:gd name="connsiteY732" fmla="*/ 2914286 h 6858000"/>
              <a:gd name="connsiteX733" fmla="*/ 36383 w 7467600"/>
              <a:gd name="connsiteY733" fmla="*/ 2901128 h 6858000"/>
              <a:gd name="connsiteX734" fmla="*/ 156329 w 7467600"/>
              <a:gd name="connsiteY734" fmla="*/ 2840533 h 6858000"/>
              <a:gd name="connsiteX735" fmla="*/ 358355 w 7467600"/>
              <a:gd name="connsiteY735" fmla="*/ 2620471 h 6858000"/>
              <a:gd name="connsiteX736" fmla="*/ 510577 w 7467600"/>
              <a:gd name="connsiteY736" fmla="*/ 2501244 h 6858000"/>
              <a:gd name="connsiteX737" fmla="*/ 211967 w 7467600"/>
              <a:gd name="connsiteY737" fmla="*/ 2479171 h 6858000"/>
              <a:gd name="connsiteX738" fmla="*/ 0 w 7467600"/>
              <a:gd name="connsiteY738" fmla="*/ 2476398 h 6858000"/>
              <a:gd name="connsiteX739" fmla="*/ 0 w 7467600"/>
              <a:gd name="connsiteY739" fmla="*/ 2389189 h 6858000"/>
              <a:gd name="connsiteX740" fmla="*/ 103062 w 7467600"/>
              <a:gd name="connsiteY740" fmla="*/ 2389518 h 6858000"/>
              <a:gd name="connsiteX741" fmla="*/ 510734 w 7467600"/>
              <a:gd name="connsiteY741" fmla="*/ 2416201 h 6858000"/>
              <a:gd name="connsiteX742" fmla="*/ 279257 w 7467600"/>
              <a:gd name="connsiteY742" fmla="*/ 2092102 h 6858000"/>
              <a:gd name="connsiteX743" fmla="*/ 65265 w 7467600"/>
              <a:gd name="connsiteY743" fmla="*/ 2006049 h 6858000"/>
              <a:gd name="connsiteX744" fmla="*/ 0 w 7467600"/>
              <a:gd name="connsiteY744" fmla="*/ 1982532 h 6858000"/>
              <a:gd name="connsiteX745" fmla="*/ 0 w 7467600"/>
              <a:gd name="connsiteY745" fmla="*/ 1912789 h 6858000"/>
              <a:gd name="connsiteX746" fmla="*/ 97460 w 7467600"/>
              <a:gd name="connsiteY746" fmla="*/ 1953725 h 6858000"/>
              <a:gd name="connsiteX747" fmla="*/ 221272 w 7467600"/>
              <a:gd name="connsiteY747" fmla="*/ 1980766 h 6858000"/>
              <a:gd name="connsiteX748" fmla="*/ 116765 w 7467600"/>
              <a:gd name="connsiteY748" fmla="*/ 1911033 h 6858000"/>
              <a:gd name="connsiteX749" fmla="*/ 16405 w 7467600"/>
              <a:gd name="connsiteY749" fmla="*/ 1803412 h 6858000"/>
              <a:gd name="connsiteX750" fmla="*/ 0 w 7467600"/>
              <a:gd name="connsiteY750" fmla="*/ 1784777 h 6858000"/>
              <a:gd name="connsiteX751" fmla="*/ 0 w 7467600"/>
              <a:gd name="connsiteY751" fmla="*/ 1740082 h 6858000"/>
              <a:gd name="connsiteX752" fmla="*/ 39394 w 7467600"/>
              <a:gd name="connsiteY752" fmla="*/ 1784856 h 6858000"/>
              <a:gd name="connsiteX753" fmla="*/ 135813 w 7467600"/>
              <a:gd name="connsiteY753" fmla="*/ 1888838 h 6858000"/>
              <a:gd name="connsiteX754" fmla="*/ 242575 w 7467600"/>
              <a:gd name="connsiteY754" fmla="*/ 1958841 h 6858000"/>
              <a:gd name="connsiteX755" fmla="*/ 82197 w 7467600"/>
              <a:gd name="connsiteY755" fmla="*/ 1754826 h 6858000"/>
              <a:gd name="connsiteX756" fmla="*/ 0 w 7467600"/>
              <a:gd name="connsiteY756" fmla="*/ 1679650 h 6858000"/>
              <a:gd name="connsiteX757" fmla="*/ 0 w 7467600"/>
              <a:gd name="connsiteY757" fmla="*/ 1602463 h 6858000"/>
              <a:gd name="connsiteX758" fmla="*/ 84689 w 7467600"/>
              <a:gd name="connsiteY758" fmla="*/ 1677442 h 6858000"/>
              <a:gd name="connsiteX759" fmla="*/ 298437 w 7467600"/>
              <a:gd name="connsiteY759" fmla="*/ 1968019 h 6858000"/>
              <a:gd name="connsiteX760" fmla="*/ 227269 w 7467600"/>
              <a:gd name="connsiteY760" fmla="*/ 1114064 h 6858000"/>
              <a:gd name="connsiteX761" fmla="*/ 248003 w 7467600"/>
              <a:gd name="connsiteY761" fmla="*/ 1089613 h 6858000"/>
              <a:gd name="connsiteX762" fmla="*/ 427020 w 7467600"/>
              <a:gd name="connsiteY762" fmla="*/ 1619803 h 6858000"/>
              <a:gd name="connsiteX763" fmla="*/ 340345 w 7467600"/>
              <a:gd name="connsiteY763" fmla="*/ 2027739 h 6858000"/>
              <a:gd name="connsiteX764" fmla="*/ 360865 w 7467600"/>
              <a:gd name="connsiteY764" fmla="*/ 2044827 h 6858000"/>
              <a:gd name="connsiteX765" fmla="*/ 560414 w 7467600"/>
              <a:gd name="connsiteY765" fmla="*/ 2421457 h 6858000"/>
              <a:gd name="connsiteX766" fmla="*/ 1359703 w 7467600"/>
              <a:gd name="connsiteY766" fmla="*/ 2578554 h 6858000"/>
              <a:gd name="connsiteX767" fmla="*/ 1359422 w 7467600"/>
              <a:gd name="connsiteY767" fmla="*/ 2577994 h 6858000"/>
              <a:gd name="connsiteX768" fmla="*/ 828701 w 7467600"/>
              <a:gd name="connsiteY768" fmla="*/ 1839520 h 6858000"/>
              <a:gd name="connsiteX769" fmla="*/ 494427 w 7467600"/>
              <a:gd name="connsiteY769" fmla="*/ 1092333 h 6858000"/>
              <a:gd name="connsiteX770" fmla="*/ 506322 w 7467600"/>
              <a:gd name="connsiteY770" fmla="*/ 1020997 h 6858000"/>
              <a:gd name="connsiteX771" fmla="*/ 4570198 w 7467600"/>
              <a:gd name="connsiteY771" fmla="*/ 978081 h 6858000"/>
              <a:gd name="connsiteX772" fmla="*/ 4523691 w 7467600"/>
              <a:gd name="connsiteY772" fmla="*/ 1127776 h 6858000"/>
              <a:gd name="connsiteX773" fmla="*/ 4509875 w 7467600"/>
              <a:gd name="connsiteY773" fmla="*/ 1167552 h 6858000"/>
              <a:gd name="connsiteX774" fmla="*/ 4478168 w 7467600"/>
              <a:gd name="connsiteY774" fmla="*/ 1260735 h 6858000"/>
              <a:gd name="connsiteX775" fmla="*/ 4409309 w 7467600"/>
              <a:gd name="connsiteY775" fmla="*/ 1666996 h 6858000"/>
              <a:gd name="connsiteX776" fmla="*/ 4370031 w 7467600"/>
              <a:gd name="connsiteY776" fmla="*/ 1955666 h 6858000"/>
              <a:gd name="connsiteX777" fmla="*/ 4570198 w 7467600"/>
              <a:gd name="connsiteY777" fmla="*/ 978081 h 6858000"/>
              <a:gd name="connsiteX778" fmla="*/ 4557898 w 7467600"/>
              <a:gd name="connsiteY778" fmla="*/ 900011 h 6858000"/>
              <a:gd name="connsiteX779" fmla="*/ 4344840 w 7467600"/>
              <a:gd name="connsiteY779" fmla="*/ 1922038 h 6858000"/>
              <a:gd name="connsiteX780" fmla="*/ 4378710 w 7467600"/>
              <a:gd name="connsiteY780" fmla="*/ 1665516 h 6858000"/>
              <a:gd name="connsiteX781" fmla="*/ 4448798 w 7467600"/>
              <a:gd name="connsiteY781" fmla="*/ 1253024 h 6858000"/>
              <a:gd name="connsiteX782" fmla="*/ 4480315 w 7467600"/>
              <a:gd name="connsiteY782" fmla="*/ 1158454 h 6858000"/>
              <a:gd name="connsiteX783" fmla="*/ 4494133 w 7467600"/>
              <a:gd name="connsiteY783" fmla="*/ 1118676 h 6858000"/>
              <a:gd name="connsiteX784" fmla="*/ 4557898 w 7467600"/>
              <a:gd name="connsiteY784" fmla="*/ 900011 h 6858000"/>
              <a:gd name="connsiteX785" fmla="*/ 5870151 w 7467600"/>
              <a:gd name="connsiteY785" fmla="*/ 898890 h 6858000"/>
              <a:gd name="connsiteX786" fmla="*/ 5861335 w 7467600"/>
              <a:gd name="connsiteY786" fmla="*/ 899177 h 6858000"/>
              <a:gd name="connsiteX787" fmla="*/ 5843702 w 7467600"/>
              <a:gd name="connsiteY787" fmla="*/ 899748 h 6858000"/>
              <a:gd name="connsiteX788" fmla="*/ 5651107 w 7467600"/>
              <a:gd name="connsiteY788" fmla="*/ 920306 h 6858000"/>
              <a:gd name="connsiteX789" fmla="*/ 5459407 w 7467600"/>
              <a:gd name="connsiteY789" fmla="*/ 940975 h 6858000"/>
              <a:gd name="connsiteX790" fmla="*/ 5374846 w 7467600"/>
              <a:gd name="connsiteY790" fmla="*/ 941988 h 6858000"/>
              <a:gd name="connsiteX791" fmla="*/ 5256105 w 7467600"/>
              <a:gd name="connsiteY791" fmla="*/ 945632 h 6858000"/>
              <a:gd name="connsiteX792" fmla="*/ 5107071 w 7467600"/>
              <a:gd name="connsiteY792" fmla="*/ 969720 h 6858000"/>
              <a:gd name="connsiteX793" fmla="*/ 4998681 w 7467600"/>
              <a:gd name="connsiteY793" fmla="*/ 988771 h 6858000"/>
              <a:gd name="connsiteX794" fmla="*/ 5870151 w 7467600"/>
              <a:gd name="connsiteY794" fmla="*/ 898890 h 6858000"/>
              <a:gd name="connsiteX795" fmla="*/ 5504425 w 7467600"/>
              <a:gd name="connsiteY795" fmla="*/ 848067 h 6858000"/>
              <a:gd name="connsiteX796" fmla="*/ 4968849 w 7467600"/>
              <a:gd name="connsiteY796" fmla="*/ 962318 h 6858000"/>
              <a:gd name="connsiteX797" fmla="*/ 5104039 w 7467600"/>
              <a:gd name="connsiteY797" fmla="*/ 940634 h 6858000"/>
              <a:gd name="connsiteX798" fmla="*/ 5256311 w 7467600"/>
              <a:gd name="connsiteY798" fmla="*/ 916490 h 6858000"/>
              <a:gd name="connsiteX799" fmla="*/ 5377381 w 7467600"/>
              <a:gd name="connsiteY799" fmla="*/ 912671 h 6858000"/>
              <a:gd name="connsiteX800" fmla="*/ 5460148 w 7467600"/>
              <a:gd name="connsiteY800" fmla="*/ 911442 h 6858000"/>
              <a:gd name="connsiteX801" fmla="*/ 5648971 w 7467600"/>
              <a:gd name="connsiteY801" fmla="*/ 891331 h 6858000"/>
              <a:gd name="connsiteX802" fmla="*/ 5844807 w 7467600"/>
              <a:gd name="connsiteY802" fmla="*/ 870718 h 6858000"/>
              <a:gd name="connsiteX803" fmla="*/ 5862975 w 7467600"/>
              <a:gd name="connsiteY803" fmla="*/ 869756 h 6858000"/>
              <a:gd name="connsiteX804" fmla="*/ 5920887 w 7467600"/>
              <a:gd name="connsiteY804" fmla="*/ 865929 h 6858000"/>
              <a:gd name="connsiteX805" fmla="*/ 5504425 w 7467600"/>
              <a:gd name="connsiteY805" fmla="*/ 848067 h 6858000"/>
              <a:gd name="connsiteX806" fmla="*/ 3607114 w 7467600"/>
              <a:gd name="connsiteY806" fmla="*/ 467441 h 6858000"/>
              <a:gd name="connsiteX807" fmla="*/ 3296242 w 7467600"/>
              <a:gd name="connsiteY807" fmla="*/ 807991 h 6858000"/>
              <a:gd name="connsiteX808" fmla="*/ 3174674 w 7467600"/>
              <a:gd name="connsiteY808" fmla="*/ 919759 h 6858000"/>
              <a:gd name="connsiteX809" fmla="*/ 3042978 w 7467600"/>
              <a:gd name="connsiteY809" fmla="*/ 1054894 h 6858000"/>
              <a:gd name="connsiteX810" fmla="*/ 2968914 w 7467600"/>
              <a:gd name="connsiteY810" fmla="*/ 1133756 h 6858000"/>
              <a:gd name="connsiteX811" fmla="*/ 3103823 w 7467600"/>
              <a:gd name="connsiteY811" fmla="*/ 1026814 h 6858000"/>
              <a:gd name="connsiteX812" fmla="*/ 3607114 w 7467600"/>
              <a:gd name="connsiteY812" fmla="*/ 467441 h 6858000"/>
              <a:gd name="connsiteX813" fmla="*/ 3744487 w 7467600"/>
              <a:gd name="connsiteY813" fmla="*/ 383136 h 6858000"/>
              <a:gd name="connsiteX814" fmla="*/ 3970213 w 7467600"/>
              <a:gd name="connsiteY814" fmla="*/ 995559 h 6858000"/>
              <a:gd name="connsiteX815" fmla="*/ 3744487 w 7467600"/>
              <a:gd name="connsiteY815" fmla="*/ 383136 h 6858000"/>
              <a:gd name="connsiteX816" fmla="*/ 3624562 w 7467600"/>
              <a:gd name="connsiteY816" fmla="*/ 367041 h 6858000"/>
              <a:gd name="connsiteX817" fmla="*/ 3489712 w 7467600"/>
              <a:gd name="connsiteY817" fmla="*/ 485386 h 6858000"/>
              <a:gd name="connsiteX818" fmla="*/ 3182994 w 7467600"/>
              <a:gd name="connsiteY818" fmla="*/ 828265 h 6858000"/>
              <a:gd name="connsiteX819" fmla="*/ 2892114 w 7467600"/>
              <a:gd name="connsiteY819" fmla="*/ 1172635 h 6858000"/>
              <a:gd name="connsiteX820" fmla="*/ 3021459 w 7467600"/>
              <a:gd name="connsiteY820" fmla="*/ 1035385 h 6858000"/>
              <a:gd name="connsiteX821" fmla="*/ 3153873 w 7467600"/>
              <a:gd name="connsiteY821" fmla="*/ 898971 h 6858000"/>
              <a:gd name="connsiteX822" fmla="*/ 3276511 w 7467600"/>
              <a:gd name="connsiteY822" fmla="*/ 786423 h 6858000"/>
              <a:gd name="connsiteX823" fmla="*/ 3584154 w 7467600"/>
              <a:gd name="connsiteY823" fmla="*/ 448218 h 6858000"/>
              <a:gd name="connsiteX824" fmla="*/ 3624562 w 7467600"/>
              <a:gd name="connsiteY824" fmla="*/ 367041 h 6858000"/>
              <a:gd name="connsiteX825" fmla="*/ 3766672 w 7467600"/>
              <a:gd name="connsiteY825" fmla="*/ 359429 h 6858000"/>
              <a:gd name="connsiteX826" fmla="*/ 3996338 w 7467600"/>
              <a:gd name="connsiteY826" fmla="*/ 968237 h 6858000"/>
              <a:gd name="connsiteX827" fmla="*/ 3766672 w 7467600"/>
              <a:gd name="connsiteY827" fmla="*/ 359429 h 6858000"/>
              <a:gd name="connsiteX828" fmla="*/ 5805386 w 7467600"/>
              <a:gd name="connsiteY828" fmla="*/ 239240 h 6858000"/>
              <a:gd name="connsiteX829" fmla="*/ 5736947 w 7467600"/>
              <a:gd name="connsiteY829" fmla="*/ 261367 h 6858000"/>
              <a:gd name="connsiteX830" fmla="*/ 5427012 w 7467600"/>
              <a:gd name="connsiteY830" fmla="*/ 311272 h 6858000"/>
              <a:gd name="connsiteX831" fmla="*/ 5147818 w 7467600"/>
              <a:gd name="connsiteY831" fmla="*/ 322112 h 6858000"/>
              <a:gd name="connsiteX832" fmla="*/ 5060854 w 7467600"/>
              <a:gd name="connsiteY832" fmla="*/ 311882 h 6858000"/>
              <a:gd name="connsiteX833" fmla="*/ 4945989 w 7467600"/>
              <a:gd name="connsiteY833" fmla="*/ 300516 h 6858000"/>
              <a:gd name="connsiteX834" fmla="*/ 5410479 w 7467600"/>
              <a:gd name="connsiteY834" fmla="*/ 348434 h 6858000"/>
              <a:gd name="connsiteX835" fmla="*/ 5805386 w 7467600"/>
              <a:gd name="connsiteY835" fmla="*/ 239240 h 6858000"/>
              <a:gd name="connsiteX836" fmla="*/ 5905192 w 7467600"/>
              <a:gd name="connsiteY836" fmla="*/ 163079 h 6858000"/>
              <a:gd name="connsiteX837" fmla="*/ 5865655 w 7467600"/>
              <a:gd name="connsiteY837" fmla="*/ 171901 h 6858000"/>
              <a:gd name="connsiteX838" fmla="*/ 5259740 w 7467600"/>
              <a:gd name="connsiteY838" fmla="*/ 257013 h 6858000"/>
              <a:gd name="connsiteX839" fmla="*/ 5208466 w 7467600"/>
              <a:gd name="connsiteY839" fmla="*/ 257550 h 6858000"/>
              <a:gd name="connsiteX840" fmla="*/ 4980204 w 7467600"/>
              <a:gd name="connsiteY840" fmla="*/ 271903 h 6858000"/>
              <a:gd name="connsiteX841" fmla="*/ 5068068 w 7467600"/>
              <a:gd name="connsiteY841" fmla="*/ 282244 h 6858000"/>
              <a:gd name="connsiteX842" fmla="*/ 5153231 w 7467600"/>
              <a:gd name="connsiteY842" fmla="*/ 292240 h 6858000"/>
              <a:gd name="connsiteX843" fmla="*/ 5426491 w 7467600"/>
              <a:gd name="connsiteY843" fmla="*/ 281128 h 6858000"/>
              <a:gd name="connsiteX844" fmla="*/ 5731212 w 7467600"/>
              <a:gd name="connsiteY844" fmla="*/ 231951 h 6858000"/>
              <a:gd name="connsiteX845" fmla="*/ 5905192 w 7467600"/>
              <a:gd name="connsiteY845" fmla="*/ 163079 h 6858000"/>
              <a:gd name="connsiteX846" fmla="*/ 5944437 w 7467600"/>
              <a:gd name="connsiteY846" fmla="*/ 113829 h 6858000"/>
              <a:gd name="connsiteX847" fmla="*/ 5825032 w 7467600"/>
              <a:gd name="connsiteY847" fmla="*/ 146405 h 6858000"/>
              <a:gd name="connsiteX848" fmla="*/ 4955599 w 7467600"/>
              <a:gd name="connsiteY848" fmla="*/ 247008 h 6858000"/>
              <a:gd name="connsiteX849" fmla="*/ 5210104 w 7467600"/>
              <a:gd name="connsiteY849" fmla="*/ 228123 h 6858000"/>
              <a:gd name="connsiteX850" fmla="*/ 5261015 w 7467600"/>
              <a:gd name="connsiteY850" fmla="*/ 227087 h 6858000"/>
              <a:gd name="connsiteX851" fmla="*/ 5861181 w 7467600"/>
              <a:gd name="connsiteY851" fmla="*/ 143093 h 6858000"/>
              <a:gd name="connsiteX852" fmla="*/ 5961252 w 7467600"/>
              <a:gd name="connsiteY852" fmla="*/ 114820 h 6858000"/>
              <a:gd name="connsiteX853" fmla="*/ 5944437 w 7467600"/>
              <a:gd name="connsiteY853" fmla="*/ 113829 h 6858000"/>
              <a:gd name="connsiteX854" fmla="*/ 3882765 w 7467600"/>
              <a:gd name="connsiteY854" fmla="*/ 0 h 6858000"/>
              <a:gd name="connsiteX855" fmla="*/ 3995099 w 7467600"/>
              <a:gd name="connsiteY855" fmla="*/ 0 h 6858000"/>
              <a:gd name="connsiteX856" fmla="*/ 4163818 w 7467600"/>
              <a:gd name="connsiteY856" fmla="*/ 234104 h 6858000"/>
              <a:gd name="connsiteX857" fmla="*/ 4172099 w 7467600"/>
              <a:gd name="connsiteY857" fmla="*/ 234207 h 6858000"/>
              <a:gd name="connsiteX858" fmla="*/ 4784282 w 7467600"/>
              <a:gd name="connsiteY858" fmla="*/ 276561 h 6858000"/>
              <a:gd name="connsiteX859" fmla="*/ 4801687 w 7467600"/>
              <a:gd name="connsiteY859" fmla="*/ 267764 h 6858000"/>
              <a:gd name="connsiteX860" fmla="*/ 6082788 w 7467600"/>
              <a:gd name="connsiteY860" fmla="*/ 64119 h 6858000"/>
              <a:gd name="connsiteX861" fmla="*/ 6099442 w 7467600"/>
              <a:gd name="connsiteY861" fmla="*/ 82568 h 6858000"/>
              <a:gd name="connsiteX862" fmla="*/ 4804137 w 7467600"/>
              <a:gd name="connsiteY862" fmla="*/ 320931 h 6858000"/>
              <a:gd name="connsiteX863" fmla="*/ 4227047 w 7467600"/>
              <a:gd name="connsiteY863" fmla="*/ 313415 h 6858000"/>
              <a:gd name="connsiteX864" fmla="*/ 4346041 w 7467600"/>
              <a:gd name="connsiteY864" fmla="*/ 456086 h 6858000"/>
              <a:gd name="connsiteX865" fmla="*/ 4870967 w 7467600"/>
              <a:gd name="connsiteY865" fmla="*/ 963061 h 6858000"/>
              <a:gd name="connsiteX866" fmla="*/ 4889647 w 7467600"/>
              <a:gd name="connsiteY866" fmla="*/ 957147 h 6858000"/>
              <a:gd name="connsiteX867" fmla="*/ 5422504 w 7467600"/>
              <a:gd name="connsiteY867" fmla="*/ 805191 h 6858000"/>
              <a:gd name="connsiteX868" fmla="*/ 6087656 w 7467600"/>
              <a:gd name="connsiteY868" fmla="*/ 826703 h 6858000"/>
              <a:gd name="connsiteX869" fmla="*/ 6058717 w 7467600"/>
              <a:gd name="connsiteY869" fmla="*/ 865992 h 6858000"/>
              <a:gd name="connsiteX870" fmla="*/ 4974153 w 7467600"/>
              <a:gd name="connsiteY870" fmla="*/ 1045456 h 6858000"/>
              <a:gd name="connsiteX871" fmla="*/ 5627835 w 7467600"/>
              <a:gd name="connsiteY871" fmla="*/ 1472077 h 6858000"/>
              <a:gd name="connsiteX872" fmla="*/ 5629817 w 7467600"/>
              <a:gd name="connsiteY872" fmla="*/ 1471412 h 6858000"/>
              <a:gd name="connsiteX873" fmla="*/ 5634124 w 7467600"/>
              <a:gd name="connsiteY873" fmla="*/ 1470572 h 6858000"/>
              <a:gd name="connsiteX874" fmla="*/ 5755832 w 7467600"/>
              <a:gd name="connsiteY874" fmla="*/ 1383886 h 6858000"/>
              <a:gd name="connsiteX875" fmla="*/ 6014186 w 7467600"/>
              <a:gd name="connsiteY875" fmla="*/ 1279799 h 6858000"/>
              <a:gd name="connsiteX876" fmla="*/ 6901619 w 7467600"/>
              <a:gd name="connsiteY876" fmla="*/ 1047874 h 6858000"/>
              <a:gd name="connsiteX877" fmla="*/ 6931566 w 7467600"/>
              <a:gd name="connsiteY877" fmla="*/ 1062034 h 6858000"/>
              <a:gd name="connsiteX878" fmla="*/ 5790982 w 7467600"/>
              <a:gd name="connsiteY878" fmla="*/ 1561380 h 6858000"/>
              <a:gd name="connsiteX879" fmla="*/ 6188971 w 7467600"/>
              <a:gd name="connsiteY879" fmla="*/ 1755168 h 6858000"/>
              <a:gd name="connsiteX880" fmla="*/ 6202446 w 7467600"/>
              <a:gd name="connsiteY880" fmla="*/ 1752268 h 6858000"/>
              <a:gd name="connsiteX881" fmla="*/ 7179560 w 7467600"/>
              <a:gd name="connsiteY881" fmla="*/ 1467551 h 6858000"/>
              <a:gd name="connsiteX882" fmla="*/ 7158730 w 7467600"/>
              <a:gd name="connsiteY882" fmla="*/ 1507835 h 6858000"/>
              <a:gd name="connsiteX883" fmla="*/ 6326959 w 7467600"/>
              <a:gd name="connsiteY883" fmla="*/ 1817686 h 6858000"/>
              <a:gd name="connsiteX884" fmla="*/ 6537433 w 7467600"/>
              <a:gd name="connsiteY884" fmla="*/ 1907790 h 6858000"/>
              <a:gd name="connsiteX885" fmla="*/ 6550221 w 7467600"/>
              <a:gd name="connsiteY885" fmla="*/ 1910729 h 6858000"/>
              <a:gd name="connsiteX886" fmla="*/ 6964438 w 7467600"/>
              <a:gd name="connsiteY886" fmla="*/ 2209505 h 6858000"/>
              <a:gd name="connsiteX887" fmla="*/ 7367862 w 7467600"/>
              <a:gd name="connsiteY887" fmla="*/ 2806833 h 6858000"/>
              <a:gd name="connsiteX888" fmla="*/ 7364329 w 7467600"/>
              <a:gd name="connsiteY888" fmla="*/ 2826907 h 6858000"/>
              <a:gd name="connsiteX889" fmla="*/ 7290545 w 7467600"/>
              <a:gd name="connsiteY889" fmla="*/ 2850663 h 6858000"/>
              <a:gd name="connsiteX890" fmla="*/ 6472036 w 7467600"/>
              <a:gd name="connsiteY890" fmla="*/ 1959003 h 6858000"/>
              <a:gd name="connsiteX891" fmla="*/ 5792897 w 7467600"/>
              <a:gd name="connsiteY891" fmla="*/ 1647747 h 6858000"/>
              <a:gd name="connsiteX892" fmla="*/ 5842751 w 7467600"/>
              <a:gd name="connsiteY892" fmla="*/ 1816112 h 6858000"/>
              <a:gd name="connsiteX893" fmla="*/ 5847424 w 7467600"/>
              <a:gd name="connsiteY893" fmla="*/ 1815776 h 6858000"/>
              <a:gd name="connsiteX894" fmla="*/ 6399821 w 7467600"/>
              <a:gd name="connsiteY894" fmla="*/ 2344799 h 6858000"/>
              <a:gd name="connsiteX895" fmla="*/ 6323232 w 7467600"/>
              <a:gd name="connsiteY895" fmla="*/ 2389634 h 6858000"/>
              <a:gd name="connsiteX896" fmla="*/ 5942958 w 7467600"/>
              <a:gd name="connsiteY896" fmla="*/ 2077708 h 6858000"/>
              <a:gd name="connsiteX897" fmla="*/ 5921559 w 7467600"/>
              <a:gd name="connsiteY897" fmla="*/ 2378596 h 6858000"/>
              <a:gd name="connsiteX898" fmla="*/ 5817651 w 7467600"/>
              <a:gd name="connsiteY898" fmla="*/ 3023919 h 6858000"/>
              <a:gd name="connsiteX899" fmla="*/ 5729634 w 7467600"/>
              <a:gd name="connsiteY899" fmla="*/ 3051849 h 6858000"/>
              <a:gd name="connsiteX900" fmla="*/ 5611018 w 7467600"/>
              <a:gd name="connsiteY900" fmla="*/ 2316769 h 6858000"/>
              <a:gd name="connsiteX901" fmla="*/ 5687608 w 7467600"/>
              <a:gd name="connsiteY901" fmla="*/ 2039972 h 6858000"/>
              <a:gd name="connsiteX902" fmla="*/ 5657554 w 7467600"/>
              <a:gd name="connsiteY902" fmla="*/ 1576445 h 6858000"/>
              <a:gd name="connsiteX903" fmla="*/ 5150475 w 7467600"/>
              <a:gd name="connsiteY903" fmla="*/ 1274012 h 6858000"/>
              <a:gd name="connsiteX904" fmla="*/ 5349142 w 7467600"/>
              <a:gd name="connsiteY904" fmla="*/ 2204405 h 6858000"/>
              <a:gd name="connsiteX905" fmla="*/ 5262214 w 7467600"/>
              <a:gd name="connsiteY905" fmla="*/ 2233836 h 6858000"/>
              <a:gd name="connsiteX906" fmla="*/ 4981539 w 7467600"/>
              <a:gd name="connsiteY906" fmla="*/ 1542201 h 6858000"/>
              <a:gd name="connsiteX907" fmla="*/ 4958461 w 7467600"/>
              <a:gd name="connsiteY907" fmla="*/ 1136957 h 6858000"/>
              <a:gd name="connsiteX908" fmla="*/ 4655015 w 7467600"/>
              <a:gd name="connsiteY908" fmla="*/ 891426 h 6858000"/>
              <a:gd name="connsiteX909" fmla="*/ 4348002 w 7467600"/>
              <a:gd name="connsiteY909" fmla="*/ 2205895 h 6858000"/>
              <a:gd name="connsiteX910" fmla="*/ 4262250 w 7467600"/>
              <a:gd name="connsiteY910" fmla="*/ 2219972 h 6858000"/>
              <a:gd name="connsiteX911" fmla="*/ 4550611 w 7467600"/>
              <a:gd name="connsiteY911" fmla="*/ 817540 h 6858000"/>
              <a:gd name="connsiteX912" fmla="*/ 4564418 w 7467600"/>
              <a:gd name="connsiteY912" fmla="*/ 808293 h 6858000"/>
              <a:gd name="connsiteX913" fmla="*/ 4266388 w 7467600"/>
              <a:gd name="connsiteY913" fmla="*/ 500083 h 6858000"/>
              <a:gd name="connsiteX914" fmla="*/ 4032842 w 7467600"/>
              <a:gd name="connsiteY914" fmla="*/ 211809 h 6858000"/>
              <a:gd name="connsiteX915" fmla="*/ 3882765 w 7467600"/>
              <a:gd name="connsiteY915" fmla="*/ 0 h 6858000"/>
              <a:gd name="connsiteX916" fmla="*/ 3721337 w 7467600"/>
              <a:gd name="connsiteY916" fmla="*/ 0 h 6858000"/>
              <a:gd name="connsiteX917" fmla="*/ 3797544 w 7467600"/>
              <a:gd name="connsiteY917" fmla="*/ 0 h 6858000"/>
              <a:gd name="connsiteX918" fmla="*/ 3775734 w 7467600"/>
              <a:gd name="connsiteY918" fmla="*/ 95131 h 6858000"/>
              <a:gd name="connsiteX919" fmla="*/ 3724807 w 7467600"/>
              <a:gd name="connsiteY919" fmla="*/ 272257 h 6858000"/>
              <a:gd name="connsiteX920" fmla="*/ 3726844 w 7467600"/>
              <a:gd name="connsiteY920" fmla="*/ 282988 h 6858000"/>
              <a:gd name="connsiteX921" fmla="*/ 3742664 w 7467600"/>
              <a:gd name="connsiteY921" fmla="*/ 279918 h 6858000"/>
              <a:gd name="connsiteX922" fmla="*/ 4103910 w 7467600"/>
              <a:gd name="connsiteY922" fmla="*/ 1161917 h 6858000"/>
              <a:gd name="connsiteX923" fmla="*/ 4020269 w 7467600"/>
              <a:gd name="connsiteY923" fmla="*/ 1200406 h 6858000"/>
              <a:gd name="connsiteX924" fmla="*/ 3674882 w 7467600"/>
              <a:gd name="connsiteY924" fmla="*/ 488524 h 6858000"/>
              <a:gd name="connsiteX925" fmla="*/ 3132682 w 7467600"/>
              <a:gd name="connsiteY925" fmla="*/ 1072284 h 6858000"/>
              <a:gd name="connsiteX926" fmla="*/ 2716346 w 7467600"/>
              <a:gd name="connsiteY926" fmla="*/ 1276376 h 6858000"/>
              <a:gd name="connsiteX927" fmla="*/ 2716772 w 7467600"/>
              <a:gd name="connsiteY927" fmla="*/ 1255462 h 6858000"/>
              <a:gd name="connsiteX928" fmla="*/ 3471096 w 7467600"/>
              <a:gd name="connsiteY928" fmla="*/ 437072 h 6858000"/>
              <a:gd name="connsiteX929" fmla="*/ 3639057 w 7467600"/>
              <a:gd name="connsiteY929" fmla="*/ 286334 h 6858000"/>
              <a:gd name="connsiteX930" fmla="*/ 3640309 w 7467600"/>
              <a:gd name="connsiteY930" fmla="*/ 284664 h 6858000"/>
              <a:gd name="connsiteX931" fmla="*/ 3646022 w 7467600"/>
              <a:gd name="connsiteY931" fmla="*/ 276711 h 6858000"/>
              <a:gd name="connsiteX932" fmla="*/ 3707943 w 7467600"/>
              <a:gd name="connsiteY932" fmla="*/ 65958 h 6858000"/>
              <a:gd name="connsiteX933" fmla="*/ 3721337 w 7467600"/>
              <a:gd name="connsiteY933" fmla="*/ 0 h 6858000"/>
              <a:gd name="connsiteX934" fmla="*/ 2867960 w 7467600"/>
              <a:gd name="connsiteY934" fmla="*/ 0 h 6858000"/>
              <a:gd name="connsiteX935" fmla="*/ 2926351 w 7467600"/>
              <a:gd name="connsiteY935" fmla="*/ 0 h 6858000"/>
              <a:gd name="connsiteX936" fmla="*/ 2902823 w 7467600"/>
              <a:gd name="connsiteY936" fmla="*/ 262929 h 6858000"/>
              <a:gd name="connsiteX937" fmla="*/ 2940663 w 7467600"/>
              <a:gd name="connsiteY937" fmla="*/ 140884 h 6858000"/>
              <a:gd name="connsiteX938" fmla="*/ 2947039 w 7467600"/>
              <a:gd name="connsiteY938" fmla="*/ 122524 h 6858000"/>
              <a:gd name="connsiteX939" fmla="*/ 2984316 w 7467600"/>
              <a:gd name="connsiteY939" fmla="*/ 0 h 6858000"/>
              <a:gd name="connsiteX940" fmla="*/ 3016114 w 7467600"/>
              <a:gd name="connsiteY940" fmla="*/ 0 h 6858000"/>
              <a:gd name="connsiteX941" fmla="*/ 2979949 w 7467600"/>
              <a:gd name="connsiteY941" fmla="*/ 119274 h 6858000"/>
              <a:gd name="connsiteX942" fmla="*/ 3023879 w 7467600"/>
              <a:gd name="connsiteY942" fmla="*/ 0 h 6858000"/>
              <a:gd name="connsiteX943" fmla="*/ 3105400 w 7467600"/>
              <a:gd name="connsiteY943" fmla="*/ 0 h 6858000"/>
              <a:gd name="connsiteX944" fmla="*/ 3094669 w 7467600"/>
              <a:gd name="connsiteY944" fmla="*/ 30308 h 6858000"/>
              <a:gd name="connsiteX945" fmla="*/ 2901945 w 7467600"/>
              <a:gd name="connsiteY945" fmla="*/ 466538 h 6858000"/>
              <a:gd name="connsiteX946" fmla="*/ 2815209 w 7467600"/>
              <a:gd name="connsiteY946" fmla="*/ 497361 h 6858000"/>
              <a:gd name="connsiteX947" fmla="*/ 2844845 w 7467600"/>
              <a:gd name="connsiteY947" fmla="*/ 127638 h 6858000"/>
              <a:gd name="connsiteX948" fmla="*/ 2867960 w 7467600"/>
              <a:gd name="connsiteY948" fmla="*/ 0 h 6858000"/>
              <a:gd name="connsiteX949" fmla="*/ 1057230 w 7467600"/>
              <a:gd name="connsiteY949" fmla="*/ 0 h 6858000"/>
              <a:gd name="connsiteX950" fmla="*/ 1111003 w 7467600"/>
              <a:gd name="connsiteY950" fmla="*/ 0 h 6858000"/>
              <a:gd name="connsiteX951" fmla="*/ 1125553 w 7467600"/>
              <a:gd name="connsiteY951" fmla="*/ 52588 h 6858000"/>
              <a:gd name="connsiteX952" fmla="*/ 1304276 w 7467600"/>
              <a:gd name="connsiteY952" fmla="*/ 476275 h 6858000"/>
              <a:gd name="connsiteX953" fmla="*/ 1492066 w 7467600"/>
              <a:gd name="connsiteY953" fmla="*/ 886333 h 6858000"/>
              <a:gd name="connsiteX954" fmla="*/ 1423698 w 7467600"/>
              <a:gd name="connsiteY954" fmla="*/ 710817 h 6858000"/>
              <a:gd name="connsiteX955" fmla="*/ 1357609 w 7467600"/>
              <a:gd name="connsiteY955" fmla="*/ 532892 h 6858000"/>
              <a:gd name="connsiteX956" fmla="*/ 1309550 w 7467600"/>
              <a:gd name="connsiteY956" fmla="*/ 374031 h 6858000"/>
              <a:gd name="connsiteX957" fmla="*/ 1193673 w 7467600"/>
              <a:gd name="connsiteY957" fmla="*/ 49533 h 6858000"/>
              <a:gd name="connsiteX958" fmla="*/ 1164391 w 7467600"/>
              <a:gd name="connsiteY958" fmla="*/ 0 h 6858000"/>
              <a:gd name="connsiteX959" fmla="*/ 1200666 w 7467600"/>
              <a:gd name="connsiteY959" fmla="*/ 0 h 6858000"/>
              <a:gd name="connsiteX960" fmla="*/ 1223408 w 7467600"/>
              <a:gd name="connsiteY960" fmla="*/ 38996 h 6858000"/>
              <a:gd name="connsiteX961" fmla="*/ 1339635 w 7467600"/>
              <a:gd name="connsiteY961" fmla="*/ 365517 h 6858000"/>
              <a:gd name="connsiteX962" fmla="*/ 1387469 w 7467600"/>
              <a:gd name="connsiteY962" fmla="*/ 523079 h 6858000"/>
              <a:gd name="connsiteX963" fmla="*/ 1452685 w 7467600"/>
              <a:gd name="connsiteY963" fmla="*/ 699806 h 6858000"/>
              <a:gd name="connsiteX964" fmla="*/ 1492092 w 7467600"/>
              <a:gd name="connsiteY964" fmla="*/ 800424 h 6858000"/>
              <a:gd name="connsiteX965" fmla="*/ 1455302 w 7467600"/>
              <a:gd name="connsiteY965" fmla="*/ 632913 h 6858000"/>
              <a:gd name="connsiteX966" fmla="*/ 1222336 w 7467600"/>
              <a:gd name="connsiteY966" fmla="*/ 9480 h 6858000"/>
              <a:gd name="connsiteX967" fmla="*/ 1214634 w 7467600"/>
              <a:gd name="connsiteY967" fmla="*/ 0 h 6858000"/>
              <a:gd name="connsiteX968" fmla="*/ 1289827 w 7467600"/>
              <a:gd name="connsiteY968" fmla="*/ 0 h 6858000"/>
              <a:gd name="connsiteX969" fmla="*/ 1321076 w 7467600"/>
              <a:gd name="connsiteY969" fmla="*/ 59722 h 6858000"/>
              <a:gd name="connsiteX970" fmla="*/ 1512579 w 7467600"/>
              <a:gd name="connsiteY970" fmla="*/ 626441 h 6858000"/>
              <a:gd name="connsiteX971" fmla="*/ 1506076 w 7467600"/>
              <a:gd name="connsiteY971" fmla="*/ 1089289 h 6858000"/>
              <a:gd name="connsiteX972" fmla="*/ 1486346 w 7467600"/>
              <a:gd name="connsiteY972" fmla="*/ 1079919 h 6858000"/>
              <a:gd name="connsiteX973" fmla="*/ 1070511 w 7467600"/>
              <a:gd name="connsiteY973" fmla="*/ 48609 h 6858000"/>
              <a:gd name="connsiteX974" fmla="*/ 1057230 w 7467600"/>
              <a:gd name="connsiteY974" fmla="*/ 0 h 6858000"/>
              <a:gd name="connsiteX975" fmla="*/ 43151 w 7467600"/>
              <a:gd name="connsiteY975" fmla="*/ 0 h 6858000"/>
              <a:gd name="connsiteX976" fmla="*/ 95283 w 7467600"/>
              <a:gd name="connsiteY976" fmla="*/ 0 h 6858000"/>
              <a:gd name="connsiteX977" fmla="*/ 300708 w 7467600"/>
              <a:gd name="connsiteY977" fmla="*/ 154571 h 6858000"/>
              <a:gd name="connsiteX978" fmla="*/ 530414 w 7467600"/>
              <a:gd name="connsiteY978" fmla="*/ 354673 h 6858000"/>
              <a:gd name="connsiteX979" fmla="*/ 333785 w 7467600"/>
              <a:gd name="connsiteY979" fmla="*/ 161564 h 6858000"/>
              <a:gd name="connsiteX980" fmla="*/ 147005 w 7467600"/>
              <a:gd name="connsiteY980" fmla="*/ 0 h 6858000"/>
              <a:gd name="connsiteX981" fmla="*/ 272509 w 7467600"/>
              <a:gd name="connsiteY981" fmla="*/ 0 h 6858000"/>
              <a:gd name="connsiteX982" fmla="*/ 326276 w 7467600"/>
              <a:gd name="connsiteY982" fmla="*/ 45847 h 6858000"/>
              <a:gd name="connsiteX983" fmla="*/ 823759 w 7467600"/>
              <a:gd name="connsiteY983" fmla="*/ 574145 h 6858000"/>
              <a:gd name="connsiteX984" fmla="*/ 811254 w 7467600"/>
              <a:gd name="connsiteY984" fmla="*/ 665546 h 6858000"/>
              <a:gd name="connsiteX985" fmla="*/ 154042 w 7467600"/>
              <a:gd name="connsiteY985" fmla="*/ 261522 h 6858000"/>
              <a:gd name="connsiteX986" fmla="*/ 13550 w 7467600"/>
              <a:gd name="connsiteY986" fmla="*/ 158423 h 6858000"/>
              <a:gd name="connsiteX987" fmla="*/ 0 w 7467600"/>
              <a:gd name="connsiteY987" fmla="*/ 146618 h 6858000"/>
              <a:gd name="connsiteX988" fmla="*/ 0 w 7467600"/>
              <a:gd name="connsiteY988" fmla="*/ 59161 h 6858000"/>
              <a:gd name="connsiteX989" fmla="*/ 45427 w 7467600"/>
              <a:gd name="connsiteY989" fmla="*/ 101078 h 6858000"/>
              <a:gd name="connsiteX990" fmla="*/ 630103 w 7467600"/>
              <a:gd name="connsiteY990" fmla="*/ 485885 h 6858000"/>
              <a:gd name="connsiteX991" fmla="*/ 532040 w 7467600"/>
              <a:gd name="connsiteY991" fmla="*/ 399359 h 6858000"/>
              <a:gd name="connsiteX992" fmla="*/ 517618 w 7467600"/>
              <a:gd name="connsiteY992" fmla="*/ 385726 h 6858000"/>
              <a:gd name="connsiteX993" fmla="*/ 285074 w 7467600"/>
              <a:gd name="connsiteY993" fmla="*/ 182755 h 6858000"/>
              <a:gd name="connsiteX994" fmla="*/ 43151 w 7467600"/>
              <a:gd name="connsiteY99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467600 w 7467600"/>
              <a:gd name="connsiteY127" fmla="*/ 527773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7467600 w 7467600"/>
              <a:gd name="connsiteY137" fmla="*/ 5277736 h 6858000"/>
              <a:gd name="connsiteX138" fmla="*/ 1903353 w 7467600"/>
              <a:gd name="connsiteY138" fmla="*/ 5044827 h 6858000"/>
              <a:gd name="connsiteX139" fmla="*/ 1936931 w 7467600"/>
              <a:gd name="connsiteY139" fmla="*/ 5093954 h 6858000"/>
              <a:gd name="connsiteX140" fmla="*/ 2195868 w 7467600"/>
              <a:gd name="connsiteY140" fmla="*/ 5396574 h 6858000"/>
              <a:gd name="connsiteX141" fmla="*/ 2088852 w 7467600"/>
              <a:gd name="connsiteY141" fmla="*/ 5166123 h 6858000"/>
              <a:gd name="connsiteX142" fmla="*/ 1958241 w 7467600"/>
              <a:gd name="connsiteY142" fmla="*/ 5067955 h 6858000"/>
              <a:gd name="connsiteX143" fmla="*/ 1903353 w 7467600"/>
              <a:gd name="connsiteY143" fmla="*/ 5044827 h 6858000"/>
              <a:gd name="connsiteX144" fmla="*/ 1979378 w 7467600"/>
              <a:gd name="connsiteY144" fmla="*/ 4769504 h 6858000"/>
              <a:gd name="connsiteX145" fmla="*/ 2882120 w 7467600"/>
              <a:gd name="connsiteY145" fmla="*/ 5064547 h 6858000"/>
              <a:gd name="connsiteX146" fmla="*/ 2793103 w 7467600"/>
              <a:gd name="connsiteY146" fmla="*/ 5039699 h 6858000"/>
              <a:gd name="connsiteX147" fmla="*/ 2770041 w 7467600"/>
              <a:gd name="connsiteY147" fmla="*/ 5033634 h 6858000"/>
              <a:gd name="connsiteX148" fmla="*/ 1979378 w 7467600"/>
              <a:gd name="connsiteY148" fmla="*/ 4769504 h 6858000"/>
              <a:gd name="connsiteX149" fmla="*/ 1927410 w 7467600"/>
              <a:gd name="connsiteY149" fmla="*/ 4716164 h 6858000"/>
              <a:gd name="connsiteX150" fmla="*/ 1959587 w 7467600"/>
              <a:gd name="connsiteY150" fmla="*/ 4728849 h 6858000"/>
              <a:gd name="connsiteX151" fmla="*/ 2777707 w 7467600"/>
              <a:gd name="connsiteY151" fmla="*/ 5003991 h 6858000"/>
              <a:gd name="connsiteX152" fmla="*/ 2800768 w 7467600"/>
              <a:gd name="connsiteY152" fmla="*/ 5010056 h 6858000"/>
              <a:gd name="connsiteX153" fmla="*/ 2879408 w 7467600"/>
              <a:gd name="connsiteY153" fmla="*/ 5031590 h 6858000"/>
              <a:gd name="connsiteX154" fmla="*/ 2862295 w 7467600"/>
              <a:gd name="connsiteY154" fmla="*/ 5022958 h 6858000"/>
              <a:gd name="connsiteX155" fmla="*/ 2813343 w 7467600"/>
              <a:gd name="connsiteY155" fmla="*/ 4998369 h 6858000"/>
              <a:gd name="connsiteX156" fmla="*/ 2646245 w 7467600"/>
              <a:gd name="connsiteY156" fmla="*/ 4930999 h 6858000"/>
              <a:gd name="connsiteX157" fmla="*/ 1999243 w 7467600"/>
              <a:gd name="connsiteY157" fmla="*/ 4730524 h 6858000"/>
              <a:gd name="connsiteX158" fmla="*/ 1979527 w 7467600"/>
              <a:gd name="connsiteY158" fmla="*/ 4726651 h 6858000"/>
              <a:gd name="connsiteX159" fmla="*/ 1927410 w 7467600"/>
              <a:gd name="connsiteY159" fmla="*/ 4716164 h 6858000"/>
              <a:gd name="connsiteX160" fmla="*/ 1997014 w 7467600"/>
              <a:gd name="connsiteY160" fmla="*/ 4698007 h 6858000"/>
              <a:gd name="connsiteX161" fmla="*/ 2005458 w 7467600"/>
              <a:gd name="connsiteY161" fmla="*/ 4699540 h 6858000"/>
              <a:gd name="connsiteX162" fmla="*/ 2657186 w 7467600"/>
              <a:gd name="connsiteY162" fmla="*/ 4901687 h 6858000"/>
              <a:gd name="connsiteX163" fmla="*/ 2826662 w 7467600"/>
              <a:gd name="connsiteY163" fmla="*/ 4970362 h 6858000"/>
              <a:gd name="connsiteX164" fmla="*/ 2876100 w 7467600"/>
              <a:gd name="connsiteY164" fmla="*/ 4995397 h 6858000"/>
              <a:gd name="connsiteX165" fmla="*/ 3042600 w 7467600"/>
              <a:gd name="connsiteY165" fmla="*/ 5059532 h 6858000"/>
              <a:gd name="connsiteX166" fmla="*/ 1997014 w 7467600"/>
              <a:gd name="connsiteY166" fmla="*/ 4698007 h 6858000"/>
              <a:gd name="connsiteX167" fmla="*/ 2305292 w 7467600"/>
              <a:gd name="connsiteY167" fmla="*/ 4219492 h 6858000"/>
              <a:gd name="connsiteX168" fmla="*/ 3360922 w 7467600"/>
              <a:gd name="connsiteY168" fmla="*/ 4529373 h 6858000"/>
              <a:gd name="connsiteX169" fmla="*/ 3492420 w 7467600"/>
              <a:gd name="connsiteY169" fmla="*/ 4510145 h 6858000"/>
              <a:gd name="connsiteX170" fmla="*/ 3364086 w 7467600"/>
              <a:gd name="connsiteY170" fmla="*/ 4480340 h 6858000"/>
              <a:gd name="connsiteX171" fmla="*/ 3225818 w 7467600"/>
              <a:gd name="connsiteY171" fmla="*/ 4411822 h 6858000"/>
              <a:gd name="connsiteX172" fmla="*/ 3129696 w 7467600"/>
              <a:gd name="connsiteY172" fmla="*/ 4360704 h 6858000"/>
              <a:gd name="connsiteX173" fmla="*/ 2814545 w 7467600"/>
              <a:gd name="connsiteY173" fmla="*/ 4282955 h 6858000"/>
              <a:gd name="connsiteX174" fmla="*/ 2305292 w 7467600"/>
              <a:gd name="connsiteY174" fmla="*/ 4219492 h 6858000"/>
              <a:gd name="connsiteX175" fmla="*/ 2626982 w 7467600"/>
              <a:gd name="connsiteY175" fmla="*/ 4206450 h 6858000"/>
              <a:gd name="connsiteX176" fmla="*/ 2490617 w 7467600"/>
              <a:gd name="connsiteY176" fmla="*/ 4206951 h 6858000"/>
              <a:gd name="connsiteX177" fmla="*/ 2819869 w 7467600"/>
              <a:gd name="connsiteY177" fmla="*/ 4252936 h 6858000"/>
              <a:gd name="connsiteX178" fmla="*/ 3143018 w 7467600"/>
              <a:gd name="connsiteY178" fmla="*/ 4332698 h 6858000"/>
              <a:gd name="connsiteX179" fmla="*/ 3241520 w 7467600"/>
              <a:gd name="connsiteY179" fmla="*/ 4385112 h 6858000"/>
              <a:gd name="connsiteX180" fmla="*/ 3374575 w 7467600"/>
              <a:gd name="connsiteY180" fmla="*/ 4451517 h 6858000"/>
              <a:gd name="connsiteX181" fmla="*/ 3505221 w 7467600"/>
              <a:gd name="connsiteY181" fmla="*/ 4480757 h 6858000"/>
              <a:gd name="connsiteX182" fmla="*/ 2626982 w 7467600"/>
              <a:gd name="connsiteY182" fmla="*/ 4206450 h 6858000"/>
              <a:gd name="connsiteX183" fmla="*/ 1310106 w 7467600"/>
              <a:gd name="connsiteY183" fmla="*/ 3943217 h 6858000"/>
              <a:gd name="connsiteX184" fmla="*/ 854994 w 7467600"/>
              <a:gd name="connsiteY184" fmla="*/ 4399136 h 6858000"/>
              <a:gd name="connsiteX185" fmla="*/ 742462 w 7467600"/>
              <a:gd name="connsiteY185" fmla="*/ 4594648 h 6858000"/>
              <a:gd name="connsiteX186" fmla="*/ 820602 w 7467600"/>
              <a:gd name="connsiteY186" fmla="*/ 4485915 h 6858000"/>
              <a:gd name="connsiteX187" fmla="*/ 878295 w 7467600"/>
              <a:gd name="connsiteY187" fmla="*/ 4403594 h 6858000"/>
              <a:gd name="connsiteX188" fmla="*/ 1240607 w 7467600"/>
              <a:gd name="connsiteY188" fmla="*/ 4010401 h 6858000"/>
              <a:gd name="connsiteX189" fmla="*/ 1310106 w 7467600"/>
              <a:gd name="connsiteY189" fmla="*/ 3943217 h 6858000"/>
              <a:gd name="connsiteX190" fmla="*/ 1423113 w 7467600"/>
              <a:gd name="connsiteY190" fmla="*/ 3874565 h 6858000"/>
              <a:gd name="connsiteX191" fmla="*/ 1260565 w 7467600"/>
              <a:gd name="connsiteY191" fmla="*/ 4031982 h 6858000"/>
              <a:gd name="connsiteX192" fmla="*/ 901900 w 7467600"/>
              <a:gd name="connsiteY192" fmla="*/ 4421236 h 6858000"/>
              <a:gd name="connsiteX193" fmla="*/ 845044 w 7467600"/>
              <a:gd name="connsiteY193" fmla="*/ 4502436 h 6858000"/>
              <a:gd name="connsiteX194" fmla="*/ 685926 w 7467600"/>
              <a:gd name="connsiteY194" fmla="*/ 4703069 h 6858000"/>
              <a:gd name="connsiteX195" fmla="*/ 684248 w 7467600"/>
              <a:gd name="connsiteY195" fmla="*/ 4706721 h 6858000"/>
              <a:gd name="connsiteX196" fmla="*/ 1423113 w 7467600"/>
              <a:gd name="connsiteY196" fmla="*/ 3874565 h 6858000"/>
              <a:gd name="connsiteX197" fmla="*/ 3316479 w 7467600"/>
              <a:gd name="connsiteY197" fmla="*/ 3872136 h 6858000"/>
              <a:gd name="connsiteX198" fmla="*/ 3546806 w 7467600"/>
              <a:gd name="connsiteY198" fmla="*/ 4356139 h 6858000"/>
              <a:gd name="connsiteX199" fmla="*/ 3364433 w 7467600"/>
              <a:gd name="connsiteY199" fmla="*/ 3953121 h 6858000"/>
              <a:gd name="connsiteX200" fmla="*/ 3316479 w 7467600"/>
              <a:gd name="connsiteY200" fmla="*/ 3872136 h 6858000"/>
              <a:gd name="connsiteX201" fmla="*/ 3291335 w 7467600"/>
              <a:gd name="connsiteY201" fmla="*/ 3767420 h 6858000"/>
              <a:gd name="connsiteX202" fmla="*/ 3390805 w 7467600"/>
              <a:gd name="connsiteY202" fmla="*/ 3937163 h 6858000"/>
              <a:gd name="connsiteX203" fmla="*/ 3579062 w 7467600"/>
              <a:gd name="connsiteY203" fmla="*/ 4359040 h 6858000"/>
              <a:gd name="connsiteX204" fmla="*/ 3467355 w 7467600"/>
              <a:gd name="connsiteY204" fmla="*/ 3988130 h 6858000"/>
              <a:gd name="connsiteX205" fmla="*/ 3310753 w 7467600"/>
              <a:gd name="connsiteY205" fmla="*/ 3787140 h 6858000"/>
              <a:gd name="connsiteX206" fmla="*/ 3291335 w 7467600"/>
              <a:gd name="connsiteY206" fmla="*/ 3767420 h 6858000"/>
              <a:gd name="connsiteX207" fmla="*/ 1635889 w 7467600"/>
              <a:gd name="connsiteY207" fmla="*/ 3709494 h 6858000"/>
              <a:gd name="connsiteX208" fmla="*/ 1634800 w 7467600"/>
              <a:gd name="connsiteY208" fmla="*/ 3731111 h 6858000"/>
              <a:gd name="connsiteX209" fmla="*/ 1635889 w 7467600"/>
              <a:gd name="connsiteY209" fmla="*/ 3709494 h 6858000"/>
              <a:gd name="connsiteX210" fmla="*/ 1510397 w 7467600"/>
              <a:gd name="connsiteY210" fmla="*/ 3684705 h 6858000"/>
              <a:gd name="connsiteX211" fmla="*/ 1146550 w 7467600"/>
              <a:gd name="connsiteY211" fmla="*/ 3802012 h 6858000"/>
              <a:gd name="connsiteX212" fmla="*/ 698834 w 7467600"/>
              <a:gd name="connsiteY212" fmla="*/ 3952272 h 6858000"/>
              <a:gd name="connsiteX213" fmla="*/ 34256 w 7467600"/>
              <a:gd name="connsiteY213" fmla="*/ 4347603 h 6858000"/>
              <a:gd name="connsiteX214" fmla="*/ 527241 w 7467600"/>
              <a:gd name="connsiteY214" fmla="*/ 4065078 h 6858000"/>
              <a:gd name="connsiteX215" fmla="*/ 1510397 w 7467600"/>
              <a:gd name="connsiteY215" fmla="*/ 3684705 h 6858000"/>
              <a:gd name="connsiteX216" fmla="*/ 1313114 w 7467600"/>
              <a:gd name="connsiteY216" fmla="*/ 3655216 h 6858000"/>
              <a:gd name="connsiteX217" fmla="*/ 1109304 w 7467600"/>
              <a:gd name="connsiteY217" fmla="*/ 3669030 h 6858000"/>
              <a:gd name="connsiteX218" fmla="*/ 8129 w 7467600"/>
              <a:gd name="connsiteY218" fmla="*/ 4330519 h 6858000"/>
              <a:gd name="connsiteX219" fmla="*/ 687572 w 7467600"/>
              <a:gd name="connsiteY219" fmla="*/ 3925629 h 6858000"/>
              <a:gd name="connsiteX220" fmla="*/ 1138365 w 7467600"/>
              <a:gd name="connsiteY220" fmla="*/ 3774515 h 6858000"/>
              <a:gd name="connsiteX221" fmla="*/ 1505579 w 7467600"/>
              <a:gd name="connsiteY221" fmla="*/ 3655526 h 6858000"/>
              <a:gd name="connsiteX222" fmla="*/ 1313114 w 7467600"/>
              <a:gd name="connsiteY222" fmla="*/ 3655216 h 6858000"/>
              <a:gd name="connsiteX223" fmla="*/ 3655073 w 7467600"/>
              <a:gd name="connsiteY223" fmla="*/ 3650884 h 6858000"/>
              <a:gd name="connsiteX224" fmla="*/ 3989938 w 7467600"/>
              <a:gd name="connsiteY224" fmla="*/ 3991685 h 6858000"/>
              <a:gd name="connsiteX225" fmla="*/ 4393907 w 7467600"/>
              <a:gd name="connsiteY225" fmla="*/ 4261258 h 6858000"/>
              <a:gd name="connsiteX226" fmla="*/ 4648051 w 7467600"/>
              <a:gd name="connsiteY226" fmla="*/ 4374051 h 6858000"/>
              <a:gd name="connsiteX227" fmla="*/ 4383389 w 7467600"/>
              <a:gd name="connsiteY227" fmla="*/ 4184369 h 6858000"/>
              <a:gd name="connsiteX228" fmla="*/ 4165508 w 7467600"/>
              <a:gd name="connsiteY228" fmla="*/ 4035196 h 6858000"/>
              <a:gd name="connsiteX229" fmla="*/ 4068162 w 7467600"/>
              <a:gd name="connsiteY229" fmla="*/ 3953394 h 6858000"/>
              <a:gd name="connsiteX230" fmla="*/ 3981416 w 7467600"/>
              <a:gd name="connsiteY230" fmla="*/ 3880482 h 6858000"/>
              <a:gd name="connsiteX231" fmla="*/ 3800147 w 7467600"/>
              <a:gd name="connsiteY231" fmla="*/ 3749872 h 6858000"/>
              <a:gd name="connsiteX232" fmla="*/ 3655073 w 7467600"/>
              <a:gd name="connsiteY232" fmla="*/ 3650884 h 6858000"/>
              <a:gd name="connsiteX233" fmla="*/ 3670252 w 7467600"/>
              <a:gd name="connsiteY233" fmla="*/ 3622798 h 6858000"/>
              <a:gd name="connsiteX234" fmla="*/ 3817258 w 7467600"/>
              <a:gd name="connsiteY234" fmla="*/ 3723577 h 6858000"/>
              <a:gd name="connsiteX235" fmla="*/ 4000461 w 7467600"/>
              <a:gd name="connsiteY235" fmla="*/ 3855966 h 6858000"/>
              <a:gd name="connsiteX236" fmla="*/ 4088180 w 7467600"/>
              <a:gd name="connsiteY236" fmla="*/ 3929774 h 6858000"/>
              <a:gd name="connsiteX237" fmla="*/ 4184555 w 7467600"/>
              <a:gd name="connsiteY237" fmla="*/ 4010683 h 6858000"/>
              <a:gd name="connsiteX238" fmla="*/ 4399563 w 7467600"/>
              <a:gd name="connsiteY238" fmla="*/ 4158106 h 6858000"/>
              <a:gd name="connsiteX239" fmla="*/ 4684469 w 7467600"/>
              <a:gd name="connsiteY239" fmla="*/ 4364680 h 6858000"/>
              <a:gd name="connsiteX240" fmla="*/ 4690271 w 7467600"/>
              <a:gd name="connsiteY240" fmla="*/ 4370034 h 6858000"/>
              <a:gd name="connsiteX241" fmla="*/ 4136093 w 7467600"/>
              <a:gd name="connsiteY241" fmla="*/ 3858466 h 6858000"/>
              <a:gd name="connsiteX242" fmla="*/ 3670252 w 7467600"/>
              <a:gd name="connsiteY242" fmla="*/ 3622798 h 6858000"/>
              <a:gd name="connsiteX243" fmla="*/ 4440129 w 7467600"/>
              <a:gd name="connsiteY243" fmla="*/ 3448571 h 6858000"/>
              <a:gd name="connsiteX244" fmla="*/ 4856525 w 7467600"/>
              <a:gd name="connsiteY244" fmla="*/ 3915351 h 6858000"/>
              <a:gd name="connsiteX245" fmla="*/ 5059055 w 7467600"/>
              <a:gd name="connsiteY245" fmla="*/ 4108918 h 6858000"/>
              <a:gd name="connsiteX246" fmla="*/ 5290070 w 7467600"/>
              <a:gd name="connsiteY246" fmla="*/ 4263619 h 6858000"/>
              <a:gd name="connsiteX247" fmla="*/ 4834991 w 7467600"/>
              <a:gd name="connsiteY247" fmla="*/ 3830985 h 6858000"/>
              <a:gd name="connsiteX248" fmla="*/ 4440129 w 7467600"/>
              <a:gd name="connsiteY248" fmla="*/ 3448571 h 6858000"/>
              <a:gd name="connsiteX249" fmla="*/ 4441737 w 7467600"/>
              <a:gd name="connsiteY249" fmla="*/ 3399734 h 6858000"/>
              <a:gd name="connsiteX250" fmla="*/ 4431236 w 7467600"/>
              <a:gd name="connsiteY250" fmla="*/ 3400954 h 6858000"/>
              <a:gd name="connsiteX251" fmla="*/ 4557150 w 7467600"/>
              <a:gd name="connsiteY251" fmla="*/ 3510023 h 6858000"/>
              <a:gd name="connsiteX252" fmla="*/ 4856936 w 7467600"/>
              <a:gd name="connsiteY252" fmla="*/ 3809146 h 6858000"/>
              <a:gd name="connsiteX253" fmla="*/ 5111996 w 7467600"/>
              <a:gd name="connsiteY253" fmla="*/ 4065759 h 6858000"/>
              <a:gd name="connsiteX254" fmla="*/ 5388878 w 7467600"/>
              <a:gd name="connsiteY254" fmla="*/ 4300185 h 6858000"/>
              <a:gd name="connsiteX255" fmla="*/ 5425556 w 7467600"/>
              <a:gd name="connsiteY255" fmla="*/ 4308967 h 6858000"/>
              <a:gd name="connsiteX256" fmla="*/ 4943646 w 7467600"/>
              <a:gd name="connsiteY256" fmla="*/ 3822916 h 6858000"/>
              <a:gd name="connsiteX257" fmla="*/ 4594837 w 7467600"/>
              <a:gd name="connsiteY257" fmla="*/ 3532274 h 6858000"/>
              <a:gd name="connsiteX258" fmla="*/ 4441737 w 7467600"/>
              <a:gd name="connsiteY258" fmla="*/ 3399734 h 6858000"/>
              <a:gd name="connsiteX259" fmla="*/ 5425834 w 7467600"/>
              <a:gd name="connsiteY259" fmla="*/ 3162785 h 6858000"/>
              <a:gd name="connsiteX260" fmla="*/ 5401644 w 7467600"/>
              <a:gd name="connsiteY260" fmla="*/ 3617847 h 6858000"/>
              <a:gd name="connsiteX261" fmla="*/ 5467256 w 7467600"/>
              <a:gd name="connsiteY261" fmla="*/ 4175494 h 6858000"/>
              <a:gd name="connsiteX262" fmla="*/ 5448069 w 7467600"/>
              <a:gd name="connsiteY262" fmla="*/ 3567554 h 6858000"/>
              <a:gd name="connsiteX263" fmla="*/ 5425834 w 7467600"/>
              <a:gd name="connsiteY263" fmla="*/ 3162785 h 6858000"/>
              <a:gd name="connsiteX264" fmla="*/ 1318687 w 7467600"/>
              <a:gd name="connsiteY264" fmla="*/ 3113840 h 6858000"/>
              <a:gd name="connsiteX265" fmla="*/ 1066793 w 7467600"/>
              <a:gd name="connsiteY265" fmla="*/ 3212171 h 6858000"/>
              <a:gd name="connsiteX266" fmla="*/ 993319 w 7467600"/>
              <a:gd name="connsiteY266" fmla="*/ 3247648 h 6858000"/>
              <a:gd name="connsiteX267" fmla="*/ 853081 w 7467600"/>
              <a:gd name="connsiteY267" fmla="*/ 3312410 h 6858000"/>
              <a:gd name="connsiteX268" fmla="*/ 805957 w 7467600"/>
              <a:gd name="connsiteY268" fmla="*/ 3330443 h 6858000"/>
              <a:gd name="connsiteX269" fmla="*/ 1318687 w 7467600"/>
              <a:gd name="connsiteY269" fmla="*/ 3113840 h 6858000"/>
              <a:gd name="connsiteX270" fmla="*/ 5453702 w 7467600"/>
              <a:gd name="connsiteY270" fmla="*/ 3090882 h 6858000"/>
              <a:gd name="connsiteX271" fmla="*/ 5480135 w 7467600"/>
              <a:gd name="connsiteY271" fmla="*/ 3565802 h 6858000"/>
              <a:gd name="connsiteX272" fmla="*/ 5499023 w 7467600"/>
              <a:gd name="connsiteY272" fmla="*/ 4166310 h 6858000"/>
              <a:gd name="connsiteX273" fmla="*/ 5547022 w 7467600"/>
              <a:gd name="connsiteY273" fmla="*/ 3607838 h 6858000"/>
              <a:gd name="connsiteX274" fmla="*/ 5515964 w 7467600"/>
              <a:gd name="connsiteY274" fmla="*/ 3378541 h 6858000"/>
              <a:gd name="connsiteX275" fmla="*/ 5453702 w 7467600"/>
              <a:gd name="connsiteY275" fmla="*/ 3090882 h 6858000"/>
              <a:gd name="connsiteX276" fmla="*/ 1238695 w 7467600"/>
              <a:gd name="connsiteY276" fmla="*/ 3076820 h 6858000"/>
              <a:gd name="connsiteX277" fmla="*/ 716371 w 7467600"/>
              <a:gd name="connsiteY277" fmla="*/ 3293249 h 6858000"/>
              <a:gd name="connsiteX278" fmla="*/ 579522 w 7467600"/>
              <a:gd name="connsiteY278" fmla="*/ 3371759 h 6858000"/>
              <a:gd name="connsiteX279" fmla="*/ 600288 w 7467600"/>
              <a:gd name="connsiteY279" fmla="*/ 3365555 h 6858000"/>
              <a:gd name="connsiteX280" fmla="*/ 840692 w 7467600"/>
              <a:gd name="connsiteY280" fmla="*/ 3284921 h 6858000"/>
              <a:gd name="connsiteX281" fmla="*/ 979248 w 7467600"/>
              <a:gd name="connsiteY281" fmla="*/ 3221003 h 6858000"/>
              <a:gd name="connsiteX282" fmla="*/ 1053282 w 7467600"/>
              <a:gd name="connsiteY282" fmla="*/ 3185247 h 6858000"/>
              <a:gd name="connsiteX283" fmla="*/ 1320603 w 7467600"/>
              <a:gd name="connsiteY283" fmla="*/ 3081281 h 6858000"/>
              <a:gd name="connsiteX284" fmla="*/ 1238695 w 7467600"/>
              <a:gd name="connsiteY284" fmla="*/ 3076820 h 6858000"/>
              <a:gd name="connsiteX285" fmla="*/ 5425627 w 7467600"/>
              <a:gd name="connsiteY285" fmla="*/ 2954192 h 6858000"/>
              <a:gd name="connsiteX286" fmla="*/ 5470770 w 7467600"/>
              <a:gd name="connsiteY286" fmla="*/ 3005435 h 6858000"/>
              <a:gd name="connsiteX287" fmla="*/ 5519779 w 7467600"/>
              <a:gd name="connsiteY287" fmla="*/ 4359223 h 6858000"/>
              <a:gd name="connsiteX288" fmla="*/ 5520293 w 7467600"/>
              <a:gd name="connsiteY288" fmla="*/ 4360602 h 6858000"/>
              <a:gd name="connsiteX289" fmla="*/ 5767221 w 7467600"/>
              <a:gd name="connsiteY289" fmla="*/ 4665564 h 6858000"/>
              <a:gd name="connsiteX290" fmla="*/ 6937169 w 7467600"/>
              <a:gd name="connsiteY290" fmla="*/ 4815941 h 6858000"/>
              <a:gd name="connsiteX291" fmla="*/ 6953922 w 7467600"/>
              <a:gd name="connsiteY291" fmla="*/ 4890068 h 6858000"/>
              <a:gd name="connsiteX292" fmla="*/ 6071359 w 7467600"/>
              <a:gd name="connsiteY292" fmla="*/ 4770770 h 6858000"/>
              <a:gd name="connsiteX293" fmla="*/ 6038839 w 7467600"/>
              <a:gd name="connsiteY293" fmla="*/ 4764474 h 6858000"/>
              <a:gd name="connsiteX294" fmla="*/ 6038706 w 7467600"/>
              <a:gd name="connsiteY294" fmla="*/ 4763847 h 6858000"/>
              <a:gd name="connsiteX295" fmla="*/ 6037784 w 7467600"/>
              <a:gd name="connsiteY295" fmla="*/ 4764270 h 6858000"/>
              <a:gd name="connsiteX296" fmla="*/ 6038839 w 7467600"/>
              <a:gd name="connsiteY296" fmla="*/ 4764474 h 6858000"/>
              <a:gd name="connsiteX297" fmla="*/ 6040338 w 7467600"/>
              <a:gd name="connsiteY297" fmla="*/ 4771418 h 6858000"/>
              <a:gd name="connsiteX298" fmla="*/ 6024488 w 7467600"/>
              <a:gd name="connsiteY298" fmla="*/ 4809903 h 6858000"/>
              <a:gd name="connsiteX299" fmla="*/ 5599771 w 7467600"/>
              <a:gd name="connsiteY299" fmla="*/ 5509652 h 6858000"/>
              <a:gd name="connsiteX300" fmla="*/ 5548843 w 7467600"/>
              <a:gd name="connsiteY300" fmla="*/ 5563845 h 6858000"/>
              <a:gd name="connsiteX301" fmla="*/ 5940952 w 7467600"/>
              <a:gd name="connsiteY301" fmla="*/ 6250028 h 6858000"/>
              <a:gd name="connsiteX302" fmla="*/ 6043441 w 7467600"/>
              <a:gd name="connsiteY302" fmla="*/ 6665847 h 6858000"/>
              <a:gd name="connsiteX303" fmla="*/ 6093432 w 7467600"/>
              <a:gd name="connsiteY303" fmla="*/ 6858000 h 6858000"/>
              <a:gd name="connsiteX304" fmla="*/ 6034344 w 7467600"/>
              <a:gd name="connsiteY304" fmla="*/ 6858000 h 6858000"/>
              <a:gd name="connsiteX305" fmla="*/ 6026679 w 7467600"/>
              <a:gd name="connsiteY305" fmla="*/ 6836959 h 6858000"/>
              <a:gd name="connsiteX306" fmla="*/ 5800441 w 7467600"/>
              <a:gd name="connsiteY306" fmla="*/ 6335286 h 6858000"/>
              <a:gd name="connsiteX307" fmla="*/ 5526562 w 7467600"/>
              <a:gd name="connsiteY307" fmla="*/ 5705388 h 6858000"/>
              <a:gd name="connsiteX308" fmla="*/ 5519640 w 7467600"/>
              <a:gd name="connsiteY308" fmla="*/ 5683774 h 6858000"/>
              <a:gd name="connsiteX309" fmla="*/ 5844559 w 7467600"/>
              <a:gd name="connsiteY309" fmla="*/ 6553349 h 6858000"/>
              <a:gd name="connsiteX310" fmla="*/ 5975994 w 7467600"/>
              <a:gd name="connsiteY310" fmla="*/ 6858000 h 6858000"/>
              <a:gd name="connsiteX311" fmla="*/ 5898547 w 7467600"/>
              <a:gd name="connsiteY311" fmla="*/ 6858000 h 6858000"/>
              <a:gd name="connsiteX312" fmla="*/ 5682041 w 7467600"/>
              <a:gd name="connsiteY312" fmla="*/ 6355860 h 6858000"/>
              <a:gd name="connsiteX313" fmla="*/ 5461758 w 7467600"/>
              <a:gd name="connsiteY313" fmla="*/ 5820220 h 6858000"/>
              <a:gd name="connsiteX314" fmla="*/ 5237282 w 7467600"/>
              <a:gd name="connsiteY314" fmla="*/ 6579086 h 6858000"/>
              <a:gd name="connsiteX315" fmla="*/ 5115009 w 7467600"/>
              <a:gd name="connsiteY315" fmla="*/ 6858000 h 6858000"/>
              <a:gd name="connsiteX316" fmla="*/ 5028074 w 7467600"/>
              <a:gd name="connsiteY316" fmla="*/ 6858000 h 6858000"/>
              <a:gd name="connsiteX317" fmla="*/ 5079508 w 7467600"/>
              <a:gd name="connsiteY317" fmla="*/ 6749074 h 6858000"/>
              <a:gd name="connsiteX318" fmla="*/ 5371846 w 7467600"/>
              <a:gd name="connsiteY318" fmla="*/ 5924413 h 6858000"/>
              <a:gd name="connsiteX319" fmla="*/ 5270512 w 7467600"/>
              <a:gd name="connsiteY319" fmla="*/ 6138975 h 6858000"/>
              <a:gd name="connsiteX320" fmla="*/ 5062409 w 7467600"/>
              <a:gd name="connsiteY320" fmla="*/ 6653544 h 6858000"/>
              <a:gd name="connsiteX321" fmla="*/ 5036628 w 7467600"/>
              <a:gd name="connsiteY321" fmla="*/ 6754247 h 6858000"/>
              <a:gd name="connsiteX322" fmla="*/ 5009112 w 7467600"/>
              <a:gd name="connsiteY322" fmla="*/ 6858000 h 6858000"/>
              <a:gd name="connsiteX323" fmla="*/ 4976679 w 7467600"/>
              <a:gd name="connsiteY323" fmla="*/ 6858000 h 6858000"/>
              <a:gd name="connsiteX324" fmla="*/ 5006537 w 7467600"/>
              <a:gd name="connsiteY324" fmla="*/ 6747068 h 6858000"/>
              <a:gd name="connsiteX325" fmla="*/ 5032723 w 7467600"/>
              <a:gd name="connsiteY325" fmla="*/ 6644957 h 6858000"/>
              <a:gd name="connsiteX326" fmla="*/ 5242949 w 7467600"/>
              <a:gd name="connsiteY326" fmla="*/ 6125175 h 6858000"/>
              <a:gd name="connsiteX327" fmla="*/ 5286321 w 7467600"/>
              <a:gd name="connsiteY327" fmla="*/ 6033555 h 6858000"/>
              <a:gd name="connsiteX328" fmla="*/ 5008210 w 7467600"/>
              <a:gd name="connsiteY328" fmla="*/ 6649194 h 6858000"/>
              <a:gd name="connsiteX329" fmla="*/ 4986321 w 7467600"/>
              <a:gd name="connsiteY329" fmla="*/ 6765687 h 6858000"/>
              <a:gd name="connsiteX330" fmla="*/ 4973474 w 7467600"/>
              <a:gd name="connsiteY330" fmla="*/ 6858000 h 6858000"/>
              <a:gd name="connsiteX331" fmla="*/ 4907178 w 7467600"/>
              <a:gd name="connsiteY331" fmla="*/ 6858000 h 6858000"/>
              <a:gd name="connsiteX332" fmla="*/ 4910810 w 7467600"/>
              <a:gd name="connsiteY332" fmla="*/ 6829660 h 6858000"/>
              <a:gd name="connsiteX333" fmla="*/ 4987461 w 7467600"/>
              <a:gd name="connsiteY333" fmla="*/ 6432994 h 6858000"/>
              <a:gd name="connsiteX334" fmla="*/ 5179262 w 7467600"/>
              <a:gd name="connsiteY334" fmla="*/ 6035044 h 6858000"/>
              <a:gd name="connsiteX335" fmla="*/ 4689678 w 7467600"/>
              <a:gd name="connsiteY335" fmla="*/ 6440241 h 6858000"/>
              <a:gd name="connsiteX336" fmla="*/ 4477543 w 7467600"/>
              <a:gd name="connsiteY336" fmla="*/ 6674836 h 6858000"/>
              <a:gd name="connsiteX337" fmla="*/ 4329957 w 7467600"/>
              <a:gd name="connsiteY337" fmla="*/ 6858000 h 6858000"/>
              <a:gd name="connsiteX338" fmla="*/ 4218595 w 7467600"/>
              <a:gd name="connsiteY338" fmla="*/ 6858000 h 6858000"/>
              <a:gd name="connsiteX339" fmla="*/ 4368888 w 7467600"/>
              <a:gd name="connsiteY339" fmla="*/ 6668412 h 6858000"/>
              <a:gd name="connsiteX340" fmla="*/ 4563091 w 7467600"/>
              <a:gd name="connsiteY340" fmla="*/ 6442508 h 6858000"/>
              <a:gd name="connsiteX341" fmla="*/ 5387324 w 7467600"/>
              <a:gd name="connsiteY341" fmla="*/ 5705830 h 6858000"/>
              <a:gd name="connsiteX342" fmla="*/ 5073620 w 7467600"/>
              <a:gd name="connsiteY342" fmla="*/ 5955437 h 6858000"/>
              <a:gd name="connsiteX343" fmla="*/ 4689789 w 7467600"/>
              <a:gd name="connsiteY343" fmla="*/ 6268382 h 6858000"/>
              <a:gd name="connsiteX344" fmla="*/ 4418722 w 7467600"/>
              <a:gd name="connsiteY344" fmla="*/ 6570886 h 6858000"/>
              <a:gd name="connsiteX345" fmla="*/ 4214944 w 7467600"/>
              <a:gd name="connsiteY345" fmla="*/ 6858000 h 6858000"/>
              <a:gd name="connsiteX346" fmla="*/ 4177898 w 7467600"/>
              <a:gd name="connsiteY346" fmla="*/ 6858000 h 6858000"/>
              <a:gd name="connsiteX347" fmla="*/ 4391597 w 7467600"/>
              <a:gd name="connsiteY347" fmla="*/ 6556370 h 6858000"/>
              <a:gd name="connsiteX348" fmla="*/ 4668889 w 7467600"/>
              <a:gd name="connsiteY348" fmla="*/ 6246399 h 6858000"/>
              <a:gd name="connsiteX349" fmla="*/ 5055427 w 7467600"/>
              <a:gd name="connsiteY349" fmla="*/ 5931476 h 6858000"/>
              <a:gd name="connsiteX350" fmla="*/ 5371814 w 7467600"/>
              <a:gd name="connsiteY350" fmla="*/ 5678975 h 6858000"/>
              <a:gd name="connsiteX351" fmla="*/ 4987918 w 7467600"/>
              <a:gd name="connsiteY351" fmla="*/ 5838701 h 6858000"/>
              <a:gd name="connsiteX352" fmla="*/ 4317146 w 7467600"/>
              <a:gd name="connsiteY352" fmla="*/ 6587716 h 6858000"/>
              <a:gd name="connsiteX353" fmla="*/ 4171627 w 7467600"/>
              <a:gd name="connsiteY353" fmla="*/ 6858000 h 6858000"/>
              <a:gd name="connsiteX354" fmla="*/ 4081585 w 7467600"/>
              <a:gd name="connsiteY354" fmla="*/ 6858000 h 6858000"/>
              <a:gd name="connsiteX355" fmla="*/ 4238603 w 7467600"/>
              <a:gd name="connsiteY355" fmla="*/ 6559341 h 6858000"/>
              <a:gd name="connsiteX356" fmla="*/ 4778333 w 7467600"/>
              <a:gd name="connsiteY356" fmla="*/ 5873626 h 6858000"/>
              <a:gd name="connsiteX357" fmla="*/ 5414185 w 7467600"/>
              <a:gd name="connsiteY357" fmla="*/ 5573882 h 6858000"/>
              <a:gd name="connsiteX358" fmla="*/ 5959648 w 7467600"/>
              <a:gd name="connsiteY358" fmla="*/ 4760797 h 6858000"/>
              <a:gd name="connsiteX359" fmla="*/ 5355019 w 7467600"/>
              <a:gd name="connsiteY359" fmla="*/ 4734672 h 6858000"/>
              <a:gd name="connsiteX360" fmla="*/ 5083565 w 7467600"/>
              <a:gd name="connsiteY360" fmla="*/ 5179121 h 6858000"/>
              <a:gd name="connsiteX361" fmla="*/ 4713577 w 7467600"/>
              <a:gd name="connsiteY361" fmla="*/ 5616803 h 6858000"/>
              <a:gd name="connsiteX362" fmla="*/ 3989559 w 7467600"/>
              <a:gd name="connsiteY362" fmla="*/ 6145945 h 6858000"/>
              <a:gd name="connsiteX363" fmla="*/ 3939824 w 7467600"/>
              <a:gd name="connsiteY363" fmla="*/ 6066900 h 6858000"/>
              <a:gd name="connsiteX364" fmla="*/ 4584537 w 7467600"/>
              <a:gd name="connsiteY364" fmla="*/ 5324826 h 6858000"/>
              <a:gd name="connsiteX365" fmla="*/ 5037105 w 7467600"/>
              <a:gd name="connsiteY365" fmla="*/ 5088765 h 6858000"/>
              <a:gd name="connsiteX366" fmla="*/ 5039930 w 7467600"/>
              <a:gd name="connsiteY366" fmla="*/ 5089585 h 6858000"/>
              <a:gd name="connsiteX367" fmla="*/ 5263764 w 7467600"/>
              <a:gd name="connsiteY367" fmla="*/ 4735525 h 6858000"/>
              <a:gd name="connsiteX368" fmla="*/ 4086300 w 7467600"/>
              <a:gd name="connsiteY368" fmla="*/ 4884599 h 6858000"/>
              <a:gd name="connsiteX369" fmla="*/ 4085485 w 7467600"/>
              <a:gd name="connsiteY369" fmla="*/ 4899070 h 6858000"/>
              <a:gd name="connsiteX370" fmla="*/ 3871915 w 7467600"/>
              <a:gd name="connsiteY370" fmla="*/ 5253645 h 6858000"/>
              <a:gd name="connsiteX371" fmla="*/ 3799374 w 7467600"/>
              <a:gd name="connsiteY371" fmla="*/ 5466127 h 6858000"/>
              <a:gd name="connsiteX372" fmla="*/ 3498850 w 7467600"/>
              <a:gd name="connsiteY372" fmla="*/ 6661888 h 6858000"/>
              <a:gd name="connsiteX373" fmla="*/ 3399216 w 7467600"/>
              <a:gd name="connsiteY373" fmla="*/ 6858000 h 6858000"/>
              <a:gd name="connsiteX374" fmla="*/ 3303688 w 7467600"/>
              <a:gd name="connsiteY374" fmla="*/ 6858000 h 6858000"/>
              <a:gd name="connsiteX375" fmla="*/ 3391774 w 7467600"/>
              <a:gd name="connsiteY375" fmla="*/ 6697181 h 6858000"/>
              <a:gd name="connsiteX376" fmla="*/ 3735540 w 7467600"/>
              <a:gd name="connsiteY376" fmla="*/ 5546923 h 6858000"/>
              <a:gd name="connsiteX377" fmla="*/ 3729438 w 7467600"/>
              <a:gd name="connsiteY377" fmla="*/ 5569058 h 6858000"/>
              <a:gd name="connsiteX378" fmla="*/ 3707782 w 7467600"/>
              <a:gd name="connsiteY378" fmla="*/ 5644908 h 6858000"/>
              <a:gd name="connsiteX379" fmla="*/ 3583827 w 7467600"/>
              <a:gd name="connsiteY379" fmla="*/ 6039215 h 6858000"/>
              <a:gd name="connsiteX380" fmla="*/ 3547861 w 7467600"/>
              <a:gd name="connsiteY380" fmla="*/ 6129609 h 6858000"/>
              <a:gd name="connsiteX381" fmla="*/ 3490905 w 7467600"/>
              <a:gd name="connsiteY381" fmla="*/ 6277660 h 6858000"/>
              <a:gd name="connsiteX382" fmla="*/ 3455859 w 7467600"/>
              <a:gd name="connsiteY382" fmla="*/ 6391301 h 6858000"/>
              <a:gd name="connsiteX383" fmla="*/ 3429112 w 7467600"/>
              <a:gd name="connsiteY383" fmla="*/ 6479469 h 6858000"/>
              <a:gd name="connsiteX384" fmla="*/ 3304862 w 7467600"/>
              <a:gd name="connsiteY384" fmla="*/ 6796476 h 6858000"/>
              <a:gd name="connsiteX385" fmla="*/ 3276071 w 7467600"/>
              <a:gd name="connsiteY385" fmla="*/ 6858000 h 6858000"/>
              <a:gd name="connsiteX386" fmla="*/ 3240805 w 7467600"/>
              <a:gd name="connsiteY386" fmla="*/ 6858000 h 6858000"/>
              <a:gd name="connsiteX387" fmla="*/ 3275917 w 7467600"/>
              <a:gd name="connsiteY387" fmla="*/ 6783192 h 6858000"/>
              <a:gd name="connsiteX388" fmla="*/ 3399358 w 7467600"/>
              <a:gd name="connsiteY388" fmla="*/ 6469011 h 6858000"/>
              <a:gd name="connsiteX389" fmla="*/ 3425650 w 7467600"/>
              <a:gd name="connsiteY389" fmla="*/ 6381333 h 6858000"/>
              <a:gd name="connsiteX390" fmla="*/ 3460661 w 7467600"/>
              <a:gd name="connsiteY390" fmla="*/ 6266763 h 6858000"/>
              <a:gd name="connsiteX391" fmla="*/ 3518021 w 7467600"/>
              <a:gd name="connsiteY391" fmla="*/ 6117298 h 6858000"/>
              <a:gd name="connsiteX392" fmla="*/ 3554035 w 7467600"/>
              <a:gd name="connsiteY392" fmla="*/ 6027832 h 6858000"/>
              <a:gd name="connsiteX393" fmla="*/ 3677174 w 7467600"/>
              <a:gd name="connsiteY393" fmla="*/ 5636351 h 6858000"/>
              <a:gd name="connsiteX394" fmla="*/ 3698819 w 7467600"/>
              <a:gd name="connsiteY394" fmla="*/ 5560503 h 6858000"/>
              <a:gd name="connsiteX395" fmla="*/ 3702094 w 7467600"/>
              <a:gd name="connsiteY395" fmla="*/ 5549194 h 6858000"/>
              <a:gd name="connsiteX396" fmla="*/ 3398355 w 7467600"/>
              <a:gd name="connsiteY396" fmla="*/ 6094603 h 6858000"/>
              <a:gd name="connsiteX397" fmla="*/ 3193941 w 7467600"/>
              <a:gd name="connsiteY397" fmla="*/ 6798775 h 6858000"/>
              <a:gd name="connsiteX398" fmla="*/ 3184140 w 7467600"/>
              <a:gd name="connsiteY398" fmla="*/ 6858000 h 6858000"/>
              <a:gd name="connsiteX399" fmla="*/ 3099978 w 7467600"/>
              <a:gd name="connsiteY399" fmla="*/ 6858000 h 6858000"/>
              <a:gd name="connsiteX400" fmla="*/ 3101556 w 7467600"/>
              <a:gd name="connsiteY400" fmla="*/ 6843337 h 6858000"/>
              <a:gd name="connsiteX401" fmla="*/ 3370162 w 7467600"/>
              <a:gd name="connsiteY401" fmla="*/ 5785550 h 6858000"/>
              <a:gd name="connsiteX402" fmla="*/ 3746477 w 7467600"/>
              <a:gd name="connsiteY402" fmla="*/ 5377889 h 6858000"/>
              <a:gd name="connsiteX403" fmla="*/ 3863399 w 7467600"/>
              <a:gd name="connsiteY403" fmla="*/ 5087257 h 6858000"/>
              <a:gd name="connsiteX404" fmla="*/ 3968712 w 7467600"/>
              <a:gd name="connsiteY404" fmla="*/ 4913989 h 6858000"/>
              <a:gd name="connsiteX405" fmla="*/ 2792390 w 7467600"/>
              <a:gd name="connsiteY405" fmla="*/ 5382974 h 6858000"/>
              <a:gd name="connsiteX406" fmla="*/ 2714982 w 7467600"/>
              <a:gd name="connsiteY406" fmla="*/ 5427051 h 6858000"/>
              <a:gd name="connsiteX407" fmla="*/ 2813361 w 7467600"/>
              <a:gd name="connsiteY407" fmla="*/ 6023912 h 6858000"/>
              <a:gd name="connsiteX408" fmla="*/ 2688430 w 7467600"/>
              <a:gd name="connsiteY408" fmla="*/ 6801564 h 6858000"/>
              <a:gd name="connsiteX409" fmla="*/ 2629626 w 7467600"/>
              <a:gd name="connsiteY409" fmla="*/ 6763394 h 6858000"/>
              <a:gd name="connsiteX410" fmla="*/ 2565328 w 7467600"/>
              <a:gd name="connsiteY410" fmla="*/ 5516399 h 6858000"/>
              <a:gd name="connsiteX411" fmla="*/ 1922999 w 7467600"/>
              <a:gd name="connsiteY411" fmla="*/ 5980343 h 6858000"/>
              <a:gd name="connsiteX412" fmla="*/ 1950261 w 7467600"/>
              <a:gd name="connsiteY412" fmla="*/ 6405858 h 6858000"/>
              <a:gd name="connsiteX413" fmla="*/ 2365554 w 7467600"/>
              <a:gd name="connsiteY413" fmla="*/ 6759107 h 6858000"/>
              <a:gd name="connsiteX414" fmla="*/ 2424142 w 7467600"/>
              <a:gd name="connsiteY414" fmla="*/ 6858000 h 6858000"/>
              <a:gd name="connsiteX415" fmla="*/ 2395994 w 7467600"/>
              <a:gd name="connsiteY415" fmla="*/ 6858000 h 6858000"/>
              <a:gd name="connsiteX416" fmla="*/ 2392863 w 7467600"/>
              <a:gd name="connsiteY416" fmla="*/ 6852964 h 6858000"/>
              <a:gd name="connsiteX417" fmla="*/ 2017589 w 7467600"/>
              <a:gd name="connsiteY417" fmla="*/ 6493982 h 6858000"/>
              <a:gd name="connsiteX418" fmla="*/ 2147336 w 7467600"/>
              <a:gd name="connsiteY418" fmla="*/ 6594052 h 6858000"/>
              <a:gd name="connsiteX419" fmla="*/ 2207047 w 7467600"/>
              <a:gd name="connsiteY419" fmla="*/ 6654540 h 6858000"/>
              <a:gd name="connsiteX420" fmla="*/ 2299106 w 7467600"/>
              <a:gd name="connsiteY420" fmla="*/ 6778931 h 6858000"/>
              <a:gd name="connsiteX421" fmla="*/ 2314430 w 7467600"/>
              <a:gd name="connsiteY421" fmla="*/ 6801144 h 6858000"/>
              <a:gd name="connsiteX422" fmla="*/ 2352406 w 7467600"/>
              <a:gd name="connsiteY422" fmla="*/ 6858000 h 6858000"/>
              <a:gd name="connsiteX423" fmla="*/ 2314492 w 7467600"/>
              <a:gd name="connsiteY423" fmla="*/ 6858000 h 6858000"/>
              <a:gd name="connsiteX424" fmla="*/ 2288095 w 7467600"/>
              <a:gd name="connsiteY424" fmla="*/ 6818030 h 6858000"/>
              <a:gd name="connsiteX425" fmla="*/ 2272768 w 7467600"/>
              <a:gd name="connsiteY425" fmla="*/ 6795822 h 6858000"/>
              <a:gd name="connsiteX426" fmla="*/ 2182715 w 7467600"/>
              <a:gd name="connsiteY426" fmla="*/ 6675071 h 6858000"/>
              <a:gd name="connsiteX427" fmla="*/ 2032061 w 7467600"/>
              <a:gd name="connsiteY427" fmla="*/ 6541380 h 6858000"/>
              <a:gd name="connsiteX428" fmla="*/ 2257220 w 7467600"/>
              <a:gd name="connsiteY428" fmla="*/ 6826257 h 6858000"/>
              <a:gd name="connsiteX429" fmla="*/ 2281324 w 7467600"/>
              <a:gd name="connsiteY429" fmla="*/ 6858000 h 6858000"/>
              <a:gd name="connsiteX430" fmla="*/ 2242860 w 7467600"/>
              <a:gd name="connsiteY430" fmla="*/ 6858000 h 6858000"/>
              <a:gd name="connsiteX431" fmla="*/ 2232818 w 7467600"/>
              <a:gd name="connsiteY431" fmla="*/ 6844926 h 6858000"/>
              <a:gd name="connsiteX432" fmla="*/ 1990172 w 7467600"/>
              <a:gd name="connsiteY432" fmla="*/ 6542121 h 6858000"/>
              <a:gd name="connsiteX433" fmla="*/ 2124090 w 7467600"/>
              <a:gd name="connsiteY433" fmla="*/ 6761017 h 6858000"/>
              <a:gd name="connsiteX434" fmla="*/ 2200380 w 7467600"/>
              <a:gd name="connsiteY434" fmla="*/ 6858000 h 6858000"/>
              <a:gd name="connsiteX435" fmla="*/ 2147507 w 7467600"/>
              <a:gd name="connsiteY435" fmla="*/ 6858000 h 6858000"/>
              <a:gd name="connsiteX436" fmla="*/ 2070668 w 7467600"/>
              <a:gd name="connsiteY436" fmla="*/ 6761520 h 6858000"/>
              <a:gd name="connsiteX437" fmla="*/ 1975142 w 7467600"/>
              <a:gd name="connsiteY437" fmla="*/ 6585570 h 6858000"/>
              <a:gd name="connsiteX438" fmla="*/ 2050035 w 7467600"/>
              <a:gd name="connsiteY438" fmla="*/ 6813345 h 6858000"/>
              <a:gd name="connsiteX439" fmla="*/ 2063025 w 7467600"/>
              <a:gd name="connsiteY439" fmla="*/ 6858000 h 6858000"/>
              <a:gd name="connsiteX440" fmla="*/ 2021675 w 7467600"/>
              <a:gd name="connsiteY440" fmla="*/ 6858000 h 6858000"/>
              <a:gd name="connsiteX441" fmla="*/ 2019308 w 7467600"/>
              <a:gd name="connsiteY441" fmla="*/ 6847118 h 6858000"/>
              <a:gd name="connsiteX442" fmla="*/ 1938835 w 7467600"/>
              <a:gd name="connsiteY442" fmla="*/ 6551160 h 6858000"/>
              <a:gd name="connsiteX443" fmla="*/ 1953230 w 7467600"/>
              <a:gd name="connsiteY443" fmla="*/ 6759699 h 6858000"/>
              <a:gd name="connsiteX444" fmla="*/ 1956763 w 7467600"/>
              <a:gd name="connsiteY444" fmla="*/ 6778191 h 6858000"/>
              <a:gd name="connsiteX445" fmla="*/ 1967925 w 7467600"/>
              <a:gd name="connsiteY445" fmla="*/ 6858000 h 6858000"/>
              <a:gd name="connsiteX446" fmla="*/ 1936622 w 7467600"/>
              <a:gd name="connsiteY446" fmla="*/ 6858000 h 6858000"/>
              <a:gd name="connsiteX447" fmla="*/ 1926261 w 7467600"/>
              <a:gd name="connsiteY447" fmla="*/ 6784064 h 6858000"/>
              <a:gd name="connsiteX448" fmla="*/ 1922724 w 7467600"/>
              <a:gd name="connsiteY448" fmla="*/ 6765577 h 6858000"/>
              <a:gd name="connsiteX449" fmla="*/ 1904650 w 7467600"/>
              <a:gd name="connsiteY449" fmla="*/ 6639616 h 6858000"/>
              <a:gd name="connsiteX450" fmla="*/ 1885273 w 7467600"/>
              <a:gd name="connsiteY450" fmla="*/ 6858000 h 6858000"/>
              <a:gd name="connsiteX451" fmla="*/ 1854363 w 7467600"/>
              <a:gd name="connsiteY451" fmla="*/ 6858000 h 6858000"/>
              <a:gd name="connsiteX452" fmla="*/ 1880391 w 7467600"/>
              <a:gd name="connsiteY452" fmla="*/ 6603796 h 6858000"/>
              <a:gd name="connsiteX453" fmla="*/ 1818273 w 7467600"/>
              <a:gd name="connsiteY453" fmla="*/ 6715729 h 6858000"/>
              <a:gd name="connsiteX454" fmla="*/ 1794691 w 7467600"/>
              <a:gd name="connsiteY454" fmla="*/ 6843239 h 6858000"/>
              <a:gd name="connsiteX455" fmla="*/ 1794914 w 7467600"/>
              <a:gd name="connsiteY455" fmla="*/ 6858000 h 6858000"/>
              <a:gd name="connsiteX456" fmla="*/ 1746128 w 7467600"/>
              <a:gd name="connsiteY456" fmla="*/ 6858000 h 6858000"/>
              <a:gd name="connsiteX457" fmla="*/ 1753934 w 7467600"/>
              <a:gd name="connsiteY457" fmla="*/ 6724796 h 6858000"/>
              <a:gd name="connsiteX458" fmla="*/ 1792053 w 7467600"/>
              <a:gd name="connsiteY458" fmla="*/ 6572396 h 6858000"/>
              <a:gd name="connsiteX459" fmla="*/ 1862248 w 7467600"/>
              <a:gd name="connsiteY459" fmla="*/ 6266397 h 6858000"/>
              <a:gd name="connsiteX460" fmla="*/ 1862250 w 7467600"/>
              <a:gd name="connsiteY460" fmla="*/ 6033531 h 6858000"/>
              <a:gd name="connsiteX461" fmla="*/ 1211999 w 7467600"/>
              <a:gd name="connsiteY461" fmla="*/ 6683610 h 6858000"/>
              <a:gd name="connsiteX462" fmla="*/ 1213266 w 7467600"/>
              <a:gd name="connsiteY462" fmla="*/ 6691947 h 6858000"/>
              <a:gd name="connsiteX463" fmla="*/ 1203370 w 7467600"/>
              <a:gd name="connsiteY463" fmla="*/ 6850676 h 6858000"/>
              <a:gd name="connsiteX464" fmla="*/ 1203671 w 7467600"/>
              <a:gd name="connsiteY464" fmla="*/ 6858000 h 6858000"/>
              <a:gd name="connsiteX465" fmla="*/ 1143180 w 7467600"/>
              <a:gd name="connsiteY465" fmla="*/ 6858000 h 6858000"/>
              <a:gd name="connsiteX466" fmla="*/ 1142176 w 7467600"/>
              <a:gd name="connsiteY466" fmla="*/ 6766045 h 6858000"/>
              <a:gd name="connsiteX467" fmla="*/ 1067484 w 7467600"/>
              <a:gd name="connsiteY467" fmla="*/ 6858000 h 6858000"/>
              <a:gd name="connsiteX468" fmla="*/ 953928 w 7467600"/>
              <a:gd name="connsiteY468" fmla="*/ 6858000 h 6858000"/>
              <a:gd name="connsiteX469" fmla="*/ 959715 w 7467600"/>
              <a:gd name="connsiteY469" fmla="*/ 6850185 h 6858000"/>
              <a:gd name="connsiteX470" fmla="*/ 1483788 w 7467600"/>
              <a:gd name="connsiteY470" fmla="*/ 6259174 h 6858000"/>
              <a:gd name="connsiteX471" fmla="*/ 1100671 w 7467600"/>
              <a:gd name="connsiteY471" fmla="*/ 6252137 h 6858000"/>
              <a:gd name="connsiteX472" fmla="*/ 1090144 w 7467600"/>
              <a:gd name="connsiteY472" fmla="*/ 6256748 h 6858000"/>
              <a:gd name="connsiteX473" fmla="*/ 1095872 w 7467600"/>
              <a:gd name="connsiteY473" fmla="*/ 6271892 h 6858000"/>
              <a:gd name="connsiteX474" fmla="*/ 262785 w 7467600"/>
              <a:gd name="connsiteY474" fmla="*/ 6845450 h 6858000"/>
              <a:gd name="connsiteX475" fmla="*/ 209968 w 7467600"/>
              <a:gd name="connsiteY475" fmla="*/ 6770713 h 6858000"/>
              <a:gd name="connsiteX476" fmla="*/ 873460 w 7467600"/>
              <a:gd name="connsiteY476" fmla="*/ 6253768 h 6858000"/>
              <a:gd name="connsiteX477" fmla="*/ 192686 w 7467600"/>
              <a:gd name="connsiteY477" fmla="*/ 5849257 h 6858000"/>
              <a:gd name="connsiteX478" fmla="*/ 4696 w 7467600"/>
              <a:gd name="connsiteY478" fmla="*/ 5697668 h 6858000"/>
              <a:gd name="connsiteX479" fmla="*/ 0 w 7467600"/>
              <a:gd name="connsiteY479" fmla="*/ 5689984 h 6858000"/>
              <a:gd name="connsiteX480" fmla="*/ 0 w 7467600"/>
              <a:gd name="connsiteY480" fmla="*/ 5513472 h 6858000"/>
              <a:gd name="connsiteX481" fmla="*/ 174101 w 7467600"/>
              <a:gd name="connsiteY481" fmla="*/ 5620277 h 6858000"/>
              <a:gd name="connsiteX482" fmla="*/ 891800 w 7467600"/>
              <a:gd name="connsiteY482" fmla="*/ 6036935 h 6858000"/>
              <a:gd name="connsiteX483" fmla="*/ 1072219 w 7467600"/>
              <a:gd name="connsiteY483" fmla="*/ 6169443 h 6858000"/>
              <a:gd name="connsiteX484" fmla="*/ 1074117 w 7467600"/>
              <a:gd name="connsiteY484" fmla="*/ 6170301 h 6858000"/>
              <a:gd name="connsiteX485" fmla="*/ 1083114 w 7467600"/>
              <a:gd name="connsiteY485" fmla="*/ 6174131 h 6858000"/>
              <a:gd name="connsiteX486" fmla="*/ 1543010 w 7467600"/>
              <a:gd name="connsiteY486" fmla="*/ 6191140 h 6858000"/>
              <a:gd name="connsiteX487" fmla="*/ 1551080 w 7467600"/>
              <a:gd name="connsiteY487" fmla="*/ 6195006 h 6858000"/>
              <a:gd name="connsiteX488" fmla="*/ 2345443 w 7467600"/>
              <a:gd name="connsiteY488" fmla="*/ 5549882 h 6858000"/>
              <a:gd name="connsiteX489" fmla="*/ 1721499 w 7467600"/>
              <a:gd name="connsiteY489" fmla="*/ 5599969 h 6858000"/>
              <a:gd name="connsiteX490" fmla="*/ 767716 w 7467600"/>
              <a:gd name="connsiteY490" fmla="*/ 5472768 h 6858000"/>
              <a:gd name="connsiteX491" fmla="*/ 722147 w 7467600"/>
              <a:gd name="connsiteY491" fmla="*/ 5393091 h 6858000"/>
              <a:gd name="connsiteX492" fmla="*/ 1485552 w 7467600"/>
              <a:gd name="connsiteY492" fmla="*/ 5313202 h 6858000"/>
              <a:gd name="connsiteX493" fmla="*/ 2143004 w 7467600"/>
              <a:gd name="connsiteY493" fmla="*/ 5402420 h 6858000"/>
              <a:gd name="connsiteX494" fmla="*/ 1933391 w 7467600"/>
              <a:gd name="connsiteY494" fmla="*/ 5156971 h 6858000"/>
              <a:gd name="connsiteX495" fmla="*/ 1827118 w 7467600"/>
              <a:gd name="connsiteY495" fmla="*/ 4968410 h 6858000"/>
              <a:gd name="connsiteX496" fmla="*/ 1837349 w 7467600"/>
              <a:gd name="connsiteY496" fmla="*/ 4956357 h 6858000"/>
              <a:gd name="connsiteX497" fmla="*/ 2162835 w 7467600"/>
              <a:gd name="connsiteY497" fmla="*/ 5187853 h 6858000"/>
              <a:gd name="connsiteX498" fmla="*/ 2257167 w 7467600"/>
              <a:gd name="connsiteY498" fmla="*/ 5462123 h 6858000"/>
              <a:gd name="connsiteX499" fmla="*/ 2261598 w 7467600"/>
              <a:gd name="connsiteY499" fmla="*/ 5467998 h 6858000"/>
              <a:gd name="connsiteX500" fmla="*/ 2437177 w 7467600"/>
              <a:gd name="connsiteY500" fmla="*/ 5479608 h 6858000"/>
              <a:gd name="connsiteX501" fmla="*/ 2445247 w 7467600"/>
              <a:gd name="connsiteY501" fmla="*/ 5483476 h 6858000"/>
              <a:gd name="connsiteX502" fmla="*/ 2743626 w 7467600"/>
              <a:gd name="connsiteY502" fmla="*/ 5304819 h 6858000"/>
              <a:gd name="connsiteX503" fmla="*/ 3048102 w 7467600"/>
              <a:gd name="connsiteY503" fmla="*/ 5150595 h 6858000"/>
              <a:gd name="connsiteX504" fmla="*/ 1799414 w 7467600"/>
              <a:gd name="connsiteY504" fmla="*/ 4694732 h 6858000"/>
              <a:gd name="connsiteX505" fmla="*/ 1771735 w 7467600"/>
              <a:gd name="connsiteY505" fmla="*/ 4619929 h 6858000"/>
              <a:gd name="connsiteX506" fmla="*/ 3104273 w 7467600"/>
              <a:gd name="connsiteY506" fmla="*/ 5076159 h 6858000"/>
              <a:gd name="connsiteX507" fmla="*/ 3113245 w 7467600"/>
              <a:gd name="connsiteY507" fmla="*/ 5090705 h 6858000"/>
              <a:gd name="connsiteX508" fmla="*/ 3126294 w 7467600"/>
              <a:gd name="connsiteY508" fmla="*/ 5114400 h 6858000"/>
              <a:gd name="connsiteX509" fmla="*/ 3937433 w 7467600"/>
              <a:gd name="connsiteY509" fmla="*/ 4830473 h 6858000"/>
              <a:gd name="connsiteX510" fmla="*/ 3590475 w 7467600"/>
              <a:gd name="connsiteY510" fmla="*/ 4597974 h 6858000"/>
              <a:gd name="connsiteX511" fmla="*/ 3100264 w 7467600"/>
              <a:gd name="connsiteY511" fmla="*/ 4579845 h 6858000"/>
              <a:gd name="connsiteX512" fmla="*/ 2183576 w 7467600"/>
              <a:gd name="connsiteY512" fmla="*/ 4227150 h 6858000"/>
              <a:gd name="connsiteX513" fmla="*/ 2151029 w 7467600"/>
              <a:gd name="connsiteY513" fmla="*/ 4146947 h 6858000"/>
              <a:gd name="connsiteX514" fmla="*/ 3563434 w 7467600"/>
              <a:gd name="connsiteY514" fmla="*/ 4469115 h 6858000"/>
              <a:gd name="connsiteX515" fmla="*/ 3177952 w 7467600"/>
              <a:gd name="connsiteY515" fmla="*/ 3657386 h 6858000"/>
              <a:gd name="connsiteX516" fmla="*/ 3189263 w 7467600"/>
              <a:gd name="connsiteY516" fmla="*/ 3625726 h 6858000"/>
              <a:gd name="connsiteX517" fmla="*/ 3560912 w 7467600"/>
              <a:gd name="connsiteY517" fmla="*/ 4079863 h 6858000"/>
              <a:gd name="connsiteX518" fmla="*/ 3626636 w 7467600"/>
              <a:gd name="connsiteY518" fmla="*/ 4512230 h 6858000"/>
              <a:gd name="connsiteX519" fmla="*/ 3653088 w 7467600"/>
              <a:gd name="connsiteY519" fmla="*/ 4521417 h 6858000"/>
              <a:gd name="connsiteX520" fmla="*/ 3988128 w 7467600"/>
              <a:gd name="connsiteY520" fmla="*/ 4817267 h 6858000"/>
              <a:gd name="connsiteX521" fmla="*/ 4830582 w 7467600"/>
              <a:gd name="connsiteY521" fmla="*/ 4676000 h 6858000"/>
              <a:gd name="connsiteX522" fmla="*/ 4830100 w 7467600"/>
              <a:gd name="connsiteY522" fmla="*/ 4675554 h 6858000"/>
              <a:gd name="connsiteX523" fmla="*/ 4036318 w 7467600"/>
              <a:gd name="connsiteY523" fmla="*/ 4147013 h 6858000"/>
              <a:gd name="connsiteX524" fmla="*/ 3432098 w 7467600"/>
              <a:gd name="connsiteY524" fmla="*/ 3537312 h 6858000"/>
              <a:gd name="connsiteX525" fmla="*/ 3446761 w 7467600"/>
              <a:gd name="connsiteY525" fmla="*/ 3461278 h 6858000"/>
              <a:gd name="connsiteX526" fmla="*/ 4419733 w 7467600"/>
              <a:gd name="connsiteY526" fmla="*/ 3963555 h 6858000"/>
              <a:gd name="connsiteX527" fmla="*/ 4781371 w 7467600"/>
              <a:gd name="connsiteY527" fmla="*/ 4458604 h 6858000"/>
              <a:gd name="connsiteX528" fmla="*/ 4780440 w 7467600"/>
              <a:gd name="connsiteY528" fmla="*/ 4470290 h 6858000"/>
              <a:gd name="connsiteX529" fmla="*/ 4898954 w 7467600"/>
              <a:gd name="connsiteY529" fmla="*/ 4662092 h 6858000"/>
              <a:gd name="connsiteX530" fmla="*/ 4900699 w 7467600"/>
              <a:gd name="connsiteY530" fmla="*/ 4670867 h 6858000"/>
              <a:gd name="connsiteX531" fmla="*/ 5714511 w 7467600"/>
              <a:gd name="connsiteY531" fmla="*/ 4663483 h 6858000"/>
              <a:gd name="connsiteX532" fmla="*/ 5464793 w 7467600"/>
              <a:gd name="connsiteY532" fmla="*/ 4393556 h 6858000"/>
              <a:gd name="connsiteX533" fmla="*/ 5461897 w 7467600"/>
              <a:gd name="connsiteY533" fmla="*/ 4390879 h 6858000"/>
              <a:gd name="connsiteX534" fmla="*/ 4294126 w 7467600"/>
              <a:gd name="connsiteY534" fmla="*/ 3303048 h 6858000"/>
              <a:gd name="connsiteX535" fmla="*/ 4305321 w 7467600"/>
              <a:gd name="connsiteY535" fmla="*/ 3256953 h 6858000"/>
              <a:gd name="connsiteX536" fmla="*/ 4949299 w 7467600"/>
              <a:gd name="connsiteY536" fmla="*/ 3766336 h 6858000"/>
              <a:gd name="connsiteX537" fmla="*/ 5291452 w 7467600"/>
              <a:gd name="connsiteY537" fmla="*/ 4076801 h 6858000"/>
              <a:gd name="connsiteX538" fmla="*/ 5434998 w 7467600"/>
              <a:gd name="connsiteY538" fmla="*/ 4254100 h 6858000"/>
              <a:gd name="connsiteX539" fmla="*/ 5351015 w 7467600"/>
              <a:gd name="connsiteY539" fmla="*/ 3760989 h 6858000"/>
              <a:gd name="connsiteX540" fmla="*/ 5413780 w 7467600"/>
              <a:gd name="connsiteY540" fmla="*/ 2966265 h 6858000"/>
              <a:gd name="connsiteX541" fmla="*/ 5425627 w 7467600"/>
              <a:gd name="connsiteY541" fmla="*/ 2954192 h 6858000"/>
              <a:gd name="connsiteX542" fmla="*/ 6604735 w 7467600"/>
              <a:gd name="connsiteY542" fmla="*/ 2041381 h 6858000"/>
              <a:gd name="connsiteX543" fmla="*/ 7204487 w 7467600"/>
              <a:gd name="connsiteY543" fmla="*/ 2742112 h 6858000"/>
              <a:gd name="connsiteX544" fmla="*/ 7131592 w 7467600"/>
              <a:gd name="connsiteY544" fmla="*/ 2672096 h 6858000"/>
              <a:gd name="connsiteX545" fmla="*/ 6996344 w 7467600"/>
              <a:gd name="connsiteY545" fmla="*/ 2518310 h 6858000"/>
              <a:gd name="connsiteX546" fmla="*/ 6735495 w 7467600"/>
              <a:gd name="connsiteY546" fmla="*/ 2196890 h 6858000"/>
              <a:gd name="connsiteX547" fmla="*/ 6721901 w 7467600"/>
              <a:gd name="connsiteY547" fmla="*/ 2179274 h 6858000"/>
              <a:gd name="connsiteX548" fmla="*/ 6604735 w 7467600"/>
              <a:gd name="connsiteY548" fmla="*/ 2041381 h 6858000"/>
              <a:gd name="connsiteX549" fmla="*/ 6591670 w 7467600"/>
              <a:gd name="connsiteY549" fmla="*/ 1988277 h 6858000"/>
              <a:gd name="connsiteX550" fmla="*/ 6747349 w 7467600"/>
              <a:gd name="connsiteY550" fmla="*/ 2160069 h 6858000"/>
              <a:gd name="connsiteX551" fmla="*/ 6760943 w 7467600"/>
              <a:gd name="connsiteY551" fmla="*/ 2177686 h 6858000"/>
              <a:gd name="connsiteX552" fmla="*/ 7021065 w 7467600"/>
              <a:gd name="connsiteY552" fmla="*/ 2498102 h 6858000"/>
              <a:gd name="connsiteX553" fmla="*/ 7155223 w 7467600"/>
              <a:gd name="connsiteY553" fmla="*/ 2650386 h 6858000"/>
              <a:gd name="connsiteX554" fmla="*/ 7203167 w 7467600"/>
              <a:gd name="connsiteY554" fmla="*/ 2697288 h 6858000"/>
              <a:gd name="connsiteX555" fmla="*/ 6937703 w 7467600"/>
              <a:gd name="connsiteY555" fmla="*/ 2321981 h 6858000"/>
              <a:gd name="connsiteX556" fmla="*/ 6591670 w 7467600"/>
              <a:gd name="connsiteY556" fmla="*/ 1988277 h 6858000"/>
              <a:gd name="connsiteX557" fmla="*/ 5798671 w 7467600"/>
              <a:gd name="connsiteY557" fmla="*/ 1981601 h 6858000"/>
              <a:gd name="connsiteX558" fmla="*/ 5754709 w 7467600"/>
              <a:gd name="connsiteY558" fmla="*/ 2071454 h 6858000"/>
              <a:gd name="connsiteX559" fmla="*/ 5763044 w 7467600"/>
              <a:gd name="connsiteY559" fmla="*/ 2842206 h 6858000"/>
              <a:gd name="connsiteX560" fmla="*/ 5764974 w 7467600"/>
              <a:gd name="connsiteY560" fmla="*/ 2799609 h 6858000"/>
              <a:gd name="connsiteX561" fmla="*/ 5767665 w 7467600"/>
              <a:gd name="connsiteY561" fmla="*/ 2666409 h 6858000"/>
              <a:gd name="connsiteX562" fmla="*/ 5763055 w 7467600"/>
              <a:gd name="connsiteY562" fmla="*/ 2579705 h 6858000"/>
              <a:gd name="connsiteX563" fmla="*/ 5758079 w 7467600"/>
              <a:gd name="connsiteY563" fmla="*/ 2492508 h 6858000"/>
              <a:gd name="connsiteX564" fmla="*/ 5779325 w 7467600"/>
              <a:gd name="connsiteY564" fmla="*/ 2197069 h 6858000"/>
              <a:gd name="connsiteX565" fmla="*/ 5798671 w 7467600"/>
              <a:gd name="connsiteY565" fmla="*/ 1981601 h 6858000"/>
              <a:gd name="connsiteX566" fmla="*/ 5829202 w 7467600"/>
              <a:gd name="connsiteY566" fmla="*/ 1971679 h 6858000"/>
              <a:gd name="connsiteX567" fmla="*/ 5809558 w 7467600"/>
              <a:gd name="connsiteY567" fmla="*/ 2198043 h 6858000"/>
              <a:gd name="connsiteX568" fmla="*/ 5788653 w 7467600"/>
              <a:gd name="connsiteY568" fmla="*/ 2489430 h 6858000"/>
              <a:gd name="connsiteX569" fmla="*/ 5793439 w 7467600"/>
              <a:gd name="connsiteY569" fmla="*/ 2575235 h 6858000"/>
              <a:gd name="connsiteX570" fmla="*/ 5796837 w 7467600"/>
              <a:gd name="connsiteY570" fmla="*/ 2637633 h 6858000"/>
              <a:gd name="connsiteX571" fmla="*/ 5818614 w 7467600"/>
              <a:gd name="connsiteY571" fmla="*/ 2473055 h 6858000"/>
              <a:gd name="connsiteX572" fmla="*/ 5829202 w 7467600"/>
              <a:gd name="connsiteY572" fmla="*/ 1971679 h 6858000"/>
              <a:gd name="connsiteX573" fmla="*/ 5911389 w 7467600"/>
              <a:gd name="connsiteY573" fmla="*/ 1898371 h 6858000"/>
              <a:gd name="connsiteX574" fmla="*/ 6237627 w 7467600"/>
              <a:gd name="connsiteY574" fmla="*/ 2231921 h 6858000"/>
              <a:gd name="connsiteX575" fmla="*/ 5911389 w 7467600"/>
              <a:gd name="connsiteY575" fmla="*/ 1898371 h 6858000"/>
              <a:gd name="connsiteX576" fmla="*/ 6944437 w 7467600"/>
              <a:gd name="connsiteY576" fmla="*/ 1575402 h 6858000"/>
              <a:gd name="connsiteX577" fmla="*/ 6304730 w 7467600"/>
              <a:gd name="connsiteY577" fmla="*/ 1766654 h 6858000"/>
              <a:gd name="connsiteX578" fmla="*/ 6944437 w 7467600"/>
              <a:gd name="connsiteY578" fmla="*/ 1575402 h 6858000"/>
              <a:gd name="connsiteX579" fmla="*/ 7019523 w 7467600"/>
              <a:gd name="connsiteY579" fmla="*/ 1519450 h 6858000"/>
              <a:gd name="connsiteX580" fmla="*/ 6298091 w 7467600"/>
              <a:gd name="connsiteY580" fmla="*/ 1737122 h 6858000"/>
              <a:gd name="connsiteX581" fmla="*/ 7019523 w 7467600"/>
              <a:gd name="connsiteY581" fmla="*/ 1519450 h 6858000"/>
              <a:gd name="connsiteX582" fmla="*/ 2399523 w 7467600"/>
              <a:gd name="connsiteY582" fmla="*/ 1428234 h 6858000"/>
              <a:gd name="connsiteX583" fmla="*/ 2224982 w 7467600"/>
              <a:gd name="connsiteY583" fmla="*/ 1826201 h 6858000"/>
              <a:gd name="connsiteX584" fmla="*/ 2096099 w 7467600"/>
              <a:gd name="connsiteY584" fmla="*/ 2345900 h 6858000"/>
              <a:gd name="connsiteX585" fmla="*/ 2283317 w 7467600"/>
              <a:gd name="connsiteY585" fmla="*/ 1796925 h 6858000"/>
              <a:gd name="connsiteX586" fmla="*/ 2399523 w 7467600"/>
              <a:gd name="connsiteY586" fmla="*/ 1428234 h 6858000"/>
              <a:gd name="connsiteX587" fmla="*/ 2448558 w 7467600"/>
              <a:gd name="connsiteY587" fmla="*/ 1373435 h 6858000"/>
              <a:gd name="connsiteX588" fmla="*/ 2312521 w 7467600"/>
              <a:gd name="connsiteY588" fmla="*/ 1806140 h 6858000"/>
              <a:gd name="connsiteX589" fmla="*/ 2127533 w 7467600"/>
              <a:gd name="connsiteY589" fmla="*/ 2348380 h 6858000"/>
              <a:gd name="connsiteX590" fmla="*/ 2358080 w 7467600"/>
              <a:gd name="connsiteY590" fmla="*/ 1866134 h 6858000"/>
              <a:gd name="connsiteX591" fmla="*/ 2407436 w 7467600"/>
              <a:gd name="connsiteY591" fmla="*/ 1651070 h 6858000"/>
              <a:gd name="connsiteX592" fmla="*/ 2448558 w 7467600"/>
              <a:gd name="connsiteY592" fmla="*/ 1373435 h 6858000"/>
              <a:gd name="connsiteX593" fmla="*/ 278707 w 7467600"/>
              <a:gd name="connsiteY593" fmla="*/ 1352270 h 6858000"/>
              <a:gd name="connsiteX594" fmla="*/ 321570 w 7467600"/>
              <a:gd name="connsiteY594" fmla="*/ 1861610 h 6858000"/>
              <a:gd name="connsiteX595" fmla="*/ 294281 w 7467600"/>
              <a:gd name="connsiteY595" fmla="*/ 1440658 h 6858000"/>
              <a:gd name="connsiteX596" fmla="*/ 278707 w 7467600"/>
              <a:gd name="connsiteY596" fmla="*/ 1352270 h 6858000"/>
              <a:gd name="connsiteX597" fmla="*/ 1423821 w 7467600"/>
              <a:gd name="connsiteY597" fmla="*/ 1351958 h 6858000"/>
              <a:gd name="connsiteX598" fmla="*/ 1638521 w 7467600"/>
              <a:gd name="connsiteY598" fmla="*/ 1908470 h 6858000"/>
              <a:gd name="connsiteX599" fmla="*/ 1754199 w 7467600"/>
              <a:gd name="connsiteY599" fmla="*/ 2149284 h 6858000"/>
              <a:gd name="connsiteX600" fmla="*/ 1908359 w 7467600"/>
              <a:gd name="connsiteY600" fmla="*/ 2364988 h 6858000"/>
              <a:gd name="connsiteX601" fmla="*/ 1647661 w 7467600"/>
              <a:gd name="connsiteY601" fmla="*/ 1825945 h 6858000"/>
              <a:gd name="connsiteX602" fmla="*/ 1423821 w 7467600"/>
              <a:gd name="connsiteY602" fmla="*/ 1351958 h 6858000"/>
              <a:gd name="connsiteX603" fmla="*/ 1431890 w 7467600"/>
              <a:gd name="connsiteY603" fmla="*/ 1306475 h 6858000"/>
              <a:gd name="connsiteX604" fmla="*/ 1507597 w 7467600"/>
              <a:gd name="connsiteY604" fmla="*/ 1446132 h 6858000"/>
              <a:gd name="connsiteX605" fmla="*/ 1674586 w 7467600"/>
              <a:gd name="connsiteY605" fmla="*/ 1813832 h 6858000"/>
              <a:gd name="connsiteX606" fmla="*/ 1815950 w 7467600"/>
              <a:gd name="connsiteY606" fmla="*/ 2128564 h 6858000"/>
              <a:gd name="connsiteX607" fmla="*/ 1984242 w 7467600"/>
              <a:gd name="connsiteY607" fmla="*/ 2430829 h 6858000"/>
              <a:gd name="connsiteX608" fmla="*/ 2014023 w 7467600"/>
              <a:gd name="connsiteY608" fmla="*/ 2450995 h 6858000"/>
              <a:gd name="connsiteX609" fmla="*/ 1747337 w 7467600"/>
              <a:gd name="connsiteY609" fmla="*/ 1855264 h 6858000"/>
              <a:gd name="connsiteX610" fmla="*/ 1533749 w 7467600"/>
              <a:gd name="connsiteY610" fmla="*/ 1478656 h 6858000"/>
              <a:gd name="connsiteX611" fmla="*/ 1431890 w 7467600"/>
              <a:gd name="connsiteY611" fmla="*/ 1306475 h 6858000"/>
              <a:gd name="connsiteX612" fmla="*/ 5052692 w 7467600"/>
              <a:gd name="connsiteY612" fmla="*/ 1292994 h 6858000"/>
              <a:gd name="connsiteX613" fmla="*/ 5200661 w 7467600"/>
              <a:gd name="connsiteY613" fmla="*/ 1635186 h 6858000"/>
              <a:gd name="connsiteX614" fmla="*/ 5297138 w 7467600"/>
              <a:gd name="connsiteY614" fmla="*/ 1906351 h 6858000"/>
              <a:gd name="connsiteX615" fmla="*/ 5052692 w 7467600"/>
              <a:gd name="connsiteY615" fmla="*/ 1292994 h 6858000"/>
              <a:gd name="connsiteX616" fmla="*/ 5009948 w 7467600"/>
              <a:gd name="connsiteY616" fmla="*/ 1273619 h 6858000"/>
              <a:gd name="connsiteX617" fmla="*/ 5121777 w 7467600"/>
              <a:gd name="connsiteY617" fmla="*/ 1654213 h 6858000"/>
              <a:gd name="connsiteX618" fmla="*/ 5293545 w 7467600"/>
              <a:gd name="connsiteY618" fmla="*/ 2072247 h 6858000"/>
              <a:gd name="connsiteX619" fmla="*/ 5294042 w 7467600"/>
              <a:gd name="connsiteY619" fmla="*/ 2065019 h 6858000"/>
              <a:gd name="connsiteX620" fmla="*/ 5171936 w 7467600"/>
              <a:gd name="connsiteY620" fmla="*/ 1647613 h 6858000"/>
              <a:gd name="connsiteX621" fmla="*/ 5009948 w 7467600"/>
              <a:gd name="connsiteY621" fmla="*/ 1273619 h 6858000"/>
              <a:gd name="connsiteX622" fmla="*/ 655236 w 7467600"/>
              <a:gd name="connsiteY622" fmla="*/ 1268632 h 6858000"/>
              <a:gd name="connsiteX623" fmla="*/ 839521 w 7467600"/>
              <a:gd name="connsiteY623" fmla="*/ 1685315 h 6858000"/>
              <a:gd name="connsiteX624" fmla="*/ 1109416 w 7467600"/>
              <a:gd name="connsiteY624" fmla="*/ 2061663 h 6858000"/>
              <a:gd name="connsiteX625" fmla="*/ 1298300 w 7467600"/>
              <a:gd name="connsiteY625" fmla="*/ 2247742 h 6858000"/>
              <a:gd name="connsiteX626" fmla="*/ 1125871 w 7467600"/>
              <a:gd name="connsiteY626" fmla="*/ 1989513 h 6858000"/>
              <a:gd name="connsiteX627" fmla="*/ 981574 w 7467600"/>
              <a:gd name="connsiteY627" fmla="*/ 1783157 h 6858000"/>
              <a:gd name="connsiteX628" fmla="*/ 922198 w 7467600"/>
              <a:gd name="connsiteY628" fmla="*/ 1677437 h 6858000"/>
              <a:gd name="connsiteX629" fmla="*/ 869293 w 7467600"/>
              <a:gd name="connsiteY629" fmla="*/ 1583214 h 6858000"/>
              <a:gd name="connsiteX630" fmla="*/ 751431 w 7467600"/>
              <a:gd name="connsiteY630" fmla="*/ 1405731 h 6858000"/>
              <a:gd name="connsiteX631" fmla="*/ 655236 w 7467600"/>
              <a:gd name="connsiteY631" fmla="*/ 1268632 h 6858000"/>
              <a:gd name="connsiteX632" fmla="*/ 6516292 w 7467600"/>
              <a:gd name="connsiteY632" fmla="*/ 1263064 h 6858000"/>
              <a:gd name="connsiteX633" fmla="*/ 5736320 w 7467600"/>
              <a:gd name="connsiteY633" fmla="*/ 1501803 h 6858000"/>
              <a:gd name="connsiteX634" fmla="*/ 6516292 w 7467600"/>
              <a:gd name="connsiteY634" fmla="*/ 1263064 h 6858000"/>
              <a:gd name="connsiteX635" fmla="*/ 291466 w 7467600"/>
              <a:gd name="connsiteY635" fmla="*/ 1250369 h 6858000"/>
              <a:gd name="connsiteX636" fmla="*/ 323180 w 7467600"/>
              <a:gd name="connsiteY636" fmla="*/ 1435283 h 6858000"/>
              <a:gd name="connsiteX637" fmla="*/ 349381 w 7467600"/>
              <a:gd name="connsiteY637" fmla="*/ 1875041 h 6858000"/>
              <a:gd name="connsiteX638" fmla="*/ 374363 w 7467600"/>
              <a:gd name="connsiteY638" fmla="*/ 1506494 h 6858000"/>
              <a:gd name="connsiteX639" fmla="*/ 302168 w 7467600"/>
              <a:gd name="connsiteY639" fmla="*/ 1274495 h 6858000"/>
              <a:gd name="connsiteX640" fmla="*/ 291466 w 7467600"/>
              <a:gd name="connsiteY640" fmla="*/ 1250369 h 6858000"/>
              <a:gd name="connsiteX641" fmla="*/ 678222 w 7467600"/>
              <a:gd name="connsiteY641" fmla="*/ 1248670 h 6858000"/>
              <a:gd name="connsiteX642" fmla="*/ 775536 w 7467600"/>
              <a:gd name="connsiteY642" fmla="*/ 1388015 h 6858000"/>
              <a:gd name="connsiteX643" fmla="*/ 894529 w 7467600"/>
              <a:gd name="connsiteY643" fmla="*/ 1567739 h 6858000"/>
              <a:gd name="connsiteX644" fmla="*/ 948000 w 7467600"/>
              <a:gd name="connsiteY644" fmla="*/ 1663088 h 6858000"/>
              <a:gd name="connsiteX645" fmla="*/ 1006812 w 7467600"/>
              <a:gd name="connsiteY645" fmla="*/ 1767683 h 6858000"/>
              <a:gd name="connsiteX646" fmla="*/ 1149133 w 7467600"/>
              <a:gd name="connsiteY646" fmla="*/ 1971513 h 6858000"/>
              <a:gd name="connsiteX647" fmla="*/ 1333952 w 7467600"/>
              <a:gd name="connsiteY647" fmla="*/ 2251620 h 6858000"/>
              <a:gd name="connsiteX648" fmla="*/ 1337329 w 7467600"/>
              <a:gd name="connsiteY648" fmla="*/ 2258350 h 6858000"/>
              <a:gd name="connsiteX649" fmla="*/ 1014726 w 7467600"/>
              <a:gd name="connsiteY649" fmla="*/ 1615556 h 6858000"/>
              <a:gd name="connsiteX650" fmla="*/ 678222 w 7467600"/>
              <a:gd name="connsiteY650" fmla="*/ 1248670 h 6858000"/>
              <a:gd name="connsiteX651" fmla="*/ 6691602 w 7467600"/>
              <a:gd name="connsiteY651" fmla="*/ 1140573 h 6858000"/>
              <a:gd name="connsiteX652" fmla="*/ 6571100 w 7467600"/>
              <a:gd name="connsiteY652" fmla="*/ 1183662 h 6858000"/>
              <a:gd name="connsiteX653" fmla="*/ 6241687 w 7467600"/>
              <a:gd name="connsiteY653" fmla="*/ 1257600 h 6858000"/>
              <a:gd name="connsiteX654" fmla="*/ 5693009 w 7467600"/>
              <a:gd name="connsiteY654" fmla="*/ 1478256 h 6858000"/>
              <a:gd name="connsiteX655" fmla="*/ 6548420 w 7467600"/>
              <a:gd name="connsiteY655" fmla="*/ 1214599 h 6858000"/>
              <a:gd name="connsiteX656" fmla="*/ 6605473 w 7467600"/>
              <a:gd name="connsiteY656" fmla="*/ 1184686 h 6858000"/>
              <a:gd name="connsiteX657" fmla="*/ 6691602 w 7467600"/>
              <a:gd name="connsiteY657" fmla="*/ 1140573 h 6858000"/>
              <a:gd name="connsiteX658" fmla="*/ 4002475 w 7467600"/>
              <a:gd name="connsiteY658" fmla="*/ 1037802 h 6858000"/>
              <a:gd name="connsiteX659" fmla="*/ 4000324 w 7467600"/>
              <a:gd name="connsiteY659" fmla="*/ 1039362 h 6858000"/>
              <a:gd name="connsiteX660" fmla="*/ 4002862 w 7467600"/>
              <a:gd name="connsiteY660" fmla="*/ 1042866 h 6858000"/>
              <a:gd name="connsiteX661" fmla="*/ 4002475 w 7467600"/>
              <a:gd name="connsiteY661" fmla="*/ 1037802 h 6858000"/>
              <a:gd name="connsiteX662" fmla="*/ 506322 w 7467600"/>
              <a:gd name="connsiteY662" fmla="*/ 1020997 h 6858000"/>
              <a:gd name="connsiteX663" fmla="*/ 533068 w 7467600"/>
              <a:gd name="connsiteY663" fmla="*/ 1029409 h 6858000"/>
              <a:gd name="connsiteX664" fmla="*/ 1232525 w 7467600"/>
              <a:gd name="connsiteY664" fmla="*/ 1804675 h 6858000"/>
              <a:gd name="connsiteX665" fmla="*/ 1388858 w 7467600"/>
              <a:gd name="connsiteY665" fmla="*/ 2368011 h 6858000"/>
              <a:gd name="connsiteX666" fmla="*/ 1384098 w 7467600"/>
              <a:gd name="connsiteY666" fmla="*/ 2378125 h 6858000"/>
              <a:gd name="connsiteX667" fmla="*/ 1425393 w 7467600"/>
              <a:gd name="connsiteY667" fmla="*/ 2589124 h 6858000"/>
              <a:gd name="connsiteX668" fmla="*/ 1424001 w 7467600"/>
              <a:gd name="connsiteY668" fmla="*/ 2597541 h 6858000"/>
              <a:gd name="connsiteX669" fmla="*/ 2152729 w 7467600"/>
              <a:gd name="connsiteY669" fmla="*/ 2864487 h 6858000"/>
              <a:gd name="connsiteX670" fmla="*/ 2020609 w 7467600"/>
              <a:gd name="connsiteY670" fmla="*/ 2539671 h 6858000"/>
              <a:gd name="connsiteX671" fmla="*/ 2018920 w 7467600"/>
              <a:gd name="connsiteY671" fmla="*/ 2536309 h 6858000"/>
              <a:gd name="connsiteX672" fmla="*/ 1342441 w 7467600"/>
              <a:gd name="connsiteY672" fmla="*/ 1173017 h 6858000"/>
              <a:gd name="connsiteX673" fmla="*/ 1367925 w 7467600"/>
              <a:gd name="connsiteY673" fmla="*/ 1135648 h 6858000"/>
              <a:gd name="connsiteX674" fmla="*/ 1771401 w 7467600"/>
              <a:gd name="connsiteY674" fmla="*/ 1806673 h 6858000"/>
              <a:gd name="connsiteX675" fmla="*/ 1972385 w 7467600"/>
              <a:gd name="connsiteY675" fmla="*/ 2198735 h 6858000"/>
              <a:gd name="connsiteX676" fmla="*/ 2040892 w 7467600"/>
              <a:gd name="connsiteY676" fmla="*/ 2405205 h 6858000"/>
              <a:gd name="connsiteX677" fmla="*/ 2131689 w 7467600"/>
              <a:gd name="connsiteY677" fmla="*/ 1936926 h 6858000"/>
              <a:gd name="connsiteX678" fmla="*/ 2454820 w 7467600"/>
              <a:gd name="connsiteY678" fmla="*/ 1248808 h 6858000"/>
              <a:gd name="connsiteX679" fmla="*/ 2492512 w 7467600"/>
              <a:gd name="connsiteY679" fmla="*/ 1302920 h 6858000"/>
              <a:gd name="connsiteX680" fmla="*/ 2081216 w 7467600"/>
              <a:gd name="connsiteY680" fmla="*/ 2527513 h 6858000"/>
              <a:gd name="connsiteX681" fmla="*/ 2081211 w 7467600"/>
              <a:gd name="connsiteY681" fmla="*/ 2528916 h 6858000"/>
              <a:gd name="connsiteX682" fmla="*/ 2199067 w 7467600"/>
              <a:gd name="connsiteY682" fmla="*/ 2884061 h 6858000"/>
              <a:gd name="connsiteX683" fmla="*/ 3192586 w 7467600"/>
              <a:gd name="connsiteY683" fmla="*/ 3411496 h 6858000"/>
              <a:gd name="connsiteX684" fmla="*/ 3182620 w 7467600"/>
              <a:gd name="connsiteY684" fmla="*/ 3483279 h 6858000"/>
              <a:gd name="connsiteX685" fmla="*/ 2435119 w 7467600"/>
              <a:gd name="connsiteY685" fmla="*/ 3080173 h 6858000"/>
              <a:gd name="connsiteX686" fmla="*/ 2410152 w 7467600"/>
              <a:gd name="connsiteY686" fmla="*/ 3063751 h 6858000"/>
              <a:gd name="connsiteX687" fmla="*/ 2408099 w 7467600"/>
              <a:gd name="connsiteY687" fmla="*/ 3064403 h 6858000"/>
              <a:gd name="connsiteX688" fmla="*/ 2407218 w 7467600"/>
              <a:gd name="connsiteY688" fmla="*/ 3070324 h 6858000"/>
              <a:gd name="connsiteX689" fmla="*/ 2380138 w 7467600"/>
              <a:gd name="connsiteY689" fmla="*/ 3099341 h 6858000"/>
              <a:gd name="connsiteX690" fmla="*/ 1765923 w 7467600"/>
              <a:gd name="connsiteY690" fmla="*/ 3581043 h 6858000"/>
              <a:gd name="connsiteX691" fmla="*/ 1702258 w 7467600"/>
              <a:gd name="connsiteY691" fmla="*/ 3612286 h 6858000"/>
              <a:gd name="connsiteX692" fmla="*/ 1538370 w 7467600"/>
              <a:gd name="connsiteY692" fmla="*/ 3811804 h 6858000"/>
              <a:gd name="connsiteX693" fmla="*/ 542867 w 7467600"/>
              <a:gd name="connsiteY693" fmla="*/ 4944092 h 6858000"/>
              <a:gd name="connsiteX694" fmla="*/ 515800 w 7467600"/>
              <a:gd name="connsiteY694" fmla="*/ 4862180 h 6858000"/>
              <a:gd name="connsiteX695" fmla="*/ 909145 w 7467600"/>
              <a:gd name="connsiteY695" fmla="*/ 4199225 h 6858000"/>
              <a:gd name="connsiteX696" fmla="*/ 1214067 w 7467600"/>
              <a:gd name="connsiteY696" fmla="*/ 3908561 h 6858000"/>
              <a:gd name="connsiteX697" fmla="*/ 640967 w 7467600"/>
              <a:gd name="connsiteY697" fmla="*/ 4105601 h 6858000"/>
              <a:gd name="connsiteX698" fmla="*/ 112563 w 7467600"/>
              <a:gd name="connsiteY698" fmla="*/ 4396952 h 6858000"/>
              <a:gd name="connsiteX699" fmla="*/ 0 w 7467600"/>
              <a:gd name="connsiteY699" fmla="*/ 4466006 h 6858000"/>
              <a:gd name="connsiteX700" fmla="*/ 0 w 7467600"/>
              <a:gd name="connsiteY700" fmla="*/ 4233763 h 6858000"/>
              <a:gd name="connsiteX701" fmla="*/ 36881 w 7467600"/>
              <a:gd name="connsiteY701" fmla="*/ 4200118 h 6858000"/>
              <a:gd name="connsiteX702" fmla="*/ 910534 w 7467600"/>
              <a:gd name="connsiteY702" fmla="*/ 3629753 h 6858000"/>
              <a:gd name="connsiteX703" fmla="*/ 1578717 w 7467600"/>
              <a:gd name="connsiteY703" fmla="*/ 3575982 h 6858000"/>
              <a:gd name="connsiteX704" fmla="*/ 2338780 w 7467600"/>
              <a:gd name="connsiteY704" fmla="*/ 3033725 h 6858000"/>
              <a:gd name="connsiteX705" fmla="*/ 1807991 w 7467600"/>
              <a:gd name="connsiteY705" fmla="*/ 2807184 h 6858000"/>
              <a:gd name="connsiteX706" fmla="*/ 1416358 w 7467600"/>
              <a:gd name="connsiteY706" fmla="*/ 3112571 h 6858000"/>
              <a:gd name="connsiteX707" fmla="*/ 939066 w 7467600"/>
              <a:gd name="connsiteY707" fmla="*/ 3378798 h 6858000"/>
              <a:gd name="connsiteX708" fmla="*/ 115099 w 7467600"/>
              <a:gd name="connsiteY708" fmla="*/ 3607650 h 6858000"/>
              <a:gd name="connsiteX709" fmla="*/ 97284 w 7467600"/>
              <a:gd name="connsiteY709" fmla="*/ 3520393 h 6858000"/>
              <a:gd name="connsiteX710" fmla="*/ 922050 w 7467600"/>
              <a:gd name="connsiteY710" fmla="*/ 3074867 h 6858000"/>
              <a:gd name="connsiteX711" fmla="*/ 1405265 w 7467600"/>
              <a:gd name="connsiteY711" fmla="*/ 3016319 h 6858000"/>
              <a:gd name="connsiteX712" fmla="*/ 1407512 w 7467600"/>
              <a:gd name="connsiteY712" fmla="*/ 3018001 h 6858000"/>
              <a:gd name="connsiteX713" fmla="*/ 1726266 w 7467600"/>
              <a:gd name="connsiteY713" fmla="*/ 2777274 h 6858000"/>
              <a:gd name="connsiteX714" fmla="*/ 625390 w 7467600"/>
              <a:gd name="connsiteY714" fmla="*/ 2514541 h 6858000"/>
              <a:gd name="connsiteX715" fmla="*/ 619799 w 7467600"/>
              <a:gd name="connsiteY715" fmla="*/ 2527180 h 6858000"/>
              <a:gd name="connsiteX716" fmla="*/ 310030 w 7467600"/>
              <a:gd name="connsiteY716" fmla="*/ 2771818 h 6858000"/>
              <a:gd name="connsiteX717" fmla="*/ 173877 w 7467600"/>
              <a:gd name="connsiteY717" fmla="*/ 2937056 h 6858000"/>
              <a:gd name="connsiteX718" fmla="*/ 77889 w 7467600"/>
              <a:gd name="connsiteY718" fmla="*/ 3138440 h 6858000"/>
              <a:gd name="connsiteX719" fmla="*/ 0 w 7467600"/>
              <a:gd name="connsiteY719" fmla="*/ 3271395 h 6858000"/>
              <a:gd name="connsiteX720" fmla="*/ 0 w 7467600"/>
              <a:gd name="connsiteY720" fmla="*/ 3153002 h 6858000"/>
              <a:gd name="connsiteX721" fmla="*/ 2386 w 7467600"/>
              <a:gd name="connsiteY721" fmla="*/ 3149203 h 6858000"/>
              <a:gd name="connsiteX722" fmla="*/ 89753 w 7467600"/>
              <a:gd name="connsiteY722" fmla="*/ 2987702 h 6858000"/>
              <a:gd name="connsiteX723" fmla="*/ 76869 w 7467600"/>
              <a:gd name="connsiteY723" fmla="*/ 3005404 h 6858000"/>
              <a:gd name="connsiteX724" fmla="*/ 32049 w 7467600"/>
              <a:gd name="connsiteY724" fmla="*/ 3065814 h 6858000"/>
              <a:gd name="connsiteX725" fmla="*/ 0 w 7467600"/>
              <a:gd name="connsiteY725" fmla="*/ 3108744 h 6858000"/>
              <a:gd name="connsiteX726" fmla="*/ 0 w 7467600"/>
              <a:gd name="connsiteY726" fmla="*/ 3058059 h 6858000"/>
              <a:gd name="connsiteX727" fmla="*/ 7610 w 7467600"/>
              <a:gd name="connsiteY727" fmla="*/ 3047889 h 6858000"/>
              <a:gd name="connsiteX728" fmla="*/ 52419 w 7467600"/>
              <a:gd name="connsiteY728" fmla="*/ 2987479 h 6858000"/>
              <a:gd name="connsiteX729" fmla="*/ 59142 w 7467600"/>
              <a:gd name="connsiteY729" fmla="*/ 2978488 h 6858000"/>
              <a:gd name="connsiteX730" fmla="*/ 0 w 7467600"/>
              <a:gd name="connsiteY730" fmla="*/ 3015334 h 6858000"/>
              <a:gd name="connsiteX731" fmla="*/ 0 w 7467600"/>
              <a:gd name="connsiteY731" fmla="*/ 2914286 h 6858000"/>
              <a:gd name="connsiteX732" fmla="*/ 36383 w 7467600"/>
              <a:gd name="connsiteY732" fmla="*/ 2901128 h 6858000"/>
              <a:gd name="connsiteX733" fmla="*/ 156329 w 7467600"/>
              <a:gd name="connsiteY733" fmla="*/ 2840533 h 6858000"/>
              <a:gd name="connsiteX734" fmla="*/ 358355 w 7467600"/>
              <a:gd name="connsiteY734" fmla="*/ 2620471 h 6858000"/>
              <a:gd name="connsiteX735" fmla="*/ 510577 w 7467600"/>
              <a:gd name="connsiteY735" fmla="*/ 2501244 h 6858000"/>
              <a:gd name="connsiteX736" fmla="*/ 211967 w 7467600"/>
              <a:gd name="connsiteY736" fmla="*/ 2479171 h 6858000"/>
              <a:gd name="connsiteX737" fmla="*/ 0 w 7467600"/>
              <a:gd name="connsiteY737" fmla="*/ 2476398 h 6858000"/>
              <a:gd name="connsiteX738" fmla="*/ 0 w 7467600"/>
              <a:gd name="connsiteY738" fmla="*/ 2389189 h 6858000"/>
              <a:gd name="connsiteX739" fmla="*/ 103062 w 7467600"/>
              <a:gd name="connsiteY739" fmla="*/ 2389518 h 6858000"/>
              <a:gd name="connsiteX740" fmla="*/ 510734 w 7467600"/>
              <a:gd name="connsiteY740" fmla="*/ 2416201 h 6858000"/>
              <a:gd name="connsiteX741" fmla="*/ 279257 w 7467600"/>
              <a:gd name="connsiteY741" fmla="*/ 2092102 h 6858000"/>
              <a:gd name="connsiteX742" fmla="*/ 65265 w 7467600"/>
              <a:gd name="connsiteY742" fmla="*/ 2006049 h 6858000"/>
              <a:gd name="connsiteX743" fmla="*/ 0 w 7467600"/>
              <a:gd name="connsiteY743" fmla="*/ 1982532 h 6858000"/>
              <a:gd name="connsiteX744" fmla="*/ 0 w 7467600"/>
              <a:gd name="connsiteY744" fmla="*/ 1912789 h 6858000"/>
              <a:gd name="connsiteX745" fmla="*/ 97460 w 7467600"/>
              <a:gd name="connsiteY745" fmla="*/ 1953725 h 6858000"/>
              <a:gd name="connsiteX746" fmla="*/ 221272 w 7467600"/>
              <a:gd name="connsiteY746" fmla="*/ 1980766 h 6858000"/>
              <a:gd name="connsiteX747" fmla="*/ 116765 w 7467600"/>
              <a:gd name="connsiteY747" fmla="*/ 1911033 h 6858000"/>
              <a:gd name="connsiteX748" fmla="*/ 16405 w 7467600"/>
              <a:gd name="connsiteY748" fmla="*/ 1803412 h 6858000"/>
              <a:gd name="connsiteX749" fmla="*/ 0 w 7467600"/>
              <a:gd name="connsiteY749" fmla="*/ 1784777 h 6858000"/>
              <a:gd name="connsiteX750" fmla="*/ 0 w 7467600"/>
              <a:gd name="connsiteY750" fmla="*/ 1740082 h 6858000"/>
              <a:gd name="connsiteX751" fmla="*/ 39394 w 7467600"/>
              <a:gd name="connsiteY751" fmla="*/ 1784856 h 6858000"/>
              <a:gd name="connsiteX752" fmla="*/ 135813 w 7467600"/>
              <a:gd name="connsiteY752" fmla="*/ 1888838 h 6858000"/>
              <a:gd name="connsiteX753" fmla="*/ 242575 w 7467600"/>
              <a:gd name="connsiteY753" fmla="*/ 1958841 h 6858000"/>
              <a:gd name="connsiteX754" fmla="*/ 82197 w 7467600"/>
              <a:gd name="connsiteY754" fmla="*/ 1754826 h 6858000"/>
              <a:gd name="connsiteX755" fmla="*/ 0 w 7467600"/>
              <a:gd name="connsiteY755" fmla="*/ 1679650 h 6858000"/>
              <a:gd name="connsiteX756" fmla="*/ 0 w 7467600"/>
              <a:gd name="connsiteY756" fmla="*/ 1602463 h 6858000"/>
              <a:gd name="connsiteX757" fmla="*/ 84689 w 7467600"/>
              <a:gd name="connsiteY757" fmla="*/ 1677442 h 6858000"/>
              <a:gd name="connsiteX758" fmla="*/ 298437 w 7467600"/>
              <a:gd name="connsiteY758" fmla="*/ 1968019 h 6858000"/>
              <a:gd name="connsiteX759" fmla="*/ 227269 w 7467600"/>
              <a:gd name="connsiteY759" fmla="*/ 1114064 h 6858000"/>
              <a:gd name="connsiteX760" fmla="*/ 248003 w 7467600"/>
              <a:gd name="connsiteY760" fmla="*/ 1089613 h 6858000"/>
              <a:gd name="connsiteX761" fmla="*/ 427020 w 7467600"/>
              <a:gd name="connsiteY761" fmla="*/ 1619803 h 6858000"/>
              <a:gd name="connsiteX762" fmla="*/ 340345 w 7467600"/>
              <a:gd name="connsiteY762" fmla="*/ 2027739 h 6858000"/>
              <a:gd name="connsiteX763" fmla="*/ 360865 w 7467600"/>
              <a:gd name="connsiteY763" fmla="*/ 2044827 h 6858000"/>
              <a:gd name="connsiteX764" fmla="*/ 560414 w 7467600"/>
              <a:gd name="connsiteY764" fmla="*/ 2421457 h 6858000"/>
              <a:gd name="connsiteX765" fmla="*/ 1359703 w 7467600"/>
              <a:gd name="connsiteY765" fmla="*/ 2578554 h 6858000"/>
              <a:gd name="connsiteX766" fmla="*/ 1359422 w 7467600"/>
              <a:gd name="connsiteY766" fmla="*/ 2577994 h 6858000"/>
              <a:gd name="connsiteX767" fmla="*/ 828701 w 7467600"/>
              <a:gd name="connsiteY767" fmla="*/ 1839520 h 6858000"/>
              <a:gd name="connsiteX768" fmla="*/ 494427 w 7467600"/>
              <a:gd name="connsiteY768" fmla="*/ 1092333 h 6858000"/>
              <a:gd name="connsiteX769" fmla="*/ 506322 w 7467600"/>
              <a:gd name="connsiteY769" fmla="*/ 1020997 h 6858000"/>
              <a:gd name="connsiteX770" fmla="*/ 4570198 w 7467600"/>
              <a:gd name="connsiteY770" fmla="*/ 978081 h 6858000"/>
              <a:gd name="connsiteX771" fmla="*/ 4523691 w 7467600"/>
              <a:gd name="connsiteY771" fmla="*/ 1127776 h 6858000"/>
              <a:gd name="connsiteX772" fmla="*/ 4509875 w 7467600"/>
              <a:gd name="connsiteY772" fmla="*/ 1167552 h 6858000"/>
              <a:gd name="connsiteX773" fmla="*/ 4478168 w 7467600"/>
              <a:gd name="connsiteY773" fmla="*/ 1260735 h 6858000"/>
              <a:gd name="connsiteX774" fmla="*/ 4409309 w 7467600"/>
              <a:gd name="connsiteY774" fmla="*/ 1666996 h 6858000"/>
              <a:gd name="connsiteX775" fmla="*/ 4370031 w 7467600"/>
              <a:gd name="connsiteY775" fmla="*/ 1955666 h 6858000"/>
              <a:gd name="connsiteX776" fmla="*/ 4570198 w 7467600"/>
              <a:gd name="connsiteY776" fmla="*/ 978081 h 6858000"/>
              <a:gd name="connsiteX777" fmla="*/ 4557898 w 7467600"/>
              <a:gd name="connsiteY777" fmla="*/ 900011 h 6858000"/>
              <a:gd name="connsiteX778" fmla="*/ 4344840 w 7467600"/>
              <a:gd name="connsiteY778" fmla="*/ 1922038 h 6858000"/>
              <a:gd name="connsiteX779" fmla="*/ 4378710 w 7467600"/>
              <a:gd name="connsiteY779" fmla="*/ 1665516 h 6858000"/>
              <a:gd name="connsiteX780" fmla="*/ 4448798 w 7467600"/>
              <a:gd name="connsiteY780" fmla="*/ 1253024 h 6858000"/>
              <a:gd name="connsiteX781" fmla="*/ 4480315 w 7467600"/>
              <a:gd name="connsiteY781" fmla="*/ 1158454 h 6858000"/>
              <a:gd name="connsiteX782" fmla="*/ 4494133 w 7467600"/>
              <a:gd name="connsiteY782" fmla="*/ 1118676 h 6858000"/>
              <a:gd name="connsiteX783" fmla="*/ 4557898 w 7467600"/>
              <a:gd name="connsiteY783" fmla="*/ 900011 h 6858000"/>
              <a:gd name="connsiteX784" fmla="*/ 5870151 w 7467600"/>
              <a:gd name="connsiteY784" fmla="*/ 898890 h 6858000"/>
              <a:gd name="connsiteX785" fmla="*/ 5861335 w 7467600"/>
              <a:gd name="connsiteY785" fmla="*/ 899177 h 6858000"/>
              <a:gd name="connsiteX786" fmla="*/ 5843702 w 7467600"/>
              <a:gd name="connsiteY786" fmla="*/ 899748 h 6858000"/>
              <a:gd name="connsiteX787" fmla="*/ 5651107 w 7467600"/>
              <a:gd name="connsiteY787" fmla="*/ 920306 h 6858000"/>
              <a:gd name="connsiteX788" fmla="*/ 5459407 w 7467600"/>
              <a:gd name="connsiteY788" fmla="*/ 940975 h 6858000"/>
              <a:gd name="connsiteX789" fmla="*/ 5374846 w 7467600"/>
              <a:gd name="connsiteY789" fmla="*/ 941988 h 6858000"/>
              <a:gd name="connsiteX790" fmla="*/ 5256105 w 7467600"/>
              <a:gd name="connsiteY790" fmla="*/ 945632 h 6858000"/>
              <a:gd name="connsiteX791" fmla="*/ 5107071 w 7467600"/>
              <a:gd name="connsiteY791" fmla="*/ 969720 h 6858000"/>
              <a:gd name="connsiteX792" fmla="*/ 4998681 w 7467600"/>
              <a:gd name="connsiteY792" fmla="*/ 988771 h 6858000"/>
              <a:gd name="connsiteX793" fmla="*/ 5870151 w 7467600"/>
              <a:gd name="connsiteY793" fmla="*/ 898890 h 6858000"/>
              <a:gd name="connsiteX794" fmla="*/ 5504425 w 7467600"/>
              <a:gd name="connsiteY794" fmla="*/ 848067 h 6858000"/>
              <a:gd name="connsiteX795" fmla="*/ 4968849 w 7467600"/>
              <a:gd name="connsiteY795" fmla="*/ 962318 h 6858000"/>
              <a:gd name="connsiteX796" fmla="*/ 5104039 w 7467600"/>
              <a:gd name="connsiteY796" fmla="*/ 940634 h 6858000"/>
              <a:gd name="connsiteX797" fmla="*/ 5256311 w 7467600"/>
              <a:gd name="connsiteY797" fmla="*/ 916490 h 6858000"/>
              <a:gd name="connsiteX798" fmla="*/ 5377381 w 7467600"/>
              <a:gd name="connsiteY798" fmla="*/ 912671 h 6858000"/>
              <a:gd name="connsiteX799" fmla="*/ 5460148 w 7467600"/>
              <a:gd name="connsiteY799" fmla="*/ 911442 h 6858000"/>
              <a:gd name="connsiteX800" fmla="*/ 5648971 w 7467600"/>
              <a:gd name="connsiteY800" fmla="*/ 891331 h 6858000"/>
              <a:gd name="connsiteX801" fmla="*/ 5844807 w 7467600"/>
              <a:gd name="connsiteY801" fmla="*/ 870718 h 6858000"/>
              <a:gd name="connsiteX802" fmla="*/ 5862975 w 7467600"/>
              <a:gd name="connsiteY802" fmla="*/ 869756 h 6858000"/>
              <a:gd name="connsiteX803" fmla="*/ 5920887 w 7467600"/>
              <a:gd name="connsiteY803" fmla="*/ 865929 h 6858000"/>
              <a:gd name="connsiteX804" fmla="*/ 5504425 w 7467600"/>
              <a:gd name="connsiteY804" fmla="*/ 848067 h 6858000"/>
              <a:gd name="connsiteX805" fmla="*/ 3607114 w 7467600"/>
              <a:gd name="connsiteY805" fmla="*/ 467441 h 6858000"/>
              <a:gd name="connsiteX806" fmla="*/ 3296242 w 7467600"/>
              <a:gd name="connsiteY806" fmla="*/ 807991 h 6858000"/>
              <a:gd name="connsiteX807" fmla="*/ 3174674 w 7467600"/>
              <a:gd name="connsiteY807" fmla="*/ 919759 h 6858000"/>
              <a:gd name="connsiteX808" fmla="*/ 3042978 w 7467600"/>
              <a:gd name="connsiteY808" fmla="*/ 1054894 h 6858000"/>
              <a:gd name="connsiteX809" fmla="*/ 2968914 w 7467600"/>
              <a:gd name="connsiteY809" fmla="*/ 1133756 h 6858000"/>
              <a:gd name="connsiteX810" fmla="*/ 3103823 w 7467600"/>
              <a:gd name="connsiteY810" fmla="*/ 1026814 h 6858000"/>
              <a:gd name="connsiteX811" fmla="*/ 3607114 w 7467600"/>
              <a:gd name="connsiteY811" fmla="*/ 467441 h 6858000"/>
              <a:gd name="connsiteX812" fmla="*/ 3744487 w 7467600"/>
              <a:gd name="connsiteY812" fmla="*/ 383136 h 6858000"/>
              <a:gd name="connsiteX813" fmla="*/ 3970213 w 7467600"/>
              <a:gd name="connsiteY813" fmla="*/ 995559 h 6858000"/>
              <a:gd name="connsiteX814" fmla="*/ 3744487 w 7467600"/>
              <a:gd name="connsiteY814" fmla="*/ 383136 h 6858000"/>
              <a:gd name="connsiteX815" fmla="*/ 3624562 w 7467600"/>
              <a:gd name="connsiteY815" fmla="*/ 367041 h 6858000"/>
              <a:gd name="connsiteX816" fmla="*/ 3489712 w 7467600"/>
              <a:gd name="connsiteY816" fmla="*/ 485386 h 6858000"/>
              <a:gd name="connsiteX817" fmla="*/ 3182994 w 7467600"/>
              <a:gd name="connsiteY817" fmla="*/ 828265 h 6858000"/>
              <a:gd name="connsiteX818" fmla="*/ 2892114 w 7467600"/>
              <a:gd name="connsiteY818" fmla="*/ 1172635 h 6858000"/>
              <a:gd name="connsiteX819" fmla="*/ 3021459 w 7467600"/>
              <a:gd name="connsiteY819" fmla="*/ 1035385 h 6858000"/>
              <a:gd name="connsiteX820" fmla="*/ 3153873 w 7467600"/>
              <a:gd name="connsiteY820" fmla="*/ 898971 h 6858000"/>
              <a:gd name="connsiteX821" fmla="*/ 3276511 w 7467600"/>
              <a:gd name="connsiteY821" fmla="*/ 786423 h 6858000"/>
              <a:gd name="connsiteX822" fmla="*/ 3584154 w 7467600"/>
              <a:gd name="connsiteY822" fmla="*/ 448218 h 6858000"/>
              <a:gd name="connsiteX823" fmla="*/ 3624562 w 7467600"/>
              <a:gd name="connsiteY823" fmla="*/ 367041 h 6858000"/>
              <a:gd name="connsiteX824" fmla="*/ 3766672 w 7467600"/>
              <a:gd name="connsiteY824" fmla="*/ 359429 h 6858000"/>
              <a:gd name="connsiteX825" fmla="*/ 3996338 w 7467600"/>
              <a:gd name="connsiteY825" fmla="*/ 968237 h 6858000"/>
              <a:gd name="connsiteX826" fmla="*/ 3766672 w 7467600"/>
              <a:gd name="connsiteY826" fmla="*/ 359429 h 6858000"/>
              <a:gd name="connsiteX827" fmla="*/ 5805386 w 7467600"/>
              <a:gd name="connsiteY827" fmla="*/ 239240 h 6858000"/>
              <a:gd name="connsiteX828" fmla="*/ 5736947 w 7467600"/>
              <a:gd name="connsiteY828" fmla="*/ 261367 h 6858000"/>
              <a:gd name="connsiteX829" fmla="*/ 5427012 w 7467600"/>
              <a:gd name="connsiteY829" fmla="*/ 311272 h 6858000"/>
              <a:gd name="connsiteX830" fmla="*/ 5147818 w 7467600"/>
              <a:gd name="connsiteY830" fmla="*/ 322112 h 6858000"/>
              <a:gd name="connsiteX831" fmla="*/ 5060854 w 7467600"/>
              <a:gd name="connsiteY831" fmla="*/ 311882 h 6858000"/>
              <a:gd name="connsiteX832" fmla="*/ 4945989 w 7467600"/>
              <a:gd name="connsiteY832" fmla="*/ 300516 h 6858000"/>
              <a:gd name="connsiteX833" fmla="*/ 5410479 w 7467600"/>
              <a:gd name="connsiteY833" fmla="*/ 348434 h 6858000"/>
              <a:gd name="connsiteX834" fmla="*/ 5805386 w 7467600"/>
              <a:gd name="connsiteY834" fmla="*/ 239240 h 6858000"/>
              <a:gd name="connsiteX835" fmla="*/ 5905192 w 7467600"/>
              <a:gd name="connsiteY835" fmla="*/ 163079 h 6858000"/>
              <a:gd name="connsiteX836" fmla="*/ 5865655 w 7467600"/>
              <a:gd name="connsiteY836" fmla="*/ 171901 h 6858000"/>
              <a:gd name="connsiteX837" fmla="*/ 5259740 w 7467600"/>
              <a:gd name="connsiteY837" fmla="*/ 257013 h 6858000"/>
              <a:gd name="connsiteX838" fmla="*/ 5208466 w 7467600"/>
              <a:gd name="connsiteY838" fmla="*/ 257550 h 6858000"/>
              <a:gd name="connsiteX839" fmla="*/ 4980204 w 7467600"/>
              <a:gd name="connsiteY839" fmla="*/ 271903 h 6858000"/>
              <a:gd name="connsiteX840" fmla="*/ 5068068 w 7467600"/>
              <a:gd name="connsiteY840" fmla="*/ 282244 h 6858000"/>
              <a:gd name="connsiteX841" fmla="*/ 5153231 w 7467600"/>
              <a:gd name="connsiteY841" fmla="*/ 292240 h 6858000"/>
              <a:gd name="connsiteX842" fmla="*/ 5426491 w 7467600"/>
              <a:gd name="connsiteY842" fmla="*/ 281128 h 6858000"/>
              <a:gd name="connsiteX843" fmla="*/ 5731212 w 7467600"/>
              <a:gd name="connsiteY843" fmla="*/ 231951 h 6858000"/>
              <a:gd name="connsiteX844" fmla="*/ 5905192 w 7467600"/>
              <a:gd name="connsiteY844" fmla="*/ 163079 h 6858000"/>
              <a:gd name="connsiteX845" fmla="*/ 5944437 w 7467600"/>
              <a:gd name="connsiteY845" fmla="*/ 113829 h 6858000"/>
              <a:gd name="connsiteX846" fmla="*/ 5825032 w 7467600"/>
              <a:gd name="connsiteY846" fmla="*/ 146405 h 6858000"/>
              <a:gd name="connsiteX847" fmla="*/ 4955599 w 7467600"/>
              <a:gd name="connsiteY847" fmla="*/ 247008 h 6858000"/>
              <a:gd name="connsiteX848" fmla="*/ 5210104 w 7467600"/>
              <a:gd name="connsiteY848" fmla="*/ 228123 h 6858000"/>
              <a:gd name="connsiteX849" fmla="*/ 5261015 w 7467600"/>
              <a:gd name="connsiteY849" fmla="*/ 227087 h 6858000"/>
              <a:gd name="connsiteX850" fmla="*/ 5861181 w 7467600"/>
              <a:gd name="connsiteY850" fmla="*/ 143093 h 6858000"/>
              <a:gd name="connsiteX851" fmla="*/ 5961252 w 7467600"/>
              <a:gd name="connsiteY851" fmla="*/ 114820 h 6858000"/>
              <a:gd name="connsiteX852" fmla="*/ 5944437 w 7467600"/>
              <a:gd name="connsiteY852" fmla="*/ 113829 h 6858000"/>
              <a:gd name="connsiteX853" fmla="*/ 3882765 w 7467600"/>
              <a:gd name="connsiteY853" fmla="*/ 0 h 6858000"/>
              <a:gd name="connsiteX854" fmla="*/ 3995099 w 7467600"/>
              <a:gd name="connsiteY854" fmla="*/ 0 h 6858000"/>
              <a:gd name="connsiteX855" fmla="*/ 4163818 w 7467600"/>
              <a:gd name="connsiteY855" fmla="*/ 234104 h 6858000"/>
              <a:gd name="connsiteX856" fmla="*/ 4172099 w 7467600"/>
              <a:gd name="connsiteY856" fmla="*/ 234207 h 6858000"/>
              <a:gd name="connsiteX857" fmla="*/ 4784282 w 7467600"/>
              <a:gd name="connsiteY857" fmla="*/ 276561 h 6858000"/>
              <a:gd name="connsiteX858" fmla="*/ 4801687 w 7467600"/>
              <a:gd name="connsiteY858" fmla="*/ 267764 h 6858000"/>
              <a:gd name="connsiteX859" fmla="*/ 6082788 w 7467600"/>
              <a:gd name="connsiteY859" fmla="*/ 64119 h 6858000"/>
              <a:gd name="connsiteX860" fmla="*/ 6099442 w 7467600"/>
              <a:gd name="connsiteY860" fmla="*/ 82568 h 6858000"/>
              <a:gd name="connsiteX861" fmla="*/ 4804137 w 7467600"/>
              <a:gd name="connsiteY861" fmla="*/ 320931 h 6858000"/>
              <a:gd name="connsiteX862" fmla="*/ 4227047 w 7467600"/>
              <a:gd name="connsiteY862" fmla="*/ 313415 h 6858000"/>
              <a:gd name="connsiteX863" fmla="*/ 4346041 w 7467600"/>
              <a:gd name="connsiteY863" fmla="*/ 456086 h 6858000"/>
              <a:gd name="connsiteX864" fmla="*/ 4870967 w 7467600"/>
              <a:gd name="connsiteY864" fmla="*/ 963061 h 6858000"/>
              <a:gd name="connsiteX865" fmla="*/ 4889647 w 7467600"/>
              <a:gd name="connsiteY865" fmla="*/ 957147 h 6858000"/>
              <a:gd name="connsiteX866" fmla="*/ 5422504 w 7467600"/>
              <a:gd name="connsiteY866" fmla="*/ 805191 h 6858000"/>
              <a:gd name="connsiteX867" fmla="*/ 6087656 w 7467600"/>
              <a:gd name="connsiteY867" fmla="*/ 826703 h 6858000"/>
              <a:gd name="connsiteX868" fmla="*/ 6058717 w 7467600"/>
              <a:gd name="connsiteY868" fmla="*/ 865992 h 6858000"/>
              <a:gd name="connsiteX869" fmla="*/ 4974153 w 7467600"/>
              <a:gd name="connsiteY869" fmla="*/ 1045456 h 6858000"/>
              <a:gd name="connsiteX870" fmla="*/ 5627835 w 7467600"/>
              <a:gd name="connsiteY870" fmla="*/ 1472077 h 6858000"/>
              <a:gd name="connsiteX871" fmla="*/ 5629817 w 7467600"/>
              <a:gd name="connsiteY871" fmla="*/ 1471412 h 6858000"/>
              <a:gd name="connsiteX872" fmla="*/ 5634124 w 7467600"/>
              <a:gd name="connsiteY872" fmla="*/ 1470572 h 6858000"/>
              <a:gd name="connsiteX873" fmla="*/ 5755832 w 7467600"/>
              <a:gd name="connsiteY873" fmla="*/ 1383886 h 6858000"/>
              <a:gd name="connsiteX874" fmla="*/ 6014186 w 7467600"/>
              <a:gd name="connsiteY874" fmla="*/ 1279799 h 6858000"/>
              <a:gd name="connsiteX875" fmla="*/ 6901619 w 7467600"/>
              <a:gd name="connsiteY875" fmla="*/ 1047874 h 6858000"/>
              <a:gd name="connsiteX876" fmla="*/ 6931566 w 7467600"/>
              <a:gd name="connsiteY876" fmla="*/ 1062034 h 6858000"/>
              <a:gd name="connsiteX877" fmla="*/ 5790982 w 7467600"/>
              <a:gd name="connsiteY877" fmla="*/ 1561380 h 6858000"/>
              <a:gd name="connsiteX878" fmla="*/ 6188971 w 7467600"/>
              <a:gd name="connsiteY878" fmla="*/ 1755168 h 6858000"/>
              <a:gd name="connsiteX879" fmla="*/ 6202446 w 7467600"/>
              <a:gd name="connsiteY879" fmla="*/ 1752268 h 6858000"/>
              <a:gd name="connsiteX880" fmla="*/ 7179560 w 7467600"/>
              <a:gd name="connsiteY880" fmla="*/ 1467551 h 6858000"/>
              <a:gd name="connsiteX881" fmla="*/ 7158730 w 7467600"/>
              <a:gd name="connsiteY881" fmla="*/ 1507835 h 6858000"/>
              <a:gd name="connsiteX882" fmla="*/ 6326959 w 7467600"/>
              <a:gd name="connsiteY882" fmla="*/ 1817686 h 6858000"/>
              <a:gd name="connsiteX883" fmla="*/ 6537433 w 7467600"/>
              <a:gd name="connsiteY883" fmla="*/ 1907790 h 6858000"/>
              <a:gd name="connsiteX884" fmla="*/ 6550221 w 7467600"/>
              <a:gd name="connsiteY884" fmla="*/ 1910729 h 6858000"/>
              <a:gd name="connsiteX885" fmla="*/ 6964438 w 7467600"/>
              <a:gd name="connsiteY885" fmla="*/ 2209505 h 6858000"/>
              <a:gd name="connsiteX886" fmla="*/ 7367862 w 7467600"/>
              <a:gd name="connsiteY886" fmla="*/ 2806833 h 6858000"/>
              <a:gd name="connsiteX887" fmla="*/ 7364329 w 7467600"/>
              <a:gd name="connsiteY887" fmla="*/ 2826907 h 6858000"/>
              <a:gd name="connsiteX888" fmla="*/ 7290545 w 7467600"/>
              <a:gd name="connsiteY888" fmla="*/ 2850663 h 6858000"/>
              <a:gd name="connsiteX889" fmla="*/ 6472036 w 7467600"/>
              <a:gd name="connsiteY889" fmla="*/ 1959003 h 6858000"/>
              <a:gd name="connsiteX890" fmla="*/ 5792897 w 7467600"/>
              <a:gd name="connsiteY890" fmla="*/ 1647747 h 6858000"/>
              <a:gd name="connsiteX891" fmla="*/ 5842751 w 7467600"/>
              <a:gd name="connsiteY891" fmla="*/ 1816112 h 6858000"/>
              <a:gd name="connsiteX892" fmla="*/ 5847424 w 7467600"/>
              <a:gd name="connsiteY892" fmla="*/ 1815776 h 6858000"/>
              <a:gd name="connsiteX893" fmla="*/ 6399821 w 7467600"/>
              <a:gd name="connsiteY893" fmla="*/ 2344799 h 6858000"/>
              <a:gd name="connsiteX894" fmla="*/ 6323232 w 7467600"/>
              <a:gd name="connsiteY894" fmla="*/ 2389634 h 6858000"/>
              <a:gd name="connsiteX895" fmla="*/ 5942958 w 7467600"/>
              <a:gd name="connsiteY895" fmla="*/ 2077708 h 6858000"/>
              <a:gd name="connsiteX896" fmla="*/ 5921559 w 7467600"/>
              <a:gd name="connsiteY896" fmla="*/ 2378596 h 6858000"/>
              <a:gd name="connsiteX897" fmla="*/ 5817651 w 7467600"/>
              <a:gd name="connsiteY897" fmla="*/ 3023919 h 6858000"/>
              <a:gd name="connsiteX898" fmla="*/ 5729634 w 7467600"/>
              <a:gd name="connsiteY898" fmla="*/ 3051849 h 6858000"/>
              <a:gd name="connsiteX899" fmla="*/ 5611018 w 7467600"/>
              <a:gd name="connsiteY899" fmla="*/ 2316769 h 6858000"/>
              <a:gd name="connsiteX900" fmla="*/ 5687608 w 7467600"/>
              <a:gd name="connsiteY900" fmla="*/ 2039972 h 6858000"/>
              <a:gd name="connsiteX901" fmla="*/ 5657554 w 7467600"/>
              <a:gd name="connsiteY901" fmla="*/ 1576445 h 6858000"/>
              <a:gd name="connsiteX902" fmla="*/ 5150475 w 7467600"/>
              <a:gd name="connsiteY902" fmla="*/ 1274012 h 6858000"/>
              <a:gd name="connsiteX903" fmla="*/ 5349142 w 7467600"/>
              <a:gd name="connsiteY903" fmla="*/ 2204405 h 6858000"/>
              <a:gd name="connsiteX904" fmla="*/ 5262214 w 7467600"/>
              <a:gd name="connsiteY904" fmla="*/ 2233836 h 6858000"/>
              <a:gd name="connsiteX905" fmla="*/ 4981539 w 7467600"/>
              <a:gd name="connsiteY905" fmla="*/ 1542201 h 6858000"/>
              <a:gd name="connsiteX906" fmla="*/ 4958461 w 7467600"/>
              <a:gd name="connsiteY906" fmla="*/ 1136957 h 6858000"/>
              <a:gd name="connsiteX907" fmla="*/ 4655015 w 7467600"/>
              <a:gd name="connsiteY907" fmla="*/ 891426 h 6858000"/>
              <a:gd name="connsiteX908" fmla="*/ 4348002 w 7467600"/>
              <a:gd name="connsiteY908" fmla="*/ 2205895 h 6858000"/>
              <a:gd name="connsiteX909" fmla="*/ 4262250 w 7467600"/>
              <a:gd name="connsiteY909" fmla="*/ 2219972 h 6858000"/>
              <a:gd name="connsiteX910" fmla="*/ 4550611 w 7467600"/>
              <a:gd name="connsiteY910" fmla="*/ 817540 h 6858000"/>
              <a:gd name="connsiteX911" fmla="*/ 4564418 w 7467600"/>
              <a:gd name="connsiteY911" fmla="*/ 808293 h 6858000"/>
              <a:gd name="connsiteX912" fmla="*/ 4266388 w 7467600"/>
              <a:gd name="connsiteY912" fmla="*/ 500083 h 6858000"/>
              <a:gd name="connsiteX913" fmla="*/ 4032842 w 7467600"/>
              <a:gd name="connsiteY913" fmla="*/ 211809 h 6858000"/>
              <a:gd name="connsiteX914" fmla="*/ 3882765 w 7467600"/>
              <a:gd name="connsiteY914" fmla="*/ 0 h 6858000"/>
              <a:gd name="connsiteX915" fmla="*/ 3721337 w 7467600"/>
              <a:gd name="connsiteY915" fmla="*/ 0 h 6858000"/>
              <a:gd name="connsiteX916" fmla="*/ 3797544 w 7467600"/>
              <a:gd name="connsiteY916" fmla="*/ 0 h 6858000"/>
              <a:gd name="connsiteX917" fmla="*/ 3775734 w 7467600"/>
              <a:gd name="connsiteY917" fmla="*/ 95131 h 6858000"/>
              <a:gd name="connsiteX918" fmla="*/ 3724807 w 7467600"/>
              <a:gd name="connsiteY918" fmla="*/ 272257 h 6858000"/>
              <a:gd name="connsiteX919" fmla="*/ 3726844 w 7467600"/>
              <a:gd name="connsiteY919" fmla="*/ 282988 h 6858000"/>
              <a:gd name="connsiteX920" fmla="*/ 3742664 w 7467600"/>
              <a:gd name="connsiteY920" fmla="*/ 279918 h 6858000"/>
              <a:gd name="connsiteX921" fmla="*/ 4103910 w 7467600"/>
              <a:gd name="connsiteY921" fmla="*/ 1161917 h 6858000"/>
              <a:gd name="connsiteX922" fmla="*/ 4020269 w 7467600"/>
              <a:gd name="connsiteY922" fmla="*/ 1200406 h 6858000"/>
              <a:gd name="connsiteX923" fmla="*/ 3674882 w 7467600"/>
              <a:gd name="connsiteY923" fmla="*/ 488524 h 6858000"/>
              <a:gd name="connsiteX924" fmla="*/ 3132682 w 7467600"/>
              <a:gd name="connsiteY924" fmla="*/ 1072284 h 6858000"/>
              <a:gd name="connsiteX925" fmla="*/ 2716346 w 7467600"/>
              <a:gd name="connsiteY925" fmla="*/ 1276376 h 6858000"/>
              <a:gd name="connsiteX926" fmla="*/ 2716772 w 7467600"/>
              <a:gd name="connsiteY926" fmla="*/ 1255462 h 6858000"/>
              <a:gd name="connsiteX927" fmla="*/ 3471096 w 7467600"/>
              <a:gd name="connsiteY927" fmla="*/ 437072 h 6858000"/>
              <a:gd name="connsiteX928" fmla="*/ 3639057 w 7467600"/>
              <a:gd name="connsiteY928" fmla="*/ 286334 h 6858000"/>
              <a:gd name="connsiteX929" fmla="*/ 3640309 w 7467600"/>
              <a:gd name="connsiteY929" fmla="*/ 284664 h 6858000"/>
              <a:gd name="connsiteX930" fmla="*/ 3646022 w 7467600"/>
              <a:gd name="connsiteY930" fmla="*/ 276711 h 6858000"/>
              <a:gd name="connsiteX931" fmla="*/ 3707943 w 7467600"/>
              <a:gd name="connsiteY931" fmla="*/ 65958 h 6858000"/>
              <a:gd name="connsiteX932" fmla="*/ 3721337 w 7467600"/>
              <a:gd name="connsiteY932" fmla="*/ 0 h 6858000"/>
              <a:gd name="connsiteX933" fmla="*/ 2867960 w 7467600"/>
              <a:gd name="connsiteY933" fmla="*/ 0 h 6858000"/>
              <a:gd name="connsiteX934" fmla="*/ 2926351 w 7467600"/>
              <a:gd name="connsiteY934" fmla="*/ 0 h 6858000"/>
              <a:gd name="connsiteX935" fmla="*/ 2902823 w 7467600"/>
              <a:gd name="connsiteY935" fmla="*/ 262929 h 6858000"/>
              <a:gd name="connsiteX936" fmla="*/ 2940663 w 7467600"/>
              <a:gd name="connsiteY936" fmla="*/ 140884 h 6858000"/>
              <a:gd name="connsiteX937" fmla="*/ 2947039 w 7467600"/>
              <a:gd name="connsiteY937" fmla="*/ 122524 h 6858000"/>
              <a:gd name="connsiteX938" fmla="*/ 2984316 w 7467600"/>
              <a:gd name="connsiteY938" fmla="*/ 0 h 6858000"/>
              <a:gd name="connsiteX939" fmla="*/ 3016114 w 7467600"/>
              <a:gd name="connsiteY939" fmla="*/ 0 h 6858000"/>
              <a:gd name="connsiteX940" fmla="*/ 2979949 w 7467600"/>
              <a:gd name="connsiteY940" fmla="*/ 119274 h 6858000"/>
              <a:gd name="connsiteX941" fmla="*/ 3023879 w 7467600"/>
              <a:gd name="connsiteY941" fmla="*/ 0 h 6858000"/>
              <a:gd name="connsiteX942" fmla="*/ 3105400 w 7467600"/>
              <a:gd name="connsiteY942" fmla="*/ 0 h 6858000"/>
              <a:gd name="connsiteX943" fmla="*/ 3094669 w 7467600"/>
              <a:gd name="connsiteY943" fmla="*/ 30308 h 6858000"/>
              <a:gd name="connsiteX944" fmla="*/ 2901945 w 7467600"/>
              <a:gd name="connsiteY944" fmla="*/ 466538 h 6858000"/>
              <a:gd name="connsiteX945" fmla="*/ 2815209 w 7467600"/>
              <a:gd name="connsiteY945" fmla="*/ 497361 h 6858000"/>
              <a:gd name="connsiteX946" fmla="*/ 2844845 w 7467600"/>
              <a:gd name="connsiteY946" fmla="*/ 127638 h 6858000"/>
              <a:gd name="connsiteX947" fmla="*/ 2867960 w 7467600"/>
              <a:gd name="connsiteY947" fmla="*/ 0 h 6858000"/>
              <a:gd name="connsiteX948" fmla="*/ 1057230 w 7467600"/>
              <a:gd name="connsiteY948" fmla="*/ 0 h 6858000"/>
              <a:gd name="connsiteX949" fmla="*/ 1111003 w 7467600"/>
              <a:gd name="connsiteY949" fmla="*/ 0 h 6858000"/>
              <a:gd name="connsiteX950" fmla="*/ 1125553 w 7467600"/>
              <a:gd name="connsiteY950" fmla="*/ 52588 h 6858000"/>
              <a:gd name="connsiteX951" fmla="*/ 1304276 w 7467600"/>
              <a:gd name="connsiteY951" fmla="*/ 476275 h 6858000"/>
              <a:gd name="connsiteX952" fmla="*/ 1492066 w 7467600"/>
              <a:gd name="connsiteY952" fmla="*/ 886333 h 6858000"/>
              <a:gd name="connsiteX953" fmla="*/ 1423698 w 7467600"/>
              <a:gd name="connsiteY953" fmla="*/ 710817 h 6858000"/>
              <a:gd name="connsiteX954" fmla="*/ 1357609 w 7467600"/>
              <a:gd name="connsiteY954" fmla="*/ 532892 h 6858000"/>
              <a:gd name="connsiteX955" fmla="*/ 1309550 w 7467600"/>
              <a:gd name="connsiteY955" fmla="*/ 374031 h 6858000"/>
              <a:gd name="connsiteX956" fmla="*/ 1193673 w 7467600"/>
              <a:gd name="connsiteY956" fmla="*/ 49533 h 6858000"/>
              <a:gd name="connsiteX957" fmla="*/ 1164391 w 7467600"/>
              <a:gd name="connsiteY957" fmla="*/ 0 h 6858000"/>
              <a:gd name="connsiteX958" fmla="*/ 1200666 w 7467600"/>
              <a:gd name="connsiteY958" fmla="*/ 0 h 6858000"/>
              <a:gd name="connsiteX959" fmla="*/ 1223408 w 7467600"/>
              <a:gd name="connsiteY959" fmla="*/ 38996 h 6858000"/>
              <a:gd name="connsiteX960" fmla="*/ 1339635 w 7467600"/>
              <a:gd name="connsiteY960" fmla="*/ 365517 h 6858000"/>
              <a:gd name="connsiteX961" fmla="*/ 1387469 w 7467600"/>
              <a:gd name="connsiteY961" fmla="*/ 523079 h 6858000"/>
              <a:gd name="connsiteX962" fmla="*/ 1452685 w 7467600"/>
              <a:gd name="connsiteY962" fmla="*/ 699806 h 6858000"/>
              <a:gd name="connsiteX963" fmla="*/ 1492092 w 7467600"/>
              <a:gd name="connsiteY963" fmla="*/ 800424 h 6858000"/>
              <a:gd name="connsiteX964" fmla="*/ 1455302 w 7467600"/>
              <a:gd name="connsiteY964" fmla="*/ 632913 h 6858000"/>
              <a:gd name="connsiteX965" fmla="*/ 1222336 w 7467600"/>
              <a:gd name="connsiteY965" fmla="*/ 9480 h 6858000"/>
              <a:gd name="connsiteX966" fmla="*/ 1214634 w 7467600"/>
              <a:gd name="connsiteY966" fmla="*/ 0 h 6858000"/>
              <a:gd name="connsiteX967" fmla="*/ 1289827 w 7467600"/>
              <a:gd name="connsiteY967" fmla="*/ 0 h 6858000"/>
              <a:gd name="connsiteX968" fmla="*/ 1321076 w 7467600"/>
              <a:gd name="connsiteY968" fmla="*/ 59722 h 6858000"/>
              <a:gd name="connsiteX969" fmla="*/ 1512579 w 7467600"/>
              <a:gd name="connsiteY969" fmla="*/ 626441 h 6858000"/>
              <a:gd name="connsiteX970" fmla="*/ 1506076 w 7467600"/>
              <a:gd name="connsiteY970" fmla="*/ 1089289 h 6858000"/>
              <a:gd name="connsiteX971" fmla="*/ 1486346 w 7467600"/>
              <a:gd name="connsiteY971" fmla="*/ 1079919 h 6858000"/>
              <a:gd name="connsiteX972" fmla="*/ 1070511 w 7467600"/>
              <a:gd name="connsiteY972" fmla="*/ 48609 h 6858000"/>
              <a:gd name="connsiteX973" fmla="*/ 1057230 w 7467600"/>
              <a:gd name="connsiteY973" fmla="*/ 0 h 6858000"/>
              <a:gd name="connsiteX974" fmla="*/ 43151 w 7467600"/>
              <a:gd name="connsiteY974" fmla="*/ 0 h 6858000"/>
              <a:gd name="connsiteX975" fmla="*/ 95283 w 7467600"/>
              <a:gd name="connsiteY975" fmla="*/ 0 h 6858000"/>
              <a:gd name="connsiteX976" fmla="*/ 300708 w 7467600"/>
              <a:gd name="connsiteY976" fmla="*/ 154571 h 6858000"/>
              <a:gd name="connsiteX977" fmla="*/ 530414 w 7467600"/>
              <a:gd name="connsiteY977" fmla="*/ 354673 h 6858000"/>
              <a:gd name="connsiteX978" fmla="*/ 333785 w 7467600"/>
              <a:gd name="connsiteY978" fmla="*/ 161564 h 6858000"/>
              <a:gd name="connsiteX979" fmla="*/ 147005 w 7467600"/>
              <a:gd name="connsiteY979" fmla="*/ 0 h 6858000"/>
              <a:gd name="connsiteX980" fmla="*/ 272509 w 7467600"/>
              <a:gd name="connsiteY980" fmla="*/ 0 h 6858000"/>
              <a:gd name="connsiteX981" fmla="*/ 326276 w 7467600"/>
              <a:gd name="connsiteY981" fmla="*/ 45847 h 6858000"/>
              <a:gd name="connsiteX982" fmla="*/ 823759 w 7467600"/>
              <a:gd name="connsiteY982" fmla="*/ 574145 h 6858000"/>
              <a:gd name="connsiteX983" fmla="*/ 811254 w 7467600"/>
              <a:gd name="connsiteY983" fmla="*/ 665546 h 6858000"/>
              <a:gd name="connsiteX984" fmla="*/ 154042 w 7467600"/>
              <a:gd name="connsiteY984" fmla="*/ 261522 h 6858000"/>
              <a:gd name="connsiteX985" fmla="*/ 13550 w 7467600"/>
              <a:gd name="connsiteY985" fmla="*/ 158423 h 6858000"/>
              <a:gd name="connsiteX986" fmla="*/ 0 w 7467600"/>
              <a:gd name="connsiteY986" fmla="*/ 146618 h 6858000"/>
              <a:gd name="connsiteX987" fmla="*/ 0 w 7467600"/>
              <a:gd name="connsiteY987" fmla="*/ 59161 h 6858000"/>
              <a:gd name="connsiteX988" fmla="*/ 45427 w 7467600"/>
              <a:gd name="connsiteY988" fmla="*/ 101078 h 6858000"/>
              <a:gd name="connsiteX989" fmla="*/ 630103 w 7467600"/>
              <a:gd name="connsiteY989" fmla="*/ 485885 h 6858000"/>
              <a:gd name="connsiteX990" fmla="*/ 532040 w 7467600"/>
              <a:gd name="connsiteY990" fmla="*/ 399359 h 6858000"/>
              <a:gd name="connsiteX991" fmla="*/ 517618 w 7467600"/>
              <a:gd name="connsiteY991" fmla="*/ 385726 h 6858000"/>
              <a:gd name="connsiteX992" fmla="*/ 285074 w 7467600"/>
              <a:gd name="connsiteY992" fmla="*/ 182755 h 6858000"/>
              <a:gd name="connsiteX993" fmla="*/ 43151 w 7467600"/>
              <a:gd name="connsiteY99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43603 w 7467600"/>
              <a:gd name="connsiteY127" fmla="*/ 5149746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7343603 w 7467600"/>
              <a:gd name="connsiteY136" fmla="*/ 5149746 h 6858000"/>
              <a:gd name="connsiteX137" fmla="*/ 1903353 w 7467600"/>
              <a:gd name="connsiteY137" fmla="*/ 5044827 h 6858000"/>
              <a:gd name="connsiteX138" fmla="*/ 1936931 w 7467600"/>
              <a:gd name="connsiteY138" fmla="*/ 5093954 h 6858000"/>
              <a:gd name="connsiteX139" fmla="*/ 2195868 w 7467600"/>
              <a:gd name="connsiteY139" fmla="*/ 5396574 h 6858000"/>
              <a:gd name="connsiteX140" fmla="*/ 2088852 w 7467600"/>
              <a:gd name="connsiteY140" fmla="*/ 5166123 h 6858000"/>
              <a:gd name="connsiteX141" fmla="*/ 1958241 w 7467600"/>
              <a:gd name="connsiteY141" fmla="*/ 5067955 h 6858000"/>
              <a:gd name="connsiteX142" fmla="*/ 1903353 w 7467600"/>
              <a:gd name="connsiteY142" fmla="*/ 5044827 h 6858000"/>
              <a:gd name="connsiteX143" fmla="*/ 1979378 w 7467600"/>
              <a:gd name="connsiteY143" fmla="*/ 4769504 h 6858000"/>
              <a:gd name="connsiteX144" fmla="*/ 2882120 w 7467600"/>
              <a:gd name="connsiteY144" fmla="*/ 5064547 h 6858000"/>
              <a:gd name="connsiteX145" fmla="*/ 2793103 w 7467600"/>
              <a:gd name="connsiteY145" fmla="*/ 5039699 h 6858000"/>
              <a:gd name="connsiteX146" fmla="*/ 2770041 w 7467600"/>
              <a:gd name="connsiteY146" fmla="*/ 5033634 h 6858000"/>
              <a:gd name="connsiteX147" fmla="*/ 1979378 w 7467600"/>
              <a:gd name="connsiteY147" fmla="*/ 4769504 h 6858000"/>
              <a:gd name="connsiteX148" fmla="*/ 1927410 w 7467600"/>
              <a:gd name="connsiteY148" fmla="*/ 4716164 h 6858000"/>
              <a:gd name="connsiteX149" fmla="*/ 1959587 w 7467600"/>
              <a:gd name="connsiteY149" fmla="*/ 4728849 h 6858000"/>
              <a:gd name="connsiteX150" fmla="*/ 2777707 w 7467600"/>
              <a:gd name="connsiteY150" fmla="*/ 5003991 h 6858000"/>
              <a:gd name="connsiteX151" fmla="*/ 2800768 w 7467600"/>
              <a:gd name="connsiteY151" fmla="*/ 5010056 h 6858000"/>
              <a:gd name="connsiteX152" fmla="*/ 2879408 w 7467600"/>
              <a:gd name="connsiteY152" fmla="*/ 5031590 h 6858000"/>
              <a:gd name="connsiteX153" fmla="*/ 2862295 w 7467600"/>
              <a:gd name="connsiteY153" fmla="*/ 5022958 h 6858000"/>
              <a:gd name="connsiteX154" fmla="*/ 2813343 w 7467600"/>
              <a:gd name="connsiteY154" fmla="*/ 4998369 h 6858000"/>
              <a:gd name="connsiteX155" fmla="*/ 2646245 w 7467600"/>
              <a:gd name="connsiteY155" fmla="*/ 4930999 h 6858000"/>
              <a:gd name="connsiteX156" fmla="*/ 1999243 w 7467600"/>
              <a:gd name="connsiteY156" fmla="*/ 4730524 h 6858000"/>
              <a:gd name="connsiteX157" fmla="*/ 1979527 w 7467600"/>
              <a:gd name="connsiteY157" fmla="*/ 4726651 h 6858000"/>
              <a:gd name="connsiteX158" fmla="*/ 1927410 w 7467600"/>
              <a:gd name="connsiteY158" fmla="*/ 4716164 h 6858000"/>
              <a:gd name="connsiteX159" fmla="*/ 1997014 w 7467600"/>
              <a:gd name="connsiteY159" fmla="*/ 4698007 h 6858000"/>
              <a:gd name="connsiteX160" fmla="*/ 2005458 w 7467600"/>
              <a:gd name="connsiteY160" fmla="*/ 4699540 h 6858000"/>
              <a:gd name="connsiteX161" fmla="*/ 2657186 w 7467600"/>
              <a:gd name="connsiteY161" fmla="*/ 4901687 h 6858000"/>
              <a:gd name="connsiteX162" fmla="*/ 2826662 w 7467600"/>
              <a:gd name="connsiteY162" fmla="*/ 4970362 h 6858000"/>
              <a:gd name="connsiteX163" fmla="*/ 2876100 w 7467600"/>
              <a:gd name="connsiteY163" fmla="*/ 4995397 h 6858000"/>
              <a:gd name="connsiteX164" fmla="*/ 3042600 w 7467600"/>
              <a:gd name="connsiteY164" fmla="*/ 5059532 h 6858000"/>
              <a:gd name="connsiteX165" fmla="*/ 1997014 w 7467600"/>
              <a:gd name="connsiteY165" fmla="*/ 4698007 h 6858000"/>
              <a:gd name="connsiteX166" fmla="*/ 2305292 w 7467600"/>
              <a:gd name="connsiteY166" fmla="*/ 4219492 h 6858000"/>
              <a:gd name="connsiteX167" fmla="*/ 3360922 w 7467600"/>
              <a:gd name="connsiteY167" fmla="*/ 4529373 h 6858000"/>
              <a:gd name="connsiteX168" fmla="*/ 3492420 w 7467600"/>
              <a:gd name="connsiteY168" fmla="*/ 4510145 h 6858000"/>
              <a:gd name="connsiteX169" fmla="*/ 3364086 w 7467600"/>
              <a:gd name="connsiteY169" fmla="*/ 4480340 h 6858000"/>
              <a:gd name="connsiteX170" fmla="*/ 3225818 w 7467600"/>
              <a:gd name="connsiteY170" fmla="*/ 4411822 h 6858000"/>
              <a:gd name="connsiteX171" fmla="*/ 3129696 w 7467600"/>
              <a:gd name="connsiteY171" fmla="*/ 4360704 h 6858000"/>
              <a:gd name="connsiteX172" fmla="*/ 2814545 w 7467600"/>
              <a:gd name="connsiteY172" fmla="*/ 4282955 h 6858000"/>
              <a:gd name="connsiteX173" fmla="*/ 2305292 w 7467600"/>
              <a:gd name="connsiteY173" fmla="*/ 4219492 h 6858000"/>
              <a:gd name="connsiteX174" fmla="*/ 2626982 w 7467600"/>
              <a:gd name="connsiteY174" fmla="*/ 4206450 h 6858000"/>
              <a:gd name="connsiteX175" fmla="*/ 2490617 w 7467600"/>
              <a:gd name="connsiteY175" fmla="*/ 4206951 h 6858000"/>
              <a:gd name="connsiteX176" fmla="*/ 2819869 w 7467600"/>
              <a:gd name="connsiteY176" fmla="*/ 4252936 h 6858000"/>
              <a:gd name="connsiteX177" fmla="*/ 3143018 w 7467600"/>
              <a:gd name="connsiteY177" fmla="*/ 4332698 h 6858000"/>
              <a:gd name="connsiteX178" fmla="*/ 3241520 w 7467600"/>
              <a:gd name="connsiteY178" fmla="*/ 4385112 h 6858000"/>
              <a:gd name="connsiteX179" fmla="*/ 3374575 w 7467600"/>
              <a:gd name="connsiteY179" fmla="*/ 4451517 h 6858000"/>
              <a:gd name="connsiteX180" fmla="*/ 3505221 w 7467600"/>
              <a:gd name="connsiteY180" fmla="*/ 4480757 h 6858000"/>
              <a:gd name="connsiteX181" fmla="*/ 2626982 w 7467600"/>
              <a:gd name="connsiteY181" fmla="*/ 4206450 h 6858000"/>
              <a:gd name="connsiteX182" fmla="*/ 1310106 w 7467600"/>
              <a:gd name="connsiteY182" fmla="*/ 3943217 h 6858000"/>
              <a:gd name="connsiteX183" fmla="*/ 854994 w 7467600"/>
              <a:gd name="connsiteY183" fmla="*/ 4399136 h 6858000"/>
              <a:gd name="connsiteX184" fmla="*/ 742462 w 7467600"/>
              <a:gd name="connsiteY184" fmla="*/ 4594648 h 6858000"/>
              <a:gd name="connsiteX185" fmla="*/ 820602 w 7467600"/>
              <a:gd name="connsiteY185" fmla="*/ 4485915 h 6858000"/>
              <a:gd name="connsiteX186" fmla="*/ 878295 w 7467600"/>
              <a:gd name="connsiteY186" fmla="*/ 4403594 h 6858000"/>
              <a:gd name="connsiteX187" fmla="*/ 1240607 w 7467600"/>
              <a:gd name="connsiteY187" fmla="*/ 4010401 h 6858000"/>
              <a:gd name="connsiteX188" fmla="*/ 1310106 w 7467600"/>
              <a:gd name="connsiteY188" fmla="*/ 3943217 h 6858000"/>
              <a:gd name="connsiteX189" fmla="*/ 1423113 w 7467600"/>
              <a:gd name="connsiteY189" fmla="*/ 3874565 h 6858000"/>
              <a:gd name="connsiteX190" fmla="*/ 1260565 w 7467600"/>
              <a:gd name="connsiteY190" fmla="*/ 4031982 h 6858000"/>
              <a:gd name="connsiteX191" fmla="*/ 901900 w 7467600"/>
              <a:gd name="connsiteY191" fmla="*/ 4421236 h 6858000"/>
              <a:gd name="connsiteX192" fmla="*/ 845044 w 7467600"/>
              <a:gd name="connsiteY192" fmla="*/ 4502436 h 6858000"/>
              <a:gd name="connsiteX193" fmla="*/ 685926 w 7467600"/>
              <a:gd name="connsiteY193" fmla="*/ 4703069 h 6858000"/>
              <a:gd name="connsiteX194" fmla="*/ 684248 w 7467600"/>
              <a:gd name="connsiteY194" fmla="*/ 4706721 h 6858000"/>
              <a:gd name="connsiteX195" fmla="*/ 1423113 w 7467600"/>
              <a:gd name="connsiteY195" fmla="*/ 3874565 h 6858000"/>
              <a:gd name="connsiteX196" fmla="*/ 3316479 w 7467600"/>
              <a:gd name="connsiteY196" fmla="*/ 3872136 h 6858000"/>
              <a:gd name="connsiteX197" fmla="*/ 3546806 w 7467600"/>
              <a:gd name="connsiteY197" fmla="*/ 4356139 h 6858000"/>
              <a:gd name="connsiteX198" fmla="*/ 3364433 w 7467600"/>
              <a:gd name="connsiteY198" fmla="*/ 3953121 h 6858000"/>
              <a:gd name="connsiteX199" fmla="*/ 3316479 w 7467600"/>
              <a:gd name="connsiteY199" fmla="*/ 3872136 h 6858000"/>
              <a:gd name="connsiteX200" fmla="*/ 3291335 w 7467600"/>
              <a:gd name="connsiteY200" fmla="*/ 3767420 h 6858000"/>
              <a:gd name="connsiteX201" fmla="*/ 3390805 w 7467600"/>
              <a:gd name="connsiteY201" fmla="*/ 3937163 h 6858000"/>
              <a:gd name="connsiteX202" fmla="*/ 3579062 w 7467600"/>
              <a:gd name="connsiteY202" fmla="*/ 4359040 h 6858000"/>
              <a:gd name="connsiteX203" fmla="*/ 3467355 w 7467600"/>
              <a:gd name="connsiteY203" fmla="*/ 3988130 h 6858000"/>
              <a:gd name="connsiteX204" fmla="*/ 3310753 w 7467600"/>
              <a:gd name="connsiteY204" fmla="*/ 3787140 h 6858000"/>
              <a:gd name="connsiteX205" fmla="*/ 3291335 w 7467600"/>
              <a:gd name="connsiteY205" fmla="*/ 3767420 h 6858000"/>
              <a:gd name="connsiteX206" fmla="*/ 1635889 w 7467600"/>
              <a:gd name="connsiteY206" fmla="*/ 3709494 h 6858000"/>
              <a:gd name="connsiteX207" fmla="*/ 1634800 w 7467600"/>
              <a:gd name="connsiteY207" fmla="*/ 3731111 h 6858000"/>
              <a:gd name="connsiteX208" fmla="*/ 1635889 w 7467600"/>
              <a:gd name="connsiteY208" fmla="*/ 3709494 h 6858000"/>
              <a:gd name="connsiteX209" fmla="*/ 1510397 w 7467600"/>
              <a:gd name="connsiteY209" fmla="*/ 3684705 h 6858000"/>
              <a:gd name="connsiteX210" fmla="*/ 1146550 w 7467600"/>
              <a:gd name="connsiteY210" fmla="*/ 3802012 h 6858000"/>
              <a:gd name="connsiteX211" fmla="*/ 698834 w 7467600"/>
              <a:gd name="connsiteY211" fmla="*/ 3952272 h 6858000"/>
              <a:gd name="connsiteX212" fmla="*/ 34256 w 7467600"/>
              <a:gd name="connsiteY212" fmla="*/ 4347603 h 6858000"/>
              <a:gd name="connsiteX213" fmla="*/ 527241 w 7467600"/>
              <a:gd name="connsiteY213" fmla="*/ 4065078 h 6858000"/>
              <a:gd name="connsiteX214" fmla="*/ 1510397 w 7467600"/>
              <a:gd name="connsiteY214" fmla="*/ 3684705 h 6858000"/>
              <a:gd name="connsiteX215" fmla="*/ 1313114 w 7467600"/>
              <a:gd name="connsiteY215" fmla="*/ 3655216 h 6858000"/>
              <a:gd name="connsiteX216" fmla="*/ 1109304 w 7467600"/>
              <a:gd name="connsiteY216" fmla="*/ 3669030 h 6858000"/>
              <a:gd name="connsiteX217" fmla="*/ 8129 w 7467600"/>
              <a:gd name="connsiteY217" fmla="*/ 4330519 h 6858000"/>
              <a:gd name="connsiteX218" fmla="*/ 687572 w 7467600"/>
              <a:gd name="connsiteY218" fmla="*/ 3925629 h 6858000"/>
              <a:gd name="connsiteX219" fmla="*/ 1138365 w 7467600"/>
              <a:gd name="connsiteY219" fmla="*/ 3774515 h 6858000"/>
              <a:gd name="connsiteX220" fmla="*/ 1505579 w 7467600"/>
              <a:gd name="connsiteY220" fmla="*/ 3655526 h 6858000"/>
              <a:gd name="connsiteX221" fmla="*/ 1313114 w 7467600"/>
              <a:gd name="connsiteY221" fmla="*/ 3655216 h 6858000"/>
              <a:gd name="connsiteX222" fmla="*/ 3655073 w 7467600"/>
              <a:gd name="connsiteY222" fmla="*/ 3650884 h 6858000"/>
              <a:gd name="connsiteX223" fmla="*/ 3989938 w 7467600"/>
              <a:gd name="connsiteY223" fmla="*/ 3991685 h 6858000"/>
              <a:gd name="connsiteX224" fmla="*/ 4393907 w 7467600"/>
              <a:gd name="connsiteY224" fmla="*/ 4261258 h 6858000"/>
              <a:gd name="connsiteX225" fmla="*/ 4648051 w 7467600"/>
              <a:gd name="connsiteY225" fmla="*/ 4374051 h 6858000"/>
              <a:gd name="connsiteX226" fmla="*/ 4383389 w 7467600"/>
              <a:gd name="connsiteY226" fmla="*/ 4184369 h 6858000"/>
              <a:gd name="connsiteX227" fmla="*/ 4165508 w 7467600"/>
              <a:gd name="connsiteY227" fmla="*/ 4035196 h 6858000"/>
              <a:gd name="connsiteX228" fmla="*/ 4068162 w 7467600"/>
              <a:gd name="connsiteY228" fmla="*/ 3953394 h 6858000"/>
              <a:gd name="connsiteX229" fmla="*/ 3981416 w 7467600"/>
              <a:gd name="connsiteY229" fmla="*/ 3880482 h 6858000"/>
              <a:gd name="connsiteX230" fmla="*/ 3800147 w 7467600"/>
              <a:gd name="connsiteY230" fmla="*/ 3749872 h 6858000"/>
              <a:gd name="connsiteX231" fmla="*/ 3655073 w 7467600"/>
              <a:gd name="connsiteY231" fmla="*/ 3650884 h 6858000"/>
              <a:gd name="connsiteX232" fmla="*/ 3670252 w 7467600"/>
              <a:gd name="connsiteY232" fmla="*/ 3622798 h 6858000"/>
              <a:gd name="connsiteX233" fmla="*/ 3817258 w 7467600"/>
              <a:gd name="connsiteY233" fmla="*/ 3723577 h 6858000"/>
              <a:gd name="connsiteX234" fmla="*/ 4000461 w 7467600"/>
              <a:gd name="connsiteY234" fmla="*/ 3855966 h 6858000"/>
              <a:gd name="connsiteX235" fmla="*/ 4088180 w 7467600"/>
              <a:gd name="connsiteY235" fmla="*/ 3929774 h 6858000"/>
              <a:gd name="connsiteX236" fmla="*/ 4184555 w 7467600"/>
              <a:gd name="connsiteY236" fmla="*/ 4010683 h 6858000"/>
              <a:gd name="connsiteX237" fmla="*/ 4399563 w 7467600"/>
              <a:gd name="connsiteY237" fmla="*/ 4158106 h 6858000"/>
              <a:gd name="connsiteX238" fmla="*/ 4684469 w 7467600"/>
              <a:gd name="connsiteY238" fmla="*/ 4364680 h 6858000"/>
              <a:gd name="connsiteX239" fmla="*/ 4690271 w 7467600"/>
              <a:gd name="connsiteY239" fmla="*/ 4370034 h 6858000"/>
              <a:gd name="connsiteX240" fmla="*/ 4136093 w 7467600"/>
              <a:gd name="connsiteY240" fmla="*/ 3858466 h 6858000"/>
              <a:gd name="connsiteX241" fmla="*/ 3670252 w 7467600"/>
              <a:gd name="connsiteY241" fmla="*/ 3622798 h 6858000"/>
              <a:gd name="connsiteX242" fmla="*/ 4440129 w 7467600"/>
              <a:gd name="connsiteY242" fmla="*/ 3448571 h 6858000"/>
              <a:gd name="connsiteX243" fmla="*/ 4856525 w 7467600"/>
              <a:gd name="connsiteY243" fmla="*/ 3915351 h 6858000"/>
              <a:gd name="connsiteX244" fmla="*/ 5059055 w 7467600"/>
              <a:gd name="connsiteY244" fmla="*/ 4108918 h 6858000"/>
              <a:gd name="connsiteX245" fmla="*/ 5290070 w 7467600"/>
              <a:gd name="connsiteY245" fmla="*/ 4263619 h 6858000"/>
              <a:gd name="connsiteX246" fmla="*/ 4834991 w 7467600"/>
              <a:gd name="connsiteY246" fmla="*/ 3830985 h 6858000"/>
              <a:gd name="connsiteX247" fmla="*/ 4440129 w 7467600"/>
              <a:gd name="connsiteY247" fmla="*/ 3448571 h 6858000"/>
              <a:gd name="connsiteX248" fmla="*/ 4441737 w 7467600"/>
              <a:gd name="connsiteY248" fmla="*/ 3399734 h 6858000"/>
              <a:gd name="connsiteX249" fmla="*/ 4431236 w 7467600"/>
              <a:gd name="connsiteY249" fmla="*/ 3400954 h 6858000"/>
              <a:gd name="connsiteX250" fmla="*/ 4557150 w 7467600"/>
              <a:gd name="connsiteY250" fmla="*/ 3510023 h 6858000"/>
              <a:gd name="connsiteX251" fmla="*/ 4856936 w 7467600"/>
              <a:gd name="connsiteY251" fmla="*/ 3809146 h 6858000"/>
              <a:gd name="connsiteX252" fmla="*/ 5111996 w 7467600"/>
              <a:gd name="connsiteY252" fmla="*/ 4065759 h 6858000"/>
              <a:gd name="connsiteX253" fmla="*/ 5388878 w 7467600"/>
              <a:gd name="connsiteY253" fmla="*/ 4300185 h 6858000"/>
              <a:gd name="connsiteX254" fmla="*/ 5425556 w 7467600"/>
              <a:gd name="connsiteY254" fmla="*/ 4308967 h 6858000"/>
              <a:gd name="connsiteX255" fmla="*/ 4943646 w 7467600"/>
              <a:gd name="connsiteY255" fmla="*/ 3822916 h 6858000"/>
              <a:gd name="connsiteX256" fmla="*/ 4594837 w 7467600"/>
              <a:gd name="connsiteY256" fmla="*/ 3532274 h 6858000"/>
              <a:gd name="connsiteX257" fmla="*/ 4441737 w 7467600"/>
              <a:gd name="connsiteY257" fmla="*/ 3399734 h 6858000"/>
              <a:gd name="connsiteX258" fmla="*/ 5425834 w 7467600"/>
              <a:gd name="connsiteY258" fmla="*/ 3162785 h 6858000"/>
              <a:gd name="connsiteX259" fmla="*/ 5401644 w 7467600"/>
              <a:gd name="connsiteY259" fmla="*/ 3617847 h 6858000"/>
              <a:gd name="connsiteX260" fmla="*/ 5467256 w 7467600"/>
              <a:gd name="connsiteY260" fmla="*/ 4175494 h 6858000"/>
              <a:gd name="connsiteX261" fmla="*/ 5448069 w 7467600"/>
              <a:gd name="connsiteY261" fmla="*/ 3567554 h 6858000"/>
              <a:gd name="connsiteX262" fmla="*/ 5425834 w 7467600"/>
              <a:gd name="connsiteY262" fmla="*/ 3162785 h 6858000"/>
              <a:gd name="connsiteX263" fmla="*/ 1318687 w 7467600"/>
              <a:gd name="connsiteY263" fmla="*/ 3113840 h 6858000"/>
              <a:gd name="connsiteX264" fmla="*/ 1066793 w 7467600"/>
              <a:gd name="connsiteY264" fmla="*/ 3212171 h 6858000"/>
              <a:gd name="connsiteX265" fmla="*/ 993319 w 7467600"/>
              <a:gd name="connsiteY265" fmla="*/ 3247648 h 6858000"/>
              <a:gd name="connsiteX266" fmla="*/ 853081 w 7467600"/>
              <a:gd name="connsiteY266" fmla="*/ 3312410 h 6858000"/>
              <a:gd name="connsiteX267" fmla="*/ 805957 w 7467600"/>
              <a:gd name="connsiteY267" fmla="*/ 3330443 h 6858000"/>
              <a:gd name="connsiteX268" fmla="*/ 1318687 w 7467600"/>
              <a:gd name="connsiteY268" fmla="*/ 3113840 h 6858000"/>
              <a:gd name="connsiteX269" fmla="*/ 5453702 w 7467600"/>
              <a:gd name="connsiteY269" fmla="*/ 3090882 h 6858000"/>
              <a:gd name="connsiteX270" fmla="*/ 5480135 w 7467600"/>
              <a:gd name="connsiteY270" fmla="*/ 3565802 h 6858000"/>
              <a:gd name="connsiteX271" fmla="*/ 5499023 w 7467600"/>
              <a:gd name="connsiteY271" fmla="*/ 4166310 h 6858000"/>
              <a:gd name="connsiteX272" fmla="*/ 5547022 w 7467600"/>
              <a:gd name="connsiteY272" fmla="*/ 3607838 h 6858000"/>
              <a:gd name="connsiteX273" fmla="*/ 5515964 w 7467600"/>
              <a:gd name="connsiteY273" fmla="*/ 3378541 h 6858000"/>
              <a:gd name="connsiteX274" fmla="*/ 5453702 w 7467600"/>
              <a:gd name="connsiteY274" fmla="*/ 3090882 h 6858000"/>
              <a:gd name="connsiteX275" fmla="*/ 1238695 w 7467600"/>
              <a:gd name="connsiteY275" fmla="*/ 3076820 h 6858000"/>
              <a:gd name="connsiteX276" fmla="*/ 716371 w 7467600"/>
              <a:gd name="connsiteY276" fmla="*/ 3293249 h 6858000"/>
              <a:gd name="connsiteX277" fmla="*/ 579522 w 7467600"/>
              <a:gd name="connsiteY277" fmla="*/ 3371759 h 6858000"/>
              <a:gd name="connsiteX278" fmla="*/ 600288 w 7467600"/>
              <a:gd name="connsiteY278" fmla="*/ 3365555 h 6858000"/>
              <a:gd name="connsiteX279" fmla="*/ 840692 w 7467600"/>
              <a:gd name="connsiteY279" fmla="*/ 3284921 h 6858000"/>
              <a:gd name="connsiteX280" fmla="*/ 979248 w 7467600"/>
              <a:gd name="connsiteY280" fmla="*/ 3221003 h 6858000"/>
              <a:gd name="connsiteX281" fmla="*/ 1053282 w 7467600"/>
              <a:gd name="connsiteY281" fmla="*/ 3185247 h 6858000"/>
              <a:gd name="connsiteX282" fmla="*/ 1320603 w 7467600"/>
              <a:gd name="connsiteY282" fmla="*/ 3081281 h 6858000"/>
              <a:gd name="connsiteX283" fmla="*/ 1238695 w 7467600"/>
              <a:gd name="connsiteY283" fmla="*/ 3076820 h 6858000"/>
              <a:gd name="connsiteX284" fmla="*/ 5425627 w 7467600"/>
              <a:gd name="connsiteY284" fmla="*/ 2954192 h 6858000"/>
              <a:gd name="connsiteX285" fmla="*/ 5470770 w 7467600"/>
              <a:gd name="connsiteY285" fmla="*/ 3005435 h 6858000"/>
              <a:gd name="connsiteX286" fmla="*/ 5519779 w 7467600"/>
              <a:gd name="connsiteY286" fmla="*/ 4359223 h 6858000"/>
              <a:gd name="connsiteX287" fmla="*/ 5520293 w 7467600"/>
              <a:gd name="connsiteY287" fmla="*/ 4360602 h 6858000"/>
              <a:gd name="connsiteX288" fmla="*/ 5767221 w 7467600"/>
              <a:gd name="connsiteY288" fmla="*/ 4665564 h 6858000"/>
              <a:gd name="connsiteX289" fmla="*/ 6937169 w 7467600"/>
              <a:gd name="connsiteY289" fmla="*/ 4815941 h 6858000"/>
              <a:gd name="connsiteX290" fmla="*/ 6953922 w 7467600"/>
              <a:gd name="connsiteY290" fmla="*/ 4890068 h 6858000"/>
              <a:gd name="connsiteX291" fmla="*/ 6071359 w 7467600"/>
              <a:gd name="connsiteY291" fmla="*/ 4770770 h 6858000"/>
              <a:gd name="connsiteX292" fmla="*/ 6038839 w 7467600"/>
              <a:gd name="connsiteY292" fmla="*/ 4764474 h 6858000"/>
              <a:gd name="connsiteX293" fmla="*/ 6038706 w 7467600"/>
              <a:gd name="connsiteY293" fmla="*/ 4763847 h 6858000"/>
              <a:gd name="connsiteX294" fmla="*/ 6037784 w 7467600"/>
              <a:gd name="connsiteY294" fmla="*/ 4764270 h 6858000"/>
              <a:gd name="connsiteX295" fmla="*/ 6038839 w 7467600"/>
              <a:gd name="connsiteY295" fmla="*/ 4764474 h 6858000"/>
              <a:gd name="connsiteX296" fmla="*/ 6040338 w 7467600"/>
              <a:gd name="connsiteY296" fmla="*/ 4771418 h 6858000"/>
              <a:gd name="connsiteX297" fmla="*/ 6024488 w 7467600"/>
              <a:gd name="connsiteY297" fmla="*/ 4809903 h 6858000"/>
              <a:gd name="connsiteX298" fmla="*/ 5599771 w 7467600"/>
              <a:gd name="connsiteY298" fmla="*/ 5509652 h 6858000"/>
              <a:gd name="connsiteX299" fmla="*/ 5548843 w 7467600"/>
              <a:gd name="connsiteY299" fmla="*/ 5563845 h 6858000"/>
              <a:gd name="connsiteX300" fmla="*/ 5940952 w 7467600"/>
              <a:gd name="connsiteY300" fmla="*/ 6250028 h 6858000"/>
              <a:gd name="connsiteX301" fmla="*/ 6043441 w 7467600"/>
              <a:gd name="connsiteY301" fmla="*/ 6665847 h 6858000"/>
              <a:gd name="connsiteX302" fmla="*/ 6093432 w 7467600"/>
              <a:gd name="connsiteY302" fmla="*/ 6858000 h 6858000"/>
              <a:gd name="connsiteX303" fmla="*/ 6034344 w 7467600"/>
              <a:gd name="connsiteY303" fmla="*/ 6858000 h 6858000"/>
              <a:gd name="connsiteX304" fmla="*/ 6026679 w 7467600"/>
              <a:gd name="connsiteY304" fmla="*/ 6836959 h 6858000"/>
              <a:gd name="connsiteX305" fmla="*/ 5800441 w 7467600"/>
              <a:gd name="connsiteY305" fmla="*/ 6335286 h 6858000"/>
              <a:gd name="connsiteX306" fmla="*/ 5526562 w 7467600"/>
              <a:gd name="connsiteY306" fmla="*/ 5705388 h 6858000"/>
              <a:gd name="connsiteX307" fmla="*/ 5519640 w 7467600"/>
              <a:gd name="connsiteY307" fmla="*/ 5683774 h 6858000"/>
              <a:gd name="connsiteX308" fmla="*/ 5844559 w 7467600"/>
              <a:gd name="connsiteY308" fmla="*/ 6553349 h 6858000"/>
              <a:gd name="connsiteX309" fmla="*/ 5975994 w 7467600"/>
              <a:gd name="connsiteY309" fmla="*/ 6858000 h 6858000"/>
              <a:gd name="connsiteX310" fmla="*/ 5898547 w 7467600"/>
              <a:gd name="connsiteY310" fmla="*/ 6858000 h 6858000"/>
              <a:gd name="connsiteX311" fmla="*/ 5682041 w 7467600"/>
              <a:gd name="connsiteY311" fmla="*/ 6355860 h 6858000"/>
              <a:gd name="connsiteX312" fmla="*/ 5461758 w 7467600"/>
              <a:gd name="connsiteY312" fmla="*/ 5820220 h 6858000"/>
              <a:gd name="connsiteX313" fmla="*/ 5237282 w 7467600"/>
              <a:gd name="connsiteY313" fmla="*/ 6579086 h 6858000"/>
              <a:gd name="connsiteX314" fmla="*/ 5115009 w 7467600"/>
              <a:gd name="connsiteY314" fmla="*/ 6858000 h 6858000"/>
              <a:gd name="connsiteX315" fmla="*/ 5028074 w 7467600"/>
              <a:gd name="connsiteY315" fmla="*/ 6858000 h 6858000"/>
              <a:gd name="connsiteX316" fmla="*/ 5079508 w 7467600"/>
              <a:gd name="connsiteY316" fmla="*/ 6749074 h 6858000"/>
              <a:gd name="connsiteX317" fmla="*/ 5371846 w 7467600"/>
              <a:gd name="connsiteY317" fmla="*/ 5924413 h 6858000"/>
              <a:gd name="connsiteX318" fmla="*/ 5270512 w 7467600"/>
              <a:gd name="connsiteY318" fmla="*/ 6138975 h 6858000"/>
              <a:gd name="connsiteX319" fmla="*/ 5062409 w 7467600"/>
              <a:gd name="connsiteY319" fmla="*/ 6653544 h 6858000"/>
              <a:gd name="connsiteX320" fmla="*/ 5036628 w 7467600"/>
              <a:gd name="connsiteY320" fmla="*/ 6754247 h 6858000"/>
              <a:gd name="connsiteX321" fmla="*/ 5009112 w 7467600"/>
              <a:gd name="connsiteY321" fmla="*/ 6858000 h 6858000"/>
              <a:gd name="connsiteX322" fmla="*/ 4976679 w 7467600"/>
              <a:gd name="connsiteY322" fmla="*/ 6858000 h 6858000"/>
              <a:gd name="connsiteX323" fmla="*/ 5006537 w 7467600"/>
              <a:gd name="connsiteY323" fmla="*/ 6747068 h 6858000"/>
              <a:gd name="connsiteX324" fmla="*/ 5032723 w 7467600"/>
              <a:gd name="connsiteY324" fmla="*/ 6644957 h 6858000"/>
              <a:gd name="connsiteX325" fmla="*/ 5242949 w 7467600"/>
              <a:gd name="connsiteY325" fmla="*/ 6125175 h 6858000"/>
              <a:gd name="connsiteX326" fmla="*/ 5286321 w 7467600"/>
              <a:gd name="connsiteY326" fmla="*/ 6033555 h 6858000"/>
              <a:gd name="connsiteX327" fmla="*/ 5008210 w 7467600"/>
              <a:gd name="connsiteY327" fmla="*/ 6649194 h 6858000"/>
              <a:gd name="connsiteX328" fmla="*/ 4986321 w 7467600"/>
              <a:gd name="connsiteY328" fmla="*/ 6765687 h 6858000"/>
              <a:gd name="connsiteX329" fmla="*/ 4973474 w 7467600"/>
              <a:gd name="connsiteY329" fmla="*/ 6858000 h 6858000"/>
              <a:gd name="connsiteX330" fmla="*/ 4907178 w 7467600"/>
              <a:gd name="connsiteY330" fmla="*/ 6858000 h 6858000"/>
              <a:gd name="connsiteX331" fmla="*/ 4910810 w 7467600"/>
              <a:gd name="connsiteY331" fmla="*/ 6829660 h 6858000"/>
              <a:gd name="connsiteX332" fmla="*/ 4987461 w 7467600"/>
              <a:gd name="connsiteY332" fmla="*/ 6432994 h 6858000"/>
              <a:gd name="connsiteX333" fmla="*/ 5179262 w 7467600"/>
              <a:gd name="connsiteY333" fmla="*/ 6035044 h 6858000"/>
              <a:gd name="connsiteX334" fmla="*/ 4689678 w 7467600"/>
              <a:gd name="connsiteY334" fmla="*/ 6440241 h 6858000"/>
              <a:gd name="connsiteX335" fmla="*/ 4477543 w 7467600"/>
              <a:gd name="connsiteY335" fmla="*/ 6674836 h 6858000"/>
              <a:gd name="connsiteX336" fmla="*/ 4329957 w 7467600"/>
              <a:gd name="connsiteY336" fmla="*/ 6858000 h 6858000"/>
              <a:gd name="connsiteX337" fmla="*/ 4218595 w 7467600"/>
              <a:gd name="connsiteY337" fmla="*/ 6858000 h 6858000"/>
              <a:gd name="connsiteX338" fmla="*/ 4368888 w 7467600"/>
              <a:gd name="connsiteY338" fmla="*/ 6668412 h 6858000"/>
              <a:gd name="connsiteX339" fmla="*/ 4563091 w 7467600"/>
              <a:gd name="connsiteY339" fmla="*/ 6442508 h 6858000"/>
              <a:gd name="connsiteX340" fmla="*/ 5387324 w 7467600"/>
              <a:gd name="connsiteY340" fmla="*/ 5705830 h 6858000"/>
              <a:gd name="connsiteX341" fmla="*/ 5073620 w 7467600"/>
              <a:gd name="connsiteY341" fmla="*/ 5955437 h 6858000"/>
              <a:gd name="connsiteX342" fmla="*/ 4689789 w 7467600"/>
              <a:gd name="connsiteY342" fmla="*/ 6268382 h 6858000"/>
              <a:gd name="connsiteX343" fmla="*/ 4418722 w 7467600"/>
              <a:gd name="connsiteY343" fmla="*/ 6570886 h 6858000"/>
              <a:gd name="connsiteX344" fmla="*/ 4214944 w 7467600"/>
              <a:gd name="connsiteY344" fmla="*/ 6858000 h 6858000"/>
              <a:gd name="connsiteX345" fmla="*/ 4177898 w 7467600"/>
              <a:gd name="connsiteY345" fmla="*/ 6858000 h 6858000"/>
              <a:gd name="connsiteX346" fmla="*/ 4391597 w 7467600"/>
              <a:gd name="connsiteY346" fmla="*/ 6556370 h 6858000"/>
              <a:gd name="connsiteX347" fmla="*/ 4668889 w 7467600"/>
              <a:gd name="connsiteY347" fmla="*/ 6246399 h 6858000"/>
              <a:gd name="connsiteX348" fmla="*/ 5055427 w 7467600"/>
              <a:gd name="connsiteY348" fmla="*/ 5931476 h 6858000"/>
              <a:gd name="connsiteX349" fmla="*/ 5371814 w 7467600"/>
              <a:gd name="connsiteY349" fmla="*/ 5678975 h 6858000"/>
              <a:gd name="connsiteX350" fmla="*/ 4987918 w 7467600"/>
              <a:gd name="connsiteY350" fmla="*/ 5838701 h 6858000"/>
              <a:gd name="connsiteX351" fmla="*/ 4317146 w 7467600"/>
              <a:gd name="connsiteY351" fmla="*/ 6587716 h 6858000"/>
              <a:gd name="connsiteX352" fmla="*/ 4171627 w 7467600"/>
              <a:gd name="connsiteY352" fmla="*/ 6858000 h 6858000"/>
              <a:gd name="connsiteX353" fmla="*/ 4081585 w 7467600"/>
              <a:gd name="connsiteY353" fmla="*/ 6858000 h 6858000"/>
              <a:gd name="connsiteX354" fmla="*/ 4238603 w 7467600"/>
              <a:gd name="connsiteY354" fmla="*/ 6559341 h 6858000"/>
              <a:gd name="connsiteX355" fmla="*/ 4778333 w 7467600"/>
              <a:gd name="connsiteY355" fmla="*/ 5873626 h 6858000"/>
              <a:gd name="connsiteX356" fmla="*/ 5414185 w 7467600"/>
              <a:gd name="connsiteY356" fmla="*/ 5573882 h 6858000"/>
              <a:gd name="connsiteX357" fmla="*/ 5959648 w 7467600"/>
              <a:gd name="connsiteY357" fmla="*/ 4760797 h 6858000"/>
              <a:gd name="connsiteX358" fmla="*/ 5355019 w 7467600"/>
              <a:gd name="connsiteY358" fmla="*/ 4734672 h 6858000"/>
              <a:gd name="connsiteX359" fmla="*/ 5083565 w 7467600"/>
              <a:gd name="connsiteY359" fmla="*/ 5179121 h 6858000"/>
              <a:gd name="connsiteX360" fmla="*/ 4713577 w 7467600"/>
              <a:gd name="connsiteY360" fmla="*/ 5616803 h 6858000"/>
              <a:gd name="connsiteX361" fmla="*/ 3989559 w 7467600"/>
              <a:gd name="connsiteY361" fmla="*/ 6145945 h 6858000"/>
              <a:gd name="connsiteX362" fmla="*/ 3939824 w 7467600"/>
              <a:gd name="connsiteY362" fmla="*/ 6066900 h 6858000"/>
              <a:gd name="connsiteX363" fmla="*/ 4584537 w 7467600"/>
              <a:gd name="connsiteY363" fmla="*/ 5324826 h 6858000"/>
              <a:gd name="connsiteX364" fmla="*/ 5037105 w 7467600"/>
              <a:gd name="connsiteY364" fmla="*/ 5088765 h 6858000"/>
              <a:gd name="connsiteX365" fmla="*/ 5039930 w 7467600"/>
              <a:gd name="connsiteY365" fmla="*/ 5089585 h 6858000"/>
              <a:gd name="connsiteX366" fmla="*/ 5263764 w 7467600"/>
              <a:gd name="connsiteY366" fmla="*/ 4735525 h 6858000"/>
              <a:gd name="connsiteX367" fmla="*/ 4086300 w 7467600"/>
              <a:gd name="connsiteY367" fmla="*/ 4884599 h 6858000"/>
              <a:gd name="connsiteX368" fmla="*/ 4085485 w 7467600"/>
              <a:gd name="connsiteY368" fmla="*/ 4899070 h 6858000"/>
              <a:gd name="connsiteX369" fmla="*/ 3871915 w 7467600"/>
              <a:gd name="connsiteY369" fmla="*/ 5253645 h 6858000"/>
              <a:gd name="connsiteX370" fmla="*/ 3799374 w 7467600"/>
              <a:gd name="connsiteY370" fmla="*/ 5466127 h 6858000"/>
              <a:gd name="connsiteX371" fmla="*/ 3498850 w 7467600"/>
              <a:gd name="connsiteY371" fmla="*/ 6661888 h 6858000"/>
              <a:gd name="connsiteX372" fmla="*/ 3399216 w 7467600"/>
              <a:gd name="connsiteY372" fmla="*/ 6858000 h 6858000"/>
              <a:gd name="connsiteX373" fmla="*/ 3303688 w 7467600"/>
              <a:gd name="connsiteY373" fmla="*/ 6858000 h 6858000"/>
              <a:gd name="connsiteX374" fmla="*/ 3391774 w 7467600"/>
              <a:gd name="connsiteY374" fmla="*/ 6697181 h 6858000"/>
              <a:gd name="connsiteX375" fmla="*/ 3735540 w 7467600"/>
              <a:gd name="connsiteY375" fmla="*/ 5546923 h 6858000"/>
              <a:gd name="connsiteX376" fmla="*/ 3729438 w 7467600"/>
              <a:gd name="connsiteY376" fmla="*/ 5569058 h 6858000"/>
              <a:gd name="connsiteX377" fmla="*/ 3707782 w 7467600"/>
              <a:gd name="connsiteY377" fmla="*/ 5644908 h 6858000"/>
              <a:gd name="connsiteX378" fmla="*/ 3583827 w 7467600"/>
              <a:gd name="connsiteY378" fmla="*/ 6039215 h 6858000"/>
              <a:gd name="connsiteX379" fmla="*/ 3547861 w 7467600"/>
              <a:gd name="connsiteY379" fmla="*/ 6129609 h 6858000"/>
              <a:gd name="connsiteX380" fmla="*/ 3490905 w 7467600"/>
              <a:gd name="connsiteY380" fmla="*/ 6277660 h 6858000"/>
              <a:gd name="connsiteX381" fmla="*/ 3455859 w 7467600"/>
              <a:gd name="connsiteY381" fmla="*/ 6391301 h 6858000"/>
              <a:gd name="connsiteX382" fmla="*/ 3429112 w 7467600"/>
              <a:gd name="connsiteY382" fmla="*/ 6479469 h 6858000"/>
              <a:gd name="connsiteX383" fmla="*/ 3304862 w 7467600"/>
              <a:gd name="connsiteY383" fmla="*/ 6796476 h 6858000"/>
              <a:gd name="connsiteX384" fmla="*/ 3276071 w 7467600"/>
              <a:gd name="connsiteY384" fmla="*/ 6858000 h 6858000"/>
              <a:gd name="connsiteX385" fmla="*/ 3240805 w 7467600"/>
              <a:gd name="connsiteY385" fmla="*/ 6858000 h 6858000"/>
              <a:gd name="connsiteX386" fmla="*/ 3275917 w 7467600"/>
              <a:gd name="connsiteY386" fmla="*/ 6783192 h 6858000"/>
              <a:gd name="connsiteX387" fmla="*/ 3399358 w 7467600"/>
              <a:gd name="connsiteY387" fmla="*/ 6469011 h 6858000"/>
              <a:gd name="connsiteX388" fmla="*/ 3425650 w 7467600"/>
              <a:gd name="connsiteY388" fmla="*/ 6381333 h 6858000"/>
              <a:gd name="connsiteX389" fmla="*/ 3460661 w 7467600"/>
              <a:gd name="connsiteY389" fmla="*/ 6266763 h 6858000"/>
              <a:gd name="connsiteX390" fmla="*/ 3518021 w 7467600"/>
              <a:gd name="connsiteY390" fmla="*/ 6117298 h 6858000"/>
              <a:gd name="connsiteX391" fmla="*/ 3554035 w 7467600"/>
              <a:gd name="connsiteY391" fmla="*/ 6027832 h 6858000"/>
              <a:gd name="connsiteX392" fmla="*/ 3677174 w 7467600"/>
              <a:gd name="connsiteY392" fmla="*/ 5636351 h 6858000"/>
              <a:gd name="connsiteX393" fmla="*/ 3698819 w 7467600"/>
              <a:gd name="connsiteY393" fmla="*/ 5560503 h 6858000"/>
              <a:gd name="connsiteX394" fmla="*/ 3702094 w 7467600"/>
              <a:gd name="connsiteY394" fmla="*/ 5549194 h 6858000"/>
              <a:gd name="connsiteX395" fmla="*/ 3398355 w 7467600"/>
              <a:gd name="connsiteY395" fmla="*/ 6094603 h 6858000"/>
              <a:gd name="connsiteX396" fmla="*/ 3193941 w 7467600"/>
              <a:gd name="connsiteY396" fmla="*/ 6798775 h 6858000"/>
              <a:gd name="connsiteX397" fmla="*/ 3184140 w 7467600"/>
              <a:gd name="connsiteY397" fmla="*/ 6858000 h 6858000"/>
              <a:gd name="connsiteX398" fmla="*/ 3099978 w 7467600"/>
              <a:gd name="connsiteY398" fmla="*/ 6858000 h 6858000"/>
              <a:gd name="connsiteX399" fmla="*/ 3101556 w 7467600"/>
              <a:gd name="connsiteY399" fmla="*/ 6843337 h 6858000"/>
              <a:gd name="connsiteX400" fmla="*/ 3370162 w 7467600"/>
              <a:gd name="connsiteY400" fmla="*/ 5785550 h 6858000"/>
              <a:gd name="connsiteX401" fmla="*/ 3746477 w 7467600"/>
              <a:gd name="connsiteY401" fmla="*/ 5377889 h 6858000"/>
              <a:gd name="connsiteX402" fmla="*/ 3863399 w 7467600"/>
              <a:gd name="connsiteY402" fmla="*/ 5087257 h 6858000"/>
              <a:gd name="connsiteX403" fmla="*/ 3968712 w 7467600"/>
              <a:gd name="connsiteY403" fmla="*/ 4913989 h 6858000"/>
              <a:gd name="connsiteX404" fmla="*/ 2792390 w 7467600"/>
              <a:gd name="connsiteY404" fmla="*/ 5382974 h 6858000"/>
              <a:gd name="connsiteX405" fmla="*/ 2714982 w 7467600"/>
              <a:gd name="connsiteY405" fmla="*/ 5427051 h 6858000"/>
              <a:gd name="connsiteX406" fmla="*/ 2813361 w 7467600"/>
              <a:gd name="connsiteY406" fmla="*/ 6023912 h 6858000"/>
              <a:gd name="connsiteX407" fmla="*/ 2688430 w 7467600"/>
              <a:gd name="connsiteY407" fmla="*/ 6801564 h 6858000"/>
              <a:gd name="connsiteX408" fmla="*/ 2629626 w 7467600"/>
              <a:gd name="connsiteY408" fmla="*/ 6763394 h 6858000"/>
              <a:gd name="connsiteX409" fmla="*/ 2565328 w 7467600"/>
              <a:gd name="connsiteY409" fmla="*/ 5516399 h 6858000"/>
              <a:gd name="connsiteX410" fmla="*/ 1922999 w 7467600"/>
              <a:gd name="connsiteY410" fmla="*/ 5980343 h 6858000"/>
              <a:gd name="connsiteX411" fmla="*/ 1950261 w 7467600"/>
              <a:gd name="connsiteY411" fmla="*/ 6405858 h 6858000"/>
              <a:gd name="connsiteX412" fmla="*/ 2365554 w 7467600"/>
              <a:gd name="connsiteY412" fmla="*/ 6759107 h 6858000"/>
              <a:gd name="connsiteX413" fmla="*/ 2424142 w 7467600"/>
              <a:gd name="connsiteY413" fmla="*/ 6858000 h 6858000"/>
              <a:gd name="connsiteX414" fmla="*/ 2395994 w 7467600"/>
              <a:gd name="connsiteY414" fmla="*/ 6858000 h 6858000"/>
              <a:gd name="connsiteX415" fmla="*/ 2392863 w 7467600"/>
              <a:gd name="connsiteY415" fmla="*/ 6852964 h 6858000"/>
              <a:gd name="connsiteX416" fmla="*/ 2017589 w 7467600"/>
              <a:gd name="connsiteY416" fmla="*/ 6493982 h 6858000"/>
              <a:gd name="connsiteX417" fmla="*/ 2147336 w 7467600"/>
              <a:gd name="connsiteY417" fmla="*/ 6594052 h 6858000"/>
              <a:gd name="connsiteX418" fmla="*/ 2207047 w 7467600"/>
              <a:gd name="connsiteY418" fmla="*/ 6654540 h 6858000"/>
              <a:gd name="connsiteX419" fmla="*/ 2299106 w 7467600"/>
              <a:gd name="connsiteY419" fmla="*/ 6778931 h 6858000"/>
              <a:gd name="connsiteX420" fmla="*/ 2314430 w 7467600"/>
              <a:gd name="connsiteY420" fmla="*/ 6801144 h 6858000"/>
              <a:gd name="connsiteX421" fmla="*/ 2352406 w 7467600"/>
              <a:gd name="connsiteY421" fmla="*/ 6858000 h 6858000"/>
              <a:gd name="connsiteX422" fmla="*/ 2314492 w 7467600"/>
              <a:gd name="connsiteY422" fmla="*/ 6858000 h 6858000"/>
              <a:gd name="connsiteX423" fmla="*/ 2288095 w 7467600"/>
              <a:gd name="connsiteY423" fmla="*/ 6818030 h 6858000"/>
              <a:gd name="connsiteX424" fmla="*/ 2272768 w 7467600"/>
              <a:gd name="connsiteY424" fmla="*/ 6795822 h 6858000"/>
              <a:gd name="connsiteX425" fmla="*/ 2182715 w 7467600"/>
              <a:gd name="connsiteY425" fmla="*/ 6675071 h 6858000"/>
              <a:gd name="connsiteX426" fmla="*/ 2032061 w 7467600"/>
              <a:gd name="connsiteY426" fmla="*/ 6541380 h 6858000"/>
              <a:gd name="connsiteX427" fmla="*/ 2257220 w 7467600"/>
              <a:gd name="connsiteY427" fmla="*/ 6826257 h 6858000"/>
              <a:gd name="connsiteX428" fmla="*/ 2281324 w 7467600"/>
              <a:gd name="connsiteY428" fmla="*/ 6858000 h 6858000"/>
              <a:gd name="connsiteX429" fmla="*/ 2242860 w 7467600"/>
              <a:gd name="connsiteY429" fmla="*/ 6858000 h 6858000"/>
              <a:gd name="connsiteX430" fmla="*/ 2232818 w 7467600"/>
              <a:gd name="connsiteY430" fmla="*/ 6844926 h 6858000"/>
              <a:gd name="connsiteX431" fmla="*/ 1990172 w 7467600"/>
              <a:gd name="connsiteY431" fmla="*/ 6542121 h 6858000"/>
              <a:gd name="connsiteX432" fmla="*/ 2124090 w 7467600"/>
              <a:gd name="connsiteY432" fmla="*/ 6761017 h 6858000"/>
              <a:gd name="connsiteX433" fmla="*/ 2200380 w 7467600"/>
              <a:gd name="connsiteY433" fmla="*/ 6858000 h 6858000"/>
              <a:gd name="connsiteX434" fmla="*/ 2147507 w 7467600"/>
              <a:gd name="connsiteY434" fmla="*/ 6858000 h 6858000"/>
              <a:gd name="connsiteX435" fmla="*/ 2070668 w 7467600"/>
              <a:gd name="connsiteY435" fmla="*/ 6761520 h 6858000"/>
              <a:gd name="connsiteX436" fmla="*/ 1975142 w 7467600"/>
              <a:gd name="connsiteY436" fmla="*/ 6585570 h 6858000"/>
              <a:gd name="connsiteX437" fmla="*/ 2050035 w 7467600"/>
              <a:gd name="connsiteY437" fmla="*/ 6813345 h 6858000"/>
              <a:gd name="connsiteX438" fmla="*/ 2063025 w 7467600"/>
              <a:gd name="connsiteY438" fmla="*/ 6858000 h 6858000"/>
              <a:gd name="connsiteX439" fmla="*/ 2021675 w 7467600"/>
              <a:gd name="connsiteY439" fmla="*/ 6858000 h 6858000"/>
              <a:gd name="connsiteX440" fmla="*/ 2019308 w 7467600"/>
              <a:gd name="connsiteY440" fmla="*/ 6847118 h 6858000"/>
              <a:gd name="connsiteX441" fmla="*/ 1938835 w 7467600"/>
              <a:gd name="connsiteY441" fmla="*/ 6551160 h 6858000"/>
              <a:gd name="connsiteX442" fmla="*/ 1953230 w 7467600"/>
              <a:gd name="connsiteY442" fmla="*/ 6759699 h 6858000"/>
              <a:gd name="connsiteX443" fmla="*/ 1956763 w 7467600"/>
              <a:gd name="connsiteY443" fmla="*/ 6778191 h 6858000"/>
              <a:gd name="connsiteX444" fmla="*/ 1967925 w 7467600"/>
              <a:gd name="connsiteY444" fmla="*/ 6858000 h 6858000"/>
              <a:gd name="connsiteX445" fmla="*/ 1936622 w 7467600"/>
              <a:gd name="connsiteY445" fmla="*/ 6858000 h 6858000"/>
              <a:gd name="connsiteX446" fmla="*/ 1926261 w 7467600"/>
              <a:gd name="connsiteY446" fmla="*/ 6784064 h 6858000"/>
              <a:gd name="connsiteX447" fmla="*/ 1922724 w 7467600"/>
              <a:gd name="connsiteY447" fmla="*/ 6765577 h 6858000"/>
              <a:gd name="connsiteX448" fmla="*/ 1904650 w 7467600"/>
              <a:gd name="connsiteY448" fmla="*/ 6639616 h 6858000"/>
              <a:gd name="connsiteX449" fmla="*/ 1885273 w 7467600"/>
              <a:gd name="connsiteY449" fmla="*/ 6858000 h 6858000"/>
              <a:gd name="connsiteX450" fmla="*/ 1854363 w 7467600"/>
              <a:gd name="connsiteY450" fmla="*/ 6858000 h 6858000"/>
              <a:gd name="connsiteX451" fmla="*/ 1880391 w 7467600"/>
              <a:gd name="connsiteY451" fmla="*/ 6603796 h 6858000"/>
              <a:gd name="connsiteX452" fmla="*/ 1818273 w 7467600"/>
              <a:gd name="connsiteY452" fmla="*/ 6715729 h 6858000"/>
              <a:gd name="connsiteX453" fmla="*/ 1794691 w 7467600"/>
              <a:gd name="connsiteY453" fmla="*/ 6843239 h 6858000"/>
              <a:gd name="connsiteX454" fmla="*/ 1794914 w 7467600"/>
              <a:gd name="connsiteY454" fmla="*/ 6858000 h 6858000"/>
              <a:gd name="connsiteX455" fmla="*/ 1746128 w 7467600"/>
              <a:gd name="connsiteY455" fmla="*/ 6858000 h 6858000"/>
              <a:gd name="connsiteX456" fmla="*/ 1753934 w 7467600"/>
              <a:gd name="connsiteY456" fmla="*/ 6724796 h 6858000"/>
              <a:gd name="connsiteX457" fmla="*/ 1792053 w 7467600"/>
              <a:gd name="connsiteY457" fmla="*/ 6572396 h 6858000"/>
              <a:gd name="connsiteX458" fmla="*/ 1862248 w 7467600"/>
              <a:gd name="connsiteY458" fmla="*/ 6266397 h 6858000"/>
              <a:gd name="connsiteX459" fmla="*/ 1862250 w 7467600"/>
              <a:gd name="connsiteY459" fmla="*/ 6033531 h 6858000"/>
              <a:gd name="connsiteX460" fmla="*/ 1211999 w 7467600"/>
              <a:gd name="connsiteY460" fmla="*/ 6683610 h 6858000"/>
              <a:gd name="connsiteX461" fmla="*/ 1213266 w 7467600"/>
              <a:gd name="connsiteY461" fmla="*/ 6691947 h 6858000"/>
              <a:gd name="connsiteX462" fmla="*/ 1203370 w 7467600"/>
              <a:gd name="connsiteY462" fmla="*/ 6850676 h 6858000"/>
              <a:gd name="connsiteX463" fmla="*/ 1203671 w 7467600"/>
              <a:gd name="connsiteY463" fmla="*/ 6858000 h 6858000"/>
              <a:gd name="connsiteX464" fmla="*/ 1143180 w 7467600"/>
              <a:gd name="connsiteY464" fmla="*/ 6858000 h 6858000"/>
              <a:gd name="connsiteX465" fmla="*/ 1142176 w 7467600"/>
              <a:gd name="connsiteY465" fmla="*/ 6766045 h 6858000"/>
              <a:gd name="connsiteX466" fmla="*/ 1067484 w 7467600"/>
              <a:gd name="connsiteY466" fmla="*/ 6858000 h 6858000"/>
              <a:gd name="connsiteX467" fmla="*/ 953928 w 7467600"/>
              <a:gd name="connsiteY467" fmla="*/ 6858000 h 6858000"/>
              <a:gd name="connsiteX468" fmla="*/ 959715 w 7467600"/>
              <a:gd name="connsiteY468" fmla="*/ 6850185 h 6858000"/>
              <a:gd name="connsiteX469" fmla="*/ 1483788 w 7467600"/>
              <a:gd name="connsiteY469" fmla="*/ 6259174 h 6858000"/>
              <a:gd name="connsiteX470" fmla="*/ 1100671 w 7467600"/>
              <a:gd name="connsiteY470" fmla="*/ 6252137 h 6858000"/>
              <a:gd name="connsiteX471" fmla="*/ 1090144 w 7467600"/>
              <a:gd name="connsiteY471" fmla="*/ 6256748 h 6858000"/>
              <a:gd name="connsiteX472" fmla="*/ 1095872 w 7467600"/>
              <a:gd name="connsiteY472" fmla="*/ 6271892 h 6858000"/>
              <a:gd name="connsiteX473" fmla="*/ 262785 w 7467600"/>
              <a:gd name="connsiteY473" fmla="*/ 6845450 h 6858000"/>
              <a:gd name="connsiteX474" fmla="*/ 209968 w 7467600"/>
              <a:gd name="connsiteY474" fmla="*/ 6770713 h 6858000"/>
              <a:gd name="connsiteX475" fmla="*/ 873460 w 7467600"/>
              <a:gd name="connsiteY475" fmla="*/ 6253768 h 6858000"/>
              <a:gd name="connsiteX476" fmla="*/ 192686 w 7467600"/>
              <a:gd name="connsiteY476" fmla="*/ 5849257 h 6858000"/>
              <a:gd name="connsiteX477" fmla="*/ 4696 w 7467600"/>
              <a:gd name="connsiteY477" fmla="*/ 5697668 h 6858000"/>
              <a:gd name="connsiteX478" fmla="*/ 0 w 7467600"/>
              <a:gd name="connsiteY478" fmla="*/ 5689984 h 6858000"/>
              <a:gd name="connsiteX479" fmla="*/ 0 w 7467600"/>
              <a:gd name="connsiteY479" fmla="*/ 5513472 h 6858000"/>
              <a:gd name="connsiteX480" fmla="*/ 174101 w 7467600"/>
              <a:gd name="connsiteY480" fmla="*/ 5620277 h 6858000"/>
              <a:gd name="connsiteX481" fmla="*/ 891800 w 7467600"/>
              <a:gd name="connsiteY481" fmla="*/ 6036935 h 6858000"/>
              <a:gd name="connsiteX482" fmla="*/ 1072219 w 7467600"/>
              <a:gd name="connsiteY482" fmla="*/ 6169443 h 6858000"/>
              <a:gd name="connsiteX483" fmla="*/ 1074117 w 7467600"/>
              <a:gd name="connsiteY483" fmla="*/ 6170301 h 6858000"/>
              <a:gd name="connsiteX484" fmla="*/ 1083114 w 7467600"/>
              <a:gd name="connsiteY484" fmla="*/ 6174131 h 6858000"/>
              <a:gd name="connsiteX485" fmla="*/ 1543010 w 7467600"/>
              <a:gd name="connsiteY485" fmla="*/ 6191140 h 6858000"/>
              <a:gd name="connsiteX486" fmla="*/ 1551080 w 7467600"/>
              <a:gd name="connsiteY486" fmla="*/ 6195006 h 6858000"/>
              <a:gd name="connsiteX487" fmla="*/ 2345443 w 7467600"/>
              <a:gd name="connsiteY487" fmla="*/ 5549882 h 6858000"/>
              <a:gd name="connsiteX488" fmla="*/ 1721499 w 7467600"/>
              <a:gd name="connsiteY488" fmla="*/ 5599969 h 6858000"/>
              <a:gd name="connsiteX489" fmla="*/ 767716 w 7467600"/>
              <a:gd name="connsiteY489" fmla="*/ 5472768 h 6858000"/>
              <a:gd name="connsiteX490" fmla="*/ 722147 w 7467600"/>
              <a:gd name="connsiteY490" fmla="*/ 5393091 h 6858000"/>
              <a:gd name="connsiteX491" fmla="*/ 1485552 w 7467600"/>
              <a:gd name="connsiteY491" fmla="*/ 5313202 h 6858000"/>
              <a:gd name="connsiteX492" fmla="*/ 2143004 w 7467600"/>
              <a:gd name="connsiteY492" fmla="*/ 5402420 h 6858000"/>
              <a:gd name="connsiteX493" fmla="*/ 1933391 w 7467600"/>
              <a:gd name="connsiteY493" fmla="*/ 5156971 h 6858000"/>
              <a:gd name="connsiteX494" fmla="*/ 1827118 w 7467600"/>
              <a:gd name="connsiteY494" fmla="*/ 4968410 h 6858000"/>
              <a:gd name="connsiteX495" fmla="*/ 1837349 w 7467600"/>
              <a:gd name="connsiteY495" fmla="*/ 4956357 h 6858000"/>
              <a:gd name="connsiteX496" fmla="*/ 2162835 w 7467600"/>
              <a:gd name="connsiteY496" fmla="*/ 5187853 h 6858000"/>
              <a:gd name="connsiteX497" fmla="*/ 2257167 w 7467600"/>
              <a:gd name="connsiteY497" fmla="*/ 5462123 h 6858000"/>
              <a:gd name="connsiteX498" fmla="*/ 2261598 w 7467600"/>
              <a:gd name="connsiteY498" fmla="*/ 5467998 h 6858000"/>
              <a:gd name="connsiteX499" fmla="*/ 2437177 w 7467600"/>
              <a:gd name="connsiteY499" fmla="*/ 5479608 h 6858000"/>
              <a:gd name="connsiteX500" fmla="*/ 2445247 w 7467600"/>
              <a:gd name="connsiteY500" fmla="*/ 5483476 h 6858000"/>
              <a:gd name="connsiteX501" fmla="*/ 2743626 w 7467600"/>
              <a:gd name="connsiteY501" fmla="*/ 5304819 h 6858000"/>
              <a:gd name="connsiteX502" fmla="*/ 3048102 w 7467600"/>
              <a:gd name="connsiteY502" fmla="*/ 5150595 h 6858000"/>
              <a:gd name="connsiteX503" fmla="*/ 1799414 w 7467600"/>
              <a:gd name="connsiteY503" fmla="*/ 4694732 h 6858000"/>
              <a:gd name="connsiteX504" fmla="*/ 1771735 w 7467600"/>
              <a:gd name="connsiteY504" fmla="*/ 4619929 h 6858000"/>
              <a:gd name="connsiteX505" fmla="*/ 3104273 w 7467600"/>
              <a:gd name="connsiteY505" fmla="*/ 5076159 h 6858000"/>
              <a:gd name="connsiteX506" fmla="*/ 3113245 w 7467600"/>
              <a:gd name="connsiteY506" fmla="*/ 5090705 h 6858000"/>
              <a:gd name="connsiteX507" fmla="*/ 3126294 w 7467600"/>
              <a:gd name="connsiteY507" fmla="*/ 5114400 h 6858000"/>
              <a:gd name="connsiteX508" fmla="*/ 3937433 w 7467600"/>
              <a:gd name="connsiteY508" fmla="*/ 4830473 h 6858000"/>
              <a:gd name="connsiteX509" fmla="*/ 3590475 w 7467600"/>
              <a:gd name="connsiteY509" fmla="*/ 4597974 h 6858000"/>
              <a:gd name="connsiteX510" fmla="*/ 3100264 w 7467600"/>
              <a:gd name="connsiteY510" fmla="*/ 4579845 h 6858000"/>
              <a:gd name="connsiteX511" fmla="*/ 2183576 w 7467600"/>
              <a:gd name="connsiteY511" fmla="*/ 4227150 h 6858000"/>
              <a:gd name="connsiteX512" fmla="*/ 2151029 w 7467600"/>
              <a:gd name="connsiteY512" fmla="*/ 4146947 h 6858000"/>
              <a:gd name="connsiteX513" fmla="*/ 3563434 w 7467600"/>
              <a:gd name="connsiteY513" fmla="*/ 4469115 h 6858000"/>
              <a:gd name="connsiteX514" fmla="*/ 3177952 w 7467600"/>
              <a:gd name="connsiteY514" fmla="*/ 3657386 h 6858000"/>
              <a:gd name="connsiteX515" fmla="*/ 3189263 w 7467600"/>
              <a:gd name="connsiteY515" fmla="*/ 3625726 h 6858000"/>
              <a:gd name="connsiteX516" fmla="*/ 3560912 w 7467600"/>
              <a:gd name="connsiteY516" fmla="*/ 4079863 h 6858000"/>
              <a:gd name="connsiteX517" fmla="*/ 3626636 w 7467600"/>
              <a:gd name="connsiteY517" fmla="*/ 4512230 h 6858000"/>
              <a:gd name="connsiteX518" fmla="*/ 3653088 w 7467600"/>
              <a:gd name="connsiteY518" fmla="*/ 4521417 h 6858000"/>
              <a:gd name="connsiteX519" fmla="*/ 3988128 w 7467600"/>
              <a:gd name="connsiteY519" fmla="*/ 4817267 h 6858000"/>
              <a:gd name="connsiteX520" fmla="*/ 4830582 w 7467600"/>
              <a:gd name="connsiteY520" fmla="*/ 4676000 h 6858000"/>
              <a:gd name="connsiteX521" fmla="*/ 4830100 w 7467600"/>
              <a:gd name="connsiteY521" fmla="*/ 4675554 h 6858000"/>
              <a:gd name="connsiteX522" fmla="*/ 4036318 w 7467600"/>
              <a:gd name="connsiteY522" fmla="*/ 4147013 h 6858000"/>
              <a:gd name="connsiteX523" fmla="*/ 3432098 w 7467600"/>
              <a:gd name="connsiteY523" fmla="*/ 3537312 h 6858000"/>
              <a:gd name="connsiteX524" fmla="*/ 3446761 w 7467600"/>
              <a:gd name="connsiteY524" fmla="*/ 3461278 h 6858000"/>
              <a:gd name="connsiteX525" fmla="*/ 4419733 w 7467600"/>
              <a:gd name="connsiteY525" fmla="*/ 3963555 h 6858000"/>
              <a:gd name="connsiteX526" fmla="*/ 4781371 w 7467600"/>
              <a:gd name="connsiteY526" fmla="*/ 4458604 h 6858000"/>
              <a:gd name="connsiteX527" fmla="*/ 4780440 w 7467600"/>
              <a:gd name="connsiteY527" fmla="*/ 4470290 h 6858000"/>
              <a:gd name="connsiteX528" fmla="*/ 4898954 w 7467600"/>
              <a:gd name="connsiteY528" fmla="*/ 4662092 h 6858000"/>
              <a:gd name="connsiteX529" fmla="*/ 4900699 w 7467600"/>
              <a:gd name="connsiteY529" fmla="*/ 4670867 h 6858000"/>
              <a:gd name="connsiteX530" fmla="*/ 5714511 w 7467600"/>
              <a:gd name="connsiteY530" fmla="*/ 4663483 h 6858000"/>
              <a:gd name="connsiteX531" fmla="*/ 5464793 w 7467600"/>
              <a:gd name="connsiteY531" fmla="*/ 4393556 h 6858000"/>
              <a:gd name="connsiteX532" fmla="*/ 5461897 w 7467600"/>
              <a:gd name="connsiteY532" fmla="*/ 4390879 h 6858000"/>
              <a:gd name="connsiteX533" fmla="*/ 4294126 w 7467600"/>
              <a:gd name="connsiteY533" fmla="*/ 3303048 h 6858000"/>
              <a:gd name="connsiteX534" fmla="*/ 4305321 w 7467600"/>
              <a:gd name="connsiteY534" fmla="*/ 3256953 h 6858000"/>
              <a:gd name="connsiteX535" fmla="*/ 4949299 w 7467600"/>
              <a:gd name="connsiteY535" fmla="*/ 3766336 h 6858000"/>
              <a:gd name="connsiteX536" fmla="*/ 5291452 w 7467600"/>
              <a:gd name="connsiteY536" fmla="*/ 4076801 h 6858000"/>
              <a:gd name="connsiteX537" fmla="*/ 5434998 w 7467600"/>
              <a:gd name="connsiteY537" fmla="*/ 4254100 h 6858000"/>
              <a:gd name="connsiteX538" fmla="*/ 5351015 w 7467600"/>
              <a:gd name="connsiteY538" fmla="*/ 3760989 h 6858000"/>
              <a:gd name="connsiteX539" fmla="*/ 5413780 w 7467600"/>
              <a:gd name="connsiteY539" fmla="*/ 2966265 h 6858000"/>
              <a:gd name="connsiteX540" fmla="*/ 5425627 w 7467600"/>
              <a:gd name="connsiteY540" fmla="*/ 2954192 h 6858000"/>
              <a:gd name="connsiteX541" fmla="*/ 6604735 w 7467600"/>
              <a:gd name="connsiteY541" fmla="*/ 2041381 h 6858000"/>
              <a:gd name="connsiteX542" fmla="*/ 7204487 w 7467600"/>
              <a:gd name="connsiteY542" fmla="*/ 2742112 h 6858000"/>
              <a:gd name="connsiteX543" fmla="*/ 7131592 w 7467600"/>
              <a:gd name="connsiteY543" fmla="*/ 2672096 h 6858000"/>
              <a:gd name="connsiteX544" fmla="*/ 6996344 w 7467600"/>
              <a:gd name="connsiteY544" fmla="*/ 2518310 h 6858000"/>
              <a:gd name="connsiteX545" fmla="*/ 6735495 w 7467600"/>
              <a:gd name="connsiteY545" fmla="*/ 2196890 h 6858000"/>
              <a:gd name="connsiteX546" fmla="*/ 6721901 w 7467600"/>
              <a:gd name="connsiteY546" fmla="*/ 2179274 h 6858000"/>
              <a:gd name="connsiteX547" fmla="*/ 6604735 w 7467600"/>
              <a:gd name="connsiteY547" fmla="*/ 2041381 h 6858000"/>
              <a:gd name="connsiteX548" fmla="*/ 6591670 w 7467600"/>
              <a:gd name="connsiteY548" fmla="*/ 1988277 h 6858000"/>
              <a:gd name="connsiteX549" fmla="*/ 6747349 w 7467600"/>
              <a:gd name="connsiteY549" fmla="*/ 2160069 h 6858000"/>
              <a:gd name="connsiteX550" fmla="*/ 6760943 w 7467600"/>
              <a:gd name="connsiteY550" fmla="*/ 2177686 h 6858000"/>
              <a:gd name="connsiteX551" fmla="*/ 7021065 w 7467600"/>
              <a:gd name="connsiteY551" fmla="*/ 2498102 h 6858000"/>
              <a:gd name="connsiteX552" fmla="*/ 7155223 w 7467600"/>
              <a:gd name="connsiteY552" fmla="*/ 2650386 h 6858000"/>
              <a:gd name="connsiteX553" fmla="*/ 7203167 w 7467600"/>
              <a:gd name="connsiteY553" fmla="*/ 2697288 h 6858000"/>
              <a:gd name="connsiteX554" fmla="*/ 6937703 w 7467600"/>
              <a:gd name="connsiteY554" fmla="*/ 2321981 h 6858000"/>
              <a:gd name="connsiteX555" fmla="*/ 6591670 w 7467600"/>
              <a:gd name="connsiteY555" fmla="*/ 1988277 h 6858000"/>
              <a:gd name="connsiteX556" fmla="*/ 5798671 w 7467600"/>
              <a:gd name="connsiteY556" fmla="*/ 1981601 h 6858000"/>
              <a:gd name="connsiteX557" fmla="*/ 5754709 w 7467600"/>
              <a:gd name="connsiteY557" fmla="*/ 2071454 h 6858000"/>
              <a:gd name="connsiteX558" fmla="*/ 5763044 w 7467600"/>
              <a:gd name="connsiteY558" fmla="*/ 2842206 h 6858000"/>
              <a:gd name="connsiteX559" fmla="*/ 5764974 w 7467600"/>
              <a:gd name="connsiteY559" fmla="*/ 2799609 h 6858000"/>
              <a:gd name="connsiteX560" fmla="*/ 5767665 w 7467600"/>
              <a:gd name="connsiteY560" fmla="*/ 2666409 h 6858000"/>
              <a:gd name="connsiteX561" fmla="*/ 5763055 w 7467600"/>
              <a:gd name="connsiteY561" fmla="*/ 2579705 h 6858000"/>
              <a:gd name="connsiteX562" fmla="*/ 5758079 w 7467600"/>
              <a:gd name="connsiteY562" fmla="*/ 2492508 h 6858000"/>
              <a:gd name="connsiteX563" fmla="*/ 5779325 w 7467600"/>
              <a:gd name="connsiteY563" fmla="*/ 2197069 h 6858000"/>
              <a:gd name="connsiteX564" fmla="*/ 5798671 w 7467600"/>
              <a:gd name="connsiteY564" fmla="*/ 1981601 h 6858000"/>
              <a:gd name="connsiteX565" fmla="*/ 5829202 w 7467600"/>
              <a:gd name="connsiteY565" fmla="*/ 1971679 h 6858000"/>
              <a:gd name="connsiteX566" fmla="*/ 5809558 w 7467600"/>
              <a:gd name="connsiteY566" fmla="*/ 2198043 h 6858000"/>
              <a:gd name="connsiteX567" fmla="*/ 5788653 w 7467600"/>
              <a:gd name="connsiteY567" fmla="*/ 2489430 h 6858000"/>
              <a:gd name="connsiteX568" fmla="*/ 5793439 w 7467600"/>
              <a:gd name="connsiteY568" fmla="*/ 2575235 h 6858000"/>
              <a:gd name="connsiteX569" fmla="*/ 5796837 w 7467600"/>
              <a:gd name="connsiteY569" fmla="*/ 2637633 h 6858000"/>
              <a:gd name="connsiteX570" fmla="*/ 5818614 w 7467600"/>
              <a:gd name="connsiteY570" fmla="*/ 2473055 h 6858000"/>
              <a:gd name="connsiteX571" fmla="*/ 5829202 w 7467600"/>
              <a:gd name="connsiteY571" fmla="*/ 1971679 h 6858000"/>
              <a:gd name="connsiteX572" fmla="*/ 5911389 w 7467600"/>
              <a:gd name="connsiteY572" fmla="*/ 1898371 h 6858000"/>
              <a:gd name="connsiteX573" fmla="*/ 6237627 w 7467600"/>
              <a:gd name="connsiteY573" fmla="*/ 2231921 h 6858000"/>
              <a:gd name="connsiteX574" fmla="*/ 5911389 w 7467600"/>
              <a:gd name="connsiteY574" fmla="*/ 1898371 h 6858000"/>
              <a:gd name="connsiteX575" fmla="*/ 6944437 w 7467600"/>
              <a:gd name="connsiteY575" fmla="*/ 1575402 h 6858000"/>
              <a:gd name="connsiteX576" fmla="*/ 6304730 w 7467600"/>
              <a:gd name="connsiteY576" fmla="*/ 1766654 h 6858000"/>
              <a:gd name="connsiteX577" fmla="*/ 6944437 w 7467600"/>
              <a:gd name="connsiteY577" fmla="*/ 1575402 h 6858000"/>
              <a:gd name="connsiteX578" fmla="*/ 7019523 w 7467600"/>
              <a:gd name="connsiteY578" fmla="*/ 1519450 h 6858000"/>
              <a:gd name="connsiteX579" fmla="*/ 6298091 w 7467600"/>
              <a:gd name="connsiteY579" fmla="*/ 1737122 h 6858000"/>
              <a:gd name="connsiteX580" fmla="*/ 7019523 w 7467600"/>
              <a:gd name="connsiteY580" fmla="*/ 1519450 h 6858000"/>
              <a:gd name="connsiteX581" fmla="*/ 2399523 w 7467600"/>
              <a:gd name="connsiteY581" fmla="*/ 1428234 h 6858000"/>
              <a:gd name="connsiteX582" fmla="*/ 2224982 w 7467600"/>
              <a:gd name="connsiteY582" fmla="*/ 1826201 h 6858000"/>
              <a:gd name="connsiteX583" fmla="*/ 2096099 w 7467600"/>
              <a:gd name="connsiteY583" fmla="*/ 2345900 h 6858000"/>
              <a:gd name="connsiteX584" fmla="*/ 2283317 w 7467600"/>
              <a:gd name="connsiteY584" fmla="*/ 1796925 h 6858000"/>
              <a:gd name="connsiteX585" fmla="*/ 2399523 w 7467600"/>
              <a:gd name="connsiteY585" fmla="*/ 1428234 h 6858000"/>
              <a:gd name="connsiteX586" fmla="*/ 2448558 w 7467600"/>
              <a:gd name="connsiteY586" fmla="*/ 1373435 h 6858000"/>
              <a:gd name="connsiteX587" fmla="*/ 2312521 w 7467600"/>
              <a:gd name="connsiteY587" fmla="*/ 1806140 h 6858000"/>
              <a:gd name="connsiteX588" fmla="*/ 2127533 w 7467600"/>
              <a:gd name="connsiteY588" fmla="*/ 2348380 h 6858000"/>
              <a:gd name="connsiteX589" fmla="*/ 2358080 w 7467600"/>
              <a:gd name="connsiteY589" fmla="*/ 1866134 h 6858000"/>
              <a:gd name="connsiteX590" fmla="*/ 2407436 w 7467600"/>
              <a:gd name="connsiteY590" fmla="*/ 1651070 h 6858000"/>
              <a:gd name="connsiteX591" fmla="*/ 2448558 w 7467600"/>
              <a:gd name="connsiteY591" fmla="*/ 1373435 h 6858000"/>
              <a:gd name="connsiteX592" fmla="*/ 278707 w 7467600"/>
              <a:gd name="connsiteY592" fmla="*/ 1352270 h 6858000"/>
              <a:gd name="connsiteX593" fmla="*/ 321570 w 7467600"/>
              <a:gd name="connsiteY593" fmla="*/ 1861610 h 6858000"/>
              <a:gd name="connsiteX594" fmla="*/ 294281 w 7467600"/>
              <a:gd name="connsiteY594" fmla="*/ 1440658 h 6858000"/>
              <a:gd name="connsiteX595" fmla="*/ 278707 w 7467600"/>
              <a:gd name="connsiteY595" fmla="*/ 1352270 h 6858000"/>
              <a:gd name="connsiteX596" fmla="*/ 1423821 w 7467600"/>
              <a:gd name="connsiteY596" fmla="*/ 1351958 h 6858000"/>
              <a:gd name="connsiteX597" fmla="*/ 1638521 w 7467600"/>
              <a:gd name="connsiteY597" fmla="*/ 1908470 h 6858000"/>
              <a:gd name="connsiteX598" fmla="*/ 1754199 w 7467600"/>
              <a:gd name="connsiteY598" fmla="*/ 2149284 h 6858000"/>
              <a:gd name="connsiteX599" fmla="*/ 1908359 w 7467600"/>
              <a:gd name="connsiteY599" fmla="*/ 2364988 h 6858000"/>
              <a:gd name="connsiteX600" fmla="*/ 1647661 w 7467600"/>
              <a:gd name="connsiteY600" fmla="*/ 1825945 h 6858000"/>
              <a:gd name="connsiteX601" fmla="*/ 1423821 w 7467600"/>
              <a:gd name="connsiteY601" fmla="*/ 1351958 h 6858000"/>
              <a:gd name="connsiteX602" fmla="*/ 1431890 w 7467600"/>
              <a:gd name="connsiteY602" fmla="*/ 1306475 h 6858000"/>
              <a:gd name="connsiteX603" fmla="*/ 1507597 w 7467600"/>
              <a:gd name="connsiteY603" fmla="*/ 1446132 h 6858000"/>
              <a:gd name="connsiteX604" fmla="*/ 1674586 w 7467600"/>
              <a:gd name="connsiteY604" fmla="*/ 1813832 h 6858000"/>
              <a:gd name="connsiteX605" fmla="*/ 1815950 w 7467600"/>
              <a:gd name="connsiteY605" fmla="*/ 2128564 h 6858000"/>
              <a:gd name="connsiteX606" fmla="*/ 1984242 w 7467600"/>
              <a:gd name="connsiteY606" fmla="*/ 2430829 h 6858000"/>
              <a:gd name="connsiteX607" fmla="*/ 2014023 w 7467600"/>
              <a:gd name="connsiteY607" fmla="*/ 2450995 h 6858000"/>
              <a:gd name="connsiteX608" fmla="*/ 1747337 w 7467600"/>
              <a:gd name="connsiteY608" fmla="*/ 1855264 h 6858000"/>
              <a:gd name="connsiteX609" fmla="*/ 1533749 w 7467600"/>
              <a:gd name="connsiteY609" fmla="*/ 1478656 h 6858000"/>
              <a:gd name="connsiteX610" fmla="*/ 1431890 w 7467600"/>
              <a:gd name="connsiteY610" fmla="*/ 1306475 h 6858000"/>
              <a:gd name="connsiteX611" fmla="*/ 5052692 w 7467600"/>
              <a:gd name="connsiteY611" fmla="*/ 1292994 h 6858000"/>
              <a:gd name="connsiteX612" fmla="*/ 5200661 w 7467600"/>
              <a:gd name="connsiteY612" fmla="*/ 1635186 h 6858000"/>
              <a:gd name="connsiteX613" fmla="*/ 5297138 w 7467600"/>
              <a:gd name="connsiteY613" fmla="*/ 1906351 h 6858000"/>
              <a:gd name="connsiteX614" fmla="*/ 5052692 w 7467600"/>
              <a:gd name="connsiteY614" fmla="*/ 1292994 h 6858000"/>
              <a:gd name="connsiteX615" fmla="*/ 5009948 w 7467600"/>
              <a:gd name="connsiteY615" fmla="*/ 1273619 h 6858000"/>
              <a:gd name="connsiteX616" fmla="*/ 5121777 w 7467600"/>
              <a:gd name="connsiteY616" fmla="*/ 1654213 h 6858000"/>
              <a:gd name="connsiteX617" fmla="*/ 5293545 w 7467600"/>
              <a:gd name="connsiteY617" fmla="*/ 2072247 h 6858000"/>
              <a:gd name="connsiteX618" fmla="*/ 5294042 w 7467600"/>
              <a:gd name="connsiteY618" fmla="*/ 2065019 h 6858000"/>
              <a:gd name="connsiteX619" fmla="*/ 5171936 w 7467600"/>
              <a:gd name="connsiteY619" fmla="*/ 1647613 h 6858000"/>
              <a:gd name="connsiteX620" fmla="*/ 5009948 w 7467600"/>
              <a:gd name="connsiteY620" fmla="*/ 1273619 h 6858000"/>
              <a:gd name="connsiteX621" fmla="*/ 655236 w 7467600"/>
              <a:gd name="connsiteY621" fmla="*/ 1268632 h 6858000"/>
              <a:gd name="connsiteX622" fmla="*/ 839521 w 7467600"/>
              <a:gd name="connsiteY622" fmla="*/ 1685315 h 6858000"/>
              <a:gd name="connsiteX623" fmla="*/ 1109416 w 7467600"/>
              <a:gd name="connsiteY623" fmla="*/ 2061663 h 6858000"/>
              <a:gd name="connsiteX624" fmla="*/ 1298300 w 7467600"/>
              <a:gd name="connsiteY624" fmla="*/ 2247742 h 6858000"/>
              <a:gd name="connsiteX625" fmla="*/ 1125871 w 7467600"/>
              <a:gd name="connsiteY625" fmla="*/ 1989513 h 6858000"/>
              <a:gd name="connsiteX626" fmla="*/ 981574 w 7467600"/>
              <a:gd name="connsiteY626" fmla="*/ 1783157 h 6858000"/>
              <a:gd name="connsiteX627" fmla="*/ 922198 w 7467600"/>
              <a:gd name="connsiteY627" fmla="*/ 1677437 h 6858000"/>
              <a:gd name="connsiteX628" fmla="*/ 869293 w 7467600"/>
              <a:gd name="connsiteY628" fmla="*/ 1583214 h 6858000"/>
              <a:gd name="connsiteX629" fmla="*/ 751431 w 7467600"/>
              <a:gd name="connsiteY629" fmla="*/ 1405731 h 6858000"/>
              <a:gd name="connsiteX630" fmla="*/ 655236 w 7467600"/>
              <a:gd name="connsiteY630" fmla="*/ 1268632 h 6858000"/>
              <a:gd name="connsiteX631" fmla="*/ 6516292 w 7467600"/>
              <a:gd name="connsiteY631" fmla="*/ 1263064 h 6858000"/>
              <a:gd name="connsiteX632" fmla="*/ 5736320 w 7467600"/>
              <a:gd name="connsiteY632" fmla="*/ 1501803 h 6858000"/>
              <a:gd name="connsiteX633" fmla="*/ 6516292 w 7467600"/>
              <a:gd name="connsiteY633" fmla="*/ 1263064 h 6858000"/>
              <a:gd name="connsiteX634" fmla="*/ 291466 w 7467600"/>
              <a:gd name="connsiteY634" fmla="*/ 1250369 h 6858000"/>
              <a:gd name="connsiteX635" fmla="*/ 323180 w 7467600"/>
              <a:gd name="connsiteY635" fmla="*/ 1435283 h 6858000"/>
              <a:gd name="connsiteX636" fmla="*/ 349381 w 7467600"/>
              <a:gd name="connsiteY636" fmla="*/ 1875041 h 6858000"/>
              <a:gd name="connsiteX637" fmla="*/ 374363 w 7467600"/>
              <a:gd name="connsiteY637" fmla="*/ 1506494 h 6858000"/>
              <a:gd name="connsiteX638" fmla="*/ 302168 w 7467600"/>
              <a:gd name="connsiteY638" fmla="*/ 1274495 h 6858000"/>
              <a:gd name="connsiteX639" fmla="*/ 291466 w 7467600"/>
              <a:gd name="connsiteY639" fmla="*/ 1250369 h 6858000"/>
              <a:gd name="connsiteX640" fmla="*/ 678222 w 7467600"/>
              <a:gd name="connsiteY640" fmla="*/ 1248670 h 6858000"/>
              <a:gd name="connsiteX641" fmla="*/ 775536 w 7467600"/>
              <a:gd name="connsiteY641" fmla="*/ 1388015 h 6858000"/>
              <a:gd name="connsiteX642" fmla="*/ 894529 w 7467600"/>
              <a:gd name="connsiteY642" fmla="*/ 1567739 h 6858000"/>
              <a:gd name="connsiteX643" fmla="*/ 948000 w 7467600"/>
              <a:gd name="connsiteY643" fmla="*/ 1663088 h 6858000"/>
              <a:gd name="connsiteX644" fmla="*/ 1006812 w 7467600"/>
              <a:gd name="connsiteY644" fmla="*/ 1767683 h 6858000"/>
              <a:gd name="connsiteX645" fmla="*/ 1149133 w 7467600"/>
              <a:gd name="connsiteY645" fmla="*/ 1971513 h 6858000"/>
              <a:gd name="connsiteX646" fmla="*/ 1333952 w 7467600"/>
              <a:gd name="connsiteY646" fmla="*/ 2251620 h 6858000"/>
              <a:gd name="connsiteX647" fmla="*/ 1337329 w 7467600"/>
              <a:gd name="connsiteY647" fmla="*/ 2258350 h 6858000"/>
              <a:gd name="connsiteX648" fmla="*/ 1014726 w 7467600"/>
              <a:gd name="connsiteY648" fmla="*/ 1615556 h 6858000"/>
              <a:gd name="connsiteX649" fmla="*/ 678222 w 7467600"/>
              <a:gd name="connsiteY649" fmla="*/ 1248670 h 6858000"/>
              <a:gd name="connsiteX650" fmla="*/ 6691602 w 7467600"/>
              <a:gd name="connsiteY650" fmla="*/ 1140573 h 6858000"/>
              <a:gd name="connsiteX651" fmla="*/ 6571100 w 7467600"/>
              <a:gd name="connsiteY651" fmla="*/ 1183662 h 6858000"/>
              <a:gd name="connsiteX652" fmla="*/ 6241687 w 7467600"/>
              <a:gd name="connsiteY652" fmla="*/ 1257600 h 6858000"/>
              <a:gd name="connsiteX653" fmla="*/ 5693009 w 7467600"/>
              <a:gd name="connsiteY653" fmla="*/ 1478256 h 6858000"/>
              <a:gd name="connsiteX654" fmla="*/ 6548420 w 7467600"/>
              <a:gd name="connsiteY654" fmla="*/ 1214599 h 6858000"/>
              <a:gd name="connsiteX655" fmla="*/ 6605473 w 7467600"/>
              <a:gd name="connsiteY655" fmla="*/ 1184686 h 6858000"/>
              <a:gd name="connsiteX656" fmla="*/ 6691602 w 7467600"/>
              <a:gd name="connsiteY656" fmla="*/ 1140573 h 6858000"/>
              <a:gd name="connsiteX657" fmla="*/ 4002475 w 7467600"/>
              <a:gd name="connsiteY657" fmla="*/ 1037802 h 6858000"/>
              <a:gd name="connsiteX658" fmla="*/ 4000324 w 7467600"/>
              <a:gd name="connsiteY658" fmla="*/ 1039362 h 6858000"/>
              <a:gd name="connsiteX659" fmla="*/ 4002862 w 7467600"/>
              <a:gd name="connsiteY659" fmla="*/ 1042866 h 6858000"/>
              <a:gd name="connsiteX660" fmla="*/ 4002475 w 7467600"/>
              <a:gd name="connsiteY660" fmla="*/ 1037802 h 6858000"/>
              <a:gd name="connsiteX661" fmla="*/ 506322 w 7467600"/>
              <a:gd name="connsiteY661" fmla="*/ 1020997 h 6858000"/>
              <a:gd name="connsiteX662" fmla="*/ 533068 w 7467600"/>
              <a:gd name="connsiteY662" fmla="*/ 1029409 h 6858000"/>
              <a:gd name="connsiteX663" fmla="*/ 1232525 w 7467600"/>
              <a:gd name="connsiteY663" fmla="*/ 1804675 h 6858000"/>
              <a:gd name="connsiteX664" fmla="*/ 1388858 w 7467600"/>
              <a:gd name="connsiteY664" fmla="*/ 2368011 h 6858000"/>
              <a:gd name="connsiteX665" fmla="*/ 1384098 w 7467600"/>
              <a:gd name="connsiteY665" fmla="*/ 2378125 h 6858000"/>
              <a:gd name="connsiteX666" fmla="*/ 1425393 w 7467600"/>
              <a:gd name="connsiteY666" fmla="*/ 2589124 h 6858000"/>
              <a:gd name="connsiteX667" fmla="*/ 1424001 w 7467600"/>
              <a:gd name="connsiteY667" fmla="*/ 2597541 h 6858000"/>
              <a:gd name="connsiteX668" fmla="*/ 2152729 w 7467600"/>
              <a:gd name="connsiteY668" fmla="*/ 2864487 h 6858000"/>
              <a:gd name="connsiteX669" fmla="*/ 2020609 w 7467600"/>
              <a:gd name="connsiteY669" fmla="*/ 2539671 h 6858000"/>
              <a:gd name="connsiteX670" fmla="*/ 2018920 w 7467600"/>
              <a:gd name="connsiteY670" fmla="*/ 2536309 h 6858000"/>
              <a:gd name="connsiteX671" fmla="*/ 1342441 w 7467600"/>
              <a:gd name="connsiteY671" fmla="*/ 1173017 h 6858000"/>
              <a:gd name="connsiteX672" fmla="*/ 1367925 w 7467600"/>
              <a:gd name="connsiteY672" fmla="*/ 1135648 h 6858000"/>
              <a:gd name="connsiteX673" fmla="*/ 1771401 w 7467600"/>
              <a:gd name="connsiteY673" fmla="*/ 1806673 h 6858000"/>
              <a:gd name="connsiteX674" fmla="*/ 1972385 w 7467600"/>
              <a:gd name="connsiteY674" fmla="*/ 2198735 h 6858000"/>
              <a:gd name="connsiteX675" fmla="*/ 2040892 w 7467600"/>
              <a:gd name="connsiteY675" fmla="*/ 2405205 h 6858000"/>
              <a:gd name="connsiteX676" fmla="*/ 2131689 w 7467600"/>
              <a:gd name="connsiteY676" fmla="*/ 1936926 h 6858000"/>
              <a:gd name="connsiteX677" fmla="*/ 2454820 w 7467600"/>
              <a:gd name="connsiteY677" fmla="*/ 1248808 h 6858000"/>
              <a:gd name="connsiteX678" fmla="*/ 2492512 w 7467600"/>
              <a:gd name="connsiteY678" fmla="*/ 1302920 h 6858000"/>
              <a:gd name="connsiteX679" fmla="*/ 2081216 w 7467600"/>
              <a:gd name="connsiteY679" fmla="*/ 2527513 h 6858000"/>
              <a:gd name="connsiteX680" fmla="*/ 2081211 w 7467600"/>
              <a:gd name="connsiteY680" fmla="*/ 2528916 h 6858000"/>
              <a:gd name="connsiteX681" fmla="*/ 2199067 w 7467600"/>
              <a:gd name="connsiteY681" fmla="*/ 2884061 h 6858000"/>
              <a:gd name="connsiteX682" fmla="*/ 3192586 w 7467600"/>
              <a:gd name="connsiteY682" fmla="*/ 3411496 h 6858000"/>
              <a:gd name="connsiteX683" fmla="*/ 3182620 w 7467600"/>
              <a:gd name="connsiteY683" fmla="*/ 3483279 h 6858000"/>
              <a:gd name="connsiteX684" fmla="*/ 2435119 w 7467600"/>
              <a:gd name="connsiteY684" fmla="*/ 3080173 h 6858000"/>
              <a:gd name="connsiteX685" fmla="*/ 2410152 w 7467600"/>
              <a:gd name="connsiteY685" fmla="*/ 3063751 h 6858000"/>
              <a:gd name="connsiteX686" fmla="*/ 2408099 w 7467600"/>
              <a:gd name="connsiteY686" fmla="*/ 3064403 h 6858000"/>
              <a:gd name="connsiteX687" fmla="*/ 2407218 w 7467600"/>
              <a:gd name="connsiteY687" fmla="*/ 3070324 h 6858000"/>
              <a:gd name="connsiteX688" fmla="*/ 2380138 w 7467600"/>
              <a:gd name="connsiteY688" fmla="*/ 3099341 h 6858000"/>
              <a:gd name="connsiteX689" fmla="*/ 1765923 w 7467600"/>
              <a:gd name="connsiteY689" fmla="*/ 3581043 h 6858000"/>
              <a:gd name="connsiteX690" fmla="*/ 1702258 w 7467600"/>
              <a:gd name="connsiteY690" fmla="*/ 3612286 h 6858000"/>
              <a:gd name="connsiteX691" fmla="*/ 1538370 w 7467600"/>
              <a:gd name="connsiteY691" fmla="*/ 3811804 h 6858000"/>
              <a:gd name="connsiteX692" fmla="*/ 542867 w 7467600"/>
              <a:gd name="connsiteY692" fmla="*/ 4944092 h 6858000"/>
              <a:gd name="connsiteX693" fmla="*/ 515800 w 7467600"/>
              <a:gd name="connsiteY693" fmla="*/ 4862180 h 6858000"/>
              <a:gd name="connsiteX694" fmla="*/ 909145 w 7467600"/>
              <a:gd name="connsiteY694" fmla="*/ 4199225 h 6858000"/>
              <a:gd name="connsiteX695" fmla="*/ 1214067 w 7467600"/>
              <a:gd name="connsiteY695" fmla="*/ 3908561 h 6858000"/>
              <a:gd name="connsiteX696" fmla="*/ 640967 w 7467600"/>
              <a:gd name="connsiteY696" fmla="*/ 4105601 h 6858000"/>
              <a:gd name="connsiteX697" fmla="*/ 112563 w 7467600"/>
              <a:gd name="connsiteY697" fmla="*/ 4396952 h 6858000"/>
              <a:gd name="connsiteX698" fmla="*/ 0 w 7467600"/>
              <a:gd name="connsiteY698" fmla="*/ 4466006 h 6858000"/>
              <a:gd name="connsiteX699" fmla="*/ 0 w 7467600"/>
              <a:gd name="connsiteY699" fmla="*/ 4233763 h 6858000"/>
              <a:gd name="connsiteX700" fmla="*/ 36881 w 7467600"/>
              <a:gd name="connsiteY700" fmla="*/ 4200118 h 6858000"/>
              <a:gd name="connsiteX701" fmla="*/ 910534 w 7467600"/>
              <a:gd name="connsiteY701" fmla="*/ 3629753 h 6858000"/>
              <a:gd name="connsiteX702" fmla="*/ 1578717 w 7467600"/>
              <a:gd name="connsiteY702" fmla="*/ 3575982 h 6858000"/>
              <a:gd name="connsiteX703" fmla="*/ 2338780 w 7467600"/>
              <a:gd name="connsiteY703" fmla="*/ 3033725 h 6858000"/>
              <a:gd name="connsiteX704" fmla="*/ 1807991 w 7467600"/>
              <a:gd name="connsiteY704" fmla="*/ 2807184 h 6858000"/>
              <a:gd name="connsiteX705" fmla="*/ 1416358 w 7467600"/>
              <a:gd name="connsiteY705" fmla="*/ 3112571 h 6858000"/>
              <a:gd name="connsiteX706" fmla="*/ 939066 w 7467600"/>
              <a:gd name="connsiteY706" fmla="*/ 3378798 h 6858000"/>
              <a:gd name="connsiteX707" fmla="*/ 115099 w 7467600"/>
              <a:gd name="connsiteY707" fmla="*/ 3607650 h 6858000"/>
              <a:gd name="connsiteX708" fmla="*/ 97284 w 7467600"/>
              <a:gd name="connsiteY708" fmla="*/ 3520393 h 6858000"/>
              <a:gd name="connsiteX709" fmla="*/ 922050 w 7467600"/>
              <a:gd name="connsiteY709" fmla="*/ 3074867 h 6858000"/>
              <a:gd name="connsiteX710" fmla="*/ 1405265 w 7467600"/>
              <a:gd name="connsiteY710" fmla="*/ 3016319 h 6858000"/>
              <a:gd name="connsiteX711" fmla="*/ 1407512 w 7467600"/>
              <a:gd name="connsiteY711" fmla="*/ 3018001 h 6858000"/>
              <a:gd name="connsiteX712" fmla="*/ 1726266 w 7467600"/>
              <a:gd name="connsiteY712" fmla="*/ 2777274 h 6858000"/>
              <a:gd name="connsiteX713" fmla="*/ 625390 w 7467600"/>
              <a:gd name="connsiteY713" fmla="*/ 2514541 h 6858000"/>
              <a:gd name="connsiteX714" fmla="*/ 619799 w 7467600"/>
              <a:gd name="connsiteY714" fmla="*/ 2527180 h 6858000"/>
              <a:gd name="connsiteX715" fmla="*/ 310030 w 7467600"/>
              <a:gd name="connsiteY715" fmla="*/ 2771818 h 6858000"/>
              <a:gd name="connsiteX716" fmla="*/ 173877 w 7467600"/>
              <a:gd name="connsiteY716" fmla="*/ 2937056 h 6858000"/>
              <a:gd name="connsiteX717" fmla="*/ 77889 w 7467600"/>
              <a:gd name="connsiteY717" fmla="*/ 3138440 h 6858000"/>
              <a:gd name="connsiteX718" fmla="*/ 0 w 7467600"/>
              <a:gd name="connsiteY718" fmla="*/ 3271395 h 6858000"/>
              <a:gd name="connsiteX719" fmla="*/ 0 w 7467600"/>
              <a:gd name="connsiteY719" fmla="*/ 3153002 h 6858000"/>
              <a:gd name="connsiteX720" fmla="*/ 2386 w 7467600"/>
              <a:gd name="connsiteY720" fmla="*/ 3149203 h 6858000"/>
              <a:gd name="connsiteX721" fmla="*/ 89753 w 7467600"/>
              <a:gd name="connsiteY721" fmla="*/ 2987702 h 6858000"/>
              <a:gd name="connsiteX722" fmla="*/ 76869 w 7467600"/>
              <a:gd name="connsiteY722" fmla="*/ 3005404 h 6858000"/>
              <a:gd name="connsiteX723" fmla="*/ 32049 w 7467600"/>
              <a:gd name="connsiteY723" fmla="*/ 3065814 h 6858000"/>
              <a:gd name="connsiteX724" fmla="*/ 0 w 7467600"/>
              <a:gd name="connsiteY724" fmla="*/ 3108744 h 6858000"/>
              <a:gd name="connsiteX725" fmla="*/ 0 w 7467600"/>
              <a:gd name="connsiteY725" fmla="*/ 3058059 h 6858000"/>
              <a:gd name="connsiteX726" fmla="*/ 7610 w 7467600"/>
              <a:gd name="connsiteY726" fmla="*/ 3047889 h 6858000"/>
              <a:gd name="connsiteX727" fmla="*/ 52419 w 7467600"/>
              <a:gd name="connsiteY727" fmla="*/ 2987479 h 6858000"/>
              <a:gd name="connsiteX728" fmla="*/ 59142 w 7467600"/>
              <a:gd name="connsiteY728" fmla="*/ 2978488 h 6858000"/>
              <a:gd name="connsiteX729" fmla="*/ 0 w 7467600"/>
              <a:gd name="connsiteY729" fmla="*/ 3015334 h 6858000"/>
              <a:gd name="connsiteX730" fmla="*/ 0 w 7467600"/>
              <a:gd name="connsiteY730" fmla="*/ 2914286 h 6858000"/>
              <a:gd name="connsiteX731" fmla="*/ 36383 w 7467600"/>
              <a:gd name="connsiteY731" fmla="*/ 2901128 h 6858000"/>
              <a:gd name="connsiteX732" fmla="*/ 156329 w 7467600"/>
              <a:gd name="connsiteY732" fmla="*/ 2840533 h 6858000"/>
              <a:gd name="connsiteX733" fmla="*/ 358355 w 7467600"/>
              <a:gd name="connsiteY733" fmla="*/ 2620471 h 6858000"/>
              <a:gd name="connsiteX734" fmla="*/ 510577 w 7467600"/>
              <a:gd name="connsiteY734" fmla="*/ 2501244 h 6858000"/>
              <a:gd name="connsiteX735" fmla="*/ 211967 w 7467600"/>
              <a:gd name="connsiteY735" fmla="*/ 2479171 h 6858000"/>
              <a:gd name="connsiteX736" fmla="*/ 0 w 7467600"/>
              <a:gd name="connsiteY736" fmla="*/ 2476398 h 6858000"/>
              <a:gd name="connsiteX737" fmla="*/ 0 w 7467600"/>
              <a:gd name="connsiteY737" fmla="*/ 2389189 h 6858000"/>
              <a:gd name="connsiteX738" fmla="*/ 103062 w 7467600"/>
              <a:gd name="connsiteY738" fmla="*/ 2389518 h 6858000"/>
              <a:gd name="connsiteX739" fmla="*/ 510734 w 7467600"/>
              <a:gd name="connsiteY739" fmla="*/ 2416201 h 6858000"/>
              <a:gd name="connsiteX740" fmla="*/ 279257 w 7467600"/>
              <a:gd name="connsiteY740" fmla="*/ 2092102 h 6858000"/>
              <a:gd name="connsiteX741" fmla="*/ 65265 w 7467600"/>
              <a:gd name="connsiteY741" fmla="*/ 2006049 h 6858000"/>
              <a:gd name="connsiteX742" fmla="*/ 0 w 7467600"/>
              <a:gd name="connsiteY742" fmla="*/ 1982532 h 6858000"/>
              <a:gd name="connsiteX743" fmla="*/ 0 w 7467600"/>
              <a:gd name="connsiteY743" fmla="*/ 1912789 h 6858000"/>
              <a:gd name="connsiteX744" fmla="*/ 97460 w 7467600"/>
              <a:gd name="connsiteY744" fmla="*/ 1953725 h 6858000"/>
              <a:gd name="connsiteX745" fmla="*/ 221272 w 7467600"/>
              <a:gd name="connsiteY745" fmla="*/ 1980766 h 6858000"/>
              <a:gd name="connsiteX746" fmla="*/ 116765 w 7467600"/>
              <a:gd name="connsiteY746" fmla="*/ 1911033 h 6858000"/>
              <a:gd name="connsiteX747" fmla="*/ 16405 w 7467600"/>
              <a:gd name="connsiteY747" fmla="*/ 1803412 h 6858000"/>
              <a:gd name="connsiteX748" fmla="*/ 0 w 7467600"/>
              <a:gd name="connsiteY748" fmla="*/ 1784777 h 6858000"/>
              <a:gd name="connsiteX749" fmla="*/ 0 w 7467600"/>
              <a:gd name="connsiteY749" fmla="*/ 1740082 h 6858000"/>
              <a:gd name="connsiteX750" fmla="*/ 39394 w 7467600"/>
              <a:gd name="connsiteY750" fmla="*/ 1784856 h 6858000"/>
              <a:gd name="connsiteX751" fmla="*/ 135813 w 7467600"/>
              <a:gd name="connsiteY751" fmla="*/ 1888838 h 6858000"/>
              <a:gd name="connsiteX752" fmla="*/ 242575 w 7467600"/>
              <a:gd name="connsiteY752" fmla="*/ 1958841 h 6858000"/>
              <a:gd name="connsiteX753" fmla="*/ 82197 w 7467600"/>
              <a:gd name="connsiteY753" fmla="*/ 1754826 h 6858000"/>
              <a:gd name="connsiteX754" fmla="*/ 0 w 7467600"/>
              <a:gd name="connsiteY754" fmla="*/ 1679650 h 6858000"/>
              <a:gd name="connsiteX755" fmla="*/ 0 w 7467600"/>
              <a:gd name="connsiteY755" fmla="*/ 1602463 h 6858000"/>
              <a:gd name="connsiteX756" fmla="*/ 84689 w 7467600"/>
              <a:gd name="connsiteY756" fmla="*/ 1677442 h 6858000"/>
              <a:gd name="connsiteX757" fmla="*/ 298437 w 7467600"/>
              <a:gd name="connsiteY757" fmla="*/ 1968019 h 6858000"/>
              <a:gd name="connsiteX758" fmla="*/ 227269 w 7467600"/>
              <a:gd name="connsiteY758" fmla="*/ 1114064 h 6858000"/>
              <a:gd name="connsiteX759" fmla="*/ 248003 w 7467600"/>
              <a:gd name="connsiteY759" fmla="*/ 1089613 h 6858000"/>
              <a:gd name="connsiteX760" fmla="*/ 427020 w 7467600"/>
              <a:gd name="connsiteY760" fmla="*/ 1619803 h 6858000"/>
              <a:gd name="connsiteX761" fmla="*/ 340345 w 7467600"/>
              <a:gd name="connsiteY761" fmla="*/ 2027739 h 6858000"/>
              <a:gd name="connsiteX762" fmla="*/ 360865 w 7467600"/>
              <a:gd name="connsiteY762" fmla="*/ 2044827 h 6858000"/>
              <a:gd name="connsiteX763" fmla="*/ 560414 w 7467600"/>
              <a:gd name="connsiteY763" fmla="*/ 2421457 h 6858000"/>
              <a:gd name="connsiteX764" fmla="*/ 1359703 w 7467600"/>
              <a:gd name="connsiteY764" fmla="*/ 2578554 h 6858000"/>
              <a:gd name="connsiteX765" fmla="*/ 1359422 w 7467600"/>
              <a:gd name="connsiteY765" fmla="*/ 2577994 h 6858000"/>
              <a:gd name="connsiteX766" fmla="*/ 828701 w 7467600"/>
              <a:gd name="connsiteY766" fmla="*/ 1839520 h 6858000"/>
              <a:gd name="connsiteX767" fmla="*/ 494427 w 7467600"/>
              <a:gd name="connsiteY767" fmla="*/ 1092333 h 6858000"/>
              <a:gd name="connsiteX768" fmla="*/ 506322 w 7467600"/>
              <a:gd name="connsiteY768" fmla="*/ 1020997 h 6858000"/>
              <a:gd name="connsiteX769" fmla="*/ 4570198 w 7467600"/>
              <a:gd name="connsiteY769" fmla="*/ 978081 h 6858000"/>
              <a:gd name="connsiteX770" fmla="*/ 4523691 w 7467600"/>
              <a:gd name="connsiteY770" fmla="*/ 1127776 h 6858000"/>
              <a:gd name="connsiteX771" fmla="*/ 4509875 w 7467600"/>
              <a:gd name="connsiteY771" fmla="*/ 1167552 h 6858000"/>
              <a:gd name="connsiteX772" fmla="*/ 4478168 w 7467600"/>
              <a:gd name="connsiteY772" fmla="*/ 1260735 h 6858000"/>
              <a:gd name="connsiteX773" fmla="*/ 4409309 w 7467600"/>
              <a:gd name="connsiteY773" fmla="*/ 1666996 h 6858000"/>
              <a:gd name="connsiteX774" fmla="*/ 4370031 w 7467600"/>
              <a:gd name="connsiteY774" fmla="*/ 1955666 h 6858000"/>
              <a:gd name="connsiteX775" fmla="*/ 4570198 w 7467600"/>
              <a:gd name="connsiteY775" fmla="*/ 978081 h 6858000"/>
              <a:gd name="connsiteX776" fmla="*/ 4557898 w 7467600"/>
              <a:gd name="connsiteY776" fmla="*/ 900011 h 6858000"/>
              <a:gd name="connsiteX777" fmla="*/ 4344840 w 7467600"/>
              <a:gd name="connsiteY777" fmla="*/ 1922038 h 6858000"/>
              <a:gd name="connsiteX778" fmla="*/ 4378710 w 7467600"/>
              <a:gd name="connsiteY778" fmla="*/ 1665516 h 6858000"/>
              <a:gd name="connsiteX779" fmla="*/ 4448798 w 7467600"/>
              <a:gd name="connsiteY779" fmla="*/ 1253024 h 6858000"/>
              <a:gd name="connsiteX780" fmla="*/ 4480315 w 7467600"/>
              <a:gd name="connsiteY780" fmla="*/ 1158454 h 6858000"/>
              <a:gd name="connsiteX781" fmla="*/ 4494133 w 7467600"/>
              <a:gd name="connsiteY781" fmla="*/ 1118676 h 6858000"/>
              <a:gd name="connsiteX782" fmla="*/ 4557898 w 7467600"/>
              <a:gd name="connsiteY782" fmla="*/ 900011 h 6858000"/>
              <a:gd name="connsiteX783" fmla="*/ 5870151 w 7467600"/>
              <a:gd name="connsiteY783" fmla="*/ 898890 h 6858000"/>
              <a:gd name="connsiteX784" fmla="*/ 5861335 w 7467600"/>
              <a:gd name="connsiteY784" fmla="*/ 899177 h 6858000"/>
              <a:gd name="connsiteX785" fmla="*/ 5843702 w 7467600"/>
              <a:gd name="connsiteY785" fmla="*/ 899748 h 6858000"/>
              <a:gd name="connsiteX786" fmla="*/ 5651107 w 7467600"/>
              <a:gd name="connsiteY786" fmla="*/ 920306 h 6858000"/>
              <a:gd name="connsiteX787" fmla="*/ 5459407 w 7467600"/>
              <a:gd name="connsiteY787" fmla="*/ 940975 h 6858000"/>
              <a:gd name="connsiteX788" fmla="*/ 5374846 w 7467600"/>
              <a:gd name="connsiteY788" fmla="*/ 941988 h 6858000"/>
              <a:gd name="connsiteX789" fmla="*/ 5256105 w 7467600"/>
              <a:gd name="connsiteY789" fmla="*/ 945632 h 6858000"/>
              <a:gd name="connsiteX790" fmla="*/ 5107071 w 7467600"/>
              <a:gd name="connsiteY790" fmla="*/ 969720 h 6858000"/>
              <a:gd name="connsiteX791" fmla="*/ 4998681 w 7467600"/>
              <a:gd name="connsiteY791" fmla="*/ 988771 h 6858000"/>
              <a:gd name="connsiteX792" fmla="*/ 5870151 w 7467600"/>
              <a:gd name="connsiteY792" fmla="*/ 898890 h 6858000"/>
              <a:gd name="connsiteX793" fmla="*/ 5504425 w 7467600"/>
              <a:gd name="connsiteY793" fmla="*/ 848067 h 6858000"/>
              <a:gd name="connsiteX794" fmla="*/ 4968849 w 7467600"/>
              <a:gd name="connsiteY794" fmla="*/ 962318 h 6858000"/>
              <a:gd name="connsiteX795" fmla="*/ 5104039 w 7467600"/>
              <a:gd name="connsiteY795" fmla="*/ 940634 h 6858000"/>
              <a:gd name="connsiteX796" fmla="*/ 5256311 w 7467600"/>
              <a:gd name="connsiteY796" fmla="*/ 916490 h 6858000"/>
              <a:gd name="connsiteX797" fmla="*/ 5377381 w 7467600"/>
              <a:gd name="connsiteY797" fmla="*/ 912671 h 6858000"/>
              <a:gd name="connsiteX798" fmla="*/ 5460148 w 7467600"/>
              <a:gd name="connsiteY798" fmla="*/ 911442 h 6858000"/>
              <a:gd name="connsiteX799" fmla="*/ 5648971 w 7467600"/>
              <a:gd name="connsiteY799" fmla="*/ 891331 h 6858000"/>
              <a:gd name="connsiteX800" fmla="*/ 5844807 w 7467600"/>
              <a:gd name="connsiteY800" fmla="*/ 870718 h 6858000"/>
              <a:gd name="connsiteX801" fmla="*/ 5862975 w 7467600"/>
              <a:gd name="connsiteY801" fmla="*/ 869756 h 6858000"/>
              <a:gd name="connsiteX802" fmla="*/ 5920887 w 7467600"/>
              <a:gd name="connsiteY802" fmla="*/ 865929 h 6858000"/>
              <a:gd name="connsiteX803" fmla="*/ 5504425 w 7467600"/>
              <a:gd name="connsiteY803" fmla="*/ 848067 h 6858000"/>
              <a:gd name="connsiteX804" fmla="*/ 3607114 w 7467600"/>
              <a:gd name="connsiteY804" fmla="*/ 467441 h 6858000"/>
              <a:gd name="connsiteX805" fmla="*/ 3296242 w 7467600"/>
              <a:gd name="connsiteY805" fmla="*/ 807991 h 6858000"/>
              <a:gd name="connsiteX806" fmla="*/ 3174674 w 7467600"/>
              <a:gd name="connsiteY806" fmla="*/ 919759 h 6858000"/>
              <a:gd name="connsiteX807" fmla="*/ 3042978 w 7467600"/>
              <a:gd name="connsiteY807" fmla="*/ 1054894 h 6858000"/>
              <a:gd name="connsiteX808" fmla="*/ 2968914 w 7467600"/>
              <a:gd name="connsiteY808" fmla="*/ 1133756 h 6858000"/>
              <a:gd name="connsiteX809" fmla="*/ 3103823 w 7467600"/>
              <a:gd name="connsiteY809" fmla="*/ 1026814 h 6858000"/>
              <a:gd name="connsiteX810" fmla="*/ 3607114 w 7467600"/>
              <a:gd name="connsiteY810" fmla="*/ 467441 h 6858000"/>
              <a:gd name="connsiteX811" fmla="*/ 3744487 w 7467600"/>
              <a:gd name="connsiteY811" fmla="*/ 383136 h 6858000"/>
              <a:gd name="connsiteX812" fmla="*/ 3970213 w 7467600"/>
              <a:gd name="connsiteY812" fmla="*/ 995559 h 6858000"/>
              <a:gd name="connsiteX813" fmla="*/ 3744487 w 7467600"/>
              <a:gd name="connsiteY813" fmla="*/ 383136 h 6858000"/>
              <a:gd name="connsiteX814" fmla="*/ 3624562 w 7467600"/>
              <a:gd name="connsiteY814" fmla="*/ 367041 h 6858000"/>
              <a:gd name="connsiteX815" fmla="*/ 3489712 w 7467600"/>
              <a:gd name="connsiteY815" fmla="*/ 485386 h 6858000"/>
              <a:gd name="connsiteX816" fmla="*/ 3182994 w 7467600"/>
              <a:gd name="connsiteY816" fmla="*/ 828265 h 6858000"/>
              <a:gd name="connsiteX817" fmla="*/ 2892114 w 7467600"/>
              <a:gd name="connsiteY817" fmla="*/ 1172635 h 6858000"/>
              <a:gd name="connsiteX818" fmla="*/ 3021459 w 7467600"/>
              <a:gd name="connsiteY818" fmla="*/ 1035385 h 6858000"/>
              <a:gd name="connsiteX819" fmla="*/ 3153873 w 7467600"/>
              <a:gd name="connsiteY819" fmla="*/ 898971 h 6858000"/>
              <a:gd name="connsiteX820" fmla="*/ 3276511 w 7467600"/>
              <a:gd name="connsiteY820" fmla="*/ 786423 h 6858000"/>
              <a:gd name="connsiteX821" fmla="*/ 3584154 w 7467600"/>
              <a:gd name="connsiteY821" fmla="*/ 448218 h 6858000"/>
              <a:gd name="connsiteX822" fmla="*/ 3624562 w 7467600"/>
              <a:gd name="connsiteY822" fmla="*/ 367041 h 6858000"/>
              <a:gd name="connsiteX823" fmla="*/ 3766672 w 7467600"/>
              <a:gd name="connsiteY823" fmla="*/ 359429 h 6858000"/>
              <a:gd name="connsiteX824" fmla="*/ 3996338 w 7467600"/>
              <a:gd name="connsiteY824" fmla="*/ 968237 h 6858000"/>
              <a:gd name="connsiteX825" fmla="*/ 3766672 w 7467600"/>
              <a:gd name="connsiteY825" fmla="*/ 359429 h 6858000"/>
              <a:gd name="connsiteX826" fmla="*/ 5805386 w 7467600"/>
              <a:gd name="connsiteY826" fmla="*/ 239240 h 6858000"/>
              <a:gd name="connsiteX827" fmla="*/ 5736947 w 7467600"/>
              <a:gd name="connsiteY827" fmla="*/ 261367 h 6858000"/>
              <a:gd name="connsiteX828" fmla="*/ 5427012 w 7467600"/>
              <a:gd name="connsiteY828" fmla="*/ 311272 h 6858000"/>
              <a:gd name="connsiteX829" fmla="*/ 5147818 w 7467600"/>
              <a:gd name="connsiteY829" fmla="*/ 322112 h 6858000"/>
              <a:gd name="connsiteX830" fmla="*/ 5060854 w 7467600"/>
              <a:gd name="connsiteY830" fmla="*/ 311882 h 6858000"/>
              <a:gd name="connsiteX831" fmla="*/ 4945989 w 7467600"/>
              <a:gd name="connsiteY831" fmla="*/ 300516 h 6858000"/>
              <a:gd name="connsiteX832" fmla="*/ 5410479 w 7467600"/>
              <a:gd name="connsiteY832" fmla="*/ 348434 h 6858000"/>
              <a:gd name="connsiteX833" fmla="*/ 5805386 w 7467600"/>
              <a:gd name="connsiteY833" fmla="*/ 239240 h 6858000"/>
              <a:gd name="connsiteX834" fmla="*/ 5905192 w 7467600"/>
              <a:gd name="connsiteY834" fmla="*/ 163079 h 6858000"/>
              <a:gd name="connsiteX835" fmla="*/ 5865655 w 7467600"/>
              <a:gd name="connsiteY835" fmla="*/ 171901 h 6858000"/>
              <a:gd name="connsiteX836" fmla="*/ 5259740 w 7467600"/>
              <a:gd name="connsiteY836" fmla="*/ 257013 h 6858000"/>
              <a:gd name="connsiteX837" fmla="*/ 5208466 w 7467600"/>
              <a:gd name="connsiteY837" fmla="*/ 257550 h 6858000"/>
              <a:gd name="connsiteX838" fmla="*/ 4980204 w 7467600"/>
              <a:gd name="connsiteY838" fmla="*/ 271903 h 6858000"/>
              <a:gd name="connsiteX839" fmla="*/ 5068068 w 7467600"/>
              <a:gd name="connsiteY839" fmla="*/ 282244 h 6858000"/>
              <a:gd name="connsiteX840" fmla="*/ 5153231 w 7467600"/>
              <a:gd name="connsiteY840" fmla="*/ 292240 h 6858000"/>
              <a:gd name="connsiteX841" fmla="*/ 5426491 w 7467600"/>
              <a:gd name="connsiteY841" fmla="*/ 281128 h 6858000"/>
              <a:gd name="connsiteX842" fmla="*/ 5731212 w 7467600"/>
              <a:gd name="connsiteY842" fmla="*/ 231951 h 6858000"/>
              <a:gd name="connsiteX843" fmla="*/ 5905192 w 7467600"/>
              <a:gd name="connsiteY843" fmla="*/ 163079 h 6858000"/>
              <a:gd name="connsiteX844" fmla="*/ 5944437 w 7467600"/>
              <a:gd name="connsiteY844" fmla="*/ 113829 h 6858000"/>
              <a:gd name="connsiteX845" fmla="*/ 5825032 w 7467600"/>
              <a:gd name="connsiteY845" fmla="*/ 146405 h 6858000"/>
              <a:gd name="connsiteX846" fmla="*/ 4955599 w 7467600"/>
              <a:gd name="connsiteY846" fmla="*/ 247008 h 6858000"/>
              <a:gd name="connsiteX847" fmla="*/ 5210104 w 7467600"/>
              <a:gd name="connsiteY847" fmla="*/ 228123 h 6858000"/>
              <a:gd name="connsiteX848" fmla="*/ 5261015 w 7467600"/>
              <a:gd name="connsiteY848" fmla="*/ 227087 h 6858000"/>
              <a:gd name="connsiteX849" fmla="*/ 5861181 w 7467600"/>
              <a:gd name="connsiteY849" fmla="*/ 143093 h 6858000"/>
              <a:gd name="connsiteX850" fmla="*/ 5961252 w 7467600"/>
              <a:gd name="connsiteY850" fmla="*/ 114820 h 6858000"/>
              <a:gd name="connsiteX851" fmla="*/ 5944437 w 7467600"/>
              <a:gd name="connsiteY851" fmla="*/ 113829 h 6858000"/>
              <a:gd name="connsiteX852" fmla="*/ 3882765 w 7467600"/>
              <a:gd name="connsiteY852" fmla="*/ 0 h 6858000"/>
              <a:gd name="connsiteX853" fmla="*/ 3995099 w 7467600"/>
              <a:gd name="connsiteY853" fmla="*/ 0 h 6858000"/>
              <a:gd name="connsiteX854" fmla="*/ 4163818 w 7467600"/>
              <a:gd name="connsiteY854" fmla="*/ 234104 h 6858000"/>
              <a:gd name="connsiteX855" fmla="*/ 4172099 w 7467600"/>
              <a:gd name="connsiteY855" fmla="*/ 234207 h 6858000"/>
              <a:gd name="connsiteX856" fmla="*/ 4784282 w 7467600"/>
              <a:gd name="connsiteY856" fmla="*/ 276561 h 6858000"/>
              <a:gd name="connsiteX857" fmla="*/ 4801687 w 7467600"/>
              <a:gd name="connsiteY857" fmla="*/ 267764 h 6858000"/>
              <a:gd name="connsiteX858" fmla="*/ 6082788 w 7467600"/>
              <a:gd name="connsiteY858" fmla="*/ 64119 h 6858000"/>
              <a:gd name="connsiteX859" fmla="*/ 6099442 w 7467600"/>
              <a:gd name="connsiteY859" fmla="*/ 82568 h 6858000"/>
              <a:gd name="connsiteX860" fmla="*/ 4804137 w 7467600"/>
              <a:gd name="connsiteY860" fmla="*/ 320931 h 6858000"/>
              <a:gd name="connsiteX861" fmla="*/ 4227047 w 7467600"/>
              <a:gd name="connsiteY861" fmla="*/ 313415 h 6858000"/>
              <a:gd name="connsiteX862" fmla="*/ 4346041 w 7467600"/>
              <a:gd name="connsiteY862" fmla="*/ 456086 h 6858000"/>
              <a:gd name="connsiteX863" fmla="*/ 4870967 w 7467600"/>
              <a:gd name="connsiteY863" fmla="*/ 963061 h 6858000"/>
              <a:gd name="connsiteX864" fmla="*/ 4889647 w 7467600"/>
              <a:gd name="connsiteY864" fmla="*/ 957147 h 6858000"/>
              <a:gd name="connsiteX865" fmla="*/ 5422504 w 7467600"/>
              <a:gd name="connsiteY865" fmla="*/ 805191 h 6858000"/>
              <a:gd name="connsiteX866" fmla="*/ 6087656 w 7467600"/>
              <a:gd name="connsiteY866" fmla="*/ 826703 h 6858000"/>
              <a:gd name="connsiteX867" fmla="*/ 6058717 w 7467600"/>
              <a:gd name="connsiteY867" fmla="*/ 865992 h 6858000"/>
              <a:gd name="connsiteX868" fmla="*/ 4974153 w 7467600"/>
              <a:gd name="connsiteY868" fmla="*/ 1045456 h 6858000"/>
              <a:gd name="connsiteX869" fmla="*/ 5627835 w 7467600"/>
              <a:gd name="connsiteY869" fmla="*/ 1472077 h 6858000"/>
              <a:gd name="connsiteX870" fmla="*/ 5629817 w 7467600"/>
              <a:gd name="connsiteY870" fmla="*/ 1471412 h 6858000"/>
              <a:gd name="connsiteX871" fmla="*/ 5634124 w 7467600"/>
              <a:gd name="connsiteY871" fmla="*/ 1470572 h 6858000"/>
              <a:gd name="connsiteX872" fmla="*/ 5755832 w 7467600"/>
              <a:gd name="connsiteY872" fmla="*/ 1383886 h 6858000"/>
              <a:gd name="connsiteX873" fmla="*/ 6014186 w 7467600"/>
              <a:gd name="connsiteY873" fmla="*/ 1279799 h 6858000"/>
              <a:gd name="connsiteX874" fmla="*/ 6901619 w 7467600"/>
              <a:gd name="connsiteY874" fmla="*/ 1047874 h 6858000"/>
              <a:gd name="connsiteX875" fmla="*/ 6931566 w 7467600"/>
              <a:gd name="connsiteY875" fmla="*/ 1062034 h 6858000"/>
              <a:gd name="connsiteX876" fmla="*/ 5790982 w 7467600"/>
              <a:gd name="connsiteY876" fmla="*/ 1561380 h 6858000"/>
              <a:gd name="connsiteX877" fmla="*/ 6188971 w 7467600"/>
              <a:gd name="connsiteY877" fmla="*/ 1755168 h 6858000"/>
              <a:gd name="connsiteX878" fmla="*/ 6202446 w 7467600"/>
              <a:gd name="connsiteY878" fmla="*/ 1752268 h 6858000"/>
              <a:gd name="connsiteX879" fmla="*/ 7179560 w 7467600"/>
              <a:gd name="connsiteY879" fmla="*/ 1467551 h 6858000"/>
              <a:gd name="connsiteX880" fmla="*/ 7158730 w 7467600"/>
              <a:gd name="connsiteY880" fmla="*/ 1507835 h 6858000"/>
              <a:gd name="connsiteX881" fmla="*/ 6326959 w 7467600"/>
              <a:gd name="connsiteY881" fmla="*/ 1817686 h 6858000"/>
              <a:gd name="connsiteX882" fmla="*/ 6537433 w 7467600"/>
              <a:gd name="connsiteY882" fmla="*/ 1907790 h 6858000"/>
              <a:gd name="connsiteX883" fmla="*/ 6550221 w 7467600"/>
              <a:gd name="connsiteY883" fmla="*/ 1910729 h 6858000"/>
              <a:gd name="connsiteX884" fmla="*/ 6964438 w 7467600"/>
              <a:gd name="connsiteY884" fmla="*/ 2209505 h 6858000"/>
              <a:gd name="connsiteX885" fmla="*/ 7367862 w 7467600"/>
              <a:gd name="connsiteY885" fmla="*/ 2806833 h 6858000"/>
              <a:gd name="connsiteX886" fmla="*/ 7364329 w 7467600"/>
              <a:gd name="connsiteY886" fmla="*/ 2826907 h 6858000"/>
              <a:gd name="connsiteX887" fmla="*/ 7290545 w 7467600"/>
              <a:gd name="connsiteY887" fmla="*/ 2850663 h 6858000"/>
              <a:gd name="connsiteX888" fmla="*/ 6472036 w 7467600"/>
              <a:gd name="connsiteY888" fmla="*/ 1959003 h 6858000"/>
              <a:gd name="connsiteX889" fmla="*/ 5792897 w 7467600"/>
              <a:gd name="connsiteY889" fmla="*/ 1647747 h 6858000"/>
              <a:gd name="connsiteX890" fmla="*/ 5842751 w 7467600"/>
              <a:gd name="connsiteY890" fmla="*/ 1816112 h 6858000"/>
              <a:gd name="connsiteX891" fmla="*/ 5847424 w 7467600"/>
              <a:gd name="connsiteY891" fmla="*/ 1815776 h 6858000"/>
              <a:gd name="connsiteX892" fmla="*/ 6399821 w 7467600"/>
              <a:gd name="connsiteY892" fmla="*/ 2344799 h 6858000"/>
              <a:gd name="connsiteX893" fmla="*/ 6323232 w 7467600"/>
              <a:gd name="connsiteY893" fmla="*/ 2389634 h 6858000"/>
              <a:gd name="connsiteX894" fmla="*/ 5942958 w 7467600"/>
              <a:gd name="connsiteY894" fmla="*/ 2077708 h 6858000"/>
              <a:gd name="connsiteX895" fmla="*/ 5921559 w 7467600"/>
              <a:gd name="connsiteY895" fmla="*/ 2378596 h 6858000"/>
              <a:gd name="connsiteX896" fmla="*/ 5817651 w 7467600"/>
              <a:gd name="connsiteY896" fmla="*/ 3023919 h 6858000"/>
              <a:gd name="connsiteX897" fmla="*/ 5729634 w 7467600"/>
              <a:gd name="connsiteY897" fmla="*/ 3051849 h 6858000"/>
              <a:gd name="connsiteX898" fmla="*/ 5611018 w 7467600"/>
              <a:gd name="connsiteY898" fmla="*/ 2316769 h 6858000"/>
              <a:gd name="connsiteX899" fmla="*/ 5687608 w 7467600"/>
              <a:gd name="connsiteY899" fmla="*/ 2039972 h 6858000"/>
              <a:gd name="connsiteX900" fmla="*/ 5657554 w 7467600"/>
              <a:gd name="connsiteY900" fmla="*/ 1576445 h 6858000"/>
              <a:gd name="connsiteX901" fmla="*/ 5150475 w 7467600"/>
              <a:gd name="connsiteY901" fmla="*/ 1274012 h 6858000"/>
              <a:gd name="connsiteX902" fmla="*/ 5349142 w 7467600"/>
              <a:gd name="connsiteY902" fmla="*/ 2204405 h 6858000"/>
              <a:gd name="connsiteX903" fmla="*/ 5262214 w 7467600"/>
              <a:gd name="connsiteY903" fmla="*/ 2233836 h 6858000"/>
              <a:gd name="connsiteX904" fmla="*/ 4981539 w 7467600"/>
              <a:gd name="connsiteY904" fmla="*/ 1542201 h 6858000"/>
              <a:gd name="connsiteX905" fmla="*/ 4958461 w 7467600"/>
              <a:gd name="connsiteY905" fmla="*/ 1136957 h 6858000"/>
              <a:gd name="connsiteX906" fmla="*/ 4655015 w 7467600"/>
              <a:gd name="connsiteY906" fmla="*/ 891426 h 6858000"/>
              <a:gd name="connsiteX907" fmla="*/ 4348002 w 7467600"/>
              <a:gd name="connsiteY907" fmla="*/ 2205895 h 6858000"/>
              <a:gd name="connsiteX908" fmla="*/ 4262250 w 7467600"/>
              <a:gd name="connsiteY908" fmla="*/ 2219972 h 6858000"/>
              <a:gd name="connsiteX909" fmla="*/ 4550611 w 7467600"/>
              <a:gd name="connsiteY909" fmla="*/ 817540 h 6858000"/>
              <a:gd name="connsiteX910" fmla="*/ 4564418 w 7467600"/>
              <a:gd name="connsiteY910" fmla="*/ 808293 h 6858000"/>
              <a:gd name="connsiteX911" fmla="*/ 4266388 w 7467600"/>
              <a:gd name="connsiteY911" fmla="*/ 500083 h 6858000"/>
              <a:gd name="connsiteX912" fmla="*/ 4032842 w 7467600"/>
              <a:gd name="connsiteY912" fmla="*/ 211809 h 6858000"/>
              <a:gd name="connsiteX913" fmla="*/ 3882765 w 7467600"/>
              <a:gd name="connsiteY913" fmla="*/ 0 h 6858000"/>
              <a:gd name="connsiteX914" fmla="*/ 3721337 w 7467600"/>
              <a:gd name="connsiteY914" fmla="*/ 0 h 6858000"/>
              <a:gd name="connsiteX915" fmla="*/ 3797544 w 7467600"/>
              <a:gd name="connsiteY915" fmla="*/ 0 h 6858000"/>
              <a:gd name="connsiteX916" fmla="*/ 3775734 w 7467600"/>
              <a:gd name="connsiteY916" fmla="*/ 95131 h 6858000"/>
              <a:gd name="connsiteX917" fmla="*/ 3724807 w 7467600"/>
              <a:gd name="connsiteY917" fmla="*/ 272257 h 6858000"/>
              <a:gd name="connsiteX918" fmla="*/ 3726844 w 7467600"/>
              <a:gd name="connsiteY918" fmla="*/ 282988 h 6858000"/>
              <a:gd name="connsiteX919" fmla="*/ 3742664 w 7467600"/>
              <a:gd name="connsiteY919" fmla="*/ 279918 h 6858000"/>
              <a:gd name="connsiteX920" fmla="*/ 4103910 w 7467600"/>
              <a:gd name="connsiteY920" fmla="*/ 1161917 h 6858000"/>
              <a:gd name="connsiteX921" fmla="*/ 4020269 w 7467600"/>
              <a:gd name="connsiteY921" fmla="*/ 1200406 h 6858000"/>
              <a:gd name="connsiteX922" fmla="*/ 3674882 w 7467600"/>
              <a:gd name="connsiteY922" fmla="*/ 488524 h 6858000"/>
              <a:gd name="connsiteX923" fmla="*/ 3132682 w 7467600"/>
              <a:gd name="connsiteY923" fmla="*/ 1072284 h 6858000"/>
              <a:gd name="connsiteX924" fmla="*/ 2716346 w 7467600"/>
              <a:gd name="connsiteY924" fmla="*/ 1276376 h 6858000"/>
              <a:gd name="connsiteX925" fmla="*/ 2716772 w 7467600"/>
              <a:gd name="connsiteY925" fmla="*/ 1255462 h 6858000"/>
              <a:gd name="connsiteX926" fmla="*/ 3471096 w 7467600"/>
              <a:gd name="connsiteY926" fmla="*/ 437072 h 6858000"/>
              <a:gd name="connsiteX927" fmla="*/ 3639057 w 7467600"/>
              <a:gd name="connsiteY927" fmla="*/ 286334 h 6858000"/>
              <a:gd name="connsiteX928" fmla="*/ 3640309 w 7467600"/>
              <a:gd name="connsiteY928" fmla="*/ 284664 h 6858000"/>
              <a:gd name="connsiteX929" fmla="*/ 3646022 w 7467600"/>
              <a:gd name="connsiteY929" fmla="*/ 276711 h 6858000"/>
              <a:gd name="connsiteX930" fmla="*/ 3707943 w 7467600"/>
              <a:gd name="connsiteY930" fmla="*/ 65958 h 6858000"/>
              <a:gd name="connsiteX931" fmla="*/ 3721337 w 7467600"/>
              <a:gd name="connsiteY931" fmla="*/ 0 h 6858000"/>
              <a:gd name="connsiteX932" fmla="*/ 2867960 w 7467600"/>
              <a:gd name="connsiteY932" fmla="*/ 0 h 6858000"/>
              <a:gd name="connsiteX933" fmla="*/ 2926351 w 7467600"/>
              <a:gd name="connsiteY933" fmla="*/ 0 h 6858000"/>
              <a:gd name="connsiteX934" fmla="*/ 2902823 w 7467600"/>
              <a:gd name="connsiteY934" fmla="*/ 262929 h 6858000"/>
              <a:gd name="connsiteX935" fmla="*/ 2940663 w 7467600"/>
              <a:gd name="connsiteY935" fmla="*/ 140884 h 6858000"/>
              <a:gd name="connsiteX936" fmla="*/ 2947039 w 7467600"/>
              <a:gd name="connsiteY936" fmla="*/ 122524 h 6858000"/>
              <a:gd name="connsiteX937" fmla="*/ 2984316 w 7467600"/>
              <a:gd name="connsiteY937" fmla="*/ 0 h 6858000"/>
              <a:gd name="connsiteX938" fmla="*/ 3016114 w 7467600"/>
              <a:gd name="connsiteY938" fmla="*/ 0 h 6858000"/>
              <a:gd name="connsiteX939" fmla="*/ 2979949 w 7467600"/>
              <a:gd name="connsiteY939" fmla="*/ 119274 h 6858000"/>
              <a:gd name="connsiteX940" fmla="*/ 3023879 w 7467600"/>
              <a:gd name="connsiteY940" fmla="*/ 0 h 6858000"/>
              <a:gd name="connsiteX941" fmla="*/ 3105400 w 7467600"/>
              <a:gd name="connsiteY941" fmla="*/ 0 h 6858000"/>
              <a:gd name="connsiteX942" fmla="*/ 3094669 w 7467600"/>
              <a:gd name="connsiteY942" fmla="*/ 30308 h 6858000"/>
              <a:gd name="connsiteX943" fmla="*/ 2901945 w 7467600"/>
              <a:gd name="connsiteY943" fmla="*/ 466538 h 6858000"/>
              <a:gd name="connsiteX944" fmla="*/ 2815209 w 7467600"/>
              <a:gd name="connsiteY944" fmla="*/ 497361 h 6858000"/>
              <a:gd name="connsiteX945" fmla="*/ 2844845 w 7467600"/>
              <a:gd name="connsiteY945" fmla="*/ 127638 h 6858000"/>
              <a:gd name="connsiteX946" fmla="*/ 2867960 w 7467600"/>
              <a:gd name="connsiteY946" fmla="*/ 0 h 6858000"/>
              <a:gd name="connsiteX947" fmla="*/ 1057230 w 7467600"/>
              <a:gd name="connsiteY947" fmla="*/ 0 h 6858000"/>
              <a:gd name="connsiteX948" fmla="*/ 1111003 w 7467600"/>
              <a:gd name="connsiteY948" fmla="*/ 0 h 6858000"/>
              <a:gd name="connsiteX949" fmla="*/ 1125553 w 7467600"/>
              <a:gd name="connsiteY949" fmla="*/ 52588 h 6858000"/>
              <a:gd name="connsiteX950" fmla="*/ 1304276 w 7467600"/>
              <a:gd name="connsiteY950" fmla="*/ 476275 h 6858000"/>
              <a:gd name="connsiteX951" fmla="*/ 1492066 w 7467600"/>
              <a:gd name="connsiteY951" fmla="*/ 886333 h 6858000"/>
              <a:gd name="connsiteX952" fmla="*/ 1423698 w 7467600"/>
              <a:gd name="connsiteY952" fmla="*/ 710817 h 6858000"/>
              <a:gd name="connsiteX953" fmla="*/ 1357609 w 7467600"/>
              <a:gd name="connsiteY953" fmla="*/ 532892 h 6858000"/>
              <a:gd name="connsiteX954" fmla="*/ 1309550 w 7467600"/>
              <a:gd name="connsiteY954" fmla="*/ 374031 h 6858000"/>
              <a:gd name="connsiteX955" fmla="*/ 1193673 w 7467600"/>
              <a:gd name="connsiteY955" fmla="*/ 49533 h 6858000"/>
              <a:gd name="connsiteX956" fmla="*/ 1164391 w 7467600"/>
              <a:gd name="connsiteY956" fmla="*/ 0 h 6858000"/>
              <a:gd name="connsiteX957" fmla="*/ 1200666 w 7467600"/>
              <a:gd name="connsiteY957" fmla="*/ 0 h 6858000"/>
              <a:gd name="connsiteX958" fmla="*/ 1223408 w 7467600"/>
              <a:gd name="connsiteY958" fmla="*/ 38996 h 6858000"/>
              <a:gd name="connsiteX959" fmla="*/ 1339635 w 7467600"/>
              <a:gd name="connsiteY959" fmla="*/ 365517 h 6858000"/>
              <a:gd name="connsiteX960" fmla="*/ 1387469 w 7467600"/>
              <a:gd name="connsiteY960" fmla="*/ 523079 h 6858000"/>
              <a:gd name="connsiteX961" fmla="*/ 1452685 w 7467600"/>
              <a:gd name="connsiteY961" fmla="*/ 699806 h 6858000"/>
              <a:gd name="connsiteX962" fmla="*/ 1492092 w 7467600"/>
              <a:gd name="connsiteY962" fmla="*/ 800424 h 6858000"/>
              <a:gd name="connsiteX963" fmla="*/ 1455302 w 7467600"/>
              <a:gd name="connsiteY963" fmla="*/ 632913 h 6858000"/>
              <a:gd name="connsiteX964" fmla="*/ 1222336 w 7467600"/>
              <a:gd name="connsiteY964" fmla="*/ 9480 h 6858000"/>
              <a:gd name="connsiteX965" fmla="*/ 1214634 w 7467600"/>
              <a:gd name="connsiteY965" fmla="*/ 0 h 6858000"/>
              <a:gd name="connsiteX966" fmla="*/ 1289827 w 7467600"/>
              <a:gd name="connsiteY966" fmla="*/ 0 h 6858000"/>
              <a:gd name="connsiteX967" fmla="*/ 1321076 w 7467600"/>
              <a:gd name="connsiteY967" fmla="*/ 59722 h 6858000"/>
              <a:gd name="connsiteX968" fmla="*/ 1512579 w 7467600"/>
              <a:gd name="connsiteY968" fmla="*/ 626441 h 6858000"/>
              <a:gd name="connsiteX969" fmla="*/ 1506076 w 7467600"/>
              <a:gd name="connsiteY969" fmla="*/ 1089289 h 6858000"/>
              <a:gd name="connsiteX970" fmla="*/ 1486346 w 7467600"/>
              <a:gd name="connsiteY970" fmla="*/ 1079919 h 6858000"/>
              <a:gd name="connsiteX971" fmla="*/ 1070511 w 7467600"/>
              <a:gd name="connsiteY971" fmla="*/ 48609 h 6858000"/>
              <a:gd name="connsiteX972" fmla="*/ 1057230 w 7467600"/>
              <a:gd name="connsiteY972" fmla="*/ 0 h 6858000"/>
              <a:gd name="connsiteX973" fmla="*/ 43151 w 7467600"/>
              <a:gd name="connsiteY973" fmla="*/ 0 h 6858000"/>
              <a:gd name="connsiteX974" fmla="*/ 95283 w 7467600"/>
              <a:gd name="connsiteY974" fmla="*/ 0 h 6858000"/>
              <a:gd name="connsiteX975" fmla="*/ 300708 w 7467600"/>
              <a:gd name="connsiteY975" fmla="*/ 154571 h 6858000"/>
              <a:gd name="connsiteX976" fmla="*/ 530414 w 7467600"/>
              <a:gd name="connsiteY976" fmla="*/ 354673 h 6858000"/>
              <a:gd name="connsiteX977" fmla="*/ 333785 w 7467600"/>
              <a:gd name="connsiteY977" fmla="*/ 161564 h 6858000"/>
              <a:gd name="connsiteX978" fmla="*/ 147005 w 7467600"/>
              <a:gd name="connsiteY978" fmla="*/ 0 h 6858000"/>
              <a:gd name="connsiteX979" fmla="*/ 272509 w 7467600"/>
              <a:gd name="connsiteY979" fmla="*/ 0 h 6858000"/>
              <a:gd name="connsiteX980" fmla="*/ 326276 w 7467600"/>
              <a:gd name="connsiteY980" fmla="*/ 45847 h 6858000"/>
              <a:gd name="connsiteX981" fmla="*/ 823759 w 7467600"/>
              <a:gd name="connsiteY981" fmla="*/ 574145 h 6858000"/>
              <a:gd name="connsiteX982" fmla="*/ 811254 w 7467600"/>
              <a:gd name="connsiteY982" fmla="*/ 665546 h 6858000"/>
              <a:gd name="connsiteX983" fmla="*/ 154042 w 7467600"/>
              <a:gd name="connsiteY983" fmla="*/ 261522 h 6858000"/>
              <a:gd name="connsiteX984" fmla="*/ 13550 w 7467600"/>
              <a:gd name="connsiteY984" fmla="*/ 158423 h 6858000"/>
              <a:gd name="connsiteX985" fmla="*/ 0 w 7467600"/>
              <a:gd name="connsiteY985" fmla="*/ 146618 h 6858000"/>
              <a:gd name="connsiteX986" fmla="*/ 0 w 7467600"/>
              <a:gd name="connsiteY986" fmla="*/ 59161 h 6858000"/>
              <a:gd name="connsiteX987" fmla="*/ 45427 w 7467600"/>
              <a:gd name="connsiteY987" fmla="*/ 101078 h 6858000"/>
              <a:gd name="connsiteX988" fmla="*/ 630103 w 7467600"/>
              <a:gd name="connsiteY988" fmla="*/ 485885 h 6858000"/>
              <a:gd name="connsiteX989" fmla="*/ 532040 w 7467600"/>
              <a:gd name="connsiteY989" fmla="*/ 399359 h 6858000"/>
              <a:gd name="connsiteX990" fmla="*/ 517618 w 7467600"/>
              <a:gd name="connsiteY990" fmla="*/ 385726 h 6858000"/>
              <a:gd name="connsiteX991" fmla="*/ 285074 w 7467600"/>
              <a:gd name="connsiteY991" fmla="*/ 182755 h 6858000"/>
              <a:gd name="connsiteX992" fmla="*/ 43151 w 7467600"/>
              <a:gd name="connsiteY99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91022 w 7467600"/>
              <a:gd name="connsiteY134" fmla="*/ 5158141 h 6858000"/>
              <a:gd name="connsiteX135" fmla="*/ 7312201 w 7467600"/>
              <a:gd name="connsiteY135" fmla="*/ 5128278 h 6858000"/>
              <a:gd name="connsiteX136" fmla="*/ 1903353 w 7467600"/>
              <a:gd name="connsiteY136" fmla="*/ 5044827 h 6858000"/>
              <a:gd name="connsiteX137" fmla="*/ 1936931 w 7467600"/>
              <a:gd name="connsiteY137" fmla="*/ 5093954 h 6858000"/>
              <a:gd name="connsiteX138" fmla="*/ 2195868 w 7467600"/>
              <a:gd name="connsiteY138" fmla="*/ 5396574 h 6858000"/>
              <a:gd name="connsiteX139" fmla="*/ 2088852 w 7467600"/>
              <a:gd name="connsiteY139" fmla="*/ 5166123 h 6858000"/>
              <a:gd name="connsiteX140" fmla="*/ 1958241 w 7467600"/>
              <a:gd name="connsiteY140" fmla="*/ 5067955 h 6858000"/>
              <a:gd name="connsiteX141" fmla="*/ 1903353 w 7467600"/>
              <a:gd name="connsiteY141" fmla="*/ 5044827 h 6858000"/>
              <a:gd name="connsiteX142" fmla="*/ 1979378 w 7467600"/>
              <a:gd name="connsiteY142" fmla="*/ 4769504 h 6858000"/>
              <a:gd name="connsiteX143" fmla="*/ 2882120 w 7467600"/>
              <a:gd name="connsiteY143" fmla="*/ 5064547 h 6858000"/>
              <a:gd name="connsiteX144" fmla="*/ 2793103 w 7467600"/>
              <a:gd name="connsiteY144" fmla="*/ 5039699 h 6858000"/>
              <a:gd name="connsiteX145" fmla="*/ 2770041 w 7467600"/>
              <a:gd name="connsiteY145" fmla="*/ 5033634 h 6858000"/>
              <a:gd name="connsiteX146" fmla="*/ 1979378 w 7467600"/>
              <a:gd name="connsiteY146" fmla="*/ 4769504 h 6858000"/>
              <a:gd name="connsiteX147" fmla="*/ 1927410 w 7467600"/>
              <a:gd name="connsiteY147" fmla="*/ 4716164 h 6858000"/>
              <a:gd name="connsiteX148" fmla="*/ 1959587 w 7467600"/>
              <a:gd name="connsiteY148" fmla="*/ 4728849 h 6858000"/>
              <a:gd name="connsiteX149" fmla="*/ 2777707 w 7467600"/>
              <a:gd name="connsiteY149" fmla="*/ 5003991 h 6858000"/>
              <a:gd name="connsiteX150" fmla="*/ 2800768 w 7467600"/>
              <a:gd name="connsiteY150" fmla="*/ 5010056 h 6858000"/>
              <a:gd name="connsiteX151" fmla="*/ 2879408 w 7467600"/>
              <a:gd name="connsiteY151" fmla="*/ 5031590 h 6858000"/>
              <a:gd name="connsiteX152" fmla="*/ 2862295 w 7467600"/>
              <a:gd name="connsiteY152" fmla="*/ 5022958 h 6858000"/>
              <a:gd name="connsiteX153" fmla="*/ 2813343 w 7467600"/>
              <a:gd name="connsiteY153" fmla="*/ 4998369 h 6858000"/>
              <a:gd name="connsiteX154" fmla="*/ 2646245 w 7467600"/>
              <a:gd name="connsiteY154" fmla="*/ 4930999 h 6858000"/>
              <a:gd name="connsiteX155" fmla="*/ 1999243 w 7467600"/>
              <a:gd name="connsiteY155" fmla="*/ 4730524 h 6858000"/>
              <a:gd name="connsiteX156" fmla="*/ 1979527 w 7467600"/>
              <a:gd name="connsiteY156" fmla="*/ 4726651 h 6858000"/>
              <a:gd name="connsiteX157" fmla="*/ 1927410 w 7467600"/>
              <a:gd name="connsiteY157" fmla="*/ 4716164 h 6858000"/>
              <a:gd name="connsiteX158" fmla="*/ 1997014 w 7467600"/>
              <a:gd name="connsiteY158" fmla="*/ 4698007 h 6858000"/>
              <a:gd name="connsiteX159" fmla="*/ 2005458 w 7467600"/>
              <a:gd name="connsiteY159" fmla="*/ 4699540 h 6858000"/>
              <a:gd name="connsiteX160" fmla="*/ 2657186 w 7467600"/>
              <a:gd name="connsiteY160" fmla="*/ 4901687 h 6858000"/>
              <a:gd name="connsiteX161" fmla="*/ 2826662 w 7467600"/>
              <a:gd name="connsiteY161" fmla="*/ 4970362 h 6858000"/>
              <a:gd name="connsiteX162" fmla="*/ 2876100 w 7467600"/>
              <a:gd name="connsiteY162" fmla="*/ 4995397 h 6858000"/>
              <a:gd name="connsiteX163" fmla="*/ 3042600 w 7467600"/>
              <a:gd name="connsiteY163" fmla="*/ 5059532 h 6858000"/>
              <a:gd name="connsiteX164" fmla="*/ 1997014 w 7467600"/>
              <a:gd name="connsiteY164" fmla="*/ 4698007 h 6858000"/>
              <a:gd name="connsiteX165" fmla="*/ 2305292 w 7467600"/>
              <a:gd name="connsiteY165" fmla="*/ 4219492 h 6858000"/>
              <a:gd name="connsiteX166" fmla="*/ 3360922 w 7467600"/>
              <a:gd name="connsiteY166" fmla="*/ 4529373 h 6858000"/>
              <a:gd name="connsiteX167" fmla="*/ 3492420 w 7467600"/>
              <a:gd name="connsiteY167" fmla="*/ 4510145 h 6858000"/>
              <a:gd name="connsiteX168" fmla="*/ 3364086 w 7467600"/>
              <a:gd name="connsiteY168" fmla="*/ 4480340 h 6858000"/>
              <a:gd name="connsiteX169" fmla="*/ 3225818 w 7467600"/>
              <a:gd name="connsiteY169" fmla="*/ 4411822 h 6858000"/>
              <a:gd name="connsiteX170" fmla="*/ 3129696 w 7467600"/>
              <a:gd name="connsiteY170" fmla="*/ 4360704 h 6858000"/>
              <a:gd name="connsiteX171" fmla="*/ 2814545 w 7467600"/>
              <a:gd name="connsiteY171" fmla="*/ 4282955 h 6858000"/>
              <a:gd name="connsiteX172" fmla="*/ 2305292 w 7467600"/>
              <a:gd name="connsiteY172" fmla="*/ 4219492 h 6858000"/>
              <a:gd name="connsiteX173" fmla="*/ 2626982 w 7467600"/>
              <a:gd name="connsiteY173" fmla="*/ 4206450 h 6858000"/>
              <a:gd name="connsiteX174" fmla="*/ 2490617 w 7467600"/>
              <a:gd name="connsiteY174" fmla="*/ 4206951 h 6858000"/>
              <a:gd name="connsiteX175" fmla="*/ 2819869 w 7467600"/>
              <a:gd name="connsiteY175" fmla="*/ 4252936 h 6858000"/>
              <a:gd name="connsiteX176" fmla="*/ 3143018 w 7467600"/>
              <a:gd name="connsiteY176" fmla="*/ 4332698 h 6858000"/>
              <a:gd name="connsiteX177" fmla="*/ 3241520 w 7467600"/>
              <a:gd name="connsiteY177" fmla="*/ 4385112 h 6858000"/>
              <a:gd name="connsiteX178" fmla="*/ 3374575 w 7467600"/>
              <a:gd name="connsiteY178" fmla="*/ 4451517 h 6858000"/>
              <a:gd name="connsiteX179" fmla="*/ 3505221 w 7467600"/>
              <a:gd name="connsiteY179" fmla="*/ 4480757 h 6858000"/>
              <a:gd name="connsiteX180" fmla="*/ 2626982 w 7467600"/>
              <a:gd name="connsiteY180" fmla="*/ 4206450 h 6858000"/>
              <a:gd name="connsiteX181" fmla="*/ 1310106 w 7467600"/>
              <a:gd name="connsiteY181" fmla="*/ 3943217 h 6858000"/>
              <a:gd name="connsiteX182" fmla="*/ 854994 w 7467600"/>
              <a:gd name="connsiteY182" fmla="*/ 4399136 h 6858000"/>
              <a:gd name="connsiteX183" fmla="*/ 742462 w 7467600"/>
              <a:gd name="connsiteY183" fmla="*/ 4594648 h 6858000"/>
              <a:gd name="connsiteX184" fmla="*/ 820602 w 7467600"/>
              <a:gd name="connsiteY184" fmla="*/ 4485915 h 6858000"/>
              <a:gd name="connsiteX185" fmla="*/ 878295 w 7467600"/>
              <a:gd name="connsiteY185" fmla="*/ 4403594 h 6858000"/>
              <a:gd name="connsiteX186" fmla="*/ 1240607 w 7467600"/>
              <a:gd name="connsiteY186" fmla="*/ 4010401 h 6858000"/>
              <a:gd name="connsiteX187" fmla="*/ 1310106 w 7467600"/>
              <a:gd name="connsiteY187" fmla="*/ 3943217 h 6858000"/>
              <a:gd name="connsiteX188" fmla="*/ 1423113 w 7467600"/>
              <a:gd name="connsiteY188" fmla="*/ 3874565 h 6858000"/>
              <a:gd name="connsiteX189" fmla="*/ 1260565 w 7467600"/>
              <a:gd name="connsiteY189" fmla="*/ 4031982 h 6858000"/>
              <a:gd name="connsiteX190" fmla="*/ 901900 w 7467600"/>
              <a:gd name="connsiteY190" fmla="*/ 4421236 h 6858000"/>
              <a:gd name="connsiteX191" fmla="*/ 845044 w 7467600"/>
              <a:gd name="connsiteY191" fmla="*/ 4502436 h 6858000"/>
              <a:gd name="connsiteX192" fmla="*/ 685926 w 7467600"/>
              <a:gd name="connsiteY192" fmla="*/ 4703069 h 6858000"/>
              <a:gd name="connsiteX193" fmla="*/ 684248 w 7467600"/>
              <a:gd name="connsiteY193" fmla="*/ 4706721 h 6858000"/>
              <a:gd name="connsiteX194" fmla="*/ 1423113 w 7467600"/>
              <a:gd name="connsiteY194" fmla="*/ 3874565 h 6858000"/>
              <a:gd name="connsiteX195" fmla="*/ 3316479 w 7467600"/>
              <a:gd name="connsiteY195" fmla="*/ 3872136 h 6858000"/>
              <a:gd name="connsiteX196" fmla="*/ 3546806 w 7467600"/>
              <a:gd name="connsiteY196" fmla="*/ 4356139 h 6858000"/>
              <a:gd name="connsiteX197" fmla="*/ 3364433 w 7467600"/>
              <a:gd name="connsiteY197" fmla="*/ 3953121 h 6858000"/>
              <a:gd name="connsiteX198" fmla="*/ 3316479 w 7467600"/>
              <a:gd name="connsiteY198" fmla="*/ 3872136 h 6858000"/>
              <a:gd name="connsiteX199" fmla="*/ 3291335 w 7467600"/>
              <a:gd name="connsiteY199" fmla="*/ 3767420 h 6858000"/>
              <a:gd name="connsiteX200" fmla="*/ 3390805 w 7467600"/>
              <a:gd name="connsiteY200" fmla="*/ 3937163 h 6858000"/>
              <a:gd name="connsiteX201" fmla="*/ 3579062 w 7467600"/>
              <a:gd name="connsiteY201" fmla="*/ 4359040 h 6858000"/>
              <a:gd name="connsiteX202" fmla="*/ 3467355 w 7467600"/>
              <a:gd name="connsiteY202" fmla="*/ 3988130 h 6858000"/>
              <a:gd name="connsiteX203" fmla="*/ 3310753 w 7467600"/>
              <a:gd name="connsiteY203" fmla="*/ 3787140 h 6858000"/>
              <a:gd name="connsiteX204" fmla="*/ 3291335 w 7467600"/>
              <a:gd name="connsiteY204" fmla="*/ 3767420 h 6858000"/>
              <a:gd name="connsiteX205" fmla="*/ 1635889 w 7467600"/>
              <a:gd name="connsiteY205" fmla="*/ 3709494 h 6858000"/>
              <a:gd name="connsiteX206" fmla="*/ 1634800 w 7467600"/>
              <a:gd name="connsiteY206" fmla="*/ 3731111 h 6858000"/>
              <a:gd name="connsiteX207" fmla="*/ 1635889 w 7467600"/>
              <a:gd name="connsiteY207" fmla="*/ 3709494 h 6858000"/>
              <a:gd name="connsiteX208" fmla="*/ 1510397 w 7467600"/>
              <a:gd name="connsiteY208" fmla="*/ 3684705 h 6858000"/>
              <a:gd name="connsiteX209" fmla="*/ 1146550 w 7467600"/>
              <a:gd name="connsiteY209" fmla="*/ 3802012 h 6858000"/>
              <a:gd name="connsiteX210" fmla="*/ 698834 w 7467600"/>
              <a:gd name="connsiteY210" fmla="*/ 3952272 h 6858000"/>
              <a:gd name="connsiteX211" fmla="*/ 34256 w 7467600"/>
              <a:gd name="connsiteY211" fmla="*/ 4347603 h 6858000"/>
              <a:gd name="connsiteX212" fmla="*/ 527241 w 7467600"/>
              <a:gd name="connsiteY212" fmla="*/ 4065078 h 6858000"/>
              <a:gd name="connsiteX213" fmla="*/ 1510397 w 7467600"/>
              <a:gd name="connsiteY213" fmla="*/ 3684705 h 6858000"/>
              <a:gd name="connsiteX214" fmla="*/ 1313114 w 7467600"/>
              <a:gd name="connsiteY214" fmla="*/ 3655216 h 6858000"/>
              <a:gd name="connsiteX215" fmla="*/ 1109304 w 7467600"/>
              <a:gd name="connsiteY215" fmla="*/ 3669030 h 6858000"/>
              <a:gd name="connsiteX216" fmla="*/ 8129 w 7467600"/>
              <a:gd name="connsiteY216" fmla="*/ 4330519 h 6858000"/>
              <a:gd name="connsiteX217" fmla="*/ 687572 w 7467600"/>
              <a:gd name="connsiteY217" fmla="*/ 3925629 h 6858000"/>
              <a:gd name="connsiteX218" fmla="*/ 1138365 w 7467600"/>
              <a:gd name="connsiteY218" fmla="*/ 3774515 h 6858000"/>
              <a:gd name="connsiteX219" fmla="*/ 1505579 w 7467600"/>
              <a:gd name="connsiteY219" fmla="*/ 3655526 h 6858000"/>
              <a:gd name="connsiteX220" fmla="*/ 1313114 w 7467600"/>
              <a:gd name="connsiteY220" fmla="*/ 3655216 h 6858000"/>
              <a:gd name="connsiteX221" fmla="*/ 3655073 w 7467600"/>
              <a:gd name="connsiteY221" fmla="*/ 3650884 h 6858000"/>
              <a:gd name="connsiteX222" fmla="*/ 3989938 w 7467600"/>
              <a:gd name="connsiteY222" fmla="*/ 3991685 h 6858000"/>
              <a:gd name="connsiteX223" fmla="*/ 4393907 w 7467600"/>
              <a:gd name="connsiteY223" fmla="*/ 4261258 h 6858000"/>
              <a:gd name="connsiteX224" fmla="*/ 4648051 w 7467600"/>
              <a:gd name="connsiteY224" fmla="*/ 4374051 h 6858000"/>
              <a:gd name="connsiteX225" fmla="*/ 4383389 w 7467600"/>
              <a:gd name="connsiteY225" fmla="*/ 4184369 h 6858000"/>
              <a:gd name="connsiteX226" fmla="*/ 4165508 w 7467600"/>
              <a:gd name="connsiteY226" fmla="*/ 4035196 h 6858000"/>
              <a:gd name="connsiteX227" fmla="*/ 4068162 w 7467600"/>
              <a:gd name="connsiteY227" fmla="*/ 3953394 h 6858000"/>
              <a:gd name="connsiteX228" fmla="*/ 3981416 w 7467600"/>
              <a:gd name="connsiteY228" fmla="*/ 3880482 h 6858000"/>
              <a:gd name="connsiteX229" fmla="*/ 3800147 w 7467600"/>
              <a:gd name="connsiteY229" fmla="*/ 3749872 h 6858000"/>
              <a:gd name="connsiteX230" fmla="*/ 3655073 w 7467600"/>
              <a:gd name="connsiteY230" fmla="*/ 3650884 h 6858000"/>
              <a:gd name="connsiteX231" fmla="*/ 3670252 w 7467600"/>
              <a:gd name="connsiteY231" fmla="*/ 3622798 h 6858000"/>
              <a:gd name="connsiteX232" fmla="*/ 3817258 w 7467600"/>
              <a:gd name="connsiteY232" fmla="*/ 3723577 h 6858000"/>
              <a:gd name="connsiteX233" fmla="*/ 4000461 w 7467600"/>
              <a:gd name="connsiteY233" fmla="*/ 3855966 h 6858000"/>
              <a:gd name="connsiteX234" fmla="*/ 4088180 w 7467600"/>
              <a:gd name="connsiteY234" fmla="*/ 3929774 h 6858000"/>
              <a:gd name="connsiteX235" fmla="*/ 4184555 w 7467600"/>
              <a:gd name="connsiteY235" fmla="*/ 4010683 h 6858000"/>
              <a:gd name="connsiteX236" fmla="*/ 4399563 w 7467600"/>
              <a:gd name="connsiteY236" fmla="*/ 4158106 h 6858000"/>
              <a:gd name="connsiteX237" fmla="*/ 4684469 w 7467600"/>
              <a:gd name="connsiteY237" fmla="*/ 4364680 h 6858000"/>
              <a:gd name="connsiteX238" fmla="*/ 4690271 w 7467600"/>
              <a:gd name="connsiteY238" fmla="*/ 4370034 h 6858000"/>
              <a:gd name="connsiteX239" fmla="*/ 4136093 w 7467600"/>
              <a:gd name="connsiteY239" fmla="*/ 3858466 h 6858000"/>
              <a:gd name="connsiteX240" fmla="*/ 3670252 w 7467600"/>
              <a:gd name="connsiteY240" fmla="*/ 3622798 h 6858000"/>
              <a:gd name="connsiteX241" fmla="*/ 4440129 w 7467600"/>
              <a:gd name="connsiteY241" fmla="*/ 3448571 h 6858000"/>
              <a:gd name="connsiteX242" fmla="*/ 4856525 w 7467600"/>
              <a:gd name="connsiteY242" fmla="*/ 3915351 h 6858000"/>
              <a:gd name="connsiteX243" fmla="*/ 5059055 w 7467600"/>
              <a:gd name="connsiteY243" fmla="*/ 4108918 h 6858000"/>
              <a:gd name="connsiteX244" fmla="*/ 5290070 w 7467600"/>
              <a:gd name="connsiteY244" fmla="*/ 4263619 h 6858000"/>
              <a:gd name="connsiteX245" fmla="*/ 4834991 w 7467600"/>
              <a:gd name="connsiteY245" fmla="*/ 3830985 h 6858000"/>
              <a:gd name="connsiteX246" fmla="*/ 4440129 w 7467600"/>
              <a:gd name="connsiteY246" fmla="*/ 3448571 h 6858000"/>
              <a:gd name="connsiteX247" fmla="*/ 4441737 w 7467600"/>
              <a:gd name="connsiteY247" fmla="*/ 3399734 h 6858000"/>
              <a:gd name="connsiteX248" fmla="*/ 4431236 w 7467600"/>
              <a:gd name="connsiteY248" fmla="*/ 3400954 h 6858000"/>
              <a:gd name="connsiteX249" fmla="*/ 4557150 w 7467600"/>
              <a:gd name="connsiteY249" fmla="*/ 3510023 h 6858000"/>
              <a:gd name="connsiteX250" fmla="*/ 4856936 w 7467600"/>
              <a:gd name="connsiteY250" fmla="*/ 3809146 h 6858000"/>
              <a:gd name="connsiteX251" fmla="*/ 5111996 w 7467600"/>
              <a:gd name="connsiteY251" fmla="*/ 4065759 h 6858000"/>
              <a:gd name="connsiteX252" fmla="*/ 5388878 w 7467600"/>
              <a:gd name="connsiteY252" fmla="*/ 4300185 h 6858000"/>
              <a:gd name="connsiteX253" fmla="*/ 5425556 w 7467600"/>
              <a:gd name="connsiteY253" fmla="*/ 4308967 h 6858000"/>
              <a:gd name="connsiteX254" fmla="*/ 4943646 w 7467600"/>
              <a:gd name="connsiteY254" fmla="*/ 3822916 h 6858000"/>
              <a:gd name="connsiteX255" fmla="*/ 4594837 w 7467600"/>
              <a:gd name="connsiteY255" fmla="*/ 3532274 h 6858000"/>
              <a:gd name="connsiteX256" fmla="*/ 4441737 w 7467600"/>
              <a:gd name="connsiteY256" fmla="*/ 3399734 h 6858000"/>
              <a:gd name="connsiteX257" fmla="*/ 5425834 w 7467600"/>
              <a:gd name="connsiteY257" fmla="*/ 3162785 h 6858000"/>
              <a:gd name="connsiteX258" fmla="*/ 5401644 w 7467600"/>
              <a:gd name="connsiteY258" fmla="*/ 3617847 h 6858000"/>
              <a:gd name="connsiteX259" fmla="*/ 5467256 w 7467600"/>
              <a:gd name="connsiteY259" fmla="*/ 4175494 h 6858000"/>
              <a:gd name="connsiteX260" fmla="*/ 5448069 w 7467600"/>
              <a:gd name="connsiteY260" fmla="*/ 3567554 h 6858000"/>
              <a:gd name="connsiteX261" fmla="*/ 5425834 w 7467600"/>
              <a:gd name="connsiteY261" fmla="*/ 3162785 h 6858000"/>
              <a:gd name="connsiteX262" fmla="*/ 1318687 w 7467600"/>
              <a:gd name="connsiteY262" fmla="*/ 3113840 h 6858000"/>
              <a:gd name="connsiteX263" fmla="*/ 1066793 w 7467600"/>
              <a:gd name="connsiteY263" fmla="*/ 3212171 h 6858000"/>
              <a:gd name="connsiteX264" fmla="*/ 993319 w 7467600"/>
              <a:gd name="connsiteY264" fmla="*/ 3247648 h 6858000"/>
              <a:gd name="connsiteX265" fmla="*/ 853081 w 7467600"/>
              <a:gd name="connsiteY265" fmla="*/ 3312410 h 6858000"/>
              <a:gd name="connsiteX266" fmla="*/ 805957 w 7467600"/>
              <a:gd name="connsiteY266" fmla="*/ 3330443 h 6858000"/>
              <a:gd name="connsiteX267" fmla="*/ 1318687 w 7467600"/>
              <a:gd name="connsiteY267" fmla="*/ 3113840 h 6858000"/>
              <a:gd name="connsiteX268" fmla="*/ 5453702 w 7467600"/>
              <a:gd name="connsiteY268" fmla="*/ 3090882 h 6858000"/>
              <a:gd name="connsiteX269" fmla="*/ 5480135 w 7467600"/>
              <a:gd name="connsiteY269" fmla="*/ 3565802 h 6858000"/>
              <a:gd name="connsiteX270" fmla="*/ 5499023 w 7467600"/>
              <a:gd name="connsiteY270" fmla="*/ 4166310 h 6858000"/>
              <a:gd name="connsiteX271" fmla="*/ 5547022 w 7467600"/>
              <a:gd name="connsiteY271" fmla="*/ 3607838 h 6858000"/>
              <a:gd name="connsiteX272" fmla="*/ 5515964 w 7467600"/>
              <a:gd name="connsiteY272" fmla="*/ 3378541 h 6858000"/>
              <a:gd name="connsiteX273" fmla="*/ 5453702 w 7467600"/>
              <a:gd name="connsiteY273" fmla="*/ 3090882 h 6858000"/>
              <a:gd name="connsiteX274" fmla="*/ 1238695 w 7467600"/>
              <a:gd name="connsiteY274" fmla="*/ 3076820 h 6858000"/>
              <a:gd name="connsiteX275" fmla="*/ 716371 w 7467600"/>
              <a:gd name="connsiteY275" fmla="*/ 3293249 h 6858000"/>
              <a:gd name="connsiteX276" fmla="*/ 579522 w 7467600"/>
              <a:gd name="connsiteY276" fmla="*/ 3371759 h 6858000"/>
              <a:gd name="connsiteX277" fmla="*/ 600288 w 7467600"/>
              <a:gd name="connsiteY277" fmla="*/ 3365555 h 6858000"/>
              <a:gd name="connsiteX278" fmla="*/ 840692 w 7467600"/>
              <a:gd name="connsiteY278" fmla="*/ 3284921 h 6858000"/>
              <a:gd name="connsiteX279" fmla="*/ 979248 w 7467600"/>
              <a:gd name="connsiteY279" fmla="*/ 3221003 h 6858000"/>
              <a:gd name="connsiteX280" fmla="*/ 1053282 w 7467600"/>
              <a:gd name="connsiteY280" fmla="*/ 3185247 h 6858000"/>
              <a:gd name="connsiteX281" fmla="*/ 1320603 w 7467600"/>
              <a:gd name="connsiteY281" fmla="*/ 3081281 h 6858000"/>
              <a:gd name="connsiteX282" fmla="*/ 1238695 w 7467600"/>
              <a:gd name="connsiteY282" fmla="*/ 3076820 h 6858000"/>
              <a:gd name="connsiteX283" fmla="*/ 5425627 w 7467600"/>
              <a:gd name="connsiteY283" fmla="*/ 2954192 h 6858000"/>
              <a:gd name="connsiteX284" fmla="*/ 5470770 w 7467600"/>
              <a:gd name="connsiteY284" fmla="*/ 3005435 h 6858000"/>
              <a:gd name="connsiteX285" fmla="*/ 5519779 w 7467600"/>
              <a:gd name="connsiteY285" fmla="*/ 4359223 h 6858000"/>
              <a:gd name="connsiteX286" fmla="*/ 5520293 w 7467600"/>
              <a:gd name="connsiteY286" fmla="*/ 4360602 h 6858000"/>
              <a:gd name="connsiteX287" fmla="*/ 5767221 w 7467600"/>
              <a:gd name="connsiteY287" fmla="*/ 4665564 h 6858000"/>
              <a:gd name="connsiteX288" fmla="*/ 6937169 w 7467600"/>
              <a:gd name="connsiteY288" fmla="*/ 4815941 h 6858000"/>
              <a:gd name="connsiteX289" fmla="*/ 6953922 w 7467600"/>
              <a:gd name="connsiteY289" fmla="*/ 4890068 h 6858000"/>
              <a:gd name="connsiteX290" fmla="*/ 6071359 w 7467600"/>
              <a:gd name="connsiteY290" fmla="*/ 4770770 h 6858000"/>
              <a:gd name="connsiteX291" fmla="*/ 6038839 w 7467600"/>
              <a:gd name="connsiteY291" fmla="*/ 4764474 h 6858000"/>
              <a:gd name="connsiteX292" fmla="*/ 6038706 w 7467600"/>
              <a:gd name="connsiteY292" fmla="*/ 4763847 h 6858000"/>
              <a:gd name="connsiteX293" fmla="*/ 6037784 w 7467600"/>
              <a:gd name="connsiteY293" fmla="*/ 4764270 h 6858000"/>
              <a:gd name="connsiteX294" fmla="*/ 6038839 w 7467600"/>
              <a:gd name="connsiteY294" fmla="*/ 4764474 h 6858000"/>
              <a:gd name="connsiteX295" fmla="*/ 6040338 w 7467600"/>
              <a:gd name="connsiteY295" fmla="*/ 4771418 h 6858000"/>
              <a:gd name="connsiteX296" fmla="*/ 6024488 w 7467600"/>
              <a:gd name="connsiteY296" fmla="*/ 4809903 h 6858000"/>
              <a:gd name="connsiteX297" fmla="*/ 5599771 w 7467600"/>
              <a:gd name="connsiteY297" fmla="*/ 5509652 h 6858000"/>
              <a:gd name="connsiteX298" fmla="*/ 5548843 w 7467600"/>
              <a:gd name="connsiteY298" fmla="*/ 5563845 h 6858000"/>
              <a:gd name="connsiteX299" fmla="*/ 5940952 w 7467600"/>
              <a:gd name="connsiteY299" fmla="*/ 6250028 h 6858000"/>
              <a:gd name="connsiteX300" fmla="*/ 6043441 w 7467600"/>
              <a:gd name="connsiteY300" fmla="*/ 6665847 h 6858000"/>
              <a:gd name="connsiteX301" fmla="*/ 6093432 w 7467600"/>
              <a:gd name="connsiteY301" fmla="*/ 6858000 h 6858000"/>
              <a:gd name="connsiteX302" fmla="*/ 6034344 w 7467600"/>
              <a:gd name="connsiteY302" fmla="*/ 6858000 h 6858000"/>
              <a:gd name="connsiteX303" fmla="*/ 6026679 w 7467600"/>
              <a:gd name="connsiteY303" fmla="*/ 6836959 h 6858000"/>
              <a:gd name="connsiteX304" fmla="*/ 5800441 w 7467600"/>
              <a:gd name="connsiteY304" fmla="*/ 6335286 h 6858000"/>
              <a:gd name="connsiteX305" fmla="*/ 5526562 w 7467600"/>
              <a:gd name="connsiteY305" fmla="*/ 5705388 h 6858000"/>
              <a:gd name="connsiteX306" fmla="*/ 5519640 w 7467600"/>
              <a:gd name="connsiteY306" fmla="*/ 5683774 h 6858000"/>
              <a:gd name="connsiteX307" fmla="*/ 5844559 w 7467600"/>
              <a:gd name="connsiteY307" fmla="*/ 6553349 h 6858000"/>
              <a:gd name="connsiteX308" fmla="*/ 5975994 w 7467600"/>
              <a:gd name="connsiteY308" fmla="*/ 6858000 h 6858000"/>
              <a:gd name="connsiteX309" fmla="*/ 5898547 w 7467600"/>
              <a:gd name="connsiteY309" fmla="*/ 6858000 h 6858000"/>
              <a:gd name="connsiteX310" fmla="*/ 5682041 w 7467600"/>
              <a:gd name="connsiteY310" fmla="*/ 6355860 h 6858000"/>
              <a:gd name="connsiteX311" fmla="*/ 5461758 w 7467600"/>
              <a:gd name="connsiteY311" fmla="*/ 5820220 h 6858000"/>
              <a:gd name="connsiteX312" fmla="*/ 5237282 w 7467600"/>
              <a:gd name="connsiteY312" fmla="*/ 6579086 h 6858000"/>
              <a:gd name="connsiteX313" fmla="*/ 5115009 w 7467600"/>
              <a:gd name="connsiteY313" fmla="*/ 6858000 h 6858000"/>
              <a:gd name="connsiteX314" fmla="*/ 5028074 w 7467600"/>
              <a:gd name="connsiteY314" fmla="*/ 6858000 h 6858000"/>
              <a:gd name="connsiteX315" fmla="*/ 5079508 w 7467600"/>
              <a:gd name="connsiteY315" fmla="*/ 6749074 h 6858000"/>
              <a:gd name="connsiteX316" fmla="*/ 5371846 w 7467600"/>
              <a:gd name="connsiteY316" fmla="*/ 5924413 h 6858000"/>
              <a:gd name="connsiteX317" fmla="*/ 5270512 w 7467600"/>
              <a:gd name="connsiteY317" fmla="*/ 6138975 h 6858000"/>
              <a:gd name="connsiteX318" fmla="*/ 5062409 w 7467600"/>
              <a:gd name="connsiteY318" fmla="*/ 6653544 h 6858000"/>
              <a:gd name="connsiteX319" fmla="*/ 5036628 w 7467600"/>
              <a:gd name="connsiteY319" fmla="*/ 6754247 h 6858000"/>
              <a:gd name="connsiteX320" fmla="*/ 5009112 w 7467600"/>
              <a:gd name="connsiteY320" fmla="*/ 6858000 h 6858000"/>
              <a:gd name="connsiteX321" fmla="*/ 4976679 w 7467600"/>
              <a:gd name="connsiteY321" fmla="*/ 6858000 h 6858000"/>
              <a:gd name="connsiteX322" fmla="*/ 5006537 w 7467600"/>
              <a:gd name="connsiteY322" fmla="*/ 6747068 h 6858000"/>
              <a:gd name="connsiteX323" fmla="*/ 5032723 w 7467600"/>
              <a:gd name="connsiteY323" fmla="*/ 6644957 h 6858000"/>
              <a:gd name="connsiteX324" fmla="*/ 5242949 w 7467600"/>
              <a:gd name="connsiteY324" fmla="*/ 6125175 h 6858000"/>
              <a:gd name="connsiteX325" fmla="*/ 5286321 w 7467600"/>
              <a:gd name="connsiteY325" fmla="*/ 6033555 h 6858000"/>
              <a:gd name="connsiteX326" fmla="*/ 5008210 w 7467600"/>
              <a:gd name="connsiteY326" fmla="*/ 6649194 h 6858000"/>
              <a:gd name="connsiteX327" fmla="*/ 4986321 w 7467600"/>
              <a:gd name="connsiteY327" fmla="*/ 6765687 h 6858000"/>
              <a:gd name="connsiteX328" fmla="*/ 4973474 w 7467600"/>
              <a:gd name="connsiteY328" fmla="*/ 6858000 h 6858000"/>
              <a:gd name="connsiteX329" fmla="*/ 4907178 w 7467600"/>
              <a:gd name="connsiteY329" fmla="*/ 6858000 h 6858000"/>
              <a:gd name="connsiteX330" fmla="*/ 4910810 w 7467600"/>
              <a:gd name="connsiteY330" fmla="*/ 6829660 h 6858000"/>
              <a:gd name="connsiteX331" fmla="*/ 4987461 w 7467600"/>
              <a:gd name="connsiteY331" fmla="*/ 6432994 h 6858000"/>
              <a:gd name="connsiteX332" fmla="*/ 5179262 w 7467600"/>
              <a:gd name="connsiteY332" fmla="*/ 6035044 h 6858000"/>
              <a:gd name="connsiteX333" fmla="*/ 4689678 w 7467600"/>
              <a:gd name="connsiteY333" fmla="*/ 6440241 h 6858000"/>
              <a:gd name="connsiteX334" fmla="*/ 4477543 w 7467600"/>
              <a:gd name="connsiteY334" fmla="*/ 6674836 h 6858000"/>
              <a:gd name="connsiteX335" fmla="*/ 4329957 w 7467600"/>
              <a:gd name="connsiteY335" fmla="*/ 6858000 h 6858000"/>
              <a:gd name="connsiteX336" fmla="*/ 4218595 w 7467600"/>
              <a:gd name="connsiteY336" fmla="*/ 6858000 h 6858000"/>
              <a:gd name="connsiteX337" fmla="*/ 4368888 w 7467600"/>
              <a:gd name="connsiteY337" fmla="*/ 6668412 h 6858000"/>
              <a:gd name="connsiteX338" fmla="*/ 4563091 w 7467600"/>
              <a:gd name="connsiteY338" fmla="*/ 6442508 h 6858000"/>
              <a:gd name="connsiteX339" fmla="*/ 5387324 w 7467600"/>
              <a:gd name="connsiteY339" fmla="*/ 5705830 h 6858000"/>
              <a:gd name="connsiteX340" fmla="*/ 5073620 w 7467600"/>
              <a:gd name="connsiteY340" fmla="*/ 5955437 h 6858000"/>
              <a:gd name="connsiteX341" fmla="*/ 4689789 w 7467600"/>
              <a:gd name="connsiteY341" fmla="*/ 6268382 h 6858000"/>
              <a:gd name="connsiteX342" fmla="*/ 4418722 w 7467600"/>
              <a:gd name="connsiteY342" fmla="*/ 6570886 h 6858000"/>
              <a:gd name="connsiteX343" fmla="*/ 4214944 w 7467600"/>
              <a:gd name="connsiteY343" fmla="*/ 6858000 h 6858000"/>
              <a:gd name="connsiteX344" fmla="*/ 4177898 w 7467600"/>
              <a:gd name="connsiteY344" fmla="*/ 6858000 h 6858000"/>
              <a:gd name="connsiteX345" fmla="*/ 4391597 w 7467600"/>
              <a:gd name="connsiteY345" fmla="*/ 6556370 h 6858000"/>
              <a:gd name="connsiteX346" fmla="*/ 4668889 w 7467600"/>
              <a:gd name="connsiteY346" fmla="*/ 6246399 h 6858000"/>
              <a:gd name="connsiteX347" fmla="*/ 5055427 w 7467600"/>
              <a:gd name="connsiteY347" fmla="*/ 5931476 h 6858000"/>
              <a:gd name="connsiteX348" fmla="*/ 5371814 w 7467600"/>
              <a:gd name="connsiteY348" fmla="*/ 5678975 h 6858000"/>
              <a:gd name="connsiteX349" fmla="*/ 4987918 w 7467600"/>
              <a:gd name="connsiteY349" fmla="*/ 5838701 h 6858000"/>
              <a:gd name="connsiteX350" fmla="*/ 4317146 w 7467600"/>
              <a:gd name="connsiteY350" fmla="*/ 6587716 h 6858000"/>
              <a:gd name="connsiteX351" fmla="*/ 4171627 w 7467600"/>
              <a:gd name="connsiteY351" fmla="*/ 6858000 h 6858000"/>
              <a:gd name="connsiteX352" fmla="*/ 4081585 w 7467600"/>
              <a:gd name="connsiteY352" fmla="*/ 6858000 h 6858000"/>
              <a:gd name="connsiteX353" fmla="*/ 4238603 w 7467600"/>
              <a:gd name="connsiteY353" fmla="*/ 6559341 h 6858000"/>
              <a:gd name="connsiteX354" fmla="*/ 4778333 w 7467600"/>
              <a:gd name="connsiteY354" fmla="*/ 5873626 h 6858000"/>
              <a:gd name="connsiteX355" fmla="*/ 5414185 w 7467600"/>
              <a:gd name="connsiteY355" fmla="*/ 5573882 h 6858000"/>
              <a:gd name="connsiteX356" fmla="*/ 5959648 w 7467600"/>
              <a:gd name="connsiteY356" fmla="*/ 4760797 h 6858000"/>
              <a:gd name="connsiteX357" fmla="*/ 5355019 w 7467600"/>
              <a:gd name="connsiteY357" fmla="*/ 4734672 h 6858000"/>
              <a:gd name="connsiteX358" fmla="*/ 5083565 w 7467600"/>
              <a:gd name="connsiteY358" fmla="*/ 5179121 h 6858000"/>
              <a:gd name="connsiteX359" fmla="*/ 4713577 w 7467600"/>
              <a:gd name="connsiteY359" fmla="*/ 5616803 h 6858000"/>
              <a:gd name="connsiteX360" fmla="*/ 3989559 w 7467600"/>
              <a:gd name="connsiteY360" fmla="*/ 6145945 h 6858000"/>
              <a:gd name="connsiteX361" fmla="*/ 3939824 w 7467600"/>
              <a:gd name="connsiteY361" fmla="*/ 6066900 h 6858000"/>
              <a:gd name="connsiteX362" fmla="*/ 4584537 w 7467600"/>
              <a:gd name="connsiteY362" fmla="*/ 5324826 h 6858000"/>
              <a:gd name="connsiteX363" fmla="*/ 5037105 w 7467600"/>
              <a:gd name="connsiteY363" fmla="*/ 5088765 h 6858000"/>
              <a:gd name="connsiteX364" fmla="*/ 5039930 w 7467600"/>
              <a:gd name="connsiteY364" fmla="*/ 5089585 h 6858000"/>
              <a:gd name="connsiteX365" fmla="*/ 5263764 w 7467600"/>
              <a:gd name="connsiteY365" fmla="*/ 4735525 h 6858000"/>
              <a:gd name="connsiteX366" fmla="*/ 4086300 w 7467600"/>
              <a:gd name="connsiteY366" fmla="*/ 4884599 h 6858000"/>
              <a:gd name="connsiteX367" fmla="*/ 4085485 w 7467600"/>
              <a:gd name="connsiteY367" fmla="*/ 4899070 h 6858000"/>
              <a:gd name="connsiteX368" fmla="*/ 3871915 w 7467600"/>
              <a:gd name="connsiteY368" fmla="*/ 5253645 h 6858000"/>
              <a:gd name="connsiteX369" fmla="*/ 3799374 w 7467600"/>
              <a:gd name="connsiteY369" fmla="*/ 5466127 h 6858000"/>
              <a:gd name="connsiteX370" fmla="*/ 3498850 w 7467600"/>
              <a:gd name="connsiteY370" fmla="*/ 6661888 h 6858000"/>
              <a:gd name="connsiteX371" fmla="*/ 3399216 w 7467600"/>
              <a:gd name="connsiteY371" fmla="*/ 6858000 h 6858000"/>
              <a:gd name="connsiteX372" fmla="*/ 3303688 w 7467600"/>
              <a:gd name="connsiteY372" fmla="*/ 6858000 h 6858000"/>
              <a:gd name="connsiteX373" fmla="*/ 3391774 w 7467600"/>
              <a:gd name="connsiteY373" fmla="*/ 6697181 h 6858000"/>
              <a:gd name="connsiteX374" fmla="*/ 3735540 w 7467600"/>
              <a:gd name="connsiteY374" fmla="*/ 5546923 h 6858000"/>
              <a:gd name="connsiteX375" fmla="*/ 3729438 w 7467600"/>
              <a:gd name="connsiteY375" fmla="*/ 5569058 h 6858000"/>
              <a:gd name="connsiteX376" fmla="*/ 3707782 w 7467600"/>
              <a:gd name="connsiteY376" fmla="*/ 5644908 h 6858000"/>
              <a:gd name="connsiteX377" fmla="*/ 3583827 w 7467600"/>
              <a:gd name="connsiteY377" fmla="*/ 6039215 h 6858000"/>
              <a:gd name="connsiteX378" fmla="*/ 3547861 w 7467600"/>
              <a:gd name="connsiteY378" fmla="*/ 6129609 h 6858000"/>
              <a:gd name="connsiteX379" fmla="*/ 3490905 w 7467600"/>
              <a:gd name="connsiteY379" fmla="*/ 6277660 h 6858000"/>
              <a:gd name="connsiteX380" fmla="*/ 3455859 w 7467600"/>
              <a:gd name="connsiteY380" fmla="*/ 6391301 h 6858000"/>
              <a:gd name="connsiteX381" fmla="*/ 3429112 w 7467600"/>
              <a:gd name="connsiteY381" fmla="*/ 6479469 h 6858000"/>
              <a:gd name="connsiteX382" fmla="*/ 3304862 w 7467600"/>
              <a:gd name="connsiteY382" fmla="*/ 6796476 h 6858000"/>
              <a:gd name="connsiteX383" fmla="*/ 3276071 w 7467600"/>
              <a:gd name="connsiteY383" fmla="*/ 6858000 h 6858000"/>
              <a:gd name="connsiteX384" fmla="*/ 3240805 w 7467600"/>
              <a:gd name="connsiteY384" fmla="*/ 6858000 h 6858000"/>
              <a:gd name="connsiteX385" fmla="*/ 3275917 w 7467600"/>
              <a:gd name="connsiteY385" fmla="*/ 6783192 h 6858000"/>
              <a:gd name="connsiteX386" fmla="*/ 3399358 w 7467600"/>
              <a:gd name="connsiteY386" fmla="*/ 6469011 h 6858000"/>
              <a:gd name="connsiteX387" fmla="*/ 3425650 w 7467600"/>
              <a:gd name="connsiteY387" fmla="*/ 6381333 h 6858000"/>
              <a:gd name="connsiteX388" fmla="*/ 3460661 w 7467600"/>
              <a:gd name="connsiteY388" fmla="*/ 6266763 h 6858000"/>
              <a:gd name="connsiteX389" fmla="*/ 3518021 w 7467600"/>
              <a:gd name="connsiteY389" fmla="*/ 6117298 h 6858000"/>
              <a:gd name="connsiteX390" fmla="*/ 3554035 w 7467600"/>
              <a:gd name="connsiteY390" fmla="*/ 6027832 h 6858000"/>
              <a:gd name="connsiteX391" fmla="*/ 3677174 w 7467600"/>
              <a:gd name="connsiteY391" fmla="*/ 5636351 h 6858000"/>
              <a:gd name="connsiteX392" fmla="*/ 3698819 w 7467600"/>
              <a:gd name="connsiteY392" fmla="*/ 5560503 h 6858000"/>
              <a:gd name="connsiteX393" fmla="*/ 3702094 w 7467600"/>
              <a:gd name="connsiteY393" fmla="*/ 5549194 h 6858000"/>
              <a:gd name="connsiteX394" fmla="*/ 3398355 w 7467600"/>
              <a:gd name="connsiteY394" fmla="*/ 6094603 h 6858000"/>
              <a:gd name="connsiteX395" fmla="*/ 3193941 w 7467600"/>
              <a:gd name="connsiteY395" fmla="*/ 6798775 h 6858000"/>
              <a:gd name="connsiteX396" fmla="*/ 3184140 w 7467600"/>
              <a:gd name="connsiteY396" fmla="*/ 6858000 h 6858000"/>
              <a:gd name="connsiteX397" fmla="*/ 3099978 w 7467600"/>
              <a:gd name="connsiteY397" fmla="*/ 6858000 h 6858000"/>
              <a:gd name="connsiteX398" fmla="*/ 3101556 w 7467600"/>
              <a:gd name="connsiteY398" fmla="*/ 6843337 h 6858000"/>
              <a:gd name="connsiteX399" fmla="*/ 3370162 w 7467600"/>
              <a:gd name="connsiteY399" fmla="*/ 5785550 h 6858000"/>
              <a:gd name="connsiteX400" fmla="*/ 3746477 w 7467600"/>
              <a:gd name="connsiteY400" fmla="*/ 5377889 h 6858000"/>
              <a:gd name="connsiteX401" fmla="*/ 3863399 w 7467600"/>
              <a:gd name="connsiteY401" fmla="*/ 5087257 h 6858000"/>
              <a:gd name="connsiteX402" fmla="*/ 3968712 w 7467600"/>
              <a:gd name="connsiteY402" fmla="*/ 4913989 h 6858000"/>
              <a:gd name="connsiteX403" fmla="*/ 2792390 w 7467600"/>
              <a:gd name="connsiteY403" fmla="*/ 5382974 h 6858000"/>
              <a:gd name="connsiteX404" fmla="*/ 2714982 w 7467600"/>
              <a:gd name="connsiteY404" fmla="*/ 5427051 h 6858000"/>
              <a:gd name="connsiteX405" fmla="*/ 2813361 w 7467600"/>
              <a:gd name="connsiteY405" fmla="*/ 6023912 h 6858000"/>
              <a:gd name="connsiteX406" fmla="*/ 2688430 w 7467600"/>
              <a:gd name="connsiteY406" fmla="*/ 6801564 h 6858000"/>
              <a:gd name="connsiteX407" fmla="*/ 2629626 w 7467600"/>
              <a:gd name="connsiteY407" fmla="*/ 6763394 h 6858000"/>
              <a:gd name="connsiteX408" fmla="*/ 2565328 w 7467600"/>
              <a:gd name="connsiteY408" fmla="*/ 5516399 h 6858000"/>
              <a:gd name="connsiteX409" fmla="*/ 1922999 w 7467600"/>
              <a:gd name="connsiteY409" fmla="*/ 5980343 h 6858000"/>
              <a:gd name="connsiteX410" fmla="*/ 1950261 w 7467600"/>
              <a:gd name="connsiteY410" fmla="*/ 6405858 h 6858000"/>
              <a:gd name="connsiteX411" fmla="*/ 2365554 w 7467600"/>
              <a:gd name="connsiteY411" fmla="*/ 6759107 h 6858000"/>
              <a:gd name="connsiteX412" fmla="*/ 2424142 w 7467600"/>
              <a:gd name="connsiteY412" fmla="*/ 6858000 h 6858000"/>
              <a:gd name="connsiteX413" fmla="*/ 2395994 w 7467600"/>
              <a:gd name="connsiteY413" fmla="*/ 6858000 h 6858000"/>
              <a:gd name="connsiteX414" fmla="*/ 2392863 w 7467600"/>
              <a:gd name="connsiteY414" fmla="*/ 6852964 h 6858000"/>
              <a:gd name="connsiteX415" fmla="*/ 2017589 w 7467600"/>
              <a:gd name="connsiteY415" fmla="*/ 6493982 h 6858000"/>
              <a:gd name="connsiteX416" fmla="*/ 2147336 w 7467600"/>
              <a:gd name="connsiteY416" fmla="*/ 6594052 h 6858000"/>
              <a:gd name="connsiteX417" fmla="*/ 2207047 w 7467600"/>
              <a:gd name="connsiteY417" fmla="*/ 6654540 h 6858000"/>
              <a:gd name="connsiteX418" fmla="*/ 2299106 w 7467600"/>
              <a:gd name="connsiteY418" fmla="*/ 6778931 h 6858000"/>
              <a:gd name="connsiteX419" fmla="*/ 2314430 w 7467600"/>
              <a:gd name="connsiteY419" fmla="*/ 6801144 h 6858000"/>
              <a:gd name="connsiteX420" fmla="*/ 2352406 w 7467600"/>
              <a:gd name="connsiteY420" fmla="*/ 6858000 h 6858000"/>
              <a:gd name="connsiteX421" fmla="*/ 2314492 w 7467600"/>
              <a:gd name="connsiteY421" fmla="*/ 6858000 h 6858000"/>
              <a:gd name="connsiteX422" fmla="*/ 2288095 w 7467600"/>
              <a:gd name="connsiteY422" fmla="*/ 6818030 h 6858000"/>
              <a:gd name="connsiteX423" fmla="*/ 2272768 w 7467600"/>
              <a:gd name="connsiteY423" fmla="*/ 6795822 h 6858000"/>
              <a:gd name="connsiteX424" fmla="*/ 2182715 w 7467600"/>
              <a:gd name="connsiteY424" fmla="*/ 6675071 h 6858000"/>
              <a:gd name="connsiteX425" fmla="*/ 2032061 w 7467600"/>
              <a:gd name="connsiteY425" fmla="*/ 6541380 h 6858000"/>
              <a:gd name="connsiteX426" fmla="*/ 2257220 w 7467600"/>
              <a:gd name="connsiteY426" fmla="*/ 6826257 h 6858000"/>
              <a:gd name="connsiteX427" fmla="*/ 2281324 w 7467600"/>
              <a:gd name="connsiteY427" fmla="*/ 6858000 h 6858000"/>
              <a:gd name="connsiteX428" fmla="*/ 2242860 w 7467600"/>
              <a:gd name="connsiteY428" fmla="*/ 6858000 h 6858000"/>
              <a:gd name="connsiteX429" fmla="*/ 2232818 w 7467600"/>
              <a:gd name="connsiteY429" fmla="*/ 6844926 h 6858000"/>
              <a:gd name="connsiteX430" fmla="*/ 1990172 w 7467600"/>
              <a:gd name="connsiteY430" fmla="*/ 6542121 h 6858000"/>
              <a:gd name="connsiteX431" fmla="*/ 2124090 w 7467600"/>
              <a:gd name="connsiteY431" fmla="*/ 6761017 h 6858000"/>
              <a:gd name="connsiteX432" fmla="*/ 2200380 w 7467600"/>
              <a:gd name="connsiteY432" fmla="*/ 6858000 h 6858000"/>
              <a:gd name="connsiteX433" fmla="*/ 2147507 w 7467600"/>
              <a:gd name="connsiteY433" fmla="*/ 6858000 h 6858000"/>
              <a:gd name="connsiteX434" fmla="*/ 2070668 w 7467600"/>
              <a:gd name="connsiteY434" fmla="*/ 6761520 h 6858000"/>
              <a:gd name="connsiteX435" fmla="*/ 1975142 w 7467600"/>
              <a:gd name="connsiteY435" fmla="*/ 6585570 h 6858000"/>
              <a:gd name="connsiteX436" fmla="*/ 2050035 w 7467600"/>
              <a:gd name="connsiteY436" fmla="*/ 6813345 h 6858000"/>
              <a:gd name="connsiteX437" fmla="*/ 2063025 w 7467600"/>
              <a:gd name="connsiteY437" fmla="*/ 6858000 h 6858000"/>
              <a:gd name="connsiteX438" fmla="*/ 2021675 w 7467600"/>
              <a:gd name="connsiteY438" fmla="*/ 6858000 h 6858000"/>
              <a:gd name="connsiteX439" fmla="*/ 2019308 w 7467600"/>
              <a:gd name="connsiteY439" fmla="*/ 6847118 h 6858000"/>
              <a:gd name="connsiteX440" fmla="*/ 1938835 w 7467600"/>
              <a:gd name="connsiteY440" fmla="*/ 6551160 h 6858000"/>
              <a:gd name="connsiteX441" fmla="*/ 1953230 w 7467600"/>
              <a:gd name="connsiteY441" fmla="*/ 6759699 h 6858000"/>
              <a:gd name="connsiteX442" fmla="*/ 1956763 w 7467600"/>
              <a:gd name="connsiteY442" fmla="*/ 6778191 h 6858000"/>
              <a:gd name="connsiteX443" fmla="*/ 1967925 w 7467600"/>
              <a:gd name="connsiteY443" fmla="*/ 6858000 h 6858000"/>
              <a:gd name="connsiteX444" fmla="*/ 1936622 w 7467600"/>
              <a:gd name="connsiteY444" fmla="*/ 6858000 h 6858000"/>
              <a:gd name="connsiteX445" fmla="*/ 1926261 w 7467600"/>
              <a:gd name="connsiteY445" fmla="*/ 6784064 h 6858000"/>
              <a:gd name="connsiteX446" fmla="*/ 1922724 w 7467600"/>
              <a:gd name="connsiteY446" fmla="*/ 6765577 h 6858000"/>
              <a:gd name="connsiteX447" fmla="*/ 1904650 w 7467600"/>
              <a:gd name="connsiteY447" fmla="*/ 6639616 h 6858000"/>
              <a:gd name="connsiteX448" fmla="*/ 1885273 w 7467600"/>
              <a:gd name="connsiteY448" fmla="*/ 6858000 h 6858000"/>
              <a:gd name="connsiteX449" fmla="*/ 1854363 w 7467600"/>
              <a:gd name="connsiteY449" fmla="*/ 6858000 h 6858000"/>
              <a:gd name="connsiteX450" fmla="*/ 1880391 w 7467600"/>
              <a:gd name="connsiteY450" fmla="*/ 6603796 h 6858000"/>
              <a:gd name="connsiteX451" fmla="*/ 1818273 w 7467600"/>
              <a:gd name="connsiteY451" fmla="*/ 6715729 h 6858000"/>
              <a:gd name="connsiteX452" fmla="*/ 1794691 w 7467600"/>
              <a:gd name="connsiteY452" fmla="*/ 6843239 h 6858000"/>
              <a:gd name="connsiteX453" fmla="*/ 1794914 w 7467600"/>
              <a:gd name="connsiteY453" fmla="*/ 6858000 h 6858000"/>
              <a:gd name="connsiteX454" fmla="*/ 1746128 w 7467600"/>
              <a:gd name="connsiteY454" fmla="*/ 6858000 h 6858000"/>
              <a:gd name="connsiteX455" fmla="*/ 1753934 w 7467600"/>
              <a:gd name="connsiteY455" fmla="*/ 6724796 h 6858000"/>
              <a:gd name="connsiteX456" fmla="*/ 1792053 w 7467600"/>
              <a:gd name="connsiteY456" fmla="*/ 6572396 h 6858000"/>
              <a:gd name="connsiteX457" fmla="*/ 1862248 w 7467600"/>
              <a:gd name="connsiteY457" fmla="*/ 6266397 h 6858000"/>
              <a:gd name="connsiteX458" fmla="*/ 1862250 w 7467600"/>
              <a:gd name="connsiteY458" fmla="*/ 6033531 h 6858000"/>
              <a:gd name="connsiteX459" fmla="*/ 1211999 w 7467600"/>
              <a:gd name="connsiteY459" fmla="*/ 6683610 h 6858000"/>
              <a:gd name="connsiteX460" fmla="*/ 1213266 w 7467600"/>
              <a:gd name="connsiteY460" fmla="*/ 6691947 h 6858000"/>
              <a:gd name="connsiteX461" fmla="*/ 1203370 w 7467600"/>
              <a:gd name="connsiteY461" fmla="*/ 6850676 h 6858000"/>
              <a:gd name="connsiteX462" fmla="*/ 1203671 w 7467600"/>
              <a:gd name="connsiteY462" fmla="*/ 6858000 h 6858000"/>
              <a:gd name="connsiteX463" fmla="*/ 1143180 w 7467600"/>
              <a:gd name="connsiteY463" fmla="*/ 6858000 h 6858000"/>
              <a:gd name="connsiteX464" fmla="*/ 1142176 w 7467600"/>
              <a:gd name="connsiteY464" fmla="*/ 6766045 h 6858000"/>
              <a:gd name="connsiteX465" fmla="*/ 1067484 w 7467600"/>
              <a:gd name="connsiteY465" fmla="*/ 6858000 h 6858000"/>
              <a:gd name="connsiteX466" fmla="*/ 953928 w 7467600"/>
              <a:gd name="connsiteY466" fmla="*/ 6858000 h 6858000"/>
              <a:gd name="connsiteX467" fmla="*/ 959715 w 7467600"/>
              <a:gd name="connsiteY467" fmla="*/ 6850185 h 6858000"/>
              <a:gd name="connsiteX468" fmla="*/ 1483788 w 7467600"/>
              <a:gd name="connsiteY468" fmla="*/ 6259174 h 6858000"/>
              <a:gd name="connsiteX469" fmla="*/ 1100671 w 7467600"/>
              <a:gd name="connsiteY469" fmla="*/ 6252137 h 6858000"/>
              <a:gd name="connsiteX470" fmla="*/ 1090144 w 7467600"/>
              <a:gd name="connsiteY470" fmla="*/ 6256748 h 6858000"/>
              <a:gd name="connsiteX471" fmla="*/ 1095872 w 7467600"/>
              <a:gd name="connsiteY471" fmla="*/ 6271892 h 6858000"/>
              <a:gd name="connsiteX472" fmla="*/ 262785 w 7467600"/>
              <a:gd name="connsiteY472" fmla="*/ 6845450 h 6858000"/>
              <a:gd name="connsiteX473" fmla="*/ 209968 w 7467600"/>
              <a:gd name="connsiteY473" fmla="*/ 6770713 h 6858000"/>
              <a:gd name="connsiteX474" fmla="*/ 873460 w 7467600"/>
              <a:gd name="connsiteY474" fmla="*/ 6253768 h 6858000"/>
              <a:gd name="connsiteX475" fmla="*/ 192686 w 7467600"/>
              <a:gd name="connsiteY475" fmla="*/ 5849257 h 6858000"/>
              <a:gd name="connsiteX476" fmla="*/ 4696 w 7467600"/>
              <a:gd name="connsiteY476" fmla="*/ 5697668 h 6858000"/>
              <a:gd name="connsiteX477" fmla="*/ 0 w 7467600"/>
              <a:gd name="connsiteY477" fmla="*/ 5689984 h 6858000"/>
              <a:gd name="connsiteX478" fmla="*/ 0 w 7467600"/>
              <a:gd name="connsiteY478" fmla="*/ 5513472 h 6858000"/>
              <a:gd name="connsiteX479" fmla="*/ 174101 w 7467600"/>
              <a:gd name="connsiteY479" fmla="*/ 5620277 h 6858000"/>
              <a:gd name="connsiteX480" fmla="*/ 891800 w 7467600"/>
              <a:gd name="connsiteY480" fmla="*/ 6036935 h 6858000"/>
              <a:gd name="connsiteX481" fmla="*/ 1072219 w 7467600"/>
              <a:gd name="connsiteY481" fmla="*/ 6169443 h 6858000"/>
              <a:gd name="connsiteX482" fmla="*/ 1074117 w 7467600"/>
              <a:gd name="connsiteY482" fmla="*/ 6170301 h 6858000"/>
              <a:gd name="connsiteX483" fmla="*/ 1083114 w 7467600"/>
              <a:gd name="connsiteY483" fmla="*/ 6174131 h 6858000"/>
              <a:gd name="connsiteX484" fmla="*/ 1543010 w 7467600"/>
              <a:gd name="connsiteY484" fmla="*/ 6191140 h 6858000"/>
              <a:gd name="connsiteX485" fmla="*/ 1551080 w 7467600"/>
              <a:gd name="connsiteY485" fmla="*/ 6195006 h 6858000"/>
              <a:gd name="connsiteX486" fmla="*/ 2345443 w 7467600"/>
              <a:gd name="connsiteY486" fmla="*/ 5549882 h 6858000"/>
              <a:gd name="connsiteX487" fmla="*/ 1721499 w 7467600"/>
              <a:gd name="connsiteY487" fmla="*/ 5599969 h 6858000"/>
              <a:gd name="connsiteX488" fmla="*/ 767716 w 7467600"/>
              <a:gd name="connsiteY488" fmla="*/ 5472768 h 6858000"/>
              <a:gd name="connsiteX489" fmla="*/ 722147 w 7467600"/>
              <a:gd name="connsiteY489" fmla="*/ 5393091 h 6858000"/>
              <a:gd name="connsiteX490" fmla="*/ 1485552 w 7467600"/>
              <a:gd name="connsiteY490" fmla="*/ 5313202 h 6858000"/>
              <a:gd name="connsiteX491" fmla="*/ 2143004 w 7467600"/>
              <a:gd name="connsiteY491" fmla="*/ 5402420 h 6858000"/>
              <a:gd name="connsiteX492" fmla="*/ 1933391 w 7467600"/>
              <a:gd name="connsiteY492" fmla="*/ 5156971 h 6858000"/>
              <a:gd name="connsiteX493" fmla="*/ 1827118 w 7467600"/>
              <a:gd name="connsiteY493" fmla="*/ 4968410 h 6858000"/>
              <a:gd name="connsiteX494" fmla="*/ 1837349 w 7467600"/>
              <a:gd name="connsiteY494" fmla="*/ 4956357 h 6858000"/>
              <a:gd name="connsiteX495" fmla="*/ 2162835 w 7467600"/>
              <a:gd name="connsiteY495" fmla="*/ 5187853 h 6858000"/>
              <a:gd name="connsiteX496" fmla="*/ 2257167 w 7467600"/>
              <a:gd name="connsiteY496" fmla="*/ 5462123 h 6858000"/>
              <a:gd name="connsiteX497" fmla="*/ 2261598 w 7467600"/>
              <a:gd name="connsiteY497" fmla="*/ 5467998 h 6858000"/>
              <a:gd name="connsiteX498" fmla="*/ 2437177 w 7467600"/>
              <a:gd name="connsiteY498" fmla="*/ 5479608 h 6858000"/>
              <a:gd name="connsiteX499" fmla="*/ 2445247 w 7467600"/>
              <a:gd name="connsiteY499" fmla="*/ 5483476 h 6858000"/>
              <a:gd name="connsiteX500" fmla="*/ 2743626 w 7467600"/>
              <a:gd name="connsiteY500" fmla="*/ 5304819 h 6858000"/>
              <a:gd name="connsiteX501" fmla="*/ 3048102 w 7467600"/>
              <a:gd name="connsiteY501" fmla="*/ 5150595 h 6858000"/>
              <a:gd name="connsiteX502" fmla="*/ 1799414 w 7467600"/>
              <a:gd name="connsiteY502" fmla="*/ 4694732 h 6858000"/>
              <a:gd name="connsiteX503" fmla="*/ 1771735 w 7467600"/>
              <a:gd name="connsiteY503" fmla="*/ 4619929 h 6858000"/>
              <a:gd name="connsiteX504" fmla="*/ 3104273 w 7467600"/>
              <a:gd name="connsiteY504" fmla="*/ 5076159 h 6858000"/>
              <a:gd name="connsiteX505" fmla="*/ 3113245 w 7467600"/>
              <a:gd name="connsiteY505" fmla="*/ 5090705 h 6858000"/>
              <a:gd name="connsiteX506" fmla="*/ 3126294 w 7467600"/>
              <a:gd name="connsiteY506" fmla="*/ 5114400 h 6858000"/>
              <a:gd name="connsiteX507" fmla="*/ 3937433 w 7467600"/>
              <a:gd name="connsiteY507" fmla="*/ 4830473 h 6858000"/>
              <a:gd name="connsiteX508" fmla="*/ 3590475 w 7467600"/>
              <a:gd name="connsiteY508" fmla="*/ 4597974 h 6858000"/>
              <a:gd name="connsiteX509" fmla="*/ 3100264 w 7467600"/>
              <a:gd name="connsiteY509" fmla="*/ 4579845 h 6858000"/>
              <a:gd name="connsiteX510" fmla="*/ 2183576 w 7467600"/>
              <a:gd name="connsiteY510" fmla="*/ 4227150 h 6858000"/>
              <a:gd name="connsiteX511" fmla="*/ 2151029 w 7467600"/>
              <a:gd name="connsiteY511" fmla="*/ 4146947 h 6858000"/>
              <a:gd name="connsiteX512" fmla="*/ 3563434 w 7467600"/>
              <a:gd name="connsiteY512" fmla="*/ 4469115 h 6858000"/>
              <a:gd name="connsiteX513" fmla="*/ 3177952 w 7467600"/>
              <a:gd name="connsiteY513" fmla="*/ 3657386 h 6858000"/>
              <a:gd name="connsiteX514" fmla="*/ 3189263 w 7467600"/>
              <a:gd name="connsiteY514" fmla="*/ 3625726 h 6858000"/>
              <a:gd name="connsiteX515" fmla="*/ 3560912 w 7467600"/>
              <a:gd name="connsiteY515" fmla="*/ 4079863 h 6858000"/>
              <a:gd name="connsiteX516" fmla="*/ 3626636 w 7467600"/>
              <a:gd name="connsiteY516" fmla="*/ 4512230 h 6858000"/>
              <a:gd name="connsiteX517" fmla="*/ 3653088 w 7467600"/>
              <a:gd name="connsiteY517" fmla="*/ 4521417 h 6858000"/>
              <a:gd name="connsiteX518" fmla="*/ 3988128 w 7467600"/>
              <a:gd name="connsiteY518" fmla="*/ 4817267 h 6858000"/>
              <a:gd name="connsiteX519" fmla="*/ 4830582 w 7467600"/>
              <a:gd name="connsiteY519" fmla="*/ 4676000 h 6858000"/>
              <a:gd name="connsiteX520" fmla="*/ 4830100 w 7467600"/>
              <a:gd name="connsiteY520" fmla="*/ 4675554 h 6858000"/>
              <a:gd name="connsiteX521" fmla="*/ 4036318 w 7467600"/>
              <a:gd name="connsiteY521" fmla="*/ 4147013 h 6858000"/>
              <a:gd name="connsiteX522" fmla="*/ 3432098 w 7467600"/>
              <a:gd name="connsiteY522" fmla="*/ 3537312 h 6858000"/>
              <a:gd name="connsiteX523" fmla="*/ 3446761 w 7467600"/>
              <a:gd name="connsiteY523" fmla="*/ 3461278 h 6858000"/>
              <a:gd name="connsiteX524" fmla="*/ 4419733 w 7467600"/>
              <a:gd name="connsiteY524" fmla="*/ 3963555 h 6858000"/>
              <a:gd name="connsiteX525" fmla="*/ 4781371 w 7467600"/>
              <a:gd name="connsiteY525" fmla="*/ 4458604 h 6858000"/>
              <a:gd name="connsiteX526" fmla="*/ 4780440 w 7467600"/>
              <a:gd name="connsiteY526" fmla="*/ 4470290 h 6858000"/>
              <a:gd name="connsiteX527" fmla="*/ 4898954 w 7467600"/>
              <a:gd name="connsiteY527" fmla="*/ 4662092 h 6858000"/>
              <a:gd name="connsiteX528" fmla="*/ 4900699 w 7467600"/>
              <a:gd name="connsiteY528" fmla="*/ 4670867 h 6858000"/>
              <a:gd name="connsiteX529" fmla="*/ 5714511 w 7467600"/>
              <a:gd name="connsiteY529" fmla="*/ 4663483 h 6858000"/>
              <a:gd name="connsiteX530" fmla="*/ 5464793 w 7467600"/>
              <a:gd name="connsiteY530" fmla="*/ 4393556 h 6858000"/>
              <a:gd name="connsiteX531" fmla="*/ 5461897 w 7467600"/>
              <a:gd name="connsiteY531" fmla="*/ 4390879 h 6858000"/>
              <a:gd name="connsiteX532" fmla="*/ 4294126 w 7467600"/>
              <a:gd name="connsiteY532" fmla="*/ 3303048 h 6858000"/>
              <a:gd name="connsiteX533" fmla="*/ 4305321 w 7467600"/>
              <a:gd name="connsiteY533" fmla="*/ 3256953 h 6858000"/>
              <a:gd name="connsiteX534" fmla="*/ 4949299 w 7467600"/>
              <a:gd name="connsiteY534" fmla="*/ 3766336 h 6858000"/>
              <a:gd name="connsiteX535" fmla="*/ 5291452 w 7467600"/>
              <a:gd name="connsiteY535" fmla="*/ 4076801 h 6858000"/>
              <a:gd name="connsiteX536" fmla="*/ 5434998 w 7467600"/>
              <a:gd name="connsiteY536" fmla="*/ 4254100 h 6858000"/>
              <a:gd name="connsiteX537" fmla="*/ 5351015 w 7467600"/>
              <a:gd name="connsiteY537" fmla="*/ 3760989 h 6858000"/>
              <a:gd name="connsiteX538" fmla="*/ 5413780 w 7467600"/>
              <a:gd name="connsiteY538" fmla="*/ 2966265 h 6858000"/>
              <a:gd name="connsiteX539" fmla="*/ 5425627 w 7467600"/>
              <a:gd name="connsiteY539" fmla="*/ 2954192 h 6858000"/>
              <a:gd name="connsiteX540" fmla="*/ 6604735 w 7467600"/>
              <a:gd name="connsiteY540" fmla="*/ 2041381 h 6858000"/>
              <a:gd name="connsiteX541" fmla="*/ 7204487 w 7467600"/>
              <a:gd name="connsiteY541" fmla="*/ 2742112 h 6858000"/>
              <a:gd name="connsiteX542" fmla="*/ 7131592 w 7467600"/>
              <a:gd name="connsiteY542" fmla="*/ 2672096 h 6858000"/>
              <a:gd name="connsiteX543" fmla="*/ 6996344 w 7467600"/>
              <a:gd name="connsiteY543" fmla="*/ 2518310 h 6858000"/>
              <a:gd name="connsiteX544" fmla="*/ 6735495 w 7467600"/>
              <a:gd name="connsiteY544" fmla="*/ 2196890 h 6858000"/>
              <a:gd name="connsiteX545" fmla="*/ 6721901 w 7467600"/>
              <a:gd name="connsiteY545" fmla="*/ 2179274 h 6858000"/>
              <a:gd name="connsiteX546" fmla="*/ 6604735 w 7467600"/>
              <a:gd name="connsiteY546" fmla="*/ 2041381 h 6858000"/>
              <a:gd name="connsiteX547" fmla="*/ 6591670 w 7467600"/>
              <a:gd name="connsiteY547" fmla="*/ 1988277 h 6858000"/>
              <a:gd name="connsiteX548" fmla="*/ 6747349 w 7467600"/>
              <a:gd name="connsiteY548" fmla="*/ 2160069 h 6858000"/>
              <a:gd name="connsiteX549" fmla="*/ 6760943 w 7467600"/>
              <a:gd name="connsiteY549" fmla="*/ 2177686 h 6858000"/>
              <a:gd name="connsiteX550" fmla="*/ 7021065 w 7467600"/>
              <a:gd name="connsiteY550" fmla="*/ 2498102 h 6858000"/>
              <a:gd name="connsiteX551" fmla="*/ 7155223 w 7467600"/>
              <a:gd name="connsiteY551" fmla="*/ 2650386 h 6858000"/>
              <a:gd name="connsiteX552" fmla="*/ 7203167 w 7467600"/>
              <a:gd name="connsiteY552" fmla="*/ 2697288 h 6858000"/>
              <a:gd name="connsiteX553" fmla="*/ 6937703 w 7467600"/>
              <a:gd name="connsiteY553" fmla="*/ 2321981 h 6858000"/>
              <a:gd name="connsiteX554" fmla="*/ 6591670 w 7467600"/>
              <a:gd name="connsiteY554" fmla="*/ 1988277 h 6858000"/>
              <a:gd name="connsiteX555" fmla="*/ 5798671 w 7467600"/>
              <a:gd name="connsiteY555" fmla="*/ 1981601 h 6858000"/>
              <a:gd name="connsiteX556" fmla="*/ 5754709 w 7467600"/>
              <a:gd name="connsiteY556" fmla="*/ 2071454 h 6858000"/>
              <a:gd name="connsiteX557" fmla="*/ 5763044 w 7467600"/>
              <a:gd name="connsiteY557" fmla="*/ 2842206 h 6858000"/>
              <a:gd name="connsiteX558" fmla="*/ 5764974 w 7467600"/>
              <a:gd name="connsiteY558" fmla="*/ 2799609 h 6858000"/>
              <a:gd name="connsiteX559" fmla="*/ 5767665 w 7467600"/>
              <a:gd name="connsiteY559" fmla="*/ 2666409 h 6858000"/>
              <a:gd name="connsiteX560" fmla="*/ 5763055 w 7467600"/>
              <a:gd name="connsiteY560" fmla="*/ 2579705 h 6858000"/>
              <a:gd name="connsiteX561" fmla="*/ 5758079 w 7467600"/>
              <a:gd name="connsiteY561" fmla="*/ 2492508 h 6858000"/>
              <a:gd name="connsiteX562" fmla="*/ 5779325 w 7467600"/>
              <a:gd name="connsiteY562" fmla="*/ 2197069 h 6858000"/>
              <a:gd name="connsiteX563" fmla="*/ 5798671 w 7467600"/>
              <a:gd name="connsiteY563" fmla="*/ 1981601 h 6858000"/>
              <a:gd name="connsiteX564" fmla="*/ 5829202 w 7467600"/>
              <a:gd name="connsiteY564" fmla="*/ 1971679 h 6858000"/>
              <a:gd name="connsiteX565" fmla="*/ 5809558 w 7467600"/>
              <a:gd name="connsiteY565" fmla="*/ 2198043 h 6858000"/>
              <a:gd name="connsiteX566" fmla="*/ 5788653 w 7467600"/>
              <a:gd name="connsiteY566" fmla="*/ 2489430 h 6858000"/>
              <a:gd name="connsiteX567" fmla="*/ 5793439 w 7467600"/>
              <a:gd name="connsiteY567" fmla="*/ 2575235 h 6858000"/>
              <a:gd name="connsiteX568" fmla="*/ 5796837 w 7467600"/>
              <a:gd name="connsiteY568" fmla="*/ 2637633 h 6858000"/>
              <a:gd name="connsiteX569" fmla="*/ 5818614 w 7467600"/>
              <a:gd name="connsiteY569" fmla="*/ 2473055 h 6858000"/>
              <a:gd name="connsiteX570" fmla="*/ 5829202 w 7467600"/>
              <a:gd name="connsiteY570" fmla="*/ 1971679 h 6858000"/>
              <a:gd name="connsiteX571" fmla="*/ 5911389 w 7467600"/>
              <a:gd name="connsiteY571" fmla="*/ 1898371 h 6858000"/>
              <a:gd name="connsiteX572" fmla="*/ 6237627 w 7467600"/>
              <a:gd name="connsiteY572" fmla="*/ 2231921 h 6858000"/>
              <a:gd name="connsiteX573" fmla="*/ 5911389 w 7467600"/>
              <a:gd name="connsiteY573" fmla="*/ 1898371 h 6858000"/>
              <a:gd name="connsiteX574" fmla="*/ 6944437 w 7467600"/>
              <a:gd name="connsiteY574" fmla="*/ 1575402 h 6858000"/>
              <a:gd name="connsiteX575" fmla="*/ 6304730 w 7467600"/>
              <a:gd name="connsiteY575" fmla="*/ 1766654 h 6858000"/>
              <a:gd name="connsiteX576" fmla="*/ 6944437 w 7467600"/>
              <a:gd name="connsiteY576" fmla="*/ 1575402 h 6858000"/>
              <a:gd name="connsiteX577" fmla="*/ 7019523 w 7467600"/>
              <a:gd name="connsiteY577" fmla="*/ 1519450 h 6858000"/>
              <a:gd name="connsiteX578" fmla="*/ 6298091 w 7467600"/>
              <a:gd name="connsiteY578" fmla="*/ 1737122 h 6858000"/>
              <a:gd name="connsiteX579" fmla="*/ 7019523 w 7467600"/>
              <a:gd name="connsiteY579" fmla="*/ 1519450 h 6858000"/>
              <a:gd name="connsiteX580" fmla="*/ 2399523 w 7467600"/>
              <a:gd name="connsiteY580" fmla="*/ 1428234 h 6858000"/>
              <a:gd name="connsiteX581" fmla="*/ 2224982 w 7467600"/>
              <a:gd name="connsiteY581" fmla="*/ 1826201 h 6858000"/>
              <a:gd name="connsiteX582" fmla="*/ 2096099 w 7467600"/>
              <a:gd name="connsiteY582" fmla="*/ 2345900 h 6858000"/>
              <a:gd name="connsiteX583" fmla="*/ 2283317 w 7467600"/>
              <a:gd name="connsiteY583" fmla="*/ 1796925 h 6858000"/>
              <a:gd name="connsiteX584" fmla="*/ 2399523 w 7467600"/>
              <a:gd name="connsiteY584" fmla="*/ 1428234 h 6858000"/>
              <a:gd name="connsiteX585" fmla="*/ 2448558 w 7467600"/>
              <a:gd name="connsiteY585" fmla="*/ 1373435 h 6858000"/>
              <a:gd name="connsiteX586" fmla="*/ 2312521 w 7467600"/>
              <a:gd name="connsiteY586" fmla="*/ 1806140 h 6858000"/>
              <a:gd name="connsiteX587" fmla="*/ 2127533 w 7467600"/>
              <a:gd name="connsiteY587" fmla="*/ 2348380 h 6858000"/>
              <a:gd name="connsiteX588" fmla="*/ 2358080 w 7467600"/>
              <a:gd name="connsiteY588" fmla="*/ 1866134 h 6858000"/>
              <a:gd name="connsiteX589" fmla="*/ 2407436 w 7467600"/>
              <a:gd name="connsiteY589" fmla="*/ 1651070 h 6858000"/>
              <a:gd name="connsiteX590" fmla="*/ 2448558 w 7467600"/>
              <a:gd name="connsiteY590" fmla="*/ 1373435 h 6858000"/>
              <a:gd name="connsiteX591" fmla="*/ 278707 w 7467600"/>
              <a:gd name="connsiteY591" fmla="*/ 1352270 h 6858000"/>
              <a:gd name="connsiteX592" fmla="*/ 321570 w 7467600"/>
              <a:gd name="connsiteY592" fmla="*/ 1861610 h 6858000"/>
              <a:gd name="connsiteX593" fmla="*/ 294281 w 7467600"/>
              <a:gd name="connsiteY593" fmla="*/ 1440658 h 6858000"/>
              <a:gd name="connsiteX594" fmla="*/ 278707 w 7467600"/>
              <a:gd name="connsiteY594" fmla="*/ 1352270 h 6858000"/>
              <a:gd name="connsiteX595" fmla="*/ 1423821 w 7467600"/>
              <a:gd name="connsiteY595" fmla="*/ 1351958 h 6858000"/>
              <a:gd name="connsiteX596" fmla="*/ 1638521 w 7467600"/>
              <a:gd name="connsiteY596" fmla="*/ 1908470 h 6858000"/>
              <a:gd name="connsiteX597" fmla="*/ 1754199 w 7467600"/>
              <a:gd name="connsiteY597" fmla="*/ 2149284 h 6858000"/>
              <a:gd name="connsiteX598" fmla="*/ 1908359 w 7467600"/>
              <a:gd name="connsiteY598" fmla="*/ 2364988 h 6858000"/>
              <a:gd name="connsiteX599" fmla="*/ 1647661 w 7467600"/>
              <a:gd name="connsiteY599" fmla="*/ 1825945 h 6858000"/>
              <a:gd name="connsiteX600" fmla="*/ 1423821 w 7467600"/>
              <a:gd name="connsiteY600" fmla="*/ 1351958 h 6858000"/>
              <a:gd name="connsiteX601" fmla="*/ 1431890 w 7467600"/>
              <a:gd name="connsiteY601" fmla="*/ 1306475 h 6858000"/>
              <a:gd name="connsiteX602" fmla="*/ 1507597 w 7467600"/>
              <a:gd name="connsiteY602" fmla="*/ 1446132 h 6858000"/>
              <a:gd name="connsiteX603" fmla="*/ 1674586 w 7467600"/>
              <a:gd name="connsiteY603" fmla="*/ 1813832 h 6858000"/>
              <a:gd name="connsiteX604" fmla="*/ 1815950 w 7467600"/>
              <a:gd name="connsiteY604" fmla="*/ 2128564 h 6858000"/>
              <a:gd name="connsiteX605" fmla="*/ 1984242 w 7467600"/>
              <a:gd name="connsiteY605" fmla="*/ 2430829 h 6858000"/>
              <a:gd name="connsiteX606" fmla="*/ 2014023 w 7467600"/>
              <a:gd name="connsiteY606" fmla="*/ 2450995 h 6858000"/>
              <a:gd name="connsiteX607" fmla="*/ 1747337 w 7467600"/>
              <a:gd name="connsiteY607" fmla="*/ 1855264 h 6858000"/>
              <a:gd name="connsiteX608" fmla="*/ 1533749 w 7467600"/>
              <a:gd name="connsiteY608" fmla="*/ 1478656 h 6858000"/>
              <a:gd name="connsiteX609" fmla="*/ 1431890 w 7467600"/>
              <a:gd name="connsiteY609" fmla="*/ 1306475 h 6858000"/>
              <a:gd name="connsiteX610" fmla="*/ 5052692 w 7467600"/>
              <a:gd name="connsiteY610" fmla="*/ 1292994 h 6858000"/>
              <a:gd name="connsiteX611" fmla="*/ 5200661 w 7467600"/>
              <a:gd name="connsiteY611" fmla="*/ 1635186 h 6858000"/>
              <a:gd name="connsiteX612" fmla="*/ 5297138 w 7467600"/>
              <a:gd name="connsiteY612" fmla="*/ 1906351 h 6858000"/>
              <a:gd name="connsiteX613" fmla="*/ 5052692 w 7467600"/>
              <a:gd name="connsiteY613" fmla="*/ 1292994 h 6858000"/>
              <a:gd name="connsiteX614" fmla="*/ 5009948 w 7467600"/>
              <a:gd name="connsiteY614" fmla="*/ 1273619 h 6858000"/>
              <a:gd name="connsiteX615" fmla="*/ 5121777 w 7467600"/>
              <a:gd name="connsiteY615" fmla="*/ 1654213 h 6858000"/>
              <a:gd name="connsiteX616" fmla="*/ 5293545 w 7467600"/>
              <a:gd name="connsiteY616" fmla="*/ 2072247 h 6858000"/>
              <a:gd name="connsiteX617" fmla="*/ 5294042 w 7467600"/>
              <a:gd name="connsiteY617" fmla="*/ 2065019 h 6858000"/>
              <a:gd name="connsiteX618" fmla="*/ 5171936 w 7467600"/>
              <a:gd name="connsiteY618" fmla="*/ 1647613 h 6858000"/>
              <a:gd name="connsiteX619" fmla="*/ 5009948 w 7467600"/>
              <a:gd name="connsiteY619" fmla="*/ 1273619 h 6858000"/>
              <a:gd name="connsiteX620" fmla="*/ 655236 w 7467600"/>
              <a:gd name="connsiteY620" fmla="*/ 1268632 h 6858000"/>
              <a:gd name="connsiteX621" fmla="*/ 839521 w 7467600"/>
              <a:gd name="connsiteY621" fmla="*/ 1685315 h 6858000"/>
              <a:gd name="connsiteX622" fmla="*/ 1109416 w 7467600"/>
              <a:gd name="connsiteY622" fmla="*/ 2061663 h 6858000"/>
              <a:gd name="connsiteX623" fmla="*/ 1298300 w 7467600"/>
              <a:gd name="connsiteY623" fmla="*/ 2247742 h 6858000"/>
              <a:gd name="connsiteX624" fmla="*/ 1125871 w 7467600"/>
              <a:gd name="connsiteY624" fmla="*/ 1989513 h 6858000"/>
              <a:gd name="connsiteX625" fmla="*/ 981574 w 7467600"/>
              <a:gd name="connsiteY625" fmla="*/ 1783157 h 6858000"/>
              <a:gd name="connsiteX626" fmla="*/ 922198 w 7467600"/>
              <a:gd name="connsiteY626" fmla="*/ 1677437 h 6858000"/>
              <a:gd name="connsiteX627" fmla="*/ 869293 w 7467600"/>
              <a:gd name="connsiteY627" fmla="*/ 1583214 h 6858000"/>
              <a:gd name="connsiteX628" fmla="*/ 751431 w 7467600"/>
              <a:gd name="connsiteY628" fmla="*/ 1405731 h 6858000"/>
              <a:gd name="connsiteX629" fmla="*/ 655236 w 7467600"/>
              <a:gd name="connsiteY629" fmla="*/ 1268632 h 6858000"/>
              <a:gd name="connsiteX630" fmla="*/ 6516292 w 7467600"/>
              <a:gd name="connsiteY630" fmla="*/ 1263064 h 6858000"/>
              <a:gd name="connsiteX631" fmla="*/ 5736320 w 7467600"/>
              <a:gd name="connsiteY631" fmla="*/ 1501803 h 6858000"/>
              <a:gd name="connsiteX632" fmla="*/ 6516292 w 7467600"/>
              <a:gd name="connsiteY632" fmla="*/ 1263064 h 6858000"/>
              <a:gd name="connsiteX633" fmla="*/ 291466 w 7467600"/>
              <a:gd name="connsiteY633" fmla="*/ 1250369 h 6858000"/>
              <a:gd name="connsiteX634" fmla="*/ 323180 w 7467600"/>
              <a:gd name="connsiteY634" fmla="*/ 1435283 h 6858000"/>
              <a:gd name="connsiteX635" fmla="*/ 349381 w 7467600"/>
              <a:gd name="connsiteY635" fmla="*/ 1875041 h 6858000"/>
              <a:gd name="connsiteX636" fmla="*/ 374363 w 7467600"/>
              <a:gd name="connsiteY636" fmla="*/ 1506494 h 6858000"/>
              <a:gd name="connsiteX637" fmla="*/ 302168 w 7467600"/>
              <a:gd name="connsiteY637" fmla="*/ 1274495 h 6858000"/>
              <a:gd name="connsiteX638" fmla="*/ 291466 w 7467600"/>
              <a:gd name="connsiteY638" fmla="*/ 1250369 h 6858000"/>
              <a:gd name="connsiteX639" fmla="*/ 678222 w 7467600"/>
              <a:gd name="connsiteY639" fmla="*/ 1248670 h 6858000"/>
              <a:gd name="connsiteX640" fmla="*/ 775536 w 7467600"/>
              <a:gd name="connsiteY640" fmla="*/ 1388015 h 6858000"/>
              <a:gd name="connsiteX641" fmla="*/ 894529 w 7467600"/>
              <a:gd name="connsiteY641" fmla="*/ 1567739 h 6858000"/>
              <a:gd name="connsiteX642" fmla="*/ 948000 w 7467600"/>
              <a:gd name="connsiteY642" fmla="*/ 1663088 h 6858000"/>
              <a:gd name="connsiteX643" fmla="*/ 1006812 w 7467600"/>
              <a:gd name="connsiteY643" fmla="*/ 1767683 h 6858000"/>
              <a:gd name="connsiteX644" fmla="*/ 1149133 w 7467600"/>
              <a:gd name="connsiteY644" fmla="*/ 1971513 h 6858000"/>
              <a:gd name="connsiteX645" fmla="*/ 1333952 w 7467600"/>
              <a:gd name="connsiteY645" fmla="*/ 2251620 h 6858000"/>
              <a:gd name="connsiteX646" fmla="*/ 1337329 w 7467600"/>
              <a:gd name="connsiteY646" fmla="*/ 2258350 h 6858000"/>
              <a:gd name="connsiteX647" fmla="*/ 1014726 w 7467600"/>
              <a:gd name="connsiteY647" fmla="*/ 1615556 h 6858000"/>
              <a:gd name="connsiteX648" fmla="*/ 678222 w 7467600"/>
              <a:gd name="connsiteY648" fmla="*/ 1248670 h 6858000"/>
              <a:gd name="connsiteX649" fmla="*/ 6691602 w 7467600"/>
              <a:gd name="connsiteY649" fmla="*/ 1140573 h 6858000"/>
              <a:gd name="connsiteX650" fmla="*/ 6571100 w 7467600"/>
              <a:gd name="connsiteY650" fmla="*/ 1183662 h 6858000"/>
              <a:gd name="connsiteX651" fmla="*/ 6241687 w 7467600"/>
              <a:gd name="connsiteY651" fmla="*/ 1257600 h 6858000"/>
              <a:gd name="connsiteX652" fmla="*/ 5693009 w 7467600"/>
              <a:gd name="connsiteY652" fmla="*/ 1478256 h 6858000"/>
              <a:gd name="connsiteX653" fmla="*/ 6548420 w 7467600"/>
              <a:gd name="connsiteY653" fmla="*/ 1214599 h 6858000"/>
              <a:gd name="connsiteX654" fmla="*/ 6605473 w 7467600"/>
              <a:gd name="connsiteY654" fmla="*/ 1184686 h 6858000"/>
              <a:gd name="connsiteX655" fmla="*/ 6691602 w 7467600"/>
              <a:gd name="connsiteY655" fmla="*/ 1140573 h 6858000"/>
              <a:gd name="connsiteX656" fmla="*/ 4002475 w 7467600"/>
              <a:gd name="connsiteY656" fmla="*/ 1037802 h 6858000"/>
              <a:gd name="connsiteX657" fmla="*/ 4000324 w 7467600"/>
              <a:gd name="connsiteY657" fmla="*/ 1039362 h 6858000"/>
              <a:gd name="connsiteX658" fmla="*/ 4002862 w 7467600"/>
              <a:gd name="connsiteY658" fmla="*/ 1042866 h 6858000"/>
              <a:gd name="connsiteX659" fmla="*/ 4002475 w 7467600"/>
              <a:gd name="connsiteY659" fmla="*/ 1037802 h 6858000"/>
              <a:gd name="connsiteX660" fmla="*/ 506322 w 7467600"/>
              <a:gd name="connsiteY660" fmla="*/ 1020997 h 6858000"/>
              <a:gd name="connsiteX661" fmla="*/ 533068 w 7467600"/>
              <a:gd name="connsiteY661" fmla="*/ 1029409 h 6858000"/>
              <a:gd name="connsiteX662" fmla="*/ 1232525 w 7467600"/>
              <a:gd name="connsiteY662" fmla="*/ 1804675 h 6858000"/>
              <a:gd name="connsiteX663" fmla="*/ 1388858 w 7467600"/>
              <a:gd name="connsiteY663" fmla="*/ 2368011 h 6858000"/>
              <a:gd name="connsiteX664" fmla="*/ 1384098 w 7467600"/>
              <a:gd name="connsiteY664" fmla="*/ 2378125 h 6858000"/>
              <a:gd name="connsiteX665" fmla="*/ 1425393 w 7467600"/>
              <a:gd name="connsiteY665" fmla="*/ 2589124 h 6858000"/>
              <a:gd name="connsiteX666" fmla="*/ 1424001 w 7467600"/>
              <a:gd name="connsiteY666" fmla="*/ 2597541 h 6858000"/>
              <a:gd name="connsiteX667" fmla="*/ 2152729 w 7467600"/>
              <a:gd name="connsiteY667" fmla="*/ 2864487 h 6858000"/>
              <a:gd name="connsiteX668" fmla="*/ 2020609 w 7467600"/>
              <a:gd name="connsiteY668" fmla="*/ 2539671 h 6858000"/>
              <a:gd name="connsiteX669" fmla="*/ 2018920 w 7467600"/>
              <a:gd name="connsiteY669" fmla="*/ 2536309 h 6858000"/>
              <a:gd name="connsiteX670" fmla="*/ 1342441 w 7467600"/>
              <a:gd name="connsiteY670" fmla="*/ 1173017 h 6858000"/>
              <a:gd name="connsiteX671" fmla="*/ 1367925 w 7467600"/>
              <a:gd name="connsiteY671" fmla="*/ 1135648 h 6858000"/>
              <a:gd name="connsiteX672" fmla="*/ 1771401 w 7467600"/>
              <a:gd name="connsiteY672" fmla="*/ 1806673 h 6858000"/>
              <a:gd name="connsiteX673" fmla="*/ 1972385 w 7467600"/>
              <a:gd name="connsiteY673" fmla="*/ 2198735 h 6858000"/>
              <a:gd name="connsiteX674" fmla="*/ 2040892 w 7467600"/>
              <a:gd name="connsiteY674" fmla="*/ 2405205 h 6858000"/>
              <a:gd name="connsiteX675" fmla="*/ 2131689 w 7467600"/>
              <a:gd name="connsiteY675" fmla="*/ 1936926 h 6858000"/>
              <a:gd name="connsiteX676" fmla="*/ 2454820 w 7467600"/>
              <a:gd name="connsiteY676" fmla="*/ 1248808 h 6858000"/>
              <a:gd name="connsiteX677" fmla="*/ 2492512 w 7467600"/>
              <a:gd name="connsiteY677" fmla="*/ 1302920 h 6858000"/>
              <a:gd name="connsiteX678" fmla="*/ 2081216 w 7467600"/>
              <a:gd name="connsiteY678" fmla="*/ 2527513 h 6858000"/>
              <a:gd name="connsiteX679" fmla="*/ 2081211 w 7467600"/>
              <a:gd name="connsiteY679" fmla="*/ 2528916 h 6858000"/>
              <a:gd name="connsiteX680" fmla="*/ 2199067 w 7467600"/>
              <a:gd name="connsiteY680" fmla="*/ 2884061 h 6858000"/>
              <a:gd name="connsiteX681" fmla="*/ 3192586 w 7467600"/>
              <a:gd name="connsiteY681" fmla="*/ 3411496 h 6858000"/>
              <a:gd name="connsiteX682" fmla="*/ 3182620 w 7467600"/>
              <a:gd name="connsiteY682" fmla="*/ 3483279 h 6858000"/>
              <a:gd name="connsiteX683" fmla="*/ 2435119 w 7467600"/>
              <a:gd name="connsiteY683" fmla="*/ 3080173 h 6858000"/>
              <a:gd name="connsiteX684" fmla="*/ 2410152 w 7467600"/>
              <a:gd name="connsiteY684" fmla="*/ 3063751 h 6858000"/>
              <a:gd name="connsiteX685" fmla="*/ 2408099 w 7467600"/>
              <a:gd name="connsiteY685" fmla="*/ 3064403 h 6858000"/>
              <a:gd name="connsiteX686" fmla="*/ 2407218 w 7467600"/>
              <a:gd name="connsiteY686" fmla="*/ 3070324 h 6858000"/>
              <a:gd name="connsiteX687" fmla="*/ 2380138 w 7467600"/>
              <a:gd name="connsiteY687" fmla="*/ 3099341 h 6858000"/>
              <a:gd name="connsiteX688" fmla="*/ 1765923 w 7467600"/>
              <a:gd name="connsiteY688" fmla="*/ 3581043 h 6858000"/>
              <a:gd name="connsiteX689" fmla="*/ 1702258 w 7467600"/>
              <a:gd name="connsiteY689" fmla="*/ 3612286 h 6858000"/>
              <a:gd name="connsiteX690" fmla="*/ 1538370 w 7467600"/>
              <a:gd name="connsiteY690" fmla="*/ 3811804 h 6858000"/>
              <a:gd name="connsiteX691" fmla="*/ 542867 w 7467600"/>
              <a:gd name="connsiteY691" fmla="*/ 4944092 h 6858000"/>
              <a:gd name="connsiteX692" fmla="*/ 515800 w 7467600"/>
              <a:gd name="connsiteY692" fmla="*/ 4862180 h 6858000"/>
              <a:gd name="connsiteX693" fmla="*/ 909145 w 7467600"/>
              <a:gd name="connsiteY693" fmla="*/ 4199225 h 6858000"/>
              <a:gd name="connsiteX694" fmla="*/ 1214067 w 7467600"/>
              <a:gd name="connsiteY694" fmla="*/ 3908561 h 6858000"/>
              <a:gd name="connsiteX695" fmla="*/ 640967 w 7467600"/>
              <a:gd name="connsiteY695" fmla="*/ 4105601 h 6858000"/>
              <a:gd name="connsiteX696" fmla="*/ 112563 w 7467600"/>
              <a:gd name="connsiteY696" fmla="*/ 4396952 h 6858000"/>
              <a:gd name="connsiteX697" fmla="*/ 0 w 7467600"/>
              <a:gd name="connsiteY697" fmla="*/ 4466006 h 6858000"/>
              <a:gd name="connsiteX698" fmla="*/ 0 w 7467600"/>
              <a:gd name="connsiteY698" fmla="*/ 4233763 h 6858000"/>
              <a:gd name="connsiteX699" fmla="*/ 36881 w 7467600"/>
              <a:gd name="connsiteY699" fmla="*/ 4200118 h 6858000"/>
              <a:gd name="connsiteX700" fmla="*/ 910534 w 7467600"/>
              <a:gd name="connsiteY700" fmla="*/ 3629753 h 6858000"/>
              <a:gd name="connsiteX701" fmla="*/ 1578717 w 7467600"/>
              <a:gd name="connsiteY701" fmla="*/ 3575982 h 6858000"/>
              <a:gd name="connsiteX702" fmla="*/ 2338780 w 7467600"/>
              <a:gd name="connsiteY702" fmla="*/ 3033725 h 6858000"/>
              <a:gd name="connsiteX703" fmla="*/ 1807991 w 7467600"/>
              <a:gd name="connsiteY703" fmla="*/ 2807184 h 6858000"/>
              <a:gd name="connsiteX704" fmla="*/ 1416358 w 7467600"/>
              <a:gd name="connsiteY704" fmla="*/ 3112571 h 6858000"/>
              <a:gd name="connsiteX705" fmla="*/ 939066 w 7467600"/>
              <a:gd name="connsiteY705" fmla="*/ 3378798 h 6858000"/>
              <a:gd name="connsiteX706" fmla="*/ 115099 w 7467600"/>
              <a:gd name="connsiteY706" fmla="*/ 3607650 h 6858000"/>
              <a:gd name="connsiteX707" fmla="*/ 97284 w 7467600"/>
              <a:gd name="connsiteY707" fmla="*/ 3520393 h 6858000"/>
              <a:gd name="connsiteX708" fmla="*/ 922050 w 7467600"/>
              <a:gd name="connsiteY708" fmla="*/ 3074867 h 6858000"/>
              <a:gd name="connsiteX709" fmla="*/ 1405265 w 7467600"/>
              <a:gd name="connsiteY709" fmla="*/ 3016319 h 6858000"/>
              <a:gd name="connsiteX710" fmla="*/ 1407512 w 7467600"/>
              <a:gd name="connsiteY710" fmla="*/ 3018001 h 6858000"/>
              <a:gd name="connsiteX711" fmla="*/ 1726266 w 7467600"/>
              <a:gd name="connsiteY711" fmla="*/ 2777274 h 6858000"/>
              <a:gd name="connsiteX712" fmla="*/ 625390 w 7467600"/>
              <a:gd name="connsiteY712" fmla="*/ 2514541 h 6858000"/>
              <a:gd name="connsiteX713" fmla="*/ 619799 w 7467600"/>
              <a:gd name="connsiteY713" fmla="*/ 2527180 h 6858000"/>
              <a:gd name="connsiteX714" fmla="*/ 310030 w 7467600"/>
              <a:gd name="connsiteY714" fmla="*/ 2771818 h 6858000"/>
              <a:gd name="connsiteX715" fmla="*/ 173877 w 7467600"/>
              <a:gd name="connsiteY715" fmla="*/ 2937056 h 6858000"/>
              <a:gd name="connsiteX716" fmla="*/ 77889 w 7467600"/>
              <a:gd name="connsiteY716" fmla="*/ 3138440 h 6858000"/>
              <a:gd name="connsiteX717" fmla="*/ 0 w 7467600"/>
              <a:gd name="connsiteY717" fmla="*/ 3271395 h 6858000"/>
              <a:gd name="connsiteX718" fmla="*/ 0 w 7467600"/>
              <a:gd name="connsiteY718" fmla="*/ 3153002 h 6858000"/>
              <a:gd name="connsiteX719" fmla="*/ 2386 w 7467600"/>
              <a:gd name="connsiteY719" fmla="*/ 3149203 h 6858000"/>
              <a:gd name="connsiteX720" fmla="*/ 89753 w 7467600"/>
              <a:gd name="connsiteY720" fmla="*/ 2987702 h 6858000"/>
              <a:gd name="connsiteX721" fmla="*/ 76869 w 7467600"/>
              <a:gd name="connsiteY721" fmla="*/ 3005404 h 6858000"/>
              <a:gd name="connsiteX722" fmla="*/ 32049 w 7467600"/>
              <a:gd name="connsiteY722" fmla="*/ 3065814 h 6858000"/>
              <a:gd name="connsiteX723" fmla="*/ 0 w 7467600"/>
              <a:gd name="connsiteY723" fmla="*/ 3108744 h 6858000"/>
              <a:gd name="connsiteX724" fmla="*/ 0 w 7467600"/>
              <a:gd name="connsiteY724" fmla="*/ 3058059 h 6858000"/>
              <a:gd name="connsiteX725" fmla="*/ 7610 w 7467600"/>
              <a:gd name="connsiteY725" fmla="*/ 3047889 h 6858000"/>
              <a:gd name="connsiteX726" fmla="*/ 52419 w 7467600"/>
              <a:gd name="connsiteY726" fmla="*/ 2987479 h 6858000"/>
              <a:gd name="connsiteX727" fmla="*/ 59142 w 7467600"/>
              <a:gd name="connsiteY727" fmla="*/ 2978488 h 6858000"/>
              <a:gd name="connsiteX728" fmla="*/ 0 w 7467600"/>
              <a:gd name="connsiteY728" fmla="*/ 3015334 h 6858000"/>
              <a:gd name="connsiteX729" fmla="*/ 0 w 7467600"/>
              <a:gd name="connsiteY729" fmla="*/ 2914286 h 6858000"/>
              <a:gd name="connsiteX730" fmla="*/ 36383 w 7467600"/>
              <a:gd name="connsiteY730" fmla="*/ 2901128 h 6858000"/>
              <a:gd name="connsiteX731" fmla="*/ 156329 w 7467600"/>
              <a:gd name="connsiteY731" fmla="*/ 2840533 h 6858000"/>
              <a:gd name="connsiteX732" fmla="*/ 358355 w 7467600"/>
              <a:gd name="connsiteY732" fmla="*/ 2620471 h 6858000"/>
              <a:gd name="connsiteX733" fmla="*/ 510577 w 7467600"/>
              <a:gd name="connsiteY733" fmla="*/ 2501244 h 6858000"/>
              <a:gd name="connsiteX734" fmla="*/ 211967 w 7467600"/>
              <a:gd name="connsiteY734" fmla="*/ 2479171 h 6858000"/>
              <a:gd name="connsiteX735" fmla="*/ 0 w 7467600"/>
              <a:gd name="connsiteY735" fmla="*/ 2476398 h 6858000"/>
              <a:gd name="connsiteX736" fmla="*/ 0 w 7467600"/>
              <a:gd name="connsiteY736" fmla="*/ 2389189 h 6858000"/>
              <a:gd name="connsiteX737" fmla="*/ 103062 w 7467600"/>
              <a:gd name="connsiteY737" fmla="*/ 2389518 h 6858000"/>
              <a:gd name="connsiteX738" fmla="*/ 510734 w 7467600"/>
              <a:gd name="connsiteY738" fmla="*/ 2416201 h 6858000"/>
              <a:gd name="connsiteX739" fmla="*/ 279257 w 7467600"/>
              <a:gd name="connsiteY739" fmla="*/ 2092102 h 6858000"/>
              <a:gd name="connsiteX740" fmla="*/ 65265 w 7467600"/>
              <a:gd name="connsiteY740" fmla="*/ 2006049 h 6858000"/>
              <a:gd name="connsiteX741" fmla="*/ 0 w 7467600"/>
              <a:gd name="connsiteY741" fmla="*/ 1982532 h 6858000"/>
              <a:gd name="connsiteX742" fmla="*/ 0 w 7467600"/>
              <a:gd name="connsiteY742" fmla="*/ 1912789 h 6858000"/>
              <a:gd name="connsiteX743" fmla="*/ 97460 w 7467600"/>
              <a:gd name="connsiteY743" fmla="*/ 1953725 h 6858000"/>
              <a:gd name="connsiteX744" fmla="*/ 221272 w 7467600"/>
              <a:gd name="connsiteY744" fmla="*/ 1980766 h 6858000"/>
              <a:gd name="connsiteX745" fmla="*/ 116765 w 7467600"/>
              <a:gd name="connsiteY745" fmla="*/ 1911033 h 6858000"/>
              <a:gd name="connsiteX746" fmla="*/ 16405 w 7467600"/>
              <a:gd name="connsiteY746" fmla="*/ 1803412 h 6858000"/>
              <a:gd name="connsiteX747" fmla="*/ 0 w 7467600"/>
              <a:gd name="connsiteY747" fmla="*/ 1784777 h 6858000"/>
              <a:gd name="connsiteX748" fmla="*/ 0 w 7467600"/>
              <a:gd name="connsiteY748" fmla="*/ 1740082 h 6858000"/>
              <a:gd name="connsiteX749" fmla="*/ 39394 w 7467600"/>
              <a:gd name="connsiteY749" fmla="*/ 1784856 h 6858000"/>
              <a:gd name="connsiteX750" fmla="*/ 135813 w 7467600"/>
              <a:gd name="connsiteY750" fmla="*/ 1888838 h 6858000"/>
              <a:gd name="connsiteX751" fmla="*/ 242575 w 7467600"/>
              <a:gd name="connsiteY751" fmla="*/ 1958841 h 6858000"/>
              <a:gd name="connsiteX752" fmla="*/ 82197 w 7467600"/>
              <a:gd name="connsiteY752" fmla="*/ 1754826 h 6858000"/>
              <a:gd name="connsiteX753" fmla="*/ 0 w 7467600"/>
              <a:gd name="connsiteY753" fmla="*/ 1679650 h 6858000"/>
              <a:gd name="connsiteX754" fmla="*/ 0 w 7467600"/>
              <a:gd name="connsiteY754" fmla="*/ 1602463 h 6858000"/>
              <a:gd name="connsiteX755" fmla="*/ 84689 w 7467600"/>
              <a:gd name="connsiteY755" fmla="*/ 1677442 h 6858000"/>
              <a:gd name="connsiteX756" fmla="*/ 298437 w 7467600"/>
              <a:gd name="connsiteY756" fmla="*/ 1968019 h 6858000"/>
              <a:gd name="connsiteX757" fmla="*/ 227269 w 7467600"/>
              <a:gd name="connsiteY757" fmla="*/ 1114064 h 6858000"/>
              <a:gd name="connsiteX758" fmla="*/ 248003 w 7467600"/>
              <a:gd name="connsiteY758" fmla="*/ 1089613 h 6858000"/>
              <a:gd name="connsiteX759" fmla="*/ 427020 w 7467600"/>
              <a:gd name="connsiteY759" fmla="*/ 1619803 h 6858000"/>
              <a:gd name="connsiteX760" fmla="*/ 340345 w 7467600"/>
              <a:gd name="connsiteY760" fmla="*/ 2027739 h 6858000"/>
              <a:gd name="connsiteX761" fmla="*/ 360865 w 7467600"/>
              <a:gd name="connsiteY761" fmla="*/ 2044827 h 6858000"/>
              <a:gd name="connsiteX762" fmla="*/ 560414 w 7467600"/>
              <a:gd name="connsiteY762" fmla="*/ 2421457 h 6858000"/>
              <a:gd name="connsiteX763" fmla="*/ 1359703 w 7467600"/>
              <a:gd name="connsiteY763" fmla="*/ 2578554 h 6858000"/>
              <a:gd name="connsiteX764" fmla="*/ 1359422 w 7467600"/>
              <a:gd name="connsiteY764" fmla="*/ 2577994 h 6858000"/>
              <a:gd name="connsiteX765" fmla="*/ 828701 w 7467600"/>
              <a:gd name="connsiteY765" fmla="*/ 1839520 h 6858000"/>
              <a:gd name="connsiteX766" fmla="*/ 494427 w 7467600"/>
              <a:gd name="connsiteY766" fmla="*/ 1092333 h 6858000"/>
              <a:gd name="connsiteX767" fmla="*/ 506322 w 7467600"/>
              <a:gd name="connsiteY767" fmla="*/ 1020997 h 6858000"/>
              <a:gd name="connsiteX768" fmla="*/ 4570198 w 7467600"/>
              <a:gd name="connsiteY768" fmla="*/ 978081 h 6858000"/>
              <a:gd name="connsiteX769" fmla="*/ 4523691 w 7467600"/>
              <a:gd name="connsiteY769" fmla="*/ 1127776 h 6858000"/>
              <a:gd name="connsiteX770" fmla="*/ 4509875 w 7467600"/>
              <a:gd name="connsiteY770" fmla="*/ 1167552 h 6858000"/>
              <a:gd name="connsiteX771" fmla="*/ 4478168 w 7467600"/>
              <a:gd name="connsiteY771" fmla="*/ 1260735 h 6858000"/>
              <a:gd name="connsiteX772" fmla="*/ 4409309 w 7467600"/>
              <a:gd name="connsiteY772" fmla="*/ 1666996 h 6858000"/>
              <a:gd name="connsiteX773" fmla="*/ 4370031 w 7467600"/>
              <a:gd name="connsiteY773" fmla="*/ 1955666 h 6858000"/>
              <a:gd name="connsiteX774" fmla="*/ 4570198 w 7467600"/>
              <a:gd name="connsiteY774" fmla="*/ 978081 h 6858000"/>
              <a:gd name="connsiteX775" fmla="*/ 4557898 w 7467600"/>
              <a:gd name="connsiteY775" fmla="*/ 900011 h 6858000"/>
              <a:gd name="connsiteX776" fmla="*/ 4344840 w 7467600"/>
              <a:gd name="connsiteY776" fmla="*/ 1922038 h 6858000"/>
              <a:gd name="connsiteX777" fmla="*/ 4378710 w 7467600"/>
              <a:gd name="connsiteY777" fmla="*/ 1665516 h 6858000"/>
              <a:gd name="connsiteX778" fmla="*/ 4448798 w 7467600"/>
              <a:gd name="connsiteY778" fmla="*/ 1253024 h 6858000"/>
              <a:gd name="connsiteX779" fmla="*/ 4480315 w 7467600"/>
              <a:gd name="connsiteY779" fmla="*/ 1158454 h 6858000"/>
              <a:gd name="connsiteX780" fmla="*/ 4494133 w 7467600"/>
              <a:gd name="connsiteY780" fmla="*/ 1118676 h 6858000"/>
              <a:gd name="connsiteX781" fmla="*/ 4557898 w 7467600"/>
              <a:gd name="connsiteY781" fmla="*/ 900011 h 6858000"/>
              <a:gd name="connsiteX782" fmla="*/ 5870151 w 7467600"/>
              <a:gd name="connsiteY782" fmla="*/ 898890 h 6858000"/>
              <a:gd name="connsiteX783" fmla="*/ 5861335 w 7467600"/>
              <a:gd name="connsiteY783" fmla="*/ 899177 h 6858000"/>
              <a:gd name="connsiteX784" fmla="*/ 5843702 w 7467600"/>
              <a:gd name="connsiteY784" fmla="*/ 899748 h 6858000"/>
              <a:gd name="connsiteX785" fmla="*/ 5651107 w 7467600"/>
              <a:gd name="connsiteY785" fmla="*/ 920306 h 6858000"/>
              <a:gd name="connsiteX786" fmla="*/ 5459407 w 7467600"/>
              <a:gd name="connsiteY786" fmla="*/ 940975 h 6858000"/>
              <a:gd name="connsiteX787" fmla="*/ 5374846 w 7467600"/>
              <a:gd name="connsiteY787" fmla="*/ 941988 h 6858000"/>
              <a:gd name="connsiteX788" fmla="*/ 5256105 w 7467600"/>
              <a:gd name="connsiteY788" fmla="*/ 945632 h 6858000"/>
              <a:gd name="connsiteX789" fmla="*/ 5107071 w 7467600"/>
              <a:gd name="connsiteY789" fmla="*/ 969720 h 6858000"/>
              <a:gd name="connsiteX790" fmla="*/ 4998681 w 7467600"/>
              <a:gd name="connsiteY790" fmla="*/ 988771 h 6858000"/>
              <a:gd name="connsiteX791" fmla="*/ 5870151 w 7467600"/>
              <a:gd name="connsiteY791" fmla="*/ 898890 h 6858000"/>
              <a:gd name="connsiteX792" fmla="*/ 5504425 w 7467600"/>
              <a:gd name="connsiteY792" fmla="*/ 848067 h 6858000"/>
              <a:gd name="connsiteX793" fmla="*/ 4968849 w 7467600"/>
              <a:gd name="connsiteY793" fmla="*/ 962318 h 6858000"/>
              <a:gd name="connsiteX794" fmla="*/ 5104039 w 7467600"/>
              <a:gd name="connsiteY794" fmla="*/ 940634 h 6858000"/>
              <a:gd name="connsiteX795" fmla="*/ 5256311 w 7467600"/>
              <a:gd name="connsiteY795" fmla="*/ 916490 h 6858000"/>
              <a:gd name="connsiteX796" fmla="*/ 5377381 w 7467600"/>
              <a:gd name="connsiteY796" fmla="*/ 912671 h 6858000"/>
              <a:gd name="connsiteX797" fmla="*/ 5460148 w 7467600"/>
              <a:gd name="connsiteY797" fmla="*/ 911442 h 6858000"/>
              <a:gd name="connsiteX798" fmla="*/ 5648971 w 7467600"/>
              <a:gd name="connsiteY798" fmla="*/ 891331 h 6858000"/>
              <a:gd name="connsiteX799" fmla="*/ 5844807 w 7467600"/>
              <a:gd name="connsiteY799" fmla="*/ 870718 h 6858000"/>
              <a:gd name="connsiteX800" fmla="*/ 5862975 w 7467600"/>
              <a:gd name="connsiteY800" fmla="*/ 869756 h 6858000"/>
              <a:gd name="connsiteX801" fmla="*/ 5920887 w 7467600"/>
              <a:gd name="connsiteY801" fmla="*/ 865929 h 6858000"/>
              <a:gd name="connsiteX802" fmla="*/ 5504425 w 7467600"/>
              <a:gd name="connsiteY802" fmla="*/ 848067 h 6858000"/>
              <a:gd name="connsiteX803" fmla="*/ 3607114 w 7467600"/>
              <a:gd name="connsiteY803" fmla="*/ 467441 h 6858000"/>
              <a:gd name="connsiteX804" fmla="*/ 3296242 w 7467600"/>
              <a:gd name="connsiteY804" fmla="*/ 807991 h 6858000"/>
              <a:gd name="connsiteX805" fmla="*/ 3174674 w 7467600"/>
              <a:gd name="connsiteY805" fmla="*/ 919759 h 6858000"/>
              <a:gd name="connsiteX806" fmla="*/ 3042978 w 7467600"/>
              <a:gd name="connsiteY806" fmla="*/ 1054894 h 6858000"/>
              <a:gd name="connsiteX807" fmla="*/ 2968914 w 7467600"/>
              <a:gd name="connsiteY807" fmla="*/ 1133756 h 6858000"/>
              <a:gd name="connsiteX808" fmla="*/ 3103823 w 7467600"/>
              <a:gd name="connsiteY808" fmla="*/ 1026814 h 6858000"/>
              <a:gd name="connsiteX809" fmla="*/ 3607114 w 7467600"/>
              <a:gd name="connsiteY809" fmla="*/ 467441 h 6858000"/>
              <a:gd name="connsiteX810" fmla="*/ 3744487 w 7467600"/>
              <a:gd name="connsiteY810" fmla="*/ 383136 h 6858000"/>
              <a:gd name="connsiteX811" fmla="*/ 3970213 w 7467600"/>
              <a:gd name="connsiteY811" fmla="*/ 995559 h 6858000"/>
              <a:gd name="connsiteX812" fmla="*/ 3744487 w 7467600"/>
              <a:gd name="connsiteY812" fmla="*/ 383136 h 6858000"/>
              <a:gd name="connsiteX813" fmla="*/ 3624562 w 7467600"/>
              <a:gd name="connsiteY813" fmla="*/ 367041 h 6858000"/>
              <a:gd name="connsiteX814" fmla="*/ 3489712 w 7467600"/>
              <a:gd name="connsiteY814" fmla="*/ 485386 h 6858000"/>
              <a:gd name="connsiteX815" fmla="*/ 3182994 w 7467600"/>
              <a:gd name="connsiteY815" fmla="*/ 828265 h 6858000"/>
              <a:gd name="connsiteX816" fmla="*/ 2892114 w 7467600"/>
              <a:gd name="connsiteY816" fmla="*/ 1172635 h 6858000"/>
              <a:gd name="connsiteX817" fmla="*/ 3021459 w 7467600"/>
              <a:gd name="connsiteY817" fmla="*/ 1035385 h 6858000"/>
              <a:gd name="connsiteX818" fmla="*/ 3153873 w 7467600"/>
              <a:gd name="connsiteY818" fmla="*/ 898971 h 6858000"/>
              <a:gd name="connsiteX819" fmla="*/ 3276511 w 7467600"/>
              <a:gd name="connsiteY819" fmla="*/ 786423 h 6858000"/>
              <a:gd name="connsiteX820" fmla="*/ 3584154 w 7467600"/>
              <a:gd name="connsiteY820" fmla="*/ 448218 h 6858000"/>
              <a:gd name="connsiteX821" fmla="*/ 3624562 w 7467600"/>
              <a:gd name="connsiteY821" fmla="*/ 367041 h 6858000"/>
              <a:gd name="connsiteX822" fmla="*/ 3766672 w 7467600"/>
              <a:gd name="connsiteY822" fmla="*/ 359429 h 6858000"/>
              <a:gd name="connsiteX823" fmla="*/ 3996338 w 7467600"/>
              <a:gd name="connsiteY823" fmla="*/ 968237 h 6858000"/>
              <a:gd name="connsiteX824" fmla="*/ 3766672 w 7467600"/>
              <a:gd name="connsiteY824" fmla="*/ 359429 h 6858000"/>
              <a:gd name="connsiteX825" fmla="*/ 5805386 w 7467600"/>
              <a:gd name="connsiteY825" fmla="*/ 239240 h 6858000"/>
              <a:gd name="connsiteX826" fmla="*/ 5736947 w 7467600"/>
              <a:gd name="connsiteY826" fmla="*/ 261367 h 6858000"/>
              <a:gd name="connsiteX827" fmla="*/ 5427012 w 7467600"/>
              <a:gd name="connsiteY827" fmla="*/ 311272 h 6858000"/>
              <a:gd name="connsiteX828" fmla="*/ 5147818 w 7467600"/>
              <a:gd name="connsiteY828" fmla="*/ 322112 h 6858000"/>
              <a:gd name="connsiteX829" fmla="*/ 5060854 w 7467600"/>
              <a:gd name="connsiteY829" fmla="*/ 311882 h 6858000"/>
              <a:gd name="connsiteX830" fmla="*/ 4945989 w 7467600"/>
              <a:gd name="connsiteY830" fmla="*/ 300516 h 6858000"/>
              <a:gd name="connsiteX831" fmla="*/ 5410479 w 7467600"/>
              <a:gd name="connsiteY831" fmla="*/ 348434 h 6858000"/>
              <a:gd name="connsiteX832" fmla="*/ 5805386 w 7467600"/>
              <a:gd name="connsiteY832" fmla="*/ 239240 h 6858000"/>
              <a:gd name="connsiteX833" fmla="*/ 5905192 w 7467600"/>
              <a:gd name="connsiteY833" fmla="*/ 163079 h 6858000"/>
              <a:gd name="connsiteX834" fmla="*/ 5865655 w 7467600"/>
              <a:gd name="connsiteY834" fmla="*/ 171901 h 6858000"/>
              <a:gd name="connsiteX835" fmla="*/ 5259740 w 7467600"/>
              <a:gd name="connsiteY835" fmla="*/ 257013 h 6858000"/>
              <a:gd name="connsiteX836" fmla="*/ 5208466 w 7467600"/>
              <a:gd name="connsiteY836" fmla="*/ 257550 h 6858000"/>
              <a:gd name="connsiteX837" fmla="*/ 4980204 w 7467600"/>
              <a:gd name="connsiteY837" fmla="*/ 271903 h 6858000"/>
              <a:gd name="connsiteX838" fmla="*/ 5068068 w 7467600"/>
              <a:gd name="connsiteY838" fmla="*/ 282244 h 6858000"/>
              <a:gd name="connsiteX839" fmla="*/ 5153231 w 7467600"/>
              <a:gd name="connsiteY839" fmla="*/ 292240 h 6858000"/>
              <a:gd name="connsiteX840" fmla="*/ 5426491 w 7467600"/>
              <a:gd name="connsiteY840" fmla="*/ 281128 h 6858000"/>
              <a:gd name="connsiteX841" fmla="*/ 5731212 w 7467600"/>
              <a:gd name="connsiteY841" fmla="*/ 231951 h 6858000"/>
              <a:gd name="connsiteX842" fmla="*/ 5905192 w 7467600"/>
              <a:gd name="connsiteY842" fmla="*/ 163079 h 6858000"/>
              <a:gd name="connsiteX843" fmla="*/ 5944437 w 7467600"/>
              <a:gd name="connsiteY843" fmla="*/ 113829 h 6858000"/>
              <a:gd name="connsiteX844" fmla="*/ 5825032 w 7467600"/>
              <a:gd name="connsiteY844" fmla="*/ 146405 h 6858000"/>
              <a:gd name="connsiteX845" fmla="*/ 4955599 w 7467600"/>
              <a:gd name="connsiteY845" fmla="*/ 247008 h 6858000"/>
              <a:gd name="connsiteX846" fmla="*/ 5210104 w 7467600"/>
              <a:gd name="connsiteY846" fmla="*/ 228123 h 6858000"/>
              <a:gd name="connsiteX847" fmla="*/ 5261015 w 7467600"/>
              <a:gd name="connsiteY847" fmla="*/ 227087 h 6858000"/>
              <a:gd name="connsiteX848" fmla="*/ 5861181 w 7467600"/>
              <a:gd name="connsiteY848" fmla="*/ 143093 h 6858000"/>
              <a:gd name="connsiteX849" fmla="*/ 5961252 w 7467600"/>
              <a:gd name="connsiteY849" fmla="*/ 114820 h 6858000"/>
              <a:gd name="connsiteX850" fmla="*/ 5944437 w 7467600"/>
              <a:gd name="connsiteY850" fmla="*/ 113829 h 6858000"/>
              <a:gd name="connsiteX851" fmla="*/ 3882765 w 7467600"/>
              <a:gd name="connsiteY851" fmla="*/ 0 h 6858000"/>
              <a:gd name="connsiteX852" fmla="*/ 3995099 w 7467600"/>
              <a:gd name="connsiteY852" fmla="*/ 0 h 6858000"/>
              <a:gd name="connsiteX853" fmla="*/ 4163818 w 7467600"/>
              <a:gd name="connsiteY853" fmla="*/ 234104 h 6858000"/>
              <a:gd name="connsiteX854" fmla="*/ 4172099 w 7467600"/>
              <a:gd name="connsiteY854" fmla="*/ 234207 h 6858000"/>
              <a:gd name="connsiteX855" fmla="*/ 4784282 w 7467600"/>
              <a:gd name="connsiteY855" fmla="*/ 276561 h 6858000"/>
              <a:gd name="connsiteX856" fmla="*/ 4801687 w 7467600"/>
              <a:gd name="connsiteY856" fmla="*/ 267764 h 6858000"/>
              <a:gd name="connsiteX857" fmla="*/ 6082788 w 7467600"/>
              <a:gd name="connsiteY857" fmla="*/ 64119 h 6858000"/>
              <a:gd name="connsiteX858" fmla="*/ 6099442 w 7467600"/>
              <a:gd name="connsiteY858" fmla="*/ 82568 h 6858000"/>
              <a:gd name="connsiteX859" fmla="*/ 4804137 w 7467600"/>
              <a:gd name="connsiteY859" fmla="*/ 320931 h 6858000"/>
              <a:gd name="connsiteX860" fmla="*/ 4227047 w 7467600"/>
              <a:gd name="connsiteY860" fmla="*/ 313415 h 6858000"/>
              <a:gd name="connsiteX861" fmla="*/ 4346041 w 7467600"/>
              <a:gd name="connsiteY861" fmla="*/ 456086 h 6858000"/>
              <a:gd name="connsiteX862" fmla="*/ 4870967 w 7467600"/>
              <a:gd name="connsiteY862" fmla="*/ 963061 h 6858000"/>
              <a:gd name="connsiteX863" fmla="*/ 4889647 w 7467600"/>
              <a:gd name="connsiteY863" fmla="*/ 957147 h 6858000"/>
              <a:gd name="connsiteX864" fmla="*/ 5422504 w 7467600"/>
              <a:gd name="connsiteY864" fmla="*/ 805191 h 6858000"/>
              <a:gd name="connsiteX865" fmla="*/ 6087656 w 7467600"/>
              <a:gd name="connsiteY865" fmla="*/ 826703 h 6858000"/>
              <a:gd name="connsiteX866" fmla="*/ 6058717 w 7467600"/>
              <a:gd name="connsiteY866" fmla="*/ 865992 h 6858000"/>
              <a:gd name="connsiteX867" fmla="*/ 4974153 w 7467600"/>
              <a:gd name="connsiteY867" fmla="*/ 1045456 h 6858000"/>
              <a:gd name="connsiteX868" fmla="*/ 5627835 w 7467600"/>
              <a:gd name="connsiteY868" fmla="*/ 1472077 h 6858000"/>
              <a:gd name="connsiteX869" fmla="*/ 5629817 w 7467600"/>
              <a:gd name="connsiteY869" fmla="*/ 1471412 h 6858000"/>
              <a:gd name="connsiteX870" fmla="*/ 5634124 w 7467600"/>
              <a:gd name="connsiteY870" fmla="*/ 1470572 h 6858000"/>
              <a:gd name="connsiteX871" fmla="*/ 5755832 w 7467600"/>
              <a:gd name="connsiteY871" fmla="*/ 1383886 h 6858000"/>
              <a:gd name="connsiteX872" fmla="*/ 6014186 w 7467600"/>
              <a:gd name="connsiteY872" fmla="*/ 1279799 h 6858000"/>
              <a:gd name="connsiteX873" fmla="*/ 6901619 w 7467600"/>
              <a:gd name="connsiteY873" fmla="*/ 1047874 h 6858000"/>
              <a:gd name="connsiteX874" fmla="*/ 6931566 w 7467600"/>
              <a:gd name="connsiteY874" fmla="*/ 1062034 h 6858000"/>
              <a:gd name="connsiteX875" fmla="*/ 5790982 w 7467600"/>
              <a:gd name="connsiteY875" fmla="*/ 1561380 h 6858000"/>
              <a:gd name="connsiteX876" fmla="*/ 6188971 w 7467600"/>
              <a:gd name="connsiteY876" fmla="*/ 1755168 h 6858000"/>
              <a:gd name="connsiteX877" fmla="*/ 6202446 w 7467600"/>
              <a:gd name="connsiteY877" fmla="*/ 1752268 h 6858000"/>
              <a:gd name="connsiteX878" fmla="*/ 7179560 w 7467600"/>
              <a:gd name="connsiteY878" fmla="*/ 1467551 h 6858000"/>
              <a:gd name="connsiteX879" fmla="*/ 7158730 w 7467600"/>
              <a:gd name="connsiteY879" fmla="*/ 1507835 h 6858000"/>
              <a:gd name="connsiteX880" fmla="*/ 6326959 w 7467600"/>
              <a:gd name="connsiteY880" fmla="*/ 1817686 h 6858000"/>
              <a:gd name="connsiteX881" fmla="*/ 6537433 w 7467600"/>
              <a:gd name="connsiteY881" fmla="*/ 1907790 h 6858000"/>
              <a:gd name="connsiteX882" fmla="*/ 6550221 w 7467600"/>
              <a:gd name="connsiteY882" fmla="*/ 1910729 h 6858000"/>
              <a:gd name="connsiteX883" fmla="*/ 6964438 w 7467600"/>
              <a:gd name="connsiteY883" fmla="*/ 2209505 h 6858000"/>
              <a:gd name="connsiteX884" fmla="*/ 7367862 w 7467600"/>
              <a:gd name="connsiteY884" fmla="*/ 2806833 h 6858000"/>
              <a:gd name="connsiteX885" fmla="*/ 7364329 w 7467600"/>
              <a:gd name="connsiteY885" fmla="*/ 2826907 h 6858000"/>
              <a:gd name="connsiteX886" fmla="*/ 7290545 w 7467600"/>
              <a:gd name="connsiteY886" fmla="*/ 2850663 h 6858000"/>
              <a:gd name="connsiteX887" fmla="*/ 6472036 w 7467600"/>
              <a:gd name="connsiteY887" fmla="*/ 1959003 h 6858000"/>
              <a:gd name="connsiteX888" fmla="*/ 5792897 w 7467600"/>
              <a:gd name="connsiteY888" fmla="*/ 1647747 h 6858000"/>
              <a:gd name="connsiteX889" fmla="*/ 5842751 w 7467600"/>
              <a:gd name="connsiteY889" fmla="*/ 1816112 h 6858000"/>
              <a:gd name="connsiteX890" fmla="*/ 5847424 w 7467600"/>
              <a:gd name="connsiteY890" fmla="*/ 1815776 h 6858000"/>
              <a:gd name="connsiteX891" fmla="*/ 6399821 w 7467600"/>
              <a:gd name="connsiteY891" fmla="*/ 2344799 h 6858000"/>
              <a:gd name="connsiteX892" fmla="*/ 6323232 w 7467600"/>
              <a:gd name="connsiteY892" fmla="*/ 2389634 h 6858000"/>
              <a:gd name="connsiteX893" fmla="*/ 5942958 w 7467600"/>
              <a:gd name="connsiteY893" fmla="*/ 2077708 h 6858000"/>
              <a:gd name="connsiteX894" fmla="*/ 5921559 w 7467600"/>
              <a:gd name="connsiteY894" fmla="*/ 2378596 h 6858000"/>
              <a:gd name="connsiteX895" fmla="*/ 5817651 w 7467600"/>
              <a:gd name="connsiteY895" fmla="*/ 3023919 h 6858000"/>
              <a:gd name="connsiteX896" fmla="*/ 5729634 w 7467600"/>
              <a:gd name="connsiteY896" fmla="*/ 3051849 h 6858000"/>
              <a:gd name="connsiteX897" fmla="*/ 5611018 w 7467600"/>
              <a:gd name="connsiteY897" fmla="*/ 2316769 h 6858000"/>
              <a:gd name="connsiteX898" fmla="*/ 5687608 w 7467600"/>
              <a:gd name="connsiteY898" fmla="*/ 2039972 h 6858000"/>
              <a:gd name="connsiteX899" fmla="*/ 5657554 w 7467600"/>
              <a:gd name="connsiteY899" fmla="*/ 1576445 h 6858000"/>
              <a:gd name="connsiteX900" fmla="*/ 5150475 w 7467600"/>
              <a:gd name="connsiteY900" fmla="*/ 1274012 h 6858000"/>
              <a:gd name="connsiteX901" fmla="*/ 5349142 w 7467600"/>
              <a:gd name="connsiteY901" fmla="*/ 2204405 h 6858000"/>
              <a:gd name="connsiteX902" fmla="*/ 5262214 w 7467600"/>
              <a:gd name="connsiteY902" fmla="*/ 2233836 h 6858000"/>
              <a:gd name="connsiteX903" fmla="*/ 4981539 w 7467600"/>
              <a:gd name="connsiteY903" fmla="*/ 1542201 h 6858000"/>
              <a:gd name="connsiteX904" fmla="*/ 4958461 w 7467600"/>
              <a:gd name="connsiteY904" fmla="*/ 1136957 h 6858000"/>
              <a:gd name="connsiteX905" fmla="*/ 4655015 w 7467600"/>
              <a:gd name="connsiteY905" fmla="*/ 891426 h 6858000"/>
              <a:gd name="connsiteX906" fmla="*/ 4348002 w 7467600"/>
              <a:gd name="connsiteY906" fmla="*/ 2205895 h 6858000"/>
              <a:gd name="connsiteX907" fmla="*/ 4262250 w 7467600"/>
              <a:gd name="connsiteY907" fmla="*/ 2219972 h 6858000"/>
              <a:gd name="connsiteX908" fmla="*/ 4550611 w 7467600"/>
              <a:gd name="connsiteY908" fmla="*/ 817540 h 6858000"/>
              <a:gd name="connsiteX909" fmla="*/ 4564418 w 7467600"/>
              <a:gd name="connsiteY909" fmla="*/ 808293 h 6858000"/>
              <a:gd name="connsiteX910" fmla="*/ 4266388 w 7467600"/>
              <a:gd name="connsiteY910" fmla="*/ 500083 h 6858000"/>
              <a:gd name="connsiteX911" fmla="*/ 4032842 w 7467600"/>
              <a:gd name="connsiteY911" fmla="*/ 211809 h 6858000"/>
              <a:gd name="connsiteX912" fmla="*/ 3882765 w 7467600"/>
              <a:gd name="connsiteY912" fmla="*/ 0 h 6858000"/>
              <a:gd name="connsiteX913" fmla="*/ 3721337 w 7467600"/>
              <a:gd name="connsiteY913" fmla="*/ 0 h 6858000"/>
              <a:gd name="connsiteX914" fmla="*/ 3797544 w 7467600"/>
              <a:gd name="connsiteY914" fmla="*/ 0 h 6858000"/>
              <a:gd name="connsiteX915" fmla="*/ 3775734 w 7467600"/>
              <a:gd name="connsiteY915" fmla="*/ 95131 h 6858000"/>
              <a:gd name="connsiteX916" fmla="*/ 3724807 w 7467600"/>
              <a:gd name="connsiteY916" fmla="*/ 272257 h 6858000"/>
              <a:gd name="connsiteX917" fmla="*/ 3726844 w 7467600"/>
              <a:gd name="connsiteY917" fmla="*/ 282988 h 6858000"/>
              <a:gd name="connsiteX918" fmla="*/ 3742664 w 7467600"/>
              <a:gd name="connsiteY918" fmla="*/ 279918 h 6858000"/>
              <a:gd name="connsiteX919" fmla="*/ 4103910 w 7467600"/>
              <a:gd name="connsiteY919" fmla="*/ 1161917 h 6858000"/>
              <a:gd name="connsiteX920" fmla="*/ 4020269 w 7467600"/>
              <a:gd name="connsiteY920" fmla="*/ 1200406 h 6858000"/>
              <a:gd name="connsiteX921" fmla="*/ 3674882 w 7467600"/>
              <a:gd name="connsiteY921" fmla="*/ 488524 h 6858000"/>
              <a:gd name="connsiteX922" fmla="*/ 3132682 w 7467600"/>
              <a:gd name="connsiteY922" fmla="*/ 1072284 h 6858000"/>
              <a:gd name="connsiteX923" fmla="*/ 2716346 w 7467600"/>
              <a:gd name="connsiteY923" fmla="*/ 1276376 h 6858000"/>
              <a:gd name="connsiteX924" fmla="*/ 2716772 w 7467600"/>
              <a:gd name="connsiteY924" fmla="*/ 1255462 h 6858000"/>
              <a:gd name="connsiteX925" fmla="*/ 3471096 w 7467600"/>
              <a:gd name="connsiteY925" fmla="*/ 437072 h 6858000"/>
              <a:gd name="connsiteX926" fmla="*/ 3639057 w 7467600"/>
              <a:gd name="connsiteY926" fmla="*/ 286334 h 6858000"/>
              <a:gd name="connsiteX927" fmla="*/ 3640309 w 7467600"/>
              <a:gd name="connsiteY927" fmla="*/ 284664 h 6858000"/>
              <a:gd name="connsiteX928" fmla="*/ 3646022 w 7467600"/>
              <a:gd name="connsiteY928" fmla="*/ 276711 h 6858000"/>
              <a:gd name="connsiteX929" fmla="*/ 3707943 w 7467600"/>
              <a:gd name="connsiteY929" fmla="*/ 65958 h 6858000"/>
              <a:gd name="connsiteX930" fmla="*/ 3721337 w 7467600"/>
              <a:gd name="connsiteY930" fmla="*/ 0 h 6858000"/>
              <a:gd name="connsiteX931" fmla="*/ 2867960 w 7467600"/>
              <a:gd name="connsiteY931" fmla="*/ 0 h 6858000"/>
              <a:gd name="connsiteX932" fmla="*/ 2926351 w 7467600"/>
              <a:gd name="connsiteY932" fmla="*/ 0 h 6858000"/>
              <a:gd name="connsiteX933" fmla="*/ 2902823 w 7467600"/>
              <a:gd name="connsiteY933" fmla="*/ 262929 h 6858000"/>
              <a:gd name="connsiteX934" fmla="*/ 2940663 w 7467600"/>
              <a:gd name="connsiteY934" fmla="*/ 140884 h 6858000"/>
              <a:gd name="connsiteX935" fmla="*/ 2947039 w 7467600"/>
              <a:gd name="connsiteY935" fmla="*/ 122524 h 6858000"/>
              <a:gd name="connsiteX936" fmla="*/ 2984316 w 7467600"/>
              <a:gd name="connsiteY936" fmla="*/ 0 h 6858000"/>
              <a:gd name="connsiteX937" fmla="*/ 3016114 w 7467600"/>
              <a:gd name="connsiteY937" fmla="*/ 0 h 6858000"/>
              <a:gd name="connsiteX938" fmla="*/ 2979949 w 7467600"/>
              <a:gd name="connsiteY938" fmla="*/ 119274 h 6858000"/>
              <a:gd name="connsiteX939" fmla="*/ 3023879 w 7467600"/>
              <a:gd name="connsiteY939" fmla="*/ 0 h 6858000"/>
              <a:gd name="connsiteX940" fmla="*/ 3105400 w 7467600"/>
              <a:gd name="connsiteY940" fmla="*/ 0 h 6858000"/>
              <a:gd name="connsiteX941" fmla="*/ 3094669 w 7467600"/>
              <a:gd name="connsiteY941" fmla="*/ 30308 h 6858000"/>
              <a:gd name="connsiteX942" fmla="*/ 2901945 w 7467600"/>
              <a:gd name="connsiteY942" fmla="*/ 466538 h 6858000"/>
              <a:gd name="connsiteX943" fmla="*/ 2815209 w 7467600"/>
              <a:gd name="connsiteY943" fmla="*/ 497361 h 6858000"/>
              <a:gd name="connsiteX944" fmla="*/ 2844845 w 7467600"/>
              <a:gd name="connsiteY944" fmla="*/ 127638 h 6858000"/>
              <a:gd name="connsiteX945" fmla="*/ 2867960 w 7467600"/>
              <a:gd name="connsiteY945" fmla="*/ 0 h 6858000"/>
              <a:gd name="connsiteX946" fmla="*/ 1057230 w 7467600"/>
              <a:gd name="connsiteY946" fmla="*/ 0 h 6858000"/>
              <a:gd name="connsiteX947" fmla="*/ 1111003 w 7467600"/>
              <a:gd name="connsiteY947" fmla="*/ 0 h 6858000"/>
              <a:gd name="connsiteX948" fmla="*/ 1125553 w 7467600"/>
              <a:gd name="connsiteY948" fmla="*/ 52588 h 6858000"/>
              <a:gd name="connsiteX949" fmla="*/ 1304276 w 7467600"/>
              <a:gd name="connsiteY949" fmla="*/ 476275 h 6858000"/>
              <a:gd name="connsiteX950" fmla="*/ 1492066 w 7467600"/>
              <a:gd name="connsiteY950" fmla="*/ 886333 h 6858000"/>
              <a:gd name="connsiteX951" fmla="*/ 1423698 w 7467600"/>
              <a:gd name="connsiteY951" fmla="*/ 710817 h 6858000"/>
              <a:gd name="connsiteX952" fmla="*/ 1357609 w 7467600"/>
              <a:gd name="connsiteY952" fmla="*/ 532892 h 6858000"/>
              <a:gd name="connsiteX953" fmla="*/ 1309550 w 7467600"/>
              <a:gd name="connsiteY953" fmla="*/ 374031 h 6858000"/>
              <a:gd name="connsiteX954" fmla="*/ 1193673 w 7467600"/>
              <a:gd name="connsiteY954" fmla="*/ 49533 h 6858000"/>
              <a:gd name="connsiteX955" fmla="*/ 1164391 w 7467600"/>
              <a:gd name="connsiteY955" fmla="*/ 0 h 6858000"/>
              <a:gd name="connsiteX956" fmla="*/ 1200666 w 7467600"/>
              <a:gd name="connsiteY956" fmla="*/ 0 h 6858000"/>
              <a:gd name="connsiteX957" fmla="*/ 1223408 w 7467600"/>
              <a:gd name="connsiteY957" fmla="*/ 38996 h 6858000"/>
              <a:gd name="connsiteX958" fmla="*/ 1339635 w 7467600"/>
              <a:gd name="connsiteY958" fmla="*/ 365517 h 6858000"/>
              <a:gd name="connsiteX959" fmla="*/ 1387469 w 7467600"/>
              <a:gd name="connsiteY959" fmla="*/ 523079 h 6858000"/>
              <a:gd name="connsiteX960" fmla="*/ 1452685 w 7467600"/>
              <a:gd name="connsiteY960" fmla="*/ 699806 h 6858000"/>
              <a:gd name="connsiteX961" fmla="*/ 1492092 w 7467600"/>
              <a:gd name="connsiteY961" fmla="*/ 800424 h 6858000"/>
              <a:gd name="connsiteX962" fmla="*/ 1455302 w 7467600"/>
              <a:gd name="connsiteY962" fmla="*/ 632913 h 6858000"/>
              <a:gd name="connsiteX963" fmla="*/ 1222336 w 7467600"/>
              <a:gd name="connsiteY963" fmla="*/ 9480 h 6858000"/>
              <a:gd name="connsiteX964" fmla="*/ 1214634 w 7467600"/>
              <a:gd name="connsiteY964" fmla="*/ 0 h 6858000"/>
              <a:gd name="connsiteX965" fmla="*/ 1289827 w 7467600"/>
              <a:gd name="connsiteY965" fmla="*/ 0 h 6858000"/>
              <a:gd name="connsiteX966" fmla="*/ 1321076 w 7467600"/>
              <a:gd name="connsiteY966" fmla="*/ 59722 h 6858000"/>
              <a:gd name="connsiteX967" fmla="*/ 1512579 w 7467600"/>
              <a:gd name="connsiteY967" fmla="*/ 626441 h 6858000"/>
              <a:gd name="connsiteX968" fmla="*/ 1506076 w 7467600"/>
              <a:gd name="connsiteY968" fmla="*/ 1089289 h 6858000"/>
              <a:gd name="connsiteX969" fmla="*/ 1486346 w 7467600"/>
              <a:gd name="connsiteY969" fmla="*/ 1079919 h 6858000"/>
              <a:gd name="connsiteX970" fmla="*/ 1070511 w 7467600"/>
              <a:gd name="connsiteY970" fmla="*/ 48609 h 6858000"/>
              <a:gd name="connsiteX971" fmla="*/ 1057230 w 7467600"/>
              <a:gd name="connsiteY971" fmla="*/ 0 h 6858000"/>
              <a:gd name="connsiteX972" fmla="*/ 43151 w 7467600"/>
              <a:gd name="connsiteY972" fmla="*/ 0 h 6858000"/>
              <a:gd name="connsiteX973" fmla="*/ 95283 w 7467600"/>
              <a:gd name="connsiteY973" fmla="*/ 0 h 6858000"/>
              <a:gd name="connsiteX974" fmla="*/ 300708 w 7467600"/>
              <a:gd name="connsiteY974" fmla="*/ 154571 h 6858000"/>
              <a:gd name="connsiteX975" fmla="*/ 530414 w 7467600"/>
              <a:gd name="connsiteY975" fmla="*/ 354673 h 6858000"/>
              <a:gd name="connsiteX976" fmla="*/ 333785 w 7467600"/>
              <a:gd name="connsiteY976" fmla="*/ 161564 h 6858000"/>
              <a:gd name="connsiteX977" fmla="*/ 147005 w 7467600"/>
              <a:gd name="connsiteY977" fmla="*/ 0 h 6858000"/>
              <a:gd name="connsiteX978" fmla="*/ 272509 w 7467600"/>
              <a:gd name="connsiteY978" fmla="*/ 0 h 6858000"/>
              <a:gd name="connsiteX979" fmla="*/ 326276 w 7467600"/>
              <a:gd name="connsiteY979" fmla="*/ 45847 h 6858000"/>
              <a:gd name="connsiteX980" fmla="*/ 823759 w 7467600"/>
              <a:gd name="connsiteY980" fmla="*/ 574145 h 6858000"/>
              <a:gd name="connsiteX981" fmla="*/ 811254 w 7467600"/>
              <a:gd name="connsiteY981" fmla="*/ 665546 h 6858000"/>
              <a:gd name="connsiteX982" fmla="*/ 154042 w 7467600"/>
              <a:gd name="connsiteY982" fmla="*/ 261522 h 6858000"/>
              <a:gd name="connsiteX983" fmla="*/ 13550 w 7467600"/>
              <a:gd name="connsiteY983" fmla="*/ 158423 h 6858000"/>
              <a:gd name="connsiteX984" fmla="*/ 0 w 7467600"/>
              <a:gd name="connsiteY984" fmla="*/ 146618 h 6858000"/>
              <a:gd name="connsiteX985" fmla="*/ 0 w 7467600"/>
              <a:gd name="connsiteY985" fmla="*/ 59161 h 6858000"/>
              <a:gd name="connsiteX986" fmla="*/ 45427 w 7467600"/>
              <a:gd name="connsiteY986" fmla="*/ 101078 h 6858000"/>
              <a:gd name="connsiteX987" fmla="*/ 630103 w 7467600"/>
              <a:gd name="connsiteY987" fmla="*/ 485885 h 6858000"/>
              <a:gd name="connsiteX988" fmla="*/ 532040 w 7467600"/>
              <a:gd name="connsiteY988" fmla="*/ 399359 h 6858000"/>
              <a:gd name="connsiteX989" fmla="*/ 517618 w 7467600"/>
              <a:gd name="connsiteY989" fmla="*/ 385726 h 6858000"/>
              <a:gd name="connsiteX990" fmla="*/ 285074 w 7467600"/>
              <a:gd name="connsiteY990" fmla="*/ 182755 h 6858000"/>
              <a:gd name="connsiteX991" fmla="*/ 43151 w 7467600"/>
              <a:gd name="connsiteY99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467600 w 7467600"/>
              <a:gd name="connsiteY133" fmla="*/ 5199146 h 6858000"/>
              <a:gd name="connsiteX134" fmla="*/ 7312201 w 7467600"/>
              <a:gd name="connsiteY134" fmla="*/ 5128278 h 6858000"/>
              <a:gd name="connsiteX135" fmla="*/ 1903353 w 7467600"/>
              <a:gd name="connsiteY135" fmla="*/ 5044827 h 6858000"/>
              <a:gd name="connsiteX136" fmla="*/ 1936931 w 7467600"/>
              <a:gd name="connsiteY136" fmla="*/ 5093954 h 6858000"/>
              <a:gd name="connsiteX137" fmla="*/ 2195868 w 7467600"/>
              <a:gd name="connsiteY137" fmla="*/ 5396574 h 6858000"/>
              <a:gd name="connsiteX138" fmla="*/ 2088852 w 7467600"/>
              <a:gd name="connsiteY138" fmla="*/ 5166123 h 6858000"/>
              <a:gd name="connsiteX139" fmla="*/ 1958241 w 7467600"/>
              <a:gd name="connsiteY139" fmla="*/ 5067955 h 6858000"/>
              <a:gd name="connsiteX140" fmla="*/ 1903353 w 7467600"/>
              <a:gd name="connsiteY140" fmla="*/ 5044827 h 6858000"/>
              <a:gd name="connsiteX141" fmla="*/ 1979378 w 7467600"/>
              <a:gd name="connsiteY141" fmla="*/ 4769504 h 6858000"/>
              <a:gd name="connsiteX142" fmla="*/ 2882120 w 7467600"/>
              <a:gd name="connsiteY142" fmla="*/ 5064547 h 6858000"/>
              <a:gd name="connsiteX143" fmla="*/ 2793103 w 7467600"/>
              <a:gd name="connsiteY143" fmla="*/ 5039699 h 6858000"/>
              <a:gd name="connsiteX144" fmla="*/ 2770041 w 7467600"/>
              <a:gd name="connsiteY144" fmla="*/ 5033634 h 6858000"/>
              <a:gd name="connsiteX145" fmla="*/ 1979378 w 7467600"/>
              <a:gd name="connsiteY145" fmla="*/ 4769504 h 6858000"/>
              <a:gd name="connsiteX146" fmla="*/ 1927410 w 7467600"/>
              <a:gd name="connsiteY146" fmla="*/ 4716164 h 6858000"/>
              <a:gd name="connsiteX147" fmla="*/ 1959587 w 7467600"/>
              <a:gd name="connsiteY147" fmla="*/ 4728849 h 6858000"/>
              <a:gd name="connsiteX148" fmla="*/ 2777707 w 7467600"/>
              <a:gd name="connsiteY148" fmla="*/ 5003991 h 6858000"/>
              <a:gd name="connsiteX149" fmla="*/ 2800768 w 7467600"/>
              <a:gd name="connsiteY149" fmla="*/ 5010056 h 6858000"/>
              <a:gd name="connsiteX150" fmla="*/ 2879408 w 7467600"/>
              <a:gd name="connsiteY150" fmla="*/ 5031590 h 6858000"/>
              <a:gd name="connsiteX151" fmla="*/ 2862295 w 7467600"/>
              <a:gd name="connsiteY151" fmla="*/ 5022958 h 6858000"/>
              <a:gd name="connsiteX152" fmla="*/ 2813343 w 7467600"/>
              <a:gd name="connsiteY152" fmla="*/ 4998369 h 6858000"/>
              <a:gd name="connsiteX153" fmla="*/ 2646245 w 7467600"/>
              <a:gd name="connsiteY153" fmla="*/ 4930999 h 6858000"/>
              <a:gd name="connsiteX154" fmla="*/ 1999243 w 7467600"/>
              <a:gd name="connsiteY154" fmla="*/ 4730524 h 6858000"/>
              <a:gd name="connsiteX155" fmla="*/ 1979527 w 7467600"/>
              <a:gd name="connsiteY155" fmla="*/ 4726651 h 6858000"/>
              <a:gd name="connsiteX156" fmla="*/ 1927410 w 7467600"/>
              <a:gd name="connsiteY156" fmla="*/ 4716164 h 6858000"/>
              <a:gd name="connsiteX157" fmla="*/ 1997014 w 7467600"/>
              <a:gd name="connsiteY157" fmla="*/ 4698007 h 6858000"/>
              <a:gd name="connsiteX158" fmla="*/ 2005458 w 7467600"/>
              <a:gd name="connsiteY158" fmla="*/ 4699540 h 6858000"/>
              <a:gd name="connsiteX159" fmla="*/ 2657186 w 7467600"/>
              <a:gd name="connsiteY159" fmla="*/ 4901687 h 6858000"/>
              <a:gd name="connsiteX160" fmla="*/ 2826662 w 7467600"/>
              <a:gd name="connsiteY160" fmla="*/ 4970362 h 6858000"/>
              <a:gd name="connsiteX161" fmla="*/ 2876100 w 7467600"/>
              <a:gd name="connsiteY161" fmla="*/ 4995397 h 6858000"/>
              <a:gd name="connsiteX162" fmla="*/ 3042600 w 7467600"/>
              <a:gd name="connsiteY162" fmla="*/ 5059532 h 6858000"/>
              <a:gd name="connsiteX163" fmla="*/ 1997014 w 7467600"/>
              <a:gd name="connsiteY163" fmla="*/ 4698007 h 6858000"/>
              <a:gd name="connsiteX164" fmla="*/ 2305292 w 7467600"/>
              <a:gd name="connsiteY164" fmla="*/ 4219492 h 6858000"/>
              <a:gd name="connsiteX165" fmla="*/ 3360922 w 7467600"/>
              <a:gd name="connsiteY165" fmla="*/ 4529373 h 6858000"/>
              <a:gd name="connsiteX166" fmla="*/ 3492420 w 7467600"/>
              <a:gd name="connsiteY166" fmla="*/ 4510145 h 6858000"/>
              <a:gd name="connsiteX167" fmla="*/ 3364086 w 7467600"/>
              <a:gd name="connsiteY167" fmla="*/ 4480340 h 6858000"/>
              <a:gd name="connsiteX168" fmla="*/ 3225818 w 7467600"/>
              <a:gd name="connsiteY168" fmla="*/ 4411822 h 6858000"/>
              <a:gd name="connsiteX169" fmla="*/ 3129696 w 7467600"/>
              <a:gd name="connsiteY169" fmla="*/ 4360704 h 6858000"/>
              <a:gd name="connsiteX170" fmla="*/ 2814545 w 7467600"/>
              <a:gd name="connsiteY170" fmla="*/ 4282955 h 6858000"/>
              <a:gd name="connsiteX171" fmla="*/ 2305292 w 7467600"/>
              <a:gd name="connsiteY171" fmla="*/ 4219492 h 6858000"/>
              <a:gd name="connsiteX172" fmla="*/ 2626982 w 7467600"/>
              <a:gd name="connsiteY172" fmla="*/ 4206450 h 6858000"/>
              <a:gd name="connsiteX173" fmla="*/ 2490617 w 7467600"/>
              <a:gd name="connsiteY173" fmla="*/ 4206951 h 6858000"/>
              <a:gd name="connsiteX174" fmla="*/ 2819869 w 7467600"/>
              <a:gd name="connsiteY174" fmla="*/ 4252936 h 6858000"/>
              <a:gd name="connsiteX175" fmla="*/ 3143018 w 7467600"/>
              <a:gd name="connsiteY175" fmla="*/ 4332698 h 6858000"/>
              <a:gd name="connsiteX176" fmla="*/ 3241520 w 7467600"/>
              <a:gd name="connsiteY176" fmla="*/ 4385112 h 6858000"/>
              <a:gd name="connsiteX177" fmla="*/ 3374575 w 7467600"/>
              <a:gd name="connsiteY177" fmla="*/ 4451517 h 6858000"/>
              <a:gd name="connsiteX178" fmla="*/ 3505221 w 7467600"/>
              <a:gd name="connsiteY178" fmla="*/ 4480757 h 6858000"/>
              <a:gd name="connsiteX179" fmla="*/ 2626982 w 7467600"/>
              <a:gd name="connsiteY179" fmla="*/ 4206450 h 6858000"/>
              <a:gd name="connsiteX180" fmla="*/ 1310106 w 7467600"/>
              <a:gd name="connsiteY180" fmla="*/ 3943217 h 6858000"/>
              <a:gd name="connsiteX181" fmla="*/ 854994 w 7467600"/>
              <a:gd name="connsiteY181" fmla="*/ 4399136 h 6858000"/>
              <a:gd name="connsiteX182" fmla="*/ 742462 w 7467600"/>
              <a:gd name="connsiteY182" fmla="*/ 4594648 h 6858000"/>
              <a:gd name="connsiteX183" fmla="*/ 820602 w 7467600"/>
              <a:gd name="connsiteY183" fmla="*/ 4485915 h 6858000"/>
              <a:gd name="connsiteX184" fmla="*/ 878295 w 7467600"/>
              <a:gd name="connsiteY184" fmla="*/ 4403594 h 6858000"/>
              <a:gd name="connsiteX185" fmla="*/ 1240607 w 7467600"/>
              <a:gd name="connsiteY185" fmla="*/ 4010401 h 6858000"/>
              <a:gd name="connsiteX186" fmla="*/ 1310106 w 7467600"/>
              <a:gd name="connsiteY186" fmla="*/ 3943217 h 6858000"/>
              <a:gd name="connsiteX187" fmla="*/ 1423113 w 7467600"/>
              <a:gd name="connsiteY187" fmla="*/ 3874565 h 6858000"/>
              <a:gd name="connsiteX188" fmla="*/ 1260565 w 7467600"/>
              <a:gd name="connsiteY188" fmla="*/ 4031982 h 6858000"/>
              <a:gd name="connsiteX189" fmla="*/ 901900 w 7467600"/>
              <a:gd name="connsiteY189" fmla="*/ 4421236 h 6858000"/>
              <a:gd name="connsiteX190" fmla="*/ 845044 w 7467600"/>
              <a:gd name="connsiteY190" fmla="*/ 4502436 h 6858000"/>
              <a:gd name="connsiteX191" fmla="*/ 685926 w 7467600"/>
              <a:gd name="connsiteY191" fmla="*/ 4703069 h 6858000"/>
              <a:gd name="connsiteX192" fmla="*/ 684248 w 7467600"/>
              <a:gd name="connsiteY192" fmla="*/ 4706721 h 6858000"/>
              <a:gd name="connsiteX193" fmla="*/ 1423113 w 7467600"/>
              <a:gd name="connsiteY193" fmla="*/ 3874565 h 6858000"/>
              <a:gd name="connsiteX194" fmla="*/ 3316479 w 7467600"/>
              <a:gd name="connsiteY194" fmla="*/ 3872136 h 6858000"/>
              <a:gd name="connsiteX195" fmla="*/ 3546806 w 7467600"/>
              <a:gd name="connsiteY195" fmla="*/ 4356139 h 6858000"/>
              <a:gd name="connsiteX196" fmla="*/ 3364433 w 7467600"/>
              <a:gd name="connsiteY196" fmla="*/ 3953121 h 6858000"/>
              <a:gd name="connsiteX197" fmla="*/ 3316479 w 7467600"/>
              <a:gd name="connsiteY197" fmla="*/ 3872136 h 6858000"/>
              <a:gd name="connsiteX198" fmla="*/ 3291335 w 7467600"/>
              <a:gd name="connsiteY198" fmla="*/ 3767420 h 6858000"/>
              <a:gd name="connsiteX199" fmla="*/ 3390805 w 7467600"/>
              <a:gd name="connsiteY199" fmla="*/ 3937163 h 6858000"/>
              <a:gd name="connsiteX200" fmla="*/ 3579062 w 7467600"/>
              <a:gd name="connsiteY200" fmla="*/ 4359040 h 6858000"/>
              <a:gd name="connsiteX201" fmla="*/ 3467355 w 7467600"/>
              <a:gd name="connsiteY201" fmla="*/ 3988130 h 6858000"/>
              <a:gd name="connsiteX202" fmla="*/ 3310753 w 7467600"/>
              <a:gd name="connsiteY202" fmla="*/ 3787140 h 6858000"/>
              <a:gd name="connsiteX203" fmla="*/ 3291335 w 7467600"/>
              <a:gd name="connsiteY203" fmla="*/ 3767420 h 6858000"/>
              <a:gd name="connsiteX204" fmla="*/ 1635889 w 7467600"/>
              <a:gd name="connsiteY204" fmla="*/ 3709494 h 6858000"/>
              <a:gd name="connsiteX205" fmla="*/ 1634800 w 7467600"/>
              <a:gd name="connsiteY205" fmla="*/ 3731111 h 6858000"/>
              <a:gd name="connsiteX206" fmla="*/ 1635889 w 7467600"/>
              <a:gd name="connsiteY206" fmla="*/ 3709494 h 6858000"/>
              <a:gd name="connsiteX207" fmla="*/ 1510397 w 7467600"/>
              <a:gd name="connsiteY207" fmla="*/ 3684705 h 6858000"/>
              <a:gd name="connsiteX208" fmla="*/ 1146550 w 7467600"/>
              <a:gd name="connsiteY208" fmla="*/ 3802012 h 6858000"/>
              <a:gd name="connsiteX209" fmla="*/ 698834 w 7467600"/>
              <a:gd name="connsiteY209" fmla="*/ 3952272 h 6858000"/>
              <a:gd name="connsiteX210" fmla="*/ 34256 w 7467600"/>
              <a:gd name="connsiteY210" fmla="*/ 4347603 h 6858000"/>
              <a:gd name="connsiteX211" fmla="*/ 527241 w 7467600"/>
              <a:gd name="connsiteY211" fmla="*/ 4065078 h 6858000"/>
              <a:gd name="connsiteX212" fmla="*/ 1510397 w 7467600"/>
              <a:gd name="connsiteY212" fmla="*/ 3684705 h 6858000"/>
              <a:gd name="connsiteX213" fmla="*/ 1313114 w 7467600"/>
              <a:gd name="connsiteY213" fmla="*/ 3655216 h 6858000"/>
              <a:gd name="connsiteX214" fmla="*/ 1109304 w 7467600"/>
              <a:gd name="connsiteY214" fmla="*/ 3669030 h 6858000"/>
              <a:gd name="connsiteX215" fmla="*/ 8129 w 7467600"/>
              <a:gd name="connsiteY215" fmla="*/ 4330519 h 6858000"/>
              <a:gd name="connsiteX216" fmla="*/ 687572 w 7467600"/>
              <a:gd name="connsiteY216" fmla="*/ 3925629 h 6858000"/>
              <a:gd name="connsiteX217" fmla="*/ 1138365 w 7467600"/>
              <a:gd name="connsiteY217" fmla="*/ 3774515 h 6858000"/>
              <a:gd name="connsiteX218" fmla="*/ 1505579 w 7467600"/>
              <a:gd name="connsiteY218" fmla="*/ 3655526 h 6858000"/>
              <a:gd name="connsiteX219" fmla="*/ 1313114 w 7467600"/>
              <a:gd name="connsiteY219" fmla="*/ 3655216 h 6858000"/>
              <a:gd name="connsiteX220" fmla="*/ 3655073 w 7467600"/>
              <a:gd name="connsiteY220" fmla="*/ 3650884 h 6858000"/>
              <a:gd name="connsiteX221" fmla="*/ 3989938 w 7467600"/>
              <a:gd name="connsiteY221" fmla="*/ 3991685 h 6858000"/>
              <a:gd name="connsiteX222" fmla="*/ 4393907 w 7467600"/>
              <a:gd name="connsiteY222" fmla="*/ 4261258 h 6858000"/>
              <a:gd name="connsiteX223" fmla="*/ 4648051 w 7467600"/>
              <a:gd name="connsiteY223" fmla="*/ 4374051 h 6858000"/>
              <a:gd name="connsiteX224" fmla="*/ 4383389 w 7467600"/>
              <a:gd name="connsiteY224" fmla="*/ 4184369 h 6858000"/>
              <a:gd name="connsiteX225" fmla="*/ 4165508 w 7467600"/>
              <a:gd name="connsiteY225" fmla="*/ 4035196 h 6858000"/>
              <a:gd name="connsiteX226" fmla="*/ 4068162 w 7467600"/>
              <a:gd name="connsiteY226" fmla="*/ 3953394 h 6858000"/>
              <a:gd name="connsiteX227" fmla="*/ 3981416 w 7467600"/>
              <a:gd name="connsiteY227" fmla="*/ 3880482 h 6858000"/>
              <a:gd name="connsiteX228" fmla="*/ 3800147 w 7467600"/>
              <a:gd name="connsiteY228" fmla="*/ 3749872 h 6858000"/>
              <a:gd name="connsiteX229" fmla="*/ 3655073 w 7467600"/>
              <a:gd name="connsiteY229" fmla="*/ 3650884 h 6858000"/>
              <a:gd name="connsiteX230" fmla="*/ 3670252 w 7467600"/>
              <a:gd name="connsiteY230" fmla="*/ 3622798 h 6858000"/>
              <a:gd name="connsiteX231" fmla="*/ 3817258 w 7467600"/>
              <a:gd name="connsiteY231" fmla="*/ 3723577 h 6858000"/>
              <a:gd name="connsiteX232" fmla="*/ 4000461 w 7467600"/>
              <a:gd name="connsiteY232" fmla="*/ 3855966 h 6858000"/>
              <a:gd name="connsiteX233" fmla="*/ 4088180 w 7467600"/>
              <a:gd name="connsiteY233" fmla="*/ 3929774 h 6858000"/>
              <a:gd name="connsiteX234" fmla="*/ 4184555 w 7467600"/>
              <a:gd name="connsiteY234" fmla="*/ 4010683 h 6858000"/>
              <a:gd name="connsiteX235" fmla="*/ 4399563 w 7467600"/>
              <a:gd name="connsiteY235" fmla="*/ 4158106 h 6858000"/>
              <a:gd name="connsiteX236" fmla="*/ 4684469 w 7467600"/>
              <a:gd name="connsiteY236" fmla="*/ 4364680 h 6858000"/>
              <a:gd name="connsiteX237" fmla="*/ 4690271 w 7467600"/>
              <a:gd name="connsiteY237" fmla="*/ 4370034 h 6858000"/>
              <a:gd name="connsiteX238" fmla="*/ 4136093 w 7467600"/>
              <a:gd name="connsiteY238" fmla="*/ 3858466 h 6858000"/>
              <a:gd name="connsiteX239" fmla="*/ 3670252 w 7467600"/>
              <a:gd name="connsiteY239" fmla="*/ 3622798 h 6858000"/>
              <a:gd name="connsiteX240" fmla="*/ 4440129 w 7467600"/>
              <a:gd name="connsiteY240" fmla="*/ 3448571 h 6858000"/>
              <a:gd name="connsiteX241" fmla="*/ 4856525 w 7467600"/>
              <a:gd name="connsiteY241" fmla="*/ 3915351 h 6858000"/>
              <a:gd name="connsiteX242" fmla="*/ 5059055 w 7467600"/>
              <a:gd name="connsiteY242" fmla="*/ 4108918 h 6858000"/>
              <a:gd name="connsiteX243" fmla="*/ 5290070 w 7467600"/>
              <a:gd name="connsiteY243" fmla="*/ 4263619 h 6858000"/>
              <a:gd name="connsiteX244" fmla="*/ 4834991 w 7467600"/>
              <a:gd name="connsiteY244" fmla="*/ 3830985 h 6858000"/>
              <a:gd name="connsiteX245" fmla="*/ 4440129 w 7467600"/>
              <a:gd name="connsiteY245" fmla="*/ 3448571 h 6858000"/>
              <a:gd name="connsiteX246" fmla="*/ 4441737 w 7467600"/>
              <a:gd name="connsiteY246" fmla="*/ 3399734 h 6858000"/>
              <a:gd name="connsiteX247" fmla="*/ 4431236 w 7467600"/>
              <a:gd name="connsiteY247" fmla="*/ 3400954 h 6858000"/>
              <a:gd name="connsiteX248" fmla="*/ 4557150 w 7467600"/>
              <a:gd name="connsiteY248" fmla="*/ 3510023 h 6858000"/>
              <a:gd name="connsiteX249" fmla="*/ 4856936 w 7467600"/>
              <a:gd name="connsiteY249" fmla="*/ 3809146 h 6858000"/>
              <a:gd name="connsiteX250" fmla="*/ 5111996 w 7467600"/>
              <a:gd name="connsiteY250" fmla="*/ 4065759 h 6858000"/>
              <a:gd name="connsiteX251" fmla="*/ 5388878 w 7467600"/>
              <a:gd name="connsiteY251" fmla="*/ 4300185 h 6858000"/>
              <a:gd name="connsiteX252" fmla="*/ 5425556 w 7467600"/>
              <a:gd name="connsiteY252" fmla="*/ 4308967 h 6858000"/>
              <a:gd name="connsiteX253" fmla="*/ 4943646 w 7467600"/>
              <a:gd name="connsiteY253" fmla="*/ 3822916 h 6858000"/>
              <a:gd name="connsiteX254" fmla="*/ 4594837 w 7467600"/>
              <a:gd name="connsiteY254" fmla="*/ 3532274 h 6858000"/>
              <a:gd name="connsiteX255" fmla="*/ 4441737 w 7467600"/>
              <a:gd name="connsiteY255" fmla="*/ 3399734 h 6858000"/>
              <a:gd name="connsiteX256" fmla="*/ 5425834 w 7467600"/>
              <a:gd name="connsiteY256" fmla="*/ 3162785 h 6858000"/>
              <a:gd name="connsiteX257" fmla="*/ 5401644 w 7467600"/>
              <a:gd name="connsiteY257" fmla="*/ 3617847 h 6858000"/>
              <a:gd name="connsiteX258" fmla="*/ 5467256 w 7467600"/>
              <a:gd name="connsiteY258" fmla="*/ 4175494 h 6858000"/>
              <a:gd name="connsiteX259" fmla="*/ 5448069 w 7467600"/>
              <a:gd name="connsiteY259" fmla="*/ 3567554 h 6858000"/>
              <a:gd name="connsiteX260" fmla="*/ 5425834 w 7467600"/>
              <a:gd name="connsiteY260" fmla="*/ 3162785 h 6858000"/>
              <a:gd name="connsiteX261" fmla="*/ 1318687 w 7467600"/>
              <a:gd name="connsiteY261" fmla="*/ 3113840 h 6858000"/>
              <a:gd name="connsiteX262" fmla="*/ 1066793 w 7467600"/>
              <a:gd name="connsiteY262" fmla="*/ 3212171 h 6858000"/>
              <a:gd name="connsiteX263" fmla="*/ 993319 w 7467600"/>
              <a:gd name="connsiteY263" fmla="*/ 3247648 h 6858000"/>
              <a:gd name="connsiteX264" fmla="*/ 853081 w 7467600"/>
              <a:gd name="connsiteY264" fmla="*/ 3312410 h 6858000"/>
              <a:gd name="connsiteX265" fmla="*/ 805957 w 7467600"/>
              <a:gd name="connsiteY265" fmla="*/ 3330443 h 6858000"/>
              <a:gd name="connsiteX266" fmla="*/ 1318687 w 7467600"/>
              <a:gd name="connsiteY266" fmla="*/ 3113840 h 6858000"/>
              <a:gd name="connsiteX267" fmla="*/ 5453702 w 7467600"/>
              <a:gd name="connsiteY267" fmla="*/ 3090882 h 6858000"/>
              <a:gd name="connsiteX268" fmla="*/ 5480135 w 7467600"/>
              <a:gd name="connsiteY268" fmla="*/ 3565802 h 6858000"/>
              <a:gd name="connsiteX269" fmla="*/ 5499023 w 7467600"/>
              <a:gd name="connsiteY269" fmla="*/ 4166310 h 6858000"/>
              <a:gd name="connsiteX270" fmla="*/ 5547022 w 7467600"/>
              <a:gd name="connsiteY270" fmla="*/ 3607838 h 6858000"/>
              <a:gd name="connsiteX271" fmla="*/ 5515964 w 7467600"/>
              <a:gd name="connsiteY271" fmla="*/ 3378541 h 6858000"/>
              <a:gd name="connsiteX272" fmla="*/ 5453702 w 7467600"/>
              <a:gd name="connsiteY272" fmla="*/ 3090882 h 6858000"/>
              <a:gd name="connsiteX273" fmla="*/ 1238695 w 7467600"/>
              <a:gd name="connsiteY273" fmla="*/ 3076820 h 6858000"/>
              <a:gd name="connsiteX274" fmla="*/ 716371 w 7467600"/>
              <a:gd name="connsiteY274" fmla="*/ 3293249 h 6858000"/>
              <a:gd name="connsiteX275" fmla="*/ 579522 w 7467600"/>
              <a:gd name="connsiteY275" fmla="*/ 3371759 h 6858000"/>
              <a:gd name="connsiteX276" fmla="*/ 600288 w 7467600"/>
              <a:gd name="connsiteY276" fmla="*/ 3365555 h 6858000"/>
              <a:gd name="connsiteX277" fmla="*/ 840692 w 7467600"/>
              <a:gd name="connsiteY277" fmla="*/ 3284921 h 6858000"/>
              <a:gd name="connsiteX278" fmla="*/ 979248 w 7467600"/>
              <a:gd name="connsiteY278" fmla="*/ 3221003 h 6858000"/>
              <a:gd name="connsiteX279" fmla="*/ 1053282 w 7467600"/>
              <a:gd name="connsiteY279" fmla="*/ 3185247 h 6858000"/>
              <a:gd name="connsiteX280" fmla="*/ 1320603 w 7467600"/>
              <a:gd name="connsiteY280" fmla="*/ 3081281 h 6858000"/>
              <a:gd name="connsiteX281" fmla="*/ 1238695 w 7467600"/>
              <a:gd name="connsiteY281" fmla="*/ 3076820 h 6858000"/>
              <a:gd name="connsiteX282" fmla="*/ 5425627 w 7467600"/>
              <a:gd name="connsiteY282" fmla="*/ 2954192 h 6858000"/>
              <a:gd name="connsiteX283" fmla="*/ 5470770 w 7467600"/>
              <a:gd name="connsiteY283" fmla="*/ 3005435 h 6858000"/>
              <a:gd name="connsiteX284" fmla="*/ 5519779 w 7467600"/>
              <a:gd name="connsiteY284" fmla="*/ 4359223 h 6858000"/>
              <a:gd name="connsiteX285" fmla="*/ 5520293 w 7467600"/>
              <a:gd name="connsiteY285" fmla="*/ 4360602 h 6858000"/>
              <a:gd name="connsiteX286" fmla="*/ 5767221 w 7467600"/>
              <a:gd name="connsiteY286" fmla="*/ 4665564 h 6858000"/>
              <a:gd name="connsiteX287" fmla="*/ 6937169 w 7467600"/>
              <a:gd name="connsiteY287" fmla="*/ 4815941 h 6858000"/>
              <a:gd name="connsiteX288" fmla="*/ 6953922 w 7467600"/>
              <a:gd name="connsiteY288" fmla="*/ 4890068 h 6858000"/>
              <a:gd name="connsiteX289" fmla="*/ 6071359 w 7467600"/>
              <a:gd name="connsiteY289" fmla="*/ 4770770 h 6858000"/>
              <a:gd name="connsiteX290" fmla="*/ 6038839 w 7467600"/>
              <a:gd name="connsiteY290" fmla="*/ 4764474 h 6858000"/>
              <a:gd name="connsiteX291" fmla="*/ 6038706 w 7467600"/>
              <a:gd name="connsiteY291" fmla="*/ 4763847 h 6858000"/>
              <a:gd name="connsiteX292" fmla="*/ 6037784 w 7467600"/>
              <a:gd name="connsiteY292" fmla="*/ 4764270 h 6858000"/>
              <a:gd name="connsiteX293" fmla="*/ 6038839 w 7467600"/>
              <a:gd name="connsiteY293" fmla="*/ 4764474 h 6858000"/>
              <a:gd name="connsiteX294" fmla="*/ 6040338 w 7467600"/>
              <a:gd name="connsiteY294" fmla="*/ 4771418 h 6858000"/>
              <a:gd name="connsiteX295" fmla="*/ 6024488 w 7467600"/>
              <a:gd name="connsiteY295" fmla="*/ 4809903 h 6858000"/>
              <a:gd name="connsiteX296" fmla="*/ 5599771 w 7467600"/>
              <a:gd name="connsiteY296" fmla="*/ 5509652 h 6858000"/>
              <a:gd name="connsiteX297" fmla="*/ 5548843 w 7467600"/>
              <a:gd name="connsiteY297" fmla="*/ 5563845 h 6858000"/>
              <a:gd name="connsiteX298" fmla="*/ 5940952 w 7467600"/>
              <a:gd name="connsiteY298" fmla="*/ 6250028 h 6858000"/>
              <a:gd name="connsiteX299" fmla="*/ 6043441 w 7467600"/>
              <a:gd name="connsiteY299" fmla="*/ 6665847 h 6858000"/>
              <a:gd name="connsiteX300" fmla="*/ 6093432 w 7467600"/>
              <a:gd name="connsiteY300" fmla="*/ 6858000 h 6858000"/>
              <a:gd name="connsiteX301" fmla="*/ 6034344 w 7467600"/>
              <a:gd name="connsiteY301" fmla="*/ 6858000 h 6858000"/>
              <a:gd name="connsiteX302" fmla="*/ 6026679 w 7467600"/>
              <a:gd name="connsiteY302" fmla="*/ 6836959 h 6858000"/>
              <a:gd name="connsiteX303" fmla="*/ 5800441 w 7467600"/>
              <a:gd name="connsiteY303" fmla="*/ 6335286 h 6858000"/>
              <a:gd name="connsiteX304" fmla="*/ 5526562 w 7467600"/>
              <a:gd name="connsiteY304" fmla="*/ 5705388 h 6858000"/>
              <a:gd name="connsiteX305" fmla="*/ 5519640 w 7467600"/>
              <a:gd name="connsiteY305" fmla="*/ 5683774 h 6858000"/>
              <a:gd name="connsiteX306" fmla="*/ 5844559 w 7467600"/>
              <a:gd name="connsiteY306" fmla="*/ 6553349 h 6858000"/>
              <a:gd name="connsiteX307" fmla="*/ 5975994 w 7467600"/>
              <a:gd name="connsiteY307" fmla="*/ 6858000 h 6858000"/>
              <a:gd name="connsiteX308" fmla="*/ 5898547 w 7467600"/>
              <a:gd name="connsiteY308" fmla="*/ 6858000 h 6858000"/>
              <a:gd name="connsiteX309" fmla="*/ 5682041 w 7467600"/>
              <a:gd name="connsiteY309" fmla="*/ 6355860 h 6858000"/>
              <a:gd name="connsiteX310" fmla="*/ 5461758 w 7467600"/>
              <a:gd name="connsiteY310" fmla="*/ 5820220 h 6858000"/>
              <a:gd name="connsiteX311" fmla="*/ 5237282 w 7467600"/>
              <a:gd name="connsiteY311" fmla="*/ 6579086 h 6858000"/>
              <a:gd name="connsiteX312" fmla="*/ 5115009 w 7467600"/>
              <a:gd name="connsiteY312" fmla="*/ 6858000 h 6858000"/>
              <a:gd name="connsiteX313" fmla="*/ 5028074 w 7467600"/>
              <a:gd name="connsiteY313" fmla="*/ 6858000 h 6858000"/>
              <a:gd name="connsiteX314" fmla="*/ 5079508 w 7467600"/>
              <a:gd name="connsiteY314" fmla="*/ 6749074 h 6858000"/>
              <a:gd name="connsiteX315" fmla="*/ 5371846 w 7467600"/>
              <a:gd name="connsiteY315" fmla="*/ 5924413 h 6858000"/>
              <a:gd name="connsiteX316" fmla="*/ 5270512 w 7467600"/>
              <a:gd name="connsiteY316" fmla="*/ 6138975 h 6858000"/>
              <a:gd name="connsiteX317" fmla="*/ 5062409 w 7467600"/>
              <a:gd name="connsiteY317" fmla="*/ 6653544 h 6858000"/>
              <a:gd name="connsiteX318" fmla="*/ 5036628 w 7467600"/>
              <a:gd name="connsiteY318" fmla="*/ 6754247 h 6858000"/>
              <a:gd name="connsiteX319" fmla="*/ 5009112 w 7467600"/>
              <a:gd name="connsiteY319" fmla="*/ 6858000 h 6858000"/>
              <a:gd name="connsiteX320" fmla="*/ 4976679 w 7467600"/>
              <a:gd name="connsiteY320" fmla="*/ 6858000 h 6858000"/>
              <a:gd name="connsiteX321" fmla="*/ 5006537 w 7467600"/>
              <a:gd name="connsiteY321" fmla="*/ 6747068 h 6858000"/>
              <a:gd name="connsiteX322" fmla="*/ 5032723 w 7467600"/>
              <a:gd name="connsiteY322" fmla="*/ 6644957 h 6858000"/>
              <a:gd name="connsiteX323" fmla="*/ 5242949 w 7467600"/>
              <a:gd name="connsiteY323" fmla="*/ 6125175 h 6858000"/>
              <a:gd name="connsiteX324" fmla="*/ 5286321 w 7467600"/>
              <a:gd name="connsiteY324" fmla="*/ 6033555 h 6858000"/>
              <a:gd name="connsiteX325" fmla="*/ 5008210 w 7467600"/>
              <a:gd name="connsiteY325" fmla="*/ 6649194 h 6858000"/>
              <a:gd name="connsiteX326" fmla="*/ 4986321 w 7467600"/>
              <a:gd name="connsiteY326" fmla="*/ 6765687 h 6858000"/>
              <a:gd name="connsiteX327" fmla="*/ 4973474 w 7467600"/>
              <a:gd name="connsiteY327" fmla="*/ 6858000 h 6858000"/>
              <a:gd name="connsiteX328" fmla="*/ 4907178 w 7467600"/>
              <a:gd name="connsiteY328" fmla="*/ 6858000 h 6858000"/>
              <a:gd name="connsiteX329" fmla="*/ 4910810 w 7467600"/>
              <a:gd name="connsiteY329" fmla="*/ 6829660 h 6858000"/>
              <a:gd name="connsiteX330" fmla="*/ 4987461 w 7467600"/>
              <a:gd name="connsiteY330" fmla="*/ 6432994 h 6858000"/>
              <a:gd name="connsiteX331" fmla="*/ 5179262 w 7467600"/>
              <a:gd name="connsiteY331" fmla="*/ 6035044 h 6858000"/>
              <a:gd name="connsiteX332" fmla="*/ 4689678 w 7467600"/>
              <a:gd name="connsiteY332" fmla="*/ 6440241 h 6858000"/>
              <a:gd name="connsiteX333" fmla="*/ 4477543 w 7467600"/>
              <a:gd name="connsiteY333" fmla="*/ 6674836 h 6858000"/>
              <a:gd name="connsiteX334" fmla="*/ 4329957 w 7467600"/>
              <a:gd name="connsiteY334" fmla="*/ 6858000 h 6858000"/>
              <a:gd name="connsiteX335" fmla="*/ 4218595 w 7467600"/>
              <a:gd name="connsiteY335" fmla="*/ 6858000 h 6858000"/>
              <a:gd name="connsiteX336" fmla="*/ 4368888 w 7467600"/>
              <a:gd name="connsiteY336" fmla="*/ 6668412 h 6858000"/>
              <a:gd name="connsiteX337" fmla="*/ 4563091 w 7467600"/>
              <a:gd name="connsiteY337" fmla="*/ 6442508 h 6858000"/>
              <a:gd name="connsiteX338" fmla="*/ 5387324 w 7467600"/>
              <a:gd name="connsiteY338" fmla="*/ 5705830 h 6858000"/>
              <a:gd name="connsiteX339" fmla="*/ 5073620 w 7467600"/>
              <a:gd name="connsiteY339" fmla="*/ 5955437 h 6858000"/>
              <a:gd name="connsiteX340" fmla="*/ 4689789 w 7467600"/>
              <a:gd name="connsiteY340" fmla="*/ 6268382 h 6858000"/>
              <a:gd name="connsiteX341" fmla="*/ 4418722 w 7467600"/>
              <a:gd name="connsiteY341" fmla="*/ 6570886 h 6858000"/>
              <a:gd name="connsiteX342" fmla="*/ 4214944 w 7467600"/>
              <a:gd name="connsiteY342" fmla="*/ 6858000 h 6858000"/>
              <a:gd name="connsiteX343" fmla="*/ 4177898 w 7467600"/>
              <a:gd name="connsiteY343" fmla="*/ 6858000 h 6858000"/>
              <a:gd name="connsiteX344" fmla="*/ 4391597 w 7467600"/>
              <a:gd name="connsiteY344" fmla="*/ 6556370 h 6858000"/>
              <a:gd name="connsiteX345" fmla="*/ 4668889 w 7467600"/>
              <a:gd name="connsiteY345" fmla="*/ 6246399 h 6858000"/>
              <a:gd name="connsiteX346" fmla="*/ 5055427 w 7467600"/>
              <a:gd name="connsiteY346" fmla="*/ 5931476 h 6858000"/>
              <a:gd name="connsiteX347" fmla="*/ 5371814 w 7467600"/>
              <a:gd name="connsiteY347" fmla="*/ 5678975 h 6858000"/>
              <a:gd name="connsiteX348" fmla="*/ 4987918 w 7467600"/>
              <a:gd name="connsiteY348" fmla="*/ 5838701 h 6858000"/>
              <a:gd name="connsiteX349" fmla="*/ 4317146 w 7467600"/>
              <a:gd name="connsiteY349" fmla="*/ 6587716 h 6858000"/>
              <a:gd name="connsiteX350" fmla="*/ 4171627 w 7467600"/>
              <a:gd name="connsiteY350" fmla="*/ 6858000 h 6858000"/>
              <a:gd name="connsiteX351" fmla="*/ 4081585 w 7467600"/>
              <a:gd name="connsiteY351" fmla="*/ 6858000 h 6858000"/>
              <a:gd name="connsiteX352" fmla="*/ 4238603 w 7467600"/>
              <a:gd name="connsiteY352" fmla="*/ 6559341 h 6858000"/>
              <a:gd name="connsiteX353" fmla="*/ 4778333 w 7467600"/>
              <a:gd name="connsiteY353" fmla="*/ 5873626 h 6858000"/>
              <a:gd name="connsiteX354" fmla="*/ 5414185 w 7467600"/>
              <a:gd name="connsiteY354" fmla="*/ 5573882 h 6858000"/>
              <a:gd name="connsiteX355" fmla="*/ 5959648 w 7467600"/>
              <a:gd name="connsiteY355" fmla="*/ 4760797 h 6858000"/>
              <a:gd name="connsiteX356" fmla="*/ 5355019 w 7467600"/>
              <a:gd name="connsiteY356" fmla="*/ 4734672 h 6858000"/>
              <a:gd name="connsiteX357" fmla="*/ 5083565 w 7467600"/>
              <a:gd name="connsiteY357" fmla="*/ 5179121 h 6858000"/>
              <a:gd name="connsiteX358" fmla="*/ 4713577 w 7467600"/>
              <a:gd name="connsiteY358" fmla="*/ 5616803 h 6858000"/>
              <a:gd name="connsiteX359" fmla="*/ 3989559 w 7467600"/>
              <a:gd name="connsiteY359" fmla="*/ 6145945 h 6858000"/>
              <a:gd name="connsiteX360" fmla="*/ 3939824 w 7467600"/>
              <a:gd name="connsiteY360" fmla="*/ 6066900 h 6858000"/>
              <a:gd name="connsiteX361" fmla="*/ 4584537 w 7467600"/>
              <a:gd name="connsiteY361" fmla="*/ 5324826 h 6858000"/>
              <a:gd name="connsiteX362" fmla="*/ 5037105 w 7467600"/>
              <a:gd name="connsiteY362" fmla="*/ 5088765 h 6858000"/>
              <a:gd name="connsiteX363" fmla="*/ 5039930 w 7467600"/>
              <a:gd name="connsiteY363" fmla="*/ 5089585 h 6858000"/>
              <a:gd name="connsiteX364" fmla="*/ 5263764 w 7467600"/>
              <a:gd name="connsiteY364" fmla="*/ 4735525 h 6858000"/>
              <a:gd name="connsiteX365" fmla="*/ 4086300 w 7467600"/>
              <a:gd name="connsiteY365" fmla="*/ 4884599 h 6858000"/>
              <a:gd name="connsiteX366" fmla="*/ 4085485 w 7467600"/>
              <a:gd name="connsiteY366" fmla="*/ 4899070 h 6858000"/>
              <a:gd name="connsiteX367" fmla="*/ 3871915 w 7467600"/>
              <a:gd name="connsiteY367" fmla="*/ 5253645 h 6858000"/>
              <a:gd name="connsiteX368" fmla="*/ 3799374 w 7467600"/>
              <a:gd name="connsiteY368" fmla="*/ 5466127 h 6858000"/>
              <a:gd name="connsiteX369" fmla="*/ 3498850 w 7467600"/>
              <a:gd name="connsiteY369" fmla="*/ 6661888 h 6858000"/>
              <a:gd name="connsiteX370" fmla="*/ 3399216 w 7467600"/>
              <a:gd name="connsiteY370" fmla="*/ 6858000 h 6858000"/>
              <a:gd name="connsiteX371" fmla="*/ 3303688 w 7467600"/>
              <a:gd name="connsiteY371" fmla="*/ 6858000 h 6858000"/>
              <a:gd name="connsiteX372" fmla="*/ 3391774 w 7467600"/>
              <a:gd name="connsiteY372" fmla="*/ 6697181 h 6858000"/>
              <a:gd name="connsiteX373" fmla="*/ 3735540 w 7467600"/>
              <a:gd name="connsiteY373" fmla="*/ 5546923 h 6858000"/>
              <a:gd name="connsiteX374" fmla="*/ 3729438 w 7467600"/>
              <a:gd name="connsiteY374" fmla="*/ 5569058 h 6858000"/>
              <a:gd name="connsiteX375" fmla="*/ 3707782 w 7467600"/>
              <a:gd name="connsiteY375" fmla="*/ 5644908 h 6858000"/>
              <a:gd name="connsiteX376" fmla="*/ 3583827 w 7467600"/>
              <a:gd name="connsiteY376" fmla="*/ 6039215 h 6858000"/>
              <a:gd name="connsiteX377" fmla="*/ 3547861 w 7467600"/>
              <a:gd name="connsiteY377" fmla="*/ 6129609 h 6858000"/>
              <a:gd name="connsiteX378" fmla="*/ 3490905 w 7467600"/>
              <a:gd name="connsiteY378" fmla="*/ 6277660 h 6858000"/>
              <a:gd name="connsiteX379" fmla="*/ 3455859 w 7467600"/>
              <a:gd name="connsiteY379" fmla="*/ 6391301 h 6858000"/>
              <a:gd name="connsiteX380" fmla="*/ 3429112 w 7467600"/>
              <a:gd name="connsiteY380" fmla="*/ 6479469 h 6858000"/>
              <a:gd name="connsiteX381" fmla="*/ 3304862 w 7467600"/>
              <a:gd name="connsiteY381" fmla="*/ 6796476 h 6858000"/>
              <a:gd name="connsiteX382" fmla="*/ 3276071 w 7467600"/>
              <a:gd name="connsiteY382" fmla="*/ 6858000 h 6858000"/>
              <a:gd name="connsiteX383" fmla="*/ 3240805 w 7467600"/>
              <a:gd name="connsiteY383" fmla="*/ 6858000 h 6858000"/>
              <a:gd name="connsiteX384" fmla="*/ 3275917 w 7467600"/>
              <a:gd name="connsiteY384" fmla="*/ 6783192 h 6858000"/>
              <a:gd name="connsiteX385" fmla="*/ 3399358 w 7467600"/>
              <a:gd name="connsiteY385" fmla="*/ 6469011 h 6858000"/>
              <a:gd name="connsiteX386" fmla="*/ 3425650 w 7467600"/>
              <a:gd name="connsiteY386" fmla="*/ 6381333 h 6858000"/>
              <a:gd name="connsiteX387" fmla="*/ 3460661 w 7467600"/>
              <a:gd name="connsiteY387" fmla="*/ 6266763 h 6858000"/>
              <a:gd name="connsiteX388" fmla="*/ 3518021 w 7467600"/>
              <a:gd name="connsiteY388" fmla="*/ 6117298 h 6858000"/>
              <a:gd name="connsiteX389" fmla="*/ 3554035 w 7467600"/>
              <a:gd name="connsiteY389" fmla="*/ 6027832 h 6858000"/>
              <a:gd name="connsiteX390" fmla="*/ 3677174 w 7467600"/>
              <a:gd name="connsiteY390" fmla="*/ 5636351 h 6858000"/>
              <a:gd name="connsiteX391" fmla="*/ 3698819 w 7467600"/>
              <a:gd name="connsiteY391" fmla="*/ 5560503 h 6858000"/>
              <a:gd name="connsiteX392" fmla="*/ 3702094 w 7467600"/>
              <a:gd name="connsiteY392" fmla="*/ 5549194 h 6858000"/>
              <a:gd name="connsiteX393" fmla="*/ 3398355 w 7467600"/>
              <a:gd name="connsiteY393" fmla="*/ 6094603 h 6858000"/>
              <a:gd name="connsiteX394" fmla="*/ 3193941 w 7467600"/>
              <a:gd name="connsiteY394" fmla="*/ 6798775 h 6858000"/>
              <a:gd name="connsiteX395" fmla="*/ 3184140 w 7467600"/>
              <a:gd name="connsiteY395" fmla="*/ 6858000 h 6858000"/>
              <a:gd name="connsiteX396" fmla="*/ 3099978 w 7467600"/>
              <a:gd name="connsiteY396" fmla="*/ 6858000 h 6858000"/>
              <a:gd name="connsiteX397" fmla="*/ 3101556 w 7467600"/>
              <a:gd name="connsiteY397" fmla="*/ 6843337 h 6858000"/>
              <a:gd name="connsiteX398" fmla="*/ 3370162 w 7467600"/>
              <a:gd name="connsiteY398" fmla="*/ 5785550 h 6858000"/>
              <a:gd name="connsiteX399" fmla="*/ 3746477 w 7467600"/>
              <a:gd name="connsiteY399" fmla="*/ 5377889 h 6858000"/>
              <a:gd name="connsiteX400" fmla="*/ 3863399 w 7467600"/>
              <a:gd name="connsiteY400" fmla="*/ 5087257 h 6858000"/>
              <a:gd name="connsiteX401" fmla="*/ 3968712 w 7467600"/>
              <a:gd name="connsiteY401" fmla="*/ 4913989 h 6858000"/>
              <a:gd name="connsiteX402" fmla="*/ 2792390 w 7467600"/>
              <a:gd name="connsiteY402" fmla="*/ 5382974 h 6858000"/>
              <a:gd name="connsiteX403" fmla="*/ 2714982 w 7467600"/>
              <a:gd name="connsiteY403" fmla="*/ 5427051 h 6858000"/>
              <a:gd name="connsiteX404" fmla="*/ 2813361 w 7467600"/>
              <a:gd name="connsiteY404" fmla="*/ 6023912 h 6858000"/>
              <a:gd name="connsiteX405" fmla="*/ 2688430 w 7467600"/>
              <a:gd name="connsiteY405" fmla="*/ 6801564 h 6858000"/>
              <a:gd name="connsiteX406" fmla="*/ 2629626 w 7467600"/>
              <a:gd name="connsiteY406" fmla="*/ 6763394 h 6858000"/>
              <a:gd name="connsiteX407" fmla="*/ 2565328 w 7467600"/>
              <a:gd name="connsiteY407" fmla="*/ 5516399 h 6858000"/>
              <a:gd name="connsiteX408" fmla="*/ 1922999 w 7467600"/>
              <a:gd name="connsiteY408" fmla="*/ 5980343 h 6858000"/>
              <a:gd name="connsiteX409" fmla="*/ 1950261 w 7467600"/>
              <a:gd name="connsiteY409" fmla="*/ 6405858 h 6858000"/>
              <a:gd name="connsiteX410" fmla="*/ 2365554 w 7467600"/>
              <a:gd name="connsiteY410" fmla="*/ 6759107 h 6858000"/>
              <a:gd name="connsiteX411" fmla="*/ 2424142 w 7467600"/>
              <a:gd name="connsiteY411" fmla="*/ 6858000 h 6858000"/>
              <a:gd name="connsiteX412" fmla="*/ 2395994 w 7467600"/>
              <a:gd name="connsiteY412" fmla="*/ 6858000 h 6858000"/>
              <a:gd name="connsiteX413" fmla="*/ 2392863 w 7467600"/>
              <a:gd name="connsiteY413" fmla="*/ 6852964 h 6858000"/>
              <a:gd name="connsiteX414" fmla="*/ 2017589 w 7467600"/>
              <a:gd name="connsiteY414" fmla="*/ 6493982 h 6858000"/>
              <a:gd name="connsiteX415" fmla="*/ 2147336 w 7467600"/>
              <a:gd name="connsiteY415" fmla="*/ 6594052 h 6858000"/>
              <a:gd name="connsiteX416" fmla="*/ 2207047 w 7467600"/>
              <a:gd name="connsiteY416" fmla="*/ 6654540 h 6858000"/>
              <a:gd name="connsiteX417" fmla="*/ 2299106 w 7467600"/>
              <a:gd name="connsiteY417" fmla="*/ 6778931 h 6858000"/>
              <a:gd name="connsiteX418" fmla="*/ 2314430 w 7467600"/>
              <a:gd name="connsiteY418" fmla="*/ 6801144 h 6858000"/>
              <a:gd name="connsiteX419" fmla="*/ 2352406 w 7467600"/>
              <a:gd name="connsiteY419" fmla="*/ 6858000 h 6858000"/>
              <a:gd name="connsiteX420" fmla="*/ 2314492 w 7467600"/>
              <a:gd name="connsiteY420" fmla="*/ 6858000 h 6858000"/>
              <a:gd name="connsiteX421" fmla="*/ 2288095 w 7467600"/>
              <a:gd name="connsiteY421" fmla="*/ 6818030 h 6858000"/>
              <a:gd name="connsiteX422" fmla="*/ 2272768 w 7467600"/>
              <a:gd name="connsiteY422" fmla="*/ 6795822 h 6858000"/>
              <a:gd name="connsiteX423" fmla="*/ 2182715 w 7467600"/>
              <a:gd name="connsiteY423" fmla="*/ 6675071 h 6858000"/>
              <a:gd name="connsiteX424" fmla="*/ 2032061 w 7467600"/>
              <a:gd name="connsiteY424" fmla="*/ 6541380 h 6858000"/>
              <a:gd name="connsiteX425" fmla="*/ 2257220 w 7467600"/>
              <a:gd name="connsiteY425" fmla="*/ 6826257 h 6858000"/>
              <a:gd name="connsiteX426" fmla="*/ 2281324 w 7467600"/>
              <a:gd name="connsiteY426" fmla="*/ 6858000 h 6858000"/>
              <a:gd name="connsiteX427" fmla="*/ 2242860 w 7467600"/>
              <a:gd name="connsiteY427" fmla="*/ 6858000 h 6858000"/>
              <a:gd name="connsiteX428" fmla="*/ 2232818 w 7467600"/>
              <a:gd name="connsiteY428" fmla="*/ 6844926 h 6858000"/>
              <a:gd name="connsiteX429" fmla="*/ 1990172 w 7467600"/>
              <a:gd name="connsiteY429" fmla="*/ 6542121 h 6858000"/>
              <a:gd name="connsiteX430" fmla="*/ 2124090 w 7467600"/>
              <a:gd name="connsiteY430" fmla="*/ 6761017 h 6858000"/>
              <a:gd name="connsiteX431" fmla="*/ 2200380 w 7467600"/>
              <a:gd name="connsiteY431" fmla="*/ 6858000 h 6858000"/>
              <a:gd name="connsiteX432" fmla="*/ 2147507 w 7467600"/>
              <a:gd name="connsiteY432" fmla="*/ 6858000 h 6858000"/>
              <a:gd name="connsiteX433" fmla="*/ 2070668 w 7467600"/>
              <a:gd name="connsiteY433" fmla="*/ 6761520 h 6858000"/>
              <a:gd name="connsiteX434" fmla="*/ 1975142 w 7467600"/>
              <a:gd name="connsiteY434" fmla="*/ 6585570 h 6858000"/>
              <a:gd name="connsiteX435" fmla="*/ 2050035 w 7467600"/>
              <a:gd name="connsiteY435" fmla="*/ 6813345 h 6858000"/>
              <a:gd name="connsiteX436" fmla="*/ 2063025 w 7467600"/>
              <a:gd name="connsiteY436" fmla="*/ 6858000 h 6858000"/>
              <a:gd name="connsiteX437" fmla="*/ 2021675 w 7467600"/>
              <a:gd name="connsiteY437" fmla="*/ 6858000 h 6858000"/>
              <a:gd name="connsiteX438" fmla="*/ 2019308 w 7467600"/>
              <a:gd name="connsiteY438" fmla="*/ 6847118 h 6858000"/>
              <a:gd name="connsiteX439" fmla="*/ 1938835 w 7467600"/>
              <a:gd name="connsiteY439" fmla="*/ 6551160 h 6858000"/>
              <a:gd name="connsiteX440" fmla="*/ 1953230 w 7467600"/>
              <a:gd name="connsiteY440" fmla="*/ 6759699 h 6858000"/>
              <a:gd name="connsiteX441" fmla="*/ 1956763 w 7467600"/>
              <a:gd name="connsiteY441" fmla="*/ 6778191 h 6858000"/>
              <a:gd name="connsiteX442" fmla="*/ 1967925 w 7467600"/>
              <a:gd name="connsiteY442" fmla="*/ 6858000 h 6858000"/>
              <a:gd name="connsiteX443" fmla="*/ 1936622 w 7467600"/>
              <a:gd name="connsiteY443" fmla="*/ 6858000 h 6858000"/>
              <a:gd name="connsiteX444" fmla="*/ 1926261 w 7467600"/>
              <a:gd name="connsiteY444" fmla="*/ 6784064 h 6858000"/>
              <a:gd name="connsiteX445" fmla="*/ 1922724 w 7467600"/>
              <a:gd name="connsiteY445" fmla="*/ 6765577 h 6858000"/>
              <a:gd name="connsiteX446" fmla="*/ 1904650 w 7467600"/>
              <a:gd name="connsiteY446" fmla="*/ 6639616 h 6858000"/>
              <a:gd name="connsiteX447" fmla="*/ 1885273 w 7467600"/>
              <a:gd name="connsiteY447" fmla="*/ 6858000 h 6858000"/>
              <a:gd name="connsiteX448" fmla="*/ 1854363 w 7467600"/>
              <a:gd name="connsiteY448" fmla="*/ 6858000 h 6858000"/>
              <a:gd name="connsiteX449" fmla="*/ 1880391 w 7467600"/>
              <a:gd name="connsiteY449" fmla="*/ 6603796 h 6858000"/>
              <a:gd name="connsiteX450" fmla="*/ 1818273 w 7467600"/>
              <a:gd name="connsiteY450" fmla="*/ 6715729 h 6858000"/>
              <a:gd name="connsiteX451" fmla="*/ 1794691 w 7467600"/>
              <a:gd name="connsiteY451" fmla="*/ 6843239 h 6858000"/>
              <a:gd name="connsiteX452" fmla="*/ 1794914 w 7467600"/>
              <a:gd name="connsiteY452" fmla="*/ 6858000 h 6858000"/>
              <a:gd name="connsiteX453" fmla="*/ 1746128 w 7467600"/>
              <a:gd name="connsiteY453" fmla="*/ 6858000 h 6858000"/>
              <a:gd name="connsiteX454" fmla="*/ 1753934 w 7467600"/>
              <a:gd name="connsiteY454" fmla="*/ 6724796 h 6858000"/>
              <a:gd name="connsiteX455" fmla="*/ 1792053 w 7467600"/>
              <a:gd name="connsiteY455" fmla="*/ 6572396 h 6858000"/>
              <a:gd name="connsiteX456" fmla="*/ 1862248 w 7467600"/>
              <a:gd name="connsiteY456" fmla="*/ 6266397 h 6858000"/>
              <a:gd name="connsiteX457" fmla="*/ 1862250 w 7467600"/>
              <a:gd name="connsiteY457" fmla="*/ 6033531 h 6858000"/>
              <a:gd name="connsiteX458" fmla="*/ 1211999 w 7467600"/>
              <a:gd name="connsiteY458" fmla="*/ 6683610 h 6858000"/>
              <a:gd name="connsiteX459" fmla="*/ 1213266 w 7467600"/>
              <a:gd name="connsiteY459" fmla="*/ 6691947 h 6858000"/>
              <a:gd name="connsiteX460" fmla="*/ 1203370 w 7467600"/>
              <a:gd name="connsiteY460" fmla="*/ 6850676 h 6858000"/>
              <a:gd name="connsiteX461" fmla="*/ 1203671 w 7467600"/>
              <a:gd name="connsiteY461" fmla="*/ 6858000 h 6858000"/>
              <a:gd name="connsiteX462" fmla="*/ 1143180 w 7467600"/>
              <a:gd name="connsiteY462" fmla="*/ 6858000 h 6858000"/>
              <a:gd name="connsiteX463" fmla="*/ 1142176 w 7467600"/>
              <a:gd name="connsiteY463" fmla="*/ 6766045 h 6858000"/>
              <a:gd name="connsiteX464" fmla="*/ 1067484 w 7467600"/>
              <a:gd name="connsiteY464" fmla="*/ 6858000 h 6858000"/>
              <a:gd name="connsiteX465" fmla="*/ 953928 w 7467600"/>
              <a:gd name="connsiteY465" fmla="*/ 6858000 h 6858000"/>
              <a:gd name="connsiteX466" fmla="*/ 959715 w 7467600"/>
              <a:gd name="connsiteY466" fmla="*/ 6850185 h 6858000"/>
              <a:gd name="connsiteX467" fmla="*/ 1483788 w 7467600"/>
              <a:gd name="connsiteY467" fmla="*/ 6259174 h 6858000"/>
              <a:gd name="connsiteX468" fmla="*/ 1100671 w 7467600"/>
              <a:gd name="connsiteY468" fmla="*/ 6252137 h 6858000"/>
              <a:gd name="connsiteX469" fmla="*/ 1090144 w 7467600"/>
              <a:gd name="connsiteY469" fmla="*/ 6256748 h 6858000"/>
              <a:gd name="connsiteX470" fmla="*/ 1095872 w 7467600"/>
              <a:gd name="connsiteY470" fmla="*/ 6271892 h 6858000"/>
              <a:gd name="connsiteX471" fmla="*/ 262785 w 7467600"/>
              <a:gd name="connsiteY471" fmla="*/ 6845450 h 6858000"/>
              <a:gd name="connsiteX472" fmla="*/ 209968 w 7467600"/>
              <a:gd name="connsiteY472" fmla="*/ 6770713 h 6858000"/>
              <a:gd name="connsiteX473" fmla="*/ 873460 w 7467600"/>
              <a:gd name="connsiteY473" fmla="*/ 6253768 h 6858000"/>
              <a:gd name="connsiteX474" fmla="*/ 192686 w 7467600"/>
              <a:gd name="connsiteY474" fmla="*/ 5849257 h 6858000"/>
              <a:gd name="connsiteX475" fmla="*/ 4696 w 7467600"/>
              <a:gd name="connsiteY475" fmla="*/ 5697668 h 6858000"/>
              <a:gd name="connsiteX476" fmla="*/ 0 w 7467600"/>
              <a:gd name="connsiteY476" fmla="*/ 5689984 h 6858000"/>
              <a:gd name="connsiteX477" fmla="*/ 0 w 7467600"/>
              <a:gd name="connsiteY477" fmla="*/ 5513472 h 6858000"/>
              <a:gd name="connsiteX478" fmla="*/ 174101 w 7467600"/>
              <a:gd name="connsiteY478" fmla="*/ 5620277 h 6858000"/>
              <a:gd name="connsiteX479" fmla="*/ 891800 w 7467600"/>
              <a:gd name="connsiteY479" fmla="*/ 6036935 h 6858000"/>
              <a:gd name="connsiteX480" fmla="*/ 1072219 w 7467600"/>
              <a:gd name="connsiteY480" fmla="*/ 6169443 h 6858000"/>
              <a:gd name="connsiteX481" fmla="*/ 1074117 w 7467600"/>
              <a:gd name="connsiteY481" fmla="*/ 6170301 h 6858000"/>
              <a:gd name="connsiteX482" fmla="*/ 1083114 w 7467600"/>
              <a:gd name="connsiteY482" fmla="*/ 6174131 h 6858000"/>
              <a:gd name="connsiteX483" fmla="*/ 1543010 w 7467600"/>
              <a:gd name="connsiteY483" fmla="*/ 6191140 h 6858000"/>
              <a:gd name="connsiteX484" fmla="*/ 1551080 w 7467600"/>
              <a:gd name="connsiteY484" fmla="*/ 6195006 h 6858000"/>
              <a:gd name="connsiteX485" fmla="*/ 2345443 w 7467600"/>
              <a:gd name="connsiteY485" fmla="*/ 5549882 h 6858000"/>
              <a:gd name="connsiteX486" fmla="*/ 1721499 w 7467600"/>
              <a:gd name="connsiteY486" fmla="*/ 5599969 h 6858000"/>
              <a:gd name="connsiteX487" fmla="*/ 767716 w 7467600"/>
              <a:gd name="connsiteY487" fmla="*/ 5472768 h 6858000"/>
              <a:gd name="connsiteX488" fmla="*/ 722147 w 7467600"/>
              <a:gd name="connsiteY488" fmla="*/ 5393091 h 6858000"/>
              <a:gd name="connsiteX489" fmla="*/ 1485552 w 7467600"/>
              <a:gd name="connsiteY489" fmla="*/ 5313202 h 6858000"/>
              <a:gd name="connsiteX490" fmla="*/ 2143004 w 7467600"/>
              <a:gd name="connsiteY490" fmla="*/ 5402420 h 6858000"/>
              <a:gd name="connsiteX491" fmla="*/ 1933391 w 7467600"/>
              <a:gd name="connsiteY491" fmla="*/ 5156971 h 6858000"/>
              <a:gd name="connsiteX492" fmla="*/ 1827118 w 7467600"/>
              <a:gd name="connsiteY492" fmla="*/ 4968410 h 6858000"/>
              <a:gd name="connsiteX493" fmla="*/ 1837349 w 7467600"/>
              <a:gd name="connsiteY493" fmla="*/ 4956357 h 6858000"/>
              <a:gd name="connsiteX494" fmla="*/ 2162835 w 7467600"/>
              <a:gd name="connsiteY494" fmla="*/ 5187853 h 6858000"/>
              <a:gd name="connsiteX495" fmla="*/ 2257167 w 7467600"/>
              <a:gd name="connsiteY495" fmla="*/ 5462123 h 6858000"/>
              <a:gd name="connsiteX496" fmla="*/ 2261598 w 7467600"/>
              <a:gd name="connsiteY496" fmla="*/ 5467998 h 6858000"/>
              <a:gd name="connsiteX497" fmla="*/ 2437177 w 7467600"/>
              <a:gd name="connsiteY497" fmla="*/ 5479608 h 6858000"/>
              <a:gd name="connsiteX498" fmla="*/ 2445247 w 7467600"/>
              <a:gd name="connsiteY498" fmla="*/ 5483476 h 6858000"/>
              <a:gd name="connsiteX499" fmla="*/ 2743626 w 7467600"/>
              <a:gd name="connsiteY499" fmla="*/ 5304819 h 6858000"/>
              <a:gd name="connsiteX500" fmla="*/ 3048102 w 7467600"/>
              <a:gd name="connsiteY500" fmla="*/ 5150595 h 6858000"/>
              <a:gd name="connsiteX501" fmla="*/ 1799414 w 7467600"/>
              <a:gd name="connsiteY501" fmla="*/ 4694732 h 6858000"/>
              <a:gd name="connsiteX502" fmla="*/ 1771735 w 7467600"/>
              <a:gd name="connsiteY502" fmla="*/ 4619929 h 6858000"/>
              <a:gd name="connsiteX503" fmla="*/ 3104273 w 7467600"/>
              <a:gd name="connsiteY503" fmla="*/ 5076159 h 6858000"/>
              <a:gd name="connsiteX504" fmla="*/ 3113245 w 7467600"/>
              <a:gd name="connsiteY504" fmla="*/ 5090705 h 6858000"/>
              <a:gd name="connsiteX505" fmla="*/ 3126294 w 7467600"/>
              <a:gd name="connsiteY505" fmla="*/ 5114400 h 6858000"/>
              <a:gd name="connsiteX506" fmla="*/ 3937433 w 7467600"/>
              <a:gd name="connsiteY506" fmla="*/ 4830473 h 6858000"/>
              <a:gd name="connsiteX507" fmla="*/ 3590475 w 7467600"/>
              <a:gd name="connsiteY507" fmla="*/ 4597974 h 6858000"/>
              <a:gd name="connsiteX508" fmla="*/ 3100264 w 7467600"/>
              <a:gd name="connsiteY508" fmla="*/ 4579845 h 6858000"/>
              <a:gd name="connsiteX509" fmla="*/ 2183576 w 7467600"/>
              <a:gd name="connsiteY509" fmla="*/ 4227150 h 6858000"/>
              <a:gd name="connsiteX510" fmla="*/ 2151029 w 7467600"/>
              <a:gd name="connsiteY510" fmla="*/ 4146947 h 6858000"/>
              <a:gd name="connsiteX511" fmla="*/ 3563434 w 7467600"/>
              <a:gd name="connsiteY511" fmla="*/ 4469115 h 6858000"/>
              <a:gd name="connsiteX512" fmla="*/ 3177952 w 7467600"/>
              <a:gd name="connsiteY512" fmla="*/ 3657386 h 6858000"/>
              <a:gd name="connsiteX513" fmla="*/ 3189263 w 7467600"/>
              <a:gd name="connsiteY513" fmla="*/ 3625726 h 6858000"/>
              <a:gd name="connsiteX514" fmla="*/ 3560912 w 7467600"/>
              <a:gd name="connsiteY514" fmla="*/ 4079863 h 6858000"/>
              <a:gd name="connsiteX515" fmla="*/ 3626636 w 7467600"/>
              <a:gd name="connsiteY515" fmla="*/ 4512230 h 6858000"/>
              <a:gd name="connsiteX516" fmla="*/ 3653088 w 7467600"/>
              <a:gd name="connsiteY516" fmla="*/ 4521417 h 6858000"/>
              <a:gd name="connsiteX517" fmla="*/ 3988128 w 7467600"/>
              <a:gd name="connsiteY517" fmla="*/ 4817267 h 6858000"/>
              <a:gd name="connsiteX518" fmla="*/ 4830582 w 7467600"/>
              <a:gd name="connsiteY518" fmla="*/ 4676000 h 6858000"/>
              <a:gd name="connsiteX519" fmla="*/ 4830100 w 7467600"/>
              <a:gd name="connsiteY519" fmla="*/ 4675554 h 6858000"/>
              <a:gd name="connsiteX520" fmla="*/ 4036318 w 7467600"/>
              <a:gd name="connsiteY520" fmla="*/ 4147013 h 6858000"/>
              <a:gd name="connsiteX521" fmla="*/ 3432098 w 7467600"/>
              <a:gd name="connsiteY521" fmla="*/ 3537312 h 6858000"/>
              <a:gd name="connsiteX522" fmla="*/ 3446761 w 7467600"/>
              <a:gd name="connsiteY522" fmla="*/ 3461278 h 6858000"/>
              <a:gd name="connsiteX523" fmla="*/ 4419733 w 7467600"/>
              <a:gd name="connsiteY523" fmla="*/ 3963555 h 6858000"/>
              <a:gd name="connsiteX524" fmla="*/ 4781371 w 7467600"/>
              <a:gd name="connsiteY524" fmla="*/ 4458604 h 6858000"/>
              <a:gd name="connsiteX525" fmla="*/ 4780440 w 7467600"/>
              <a:gd name="connsiteY525" fmla="*/ 4470290 h 6858000"/>
              <a:gd name="connsiteX526" fmla="*/ 4898954 w 7467600"/>
              <a:gd name="connsiteY526" fmla="*/ 4662092 h 6858000"/>
              <a:gd name="connsiteX527" fmla="*/ 4900699 w 7467600"/>
              <a:gd name="connsiteY527" fmla="*/ 4670867 h 6858000"/>
              <a:gd name="connsiteX528" fmla="*/ 5714511 w 7467600"/>
              <a:gd name="connsiteY528" fmla="*/ 4663483 h 6858000"/>
              <a:gd name="connsiteX529" fmla="*/ 5464793 w 7467600"/>
              <a:gd name="connsiteY529" fmla="*/ 4393556 h 6858000"/>
              <a:gd name="connsiteX530" fmla="*/ 5461897 w 7467600"/>
              <a:gd name="connsiteY530" fmla="*/ 4390879 h 6858000"/>
              <a:gd name="connsiteX531" fmla="*/ 4294126 w 7467600"/>
              <a:gd name="connsiteY531" fmla="*/ 3303048 h 6858000"/>
              <a:gd name="connsiteX532" fmla="*/ 4305321 w 7467600"/>
              <a:gd name="connsiteY532" fmla="*/ 3256953 h 6858000"/>
              <a:gd name="connsiteX533" fmla="*/ 4949299 w 7467600"/>
              <a:gd name="connsiteY533" fmla="*/ 3766336 h 6858000"/>
              <a:gd name="connsiteX534" fmla="*/ 5291452 w 7467600"/>
              <a:gd name="connsiteY534" fmla="*/ 4076801 h 6858000"/>
              <a:gd name="connsiteX535" fmla="*/ 5434998 w 7467600"/>
              <a:gd name="connsiteY535" fmla="*/ 4254100 h 6858000"/>
              <a:gd name="connsiteX536" fmla="*/ 5351015 w 7467600"/>
              <a:gd name="connsiteY536" fmla="*/ 3760989 h 6858000"/>
              <a:gd name="connsiteX537" fmla="*/ 5413780 w 7467600"/>
              <a:gd name="connsiteY537" fmla="*/ 2966265 h 6858000"/>
              <a:gd name="connsiteX538" fmla="*/ 5425627 w 7467600"/>
              <a:gd name="connsiteY538" fmla="*/ 2954192 h 6858000"/>
              <a:gd name="connsiteX539" fmla="*/ 6604735 w 7467600"/>
              <a:gd name="connsiteY539" fmla="*/ 2041381 h 6858000"/>
              <a:gd name="connsiteX540" fmla="*/ 7204487 w 7467600"/>
              <a:gd name="connsiteY540" fmla="*/ 2742112 h 6858000"/>
              <a:gd name="connsiteX541" fmla="*/ 7131592 w 7467600"/>
              <a:gd name="connsiteY541" fmla="*/ 2672096 h 6858000"/>
              <a:gd name="connsiteX542" fmla="*/ 6996344 w 7467600"/>
              <a:gd name="connsiteY542" fmla="*/ 2518310 h 6858000"/>
              <a:gd name="connsiteX543" fmla="*/ 6735495 w 7467600"/>
              <a:gd name="connsiteY543" fmla="*/ 2196890 h 6858000"/>
              <a:gd name="connsiteX544" fmla="*/ 6721901 w 7467600"/>
              <a:gd name="connsiteY544" fmla="*/ 2179274 h 6858000"/>
              <a:gd name="connsiteX545" fmla="*/ 6604735 w 7467600"/>
              <a:gd name="connsiteY545" fmla="*/ 2041381 h 6858000"/>
              <a:gd name="connsiteX546" fmla="*/ 6591670 w 7467600"/>
              <a:gd name="connsiteY546" fmla="*/ 1988277 h 6858000"/>
              <a:gd name="connsiteX547" fmla="*/ 6747349 w 7467600"/>
              <a:gd name="connsiteY547" fmla="*/ 2160069 h 6858000"/>
              <a:gd name="connsiteX548" fmla="*/ 6760943 w 7467600"/>
              <a:gd name="connsiteY548" fmla="*/ 2177686 h 6858000"/>
              <a:gd name="connsiteX549" fmla="*/ 7021065 w 7467600"/>
              <a:gd name="connsiteY549" fmla="*/ 2498102 h 6858000"/>
              <a:gd name="connsiteX550" fmla="*/ 7155223 w 7467600"/>
              <a:gd name="connsiteY550" fmla="*/ 2650386 h 6858000"/>
              <a:gd name="connsiteX551" fmla="*/ 7203167 w 7467600"/>
              <a:gd name="connsiteY551" fmla="*/ 2697288 h 6858000"/>
              <a:gd name="connsiteX552" fmla="*/ 6937703 w 7467600"/>
              <a:gd name="connsiteY552" fmla="*/ 2321981 h 6858000"/>
              <a:gd name="connsiteX553" fmla="*/ 6591670 w 7467600"/>
              <a:gd name="connsiteY553" fmla="*/ 1988277 h 6858000"/>
              <a:gd name="connsiteX554" fmla="*/ 5798671 w 7467600"/>
              <a:gd name="connsiteY554" fmla="*/ 1981601 h 6858000"/>
              <a:gd name="connsiteX555" fmla="*/ 5754709 w 7467600"/>
              <a:gd name="connsiteY555" fmla="*/ 2071454 h 6858000"/>
              <a:gd name="connsiteX556" fmla="*/ 5763044 w 7467600"/>
              <a:gd name="connsiteY556" fmla="*/ 2842206 h 6858000"/>
              <a:gd name="connsiteX557" fmla="*/ 5764974 w 7467600"/>
              <a:gd name="connsiteY557" fmla="*/ 2799609 h 6858000"/>
              <a:gd name="connsiteX558" fmla="*/ 5767665 w 7467600"/>
              <a:gd name="connsiteY558" fmla="*/ 2666409 h 6858000"/>
              <a:gd name="connsiteX559" fmla="*/ 5763055 w 7467600"/>
              <a:gd name="connsiteY559" fmla="*/ 2579705 h 6858000"/>
              <a:gd name="connsiteX560" fmla="*/ 5758079 w 7467600"/>
              <a:gd name="connsiteY560" fmla="*/ 2492508 h 6858000"/>
              <a:gd name="connsiteX561" fmla="*/ 5779325 w 7467600"/>
              <a:gd name="connsiteY561" fmla="*/ 2197069 h 6858000"/>
              <a:gd name="connsiteX562" fmla="*/ 5798671 w 7467600"/>
              <a:gd name="connsiteY562" fmla="*/ 1981601 h 6858000"/>
              <a:gd name="connsiteX563" fmla="*/ 5829202 w 7467600"/>
              <a:gd name="connsiteY563" fmla="*/ 1971679 h 6858000"/>
              <a:gd name="connsiteX564" fmla="*/ 5809558 w 7467600"/>
              <a:gd name="connsiteY564" fmla="*/ 2198043 h 6858000"/>
              <a:gd name="connsiteX565" fmla="*/ 5788653 w 7467600"/>
              <a:gd name="connsiteY565" fmla="*/ 2489430 h 6858000"/>
              <a:gd name="connsiteX566" fmla="*/ 5793439 w 7467600"/>
              <a:gd name="connsiteY566" fmla="*/ 2575235 h 6858000"/>
              <a:gd name="connsiteX567" fmla="*/ 5796837 w 7467600"/>
              <a:gd name="connsiteY567" fmla="*/ 2637633 h 6858000"/>
              <a:gd name="connsiteX568" fmla="*/ 5818614 w 7467600"/>
              <a:gd name="connsiteY568" fmla="*/ 2473055 h 6858000"/>
              <a:gd name="connsiteX569" fmla="*/ 5829202 w 7467600"/>
              <a:gd name="connsiteY569" fmla="*/ 1971679 h 6858000"/>
              <a:gd name="connsiteX570" fmla="*/ 5911389 w 7467600"/>
              <a:gd name="connsiteY570" fmla="*/ 1898371 h 6858000"/>
              <a:gd name="connsiteX571" fmla="*/ 6237627 w 7467600"/>
              <a:gd name="connsiteY571" fmla="*/ 2231921 h 6858000"/>
              <a:gd name="connsiteX572" fmla="*/ 5911389 w 7467600"/>
              <a:gd name="connsiteY572" fmla="*/ 1898371 h 6858000"/>
              <a:gd name="connsiteX573" fmla="*/ 6944437 w 7467600"/>
              <a:gd name="connsiteY573" fmla="*/ 1575402 h 6858000"/>
              <a:gd name="connsiteX574" fmla="*/ 6304730 w 7467600"/>
              <a:gd name="connsiteY574" fmla="*/ 1766654 h 6858000"/>
              <a:gd name="connsiteX575" fmla="*/ 6944437 w 7467600"/>
              <a:gd name="connsiteY575" fmla="*/ 1575402 h 6858000"/>
              <a:gd name="connsiteX576" fmla="*/ 7019523 w 7467600"/>
              <a:gd name="connsiteY576" fmla="*/ 1519450 h 6858000"/>
              <a:gd name="connsiteX577" fmla="*/ 6298091 w 7467600"/>
              <a:gd name="connsiteY577" fmla="*/ 1737122 h 6858000"/>
              <a:gd name="connsiteX578" fmla="*/ 7019523 w 7467600"/>
              <a:gd name="connsiteY578" fmla="*/ 1519450 h 6858000"/>
              <a:gd name="connsiteX579" fmla="*/ 2399523 w 7467600"/>
              <a:gd name="connsiteY579" fmla="*/ 1428234 h 6858000"/>
              <a:gd name="connsiteX580" fmla="*/ 2224982 w 7467600"/>
              <a:gd name="connsiteY580" fmla="*/ 1826201 h 6858000"/>
              <a:gd name="connsiteX581" fmla="*/ 2096099 w 7467600"/>
              <a:gd name="connsiteY581" fmla="*/ 2345900 h 6858000"/>
              <a:gd name="connsiteX582" fmla="*/ 2283317 w 7467600"/>
              <a:gd name="connsiteY582" fmla="*/ 1796925 h 6858000"/>
              <a:gd name="connsiteX583" fmla="*/ 2399523 w 7467600"/>
              <a:gd name="connsiteY583" fmla="*/ 1428234 h 6858000"/>
              <a:gd name="connsiteX584" fmla="*/ 2448558 w 7467600"/>
              <a:gd name="connsiteY584" fmla="*/ 1373435 h 6858000"/>
              <a:gd name="connsiteX585" fmla="*/ 2312521 w 7467600"/>
              <a:gd name="connsiteY585" fmla="*/ 1806140 h 6858000"/>
              <a:gd name="connsiteX586" fmla="*/ 2127533 w 7467600"/>
              <a:gd name="connsiteY586" fmla="*/ 2348380 h 6858000"/>
              <a:gd name="connsiteX587" fmla="*/ 2358080 w 7467600"/>
              <a:gd name="connsiteY587" fmla="*/ 1866134 h 6858000"/>
              <a:gd name="connsiteX588" fmla="*/ 2407436 w 7467600"/>
              <a:gd name="connsiteY588" fmla="*/ 1651070 h 6858000"/>
              <a:gd name="connsiteX589" fmla="*/ 2448558 w 7467600"/>
              <a:gd name="connsiteY589" fmla="*/ 1373435 h 6858000"/>
              <a:gd name="connsiteX590" fmla="*/ 278707 w 7467600"/>
              <a:gd name="connsiteY590" fmla="*/ 1352270 h 6858000"/>
              <a:gd name="connsiteX591" fmla="*/ 321570 w 7467600"/>
              <a:gd name="connsiteY591" fmla="*/ 1861610 h 6858000"/>
              <a:gd name="connsiteX592" fmla="*/ 294281 w 7467600"/>
              <a:gd name="connsiteY592" fmla="*/ 1440658 h 6858000"/>
              <a:gd name="connsiteX593" fmla="*/ 278707 w 7467600"/>
              <a:gd name="connsiteY593" fmla="*/ 1352270 h 6858000"/>
              <a:gd name="connsiteX594" fmla="*/ 1423821 w 7467600"/>
              <a:gd name="connsiteY594" fmla="*/ 1351958 h 6858000"/>
              <a:gd name="connsiteX595" fmla="*/ 1638521 w 7467600"/>
              <a:gd name="connsiteY595" fmla="*/ 1908470 h 6858000"/>
              <a:gd name="connsiteX596" fmla="*/ 1754199 w 7467600"/>
              <a:gd name="connsiteY596" fmla="*/ 2149284 h 6858000"/>
              <a:gd name="connsiteX597" fmla="*/ 1908359 w 7467600"/>
              <a:gd name="connsiteY597" fmla="*/ 2364988 h 6858000"/>
              <a:gd name="connsiteX598" fmla="*/ 1647661 w 7467600"/>
              <a:gd name="connsiteY598" fmla="*/ 1825945 h 6858000"/>
              <a:gd name="connsiteX599" fmla="*/ 1423821 w 7467600"/>
              <a:gd name="connsiteY599" fmla="*/ 1351958 h 6858000"/>
              <a:gd name="connsiteX600" fmla="*/ 1431890 w 7467600"/>
              <a:gd name="connsiteY600" fmla="*/ 1306475 h 6858000"/>
              <a:gd name="connsiteX601" fmla="*/ 1507597 w 7467600"/>
              <a:gd name="connsiteY601" fmla="*/ 1446132 h 6858000"/>
              <a:gd name="connsiteX602" fmla="*/ 1674586 w 7467600"/>
              <a:gd name="connsiteY602" fmla="*/ 1813832 h 6858000"/>
              <a:gd name="connsiteX603" fmla="*/ 1815950 w 7467600"/>
              <a:gd name="connsiteY603" fmla="*/ 2128564 h 6858000"/>
              <a:gd name="connsiteX604" fmla="*/ 1984242 w 7467600"/>
              <a:gd name="connsiteY604" fmla="*/ 2430829 h 6858000"/>
              <a:gd name="connsiteX605" fmla="*/ 2014023 w 7467600"/>
              <a:gd name="connsiteY605" fmla="*/ 2450995 h 6858000"/>
              <a:gd name="connsiteX606" fmla="*/ 1747337 w 7467600"/>
              <a:gd name="connsiteY606" fmla="*/ 1855264 h 6858000"/>
              <a:gd name="connsiteX607" fmla="*/ 1533749 w 7467600"/>
              <a:gd name="connsiteY607" fmla="*/ 1478656 h 6858000"/>
              <a:gd name="connsiteX608" fmla="*/ 1431890 w 7467600"/>
              <a:gd name="connsiteY608" fmla="*/ 1306475 h 6858000"/>
              <a:gd name="connsiteX609" fmla="*/ 5052692 w 7467600"/>
              <a:gd name="connsiteY609" fmla="*/ 1292994 h 6858000"/>
              <a:gd name="connsiteX610" fmla="*/ 5200661 w 7467600"/>
              <a:gd name="connsiteY610" fmla="*/ 1635186 h 6858000"/>
              <a:gd name="connsiteX611" fmla="*/ 5297138 w 7467600"/>
              <a:gd name="connsiteY611" fmla="*/ 1906351 h 6858000"/>
              <a:gd name="connsiteX612" fmla="*/ 5052692 w 7467600"/>
              <a:gd name="connsiteY612" fmla="*/ 1292994 h 6858000"/>
              <a:gd name="connsiteX613" fmla="*/ 5009948 w 7467600"/>
              <a:gd name="connsiteY613" fmla="*/ 1273619 h 6858000"/>
              <a:gd name="connsiteX614" fmla="*/ 5121777 w 7467600"/>
              <a:gd name="connsiteY614" fmla="*/ 1654213 h 6858000"/>
              <a:gd name="connsiteX615" fmla="*/ 5293545 w 7467600"/>
              <a:gd name="connsiteY615" fmla="*/ 2072247 h 6858000"/>
              <a:gd name="connsiteX616" fmla="*/ 5294042 w 7467600"/>
              <a:gd name="connsiteY616" fmla="*/ 2065019 h 6858000"/>
              <a:gd name="connsiteX617" fmla="*/ 5171936 w 7467600"/>
              <a:gd name="connsiteY617" fmla="*/ 1647613 h 6858000"/>
              <a:gd name="connsiteX618" fmla="*/ 5009948 w 7467600"/>
              <a:gd name="connsiteY618" fmla="*/ 1273619 h 6858000"/>
              <a:gd name="connsiteX619" fmla="*/ 655236 w 7467600"/>
              <a:gd name="connsiteY619" fmla="*/ 1268632 h 6858000"/>
              <a:gd name="connsiteX620" fmla="*/ 839521 w 7467600"/>
              <a:gd name="connsiteY620" fmla="*/ 1685315 h 6858000"/>
              <a:gd name="connsiteX621" fmla="*/ 1109416 w 7467600"/>
              <a:gd name="connsiteY621" fmla="*/ 2061663 h 6858000"/>
              <a:gd name="connsiteX622" fmla="*/ 1298300 w 7467600"/>
              <a:gd name="connsiteY622" fmla="*/ 2247742 h 6858000"/>
              <a:gd name="connsiteX623" fmla="*/ 1125871 w 7467600"/>
              <a:gd name="connsiteY623" fmla="*/ 1989513 h 6858000"/>
              <a:gd name="connsiteX624" fmla="*/ 981574 w 7467600"/>
              <a:gd name="connsiteY624" fmla="*/ 1783157 h 6858000"/>
              <a:gd name="connsiteX625" fmla="*/ 922198 w 7467600"/>
              <a:gd name="connsiteY625" fmla="*/ 1677437 h 6858000"/>
              <a:gd name="connsiteX626" fmla="*/ 869293 w 7467600"/>
              <a:gd name="connsiteY626" fmla="*/ 1583214 h 6858000"/>
              <a:gd name="connsiteX627" fmla="*/ 751431 w 7467600"/>
              <a:gd name="connsiteY627" fmla="*/ 1405731 h 6858000"/>
              <a:gd name="connsiteX628" fmla="*/ 655236 w 7467600"/>
              <a:gd name="connsiteY628" fmla="*/ 1268632 h 6858000"/>
              <a:gd name="connsiteX629" fmla="*/ 6516292 w 7467600"/>
              <a:gd name="connsiteY629" fmla="*/ 1263064 h 6858000"/>
              <a:gd name="connsiteX630" fmla="*/ 5736320 w 7467600"/>
              <a:gd name="connsiteY630" fmla="*/ 1501803 h 6858000"/>
              <a:gd name="connsiteX631" fmla="*/ 6516292 w 7467600"/>
              <a:gd name="connsiteY631" fmla="*/ 1263064 h 6858000"/>
              <a:gd name="connsiteX632" fmla="*/ 291466 w 7467600"/>
              <a:gd name="connsiteY632" fmla="*/ 1250369 h 6858000"/>
              <a:gd name="connsiteX633" fmla="*/ 323180 w 7467600"/>
              <a:gd name="connsiteY633" fmla="*/ 1435283 h 6858000"/>
              <a:gd name="connsiteX634" fmla="*/ 349381 w 7467600"/>
              <a:gd name="connsiteY634" fmla="*/ 1875041 h 6858000"/>
              <a:gd name="connsiteX635" fmla="*/ 374363 w 7467600"/>
              <a:gd name="connsiteY635" fmla="*/ 1506494 h 6858000"/>
              <a:gd name="connsiteX636" fmla="*/ 302168 w 7467600"/>
              <a:gd name="connsiteY636" fmla="*/ 1274495 h 6858000"/>
              <a:gd name="connsiteX637" fmla="*/ 291466 w 7467600"/>
              <a:gd name="connsiteY637" fmla="*/ 1250369 h 6858000"/>
              <a:gd name="connsiteX638" fmla="*/ 678222 w 7467600"/>
              <a:gd name="connsiteY638" fmla="*/ 1248670 h 6858000"/>
              <a:gd name="connsiteX639" fmla="*/ 775536 w 7467600"/>
              <a:gd name="connsiteY639" fmla="*/ 1388015 h 6858000"/>
              <a:gd name="connsiteX640" fmla="*/ 894529 w 7467600"/>
              <a:gd name="connsiteY640" fmla="*/ 1567739 h 6858000"/>
              <a:gd name="connsiteX641" fmla="*/ 948000 w 7467600"/>
              <a:gd name="connsiteY641" fmla="*/ 1663088 h 6858000"/>
              <a:gd name="connsiteX642" fmla="*/ 1006812 w 7467600"/>
              <a:gd name="connsiteY642" fmla="*/ 1767683 h 6858000"/>
              <a:gd name="connsiteX643" fmla="*/ 1149133 w 7467600"/>
              <a:gd name="connsiteY643" fmla="*/ 1971513 h 6858000"/>
              <a:gd name="connsiteX644" fmla="*/ 1333952 w 7467600"/>
              <a:gd name="connsiteY644" fmla="*/ 2251620 h 6858000"/>
              <a:gd name="connsiteX645" fmla="*/ 1337329 w 7467600"/>
              <a:gd name="connsiteY645" fmla="*/ 2258350 h 6858000"/>
              <a:gd name="connsiteX646" fmla="*/ 1014726 w 7467600"/>
              <a:gd name="connsiteY646" fmla="*/ 1615556 h 6858000"/>
              <a:gd name="connsiteX647" fmla="*/ 678222 w 7467600"/>
              <a:gd name="connsiteY647" fmla="*/ 1248670 h 6858000"/>
              <a:gd name="connsiteX648" fmla="*/ 6691602 w 7467600"/>
              <a:gd name="connsiteY648" fmla="*/ 1140573 h 6858000"/>
              <a:gd name="connsiteX649" fmla="*/ 6571100 w 7467600"/>
              <a:gd name="connsiteY649" fmla="*/ 1183662 h 6858000"/>
              <a:gd name="connsiteX650" fmla="*/ 6241687 w 7467600"/>
              <a:gd name="connsiteY650" fmla="*/ 1257600 h 6858000"/>
              <a:gd name="connsiteX651" fmla="*/ 5693009 w 7467600"/>
              <a:gd name="connsiteY651" fmla="*/ 1478256 h 6858000"/>
              <a:gd name="connsiteX652" fmla="*/ 6548420 w 7467600"/>
              <a:gd name="connsiteY652" fmla="*/ 1214599 h 6858000"/>
              <a:gd name="connsiteX653" fmla="*/ 6605473 w 7467600"/>
              <a:gd name="connsiteY653" fmla="*/ 1184686 h 6858000"/>
              <a:gd name="connsiteX654" fmla="*/ 6691602 w 7467600"/>
              <a:gd name="connsiteY654" fmla="*/ 1140573 h 6858000"/>
              <a:gd name="connsiteX655" fmla="*/ 4002475 w 7467600"/>
              <a:gd name="connsiteY655" fmla="*/ 1037802 h 6858000"/>
              <a:gd name="connsiteX656" fmla="*/ 4000324 w 7467600"/>
              <a:gd name="connsiteY656" fmla="*/ 1039362 h 6858000"/>
              <a:gd name="connsiteX657" fmla="*/ 4002862 w 7467600"/>
              <a:gd name="connsiteY657" fmla="*/ 1042866 h 6858000"/>
              <a:gd name="connsiteX658" fmla="*/ 4002475 w 7467600"/>
              <a:gd name="connsiteY658" fmla="*/ 1037802 h 6858000"/>
              <a:gd name="connsiteX659" fmla="*/ 506322 w 7467600"/>
              <a:gd name="connsiteY659" fmla="*/ 1020997 h 6858000"/>
              <a:gd name="connsiteX660" fmla="*/ 533068 w 7467600"/>
              <a:gd name="connsiteY660" fmla="*/ 1029409 h 6858000"/>
              <a:gd name="connsiteX661" fmla="*/ 1232525 w 7467600"/>
              <a:gd name="connsiteY661" fmla="*/ 1804675 h 6858000"/>
              <a:gd name="connsiteX662" fmla="*/ 1388858 w 7467600"/>
              <a:gd name="connsiteY662" fmla="*/ 2368011 h 6858000"/>
              <a:gd name="connsiteX663" fmla="*/ 1384098 w 7467600"/>
              <a:gd name="connsiteY663" fmla="*/ 2378125 h 6858000"/>
              <a:gd name="connsiteX664" fmla="*/ 1425393 w 7467600"/>
              <a:gd name="connsiteY664" fmla="*/ 2589124 h 6858000"/>
              <a:gd name="connsiteX665" fmla="*/ 1424001 w 7467600"/>
              <a:gd name="connsiteY665" fmla="*/ 2597541 h 6858000"/>
              <a:gd name="connsiteX666" fmla="*/ 2152729 w 7467600"/>
              <a:gd name="connsiteY666" fmla="*/ 2864487 h 6858000"/>
              <a:gd name="connsiteX667" fmla="*/ 2020609 w 7467600"/>
              <a:gd name="connsiteY667" fmla="*/ 2539671 h 6858000"/>
              <a:gd name="connsiteX668" fmla="*/ 2018920 w 7467600"/>
              <a:gd name="connsiteY668" fmla="*/ 2536309 h 6858000"/>
              <a:gd name="connsiteX669" fmla="*/ 1342441 w 7467600"/>
              <a:gd name="connsiteY669" fmla="*/ 1173017 h 6858000"/>
              <a:gd name="connsiteX670" fmla="*/ 1367925 w 7467600"/>
              <a:gd name="connsiteY670" fmla="*/ 1135648 h 6858000"/>
              <a:gd name="connsiteX671" fmla="*/ 1771401 w 7467600"/>
              <a:gd name="connsiteY671" fmla="*/ 1806673 h 6858000"/>
              <a:gd name="connsiteX672" fmla="*/ 1972385 w 7467600"/>
              <a:gd name="connsiteY672" fmla="*/ 2198735 h 6858000"/>
              <a:gd name="connsiteX673" fmla="*/ 2040892 w 7467600"/>
              <a:gd name="connsiteY673" fmla="*/ 2405205 h 6858000"/>
              <a:gd name="connsiteX674" fmla="*/ 2131689 w 7467600"/>
              <a:gd name="connsiteY674" fmla="*/ 1936926 h 6858000"/>
              <a:gd name="connsiteX675" fmla="*/ 2454820 w 7467600"/>
              <a:gd name="connsiteY675" fmla="*/ 1248808 h 6858000"/>
              <a:gd name="connsiteX676" fmla="*/ 2492512 w 7467600"/>
              <a:gd name="connsiteY676" fmla="*/ 1302920 h 6858000"/>
              <a:gd name="connsiteX677" fmla="*/ 2081216 w 7467600"/>
              <a:gd name="connsiteY677" fmla="*/ 2527513 h 6858000"/>
              <a:gd name="connsiteX678" fmla="*/ 2081211 w 7467600"/>
              <a:gd name="connsiteY678" fmla="*/ 2528916 h 6858000"/>
              <a:gd name="connsiteX679" fmla="*/ 2199067 w 7467600"/>
              <a:gd name="connsiteY679" fmla="*/ 2884061 h 6858000"/>
              <a:gd name="connsiteX680" fmla="*/ 3192586 w 7467600"/>
              <a:gd name="connsiteY680" fmla="*/ 3411496 h 6858000"/>
              <a:gd name="connsiteX681" fmla="*/ 3182620 w 7467600"/>
              <a:gd name="connsiteY681" fmla="*/ 3483279 h 6858000"/>
              <a:gd name="connsiteX682" fmla="*/ 2435119 w 7467600"/>
              <a:gd name="connsiteY682" fmla="*/ 3080173 h 6858000"/>
              <a:gd name="connsiteX683" fmla="*/ 2410152 w 7467600"/>
              <a:gd name="connsiteY683" fmla="*/ 3063751 h 6858000"/>
              <a:gd name="connsiteX684" fmla="*/ 2408099 w 7467600"/>
              <a:gd name="connsiteY684" fmla="*/ 3064403 h 6858000"/>
              <a:gd name="connsiteX685" fmla="*/ 2407218 w 7467600"/>
              <a:gd name="connsiteY685" fmla="*/ 3070324 h 6858000"/>
              <a:gd name="connsiteX686" fmla="*/ 2380138 w 7467600"/>
              <a:gd name="connsiteY686" fmla="*/ 3099341 h 6858000"/>
              <a:gd name="connsiteX687" fmla="*/ 1765923 w 7467600"/>
              <a:gd name="connsiteY687" fmla="*/ 3581043 h 6858000"/>
              <a:gd name="connsiteX688" fmla="*/ 1702258 w 7467600"/>
              <a:gd name="connsiteY688" fmla="*/ 3612286 h 6858000"/>
              <a:gd name="connsiteX689" fmla="*/ 1538370 w 7467600"/>
              <a:gd name="connsiteY689" fmla="*/ 3811804 h 6858000"/>
              <a:gd name="connsiteX690" fmla="*/ 542867 w 7467600"/>
              <a:gd name="connsiteY690" fmla="*/ 4944092 h 6858000"/>
              <a:gd name="connsiteX691" fmla="*/ 515800 w 7467600"/>
              <a:gd name="connsiteY691" fmla="*/ 4862180 h 6858000"/>
              <a:gd name="connsiteX692" fmla="*/ 909145 w 7467600"/>
              <a:gd name="connsiteY692" fmla="*/ 4199225 h 6858000"/>
              <a:gd name="connsiteX693" fmla="*/ 1214067 w 7467600"/>
              <a:gd name="connsiteY693" fmla="*/ 3908561 h 6858000"/>
              <a:gd name="connsiteX694" fmla="*/ 640967 w 7467600"/>
              <a:gd name="connsiteY694" fmla="*/ 4105601 h 6858000"/>
              <a:gd name="connsiteX695" fmla="*/ 112563 w 7467600"/>
              <a:gd name="connsiteY695" fmla="*/ 4396952 h 6858000"/>
              <a:gd name="connsiteX696" fmla="*/ 0 w 7467600"/>
              <a:gd name="connsiteY696" fmla="*/ 4466006 h 6858000"/>
              <a:gd name="connsiteX697" fmla="*/ 0 w 7467600"/>
              <a:gd name="connsiteY697" fmla="*/ 4233763 h 6858000"/>
              <a:gd name="connsiteX698" fmla="*/ 36881 w 7467600"/>
              <a:gd name="connsiteY698" fmla="*/ 4200118 h 6858000"/>
              <a:gd name="connsiteX699" fmla="*/ 910534 w 7467600"/>
              <a:gd name="connsiteY699" fmla="*/ 3629753 h 6858000"/>
              <a:gd name="connsiteX700" fmla="*/ 1578717 w 7467600"/>
              <a:gd name="connsiteY700" fmla="*/ 3575982 h 6858000"/>
              <a:gd name="connsiteX701" fmla="*/ 2338780 w 7467600"/>
              <a:gd name="connsiteY701" fmla="*/ 3033725 h 6858000"/>
              <a:gd name="connsiteX702" fmla="*/ 1807991 w 7467600"/>
              <a:gd name="connsiteY702" fmla="*/ 2807184 h 6858000"/>
              <a:gd name="connsiteX703" fmla="*/ 1416358 w 7467600"/>
              <a:gd name="connsiteY703" fmla="*/ 3112571 h 6858000"/>
              <a:gd name="connsiteX704" fmla="*/ 939066 w 7467600"/>
              <a:gd name="connsiteY704" fmla="*/ 3378798 h 6858000"/>
              <a:gd name="connsiteX705" fmla="*/ 115099 w 7467600"/>
              <a:gd name="connsiteY705" fmla="*/ 3607650 h 6858000"/>
              <a:gd name="connsiteX706" fmla="*/ 97284 w 7467600"/>
              <a:gd name="connsiteY706" fmla="*/ 3520393 h 6858000"/>
              <a:gd name="connsiteX707" fmla="*/ 922050 w 7467600"/>
              <a:gd name="connsiteY707" fmla="*/ 3074867 h 6858000"/>
              <a:gd name="connsiteX708" fmla="*/ 1405265 w 7467600"/>
              <a:gd name="connsiteY708" fmla="*/ 3016319 h 6858000"/>
              <a:gd name="connsiteX709" fmla="*/ 1407512 w 7467600"/>
              <a:gd name="connsiteY709" fmla="*/ 3018001 h 6858000"/>
              <a:gd name="connsiteX710" fmla="*/ 1726266 w 7467600"/>
              <a:gd name="connsiteY710" fmla="*/ 2777274 h 6858000"/>
              <a:gd name="connsiteX711" fmla="*/ 625390 w 7467600"/>
              <a:gd name="connsiteY711" fmla="*/ 2514541 h 6858000"/>
              <a:gd name="connsiteX712" fmla="*/ 619799 w 7467600"/>
              <a:gd name="connsiteY712" fmla="*/ 2527180 h 6858000"/>
              <a:gd name="connsiteX713" fmla="*/ 310030 w 7467600"/>
              <a:gd name="connsiteY713" fmla="*/ 2771818 h 6858000"/>
              <a:gd name="connsiteX714" fmla="*/ 173877 w 7467600"/>
              <a:gd name="connsiteY714" fmla="*/ 2937056 h 6858000"/>
              <a:gd name="connsiteX715" fmla="*/ 77889 w 7467600"/>
              <a:gd name="connsiteY715" fmla="*/ 3138440 h 6858000"/>
              <a:gd name="connsiteX716" fmla="*/ 0 w 7467600"/>
              <a:gd name="connsiteY716" fmla="*/ 3271395 h 6858000"/>
              <a:gd name="connsiteX717" fmla="*/ 0 w 7467600"/>
              <a:gd name="connsiteY717" fmla="*/ 3153002 h 6858000"/>
              <a:gd name="connsiteX718" fmla="*/ 2386 w 7467600"/>
              <a:gd name="connsiteY718" fmla="*/ 3149203 h 6858000"/>
              <a:gd name="connsiteX719" fmla="*/ 89753 w 7467600"/>
              <a:gd name="connsiteY719" fmla="*/ 2987702 h 6858000"/>
              <a:gd name="connsiteX720" fmla="*/ 76869 w 7467600"/>
              <a:gd name="connsiteY720" fmla="*/ 3005404 h 6858000"/>
              <a:gd name="connsiteX721" fmla="*/ 32049 w 7467600"/>
              <a:gd name="connsiteY721" fmla="*/ 3065814 h 6858000"/>
              <a:gd name="connsiteX722" fmla="*/ 0 w 7467600"/>
              <a:gd name="connsiteY722" fmla="*/ 3108744 h 6858000"/>
              <a:gd name="connsiteX723" fmla="*/ 0 w 7467600"/>
              <a:gd name="connsiteY723" fmla="*/ 3058059 h 6858000"/>
              <a:gd name="connsiteX724" fmla="*/ 7610 w 7467600"/>
              <a:gd name="connsiteY724" fmla="*/ 3047889 h 6858000"/>
              <a:gd name="connsiteX725" fmla="*/ 52419 w 7467600"/>
              <a:gd name="connsiteY725" fmla="*/ 2987479 h 6858000"/>
              <a:gd name="connsiteX726" fmla="*/ 59142 w 7467600"/>
              <a:gd name="connsiteY726" fmla="*/ 2978488 h 6858000"/>
              <a:gd name="connsiteX727" fmla="*/ 0 w 7467600"/>
              <a:gd name="connsiteY727" fmla="*/ 3015334 h 6858000"/>
              <a:gd name="connsiteX728" fmla="*/ 0 w 7467600"/>
              <a:gd name="connsiteY728" fmla="*/ 2914286 h 6858000"/>
              <a:gd name="connsiteX729" fmla="*/ 36383 w 7467600"/>
              <a:gd name="connsiteY729" fmla="*/ 2901128 h 6858000"/>
              <a:gd name="connsiteX730" fmla="*/ 156329 w 7467600"/>
              <a:gd name="connsiteY730" fmla="*/ 2840533 h 6858000"/>
              <a:gd name="connsiteX731" fmla="*/ 358355 w 7467600"/>
              <a:gd name="connsiteY731" fmla="*/ 2620471 h 6858000"/>
              <a:gd name="connsiteX732" fmla="*/ 510577 w 7467600"/>
              <a:gd name="connsiteY732" fmla="*/ 2501244 h 6858000"/>
              <a:gd name="connsiteX733" fmla="*/ 211967 w 7467600"/>
              <a:gd name="connsiteY733" fmla="*/ 2479171 h 6858000"/>
              <a:gd name="connsiteX734" fmla="*/ 0 w 7467600"/>
              <a:gd name="connsiteY734" fmla="*/ 2476398 h 6858000"/>
              <a:gd name="connsiteX735" fmla="*/ 0 w 7467600"/>
              <a:gd name="connsiteY735" fmla="*/ 2389189 h 6858000"/>
              <a:gd name="connsiteX736" fmla="*/ 103062 w 7467600"/>
              <a:gd name="connsiteY736" fmla="*/ 2389518 h 6858000"/>
              <a:gd name="connsiteX737" fmla="*/ 510734 w 7467600"/>
              <a:gd name="connsiteY737" fmla="*/ 2416201 h 6858000"/>
              <a:gd name="connsiteX738" fmla="*/ 279257 w 7467600"/>
              <a:gd name="connsiteY738" fmla="*/ 2092102 h 6858000"/>
              <a:gd name="connsiteX739" fmla="*/ 65265 w 7467600"/>
              <a:gd name="connsiteY739" fmla="*/ 2006049 h 6858000"/>
              <a:gd name="connsiteX740" fmla="*/ 0 w 7467600"/>
              <a:gd name="connsiteY740" fmla="*/ 1982532 h 6858000"/>
              <a:gd name="connsiteX741" fmla="*/ 0 w 7467600"/>
              <a:gd name="connsiteY741" fmla="*/ 1912789 h 6858000"/>
              <a:gd name="connsiteX742" fmla="*/ 97460 w 7467600"/>
              <a:gd name="connsiteY742" fmla="*/ 1953725 h 6858000"/>
              <a:gd name="connsiteX743" fmla="*/ 221272 w 7467600"/>
              <a:gd name="connsiteY743" fmla="*/ 1980766 h 6858000"/>
              <a:gd name="connsiteX744" fmla="*/ 116765 w 7467600"/>
              <a:gd name="connsiteY744" fmla="*/ 1911033 h 6858000"/>
              <a:gd name="connsiteX745" fmla="*/ 16405 w 7467600"/>
              <a:gd name="connsiteY745" fmla="*/ 1803412 h 6858000"/>
              <a:gd name="connsiteX746" fmla="*/ 0 w 7467600"/>
              <a:gd name="connsiteY746" fmla="*/ 1784777 h 6858000"/>
              <a:gd name="connsiteX747" fmla="*/ 0 w 7467600"/>
              <a:gd name="connsiteY747" fmla="*/ 1740082 h 6858000"/>
              <a:gd name="connsiteX748" fmla="*/ 39394 w 7467600"/>
              <a:gd name="connsiteY748" fmla="*/ 1784856 h 6858000"/>
              <a:gd name="connsiteX749" fmla="*/ 135813 w 7467600"/>
              <a:gd name="connsiteY749" fmla="*/ 1888838 h 6858000"/>
              <a:gd name="connsiteX750" fmla="*/ 242575 w 7467600"/>
              <a:gd name="connsiteY750" fmla="*/ 1958841 h 6858000"/>
              <a:gd name="connsiteX751" fmla="*/ 82197 w 7467600"/>
              <a:gd name="connsiteY751" fmla="*/ 1754826 h 6858000"/>
              <a:gd name="connsiteX752" fmla="*/ 0 w 7467600"/>
              <a:gd name="connsiteY752" fmla="*/ 1679650 h 6858000"/>
              <a:gd name="connsiteX753" fmla="*/ 0 w 7467600"/>
              <a:gd name="connsiteY753" fmla="*/ 1602463 h 6858000"/>
              <a:gd name="connsiteX754" fmla="*/ 84689 w 7467600"/>
              <a:gd name="connsiteY754" fmla="*/ 1677442 h 6858000"/>
              <a:gd name="connsiteX755" fmla="*/ 298437 w 7467600"/>
              <a:gd name="connsiteY755" fmla="*/ 1968019 h 6858000"/>
              <a:gd name="connsiteX756" fmla="*/ 227269 w 7467600"/>
              <a:gd name="connsiteY756" fmla="*/ 1114064 h 6858000"/>
              <a:gd name="connsiteX757" fmla="*/ 248003 w 7467600"/>
              <a:gd name="connsiteY757" fmla="*/ 1089613 h 6858000"/>
              <a:gd name="connsiteX758" fmla="*/ 427020 w 7467600"/>
              <a:gd name="connsiteY758" fmla="*/ 1619803 h 6858000"/>
              <a:gd name="connsiteX759" fmla="*/ 340345 w 7467600"/>
              <a:gd name="connsiteY759" fmla="*/ 2027739 h 6858000"/>
              <a:gd name="connsiteX760" fmla="*/ 360865 w 7467600"/>
              <a:gd name="connsiteY760" fmla="*/ 2044827 h 6858000"/>
              <a:gd name="connsiteX761" fmla="*/ 560414 w 7467600"/>
              <a:gd name="connsiteY761" fmla="*/ 2421457 h 6858000"/>
              <a:gd name="connsiteX762" fmla="*/ 1359703 w 7467600"/>
              <a:gd name="connsiteY762" fmla="*/ 2578554 h 6858000"/>
              <a:gd name="connsiteX763" fmla="*/ 1359422 w 7467600"/>
              <a:gd name="connsiteY763" fmla="*/ 2577994 h 6858000"/>
              <a:gd name="connsiteX764" fmla="*/ 828701 w 7467600"/>
              <a:gd name="connsiteY764" fmla="*/ 1839520 h 6858000"/>
              <a:gd name="connsiteX765" fmla="*/ 494427 w 7467600"/>
              <a:gd name="connsiteY765" fmla="*/ 1092333 h 6858000"/>
              <a:gd name="connsiteX766" fmla="*/ 506322 w 7467600"/>
              <a:gd name="connsiteY766" fmla="*/ 1020997 h 6858000"/>
              <a:gd name="connsiteX767" fmla="*/ 4570198 w 7467600"/>
              <a:gd name="connsiteY767" fmla="*/ 978081 h 6858000"/>
              <a:gd name="connsiteX768" fmla="*/ 4523691 w 7467600"/>
              <a:gd name="connsiteY768" fmla="*/ 1127776 h 6858000"/>
              <a:gd name="connsiteX769" fmla="*/ 4509875 w 7467600"/>
              <a:gd name="connsiteY769" fmla="*/ 1167552 h 6858000"/>
              <a:gd name="connsiteX770" fmla="*/ 4478168 w 7467600"/>
              <a:gd name="connsiteY770" fmla="*/ 1260735 h 6858000"/>
              <a:gd name="connsiteX771" fmla="*/ 4409309 w 7467600"/>
              <a:gd name="connsiteY771" fmla="*/ 1666996 h 6858000"/>
              <a:gd name="connsiteX772" fmla="*/ 4370031 w 7467600"/>
              <a:gd name="connsiteY772" fmla="*/ 1955666 h 6858000"/>
              <a:gd name="connsiteX773" fmla="*/ 4570198 w 7467600"/>
              <a:gd name="connsiteY773" fmla="*/ 978081 h 6858000"/>
              <a:gd name="connsiteX774" fmla="*/ 4557898 w 7467600"/>
              <a:gd name="connsiteY774" fmla="*/ 900011 h 6858000"/>
              <a:gd name="connsiteX775" fmla="*/ 4344840 w 7467600"/>
              <a:gd name="connsiteY775" fmla="*/ 1922038 h 6858000"/>
              <a:gd name="connsiteX776" fmla="*/ 4378710 w 7467600"/>
              <a:gd name="connsiteY776" fmla="*/ 1665516 h 6858000"/>
              <a:gd name="connsiteX777" fmla="*/ 4448798 w 7467600"/>
              <a:gd name="connsiteY777" fmla="*/ 1253024 h 6858000"/>
              <a:gd name="connsiteX778" fmla="*/ 4480315 w 7467600"/>
              <a:gd name="connsiteY778" fmla="*/ 1158454 h 6858000"/>
              <a:gd name="connsiteX779" fmla="*/ 4494133 w 7467600"/>
              <a:gd name="connsiteY779" fmla="*/ 1118676 h 6858000"/>
              <a:gd name="connsiteX780" fmla="*/ 4557898 w 7467600"/>
              <a:gd name="connsiteY780" fmla="*/ 900011 h 6858000"/>
              <a:gd name="connsiteX781" fmla="*/ 5870151 w 7467600"/>
              <a:gd name="connsiteY781" fmla="*/ 898890 h 6858000"/>
              <a:gd name="connsiteX782" fmla="*/ 5861335 w 7467600"/>
              <a:gd name="connsiteY782" fmla="*/ 899177 h 6858000"/>
              <a:gd name="connsiteX783" fmla="*/ 5843702 w 7467600"/>
              <a:gd name="connsiteY783" fmla="*/ 899748 h 6858000"/>
              <a:gd name="connsiteX784" fmla="*/ 5651107 w 7467600"/>
              <a:gd name="connsiteY784" fmla="*/ 920306 h 6858000"/>
              <a:gd name="connsiteX785" fmla="*/ 5459407 w 7467600"/>
              <a:gd name="connsiteY785" fmla="*/ 940975 h 6858000"/>
              <a:gd name="connsiteX786" fmla="*/ 5374846 w 7467600"/>
              <a:gd name="connsiteY786" fmla="*/ 941988 h 6858000"/>
              <a:gd name="connsiteX787" fmla="*/ 5256105 w 7467600"/>
              <a:gd name="connsiteY787" fmla="*/ 945632 h 6858000"/>
              <a:gd name="connsiteX788" fmla="*/ 5107071 w 7467600"/>
              <a:gd name="connsiteY788" fmla="*/ 969720 h 6858000"/>
              <a:gd name="connsiteX789" fmla="*/ 4998681 w 7467600"/>
              <a:gd name="connsiteY789" fmla="*/ 988771 h 6858000"/>
              <a:gd name="connsiteX790" fmla="*/ 5870151 w 7467600"/>
              <a:gd name="connsiteY790" fmla="*/ 898890 h 6858000"/>
              <a:gd name="connsiteX791" fmla="*/ 5504425 w 7467600"/>
              <a:gd name="connsiteY791" fmla="*/ 848067 h 6858000"/>
              <a:gd name="connsiteX792" fmla="*/ 4968849 w 7467600"/>
              <a:gd name="connsiteY792" fmla="*/ 962318 h 6858000"/>
              <a:gd name="connsiteX793" fmla="*/ 5104039 w 7467600"/>
              <a:gd name="connsiteY793" fmla="*/ 940634 h 6858000"/>
              <a:gd name="connsiteX794" fmla="*/ 5256311 w 7467600"/>
              <a:gd name="connsiteY794" fmla="*/ 916490 h 6858000"/>
              <a:gd name="connsiteX795" fmla="*/ 5377381 w 7467600"/>
              <a:gd name="connsiteY795" fmla="*/ 912671 h 6858000"/>
              <a:gd name="connsiteX796" fmla="*/ 5460148 w 7467600"/>
              <a:gd name="connsiteY796" fmla="*/ 911442 h 6858000"/>
              <a:gd name="connsiteX797" fmla="*/ 5648971 w 7467600"/>
              <a:gd name="connsiteY797" fmla="*/ 891331 h 6858000"/>
              <a:gd name="connsiteX798" fmla="*/ 5844807 w 7467600"/>
              <a:gd name="connsiteY798" fmla="*/ 870718 h 6858000"/>
              <a:gd name="connsiteX799" fmla="*/ 5862975 w 7467600"/>
              <a:gd name="connsiteY799" fmla="*/ 869756 h 6858000"/>
              <a:gd name="connsiteX800" fmla="*/ 5920887 w 7467600"/>
              <a:gd name="connsiteY800" fmla="*/ 865929 h 6858000"/>
              <a:gd name="connsiteX801" fmla="*/ 5504425 w 7467600"/>
              <a:gd name="connsiteY801" fmla="*/ 848067 h 6858000"/>
              <a:gd name="connsiteX802" fmla="*/ 3607114 w 7467600"/>
              <a:gd name="connsiteY802" fmla="*/ 467441 h 6858000"/>
              <a:gd name="connsiteX803" fmla="*/ 3296242 w 7467600"/>
              <a:gd name="connsiteY803" fmla="*/ 807991 h 6858000"/>
              <a:gd name="connsiteX804" fmla="*/ 3174674 w 7467600"/>
              <a:gd name="connsiteY804" fmla="*/ 919759 h 6858000"/>
              <a:gd name="connsiteX805" fmla="*/ 3042978 w 7467600"/>
              <a:gd name="connsiteY805" fmla="*/ 1054894 h 6858000"/>
              <a:gd name="connsiteX806" fmla="*/ 2968914 w 7467600"/>
              <a:gd name="connsiteY806" fmla="*/ 1133756 h 6858000"/>
              <a:gd name="connsiteX807" fmla="*/ 3103823 w 7467600"/>
              <a:gd name="connsiteY807" fmla="*/ 1026814 h 6858000"/>
              <a:gd name="connsiteX808" fmla="*/ 3607114 w 7467600"/>
              <a:gd name="connsiteY808" fmla="*/ 467441 h 6858000"/>
              <a:gd name="connsiteX809" fmla="*/ 3744487 w 7467600"/>
              <a:gd name="connsiteY809" fmla="*/ 383136 h 6858000"/>
              <a:gd name="connsiteX810" fmla="*/ 3970213 w 7467600"/>
              <a:gd name="connsiteY810" fmla="*/ 995559 h 6858000"/>
              <a:gd name="connsiteX811" fmla="*/ 3744487 w 7467600"/>
              <a:gd name="connsiteY811" fmla="*/ 383136 h 6858000"/>
              <a:gd name="connsiteX812" fmla="*/ 3624562 w 7467600"/>
              <a:gd name="connsiteY812" fmla="*/ 367041 h 6858000"/>
              <a:gd name="connsiteX813" fmla="*/ 3489712 w 7467600"/>
              <a:gd name="connsiteY813" fmla="*/ 485386 h 6858000"/>
              <a:gd name="connsiteX814" fmla="*/ 3182994 w 7467600"/>
              <a:gd name="connsiteY814" fmla="*/ 828265 h 6858000"/>
              <a:gd name="connsiteX815" fmla="*/ 2892114 w 7467600"/>
              <a:gd name="connsiteY815" fmla="*/ 1172635 h 6858000"/>
              <a:gd name="connsiteX816" fmla="*/ 3021459 w 7467600"/>
              <a:gd name="connsiteY816" fmla="*/ 1035385 h 6858000"/>
              <a:gd name="connsiteX817" fmla="*/ 3153873 w 7467600"/>
              <a:gd name="connsiteY817" fmla="*/ 898971 h 6858000"/>
              <a:gd name="connsiteX818" fmla="*/ 3276511 w 7467600"/>
              <a:gd name="connsiteY818" fmla="*/ 786423 h 6858000"/>
              <a:gd name="connsiteX819" fmla="*/ 3584154 w 7467600"/>
              <a:gd name="connsiteY819" fmla="*/ 448218 h 6858000"/>
              <a:gd name="connsiteX820" fmla="*/ 3624562 w 7467600"/>
              <a:gd name="connsiteY820" fmla="*/ 367041 h 6858000"/>
              <a:gd name="connsiteX821" fmla="*/ 3766672 w 7467600"/>
              <a:gd name="connsiteY821" fmla="*/ 359429 h 6858000"/>
              <a:gd name="connsiteX822" fmla="*/ 3996338 w 7467600"/>
              <a:gd name="connsiteY822" fmla="*/ 968237 h 6858000"/>
              <a:gd name="connsiteX823" fmla="*/ 3766672 w 7467600"/>
              <a:gd name="connsiteY823" fmla="*/ 359429 h 6858000"/>
              <a:gd name="connsiteX824" fmla="*/ 5805386 w 7467600"/>
              <a:gd name="connsiteY824" fmla="*/ 239240 h 6858000"/>
              <a:gd name="connsiteX825" fmla="*/ 5736947 w 7467600"/>
              <a:gd name="connsiteY825" fmla="*/ 261367 h 6858000"/>
              <a:gd name="connsiteX826" fmla="*/ 5427012 w 7467600"/>
              <a:gd name="connsiteY826" fmla="*/ 311272 h 6858000"/>
              <a:gd name="connsiteX827" fmla="*/ 5147818 w 7467600"/>
              <a:gd name="connsiteY827" fmla="*/ 322112 h 6858000"/>
              <a:gd name="connsiteX828" fmla="*/ 5060854 w 7467600"/>
              <a:gd name="connsiteY828" fmla="*/ 311882 h 6858000"/>
              <a:gd name="connsiteX829" fmla="*/ 4945989 w 7467600"/>
              <a:gd name="connsiteY829" fmla="*/ 300516 h 6858000"/>
              <a:gd name="connsiteX830" fmla="*/ 5410479 w 7467600"/>
              <a:gd name="connsiteY830" fmla="*/ 348434 h 6858000"/>
              <a:gd name="connsiteX831" fmla="*/ 5805386 w 7467600"/>
              <a:gd name="connsiteY831" fmla="*/ 239240 h 6858000"/>
              <a:gd name="connsiteX832" fmla="*/ 5905192 w 7467600"/>
              <a:gd name="connsiteY832" fmla="*/ 163079 h 6858000"/>
              <a:gd name="connsiteX833" fmla="*/ 5865655 w 7467600"/>
              <a:gd name="connsiteY833" fmla="*/ 171901 h 6858000"/>
              <a:gd name="connsiteX834" fmla="*/ 5259740 w 7467600"/>
              <a:gd name="connsiteY834" fmla="*/ 257013 h 6858000"/>
              <a:gd name="connsiteX835" fmla="*/ 5208466 w 7467600"/>
              <a:gd name="connsiteY835" fmla="*/ 257550 h 6858000"/>
              <a:gd name="connsiteX836" fmla="*/ 4980204 w 7467600"/>
              <a:gd name="connsiteY836" fmla="*/ 271903 h 6858000"/>
              <a:gd name="connsiteX837" fmla="*/ 5068068 w 7467600"/>
              <a:gd name="connsiteY837" fmla="*/ 282244 h 6858000"/>
              <a:gd name="connsiteX838" fmla="*/ 5153231 w 7467600"/>
              <a:gd name="connsiteY838" fmla="*/ 292240 h 6858000"/>
              <a:gd name="connsiteX839" fmla="*/ 5426491 w 7467600"/>
              <a:gd name="connsiteY839" fmla="*/ 281128 h 6858000"/>
              <a:gd name="connsiteX840" fmla="*/ 5731212 w 7467600"/>
              <a:gd name="connsiteY840" fmla="*/ 231951 h 6858000"/>
              <a:gd name="connsiteX841" fmla="*/ 5905192 w 7467600"/>
              <a:gd name="connsiteY841" fmla="*/ 163079 h 6858000"/>
              <a:gd name="connsiteX842" fmla="*/ 5944437 w 7467600"/>
              <a:gd name="connsiteY842" fmla="*/ 113829 h 6858000"/>
              <a:gd name="connsiteX843" fmla="*/ 5825032 w 7467600"/>
              <a:gd name="connsiteY843" fmla="*/ 146405 h 6858000"/>
              <a:gd name="connsiteX844" fmla="*/ 4955599 w 7467600"/>
              <a:gd name="connsiteY844" fmla="*/ 247008 h 6858000"/>
              <a:gd name="connsiteX845" fmla="*/ 5210104 w 7467600"/>
              <a:gd name="connsiteY845" fmla="*/ 228123 h 6858000"/>
              <a:gd name="connsiteX846" fmla="*/ 5261015 w 7467600"/>
              <a:gd name="connsiteY846" fmla="*/ 227087 h 6858000"/>
              <a:gd name="connsiteX847" fmla="*/ 5861181 w 7467600"/>
              <a:gd name="connsiteY847" fmla="*/ 143093 h 6858000"/>
              <a:gd name="connsiteX848" fmla="*/ 5961252 w 7467600"/>
              <a:gd name="connsiteY848" fmla="*/ 114820 h 6858000"/>
              <a:gd name="connsiteX849" fmla="*/ 5944437 w 7467600"/>
              <a:gd name="connsiteY849" fmla="*/ 113829 h 6858000"/>
              <a:gd name="connsiteX850" fmla="*/ 3882765 w 7467600"/>
              <a:gd name="connsiteY850" fmla="*/ 0 h 6858000"/>
              <a:gd name="connsiteX851" fmla="*/ 3995099 w 7467600"/>
              <a:gd name="connsiteY851" fmla="*/ 0 h 6858000"/>
              <a:gd name="connsiteX852" fmla="*/ 4163818 w 7467600"/>
              <a:gd name="connsiteY852" fmla="*/ 234104 h 6858000"/>
              <a:gd name="connsiteX853" fmla="*/ 4172099 w 7467600"/>
              <a:gd name="connsiteY853" fmla="*/ 234207 h 6858000"/>
              <a:gd name="connsiteX854" fmla="*/ 4784282 w 7467600"/>
              <a:gd name="connsiteY854" fmla="*/ 276561 h 6858000"/>
              <a:gd name="connsiteX855" fmla="*/ 4801687 w 7467600"/>
              <a:gd name="connsiteY855" fmla="*/ 267764 h 6858000"/>
              <a:gd name="connsiteX856" fmla="*/ 6082788 w 7467600"/>
              <a:gd name="connsiteY856" fmla="*/ 64119 h 6858000"/>
              <a:gd name="connsiteX857" fmla="*/ 6099442 w 7467600"/>
              <a:gd name="connsiteY857" fmla="*/ 82568 h 6858000"/>
              <a:gd name="connsiteX858" fmla="*/ 4804137 w 7467600"/>
              <a:gd name="connsiteY858" fmla="*/ 320931 h 6858000"/>
              <a:gd name="connsiteX859" fmla="*/ 4227047 w 7467600"/>
              <a:gd name="connsiteY859" fmla="*/ 313415 h 6858000"/>
              <a:gd name="connsiteX860" fmla="*/ 4346041 w 7467600"/>
              <a:gd name="connsiteY860" fmla="*/ 456086 h 6858000"/>
              <a:gd name="connsiteX861" fmla="*/ 4870967 w 7467600"/>
              <a:gd name="connsiteY861" fmla="*/ 963061 h 6858000"/>
              <a:gd name="connsiteX862" fmla="*/ 4889647 w 7467600"/>
              <a:gd name="connsiteY862" fmla="*/ 957147 h 6858000"/>
              <a:gd name="connsiteX863" fmla="*/ 5422504 w 7467600"/>
              <a:gd name="connsiteY863" fmla="*/ 805191 h 6858000"/>
              <a:gd name="connsiteX864" fmla="*/ 6087656 w 7467600"/>
              <a:gd name="connsiteY864" fmla="*/ 826703 h 6858000"/>
              <a:gd name="connsiteX865" fmla="*/ 6058717 w 7467600"/>
              <a:gd name="connsiteY865" fmla="*/ 865992 h 6858000"/>
              <a:gd name="connsiteX866" fmla="*/ 4974153 w 7467600"/>
              <a:gd name="connsiteY866" fmla="*/ 1045456 h 6858000"/>
              <a:gd name="connsiteX867" fmla="*/ 5627835 w 7467600"/>
              <a:gd name="connsiteY867" fmla="*/ 1472077 h 6858000"/>
              <a:gd name="connsiteX868" fmla="*/ 5629817 w 7467600"/>
              <a:gd name="connsiteY868" fmla="*/ 1471412 h 6858000"/>
              <a:gd name="connsiteX869" fmla="*/ 5634124 w 7467600"/>
              <a:gd name="connsiteY869" fmla="*/ 1470572 h 6858000"/>
              <a:gd name="connsiteX870" fmla="*/ 5755832 w 7467600"/>
              <a:gd name="connsiteY870" fmla="*/ 1383886 h 6858000"/>
              <a:gd name="connsiteX871" fmla="*/ 6014186 w 7467600"/>
              <a:gd name="connsiteY871" fmla="*/ 1279799 h 6858000"/>
              <a:gd name="connsiteX872" fmla="*/ 6901619 w 7467600"/>
              <a:gd name="connsiteY872" fmla="*/ 1047874 h 6858000"/>
              <a:gd name="connsiteX873" fmla="*/ 6931566 w 7467600"/>
              <a:gd name="connsiteY873" fmla="*/ 1062034 h 6858000"/>
              <a:gd name="connsiteX874" fmla="*/ 5790982 w 7467600"/>
              <a:gd name="connsiteY874" fmla="*/ 1561380 h 6858000"/>
              <a:gd name="connsiteX875" fmla="*/ 6188971 w 7467600"/>
              <a:gd name="connsiteY875" fmla="*/ 1755168 h 6858000"/>
              <a:gd name="connsiteX876" fmla="*/ 6202446 w 7467600"/>
              <a:gd name="connsiteY876" fmla="*/ 1752268 h 6858000"/>
              <a:gd name="connsiteX877" fmla="*/ 7179560 w 7467600"/>
              <a:gd name="connsiteY877" fmla="*/ 1467551 h 6858000"/>
              <a:gd name="connsiteX878" fmla="*/ 7158730 w 7467600"/>
              <a:gd name="connsiteY878" fmla="*/ 1507835 h 6858000"/>
              <a:gd name="connsiteX879" fmla="*/ 6326959 w 7467600"/>
              <a:gd name="connsiteY879" fmla="*/ 1817686 h 6858000"/>
              <a:gd name="connsiteX880" fmla="*/ 6537433 w 7467600"/>
              <a:gd name="connsiteY880" fmla="*/ 1907790 h 6858000"/>
              <a:gd name="connsiteX881" fmla="*/ 6550221 w 7467600"/>
              <a:gd name="connsiteY881" fmla="*/ 1910729 h 6858000"/>
              <a:gd name="connsiteX882" fmla="*/ 6964438 w 7467600"/>
              <a:gd name="connsiteY882" fmla="*/ 2209505 h 6858000"/>
              <a:gd name="connsiteX883" fmla="*/ 7367862 w 7467600"/>
              <a:gd name="connsiteY883" fmla="*/ 2806833 h 6858000"/>
              <a:gd name="connsiteX884" fmla="*/ 7364329 w 7467600"/>
              <a:gd name="connsiteY884" fmla="*/ 2826907 h 6858000"/>
              <a:gd name="connsiteX885" fmla="*/ 7290545 w 7467600"/>
              <a:gd name="connsiteY885" fmla="*/ 2850663 h 6858000"/>
              <a:gd name="connsiteX886" fmla="*/ 6472036 w 7467600"/>
              <a:gd name="connsiteY886" fmla="*/ 1959003 h 6858000"/>
              <a:gd name="connsiteX887" fmla="*/ 5792897 w 7467600"/>
              <a:gd name="connsiteY887" fmla="*/ 1647747 h 6858000"/>
              <a:gd name="connsiteX888" fmla="*/ 5842751 w 7467600"/>
              <a:gd name="connsiteY888" fmla="*/ 1816112 h 6858000"/>
              <a:gd name="connsiteX889" fmla="*/ 5847424 w 7467600"/>
              <a:gd name="connsiteY889" fmla="*/ 1815776 h 6858000"/>
              <a:gd name="connsiteX890" fmla="*/ 6399821 w 7467600"/>
              <a:gd name="connsiteY890" fmla="*/ 2344799 h 6858000"/>
              <a:gd name="connsiteX891" fmla="*/ 6323232 w 7467600"/>
              <a:gd name="connsiteY891" fmla="*/ 2389634 h 6858000"/>
              <a:gd name="connsiteX892" fmla="*/ 5942958 w 7467600"/>
              <a:gd name="connsiteY892" fmla="*/ 2077708 h 6858000"/>
              <a:gd name="connsiteX893" fmla="*/ 5921559 w 7467600"/>
              <a:gd name="connsiteY893" fmla="*/ 2378596 h 6858000"/>
              <a:gd name="connsiteX894" fmla="*/ 5817651 w 7467600"/>
              <a:gd name="connsiteY894" fmla="*/ 3023919 h 6858000"/>
              <a:gd name="connsiteX895" fmla="*/ 5729634 w 7467600"/>
              <a:gd name="connsiteY895" fmla="*/ 3051849 h 6858000"/>
              <a:gd name="connsiteX896" fmla="*/ 5611018 w 7467600"/>
              <a:gd name="connsiteY896" fmla="*/ 2316769 h 6858000"/>
              <a:gd name="connsiteX897" fmla="*/ 5687608 w 7467600"/>
              <a:gd name="connsiteY897" fmla="*/ 2039972 h 6858000"/>
              <a:gd name="connsiteX898" fmla="*/ 5657554 w 7467600"/>
              <a:gd name="connsiteY898" fmla="*/ 1576445 h 6858000"/>
              <a:gd name="connsiteX899" fmla="*/ 5150475 w 7467600"/>
              <a:gd name="connsiteY899" fmla="*/ 1274012 h 6858000"/>
              <a:gd name="connsiteX900" fmla="*/ 5349142 w 7467600"/>
              <a:gd name="connsiteY900" fmla="*/ 2204405 h 6858000"/>
              <a:gd name="connsiteX901" fmla="*/ 5262214 w 7467600"/>
              <a:gd name="connsiteY901" fmla="*/ 2233836 h 6858000"/>
              <a:gd name="connsiteX902" fmla="*/ 4981539 w 7467600"/>
              <a:gd name="connsiteY902" fmla="*/ 1542201 h 6858000"/>
              <a:gd name="connsiteX903" fmla="*/ 4958461 w 7467600"/>
              <a:gd name="connsiteY903" fmla="*/ 1136957 h 6858000"/>
              <a:gd name="connsiteX904" fmla="*/ 4655015 w 7467600"/>
              <a:gd name="connsiteY904" fmla="*/ 891426 h 6858000"/>
              <a:gd name="connsiteX905" fmla="*/ 4348002 w 7467600"/>
              <a:gd name="connsiteY905" fmla="*/ 2205895 h 6858000"/>
              <a:gd name="connsiteX906" fmla="*/ 4262250 w 7467600"/>
              <a:gd name="connsiteY906" fmla="*/ 2219972 h 6858000"/>
              <a:gd name="connsiteX907" fmla="*/ 4550611 w 7467600"/>
              <a:gd name="connsiteY907" fmla="*/ 817540 h 6858000"/>
              <a:gd name="connsiteX908" fmla="*/ 4564418 w 7467600"/>
              <a:gd name="connsiteY908" fmla="*/ 808293 h 6858000"/>
              <a:gd name="connsiteX909" fmla="*/ 4266388 w 7467600"/>
              <a:gd name="connsiteY909" fmla="*/ 500083 h 6858000"/>
              <a:gd name="connsiteX910" fmla="*/ 4032842 w 7467600"/>
              <a:gd name="connsiteY910" fmla="*/ 211809 h 6858000"/>
              <a:gd name="connsiteX911" fmla="*/ 3882765 w 7467600"/>
              <a:gd name="connsiteY911" fmla="*/ 0 h 6858000"/>
              <a:gd name="connsiteX912" fmla="*/ 3721337 w 7467600"/>
              <a:gd name="connsiteY912" fmla="*/ 0 h 6858000"/>
              <a:gd name="connsiteX913" fmla="*/ 3797544 w 7467600"/>
              <a:gd name="connsiteY913" fmla="*/ 0 h 6858000"/>
              <a:gd name="connsiteX914" fmla="*/ 3775734 w 7467600"/>
              <a:gd name="connsiteY914" fmla="*/ 95131 h 6858000"/>
              <a:gd name="connsiteX915" fmla="*/ 3724807 w 7467600"/>
              <a:gd name="connsiteY915" fmla="*/ 272257 h 6858000"/>
              <a:gd name="connsiteX916" fmla="*/ 3726844 w 7467600"/>
              <a:gd name="connsiteY916" fmla="*/ 282988 h 6858000"/>
              <a:gd name="connsiteX917" fmla="*/ 3742664 w 7467600"/>
              <a:gd name="connsiteY917" fmla="*/ 279918 h 6858000"/>
              <a:gd name="connsiteX918" fmla="*/ 4103910 w 7467600"/>
              <a:gd name="connsiteY918" fmla="*/ 1161917 h 6858000"/>
              <a:gd name="connsiteX919" fmla="*/ 4020269 w 7467600"/>
              <a:gd name="connsiteY919" fmla="*/ 1200406 h 6858000"/>
              <a:gd name="connsiteX920" fmla="*/ 3674882 w 7467600"/>
              <a:gd name="connsiteY920" fmla="*/ 488524 h 6858000"/>
              <a:gd name="connsiteX921" fmla="*/ 3132682 w 7467600"/>
              <a:gd name="connsiteY921" fmla="*/ 1072284 h 6858000"/>
              <a:gd name="connsiteX922" fmla="*/ 2716346 w 7467600"/>
              <a:gd name="connsiteY922" fmla="*/ 1276376 h 6858000"/>
              <a:gd name="connsiteX923" fmla="*/ 2716772 w 7467600"/>
              <a:gd name="connsiteY923" fmla="*/ 1255462 h 6858000"/>
              <a:gd name="connsiteX924" fmla="*/ 3471096 w 7467600"/>
              <a:gd name="connsiteY924" fmla="*/ 437072 h 6858000"/>
              <a:gd name="connsiteX925" fmla="*/ 3639057 w 7467600"/>
              <a:gd name="connsiteY925" fmla="*/ 286334 h 6858000"/>
              <a:gd name="connsiteX926" fmla="*/ 3640309 w 7467600"/>
              <a:gd name="connsiteY926" fmla="*/ 284664 h 6858000"/>
              <a:gd name="connsiteX927" fmla="*/ 3646022 w 7467600"/>
              <a:gd name="connsiteY927" fmla="*/ 276711 h 6858000"/>
              <a:gd name="connsiteX928" fmla="*/ 3707943 w 7467600"/>
              <a:gd name="connsiteY928" fmla="*/ 65958 h 6858000"/>
              <a:gd name="connsiteX929" fmla="*/ 3721337 w 7467600"/>
              <a:gd name="connsiteY929" fmla="*/ 0 h 6858000"/>
              <a:gd name="connsiteX930" fmla="*/ 2867960 w 7467600"/>
              <a:gd name="connsiteY930" fmla="*/ 0 h 6858000"/>
              <a:gd name="connsiteX931" fmla="*/ 2926351 w 7467600"/>
              <a:gd name="connsiteY931" fmla="*/ 0 h 6858000"/>
              <a:gd name="connsiteX932" fmla="*/ 2902823 w 7467600"/>
              <a:gd name="connsiteY932" fmla="*/ 262929 h 6858000"/>
              <a:gd name="connsiteX933" fmla="*/ 2940663 w 7467600"/>
              <a:gd name="connsiteY933" fmla="*/ 140884 h 6858000"/>
              <a:gd name="connsiteX934" fmla="*/ 2947039 w 7467600"/>
              <a:gd name="connsiteY934" fmla="*/ 122524 h 6858000"/>
              <a:gd name="connsiteX935" fmla="*/ 2984316 w 7467600"/>
              <a:gd name="connsiteY935" fmla="*/ 0 h 6858000"/>
              <a:gd name="connsiteX936" fmla="*/ 3016114 w 7467600"/>
              <a:gd name="connsiteY936" fmla="*/ 0 h 6858000"/>
              <a:gd name="connsiteX937" fmla="*/ 2979949 w 7467600"/>
              <a:gd name="connsiteY937" fmla="*/ 119274 h 6858000"/>
              <a:gd name="connsiteX938" fmla="*/ 3023879 w 7467600"/>
              <a:gd name="connsiteY938" fmla="*/ 0 h 6858000"/>
              <a:gd name="connsiteX939" fmla="*/ 3105400 w 7467600"/>
              <a:gd name="connsiteY939" fmla="*/ 0 h 6858000"/>
              <a:gd name="connsiteX940" fmla="*/ 3094669 w 7467600"/>
              <a:gd name="connsiteY940" fmla="*/ 30308 h 6858000"/>
              <a:gd name="connsiteX941" fmla="*/ 2901945 w 7467600"/>
              <a:gd name="connsiteY941" fmla="*/ 466538 h 6858000"/>
              <a:gd name="connsiteX942" fmla="*/ 2815209 w 7467600"/>
              <a:gd name="connsiteY942" fmla="*/ 497361 h 6858000"/>
              <a:gd name="connsiteX943" fmla="*/ 2844845 w 7467600"/>
              <a:gd name="connsiteY943" fmla="*/ 127638 h 6858000"/>
              <a:gd name="connsiteX944" fmla="*/ 2867960 w 7467600"/>
              <a:gd name="connsiteY944" fmla="*/ 0 h 6858000"/>
              <a:gd name="connsiteX945" fmla="*/ 1057230 w 7467600"/>
              <a:gd name="connsiteY945" fmla="*/ 0 h 6858000"/>
              <a:gd name="connsiteX946" fmla="*/ 1111003 w 7467600"/>
              <a:gd name="connsiteY946" fmla="*/ 0 h 6858000"/>
              <a:gd name="connsiteX947" fmla="*/ 1125553 w 7467600"/>
              <a:gd name="connsiteY947" fmla="*/ 52588 h 6858000"/>
              <a:gd name="connsiteX948" fmla="*/ 1304276 w 7467600"/>
              <a:gd name="connsiteY948" fmla="*/ 476275 h 6858000"/>
              <a:gd name="connsiteX949" fmla="*/ 1492066 w 7467600"/>
              <a:gd name="connsiteY949" fmla="*/ 886333 h 6858000"/>
              <a:gd name="connsiteX950" fmla="*/ 1423698 w 7467600"/>
              <a:gd name="connsiteY950" fmla="*/ 710817 h 6858000"/>
              <a:gd name="connsiteX951" fmla="*/ 1357609 w 7467600"/>
              <a:gd name="connsiteY951" fmla="*/ 532892 h 6858000"/>
              <a:gd name="connsiteX952" fmla="*/ 1309550 w 7467600"/>
              <a:gd name="connsiteY952" fmla="*/ 374031 h 6858000"/>
              <a:gd name="connsiteX953" fmla="*/ 1193673 w 7467600"/>
              <a:gd name="connsiteY953" fmla="*/ 49533 h 6858000"/>
              <a:gd name="connsiteX954" fmla="*/ 1164391 w 7467600"/>
              <a:gd name="connsiteY954" fmla="*/ 0 h 6858000"/>
              <a:gd name="connsiteX955" fmla="*/ 1200666 w 7467600"/>
              <a:gd name="connsiteY955" fmla="*/ 0 h 6858000"/>
              <a:gd name="connsiteX956" fmla="*/ 1223408 w 7467600"/>
              <a:gd name="connsiteY956" fmla="*/ 38996 h 6858000"/>
              <a:gd name="connsiteX957" fmla="*/ 1339635 w 7467600"/>
              <a:gd name="connsiteY957" fmla="*/ 365517 h 6858000"/>
              <a:gd name="connsiteX958" fmla="*/ 1387469 w 7467600"/>
              <a:gd name="connsiteY958" fmla="*/ 523079 h 6858000"/>
              <a:gd name="connsiteX959" fmla="*/ 1452685 w 7467600"/>
              <a:gd name="connsiteY959" fmla="*/ 699806 h 6858000"/>
              <a:gd name="connsiteX960" fmla="*/ 1492092 w 7467600"/>
              <a:gd name="connsiteY960" fmla="*/ 800424 h 6858000"/>
              <a:gd name="connsiteX961" fmla="*/ 1455302 w 7467600"/>
              <a:gd name="connsiteY961" fmla="*/ 632913 h 6858000"/>
              <a:gd name="connsiteX962" fmla="*/ 1222336 w 7467600"/>
              <a:gd name="connsiteY962" fmla="*/ 9480 h 6858000"/>
              <a:gd name="connsiteX963" fmla="*/ 1214634 w 7467600"/>
              <a:gd name="connsiteY963" fmla="*/ 0 h 6858000"/>
              <a:gd name="connsiteX964" fmla="*/ 1289827 w 7467600"/>
              <a:gd name="connsiteY964" fmla="*/ 0 h 6858000"/>
              <a:gd name="connsiteX965" fmla="*/ 1321076 w 7467600"/>
              <a:gd name="connsiteY965" fmla="*/ 59722 h 6858000"/>
              <a:gd name="connsiteX966" fmla="*/ 1512579 w 7467600"/>
              <a:gd name="connsiteY966" fmla="*/ 626441 h 6858000"/>
              <a:gd name="connsiteX967" fmla="*/ 1506076 w 7467600"/>
              <a:gd name="connsiteY967" fmla="*/ 1089289 h 6858000"/>
              <a:gd name="connsiteX968" fmla="*/ 1486346 w 7467600"/>
              <a:gd name="connsiteY968" fmla="*/ 1079919 h 6858000"/>
              <a:gd name="connsiteX969" fmla="*/ 1070511 w 7467600"/>
              <a:gd name="connsiteY969" fmla="*/ 48609 h 6858000"/>
              <a:gd name="connsiteX970" fmla="*/ 1057230 w 7467600"/>
              <a:gd name="connsiteY970" fmla="*/ 0 h 6858000"/>
              <a:gd name="connsiteX971" fmla="*/ 43151 w 7467600"/>
              <a:gd name="connsiteY971" fmla="*/ 0 h 6858000"/>
              <a:gd name="connsiteX972" fmla="*/ 95283 w 7467600"/>
              <a:gd name="connsiteY972" fmla="*/ 0 h 6858000"/>
              <a:gd name="connsiteX973" fmla="*/ 300708 w 7467600"/>
              <a:gd name="connsiteY973" fmla="*/ 154571 h 6858000"/>
              <a:gd name="connsiteX974" fmla="*/ 530414 w 7467600"/>
              <a:gd name="connsiteY974" fmla="*/ 354673 h 6858000"/>
              <a:gd name="connsiteX975" fmla="*/ 333785 w 7467600"/>
              <a:gd name="connsiteY975" fmla="*/ 161564 h 6858000"/>
              <a:gd name="connsiteX976" fmla="*/ 147005 w 7467600"/>
              <a:gd name="connsiteY976" fmla="*/ 0 h 6858000"/>
              <a:gd name="connsiteX977" fmla="*/ 272509 w 7467600"/>
              <a:gd name="connsiteY977" fmla="*/ 0 h 6858000"/>
              <a:gd name="connsiteX978" fmla="*/ 326276 w 7467600"/>
              <a:gd name="connsiteY978" fmla="*/ 45847 h 6858000"/>
              <a:gd name="connsiteX979" fmla="*/ 823759 w 7467600"/>
              <a:gd name="connsiteY979" fmla="*/ 574145 h 6858000"/>
              <a:gd name="connsiteX980" fmla="*/ 811254 w 7467600"/>
              <a:gd name="connsiteY980" fmla="*/ 665546 h 6858000"/>
              <a:gd name="connsiteX981" fmla="*/ 154042 w 7467600"/>
              <a:gd name="connsiteY981" fmla="*/ 261522 h 6858000"/>
              <a:gd name="connsiteX982" fmla="*/ 13550 w 7467600"/>
              <a:gd name="connsiteY982" fmla="*/ 158423 h 6858000"/>
              <a:gd name="connsiteX983" fmla="*/ 0 w 7467600"/>
              <a:gd name="connsiteY983" fmla="*/ 146618 h 6858000"/>
              <a:gd name="connsiteX984" fmla="*/ 0 w 7467600"/>
              <a:gd name="connsiteY984" fmla="*/ 59161 h 6858000"/>
              <a:gd name="connsiteX985" fmla="*/ 45427 w 7467600"/>
              <a:gd name="connsiteY985" fmla="*/ 101078 h 6858000"/>
              <a:gd name="connsiteX986" fmla="*/ 630103 w 7467600"/>
              <a:gd name="connsiteY986" fmla="*/ 485885 h 6858000"/>
              <a:gd name="connsiteX987" fmla="*/ 532040 w 7467600"/>
              <a:gd name="connsiteY987" fmla="*/ 399359 h 6858000"/>
              <a:gd name="connsiteX988" fmla="*/ 517618 w 7467600"/>
              <a:gd name="connsiteY988" fmla="*/ 385726 h 6858000"/>
              <a:gd name="connsiteX989" fmla="*/ 285074 w 7467600"/>
              <a:gd name="connsiteY989" fmla="*/ 182755 h 6858000"/>
              <a:gd name="connsiteX990" fmla="*/ 43151 w 7467600"/>
              <a:gd name="connsiteY99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467600 w 7467600"/>
              <a:gd name="connsiteY132" fmla="*/ 5164774 h 6858000"/>
              <a:gd name="connsiteX133" fmla="*/ 7312201 w 7467600"/>
              <a:gd name="connsiteY133" fmla="*/ 5128278 h 6858000"/>
              <a:gd name="connsiteX134" fmla="*/ 1903353 w 7467600"/>
              <a:gd name="connsiteY134" fmla="*/ 5044827 h 6858000"/>
              <a:gd name="connsiteX135" fmla="*/ 1936931 w 7467600"/>
              <a:gd name="connsiteY135" fmla="*/ 5093954 h 6858000"/>
              <a:gd name="connsiteX136" fmla="*/ 2195868 w 7467600"/>
              <a:gd name="connsiteY136" fmla="*/ 5396574 h 6858000"/>
              <a:gd name="connsiteX137" fmla="*/ 2088852 w 7467600"/>
              <a:gd name="connsiteY137" fmla="*/ 5166123 h 6858000"/>
              <a:gd name="connsiteX138" fmla="*/ 1958241 w 7467600"/>
              <a:gd name="connsiteY138" fmla="*/ 5067955 h 6858000"/>
              <a:gd name="connsiteX139" fmla="*/ 1903353 w 7467600"/>
              <a:gd name="connsiteY139" fmla="*/ 5044827 h 6858000"/>
              <a:gd name="connsiteX140" fmla="*/ 1979378 w 7467600"/>
              <a:gd name="connsiteY140" fmla="*/ 4769504 h 6858000"/>
              <a:gd name="connsiteX141" fmla="*/ 2882120 w 7467600"/>
              <a:gd name="connsiteY141" fmla="*/ 5064547 h 6858000"/>
              <a:gd name="connsiteX142" fmla="*/ 2793103 w 7467600"/>
              <a:gd name="connsiteY142" fmla="*/ 5039699 h 6858000"/>
              <a:gd name="connsiteX143" fmla="*/ 2770041 w 7467600"/>
              <a:gd name="connsiteY143" fmla="*/ 5033634 h 6858000"/>
              <a:gd name="connsiteX144" fmla="*/ 1979378 w 7467600"/>
              <a:gd name="connsiteY144" fmla="*/ 4769504 h 6858000"/>
              <a:gd name="connsiteX145" fmla="*/ 1927410 w 7467600"/>
              <a:gd name="connsiteY145" fmla="*/ 4716164 h 6858000"/>
              <a:gd name="connsiteX146" fmla="*/ 1959587 w 7467600"/>
              <a:gd name="connsiteY146" fmla="*/ 4728849 h 6858000"/>
              <a:gd name="connsiteX147" fmla="*/ 2777707 w 7467600"/>
              <a:gd name="connsiteY147" fmla="*/ 5003991 h 6858000"/>
              <a:gd name="connsiteX148" fmla="*/ 2800768 w 7467600"/>
              <a:gd name="connsiteY148" fmla="*/ 5010056 h 6858000"/>
              <a:gd name="connsiteX149" fmla="*/ 2879408 w 7467600"/>
              <a:gd name="connsiteY149" fmla="*/ 5031590 h 6858000"/>
              <a:gd name="connsiteX150" fmla="*/ 2862295 w 7467600"/>
              <a:gd name="connsiteY150" fmla="*/ 5022958 h 6858000"/>
              <a:gd name="connsiteX151" fmla="*/ 2813343 w 7467600"/>
              <a:gd name="connsiteY151" fmla="*/ 4998369 h 6858000"/>
              <a:gd name="connsiteX152" fmla="*/ 2646245 w 7467600"/>
              <a:gd name="connsiteY152" fmla="*/ 4930999 h 6858000"/>
              <a:gd name="connsiteX153" fmla="*/ 1999243 w 7467600"/>
              <a:gd name="connsiteY153" fmla="*/ 4730524 h 6858000"/>
              <a:gd name="connsiteX154" fmla="*/ 1979527 w 7467600"/>
              <a:gd name="connsiteY154" fmla="*/ 4726651 h 6858000"/>
              <a:gd name="connsiteX155" fmla="*/ 1927410 w 7467600"/>
              <a:gd name="connsiteY155" fmla="*/ 4716164 h 6858000"/>
              <a:gd name="connsiteX156" fmla="*/ 1997014 w 7467600"/>
              <a:gd name="connsiteY156" fmla="*/ 4698007 h 6858000"/>
              <a:gd name="connsiteX157" fmla="*/ 2005458 w 7467600"/>
              <a:gd name="connsiteY157" fmla="*/ 4699540 h 6858000"/>
              <a:gd name="connsiteX158" fmla="*/ 2657186 w 7467600"/>
              <a:gd name="connsiteY158" fmla="*/ 4901687 h 6858000"/>
              <a:gd name="connsiteX159" fmla="*/ 2826662 w 7467600"/>
              <a:gd name="connsiteY159" fmla="*/ 4970362 h 6858000"/>
              <a:gd name="connsiteX160" fmla="*/ 2876100 w 7467600"/>
              <a:gd name="connsiteY160" fmla="*/ 4995397 h 6858000"/>
              <a:gd name="connsiteX161" fmla="*/ 3042600 w 7467600"/>
              <a:gd name="connsiteY161" fmla="*/ 5059532 h 6858000"/>
              <a:gd name="connsiteX162" fmla="*/ 1997014 w 7467600"/>
              <a:gd name="connsiteY162" fmla="*/ 4698007 h 6858000"/>
              <a:gd name="connsiteX163" fmla="*/ 2305292 w 7467600"/>
              <a:gd name="connsiteY163" fmla="*/ 4219492 h 6858000"/>
              <a:gd name="connsiteX164" fmla="*/ 3360922 w 7467600"/>
              <a:gd name="connsiteY164" fmla="*/ 4529373 h 6858000"/>
              <a:gd name="connsiteX165" fmla="*/ 3492420 w 7467600"/>
              <a:gd name="connsiteY165" fmla="*/ 4510145 h 6858000"/>
              <a:gd name="connsiteX166" fmla="*/ 3364086 w 7467600"/>
              <a:gd name="connsiteY166" fmla="*/ 4480340 h 6858000"/>
              <a:gd name="connsiteX167" fmla="*/ 3225818 w 7467600"/>
              <a:gd name="connsiteY167" fmla="*/ 4411822 h 6858000"/>
              <a:gd name="connsiteX168" fmla="*/ 3129696 w 7467600"/>
              <a:gd name="connsiteY168" fmla="*/ 4360704 h 6858000"/>
              <a:gd name="connsiteX169" fmla="*/ 2814545 w 7467600"/>
              <a:gd name="connsiteY169" fmla="*/ 4282955 h 6858000"/>
              <a:gd name="connsiteX170" fmla="*/ 2305292 w 7467600"/>
              <a:gd name="connsiteY170" fmla="*/ 4219492 h 6858000"/>
              <a:gd name="connsiteX171" fmla="*/ 2626982 w 7467600"/>
              <a:gd name="connsiteY171" fmla="*/ 4206450 h 6858000"/>
              <a:gd name="connsiteX172" fmla="*/ 2490617 w 7467600"/>
              <a:gd name="connsiteY172" fmla="*/ 4206951 h 6858000"/>
              <a:gd name="connsiteX173" fmla="*/ 2819869 w 7467600"/>
              <a:gd name="connsiteY173" fmla="*/ 4252936 h 6858000"/>
              <a:gd name="connsiteX174" fmla="*/ 3143018 w 7467600"/>
              <a:gd name="connsiteY174" fmla="*/ 4332698 h 6858000"/>
              <a:gd name="connsiteX175" fmla="*/ 3241520 w 7467600"/>
              <a:gd name="connsiteY175" fmla="*/ 4385112 h 6858000"/>
              <a:gd name="connsiteX176" fmla="*/ 3374575 w 7467600"/>
              <a:gd name="connsiteY176" fmla="*/ 4451517 h 6858000"/>
              <a:gd name="connsiteX177" fmla="*/ 3505221 w 7467600"/>
              <a:gd name="connsiteY177" fmla="*/ 4480757 h 6858000"/>
              <a:gd name="connsiteX178" fmla="*/ 2626982 w 7467600"/>
              <a:gd name="connsiteY178" fmla="*/ 4206450 h 6858000"/>
              <a:gd name="connsiteX179" fmla="*/ 1310106 w 7467600"/>
              <a:gd name="connsiteY179" fmla="*/ 3943217 h 6858000"/>
              <a:gd name="connsiteX180" fmla="*/ 854994 w 7467600"/>
              <a:gd name="connsiteY180" fmla="*/ 4399136 h 6858000"/>
              <a:gd name="connsiteX181" fmla="*/ 742462 w 7467600"/>
              <a:gd name="connsiteY181" fmla="*/ 4594648 h 6858000"/>
              <a:gd name="connsiteX182" fmla="*/ 820602 w 7467600"/>
              <a:gd name="connsiteY182" fmla="*/ 4485915 h 6858000"/>
              <a:gd name="connsiteX183" fmla="*/ 878295 w 7467600"/>
              <a:gd name="connsiteY183" fmla="*/ 4403594 h 6858000"/>
              <a:gd name="connsiteX184" fmla="*/ 1240607 w 7467600"/>
              <a:gd name="connsiteY184" fmla="*/ 4010401 h 6858000"/>
              <a:gd name="connsiteX185" fmla="*/ 1310106 w 7467600"/>
              <a:gd name="connsiteY185" fmla="*/ 3943217 h 6858000"/>
              <a:gd name="connsiteX186" fmla="*/ 1423113 w 7467600"/>
              <a:gd name="connsiteY186" fmla="*/ 3874565 h 6858000"/>
              <a:gd name="connsiteX187" fmla="*/ 1260565 w 7467600"/>
              <a:gd name="connsiteY187" fmla="*/ 4031982 h 6858000"/>
              <a:gd name="connsiteX188" fmla="*/ 901900 w 7467600"/>
              <a:gd name="connsiteY188" fmla="*/ 4421236 h 6858000"/>
              <a:gd name="connsiteX189" fmla="*/ 845044 w 7467600"/>
              <a:gd name="connsiteY189" fmla="*/ 4502436 h 6858000"/>
              <a:gd name="connsiteX190" fmla="*/ 685926 w 7467600"/>
              <a:gd name="connsiteY190" fmla="*/ 4703069 h 6858000"/>
              <a:gd name="connsiteX191" fmla="*/ 684248 w 7467600"/>
              <a:gd name="connsiteY191" fmla="*/ 4706721 h 6858000"/>
              <a:gd name="connsiteX192" fmla="*/ 1423113 w 7467600"/>
              <a:gd name="connsiteY192" fmla="*/ 3874565 h 6858000"/>
              <a:gd name="connsiteX193" fmla="*/ 3316479 w 7467600"/>
              <a:gd name="connsiteY193" fmla="*/ 3872136 h 6858000"/>
              <a:gd name="connsiteX194" fmla="*/ 3546806 w 7467600"/>
              <a:gd name="connsiteY194" fmla="*/ 4356139 h 6858000"/>
              <a:gd name="connsiteX195" fmla="*/ 3364433 w 7467600"/>
              <a:gd name="connsiteY195" fmla="*/ 3953121 h 6858000"/>
              <a:gd name="connsiteX196" fmla="*/ 3316479 w 7467600"/>
              <a:gd name="connsiteY196" fmla="*/ 3872136 h 6858000"/>
              <a:gd name="connsiteX197" fmla="*/ 3291335 w 7467600"/>
              <a:gd name="connsiteY197" fmla="*/ 3767420 h 6858000"/>
              <a:gd name="connsiteX198" fmla="*/ 3390805 w 7467600"/>
              <a:gd name="connsiteY198" fmla="*/ 3937163 h 6858000"/>
              <a:gd name="connsiteX199" fmla="*/ 3579062 w 7467600"/>
              <a:gd name="connsiteY199" fmla="*/ 4359040 h 6858000"/>
              <a:gd name="connsiteX200" fmla="*/ 3467355 w 7467600"/>
              <a:gd name="connsiteY200" fmla="*/ 3988130 h 6858000"/>
              <a:gd name="connsiteX201" fmla="*/ 3310753 w 7467600"/>
              <a:gd name="connsiteY201" fmla="*/ 3787140 h 6858000"/>
              <a:gd name="connsiteX202" fmla="*/ 3291335 w 7467600"/>
              <a:gd name="connsiteY202" fmla="*/ 3767420 h 6858000"/>
              <a:gd name="connsiteX203" fmla="*/ 1635889 w 7467600"/>
              <a:gd name="connsiteY203" fmla="*/ 3709494 h 6858000"/>
              <a:gd name="connsiteX204" fmla="*/ 1634800 w 7467600"/>
              <a:gd name="connsiteY204" fmla="*/ 3731111 h 6858000"/>
              <a:gd name="connsiteX205" fmla="*/ 1635889 w 7467600"/>
              <a:gd name="connsiteY205" fmla="*/ 3709494 h 6858000"/>
              <a:gd name="connsiteX206" fmla="*/ 1510397 w 7467600"/>
              <a:gd name="connsiteY206" fmla="*/ 3684705 h 6858000"/>
              <a:gd name="connsiteX207" fmla="*/ 1146550 w 7467600"/>
              <a:gd name="connsiteY207" fmla="*/ 3802012 h 6858000"/>
              <a:gd name="connsiteX208" fmla="*/ 698834 w 7467600"/>
              <a:gd name="connsiteY208" fmla="*/ 3952272 h 6858000"/>
              <a:gd name="connsiteX209" fmla="*/ 34256 w 7467600"/>
              <a:gd name="connsiteY209" fmla="*/ 4347603 h 6858000"/>
              <a:gd name="connsiteX210" fmla="*/ 527241 w 7467600"/>
              <a:gd name="connsiteY210" fmla="*/ 4065078 h 6858000"/>
              <a:gd name="connsiteX211" fmla="*/ 1510397 w 7467600"/>
              <a:gd name="connsiteY211" fmla="*/ 3684705 h 6858000"/>
              <a:gd name="connsiteX212" fmla="*/ 1313114 w 7467600"/>
              <a:gd name="connsiteY212" fmla="*/ 3655216 h 6858000"/>
              <a:gd name="connsiteX213" fmla="*/ 1109304 w 7467600"/>
              <a:gd name="connsiteY213" fmla="*/ 3669030 h 6858000"/>
              <a:gd name="connsiteX214" fmla="*/ 8129 w 7467600"/>
              <a:gd name="connsiteY214" fmla="*/ 4330519 h 6858000"/>
              <a:gd name="connsiteX215" fmla="*/ 687572 w 7467600"/>
              <a:gd name="connsiteY215" fmla="*/ 3925629 h 6858000"/>
              <a:gd name="connsiteX216" fmla="*/ 1138365 w 7467600"/>
              <a:gd name="connsiteY216" fmla="*/ 3774515 h 6858000"/>
              <a:gd name="connsiteX217" fmla="*/ 1505579 w 7467600"/>
              <a:gd name="connsiteY217" fmla="*/ 3655526 h 6858000"/>
              <a:gd name="connsiteX218" fmla="*/ 1313114 w 7467600"/>
              <a:gd name="connsiteY218" fmla="*/ 3655216 h 6858000"/>
              <a:gd name="connsiteX219" fmla="*/ 3655073 w 7467600"/>
              <a:gd name="connsiteY219" fmla="*/ 3650884 h 6858000"/>
              <a:gd name="connsiteX220" fmla="*/ 3989938 w 7467600"/>
              <a:gd name="connsiteY220" fmla="*/ 3991685 h 6858000"/>
              <a:gd name="connsiteX221" fmla="*/ 4393907 w 7467600"/>
              <a:gd name="connsiteY221" fmla="*/ 4261258 h 6858000"/>
              <a:gd name="connsiteX222" fmla="*/ 4648051 w 7467600"/>
              <a:gd name="connsiteY222" fmla="*/ 4374051 h 6858000"/>
              <a:gd name="connsiteX223" fmla="*/ 4383389 w 7467600"/>
              <a:gd name="connsiteY223" fmla="*/ 4184369 h 6858000"/>
              <a:gd name="connsiteX224" fmla="*/ 4165508 w 7467600"/>
              <a:gd name="connsiteY224" fmla="*/ 4035196 h 6858000"/>
              <a:gd name="connsiteX225" fmla="*/ 4068162 w 7467600"/>
              <a:gd name="connsiteY225" fmla="*/ 3953394 h 6858000"/>
              <a:gd name="connsiteX226" fmla="*/ 3981416 w 7467600"/>
              <a:gd name="connsiteY226" fmla="*/ 3880482 h 6858000"/>
              <a:gd name="connsiteX227" fmla="*/ 3800147 w 7467600"/>
              <a:gd name="connsiteY227" fmla="*/ 3749872 h 6858000"/>
              <a:gd name="connsiteX228" fmla="*/ 3655073 w 7467600"/>
              <a:gd name="connsiteY228" fmla="*/ 3650884 h 6858000"/>
              <a:gd name="connsiteX229" fmla="*/ 3670252 w 7467600"/>
              <a:gd name="connsiteY229" fmla="*/ 3622798 h 6858000"/>
              <a:gd name="connsiteX230" fmla="*/ 3817258 w 7467600"/>
              <a:gd name="connsiteY230" fmla="*/ 3723577 h 6858000"/>
              <a:gd name="connsiteX231" fmla="*/ 4000461 w 7467600"/>
              <a:gd name="connsiteY231" fmla="*/ 3855966 h 6858000"/>
              <a:gd name="connsiteX232" fmla="*/ 4088180 w 7467600"/>
              <a:gd name="connsiteY232" fmla="*/ 3929774 h 6858000"/>
              <a:gd name="connsiteX233" fmla="*/ 4184555 w 7467600"/>
              <a:gd name="connsiteY233" fmla="*/ 4010683 h 6858000"/>
              <a:gd name="connsiteX234" fmla="*/ 4399563 w 7467600"/>
              <a:gd name="connsiteY234" fmla="*/ 4158106 h 6858000"/>
              <a:gd name="connsiteX235" fmla="*/ 4684469 w 7467600"/>
              <a:gd name="connsiteY235" fmla="*/ 4364680 h 6858000"/>
              <a:gd name="connsiteX236" fmla="*/ 4690271 w 7467600"/>
              <a:gd name="connsiteY236" fmla="*/ 4370034 h 6858000"/>
              <a:gd name="connsiteX237" fmla="*/ 4136093 w 7467600"/>
              <a:gd name="connsiteY237" fmla="*/ 3858466 h 6858000"/>
              <a:gd name="connsiteX238" fmla="*/ 3670252 w 7467600"/>
              <a:gd name="connsiteY238" fmla="*/ 3622798 h 6858000"/>
              <a:gd name="connsiteX239" fmla="*/ 4440129 w 7467600"/>
              <a:gd name="connsiteY239" fmla="*/ 3448571 h 6858000"/>
              <a:gd name="connsiteX240" fmla="*/ 4856525 w 7467600"/>
              <a:gd name="connsiteY240" fmla="*/ 3915351 h 6858000"/>
              <a:gd name="connsiteX241" fmla="*/ 5059055 w 7467600"/>
              <a:gd name="connsiteY241" fmla="*/ 4108918 h 6858000"/>
              <a:gd name="connsiteX242" fmla="*/ 5290070 w 7467600"/>
              <a:gd name="connsiteY242" fmla="*/ 4263619 h 6858000"/>
              <a:gd name="connsiteX243" fmla="*/ 4834991 w 7467600"/>
              <a:gd name="connsiteY243" fmla="*/ 3830985 h 6858000"/>
              <a:gd name="connsiteX244" fmla="*/ 4440129 w 7467600"/>
              <a:gd name="connsiteY244" fmla="*/ 3448571 h 6858000"/>
              <a:gd name="connsiteX245" fmla="*/ 4441737 w 7467600"/>
              <a:gd name="connsiteY245" fmla="*/ 3399734 h 6858000"/>
              <a:gd name="connsiteX246" fmla="*/ 4431236 w 7467600"/>
              <a:gd name="connsiteY246" fmla="*/ 3400954 h 6858000"/>
              <a:gd name="connsiteX247" fmla="*/ 4557150 w 7467600"/>
              <a:gd name="connsiteY247" fmla="*/ 3510023 h 6858000"/>
              <a:gd name="connsiteX248" fmla="*/ 4856936 w 7467600"/>
              <a:gd name="connsiteY248" fmla="*/ 3809146 h 6858000"/>
              <a:gd name="connsiteX249" fmla="*/ 5111996 w 7467600"/>
              <a:gd name="connsiteY249" fmla="*/ 4065759 h 6858000"/>
              <a:gd name="connsiteX250" fmla="*/ 5388878 w 7467600"/>
              <a:gd name="connsiteY250" fmla="*/ 4300185 h 6858000"/>
              <a:gd name="connsiteX251" fmla="*/ 5425556 w 7467600"/>
              <a:gd name="connsiteY251" fmla="*/ 4308967 h 6858000"/>
              <a:gd name="connsiteX252" fmla="*/ 4943646 w 7467600"/>
              <a:gd name="connsiteY252" fmla="*/ 3822916 h 6858000"/>
              <a:gd name="connsiteX253" fmla="*/ 4594837 w 7467600"/>
              <a:gd name="connsiteY253" fmla="*/ 3532274 h 6858000"/>
              <a:gd name="connsiteX254" fmla="*/ 4441737 w 7467600"/>
              <a:gd name="connsiteY254" fmla="*/ 3399734 h 6858000"/>
              <a:gd name="connsiteX255" fmla="*/ 5425834 w 7467600"/>
              <a:gd name="connsiteY255" fmla="*/ 3162785 h 6858000"/>
              <a:gd name="connsiteX256" fmla="*/ 5401644 w 7467600"/>
              <a:gd name="connsiteY256" fmla="*/ 3617847 h 6858000"/>
              <a:gd name="connsiteX257" fmla="*/ 5467256 w 7467600"/>
              <a:gd name="connsiteY257" fmla="*/ 4175494 h 6858000"/>
              <a:gd name="connsiteX258" fmla="*/ 5448069 w 7467600"/>
              <a:gd name="connsiteY258" fmla="*/ 3567554 h 6858000"/>
              <a:gd name="connsiteX259" fmla="*/ 5425834 w 7467600"/>
              <a:gd name="connsiteY259" fmla="*/ 3162785 h 6858000"/>
              <a:gd name="connsiteX260" fmla="*/ 1318687 w 7467600"/>
              <a:gd name="connsiteY260" fmla="*/ 3113840 h 6858000"/>
              <a:gd name="connsiteX261" fmla="*/ 1066793 w 7467600"/>
              <a:gd name="connsiteY261" fmla="*/ 3212171 h 6858000"/>
              <a:gd name="connsiteX262" fmla="*/ 993319 w 7467600"/>
              <a:gd name="connsiteY262" fmla="*/ 3247648 h 6858000"/>
              <a:gd name="connsiteX263" fmla="*/ 853081 w 7467600"/>
              <a:gd name="connsiteY263" fmla="*/ 3312410 h 6858000"/>
              <a:gd name="connsiteX264" fmla="*/ 805957 w 7467600"/>
              <a:gd name="connsiteY264" fmla="*/ 3330443 h 6858000"/>
              <a:gd name="connsiteX265" fmla="*/ 1318687 w 7467600"/>
              <a:gd name="connsiteY265" fmla="*/ 3113840 h 6858000"/>
              <a:gd name="connsiteX266" fmla="*/ 5453702 w 7467600"/>
              <a:gd name="connsiteY266" fmla="*/ 3090882 h 6858000"/>
              <a:gd name="connsiteX267" fmla="*/ 5480135 w 7467600"/>
              <a:gd name="connsiteY267" fmla="*/ 3565802 h 6858000"/>
              <a:gd name="connsiteX268" fmla="*/ 5499023 w 7467600"/>
              <a:gd name="connsiteY268" fmla="*/ 4166310 h 6858000"/>
              <a:gd name="connsiteX269" fmla="*/ 5547022 w 7467600"/>
              <a:gd name="connsiteY269" fmla="*/ 3607838 h 6858000"/>
              <a:gd name="connsiteX270" fmla="*/ 5515964 w 7467600"/>
              <a:gd name="connsiteY270" fmla="*/ 3378541 h 6858000"/>
              <a:gd name="connsiteX271" fmla="*/ 5453702 w 7467600"/>
              <a:gd name="connsiteY271" fmla="*/ 3090882 h 6858000"/>
              <a:gd name="connsiteX272" fmla="*/ 1238695 w 7467600"/>
              <a:gd name="connsiteY272" fmla="*/ 3076820 h 6858000"/>
              <a:gd name="connsiteX273" fmla="*/ 716371 w 7467600"/>
              <a:gd name="connsiteY273" fmla="*/ 3293249 h 6858000"/>
              <a:gd name="connsiteX274" fmla="*/ 579522 w 7467600"/>
              <a:gd name="connsiteY274" fmla="*/ 3371759 h 6858000"/>
              <a:gd name="connsiteX275" fmla="*/ 600288 w 7467600"/>
              <a:gd name="connsiteY275" fmla="*/ 3365555 h 6858000"/>
              <a:gd name="connsiteX276" fmla="*/ 840692 w 7467600"/>
              <a:gd name="connsiteY276" fmla="*/ 3284921 h 6858000"/>
              <a:gd name="connsiteX277" fmla="*/ 979248 w 7467600"/>
              <a:gd name="connsiteY277" fmla="*/ 3221003 h 6858000"/>
              <a:gd name="connsiteX278" fmla="*/ 1053282 w 7467600"/>
              <a:gd name="connsiteY278" fmla="*/ 3185247 h 6858000"/>
              <a:gd name="connsiteX279" fmla="*/ 1320603 w 7467600"/>
              <a:gd name="connsiteY279" fmla="*/ 3081281 h 6858000"/>
              <a:gd name="connsiteX280" fmla="*/ 1238695 w 7467600"/>
              <a:gd name="connsiteY280" fmla="*/ 3076820 h 6858000"/>
              <a:gd name="connsiteX281" fmla="*/ 5425627 w 7467600"/>
              <a:gd name="connsiteY281" fmla="*/ 2954192 h 6858000"/>
              <a:gd name="connsiteX282" fmla="*/ 5470770 w 7467600"/>
              <a:gd name="connsiteY282" fmla="*/ 3005435 h 6858000"/>
              <a:gd name="connsiteX283" fmla="*/ 5519779 w 7467600"/>
              <a:gd name="connsiteY283" fmla="*/ 4359223 h 6858000"/>
              <a:gd name="connsiteX284" fmla="*/ 5520293 w 7467600"/>
              <a:gd name="connsiteY284" fmla="*/ 4360602 h 6858000"/>
              <a:gd name="connsiteX285" fmla="*/ 5767221 w 7467600"/>
              <a:gd name="connsiteY285" fmla="*/ 4665564 h 6858000"/>
              <a:gd name="connsiteX286" fmla="*/ 6937169 w 7467600"/>
              <a:gd name="connsiteY286" fmla="*/ 4815941 h 6858000"/>
              <a:gd name="connsiteX287" fmla="*/ 6953922 w 7467600"/>
              <a:gd name="connsiteY287" fmla="*/ 4890068 h 6858000"/>
              <a:gd name="connsiteX288" fmla="*/ 6071359 w 7467600"/>
              <a:gd name="connsiteY288" fmla="*/ 4770770 h 6858000"/>
              <a:gd name="connsiteX289" fmla="*/ 6038839 w 7467600"/>
              <a:gd name="connsiteY289" fmla="*/ 4764474 h 6858000"/>
              <a:gd name="connsiteX290" fmla="*/ 6038706 w 7467600"/>
              <a:gd name="connsiteY290" fmla="*/ 4763847 h 6858000"/>
              <a:gd name="connsiteX291" fmla="*/ 6037784 w 7467600"/>
              <a:gd name="connsiteY291" fmla="*/ 4764270 h 6858000"/>
              <a:gd name="connsiteX292" fmla="*/ 6038839 w 7467600"/>
              <a:gd name="connsiteY292" fmla="*/ 4764474 h 6858000"/>
              <a:gd name="connsiteX293" fmla="*/ 6040338 w 7467600"/>
              <a:gd name="connsiteY293" fmla="*/ 4771418 h 6858000"/>
              <a:gd name="connsiteX294" fmla="*/ 6024488 w 7467600"/>
              <a:gd name="connsiteY294" fmla="*/ 4809903 h 6858000"/>
              <a:gd name="connsiteX295" fmla="*/ 5599771 w 7467600"/>
              <a:gd name="connsiteY295" fmla="*/ 5509652 h 6858000"/>
              <a:gd name="connsiteX296" fmla="*/ 5548843 w 7467600"/>
              <a:gd name="connsiteY296" fmla="*/ 5563845 h 6858000"/>
              <a:gd name="connsiteX297" fmla="*/ 5940952 w 7467600"/>
              <a:gd name="connsiteY297" fmla="*/ 6250028 h 6858000"/>
              <a:gd name="connsiteX298" fmla="*/ 6043441 w 7467600"/>
              <a:gd name="connsiteY298" fmla="*/ 6665847 h 6858000"/>
              <a:gd name="connsiteX299" fmla="*/ 6093432 w 7467600"/>
              <a:gd name="connsiteY299" fmla="*/ 6858000 h 6858000"/>
              <a:gd name="connsiteX300" fmla="*/ 6034344 w 7467600"/>
              <a:gd name="connsiteY300" fmla="*/ 6858000 h 6858000"/>
              <a:gd name="connsiteX301" fmla="*/ 6026679 w 7467600"/>
              <a:gd name="connsiteY301" fmla="*/ 6836959 h 6858000"/>
              <a:gd name="connsiteX302" fmla="*/ 5800441 w 7467600"/>
              <a:gd name="connsiteY302" fmla="*/ 6335286 h 6858000"/>
              <a:gd name="connsiteX303" fmla="*/ 5526562 w 7467600"/>
              <a:gd name="connsiteY303" fmla="*/ 5705388 h 6858000"/>
              <a:gd name="connsiteX304" fmla="*/ 5519640 w 7467600"/>
              <a:gd name="connsiteY304" fmla="*/ 5683774 h 6858000"/>
              <a:gd name="connsiteX305" fmla="*/ 5844559 w 7467600"/>
              <a:gd name="connsiteY305" fmla="*/ 6553349 h 6858000"/>
              <a:gd name="connsiteX306" fmla="*/ 5975994 w 7467600"/>
              <a:gd name="connsiteY306" fmla="*/ 6858000 h 6858000"/>
              <a:gd name="connsiteX307" fmla="*/ 5898547 w 7467600"/>
              <a:gd name="connsiteY307" fmla="*/ 6858000 h 6858000"/>
              <a:gd name="connsiteX308" fmla="*/ 5682041 w 7467600"/>
              <a:gd name="connsiteY308" fmla="*/ 6355860 h 6858000"/>
              <a:gd name="connsiteX309" fmla="*/ 5461758 w 7467600"/>
              <a:gd name="connsiteY309" fmla="*/ 5820220 h 6858000"/>
              <a:gd name="connsiteX310" fmla="*/ 5237282 w 7467600"/>
              <a:gd name="connsiteY310" fmla="*/ 6579086 h 6858000"/>
              <a:gd name="connsiteX311" fmla="*/ 5115009 w 7467600"/>
              <a:gd name="connsiteY311" fmla="*/ 6858000 h 6858000"/>
              <a:gd name="connsiteX312" fmla="*/ 5028074 w 7467600"/>
              <a:gd name="connsiteY312" fmla="*/ 6858000 h 6858000"/>
              <a:gd name="connsiteX313" fmla="*/ 5079508 w 7467600"/>
              <a:gd name="connsiteY313" fmla="*/ 6749074 h 6858000"/>
              <a:gd name="connsiteX314" fmla="*/ 5371846 w 7467600"/>
              <a:gd name="connsiteY314" fmla="*/ 5924413 h 6858000"/>
              <a:gd name="connsiteX315" fmla="*/ 5270512 w 7467600"/>
              <a:gd name="connsiteY315" fmla="*/ 6138975 h 6858000"/>
              <a:gd name="connsiteX316" fmla="*/ 5062409 w 7467600"/>
              <a:gd name="connsiteY316" fmla="*/ 6653544 h 6858000"/>
              <a:gd name="connsiteX317" fmla="*/ 5036628 w 7467600"/>
              <a:gd name="connsiteY317" fmla="*/ 6754247 h 6858000"/>
              <a:gd name="connsiteX318" fmla="*/ 5009112 w 7467600"/>
              <a:gd name="connsiteY318" fmla="*/ 6858000 h 6858000"/>
              <a:gd name="connsiteX319" fmla="*/ 4976679 w 7467600"/>
              <a:gd name="connsiteY319" fmla="*/ 6858000 h 6858000"/>
              <a:gd name="connsiteX320" fmla="*/ 5006537 w 7467600"/>
              <a:gd name="connsiteY320" fmla="*/ 6747068 h 6858000"/>
              <a:gd name="connsiteX321" fmla="*/ 5032723 w 7467600"/>
              <a:gd name="connsiteY321" fmla="*/ 6644957 h 6858000"/>
              <a:gd name="connsiteX322" fmla="*/ 5242949 w 7467600"/>
              <a:gd name="connsiteY322" fmla="*/ 6125175 h 6858000"/>
              <a:gd name="connsiteX323" fmla="*/ 5286321 w 7467600"/>
              <a:gd name="connsiteY323" fmla="*/ 6033555 h 6858000"/>
              <a:gd name="connsiteX324" fmla="*/ 5008210 w 7467600"/>
              <a:gd name="connsiteY324" fmla="*/ 6649194 h 6858000"/>
              <a:gd name="connsiteX325" fmla="*/ 4986321 w 7467600"/>
              <a:gd name="connsiteY325" fmla="*/ 6765687 h 6858000"/>
              <a:gd name="connsiteX326" fmla="*/ 4973474 w 7467600"/>
              <a:gd name="connsiteY326" fmla="*/ 6858000 h 6858000"/>
              <a:gd name="connsiteX327" fmla="*/ 4907178 w 7467600"/>
              <a:gd name="connsiteY327" fmla="*/ 6858000 h 6858000"/>
              <a:gd name="connsiteX328" fmla="*/ 4910810 w 7467600"/>
              <a:gd name="connsiteY328" fmla="*/ 6829660 h 6858000"/>
              <a:gd name="connsiteX329" fmla="*/ 4987461 w 7467600"/>
              <a:gd name="connsiteY329" fmla="*/ 6432994 h 6858000"/>
              <a:gd name="connsiteX330" fmla="*/ 5179262 w 7467600"/>
              <a:gd name="connsiteY330" fmla="*/ 6035044 h 6858000"/>
              <a:gd name="connsiteX331" fmla="*/ 4689678 w 7467600"/>
              <a:gd name="connsiteY331" fmla="*/ 6440241 h 6858000"/>
              <a:gd name="connsiteX332" fmla="*/ 4477543 w 7467600"/>
              <a:gd name="connsiteY332" fmla="*/ 6674836 h 6858000"/>
              <a:gd name="connsiteX333" fmla="*/ 4329957 w 7467600"/>
              <a:gd name="connsiteY333" fmla="*/ 6858000 h 6858000"/>
              <a:gd name="connsiteX334" fmla="*/ 4218595 w 7467600"/>
              <a:gd name="connsiteY334" fmla="*/ 6858000 h 6858000"/>
              <a:gd name="connsiteX335" fmla="*/ 4368888 w 7467600"/>
              <a:gd name="connsiteY335" fmla="*/ 6668412 h 6858000"/>
              <a:gd name="connsiteX336" fmla="*/ 4563091 w 7467600"/>
              <a:gd name="connsiteY336" fmla="*/ 6442508 h 6858000"/>
              <a:gd name="connsiteX337" fmla="*/ 5387324 w 7467600"/>
              <a:gd name="connsiteY337" fmla="*/ 5705830 h 6858000"/>
              <a:gd name="connsiteX338" fmla="*/ 5073620 w 7467600"/>
              <a:gd name="connsiteY338" fmla="*/ 5955437 h 6858000"/>
              <a:gd name="connsiteX339" fmla="*/ 4689789 w 7467600"/>
              <a:gd name="connsiteY339" fmla="*/ 6268382 h 6858000"/>
              <a:gd name="connsiteX340" fmla="*/ 4418722 w 7467600"/>
              <a:gd name="connsiteY340" fmla="*/ 6570886 h 6858000"/>
              <a:gd name="connsiteX341" fmla="*/ 4214944 w 7467600"/>
              <a:gd name="connsiteY341" fmla="*/ 6858000 h 6858000"/>
              <a:gd name="connsiteX342" fmla="*/ 4177898 w 7467600"/>
              <a:gd name="connsiteY342" fmla="*/ 6858000 h 6858000"/>
              <a:gd name="connsiteX343" fmla="*/ 4391597 w 7467600"/>
              <a:gd name="connsiteY343" fmla="*/ 6556370 h 6858000"/>
              <a:gd name="connsiteX344" fmla="*/ 4668889 w 7467600"/>
              <a:gd name="connsiteY344" fmla="*/ 6246399 h 6858000"/>
              <a:gd name="connsiteX345" fmla="*/ 5055427 w 7467600"/>
              <a:gd name="connsiteY345" fmla="*/ 5931476 h 6858000"/>
              <a:gd name="connsiteX346" fmla="*/ 5371814 w 7467600"/>
              <a:gd name="connsiteY346" fmla="*/ 5678975 h 6858000"/>
              <a:gd name="connsiteX347" fmla="*/ 4987918 w 7467600"/>
              <a:gd name="connsiteY347" fmla="*/ 5838701 h 6858000"/>
              <a:gd name="connsiteX348" fmla="*/ 4317146 w 7467600"/>
              <a:gd name="connsiteY348" fmla="*/ 6587716 h 6858000"/>
              <a:gd name="connsiteX349" fmla="*/ 4171627 w 7467600"/>
              <a:gd name="connsiteY349" fmla="*/ 6858000 h 6858000"/>
              <a:gd name="connsiteX350" fmla="*/ 4081585 w 7467600"/>
              <a:gd name="connsiteY350" fmla="*/ 6858000 h 6858000"/>
              <a:gd name="connsiteX351" fmla="*/ 4238603 w 7467600"/>
              <a:gd name="connsiteY351" fmla="*/ 6559341 h 6858000"/>
              <a:gd name="connsiteX352" fmla="*/ 4778333 w 7467600"/>
              <a:gd name="connsiteY352" fmla="*/ 5873626 h 6858000"/>
              <a:gd name="connsiteX353" fmla="*/ 5414185 w 7467600"/>
              <a:gd name="connsiteY353" fmla="*/ 5573882 h 6858000"/>
              <a:gd name="connsiteX354" fmla="*/ 5959648 w 7467600"/>
              <a:gd name="connsiteY354" fmla="*/ 4760797 h 6858000"/>
              <a:gd name="connsiteX355" fmla="*/ 5355019 w 7467600"/>
              <a:gd name="connsiteY355" fmla="*/ 4734672 h 6858000"/>
              <a:gd name="connsiteX356" fmla="*/ 5083565 w 7467600"/>
              <a:gd name="connsiteY356" fmla="*/ 5179121 h 6858000"/>
              <a:gd name="connsiteX357" fmla="*/ 4713577 w 7467600"/>
              <a:gd name="connsiteY357" fmla="*/ 5616803 h 6858000"/>
              <a:gd name="connsiteX358" fmla="*/ 3989559 w 7467600"/>
              <a:gd name="connsiteY358" fmla="*/ 6145945 h 6858000"/>
              <a:gd name="connsiteX359" fmla="*/ 3939824 w 7467600"/>
              <a:gd name="connsiteY359" fmla="*/ 6066900 h 6858000"/>
              <a:gd name="connsiteX360" fmla="*/ 4584537 w 7467600"/>
              <a:gd name="connsiteY360" fmla="*/ 5324826 h 6858000"/>
              <a:gd name="connsiteX361" fmla="*/ 5037105 w 7467600"/>
              <a:gd name="connsiteY361" fmla="*/ 5088765 h 6858000"/>
              <a:gd name="connsiteX362" fmla="*/ 5039930 w 7467600"/>
              <a:gd name="connsiteY362" fmla="*/ 5089585 h 6858000"/>
              <a:gd name="connsiteX363" fmla="*/ 5263764 w 7467600"/>
              <a:gd name="connsiteY363" fmla="*/ 4735525 h 6858000"/>
              <a:gd name="connsiteX364" fmla="*/ 4086300 w 7467600"/>
              <a:gd name="connsiteY364" fmla="*/ 4884599 h 6858000"/>
              <a:gd name="connsiteX365" fmla="*/ 4085485 w 7467600"/>
              <a:gd name="connsiteY365" fmla="*/ 4899070 h 6858000"/>
              <a:gd name="connsiteX366" fmla="*/ 3871915 w 7467600"/>
              <a:gd name="connsiteY366" fmla="*/ 5253645 h 6858000"/>
              <a:gd name="connsiteX367" fmla="*/ 3799374 w 7467600"/>
              <a:gd name="connsiteY367" fmla="*/ 5466127 h 6858000"/>
              <a:gd name="connsiteX368" fmla="*/ 3498850 w 7467600"/>
              <a:gd name="connsiteY368" fmla="*/ 6661888 h 6858000"/>
              <a:gd name="connsiteX369" fmla="*/ 3399216 w 7467600"/>
              <a:gd name="connsiteY369" fmla="*/ 6858000 h 6858000"/>
              <a:gd name="connsiteX370" fmla="*/ 3303688 w 7467600"/>
              <a:gd name="connsiteY370" fmla="*/ 6858000 h 6858000"/>
              <a:gd name="connsiteX371" fmla="*/ 3391774 w 7467600"/>
              <a:gd name="connsiteY371" fmla="*/ 6697181 h 6858000"/>
              <a:gd name="connsiteX372" fmla="*/ 3735540 w 7467600"/>
              <a:gd name="connsiteY372" fmla="*/ 5546923 h 6858000"/>
              <a:gd name="connsiteX373" fmla="*/ 3729438 w 7467600"/>
              <a:gd name="connsiteY373" fmla="*/ 5569058 h 6858000"/>
              <a:gd name="connsiteX374" fmla="*/ 3707782 w 7467600"/>
              <a:gd name="connsiteY374" fmla="*/ 5644908 h 6858000"/>
              <a:gd name="connsiteX375" fmla="*/ 3583827 w 7467600"/>
              <a:gd name="connsiteY375" fmla="*/ 6039215 h 6858000"/>
              <a:gd name="connsiteX376" fmla="*/ 3547861 w 7467600"/>
              <a:gd name="connsiteY376" fmla="*/ 6129609 h 6858000"/>
              <a:gd name="connsiteX377" fmla="*/ 3490905 w 7467600"/>
              <a:gd name="connsiteY377" fmla="*/ 6277660 h 6858000"/>
              <a:gd name="connsiteX378" fmla="*/ 3455859 w 7467600"/>
              <a:gd name="connsiteY378" fmla="*/ 6391301 h 6858000"/>
              <a:gd name="connsiteX379" fmla="*/ 3429112 w 7467600"/>
              <a:gd name="connsiteY379" fmla="*/ 6479469 h 6858000"/>
              <a:gd name="connsiteX380" fmla="*/ 3304862 w 7467600"/>
              <a:gd name="connsiteY380" fmla="*/ 6796476 h 6858000"/>
              <a:gd name="connsiteX381" fmla="*/ 3276071 w 7467600"/>
              <a:gd name="connsiteY381" fmla="*/ 6858000 h 6858000"/>
              <a:gd name="connsiteX382" fmla="*/ 3240805 w 7467600"/>
              <a:gd name="connsiteY382" fmla="*/ 6858000 h 6858000"/>
              <a:gd name="connsiteX383" fmla="*/ 3275917 w 7467600"/>
              <a:gd name="connsiteY383" fmla="*/ 6783192 h 6858000"/>
              <a:gd name="connsiteX384" fmla="*/ 3399358 w 7467600"/>
              <a:gd name="connsiteY384" fmla="*/ 6469011 h 6858000"/>
              <a:gd name="connsiteX385" fmla="*/ 3425650 w 7467600"/>
              <a:gd name="connsiteY385" fmla="*/ 6381333 h 6858000"/>
              <a:gd name="connsiteX386" fmla="*/ 3460661 w 7467600"/>
              <a:gd name="connsiteY386" fmla="*/ 6266763 h 6858000"/>
              <a:gd name="connsiteX387" fmla="*/ 3518021 w 7467600"/>
              <a:gd name="connsiteY387" fmla="*/ 6117298 h 6858000"/>
              <a:gd name="connsiteX388" fmla="*/ 3554035 w 7467600"/>
              <a:gd name="connsiteY388" fmla="*/ 6027832 h 6858000"/>
              <a:gd name="connsiteX389" fmla="*/ 3677174 w 7467600"/>
              <a:gd name="connsiteY389" fmla="*/ 5636351 h 6858000"/>
              <a:gd name="connsiteX390" fmla="*/ 3698819 w 7467600"/>
              <a:gd name="connsiteY390" fmla="*/ 5560503 h 6858000"/>
              <a:gd name="connsiteX391" fmla="*/ 3702094 w 7467600"/>
              <a:gd name="connsiteY391" fmla="*/ 5549194 h 6858000"/>
              <a:gd name="connsiteX392" fmla="*/ 3398355 w 7467600"/>
              <a:gd name="connsiteY392" fmla="*/ 6094603 h 6858000"/>
              <a:gd name="connsiteX393" fmla="*/ 3193941 w 7467600"/>
              <a:gd name="connsiteY393" fmla="*/ 6798775 h 6858000"/>
              <a:gd name="connsiteX394" fmla="*/ 3184140 w 7467600"/>
              <a:gd name="connsiteY394" fmla="*/ 6858000 h 6858000"/>
              <a:gd name="connsiteX395" fmla="*/ 3099978 w 7467600"/>
              <a:gd name="connsiteY395" fmla="*/ 6858000 h 6858000"/>
              <a:gd name="connsiteX396" fmla="*/ 3101556 w 7467600"/>
              <a:gd name="connsiteY396" fmla="*/ 6843337 h 6858000"/>
              <a:gd name="connsiteX397" fmla="*/ 3370162 w 7467600"/>
              <a:gd name="connsiteY397" fmla="*/ 5785550 h 6858000"/>
              <a:gd name="connsiteX398" fmla="*/ 3746477 w 7467600"/>
              <a:gd name="connsiteY398" fmla="*/ 5377889 h 6858000"/>
              <a:gd name="connsiteX399" fmla="*/ 3863399 w 7467600"/>
              <a:gd name="connsiteY399" fmla="*/ 5087257 h 6858000"/>
              <a:gd name="connsiteX400" fmla="*/ 3968712 w 7467600"/>
              <a:gd name="connsiteY400" fmla="*/ 4913989 h 6858000"/>
              <a:gd name="connsiteX401" fmla="*/ 2792390 w 7467600"/>
              <a:gd name="connsiteY401" fmla="*/ 5382974 h 6858000"/>
              <a:gd name="connsiteX402" fmla="*/ 2714982 w 7467600"/>
              <a:gd name="connsiteY402" fmla="*/ 5427051 h 6858000"/>
              <a:gd name="connsiteX403" fmla="*/ 2813361 w 7467600"/>
              <a:gd name="connsiteY403" fmla="*/ 6023912 h 6858000"/>
              <a:gd name="connsiteX404" fmla="*/ 2688430 w 7467600"/>
              <a:gd name="connsiteY404" fmla="*/ 6801564 h 6858000"/>
              <a:gd name="connsiteX405" fmla="*/ 2629626 w 7467600"/>
              <a:gd name="connsiteY405" fmla="*/ 6763394 h 6858000"/>
              <a:gd name="connsiteX406" fmla="*/ 2565328 w 7467600"/>
              <a:gd name="connsiteY406" fmla="*/ 5516399 h 6858000"/>
              <a:gd name="connsiteX407" fmla="*/ 1922999 w 7467600"/>
              <a:gd name="connsiteY407" fmla="*/ 5980343 h 6858000"/>
              <a:gd name="connsiteX408" fmla="*/ 1950261 w 7467600"/>
              <a:gd name="connsiteY408" fmla="*/ 6405858 h 6858000"/>
              <a:gd name="connsiteX409" fmla="*/ 2365554 w 7467600"/>
              <a:gd name="connsiteY409" fmla="*/ 6759107 h 6858000"/>
              <a:gd name="connsiteX410" fmla="*/ 2424142 w 7467600"/>
              <a:gd name="connsiteY410" fmla="*/ 6858000 h 6858000"/>
              <a:gd name="connsiteX411" fmla="*/ 2395994 w 7467600"/>
              <a:gd name="connsiteY411" fmla="*/ 6858000 h 6858000"/>
              <a:gd name="connsiteX412" fmla="*/ 2392863 w 7467600"/>
              <a:gd name="connsiteY412" fmla="*/ 6852964 h 6858000"/>
              <a:gd name="connsiteX413" fmla="*/ 2017589 w 7467600"/>
              <a:gd name="connsiteY413" fmla="*/ 6493982 h 6858000"/>
              <a:gd name="connsiteX414" fmla="*/ 2147336 w 7467600"/>
              <a:gd name="connsiteY414" fmla="*/ 6594052 h 6858000"/>
              <a:gd name="connsiteX415" fmla="*/ 2207047 w 7467600"/>
              <a:gd name="connsiteY415" fmla="*/ 6654540 h 6858000"/>
              <a:gd name="connsiteX416" fmla="*/ 2299106 w 7467600"/>
              <a:gd name="connsiteY416" fmla="*/ 6778931 h 6858000"/>
              <a:gd name="connsiteX417" fmla="*/ 2314430 w 7467600"/>
              <a:gd name="connsiteY417" fmla="*/ 6801144 h 6858000"/>
              <a:gd name="connsiteX418" fmla="*/ 2352406 w 7467600"/>
              <a:gd name="connsiteY418" fmla="*/ 6858000 h 6858000"/>
              <a:gd name="connsiteX419" fmla="*/ 2314492 w 7467600"/>
              <a:gd name="connsiteY419" fmla="*/ 6858000 h 6858000"/>
              <a:gd name="connsiteX420" fmla="*/ 2288095 w 7467600"/>
              <a:gd name="connsiteY420" fmla="*/ 6818030 h 6858000"/>
              <a:gd name="connsiteX421" fmla="*/ 2272768 w 7467600"/>
              <a:gd name="connsiteY421" fmla="*/ 6795822 h 6858000"/>
              <a:gd name="connsiteX422" fmla="*/ 2182715 w 7467600"/>
              <a:gd name="connsiteY422" fmla="*/ 6675071 h 6858000"/>
              <a:gd name="connsiteX423" fmla="*/ 2032061 w 7467600"/>
              <a:gd name="connsiteY423" fmla="*/ 6541380 h 6858000"/>
              <a:gd name="connsiteX424" fmla="*/ 2257220 w 7467600"/>
              <a:gd name="connsiteY424" fmla="*/ 6826257 h 6858000"/>
              <a:gd name="connsiteX425" fmla="*/ 2281324 w 7467600"/>
              <a:gd name="connsiteY425" fmla="*/ 6858000 h 6858000"/>
              <a:gd name="connsiteX426" fmla="*/ 2242860 w 7467600"/>
              <a:gd name="connsiteY426" fmla="*/ 6858000 h 6858000"/>
              <a:gd name="connsiteX427" fmla="*/ 2232818 w 7467600"/>
              <a:gd name="connsiteY427" fmla="*/ 6844926 h 6858000"/>
              <a:gd name="connsiteX428" fmla="*/ 1990172 w 7467600"/>
              <a:gd name="connsiteY428" fmla="*/ 6542121 h 6858000"/>
              <a:gd name="connsiteX429" fmla="*/ 2124090 w 7467600"/>
              <a:gd name="connsiteY429" fmla="*/ 6761017 h 6858000"/>
              <a:gd name="connsiteX430" fmla="*/ 2200380 w 7467600"/>
              <a:gd name="connsiteY430" fmla="*/ 6858000 h 6858000"/>
              <a:gd name="connsiteX431" fmla="*/ 2147507 w 7467600"/>
              <a:gd name="connsiteY431" fmla="*/ 6858000 h 6858000"/>
              <a:gd name="connsiteX432" fmla="*/ 2070668 w 7467600"/>
              <a:gd name="connsiteY432" fmla="*/ 6761520 h 6858000"/>
              <a:gd name="connsiteX433" fmla="*/ 1975142 w 7467600"/>
              <a:gd name="connsiteY433" fmla="*/ 6585570 h 6858000"/>
              <a:gd name="connsiteX434" fmla="*/ 2050035 w 7467600"/>
              <a:gd name="connsiteY434" fmla="*/ 6813345 h 6858000"/>
              <a:gd name="connsiteX435" fmla="*/ 2063025 w 7467600"/>
              <a:gd name="connsiteY435" fmla="*/ 6858000 h 6858000"/>
              <a:gd name="connsiteX436" fmla="*/ 2021675 w 7467600"/>
              <a:gd name="connsiteY436" fmla="*/ 6858000 h 6858000"/>
              <a:gd name="connsiteX437" fmla="*/ 2019308 w 7467600"/>
              <a:gd name="connsiteY437" fmla="*/ 6847118 h 6858000"/>
              <a:gd name="connsiteX438" fmla="*/ 1938835 w 7467600"/>
              <a:gd name="connsiteY438" fmla="*/ 6551160 h 6858000"/>
              <a:gd name="connsiteX439" fmla="*/ 1953230 w 7467600"/>
              <a:gd name="connsiteY439" fmla="*/ 6759699 h 6858000"/>
              <a:gd name="connsiteX440" fmla="*/ 1956763 w 7467600"/>
              <a:gd name="connsiteY440" fmla="*/ 6778191 h 6858000"/>
              <a:gd name="connsiteX441" fmla="*/ 1967925 w 7467600"/>
              <a:gd name="connsiteY441" fmla="*/ 6858000 h 6858000"/>
              <a:gd name="connsiteX442" fmla="*/ 1936622 w 7467600"/>
              <a:gd name="connsiteY442" fmla="*/ 6858000 h 6858000"/>
              <a:gd name="connsiteX443" fmla="*/ 1926261 w 7467600"/>
              <a:gd name="connsiteY443" fmla="*/ 6784064 h 6858000"/>
              <a:gd name="connsiteX444" fmla="*/ 1922724 w 7467600"/>
              <a:gd name="connsiteY444" fmla="*/ 6765577 h 6858000"/>
              <a:gd name="connsiteX445" fmla="*/ 1904650 w 7467600"/>
              <a:gd name="connsiteY445" fmla="*/ 6639616 h 6858000"/>
              <a:gd name="connsiteX446" fmla="*/ 1885273 w 7467600"/>
              <a:gd name="connsiteY446" fmla="*/ 6858000 h 6858000"/>
              <a:gd name="connsiteX447" fmla="*/ 1854363 w 7467600"/>
              <a:gd name="connsiteY447" fmla="*/ 6858000 h 6858000"/>
              <a:gd name="connsiteX448" fmla="*/ 1880391 w 7467600"/>
              <a:gd name="connsiteY448" fmla="*/ 6603796 h 6858000"/>
              <a:gd name="connsiteX449" fmla="*/ 1818273 w 7467600"/>
              <a:gd name="connsiteY449" fmla="*/ 6715729 h 6858000"/>
              <a:gd name="connsiteX450" fmla="*/ 1794691 w 7467600"/>
              <a:gd name="connsiteY450" fmla="*/ 6843239 h 6858000"/>
              <a:gd name="connsiteX451" fmla="*/ 1794914 w 7467600"/>
              <a:gd name="connsiteY451" fmla="*/ 6858000 h 6858000"/>
              <a:gd name="connsiteX452" fmla="*/ 1746128 w 7467600"/>
              <a:gd name="connsiteY452" fmla="*/ 6858000 h 6858000"/>
              <a:gd name="connsiteX453" fmla="*/ 1753934 w 7467600"/>
              <a:gd name="connsiteY453" fmla="*/ 6724796 h 6858000"/>
              <a:gd name="connsiteX454" fmla="*/ 1792053 w 7467600"/>
              <a:gd name="connsiteY454" fmla="*/ 6572396 h 6858000"/>
              <a:gd name="connsiteX455" fmla="*/ 1862248 w 7467600"/>
              <a:gd name="connsiteY455" fmla="*/ 6266397 h 6858000"/>
              <a:gd name="connsiteX456" fmla="*/ 1862250 w 7467600"/>
              <a:gd name="connsiteY456" fmla="*/ 6033531 h 6858000"/>
              <a:gd name="connsiteX457" fmla="*/ 1211999 w 7467600"/>
              <a:gd name="connsiteY457" fmla="*/ 6683610 h 6858000"/>
              <a:gd name="connsiteX458" fmla="*/ 1213266 w 7467600"/>
              <a:gd name="connsiteY458" fmla="*/ 6691947 h 6858000"/>
              <a:gd name="connsiteX459" fmla="*/ 1203370 w 7467600"/>
              <a:gd name="connsiteY459" fmla="*/ 6850676 h 6858000"/>
              <a:gd name="connsiteX460" fmla="*/ 1203671 w 7467600"/>
              <a:gd name="connsiteY460" fmla="*/ 6858000 h 6858000"/>
              <a:gd name="connsiteX461" fmla="*/ 1143180 w 7467600"/>
              <a:gd name="connsiteY461" fmla="*/ 6858000 h 6858000"/>
              <a:gd name="connsiteX462" fmla="*/ 1142176 w 7467600"/>
              <a:gd name="connsiteY462" fmla="*/ 6766045 h 6858000"/>
              <a:gd name="connsiteX463" fmla="*/ 1067484 w 7467600"/>
              <a:gd name="connsiteY463" fmla="*/ 6858000 h 6858000"/>
              <a:gd name="connsiteX464" fmla="*/ 953928 w 7467600"/>
              <a:gd name="connsiteY464" fmla="*/ 6858000 h 6858000"/>
              <a:gd name="connsiteX465" fmla="*/ 959715 w 7467600"/>
              <a:gd name="connsiteY465" fmla="*/ 6850185 h 6858000"/>
              <a:gd name="connsiteX466" fmla="*/ 1483788 w 7467600"/>
              <a:gd name="connsiteY466" fmla="*/ 6259174 h 6858000"/>
              <a:gd name="connsiteX467" fmla="*/ 1100671 w 7467600"/>
              <a:gd name="connsiteY467" fmla="*/ 6252137 h 6858000"/>
              <a:gd name="connsiteX468" fmla="*/ 1090144 w 7467600"/>
              <a:gd name="connsiteY468" fmla="*/ 6256748 h 6858000"/>
              <a:gd name="connsiteX469" fmla="*/ 1095872 w 7467600"/>
              <a:gd name="connsiteY469" fmla="*/ 6271892 h 6858000"/>
              <a:gd name="connsiteX470" fmla="*/ 262785 w 7467600"/>
              <a:gd name="connsiteY470" fmla="*/ 6845450 h 6858000"/>
              <a:gd name="connsiteX471" fmla="*/ 209968 w 7467600"/>
              <a:gd name="connsiteY471" fmla="*/ 6770713 h 6858000"/>
              <a:gd name="connsiteX472" fmla="*/ 873460 w 7467600"/>
              <a:gd name="connsiteY472" fmla="*/ 6253768 h 6858000"/>
              <a:gd name="connsiteX473" fmla="*/ 192686 w 7467600"/>
              <a:gd name="connsiteY473" fmla="*/ 5849257 h 6858000"/>
              <a:gd name="connsiteX474" fmla="*/ 4696 w 7467600"/>
              <a:gd name="connsiteY474" fmla="*/ 5697668 h 6858000"/>
              <a:gd name="connsiteX475" fmla="*/ 0 w 7467600"/>
              <a:gd name="connsiteY475" fmla="*/ 5689984 h 6858000"/>
              <a:gd name="connsiteX476" fmla="*/ 0 w 7467600"/>
              <a:gd name="connsiteY476" fmla="*/ 5513472 h 6858000"/>
              <a:gd name="connsiteX477" fmla="*/ 174101 w 7467600"/>
              <a:gd name="connsiteY477" fmla="*/ 5620277 h 6858000"/>
              <a:gd name="connsiteX478" fmla="*/ 891800 w 7467600"/>
              <a:gd name="connsiteY478" fmla="*/ 6036935 h 6858000"/>
              <a:gd name="connsiteX479" fmla="*/ 1072219 w 7467600"/>
              <a:gd name="connsiteY479" fmla="*/ 6169443 h 6858000"/>
              <a:gd name="connsiteX480" fmla="*/ 1074117 w 7467600"/>
              <a:gd name="connsiteY480" fmla="*/ 6170301 h 6858000"/>
              <a:gd name="connsiteX481" fmla="*/ 1083114 w 7467600"/>
              <a:gd name="connsiteY481" fmla="*/ 6174131 h 6858000"/>
              <a:gd name="connsiteX482" fmla="*/ 1543010 w 7467600"/>
              <a:gd name="connsiteY482" fmla="*/ 6191140 h 6858000"/>
              <a:gd name="connsiteX483" fmla="*/ 1551080 w 7467600"/>
              <a:gd name="connsiteY483" fmla="*/ 6195006 h 6858000"/>
              <a:gd name="connsiteX484" fmla="*/ 2345443 w 7467600"/>
              <a:gd name="connsiteY484" fmla="*/ 5549882 h 6858000"/>
              <a:gd name="connsiteX485" fmla="*/ 1721499 w 7467600"/>
              <a:gd name="connsiteY485" fmla="*/ 5599969 h 6858000"/>
              <a:gd name="connsiteX486" fmla="*/ 767716 w 7467600"/>
              <a:gd name="connsiteY486" fmla="*/ 5472768 h 6858000"/>
              <a:gd name="connsiteX487" fmla="*/ 722147 w 7467600"/>
              <a:gd name="connsiteY487" fmla="*/ 5393091 h 6858000"/>
              <a:gd name="connsiteX488" fmla="*/ 1485552 w 7467600"/>
              <a:gd name="connsiteY488" fmla="*/ 5313202 h 6858000"/>
              <a:gd name="connsiteX489" fmla="*/ 2143004 w 7467600"/>
              <a:gd name="connsiteY489" fmla="*/ 5402420 h 6858000"/>
              <a:gd name="connsiteX490" fmla="*/ 1933391 w 7467600"/>
              <a:gd name="connsiteY490" fmla="*/ 5156971 h 6858000"/>
              <a:gd name="connsiteX491" fmla="*/ 1827118 w 7467600"/>
              <a:gd name="connsiteY491" fmla="*/ 4968410 h 6858000"/>
              <a:gd name="connsiteX492" fmla="*/ 1837349 w 7467600"/>
              <a:gd name="connsiteY492" fmla="*/ 4956357 h 6858000"/>
              <a:gd name="connsiteX493" fmla="*/ 2162835 w 7467600"/>
              <a:gd name="connsiteY493" fmla="*/ 5187853 h 6858000"/>
              <a:gd name="connsiteX494" fmla="*/ 2257167 w 7467600"/>
              <a:gd name="connsiteY494" fmla="*/ 5462123 h 6858000"/>
              <a:gd name="connsiteX495" fmla="*/ 2261598 w 7467600"/>
              <a:gd name="connsiteY495" fmla="*/ 5467998 h 6858000"/>
              <a:gd name="connsiteX496" fmla="*/ 2437177 w 7467600"/>
              <a:gd name="connsiteY496" fmla="*/ 5479608 h 6858000"/>
              <a:gd name="connsiteX497" fmla="*/ 2445247 w 7467600"/>
              <a:gd name="connsiteY497" fmla="*/ 5483476 h 6858000"/>
              <a:gd name="connsiteX498" fmla="*/ 2743626 w 7467600"/>
              <a:gd name="connsiteY498" fmla="*/ 5304819 h 6858000"/>
              <a:gd name="connsiteX499" fmla="*/ 3048102 w 7467600"/>
              <a:gd name="connsiteY499" fmla="*/ 5150595 h 6858000"/>
              <a:gd name="connsiteX500" fmla="*/ 1799414 w 7467600"/>
              <a:gd name="connsiteY500" fmla="*/ 4694732 h 6858000"/>
              <a:gd name="connsiteX501" fmla="*/ 1771735 w 7467600"/>
              <a:gd name="connsiteY501" fmla="*/ 4619929 h 6858000"/>
              <a:gd name="connsiteX502" fmla="*/ 3104273 w 7467600"/>
              <a:gd name="connsiteY502" fmla="*/ 5076159 h 6858000"/>
              <a:gd name="connsiteX503" fmla="*/ 3113245 w 7467600"/>
              <a:gd name="connsiteY503" fmla="*/ 5090705 h 6858000"/>
              <a:gd name="connsiteX504" fmla="*/ 3126294 w 7467600"/>
              <a:gd name="connsiteY504" fmla="*/ 5114400 h 6858000"/>
              <a:gd name="connsiteX505" fmla="*/ 3937433 w 7467600"/>
              <a:gd name="connsiteY505" fmla="*/ 4830473 h 6858000"/>
              <a:gd name="connsiteX506" fmla="*/ 3590475 w 7467600"/>
              <a:gd name="connsiteY506" fmla="*/ 4597974 h 6858000"/>
              <a:gd name="connsiteX507" fmla="*/ 3100264 w 7467600"/>
              <a:gd name="connsiteY507" fmla="*/ 4579845 h 6858000"/>
              <a:gd name="connsiteX508" fmla="*/ 2183576 w 7467600"/>
              <a:gd name="connsiteY508" fmla="*/ 4227150 h 6858000"/>
              <a:gd name="connsiteX509" fmla="*/ 2151029 w 7467600"/>
              <a:gd name="connsiteY509" fmla="*/ 4146947 h 6858000"/>
              <a:gd name="connsiteX510" fmla="*/ 3563434 w 7467600"/>
              <a:gd name="connsiteY510" fmla="*/ 4469115 h 6858000"/>
              <a:gd name="connsiteX511" fmla="*/ 3177952 w 7467600"/>
              <a:gd name="connsiteY511" fmla="*/ 3657386 h 6858000"/>
              <a:gd name="connsiteX512" fmla="*/ 3189263 w 7467600"/>
              <a:gd name="connsiteY512" fmla="*/ 3625726 h 6858000"/>
              <a:gd name="connsiteX513" fmla="*/ 3560912 w 7467600"/>
              <a:gd name="connsiteY513" fmla="*/ 4079863 h 6858000"/>
              <a:gd name="connsiteX514" fmla="*/ 3626636 w 7467600"/>
              <a:gd name="connsiteY514" fmla="*/ 4512230 h 6858000"/>
              <a:gd name="connsiteX515" fmla="*/ 3653088 w 7467600"/>
              <a:gd name="connsiteY515" fmla="*/ 4521417 h 6858000"/>
              <a:gd name="connsiteX516" fmla="*/ 3988128 w 7467600"/>
              <a:gd name="connsiteY516" fmla="*/ 4817267 h 6858000"/>
              <a:gd name="connsiteX517" fmla="*/ 4830582 w 7467600"/>
              <a:gd name="connsiteY517" fmla="*/ 4676000 h 6858000"/>
              <a:gd name="connsiteX518" fmla="*/ 4830100 w 7467600"/>
              <a:gd name="connsiteY518" fmla="*/ 4675554 h 6858000"/>
              <a:gd name="connsiteX519" fmla="*/ 4036318 w 7467600"/>
              <a:gd name="connsiteY519" fmla="*/ 4147013 h 6858000"/>
              <a:gd name="connsiteX520" fmla="*/ 3432098 w 7467600"/>
              <a:gd name="connsiteY520" fmla="*/ 3537312 h 6858000"/>
              <a:gd name="connsiteX521" fmla="*/ 3446761 w 7467600"/>
              <a:gd name="connsiteY521" fmla="*/ 3461278 h 6858000"/>
              <a:gd name="connsiteX522" fmla="*/ 4419733 w 7467600"/>
              <a:gd name="connsiteY522" fmla="*/ 3963555 h 6858000"/>
              <a:gd name="connsiteX523" fmla="*/ 4781371 w 7467600"/>
              <a:gd name="connsiteY523" fmla="*/ 4458604 h 6858000"/>
              <a:gd name="connsiteX524" fmla="*/ 4780440 w 7467600"/>
              <a:gd name="connsiteY524" fmla="*/ 4470290 h 6858000"/>
              <a:gd name="connsiteX525" fmla="*/ 4898954 w 7467600"/>
              <a:gd name="connsiteY525" fmla="*/ 4662092 h 6858000"/>
              <a:gd name="connsiteX526" fmla="*/ 4900699 w 7467600"/>
              <a:gd name="connsiteY526" fmla="*/ 4670867 h 6858000"/>
              <a:gd name="connsiteX527" fmla="*/ 5714511 w 7467600"/>
              <a:gd name="connsiteY527" fmla="*/ 4663483 h 6858000"/>
              <a:gd name="connsiteX528" fmla="*/ 5464793 w 7467600"/>
              <a:gd name="connsiteY528" fmla="*/ 4393556 h 6858000"/>
              <a:gd name="connsiteX529" fmla="*/ 5461897 w 7467600"/>
              <a:gd name="connsiteY529" fmla="*/ 4390879 h 6858000"/>
              <a:gd name="connsiteX530" fmla="*/ 4294126 w 7467600"/>
              <a:gd name="connsiteY530" fmla="*/ 3303048 h 6858000"/>
              <a:gd name="connsiteX531" fmla="*/ 4305321 w 7467600"/>
              <a:gd name="connsiteY531" fmla="*/ 3256953 h 6858000"/>
              <a:gd name="connsiteX532" fmla="*/ 4949299 w 7467600"/>
              <a:gd name="connsiteY532" fmla="*/ 3766336 h 6858000"/>
              <a:gd name="connsiteX533" fmla="*/ 5291452 w 7467600"/>
              <a:gd name="connsiteY533" fmla="*/ 4076801 h 6858000"/>
              <a:gd name="connsiteX534" fmla="*/ 5434998 w 7467600"/>
              <a:gd name="connsiteY534" fmla="*/ 4254100 h 6858000"/>
              <a:gd name="connsiteX535" fmla="*/ 5351015 w 7467600"/>
              <a:gd name="connsiteY535" fmla="*/ 3760989 h 6858000"/>
              <a:gd name="connsiteX536" fmla="*/ 5413780 w 7467600"/>
              <a:gd name="connsiteY536" fmla="*/ 2966265 h 6858000"/>
              <a:gd name="connsiteX537" fmla="*/ 5425627 w 7467600"/>
              <a:gd name="connsiteY537" fmla="*/ 2954192 h 6858000"/>
              <a:gd name="connsiteX538" fmla="*/ 6604735 w 7467600"/>
              <a:gd name="connsiteY538" fmla="*/ 2041381 h 6858000"/>
              <a:gd name="connsiteX539" fmla="*/ 7204487 w 7467600"/>
              <a:gd name="connsiteY539" fmla="*/ 2742112 h 6858000"/>
              <a:gd name="connsiteX540" fmla="*/ 7131592 w 7467600"/>
              <a:gd name="connsiteY540" fmla="*/ 2672096 h 6858000"/>
              <a:gd name="connsiteX541" fmla="*/ 6996344 w 7467600"/>
              <a:gd name="connsiteY541" fmla="*/ 2518310 h 6858000"/>
              <a:gd name="connsiteX542" fmla="*/ 6735495 w 7467600"/>
              <a:gd name="connsiteY542" fmla="*/ 2196890 h 6858000"/>
              <a:gd name="connsiteX543" fmla="*/ 6721901 w 7467600"/>
              <a:gd name="connsiteY543" fmla="*/ 2179274 h 6858000"/>
              <a:gd name="connsiteX544" fmla="*/ 6604735 w 7467600"/>
              <a:gd name="connsiteY544" fmla="*/ 2041381 h 6858000"/>
              <a:gd name="connsiteX545" fmla="*/ 6591670 w 7467600"/>
              <a:gd name="connsiteY545" fmla="*/ 1988277 h 6858000"/>
              <a:gd name="connsiteX546" fmla="*/ 6747349 w 7467600"/>
              <a:gd name="connsiteY546" fmla="*/ 2160069 h 6858000"/>
              <a:gd name="connsiteX547" fmla="*/ 6760943 w 7467600"/>
              <a:gd name="connsiteY547" fmla="*/ 2177686 h 6858000"/>
              <a:gd name="connsiteX548" fmla="*/ 7021065 w 7467600"/>
              <a:gd name="connsiteY548" fmla="*/ 2498102 h 6858000"/>
              <a:gd name="connsiteX549" fmla="*/ 7155223 w 7467600"/>
              <a:gd name="connsiteY549" fmla="*/ 2650386 h 6858000"/>
              <a:gd name="connsiteX550" fmla="*/ 7203167 w 7467600"/>
              <a:gd name="connsiteY550" fmla="*/ 2697288 h 6858000"/>
              <a:gd name="connsiteX551" fmla="*/ 6937703 w 7467600"/>
              <a:gd name="connsiteY551" fmla="*/ 2321981 h 6858000"/>
              <a:gd name="connsiteX552" fmla="*/ 6591670 w 7467600"/>
              <a:gd name="connsiteY552" fmla="*/ 1988277 h 6858000"/>
              <a:gd name="connsiteX553" fmla="*/ 5798671 w 7467600"/>
              <a:gd name="connsiteY553" fmla="*/ 1981601 h 6858000"/>
              <a:gd name="connsiteX554" fmla="*/ 5754709 w 7467600"/>
              <a:gd name="connsiteY554" fmla="*/ 2071454 h 6858000"/>
              <a:gd name="connsiteX555" fmla="*/ 5763044 w 7467600"/>
              <a:gd name="connsiteY555" fmla="*/ 2842206 h 6858000"/>
              <a:gd name="connsiteX556" fmla="*/ 5764974 w 7467600"/>
              <a:gd name="connsiteY556" fmla="*/ 2799609 h 6858000"/>
              <a:gd name="connsiteX557" fmla="*/ 5767665 w 7467600"/>
              <a:gd name="connsiteY557" fmla="*/ 2666409 h 6858000"/>
              <a:gd name="connsiteX558" fmla="*/ 5763055 w 7467600"/>
              <a:gd name="connsiteY558" fmla="*/ 2579705 h 6858000"/>
              <a:gd name="connsiteX559" fmla="*/ 5758079 w 7467600"/>
              <a:gd name="connsiteY559" fmla="*/ 2492508 h 6858000"/>
              <a:gd name="connsiteX560" fmla="*/ 5779325 w 7467600"/>
              <a:gd name="connsiteY560" fmla="*/ 2197069 h 6858000"/>
              <a:gd name="connsiteX561" fmla="*/ 5798671 w 7467600"/>
              <a:gd name="connsiteY561" fmla="*/ 1981601 h 6858000"/>
              <a:gd name="connsiteX562" fmla="*/ 5829202 w 7467600"/>
              <a:gd name="connsiteY562" fmla="*/ 1971679 h 6858000"/>
              <a:gd name="connsiteX563" fmla="*/ 5809558 w 7467600"/>
              <a:gd name="connsiteY563" fmla="*/ 2198043 h 6858000"/>
              <a:gd name="connsiteX564" fmla="*/ 5788653 w 7467600"/>
              <a:gd name="connsiteY564" fmla="*/ 2489430 h 6858000"/>
              <a:gd name="connsiteX565" fmla="*/ 5793439 w 7467600"/>
              <a:gd name="connsiteY565" fmla="*/ 2575235 h 6858000"/>
              <a:gd name="connsiteX566" fmla="*/ 5796837 w 7467600"/>
              <a:gd name="connsiteY566" fmla="*/ 2637633 h 6858000"/>
              <a:gd name="connsiteX567" fmla="*/ 5818614 w 7467600"/>
              <a:gd name="connsiteY567" fmla="*/ 2473055 h 6858000"/>
              <a:gd name="connsiteX568" fmla="*/ 5829202 w 7467600"/>
              <a:gd name="connsiteY568" fmla="*/ 1971679 h 6858000"/>
              <a:gd name="connsiteX569" fmla="*/ 5911389 w 7467600"/>
              <a:gd name="connsiteY569" fmla="*/ 1898371 h 6858000"/>
              <a:gd name="connsiteX570" fmla="*/ 6237627 w 7467600"/>
              <a:gd name="connsiteY570" fmla="*/ 2231921 h 6858000"/>
              <a:gd name="connsiteX571" fmla="*/ 5911389 w 7467600"/>
              <a:gd name="connsiteY571" fmla="*/ 1898371 h 6858000"/>
              <a:gd name="connsiteX572" fmla="*/ 6944437 w 7467600"/>
              <a:gd name="connsiteY572" fmla="*/ 1575402 h 6858000"/>
              <a:gd name="connsiteX573" fmla="*/ 6304730 w 7467600"/>
              <a:gd name="connsiteY573" fmla="*/ 1766654 h 6858000"/>
              <a:gd name="connsiteX574" fmla="*/ 6944437 w 7467600"/>
              <a:gd name="connsiteY574" fmla="*/ 1575402 h 6858000"/>
              <a:gd name="connsiteX575" fmla="*/ 7019523 w 7467600"/>
              <a:gd name="connsiteY575" fmla="*/ 1519450 h 6858000"/>
              <a:gd name="connsiteX576" fmla="*/ 6298091 w 7467600"/>
              <a:gd name="connsiteY576" fmla="*/ 1737122 h 6858000"/>
              <a:gd name="connsiteX577" fmla="*/ 7019523 w 7467600"/>
              <a:gd name="connsiteY577" fmla="*/ 1519450 h 6858000"/>
              <a:gd name="connsiteX578" fmla="*/ 2399523 w 7467600"/>
              <a:gd name="connsiteY578" fmla="*/ 1428234 h 6858000"/>
              <a:gd name="connsiteX579" fmla="*/ 2224982 w 7467600"/>
              <a:gd name="connsiteY579" fmla="*/ 1826201 h 6858000"/>
              <a:gd name="connsiteX580" fmla="*/ 2096099 w 7467600"/>
              <a:gd name="connsiteY580" fmla="*/ 2345900 h 6858000"/>
              <a:gd name="connsiteX581" fmla="*/ 2283317 w 7467600"/>
              <a:gd name="connsiteY581" fmla="*/ 1796925 h 6858000"/>
              <a:gd name="connsiteX582" fmla="*/ 2399523 w 7467600"/>
              <a:gd name="connsiteY582" fmla="*/ 1428234 h 6858000"/>
              <a:gd name="connsiteX583" fmla="*/ 2448558 w 7467600"/>
              <a:gd name="connsiteY583" fmla="*/ 1373435 h 6858000"/>
              <a:gd name="connsiteX584" fmla="*/ 2312521 w 7467600"/>
              <a:gd name="connsiteY584" fmla="*/ 1806140 h 6858000"/>
              <a:gd name="connsiteX585" fmla="*/ 2127533 w 7467600"/>
              <a:gd name="connsiteY585" fmla="*/ 2348380 h 6858000"/>
              <a:gd name="connsiteX586" fmla="*/ 2358080 w 7467600"/>
              <a:gd name="connsiteY586" fmla="*/ 1866134 h 6858000"/>
              <a:gd name="connsiteX587" fmla="*/ 2407436 w 7467600"/>
              <a:gd name="connsiteY587" fmla="*/ 1651070 h 6858000"/>
              <a:gd name="connsiteX588" fmla="*/ 2448558 w 7467600"/>
              <a:gd name="connsiteY588" fmla="*/ 1373435 h 6858000"/>
              <a:gd name="connsiteX589" fmla="*/ 278707 w 7467600"/>
              <a:gd name="connsiteY589" fmla="*/ 1352270 h 6858000"/>
              <a:gd name="connsiteX590" fmla="*/ 321570 w 7467600"/>
              <a:gd name="connsiteY590" fmla="*/ 1861610 h 6858000"/>
              <a:gd name="connsiteX591" fmla="*/ 294281 w 7467600"/>
              <a:gd name="connsiteY591" fmla="*/ 1440658 h 6858000"/>
              <a:gd name="connsiteX592" fmla="*/ 278707 w 7467600"/>
              <a:gd name="connsiteY592" fmla="*/ 1352270 h 6858000"/>
              <a:gd name="connsiteX593" fmla="*/ 1423821 w 7467600"/>
              <a:gd name="connsiteY593" fmla="*/ 1351958 h 6858000"/>
              <a:gd name="connsiteX594" fmla="*/ 1638521 w 7467600"/>
              <a:gd name="connsiteY594" fmla="*/ 1908470 h 6858000"/>
              <a:gd name="connsiteX595" fmla="*/ 1754199 w 7467600"/>
              <a:gd name="connsiteY595" fmla="*/ 2149284 h 6858000"/>
              <a:gd name="connsiteX596" fmla="*/ 1908359 w 7467600"/>
              <a:gd name="connsiteY596" fmla="*/ 2364988 h 6858000"/>
              <a:gd name="connsiteX597" fmla="*/ 1647661 w 7467600"/>
              <a:gd name="connsiteY597" fmla="*/ 1825945 h 6858000"/>
              <a:gd name="connsiteX598" fmla="*/ 1423821 w 7467600"/>
              <a:gd name="connsiteY598" fmla="*/ 1351958 h 6858000"/>
              <a:gd name="connsiteX599" fmla="*/ 1431890 w 7467600"/>
              <a:gd name="connsiteY599" fmla="*/ 1306475 h 6858000"/>
              <a:gd name="connsiteX600" fmla="*/ 1507597 w 7467600"/>
              <a:gd name="connsiteY600" fmla="*/ 1446132 h 6858000"/>
              <a:gd name="connsiteX601" fmla="*/ 1674586 w 7467600"/>
              <a:gd name="connsiteY601" fmla="*/ 1813832 h 6858000"/>
              <a:gd name="connsiteX602" fmla="*/ 1815950 w 7467600"/>
              <a:gd name="connsiteY602" fmla="*/ 2128564 h 6858000"/>
              <a:gd name="connsiteX603" fmla="*/ 1984242 w 7467600"/>
              <a:gd name="connsiteY603" fmla="*/ 2430829 h 6858000"/>
              <a:gd name="connsiteX604" fmla="*/ 2014023 w 7467600"/>
              <a:gd name="connsiteY604" fmla="*/ 2450995 h 6858000"/>
              <a:gd name="connsiteX605" fmla="*/ 1747337 w 7467600"/>
              <a:gd name="connsiteY605" fmla="*/ 1855264 h 6858000"/>
              <a:gd name="connsiteX606" fmla="*/ 1533749 w 7467600"/>
              <a:gd name="connsiteY606" fmla="*/ 1478656 h 6858000"/>
              <a:gd name="connsiteX607" fmla="*/ 1431890 w 7467600"/>
              <a:gd name="connsiteY607" fmla="*/ 1306475 h 6858000"/>
              <a:gd name="connsiteX608" fmla="*/ 5052692 w 7467600"/>
              <a:gd name="connsiteY608" fmla="*/ 1292994 h 6858000"/>
              <a:gd name="connsiteX609" fmla="*/ 5200661 w 7467600"/>
              <a:gd name="connsiteY609" fmla="*/ 1635186 h 6858000"/>
              <a:gd name="connsiteX610" fmla="*/ 5297138 w 7467600"/>
              <a:gd name="connsiteY610" fmla="*/ 1906351 h 6858000"/>
              <a:gd name="connsiteX611" fmla="*/ 5052692 w 7467600"/>
              <a:gd name="connsiteY611" fmla="*/ 1292994 h 6858000"/>
              <a:gd name="connsiteX612" fmla="*/ 5009948 w 7467600"/>
              <a:gd name="connsiteY612" fmla="*/ 1273619 h 6858000"/>
              <a:gd name="connsiteX613" fmla="*/ 5121777 w 7467600"/>
              <a:gd name="connsiteY613" fmla="*/ 1654213 h 6858000"/>
              <a:gd name="connsiteX614" fmla="*/ 5293545 w 7467600"/>
              <a:gd name="connsiteY614" fmla="*/ 2072247 h 6858000"/>
              <a:gd name="connsiteX615" fmla="*/ 5294042 w 7467600"/>
              <a:gd name="connsiteY615" fmla="*/ 2065019 h 6858000"/>
              <a:gd name="connsiteX616" fmla="*/ 5171936 w 7467600"/>
              <a:gd name="connsiteY616" fmla="*/ 1647613 h 6858000"/>
              <a:gd name="connsiteX617" fmla="*/ 5009948 w 7467600"/>
              <a:gd name="connsiteY617" fmla="*/ 1273619 h 6858000"/>
              <a:gd name="connsiteX618" fmla="*/ 655236 w 7467600"/>
              <a:gd name="connsiteY618" fmla="*/ 1268632 h 6858000"/>
              <a:gd name="connsiteX619" fmla="*/ 839521 w 7467600"/>
              <a:gd name="connsiteY619" fmla="*/ 1685315 h 6858000"/>
              <a:gd name="connsiteX620" fmla="*/ 1109416 w 7467600"/>
              <a:gd name="connsiteY620" fmla="*/ 2061663 h 6858000"/>
              <a:gd name="connsiteX621" fmla="*/ 1298300 w 7467600"/>
              <a:gd name="connsiteY621" fmla="*/ 2247742 h 6858000"/>
              <a:gd name="connsiteX622" fmla="*/ 1125871 w 7467600"/>
              <a:gd name="connsiteY622" fmla="*/ 1989513 h 6858000"/>
              <a:gd name="connsiteX623" fmla="*/ 981574 w 7467600"/>
              <a:gd name="connsiteY623" fmla="*/ 1783157 h 6858000"/>
              <a:gd name="connsiteX624" fmla="*/ 922198 w 7467600"/>
              <a:gd name="connsiteY624" fmla="*/ 1677437 h 6858000"/>
              <a:gd name="connsiteX625" fmla="*/ 869293 w 7467600"/>
              <a:gd name="connsiteY625" fmla="*/ 1583214 h 6858000"/>
              <a:gd name="connsiteX626" fmla="*/ 751431 w 7467600"/>
              <a:gd name="connsiteY626" fmla="*/ 1405731 h 6858000"/>
              <a:gd name="connsiteX627" fmla="*/ 655236 w 7467600"/>
              <a:gd name="connsiteY627" fmla="*/ 1268632 h 6858000"/>
              <a:gd name="connsiteX628" fmla="*/ 6516292 w 7467600"/>
              <a:gd name="connsiteY628" fmla="*/ 1263064 h 6858000"/>
              <a:gd name="connsiteX629" fmla="*/ 5736320 w 7467600"/>
              <a:gd name="connsiteY629" fmla="*/ 1501803 h 6858000"/>
              <a:gd name="connsiteX630" fmla="*/ 6516292 w 7467600"/>
              <a:gd name="connsiteY630" fmla="*/ 1263064 h 6858000"/>
              <a:gd name="connsiteX631" fmla="*/ 291466 w 7467600"/>
              <a:gd name="connsiteY631" fmla="*/ 1250369 h 6858000"/>
              <a:gd name="connsiteX632" fmla="*/ 323180 w 7467600"/>
              <a:gd name="connsiteY632" fmla="*/ 1435283 h 6858000"/>
              <a:gd name="connsiteX633" fmla="*/ 349381 w 7467600"/>
              <a:gd name="connsiteY633" fmla="*/ 1875041 h 6858000"/>
              <a:gd name="connsiteX634" fmla="*/ 374363 w 7467600"/>
              <a:gd name="connsiteY634" fmla="*/ 1506494 h 6858000"/>
              <a:gd name="connsiteX635" fmla="*/ 302168 w 7467600"/>
              <a:gd name="connsiteY635" fmla="*/ 1274495 h 6858000"/>
              <a:gd name="connsiteX636" fmla="*/ 291466 w 7467600"/>
              <a:gd name="connsiteY636" fmla="*/ 1250369 h 6858000"/>
              <a:gd name="connsiteX637" fmla="*/ 678222 w 7467600"/>
              <a:gd name="connsiteY637" fmla="*/ 1248670 h 6858000"/>
              <a:gd name="connsiteX638" fmla="*/ 775536 w 7467600"/>
              <a:gd name="connsiteY638" fmla="*/ 1388015 h 6858000"/>
              <a:gd name="connsiteX639" fmla="*/ 894529 w 7467600"/>
              <a:gd name="connsiteY639" fmla="*/ 1567739 h 6858000"/>
              <a:gd name="connsiteX640" fmla="*/ 948000 w 7467600"/>
              <a:gd name="connsiteY640" fmla="*/ 1663088 h 6858000"/>
              <a:gd name="connsiteX641" fmla="*/ 1006812 w 7467600"/>
              <a:gd name="connsiteY641" fmla="*/ 1767683 h 6858000"/>
              <a:gd name="connsiteX642" fmla="*/ 1149133 w 7467600"/>
              <a:gd name="connsiteY642" fmla="*/ 1971513 h 6858000"/>
              <a:gd name="connsiteX643" fmla="*/ 1333952 w 7467600"/>
              <a:gd name="connsiteY643" fmla="*/ 2251620 h 6858000"/>
              <a:gd name="connsiteX644" fmla="*/ 1337329 w 7467600"/>
              <a:gd name="connsiteY644" fmla="*/ 2258350 h 6858000"/>
              <a:gd name="connsiteX645" fmla="*/ 1014726 w 7467600"/>
              <a:gd name="connsiteY645" fmla="*/ 1615556 h 6858000"/>
              <a:gd name="connsiteX646" fmla="*/ 678222 w 7467600"/>
              <a:gd name="connsiteY646" fmla="*/ 1248670 h 6858000"/>
              <a:gd name="connsiteX647" fmla="*/ 6691602 w 7467600"/>
              <a:gd name="connsiteY647" fmla="*/ 1140573 h 6858000"/>
              <a:gd name="connsiteX648" fmla="*/ 6571100 w 7467600"/>
              <a:gd name="connsiteY648" fmla="*/ 1183662 h 6858000"/>
              <a:gd name="connsiteX649" fmla="*/ 6241687 w 7467600"/>
              <a:gd name="connsiteY649" fmla="*/ 1257600 h 6858000"/>
              <a:gd name="connsiteX650" fmla="*/ 5693009 w 7467600"/>
              <a:gd name="connsiteY650" fmla="*/ 1478256 h 6858000"/>
              <a:gd name="connsiteX651" fmla="*/ 6548420 w 7467600"/>
              <a:gd name="connsiteY651" fmla="*/ 1214599 h 6858000"/>
              <a:gd name="connsiteX652" fmla="*/ 6605473 w 7467600"/>
              <a:gd name="connsiteY652" fmla="*/ 1184686 h 6858000"/>
              <a:gd name="connsiteX653" fmla="*/ 6691602 w 7467600"/>
              <a:gd name="connsiteY653" fmla="*/ 1140573 h 6858000"/>
              <a:gd name="connsiteX654" fmla="*/ 4002475 w 7467600"/>
              <a:gd name="connsiteY654" fmla="*/ 1037802 h 6858000"/>
              <a:gd name="connsiteX655" fmla="*/ 4000324 w 7467600"/>
              <a:gd name="connsiteY655" fmla="*/ 1039362 h 6858000"/>
              <a:gd name="connsiteX656" fmla="*/ 4002862 w 7467600"/>
              <a:gd name="connsiteY656" fmla="*/ 1042866 h 6858000"/>
              <a:gd name="connsiteX657" fmla="*/ 4002475 w 7467600"/>
              <a:gd name="connsiteY657" fmla="*/ 1037802 h 6858000"/>
              <a:gd name="connsiteX658" fmla="*/ 506322 w 7467600"/>
              <a:gd name="connsiteY658" fmla="*/ 1020997 h 6858000"/>
              <a:gd name="connsiteX659" fmla="*/ 533068 w 7467600"/>
              <a:gd name="connsiteY659" fmla="*/ 1029409 h 6858000"/>
              <a:gd name="connsiteX660" fmla="*/ 1232525 w 7467600"/>
              <a:gd name="connsiteY660" fmla="*/ 1804675 h 6858000"/>
              <a:gd name="connsiteX661" fmla="*/ 1388858 w 7467600"/>
              <a:gd name="connsiteY661" fmla="*/ 2368011 h 6858000"/>
              <a:gd name="connsiteX662" fmla="*/ 1384098 w 7467600"/>
              <a:gd name="connsiteY662" fmla="*/ 2378125 h 6858000"/>
              <a:gd name="connsiteX663" fmla="*/ 1425393 w 7467600"/>
              <a:gd name="connsiteY663" fmla="*/ 2589124 h 6858000"/>
              <a:gd name="connsiteX664" fmla="*/ 1424001 w 7467600"/>
              <a:gd name="connsiteY664" fmla="*/ 2597541 h 6858000"/>
              <a:gd name="connsiteX665" fmla="*/ 2152729 w 7467600"/>
              <a:gd name="connsiteY665" fmla="*/ 2864487 h 6858000"/>
              <a:gd name="connsiteX666" fmla="*/ 2020609 w 7467600"/>
              <a:gd name="connsiteY666" fmla="*/ 2539671 h 6858000"/>
              <a:gd name="connsiteX667" fmla="*/ 2018920 w 7467600"/>
              <a:gd name="connsiteY667" fmla="*/ 2536309 h 6858000"/>
              <a:gd name="connsiteX668" fmla="*/ 1342441 w 7467600"/>
              <a:gd name="connsiteY668" fmla="*/ 1173017 h 6858000"/>
              <a:gd name="connsiteX669" fmla="*/ 1367925 w 7467600"/>
              <a:gd name="connsiteY669" fmla="*/ 1135648 h 6858000"/>
              <a:gd name="connsiteX670" fmla="*/ 1771401 w 7467600"/>
              <a:gd name="connsiteY670" fmla="*/ 1806673 h 6858000"/>
              <a:gd name="connsiteX671" fmla="*/ 1972385 w 7467600"/>
              <a:gd name="connsiteY671" fmla="*/ 2198735 h 6858000"/>
              <a:gd name="connsiteX672" fmla="*/ 2040892 w 7467600"/>
              <a:gd name="connsiteY672" fmla="*/ 2405205 h 6858000"/>
              <a:gd name="connsiteX673" fmla="*/ 2131689 w 7467600"/>
              <a:gd name="connsiteY673" fmla="*/ 1936926 h 6858000"/>
              <a:gd name="connsiteX674" fmla="*/ 2454820 w 7467600"/>
              <a:gd name="connsiteY674" fmla="*/ 1248808 h 6858000"/>
              <a:gd name="connsiteX675" fmla="*/ 2492512 w 7467600"/>
              <a:gd name="connsiteY675" fmla="*/ 1302920 h 6858000"/>
              <a:gd name="connsiteX676" fmla="*/ 2081216 w 7467600"/>
              <a:gd name="connsiteY676" fmla="*/ 2527513 h 6858000"/>
              <a:gd name="connsiteX677" fmla="*/ 2081211 w 7467600"/>
              <a:gd name="connsiteY677" fmla="*/ 2528916 h 6858000"/>
              <a:gd name="connsiteX678" fmla="*/ 2199067 w 7467600"/>
              <a:gd name="connsiteY678" fmla="*/ 2884061 h 6858000"/>
              <a:gd name="connsiteX679" fmla="*/ 3192586 w 7467600"/>
              <a:gd name="connsiteY679" fmla="*/ 3411496 h 6858000"/>
              <a:gd name="connsiteX680" fmla="*/ 3182620 w 7467600"/>
              <a:gd name="connsiteY680" fmla="*/ 3483279 h 6858000"/>
              <a:gd name="connsiteX681" fmla="*/ 2435119 w 7467600"/>
              <a:gd name="connsiteY681" fmla="*/ 3080173 h 6858000"/>
              <a:gd name="connsiteX682" fmla="*/ 2410152 w 7467600"/>
              <a:gd name="connsiteY682" fmla="*/ 3063751 h 6858000"/>
              <a:gd name="connsiteX683" fmla="*/ 2408099 w 7467600"/>
              <a:gd name="connsiteY683" fmla="*/ 3064403 h 6858000"/>
              <a:gd name="connsiteX684" fmla="*/ 2407218 w 7467600"/>
              <a:gd name="connsiteY684" fmla="*/ 3070324 h 6858000"/>
              <a:gd name="connsiteX685" fmla="*/ 2380138 w 7467600"/>
              <a:gd name="connsiteY685" fmla="*/ 3099341 h 6858000"/>
              <a:gd name="connsiteX686" fmla="*/ 1765923 w 7467600"/>
              <a:gd name="connsiteY686" fmla="*/ 3581043 h 6858000"/>
              <a:gd name="connsiteX687" fmla="*/ 1702258 w 7467600"/>
              <a:gd name="connsiteY687" fmla="*/ 3612286 h 6858000"/>
              <a:gd name="connsiteX688" fmla="*/ 1538370 w 7467600"/>
              <a:gd name="connsiteY688" fmla="*/ 3811804 h 6858000"/>
              <a:gd name="connsiteX689" fmla="*/ 542867 w 7467600"/>
              <a:gd name="connsiteY689" fmla="*/ 4944092 h 6858000"/>
              <a:gd name="connsiteX690" fmla="*/ 515800 w 7467600"/>
              <a:gd name="connsiteY690" fmla="*/ 4862180 h 6858000"/>
              <a:gd name="connsiteX691" fmla="*/ 909145 w 7467600"/>
              <a:gd name="connsiteY691" fmla="*/ 4199225 h 6858000"/>
              <a:gd name="connsiteX692" fmla="*/ 1214067 w 7467600"/>
              <a:gd name="connsiteY692" fmla="*/ 3908561 h 6858000"/>
              <a:gd name="connsiteX693" fmla="*/ 640967 w 7467600"/>
              <a:gd name="connsiteY693" fmla="*/ 4105601 h 6858000"/>
              <a:gd name="connsiteX694" fmla="*/ 112563 w 7467600"/>
              <a:gd name="connsiteY694" fmla="*/ 4396952 h 6858000"/>
              <a:gd name="connsiteX695" fmla="*/ 0 w 7467600"/>
              <a:gd name="connsiteY695" fmla="*/ 4466006 h 6858000"/>
              <a:gd name="connsiteX696" fmla="*/ 0 w 7467600"/>
              <a:gd name="connsiteY696" fmla="*/ 4233763 h 6858000"/>
              <a:gd name="connsiteX697" fmla="*/ 36881 w 7467600"/>
              <a:gd name="connsiteY697" fmla="*/ 4200118 h 6858000"/>
              <a:gd name="connsiteX698" fmla="*/ 910534 w 7467600"/>
              <a:gd name="connsiteY698" fmla="*/ 3629753 h 6858000"/>
              <a:gd name="connsiteX699" fmla="*/ 1578717 w 7467600"/>
              <a:gd name="connsiteY699" fmla="*/ 3575982 h 6858000"/>
              <a:gd name="connsiteX700" fmla="*/ 2338780 w 7467600"/>
              <a:gd name="connsiteY700" fmla="*/ 3033725 h 6858000"/>
              <a:gd name="connsiteX701" fmla="*/ 1807991 w 7467600"/>
              <a:gd name="connsiteY701" fmla="*/ 2807184 h 6858000"/>
              <a:gd name="connsiteX702" fmla="*/ 1416358 w 7467600"/>
              <a:gd name="connsiteY702" fmla="*/ 3112571 h 6858000"/>
              <a:gd name="connsiteX703" fmla="*/ 939066 w 7467600"/>
              <a:gd name="connsiteY703" fmla="*/ 3378798 h 6858000"/>
              <a:gd name="connsiteX704" fmla="*/ 115099 w 7467600"/>
              <a:gd name="connsiteY704" fmla="*/ 3607650 h 6858000"/>
              <a:gd name="connsiteX705" fmla="*/ 97284 w 7467600"/>
              <a:gd name="connsiteY705" fmla="*/ 3520393 h 6858000"/>
              <a:gd name="connsiteX706" fmla="*/ 922050 w 7467600"/>
              <a:gd name="connsiteY706" fmla="*/ 3074867 h 6858000"/>
              <a:gd name="connsiteX707" fmla="*/ 1405265 w 7467600"/>
              <a:gd name="connsiteY707" fmla="*/ 3016319 h 6858000"/>
              <a:gd name="connsiteX708" fmla="*/ 1407512 w 7467600"/>
              <a:gd name="connsiteY708" fmla="*/ 3018001 h 6858000"/>
              <a:gd name="connsiteX709" fmla="*/ 1726266 w 7467600"/>
              <a:gd name="connsiteY709" fmla="*/ 2777274 h 6858000"/>
              <a:gd name="connsiteX710" fmla="*/ 625390 w 7467600"/>
              <a:gd name="connsiteY710" fmla="*/ 2514541 h 6858000"/>
              <a:gd name="connsiteX711" fmla="*/ 619799 w 7467600"/>
              <a:gd name="connsiteY711" fmla="*/ 2527180 h 6858000"/>
              <a:gd name="connsiteX712" fmla="*/ 310030 w 7467600"/>
              <a:gd name="connsiteY712" fmla="*/ 2771818 h 6858000"/>
              <a:gd name="connsiteX713" fmla="*/ 173877 w 7467600"/>
              <a:gd name="connsiteY713" fmla="*/ 2937056 h 6858000"/>
              <a:gd name="connsiteX714" fmla="*/ 77889 w 7467600"/>
              <a:gd name="connsiteY714" fmla="*/ 3138440 h 6858000"/>
              <a:gd name="connsiteX715" fmla="*/ 0 w 7467600"/>
              <a:gd name="connsiteY715" fmla="*/ 3271395 h 6858000"/>
              <a:gd name="connsiteX716" fmla="*/ 0 w 7467600"/>
              <a:gd name="connsiteY716" fmla="*/ 3153002 h 6858000"/>
              <a:gd name="connsiteX717" fmla="*/ 2386 w 7467600"/>
              <a:gd name="connsiteY717" fmla="*/ 3149203 h 6858000"/>
              <a:gd name="connsiteX718" fmla="*/ 89753 w 7467600"/>
              <a:gd name="connsiteY718" fmla="*/ 2987702 h 6858000"/>
              <a:gd name="connsiteX719" fmla="*/ 76869 w 7467600"/>
              <a:gd name="connsiteY719" fmla="*/ 3005404 h 6858000"/>
              <a:gd name="connsiteX720" fmla="*/ 32049 w 7467600"/>
              <a:gd name="connsiteY720" fmla="*/ 3065814 h 6858000"/>
              <a:gd name="connsiteX721" fmla="*/ 0 w 7467600"/>
              <a:gd name="connsiteY721" fmla="*/ 3108744 h 6858000"/>
              <a:gd name="connsiteX722" fmla="*/ 0 w 7467600"/>
              <a:gd name="connsiteY722" fmla="*/ 3058059 h 6858000"/>
              <a:gd name="connsiteX723" fmla="*/ 7610 w 7467600"/>
              <a:gd name="connsiteY723" fmla="*/ 3047889 h 6858000"/>
              <a:gd name="connsiteX724" fmla="*/ 52419 w 7467600"/>
              <a:gd name="connsiteY724" fmla="*/ 2987479 h 6858000"/>
              <a:gd name="connsiteX725" fmla="*/ 59142 w 7467600"/>
              <a:gd name="connsiteY725" fmla="*/ 2978488 h 6858000"/>
              <a:gd name="connsiteX726" fmla="*/ 0 w 7467600"/>
              <a:gd name="connsiteY726" fmla="*/ 3015334 h 6858000"/>
              <a:gd name="connsiteX727" fmla="*/ 0 w 7467600"/>
              <a:gd name="connsiteY727" fmla="*/ 2914286 h 6858000"/>
              <a:gd name="connsiteX728" fmla="*/ 36383 w 7467600"/>
              <a:gd name="connsiteY728" fmla="*/ 2901128 h 6858000"/>
              <a:gd name="connsiteX729" fmla="*/ 156329 w 7467600"/>
              <a:gd name="connsiteY729" fmla="*/ 2840533 h 6858000"/>
              <a:gd name="connsiteX730" fmla="*/ 358355 w 7467600"/>
              <a:gd name="connsiteY730" fmla="*/ 2620471 h 6858000"/>
              <a:gd name="connsiteX731" fmla="*/ 510577 w 7467600"/>
              <a:gd name="connsiteY731" fmla="*/ 2501244 h 6858000"/>
              <a:gd name="connsiteX732" fmla="*/ 211967 w 7467600"/>
              <a:gd name="connsiteY732" fmla="*/ 2479171 h 6858000"/>
              <a:gd name="connsiteX733" fmla="*/ 0 w 7467600"/>
              <a:gd name="connsiteY733" fmla="*/ 2476398 h 6858000"/>
              <a:gd name="connsiteX734" fmla="*/ 0 w 7467600"/>
              <a:gd name="connsiteY734" fmla="*/ 2389189 h 6858000"/>
              <a:gd name="connsiteX735" fmla="*/ 103062 w 7467600"/>
              <a:gd name="connsiteY735" fmla="*/ 2389518 h 6858000"/>
              <a:gd name="connsiteX736" fmla="*/ 510734 w 7467600"/>
              <a:gd name="connsiteY736" fmla="*/ 2416201 h 6858000"/>
              <a:gd name="connsiteX737" fmla="*/ 279257 w 7467600"/>
              <a:gd name="connsiteY737" fmla="*/ 2092102 h 6858000"/>
              <a:gd name="connsiteX738" fmla="*/ 65265 w 7467600"/>
              <a:gd name="connsiteY738" fmla="*/ 2006049 h 6858000"/>
              <a:gd name="connsiteX739" fmla="*/ 0 w 7467600"/>
              <a:gd name="connsiteY739" fmla="*/ 1982532 h 6858000"/>
              <a:gd name="connsiteX740" fmla="*/ 0 w 7467600"/>
              <a:gd name="connsiteY740" fmla="*/ 1912789 h 6858000"/>
              <a:gd name="connsiteX741" fmla="*/ 97460 w 7467600"/>
              <a:gd name="connsiteY741" fmla="*/ 1953725 h 6858000"/>
              <a:gd name="connsiteX742" fmla="*/ 221272 w 7467600"/>
              <a:gd name="connsiteY742" fmla="*/ 1980766 h 6858000"/>
              <a:gd name="connsiteX743" fmla="*/ 116765 w 7467600"/>
              <a:gd name="connsiteY743" fmla="*/ 1911033 h 6858000"/>
              <a:gd name="connsiteX744" fmla="*/ 16405 w 7467600"/>
              <a:gd name="connsiteY744" fmla="*/ 1803412 h 6858000"/>
              <a:gd name="connsiteX745" fmla="*/ 0 w 7467600"/>
              <a:gd name="connsiteY745" fmla="*/ 1784777 h 6858000"/>
              <a:gd name="connsiteX746" fmla="*/ 0 w 7467600"/>
              <a:gd name="connsiteY746" fmla="*/ 1740082 h 6858000"/>
              <a:gd name="connsiteX747" fmla="*/ 39394 w 7467600"/>
              <a:gd name="connsiteY747" fmla="*/ 1784856 h 6858000"/>
              <a:gd name="connsiteX748" fmla="*/ 135813 w 7467600"/>
              <a:gd name="connsiteY748" fmla="*/ 1888838 h 6858000"/>
              <a:gd name="connsiteX749" fmla="*/ 242575 w 7467600"/>
              <a:gd name="connsiteY749" fmla="*/ 1958841 h 6858000"/>
              <a:gd name="connsiteX750" fmla="*/ 82197 w 7467600"/>
              <a:gd name="connsiteY750" fmla="*/ 1754826 h 6858000"/>
              <a:gd name="connsiteX751" fmla="*/ 0 w 7467600"/>
              <a:gd name="connsiteY751" fmla="*/ 1679650 h 6858000"/>
              <a:gd name="connsiteX752" fmla="*/ 0 w 7467600"/>
              <a:gd name="connsiteY752" fmla="*/ 1602463 h 6858000"/>
              <a:gd name="connsiteX753" fmla="*/ 84689 w 7467600"/>
              <a:gd name="connsiteY753" fmla="*/ 1677442 h 6858000"/>
              <a:gd name="connsiteX754" fmla="*/ 298437 w 7467600"/>
              <a:gd name="connsiteY754" fmla="*/ 1968019 h 6858000"/>
              <a:gd name="connsiteX755" fmla="*/ 227269 w 7467600"/>
              <a:gd name="connsiteY755" fmla="*/ 1114064 h 6858000"/>
              <a:gd name="connsiteX756" fmla="*/ 248003 w 7467600"/>
              <a:gd name="connsiteY756" fmla="*/ 1089613 h 6858000"/>
              <a:gd name="connsiteX757" fmla="*/ 427020 w 7467600"/>
              <a:gd name="connsiteY757" fmla="*/ 1619803 h 6858000"/>
              <a:gd name="connsiteX758" fmla="*/ 340345 w 7467600"/>
              <a:gd name="connsiteY758" fmla="*/ 2027739 h 6858000"/>
              <a:gd name="connsiteX759" fmla="*/ 360865 w 7467600"/>
              <a:gd name="connsiteY759" fmla="*/ 2044827 h 6858000"/>
              <a:gd name="connsiteX760" fmla="*/ 560414 w 7467600"/>
              <a:gd name="connsiteY760" fmla="*/ 2421457 h 6858000"/>
              <a:gd name="connsiteX761" fmla="*/ 1359703 w 7467600"/>
              <a:gd name="connsiteY761" fmla="*/ 2578554 h 6858000"/>
              <a:gd name="connsiteX762" fmla="*/ 1359422 w 7467600"/>
              <a:gd name="connsiteY762" fmla="*/ 2577994 h 6858000"/>
              <a:gd name="connsiteX763" fmla="*/ 828701 w 7467600"/>
              <a:gd name="connsiteY763" fmla="*/ 1839520 h 6858000"/>
              <a:gd name="connsiteX764" fmla="*/ 494427 w 7467600"/>
              <a:gd name="connsiteY764" fmla="*/ 1092333 h 6858000"/>
              <a:gd name="connsiteX765" fmla="*/ 506322 w 7467600"/>
              <a:gd name="connsiteY765" fmla="*/ 1020997 h 6858000"/>
              <a:gd name="connsiteX766" fmla="*/ 4570198 w 7467600"/>
              <a:gd name="connsiteY766" fmla="*/ 978081 h 6858000"/>
              <a:gd name="connsiteX767" fmla="*/ 4523691 w 7467600"/>
              <a:gd name="connsiteY767" fmla="*/ 1127776 h 6858000"/>
              <a:gd name="connsiteX768" fmla="*/ 4509875 w 7467600"/>
              <a:gd name="connsiteY768" fmla="*/ 1167552 h 6858000"/>
              <a:gd name="connsiteX769" fmla="*/ 4478168 w 7467600"/>
              <a:gd name="connsiteY769" fmla="*/ 1260735 h 6858000"/>
              <a:gd name="connsiteX770" fmla="*/ 4409309 w 7467600"/>
              <a:gd name="connsiteY770" fmla="*/ 1666996 h 6858000"/>
              <a:gd name="connsiteX771" fmla="*/ 4370031 w 7467600"/>
              <a:gd name="connsiteY771" fmla="*/ 1955666 h 6858000"/>
              <a:gd name="connsiteX772" fmla="*/ 4570198 w 7467600"/>
              <a:gd name="connsiteY772" fmla="*/ 978081 h 6858000"/>
              <a:gd name="connsiteX773" fmla="*/ 4557898 w 7467600"/>
              <a:gd name="connsiteY773" fmla="*/ 900011 h 6858000"/>
              <a:gd name="connsiteX774" fmla="*/ 4344840 w 7467600"/>
              <a:gd name="connsiteY774" fmla="*/ 1922038 h 6858000"/>
              <a:gd name="connsiteX775" fmla="*/ 4378710 w 7467600"/>
              <a:gd name="connsiteY775" fmla="*/ 1665516 h 6858000"/>
              <a:gd name="connsiteX776" fmla="*/ 4448798 w 7467600"/>
              <a:gd name="connsiteY776" fmla="*/ 1253024 h 6858000"/>
              <a:gd name="connsiteX777" fmla="*/ 4480315 w 7467600"/>
              <a:gd name="connsiteY777" fmla="*/ 1158454 h 6858000"/>
              <a:gd name="connsiteX778" fmla="*/ 4494133 w 7467600"/>
              <a:gd name="connsiteY778" fmla="*/ 1118676 h 6858000"/>
              <a:gd name="connsiteX779" fmla="*/ 4557898 w 7467600"/>
              <a:gd name="connsiteY779" fmla="*/ 900011 h 6858000"/>
              <a:gd name="connsiteX780" fmla="*/ 5870151 w 7467600"/>
              <a:gd name="connsiteY780" fmla="*/ 898890 h 6858000"/>
              <a:gd name="connsiteX781" fmla="*/ 5861335 w 7467600"/>
              <a:gd name="connsiteY781" fmla="*/ 899177 h 6858000"/>
              <a:gd name="connsiteX782" fmla="*/ 5843702 w 7467600"/>
              <a:gd name="connsiteY782" fmla="*/ 899748 h 6858000"/>
              <a:gd name="connsiteX783" fmla="*/ 5651107 w 7467600"/>
              <a:gd name="connsiteY783" fmla="*/ 920306 h 6858000"/>
              <a:gd name="connsiteX784" fmla="*/ 5459407 w 7467600"/>
              <a:gd name="connsiteY784" fmla="*/ 940975 h 6858000"/>
              <a:gd name="connsiteX785" fmla="*/ 5374846 w 7467600"/>
              <a:gd name="connsiteY785" fmla="*/ 941988 h 6858000"/>
              <a:gd name="connsiteX786" fmla="*/ 5256105 w 7467600"/>
              <a:gd name="connsiteY786" fmla="*/ 945632 h 6858000"/>
              <a:gd name="connsiteX787" fmla="*/ 5107071 w 7467600"/>
              <a:gd name="connsiteY787" fmla="*/ 969720 h 6858000"/>
              <a:gd name="connsiteX788" fmla="*/ 4998681 w 7467600"/>
              <a:gd name="connsiteY788" fmla="*/ 988771 h 6858000"/>
              <a:gd name="connsiteX789" fmla="*/ 5870151 w 7467600"/>
              <a:gd name="connsiteY789" fmla="*/ 898890 h 6858000"/>
              <a:gd name="connsiteX790" fmla="*/ 5504425 w 7467600"/>
              <a:gd name="connsiteY790" fmla="*/ 848067 h 6858000"/>
              <a:gd name="connsiteX791" fmla="*/ 4968849 w 7467600"/>
              <a:gd name="connsiteY791" fmla="*/ 962318 h 6858000"/>
              <a:gd name="connsiteX792" fmla="*/ 5104039 w 7467600"/>
              <a:gd name="connsiteY792" fmla="*/ 940634 h 6858000"/>
              <a:gd name="connsiteX793" fmla="*/ 5256311 w 7467600"/>
              <a:gd name="connsiteY793" fmla="*/ 916490 h 6858000"/>
              <a:gd name="connsiteX794" fmla="*/ 5377381 w 7467600"/>
              <a:gd name="connsiteY794" fmla="*/ 912671 h 6858000"/>
              <a:gd name="connsiteX795" fmla="*/ 5460148 w 7467600"/>
              <a:gd name="connsiteY795" fmla="*/ 911442 h 6858000"/>
              <a:gd name="connsiteX796" fmla="*/ 5648971 w 7467600"/>
              <a:gd name="connsiteY796" fmla="*/ 891331 h 6858000"/>
              <a:gd name="connsiteX797" fmla="*/ 5844807 w 7467600"/>
              <a:gd name="connsiteY797" fmla="*/ 870718 h 6858000"/>
              <a:gd name="connsiteX798" fmla="*/ 5862975 w 7467600"/>
              <a:gd name="connsiteY798" fmla="*/ 869756 h 6858000"/>
              <a:gd name="connsiteX799" fmla="*/ 5920887 w 7467600"/>
              <a:gd name="connsiteY799" fmla="*/ 865929 h 6858000"/>
              <a:gd name="connsiteX800" fmla="*/ 5504425 w 7467600"/>
              <a:gd name="connsiteY800" fmla="*/ 848067 h 6858000"/>
              <a:gd name="connsiteX801" fmla="*/ 3607114 w 7467600"/>
              <a:gd name="connsiteY801" fmla="*/ 467441 h 6858000"/>
              <a:gd name="connsiteX802" fmla="*/ 3296242 w 7467600"/>
              <a:gd name="connsiteY802" fmla="*/ 807991 h 6858000"/>
              <a:gd name="connsiteX803" fmla="*/ 3174674 w 7467600"/>
              <a:gd name="connsiteY803" fmla="*/ 919759 h 6858000"/>
              <a:gd name="connsiteX804" fmla="*/ 3042978 w 7467600"/>
              <a:gd name="connsiteY804" fmla="*/ 1054894 h 6858000"/>
              <a:gd name="connsiteX805" fmla="*/ 2968914 w 7467600"/>
              <a:gd name="connsiteY805" fmla="*/ 1133756 h 6858000"/>
              <a:gd name="connsiteX806" fmla="*/ 3103823 w 7467600"/>
              <a:gd name="connsiteY806" fmla="*/ 1026814 h 6858000"/>
              <a:gd name="connsiteX807" fmla="*/ 3607114 w 7467600"/>
              <a:gd name="connsiteY807" fmla="*/ 467441 h 6858000"/>
              <a:gd name="connsiteX808" fmla="*/ 3744487 w 7467600"/>
              <a:gd name="connsiteY808" fmla="*/ 383136 h 6858000"/>
              <a:gd name="connsiteX809" fmla="*/ 3970213 w 7467600"/>
              <a:gd name="connsiteY809" fmla="*/ 995559 h 6858000"/>
              <a:gd name="connsiteX810" fmla="*/ 3744487 w 7467600"/>
              <a:gd name="connsiteY810" fmla="*/ 383136 h 6858000"/>
              <a:gd name="connsiteX811" fmla="*/ 3624562 w 7467600"/>
              <a:gd name="connsiteY811" fmla="*/ 367041 h 6858000"/>
              <a:gd name="connsiteX812" fmla="*/ 3489712 w 7467600"/>
              <a:gd name="connsiteY812" fmla="*/ 485386 h 6858000"/>
              <a:gd name="connsiteX813" fmla="*/ 3182994 w 7467600"/>
              <a:gd name="connsiteY813" fmla="*/ 828265 h 6858000"/>
              <a:gd name="connsiteX814" fmla="*/ 2892114 w 7467600"/>
              <a:gd name="connsiteY814" fmla="*/ 1172635 h 6858000"/>
              <a:gd name="connsiteX815" fmla="*/ 3021459 w 7467600"/>
              <a:gd name="connsiteY815" fmla="*/ 1035385 h 6858000"/>
              <a:gd name="connsiteX816" fmla="*/ 3153873 w 7467600"/>
              <a:gd name="connsiteY816" fmla="*/ 898971 h 6858000"/>
              <a:gd name="connsiteX817" fmla="*/ 3276511 w 7467600"/>
              <a:gd name="connsiteY817" fmla="*/ 786423 h 6858000"/>
              <a:gd name="connsiteX818" fmla="*/ 3584154 w 7467600"/>
              <a:gd name="connsiteY818" fmla="*/ 448218 h 6858000"/>
              <a:gd name="connsiteX819" fmla="*/ 3624562 w 7467600"/>
              <a:gd name="connsiteY819" fmla="*/ 367041 h 6858000"/>
              <a:gd name="connsiteX820" fmla="*/ 3766672 w 7467600"/>
              <a:gd name="connsiteY820" fmla="*/ 359429 h 6858000"/>
              <a:gd name="connsiteX821" fmla="*/ 3996338 w 7467600"/>
              <a:gd name="connsiteY821" fmla="*/ 968237 h 6858000"/>
              <a:gd name="connsiteX822" fmla="*/ 3766672 w 7467600"/>
              <a:gd name="connsiteY822" fmla="*/ 359429 h 6858000"/>
              <a:gd name="connsiteX823" fmla="*/ 5805386 w 7467600"/>
              <a:gd name="connsiteY823" fmla="*/ 239240 h 6858000"/>
              <a:gd name="connsiteX824" fmla="*/ 5736947 w 7467600"/>
              <a:gd name="connsiteY824" fmla="*/ 261367 h 6858000"/>
              <a:gd name="connsiteX825" fmla="*/ 5427012 w 7467600"/>
              <a:gd name="connsiteY825" fmla="*/ 311272 h 6858000"/>
              <a:gd name="connsiteX826" fmla="*/ 5147818 w 7467600"/>
              <a:gd name="connsiteY826" fmla="*/ 322112 h 6858000"/>
              <a:gd name="connsiteX827" fmla="*/ 5060854 w 7467600"/>
              <a:gd name="connsiteY827" fmla="*/ 311882 h 6858000"/>
              <a:gd name="connsiteX828" fmla="*/ 4945989 w 7467600"/>
              <a:gd name="connsiteY828" fmla="*/ 300516 h 6858000"/>
              <a:gd name="connsiteX829" fmla="*/ 5410479 w 7467600"/>
              <a:gd name="connsiteY829" fmla="*/ 348434 h 6858000"/>
              <a:gd name="connsiteX830" fmla="*/ 5805386 w 7467600"/>
              <a:gd name="connsiteY830" fmla="*/ 239240 h 6858000"/>
              <a:gd name="connsiteX831" fmla="*/ 5905192 w 7467600"/>
              <a:gd name="connsiteY831" fmla="*/ 163079 h 6858000"/>
              <a:gd name="connsiteX832" fmla="*/ 5865655 w 7467600"/>
              <a:gd name="connsiteY832" fmla="*/ 171901 h 6858000"/>
              <a:gd name="connsiteX833" fmla="*/ 5259740 w 7467600"/>
              <a:gd name="connsiteY833" fmla="*/ 257013 h 6858000"/>
              <a:gd name="connsiteX834" fmla="*/ 5208466 w 7467600"/>
              <a:gd name="connsiteY834" fmla="*/ 257550 h 6858000"/>
              <a:gd name="connsiteX835" fmla="*/ 4980204 w 7467600"/>
              <a:gd name="connsiteY835" fmla="*/ 271903 h 6858000"/>
              <a:gd name="connsiteX836" fmla="*/ 5068068 w 7467600"/>
              <a:gd name="connsiteY836" fmla="*/ 282244 h 6858000"/>
              <a:gd name="connsiteX837" fmla="*/ 5153231 w 7467600"/>
              <a:gd name="connsiteY837" fmla="*/ 292240 h 6858000"/>
              <a:gd name="connsiteX838" fmla="*/ 5426491 w 7467600"/>
              <a:gd name="connsiteY838" fmla="*/ 281128 h 6858000"/>
              <a:gd name="connsiteX839" fmla="*/ 5731212 w 7467600"/>
              <a:gd name="connsiteY839" fmla="*/ 231951 h 6858000"/>
              <a:gd name="connsiteX840" fmla="*/ 5905192 w 7467600"/>
              <a:gd name="connsiteY840" fmla="*/ 163079 h 6858000"/>
              <a:gd name="connsiteX841" fmla="*/ 5944437 w 7467600"/>
              <a:gd name="connsiteY841" fmla="*/ 113829 h 6858000"/>
              <a:gd name="connsiteX842" fmla="*/ 5825032 w 7467600"/>
              <a:gd name="connsiteY842" fmla="*/ 146405 h 6858000"/>
              <a:gd name="connsiteX843" fmla="*/ 4955599 w 7467600"/>
              <a:gd name="connsiteY843" fmla="*/ 247008 h 6858000"/>
              <a:gd name="connsiteX844" fmla="*/ 5210104 w 7467600"/>
              <a:gd name="connsiteY844" fmla="*/ 228123 h 6858000"/>
              <a:gd name="connsiteX845" fmla="*/ 5261015 w 7467600"/>
              <a:gd name="connsiteY845" fmla="*/ 227087 h 6858000"/>
              <a:gd name="connsiteX846" fmla="*/ 5861181 w 7467600"/>
              <a:gd name="connsiteY846" fmla="*/ 143093 h 6858000"/>
              <a:gd name="connsiteX847" fmla="*/ 5961252 w 7467600"/>
              <a:gd name="connsiteY847" fmla="*/ 114820 h 6858000"/>
              <a:gd name="connsiteX848" fmla="*/ 5944437 w 7467600"/>
              <a:gd name="connsiteY848" fmla="*/ 113829 h 6858000"/>
              <a:gd name="connsiteX849" fmla="*/ 3882765 w 7467600"/>
              <a:gd name="connsiteY849" fmla="*/ 0 h 6858000"/>
              <a:gd name="connsiteX850" fmla="*/ 3995099 w 7467600"/>
              <a:gd name="connsiteY850" fmla="*/ 0 h 6858000"/>
              <a:gd name="connsiteX851" fmla="*/ 4163818 w 7467600"/>
              <a:gd name="connsiteY851" fmla="*/ 234104 h 6858000"/>
              <a:gd name="connsiteX852" fmla="*/ 4172099 w 7467600"/>
              <a:gd name="connsiteY852" fmla="*/ 234207 h 6858000"/>
              <a:gd name="connsiteX853" fmla="*/ 4784282 w 7467600"/>
              <a:gd name="connsiteY853" fmla="*/ 276561 h 6858000"/>
              <a:gd name="connsiteX854" fmla="*/ 4801687 w 7467600"/>
              <a:gd name="connsiteY854" fmla="*/ 267764 h 6858000"/>
              <a:gd name="connsiteX855" fmla="*/ 6082788 w 7467600"/>
              <a:gd name="connsiteY855" fmla="*/ 64119 h 6858000"/>
              <a:gd name="connsiteX856" fmla="*/ 6099442 w 7467600"/>
              <a:gd name="connsiteY856" fmla="*/ 82568 h 6858000"/>
              <a:gd name="connsiteX857" fmla="*/ 4804137 w 7467600"/>
              <a:gd name="connsiteY857" fmla="*/ 320931 h 6858000"/>
              <a:gd name="connsiteX858" fmla="*/ 4227047 w 7467600"/>
              <a:gd name="connsiteY858" fmla="*/ 313415 h 6858000"/>
              <a:gd name="connsiteX859" fmla="*/ 4346041 w 7467600"/>
              <a:gd name="connsiteY859" fmla="*/ 456086 h 6858000"/>
              <a:gd name="connsiteX860" fmla="*/ 4870967 w 7467600"/>
              <a:gd name="connsiteY860" fmla="*/ 963061 h 6858000"/>
              <a:gd name="connsiteX861" fmla="*/ 4889647 w 7467600"/>
              <a:gd name="connsiteY861" fmla="*/ 957147 h 6858000"/>
              <a:gd name="connsiteX862" fmla="*/ 5422504 w 7467600"/>
              <a:gd name="connsiteY862" fmla="*/ 805191 h 6858000"/>
              <a:gd name="connsiteX863" fmla="*/ 6087656 w 7467600"/>
              <a:gd name="connsiteY863" fmla="*/ 826703 h 6858000"/>
              <a:gd name="connsiteX864" fmla="*/ 6058717 w 7467600"/>
              <a:gd name="connsiteY864" fmla="*/ 865992 h 6858000"/>
              <a:gd name="connsiteX865" fmla="*/ 4974153 w 7467600"/>
              <a:gd name="connsiteY865" fmla="*/ 1045456 h 6858000"/>
              <a:gd name="connsiteX866" fmla="*/ 5627835 w 7467600"/>
              <a:gd name="connsiteY866" fmla="*/ 1472077 h 6858000"/>
              <a:gd name="connsiteX867" fmla="*/ 5629817 w 7467600"/>
              <a:gd name="connsiteY867" fmla="*/ 1471412 h 6858000"/>
              <a:gd name="connsiteX868" fmla="*/ 5634124 w 7467600"/>
              <a:gd name="connsiteY868" fmla="*/ 1470572 h 6858000"/>
              <a:gd name="connsiteX869" fmla="*/ 5755832 w 7467600"/>
              <a:gd name="connsiteY869" fmla="*/ 1383886 h 6858000"/>
              <a:gd name="connsiteX870" fmla="*/ 6014186 w 7467600"/>
              <a:gd name="connsiteY870" fmla="*/ 1279799 h 6858000"/>
              <a:gd name="connsiteX871" fmla="*/ 6901619 w 7467600"/>
              <a:gd name="connsiteY871" fmla="*/ 1047874 h 6858000"/>
              <a:gd name="connsiteX872" fmla="*/ 6931566 w 7467600"/>
              <a:gd name="connsiteY872" fmla="*/ 1062034 h 6858000"/>
              <a:gd name="connsiteX873" fmla="*/ 5790982 w 7467600"/>
              <a:gd name="connsiteY873" fmla="*/ 1561380 h 6858000"/>
              <a:gd name="connsiteX874" fmla="*/ 6188971 w 7467600"/>
              <a:gd name="connsiteY874" fmla="*/ 1755168 h 6858000"/>
              <a:gd name="connsiteX875" fmla="*/ 6202446 w 7467600"/>
              <a:gd name="connsiteY875" fmla="*/ 1752268 h 6858000"/>
              <a:gd name="connsiteX876" fmla="*/ 7179560 w 7467600"/>
              <a:gd name="connsiteY876" fmla="*/ 1467551 h 6858000"/>
              <a:gd name="connsiteX877" fmla="*/ 7158730 w 7467600"/>
              <a:gd name="connsiteY877" fmla="*/ 1507835 h 6858000"/>
              <a:gd name="connsiteX878" fmla="*/ 6326959 w 7467600"/>
              <a:gd name="connsiteY878" fmla="*/ 1817686 h 6858000"/>
              <a:gd name="connsiteX879" fmla="*/ 6537433 w 7467600"/>
              <a:gd name="connsiteY879" fmla="*/ 1907790 h 6858000"/>
              <a:gd name="connsiteX880" fmla="*/ 6550221 w 7467600"/>
              <a:gd name="connsiteY880" fmla="*/ 1910729 h 6858000"/>
              <a:gd name="connsiteX881" fmla="*/ 6964438 w 7467600"/>
              <a:gd name="connsiteY881" fmla="*/ 2209505 h 6858000"/>
              <a:gd name="connsiteX882" fmla="*/ 7367862 w 7467600"/>
              <a:gd name="connsiteY882" fmla="*/ 2806833 h 6858000"/>
              <a:gd name="connsiteX883" fmla="*/ 7364329 w 7467600"/>
              <a:gd name="connsiteY883" fmla="*/ 2826907 h 6858000"/>
              <a:gd name="connsiteX884" fmla="*/ 7290545 w 7467600"/>
              <a:gd name="connsiteY884" fmla="*/ 2850663 h 6858000"/>
              <a:gd name="connsiteX885" fmla="*/ 6472036 w 7467600"/>
              <a:gd name="connsiteY885" fmla="*/ 1959003 h 6858000"/>
              <a:gd name="connsiteX886" fmla="*/ 5792897 w 7467600"/>
              <a:gd name="connsiteY886" fmla="*/ 1647747 h 6858000"/>
              <a:gd name="connsiteX887" fmla="*/ 5842751 w 7467600"/>
              <a:gd name="connsiteY887" fmla="*/ 1816112 h 6858000"/>
              <a:gd name="connsiteX888" fmla="*/ 5847424 w 7467600"/>
              <a:gd name="connsiteY888" fmla="*/ 1815776 h 6858000"/>
              <a:gd name="connsiteX889" fmla="*/ 6399821 w 7467600"/>
              <a:gd name="connsiteY889" fmla="*/ 2344799 h 6858000"/>
              <a:gd name="connsiteX890" fmla="*/ 6323232 w 7467600"/>
              <a:gd name="connsiteY890" fmla="*/ 2389634 h 6858000"/>
              <a:gd name="connsiteX891" fmla="*/ 5942958 w 7467600"/>
              <a:gd name="connsiteY891" fmla="*/ 2077708 h 6858000"/>
              <a:gd name="connsiteX892" fmla="*/ 5921559 w 7467600"/>
              <a:gd name="connsiteY892" fmla="*/ 2378596 h 6858000"/>
              <a:gd name="connsiteX893" fmla="*/ 5817651 w 7467600"/>
              <a:gd name="connsiteY893" fmla="*/ 3023919 h 6858000"/>
              <a:gd name="connsiteX894" fmla="*/ 5729634 w 7467600"/>
              <a:gd name="connsiteY894" fmla="*/ 3051849 h 6858000"/>
              <a:gd name="connsiteX895" fmla="*/ 5611018 w 7467600"/>
              <a:gd name="connsiteY895" fmla="*/ 2316769 h 6858000"/>
              <a:gd name="connsiteX896" fmla="*/ 5687608 w 7467600"/>
              <a:gd name="connsiteY896" fmla="*/ 2039972 h 6858000"/>
              <a:gd name="connsiteX897" fmla="*/ 5657554 w 7467600"/>
              <a:gd name="connsiteY897" fmla="*/ 1576445 h 6858000"/>
              <a:gd name="connsiteX898" fmla="*/ 5150475 w 7467600"/>
              <a:gd name="connsiteY898" fmla="*/ 1274012 h 6858000"/>
              <a:gd name="connsiteX899" fmla="*/ 5349142 w 7467600"/>
              <a:gd name="connsiteY899" fmla="*/ 2204405 h 6858000"/>
              <a:gd name="connsiteX900" fmla="*/ 5262214 w 7467600"/>
              <a:gd name="connsiteY900" fmla="*/ 2233836 h 6858000"/>
              <a:gd name="connsiteX901" fmla="*/ 4981539 w 7467600"/>
              <a:gd name="connsiteY901" fmla="*/ 1542201 h 6858000"/>
              <a:gd name="connsiteX902" fmla="*/ 4958461 w 7467600"/>
              <a:gd name="connsiteY902" fmla="*/ 1136957 h 6858000"/>
              <a:gd name="connsiteX903" fmla="*/ 4655015 w 7467600"/>
              <a:gd name="connsiteY903" fmla="*/ 891426 h 6858000"/>
              <a:gd name="connsiteX904" fmla="*/ 4348002 w 7467600"/>
              <a:gd name="connsiteY904" fmla="*/ 2205895 h 6858000"/>
              <a:gd name="connsiteX905" fmla="*/ 4262250 w 7467600"/>
              <a:gd name="connsiteY905" fmla="*/ 2219972 h 6858000"/>
              <a:gd name="connsiteX906" fmla="*/ 4550611 w 7467600"/>
              <a:gd name="connsiteY906" fmla="*/ 817540 h 6858000"/>
              <a:gd name="connsiteX907" fmla="*/ 4564418 w 7467600"/>
              <a:gd name="connsiteY907" fmla="*/ 808293 h 6858000"/>
              <a:gd name="connsiteX908" fmla="*/ 4266388 w 7467600"/>
              <a:gd name="connsiteY908" fmla="*/ 500083 h 6858000"/>
              <a:gd name="connsiteX909" fmla="*/ 4032842 w 7467600"/>
              <a:gd name="connsiteY909" fmla="*/ 211809 h 6858000"/>
              <a:gd name="connsiteX910" fmla="*/ 3882765 w 7467600"/>
              <a:gd name="connsiteY910" fmla="*/ 0 h 6858000"/>
              <a:gd name="connsiteX911" fmla="*/ 3721337 w 7467600"/>
              <a:gd name="connsiteY911" fmla="*/ 0 h 6858000"/>
              <a:gd name="connsiteX912" fmla="*/ 3797544 w 7467600"/>
              <a:gd name="connsiteY912" fmla="*/ 0 h 6858000"/>
              <a:gd name="connsiteX913" fmla="*/ 3775734 w 7467600"/>
              <a:gd name="connsiteY913" fmla="*/ 95131 h 6858000"/>
              <a:gd name="connsiteX914" fmla="*/ 3724807 w 7467600"/>
              <a:gd name="connsiteY914" fmla="*/ 272257 h 6858000"/>
              <a:gd name="connsiteX915" fmla="*/ 3726844 w 7467600"/>
              <a:gd name="connsiteY915" fmla="*/ 282988 h 6858000"/>
              <a:gd name="connsiteX916" fmla="*/ 3742664 w 7467600"/>
              <a:gd name="connsiteY916" fmla="*/ 279918 h 6858000"/>
              <a:gd name="connsiteX917" fmla="*/ 4103910 w 7467600"/>
              <a:gd name="connsiteY917" fmla="*/ 1161917 h 6858000"/>
              <a:gd name="connsiteX918" fmla="*/ 4020269 w 7467600"/>
              <a:gd name="connsiteY918" fmla="*/ 1200406 h 6858000"/>
              <a:gd name="connsiteX919" fmla="*/ 3674882 w 7467600"/>
              <a:gd name="connsiteY919" fmla="*/ 488524 h 6858000"/>
              <a:gd name="connsiteX920" fmla="*/ 3132682 w 7467600"/>
              <a:gd name="connsiteY920" fmla="*/ 1072284 h 6858000"/>
              <a:gd name="connsiteX921" fmla="*/ 2716346 w 7467600"/>
              <a:gd name="connsiteY921" fmla="*/ 1276376 h 6858000"/>
              <a:gd name="connsiteX922" fmla="*/ 2716772 w 7467600"/>
              <a:gd name="connsiteY922" fmla="*/ 1255462 h 6858000"/>
              <a:gd name="connsiteX923" fmla="*/ 3471096 w 7467600"/>
              <a:gd name="connsiteY923" fmla="*/ 437072 h 6858000"/>
              <a:gd name="connsiteX924" fmla="*/ 3639057 w 7467600"/>
              <a:gd name="connsiteY924" fmla="*/ 286334 h 6858000"/>
              <a:gd name="connsiteX925" fmla="*/ 3640309 w 7467600"/>
              <a:gd name="connsiteY925" fmla="*/ 284664 h 6858000"/>
              <a:gd name="connsiteX926" fmla="*/ 3646022 w 7467600"/>
              <a:gd name="connsiteY926" fmla="*/ 276711 h 6858000"/>
              <a:gd name="connsiteX927" fmla="*/ 3707943 w 7467600"/>
              <a:gd name="connsiteY927" fmla="*/ 65958 h 6858000"/>
              <a:gd name="connsiteX928" fmla="*/ 3721337 w 7467600"/>
              <a:gd name="connsiteY928" fmla="*/ 0 h 6858000"/>
              <a:gd name="connsiteX929" fmla="*/ 2867960 w 7467600"/>
              <a:gd name="connsiteY929" fmla="*/ 0 h 6858000"/>
              <a:gd name="connsiteX930" fmla="*/ 2926351 w 7467600"/>
              <a:gd name="connsiteY930" fmla="*/ 0 h 6858000"/>
              <a:gd name="connsiteX931" fmla="*/ 2902823 w 7467600"/>
              <a:gd name="connsiteY931" fmla="*/ 262929 h 6858000"/>
              <a:gd name="connsiteX932" fmla="*/ 2940663 w 7467600"/>
              <a:gd name="connsiteY932" fmla="*/ 140884 h 6858000"/>
              <a:gd name="connsiteX933" fmla="*/ 2947039 w 7467600"/>
              <a:gd name="connsiteY933" fmla="*/ 122524 h 6858000"/>
              <a:gd name="connsiteX934" fmla="*/ 2984316 w 7467600"/>
              <a:gd name="connsiteY934" fmla="*/ 0 h 6858000"/>
              <a:gd name="connsiteX935" fmla="*/ 3016114 w 7467600"/>
              <a:gd name="connsiteY935" fmla="*/ 0 h 6858000"/>
              <a:gd name="connsiteX936" fmla="*/ 2979949 w 7467600"/>
              <a:gd name="connsiteY936" fmla="*/ 119274 h 6858000"/>
              <a:gd name="connsiteX937" fmla="*/ 3023879 w 7467600"/>
              <a:gd name="connsiteY937" fmla="*/ 0 h 6858000"/>
              <a:gd name="connsiteX938" fmla="*/ 3105400 w 7467600"/>
              <a:gd name="connsiteY938" fmla="*/ 0 h 6858000"/>
              <a:gd name="connsiteX939" fmla="*/ 3094669 w 7467600"/>
              <a:gd name="connsiteY939" fmla="*/ 30308 h 6858000"/>
              <a:gd name="connsiteX940" fmla="*/ 2901945 w 7467600"/>
              <a:gd name="connsiteY940" fmla="*/ 466538 h 6858000"/>
              <a:gd name="connsiteX941" fmla="*/ 2815209 w 7467600"/>
              <a:gd name="connsiteY941" fmla="*/ 497361 h 6858000"/>
              <a:gd name="connsiteX942" fmla="*/ 2844845 w 7467600"/>
              <a:gd name="connsiteY942" fmla="*/ 127638 h 6858000"/>
              <a:gd name="connsiteX943" fmla="*/ 2867960 w 7467600"/>
              <a:gd name="connsiteY943" fmla="*/ 0 h 6858000"/>
              <a:gd name="connsiteX944" fmla="*/ 1057230 w 7467600"/>
              <a:gd name="connsiteY944" fmla="*/ 0 h 6858000"/>
              <a:gd name="connsiteX945" fmla="*/ 1111003 w 7467600"/>
              <a:gd name="connsiteY945" fmla="*/ 0 h 6858000"/>
              <a:gd name="connsiteX946" fmla="*/ 1125553 w 7467600"/>
              <a:gd name="connsiteY946" fmla="*/ 52588 h 6858000"/>
              <a:gd name="connsiteX947" fmla="*/ 1304276 w 7467600"/>
              <a:gd name="connsiteY947" fmla="*/ 476275 h 6858000"/>
              <a:gd name="connsiteX948" fmla="*/ 1492066 w 7467600"/>
              <a:gd name="connsiteY948" fmla="*/ 886333 h 6858000"/>
              <a:gd name="connsiteX949" fmla="*/ 1423698 w 7467600"/>
              <a:gd name="connsiteY949" fmla="*/ 710817 h 6858000"/>
              <a:gd name="connsiteX950" fmla="*/ 1357609 w 7467600"/>
              <a:gd name="connsiteY950" fmla="*/ 532892 h 6858000"/>
              <a:gd name="connsiteX951" fmla="*/ 1309550 w 7467600"/>
              <a:gd name="connsiteY951" fmla="*/ 374031 h 6858000"/>
              <a:gd name="connsiteX952" fmla="*/ 1193673 w 7467600"/>
              <a:gd name="connsiteY952" fmla="*/ 49533 h 6858000"/>
              <a:gd name="connsiteX953" fmla="*/ 1164391 w 7467600"/>
              <a:gd name="connsiteY953" fmla="*/ 0 h 6858000"/>
              <a:gd name="connsiteX954" fmla="*/ 1200666 w 7467600"/>
              <a:gd name="connsiteY954" fmla="*/ 0 h 6858000"/>
              <a:gd name="connsiteX955" fmla="*/ 1223408 w 7467600"/>
              <a:gd name="connsiteY955" fmla="*/ 38996 h 6858000"/>
              <a:gd name="connsiteX956" fmla="*/ 1339635 w 7467600"/>
              <a:gd name="connsiteY956" fmla="*/ 365517 h 6858000"/>
              <a:gd name="connsiteX957" fmla="*/ 1387469 w 7467600"/>
              <a:gd name="connsiteY957" fmla="*/ 523079 h 6858000"/>
              <a:gd name="connsiteX958" fmla="*/ 1452685 w 7467600"/>
              <a:gd name="connsiteY958" fmla="*/ 699806 h 6858000"/>
              <a:gd name="connsiteX959" fmla="*/ 1492092 w 7467600"/>
              <a:gd name="connsiteY959" fmla="*/ 800424 h 6858000"/>
              <a:gd name="connsiteX960" fmla="*/ 1455302 w 7467600"/>
              <a:gd name="connsiteY960" fmla="*/ 632913 h 6858000"/>
              <a:gd name="connsiteX961" fmla="*/ 1222336 w 7467600"/>
              <a:gd name="connsiteY961" fmla="*/ 9480 h 6858000"/>
              <a:gd name="connsiteX962" fmla="*/ 1214634 w 7467600"/>
              <a:gd name="connsiteY962" fmla="*/ 0 h 6858000"/>
              <a:gd name="connsiteX963" fmla="*/ 1289827 w 7467600"/>
              <a:gd name="connsiteY963" fmla="*/ 0 h 6858000"/>
              <a:gd name="connsiteX964" fmla="*/ 1321076 w 7467600"/>
              <a:gd name="connsiteY964" fmla="*/ 59722 h 6858000"/>
              <a:gd name="connsiteX965" fmla="*/ 1512579 w 7467600"/>
              <a:gd name="connsiteY965" fmla="*/ 626441 h 6858000"/>
              <a:gd name="connsiteX966" fmla="*/ 1506076 w 7467600"/>
              <a:gd name="connsiteY966" fmla="*/ 1089289 h 6858000"/>
              <a:gd name="connsiteX967" fmla="*/ 1486346 w 7467600"/>
              <a:gd name="connsiteY967" fmla="*/ 1079919 h 6858000"/>
              <a:gd name="connsiteX968" fmla="*/ 1070511 w 7467600"/>
              <a:gd name="connsiteY968" fmla="*/ 48609 h 6858000"/>
              <a:gd name="connsiteX969" fmla="*/ 1057230 w 7467600"/>
              <a:gd name="connsiteY969" fmla="*/ 0 h 6858000"/>
              <a:gd name="connsiteX970" fmla="*/ 43151 w 7467600"/>
              <a:gd name="connsiteY970" fmla="*/ 0 h 6858000"/>
              <a:gd name="connsiteX971" fmla="*/ 95283 w 7467600"/>
              <a:gd name="connsiteY971" fmla="*/ 0 h 6858000"/>
              <a:gd name="connsiteX972" fmla="*/ 300708 w 7467600"/>
              <a:gd name="connsiteY972" fmla="*/ 154571 h 6858000"/>
              <a:gd name="connsiteX973" fmla="*/ 530414 w 7467600"/>
              <a:gd name="connsiteY973" fmla="*/ 354673 h 6858000"/>
              <a:gd name="connsiteX974" fmla="*/ 333785 w 7467600"/>
              <a:gd name="connsiteY974" fmla="*/ 161564 h 6858000"/>
              <a:gd name="connsiteX975" fmla="*/ 147005 w 7467600"/>
              <a:gd name="connsiteY975" fmla="*/ 0 h 6858000"/>
              <a:gd name="connsiteX976" fmla="*/ 272509 w 7467600"/>
              <a:gd name="connsiteY976" fmla="*/ 0 h 6858000"/>
              <a:gd name="connsiteX977" fmla="*/ 326276 w 7467600"/>
              <a:gd name="connsiteY977" fmla="*/ 45847 h 6858000"/>
              <a:gd name="connsiteX978" fmla="*/ 823759 w 7467600"/>
              <a:gd name="connsiteY978" fmla="*/ 574145 h 6858000"/>
              <a:gd name="connsiteX979" fmla="*/ 811254 w 7467600"/>
              <a:gd name="connsiteY979" fmla="*/ 665546 h 6858000"/>
              <a:gd name="connsiteX980" fmla="*/ 154042 w 7467600"/>
              <a:gd name="connsiteY980" fmla="*/ 261522 h 6858000"/>
              <a:gd name="connsiteX981" fmla="*/ 13550 w 7467600"/>
              <a:gd name="connsiteY981" fmla="*/ 158423 h 6858000"/>
              <a:gd name="connsiteX982" fmla="*/ 0 w 7467600"/>
              <a:gd name="connsiteY982" fmla="*/ 146618 h 6858000"/>
              <a:gd name="connsiteX983" fmla="*/ 0 w 7467600"/>
              <a:gd name="connsiteY983" fmla="*/ 59161 h 6858000"/>
              <a:gd name="connsiteX984" fmla="*/ 45427 w 7467600"/>
              <a:gd name="connsiteY984" fmla="*/ 101078 h 6858000"/>
              <a:gd name="connsiteX985" fmla="*/ 630103 w 7467600"/>
              <a:gd name="connsiteY985" fmla="*/ 485885 h 6858000"/>
              <a:gd name="connsiteX986" fmla="*/ 532040 w 7467600"/>
              <a:gd name="connsiteY986" fmla="*/ 399359 h 6858000"/>
              <a:gd name="connsiteX987" fmla="*/ 517618 w 7467600"/>
              <a:gd name="connsiteY987" fmla="*/ 385726 h 6858000"/>
              <a:gd name="connsiteX988" fmla="*/ 285074 w 7467600"/>
              <a:gd name="connsiteY988" fmla="*/ 182755 h 6858000"/>
              <a:gd name="connsiteX989" fmla="*/ 43151 w 7467600"/>
              <a:gd name="connsiteY98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427076 w 7467600"/>
              <a:gd name="connsiteY131" fmla="*/ 5142684 h 6858000"/>
              <a:gd name="connsiteX132" fmla="*/ 7312201 w 7467600"/>
              <a:gd name="connsiteY132" fmla="*/ 5128278 h 6858000"/>
              <a:gd name="connsiteX133" fmla="*/ 1903353 w 7467600"/>
              <a:gd name="connsiteY133" fmla="*/ 5044827 h 6858000"/>
              <a:gd name="connsiteX134" fmla="*/ 1936931 w 7467600"/>
              <a:gd name="connsiteY134" fmla="*/ 5093954 h 6858000"/>
              <a:gd name="connsiteX135" fmla="*/ 2195868 w 7467600"/>
              <a:gd name="connsiteY135" fmla="*/ 5396574 h 6858000"/>
              <a:gd name="connsiteX136" fmla="*/ 2088852 w 7467600"/>
              <a:gd name="connsiteY136" fmla="*/ 5166123 h 6858000"/>
              <a:gd name="connsiteX137" fmla="*/ 1958241 w 7467600"/>
              <a:gd name="connsiteY137" fmla="*/ 5067955 h 6858000"/>
              <a:gd name="connsiteX138" fmla="*/ 1903353 w 7467600"/>
              <a:gd name="connsiteY138" fmla="*/ 5044827 h 6858000"/>
              <a:gd name="connsiteX139" fmla="*/ 1979378 w 7467600"/>
              <a:gd name="connsiteY139" fmla="*/ 4769504 h 6858000"/>
              <a:gd name="connsiteX140" fmla="*/ 2882120 w 7467600"/>
              <a:gd name="connsiteY140" fmla="*/ 5064547 h 6858000"/>
              <a:gd name="connsiteX141" fmla="*/ 2793103 w 7467600"/>
              <a:gd name="connsiteY141" fmla="*/ 5039699 h 6858000"/>
              <a:gd name="connsiteX142" fmla="*/ 2770041 w 7467600"/>
              <a:gd name="connsiteY142" fmla="*/ 5033634 h 6858000"/>
              <a:gd name="connsiteX143" fmla="*/ 1979378 w 7467600"/>
              <a:gd name="connsiteY143" fmla="*/ 4769504 h 6858000"/>
              <a:gd name="connsiteX144" fmla="*/ 1927410 w 7467600"/>
              <a:gd name="connsiteY144" fmla="*/ 4716164 h 6858000"/>
              <a:gd name="connsiteX145" fmla="*/ 1959587 w 7467600"/>
              <a:gd name="connsiteY145" fmla="*/ 4728849 h 6858000"/>
              <a:gd name="connsiteX146" fmla="*/ 2777707 w 7467600"/>
              <a:gd name="connsiteY146" fmla="*/ 5003991 h 6858000"/>
              <a:gd name="connsiteX147" fmla="*/ 2800768 w 7467600"/>
              <a:gd name="connsiteY147" fmla="*/ 5010056 h 6858000"/>
              <a:gd name="connsiteX148" fmla="*/ 2879408 w 7467600"/>
              <a:gd name="connsiteY148" fmla="*/ 5031590 h 6858000"/>
              <a:gd name="connsiteX149" fmla="*/ 2862295 w 7467600"/>
              <a:gd name="connsiteY149" fmla="*/ 5022958 h 6858000"/>
              <a:gd name="connsiteX150" fmla="*/ 2813343 w 7467600"/>
              <a:gd name="connsiteY150" fmla="*/ 4998369 h 6858000"/>
              <a:gd name="connsiteX151" fmla="*/ 2646245 w 7467600"/>
              <a:gd name="connsiteY151" fmla="*/ 4930999 h 6858000"/>
              <a:gd name="connsiteX152" fmla="*/ 1999243 w 7467600"/>
              <a:gd name="connsiteY152" fmla="*/ 4730524 h 6858000"/>
              <a:gd name="connsiteX153" fmla="*/ 1979527 w 7467600"/>
              <a:gd name="connsiteY153" fmla="*/ 4726651 h 6858000"/>
              <a:gd name="connsiteX154" fmla="*/ 1927410 w 7467600"/>
              <a:gd name="connsiteY154" fmla="*/ 4716164 h 6858000"/>
              <a:gd name="connsiteX155" fmla="*/ 1997014 w 7467600"/>
              <a:gd name="connsiteY155" fmla="*/ 4698007 h 6858000"/>
              <a:gd name="connsiteX156" fmla="*/ 2005458 w 7467600"/>
              <a:gd name="connsiteY156" fmla="*/ 4699540 h 6858000"/>
              <a:gd name="connsiteX157" fmla="*/ 2657186 w 7467600"/>
              <a:gd name="connsiteY157" fmla="*/ 4901687 h 6858000"/>
              <a:gd name="connsiteX158" fmla="*/ 2826662 w 7467600"/>
              <a:gd name="connsiteY158" fmla="*/ 4970362 h 6858000"/>
              <a:gd name="connsiteX159" fmla="*/ 2876100 w 7467600"/>
              <a:gd name="connsiteY159" fmla="*/ 4995397 h 6858000"/>
              <a:gd name="connsiteX160" fmla="*/ 3042600 w 7467600"/>
              <a:gd name="connsiteY160" fmla="*/ 5059532 h 6858000"/>
              <a:gd name="connsiteX161" fmla="*/ 1997014 w 7467600"/>
              <a:gd name="connsiteY161" fmla="*/ 4698007 h 6858000"/>
              <a:gd name="connsiteX162" fmla="*/ 2305292 w 7467600"/>
              <a:gd name="connsiteY162" fmla="*/ 4219492 h 6858000"/>
              <a:gd name="connsiteX163" fmla="*/ 3360922 w 7467600"/>
              <a:gd name="connsiteY163" fmla="*/ 4529373 h 6858000"/>
              <a:gd name="connsiteX164" fmla="*/ 3492420 w 7467600"/>
              <a:gd name="connsiteY164" fmla="*/ 4510145 h 6858000"/>
              <a:gd name="connsiteX165" fmla="*/ 3364086 w 7467600"/>
              <a:gd name="connsiteY165" fmla="*/ 4480340 h 6858000"/>
              <a:gd name="connsiteX166" fmla="*/ 3225818 w 7467600"/>
              <a:gd name="connsiteY166" fmla="*/ 4411822 h 6858000"/>
              <a:gd name="connsiteX167" fmla="*/ 3129696 w 7467600"/>
              <a:gd name="connsiteY167" fmla="*/ 4360704 h 6858000"/>
              <a:gd name="connsiteX168" fmla="*/ 2814545 w 7467600"/>
              <a:gd name="connsiteY168" fmla="*/ 4282955 h 6858000"/>
              <a:gd name="connsiteX169" fmla="*/ 2305292 w 7467600"/>
              <a:gd name="connsiteY169" fmla="*/ 4219492 h 6858000"/>
              <a:gd name="connsiteX170" fmla="*/ 2626982 w 7467600"/>
              <a:gd name="connsiteY170" fmla="*/ 4206450 h 6858000"/>
              <a:gd name="connsiteX171" fmla="*/ 2490617 w 7467600"/>
              <a:gd name="connsiteY171" fmla="*/ 4206951 h 6858000"/>
              <a:gd name="connsiteX172" fmla="*/ 2819869 w 7467600"/>
              <a:gd name="connsiteY172" fmla="*/ 4252936 h 6858000"/>
              <a:gd name="connsiteX173" fmla="*/ 3143018 w 7467600"/>
              <a:gd name="connsiteY173" fmla="*/ 4332698 h 6858000"/>
              <a:gd name="connsiteX174" fmla="*/ 3241520 w 7467600"/>
              <a:gd name="connsiteY174" fmla="*/ 4385112 h 6858000"/>
              <a:gd name="connsiteX175" fmla="*/ 3374575 w 7467600"/>
              <a:gd name="connsiteY175" fmla="*/ 4451517 h 6858000"/>
              <a:gd name="connsiteX176" fmla="*/ 3505221 w 7467600"/>
              <a:gd name="connsiteY176" fmla="*/ 4480757 h 6858000"/>
              <a:gd name="connsiteX177" fmla="*/ 2626982 w 7467600"/>
              <a:gd name="connsiteY177" fmla="*/ 4206450 h 6858000"/>
              <a:gd name="connsiteX178" fmla="*/ 1310106 w 7467600"/>
              <a:gd name="connsiteY178" fmla="*/ 3943217 h 6858000"/>
              <a:gd name="connsiteX179" fmla="*/ 854994 w 7467600"/>
              <a:gd name="connsiteY179" fmla="*/ 4399136 h 6858000"/>
              <a:gd name="connsiteX180" fmla="*/ 742462 w 7467600"/>
              <a:gd name="connsiteY180" fmla="*/ 4594648 h 6858000"/>
              <a:gd name="connsiteX181" fmla="*/ 820602 w 7467600"/>
              <a:gd name="connsiteY181" fmla="*/ 4485915 h 6858000"/>
              <a:gd name="connsiteX182" fmla="*/ 878295 w 7467600"/>
              <a:gd name="connsiteY182" fmla="*/ 4403594 h 6858000"/>
              <a:gd name="connsiteX183" fmla="*/ 1240607 w 7467600"/>
              <a:gd name="connsiteY183" fmla="*/ 4010401 h 6858000"/>
              <a:gd name="connsiteX184" fmla="*/ 1310106 w 7467600"/>
              <a:gd name="connsiteY184" fmla="*/ 3943217 h 6858000"/>
              <a:gd name="connsiteX185" fmla="*/ 1423113 w 7467600"/>
              <a:gd name="connsiteY185" fmla="*/ 3874565 h 6858000"/>
              <a:gd name="connsiteX186" fmla="*/ 1260565 w 7467600"/>
              <a:gd name="connsiteY186" fmla="*/ 4031982 h 6858000"/>
              <a:gd name="connsiteX187" fmla="*/ 901900 w 7467600"/>
              <a:gd name="connsiteY187" fmla="*/ 4421236 h 6858000"/>
              <a:gd name="connsiteX188" fmla="*/ 845044 w 7467600"/>
              <a:gd name="connsiteY188" fmla="*/ 4502436 h 6858000"/>
              <a:gd name="connsiteX189" fmla="*/ 685926 w 7467600"/>
              <a:gd name="connsiteY189" fmla="*/ 4703069 h 6858000"/>
              <a:gd name="connsiteX190" fmla="*/ 684248 w 7467600"/>
              <a:gd name="connsiteY190" fmla="*/ 4706721 h 6858000"/>
              <a:gd name="connsiteX191" fmla="*/ 1423113 w 7467600"/>
              <a:gd name="connsiteY191" fmla="*/ 3874565 h 6858000"/>
              <a:gd name="connsiteX192" fmla="*/ 3316479 w 7467600"/>
              <a:gd name="connsiteY192" fmla="*/ 3872136 h 6858000"/>
              <a:gd name="connsiteX193" fmla="*/ 3546806 w 7467600"/>
              <a:gd name="connsiteY193" fmla="*/ 4356139 h 6858000"/>
              <a:gd name="connsiteX194" fmla="*/ 3364433 w 7467600"/>
              <a:gd name="connsiteY194" fmla="*/ 3953121 h 6858000"/>
              <a:gd name="connsiteX195" fmla="*/ 3316479 w 7467600"/>
              <a:gd name="connsiteY195" fmla="*/ 3872136 h 6858000"/>
              <a:gd name="connsiteX196" fmla="*/ 3291335 w 7467600"/>
              <a:gd name="connsiteY196" fmla="*/ 3767420 h 6858000"/>
              <a:gd name="connsiteX197" fmla="*/ 3390805 w 7467600"/>
              <a:gd name="connsiteY197" fmla="*/ 3937163 h 6858000"/>
              <a:gd name="connsiteX198" fmla="*/ 3579062 w 7467600"/>
              <a:gd name="connsiteY198" fmla="*/ 4359040 h 6858000"/>
              <a:gd name="connsiteX199" fmla="*/ 3467355 w 7467600"/>
              <a:gd name="connsiteY199" fmla="*/ 3988130 h 6858000"/>
              <a:gd name="connsiteX200" fmla="*/ 3310753 w 7467600"/>
              <a:gd name="connsiteY200" fmla="*/ 3787140 h 6858000"/>
              <a:gd name="connsiteX201" fmla="*/ 3291335 w 7467600"/>
              <a:gd name="connsiteY201" fmla="*/ 3767420 h 6858000"/>
              <a:gd name="connsiteX202" fmla="*/ 1635889 w 7467600"/>
              <a:gd name="connsiteY202" fmla="*/ 3709494 h 6858000"/>
              <a:gd name="connsiteX203" fmla="*/ 1634800 w 7467600"/>
              <a:gd name="connsiteY203" fmla="*/ 3731111 h 6858000"/>
              <a:gd name="connsiteX204" fmla="*/ 1635889 w 7467600"/>
              <a:gd name="connsiteY204" fmla="*/ 3709494 h 6858000"/>
              <a:gd name="connsiteX205" fmla="*/ 1510397 w 7467600"/>
              <a:gd name="connsiteY205" fmla="*/ 3684705 h 6858000"/>
              <a:gd name="connsiteX206" fmla="*/ 1146550 w 7467600"/>
              <a:gd name="connsiteY206" fmla="*/ 3802012 h 6858000"/>
              <a:gd name="connsiteX207" fmla="*/ 698834 w 7467600"/>
              <a:gd name="connsiteY207" fmla="*/ 3952272 h 6858000"/>
              <a:gd name="connsiteX208" fmla="*/ 34256 w 7467600"/>
              <a:gd name="connsiteY208" fmla="*/ 4347603 h 6858000"/>
              <a:gd name="connsiteX209" fmla="*/ 527241 w 7467600"/>
              <a:gd name="connsiteY209" fmla="*/ 4065078 h 6858000"/>
              <a:gd name="connsiteX210" fmla="*/ 1510397 w 7467600"/>
              <a:gd name="connsiteY210" fmla="*/ 3684705 h 6858000"/>
              <a:gd name="connsiteX211" fmla="*/ 1313114 w 7467600"/>
              <a:gd name="connsiteY211" fmla="*/ 3655216 h 6858000"/>
              <a:gd name="connsiteX212" fmla="*/ 1109304 w 7467600"/>
              <a:gd name="connsiteY212" fmla="*/ 3669030 h 6858000"/>
              <a:gd name="connsiteX213" fmla="*/ 8129 w 7467600"/>
              <a:gd name="connsiteY213" fmla="*/ 4330519 h 6858000"/>
              <a:gd name="connsiteX214" fmla="*/ 687572 w 7467600"/>
              <a:gd name="connsiteY214" fmla="*/ 3925629 h 6858000"/>
              <a:gd name="connsiteX215" fmla="*/ 1138365 w 7467600"/>
              <a:gd name="connsiteY215" fmla="*/ 3774515 h 6858000"/>
              <a:gd name="connsiteX216" fmla="*/ 1505579 w 7467600"/>
              <a:gd name="connsiteY216" fmla="*/ 3655526 h 6858000"/>
              <a:gd name="connsiteX217" fmla="*/ 1313114 w 7467600"/>
              <a:gd name="connsiteY217" fmla="*/ 3655216 h 6858000"/>
              <a:gd name="connsiteX218" fmla="*/ 3655073 w 7467600"/>
              <a:gd name="connsiteY218" fmla="*/ 3650884 h 6858000"/>
              <a:gd name="connsiteX219" fmla="*/ 3989938 w 7467600"/>
              <a:gd name="connsiteY219" fmla="*/ 3991685 h 6858000"/>
              <a:gd name="connsiteX220" fmla="*/ 4393907 w 7467600"/>
              <a:gd name="connsiteY220" fmla="*/ 4261258 h 6858000"/>
              <a:gd name="connsiteX221" fmla="*/ 4648051 w 7467600"/>
              <a:gd name="connsiteY221" fmla="*/ 4374051 h 6858000"/>
              <a:gd name="connsiteX222" fmla="*/ 4383389 w 7467600"/>
              <a:gd name="connsiteY222" fmla="*/ 4184369 h 6858000"/>
              <a:gd name="connsiteX223" fmla="*/ 4165508 w 7467600"/>
              <a:gd name="connsiteY223" fmla="*/ 4035196 h 6858000"/>
              <a:gd name="connsiteX224" fmla="*/ 4068162 w 7467600"/>
              <a:gd name="connsiteY224" fmla="*/ 3953394 h 6858000"/>
              <a:gd name="connsiteX225" fmla="*/ 3981416 w 7467600"/>
              <a:gd name="connsiteY225" fmla="*/ 3880482 h 6858000"/>
              <a:gd name="connsiteX226" fmla="*/ 3800147 w 7467600"/>
              <a:gd name="connsiteY226" fmla="*/ 3749872 h 6858000"/>
              <a:gd name="connsiteX227" fmla="*/ 3655073 w 7467600"/>
              <a:gd name="connsiteY227" fmla="*/ 3650884 h 6858000"/>
              <a:gd name="connsiteX228" fmla="*/ 3670252 w 7467600"/>
              <a:gd name="connsiteY228" fmla="*/ 3622798 h 6858000"/>
              <a:gd name="connsiteX229" fmla="*/ 3817258 w 7467600"/>
              <a:gd name="connsiteY229" fmla="*/ 3723577 h 6858000"/>
              <a:gd name="connsiteX230" fmla="*/ 4000461 w 7467600"/>
              <a:gd name="connsiteY230" fmla="*/ 3855966 h 6858000"/>
              <a:gd name="connsiteX231" fmla="*/ 4088180 w 7467600"/>
              <a:gd name="connsiteY231" fmla="*/ 3929774 h 6858000"/>
              <a:gd name="connsiteX232" fmla="*/ 4184555 w 7467600"/>
              <a:gd name="connsiteY232" fmla="*/ 4010683 h 6858000"/>
              <a:gd name="connsiteX233" fmla="*/ 4399563 w 7467600"/>
              <a:gd name="connsiteY233" fmla="*/ 4158106 h 6858000"/>
              <a:gd name="connsiteX234" fmla="*/ 4684469 w 7467600"/>
              <a:gd name="connsiteY234" fmla="*/ 4364680 h 6858000"/>
              <a:gd name="connsiteX235" fmla="*/ 4690271 w 7467600"/>
              <a:gd name="connsiteY235" fmla="*/ 4370034 h 6858000"/>
              <a:gd name="connsiteX236" fmla="*/ 4136093 w 7467600"/>
              <a:gd name="connsiteY236" fmla="*/ 3858466 h 6858000"/>
              <a:gd name="connsiteX237" fmla="*/ 3670252 w 7467600"/>
              <a:gd name="connsiteY237" fmla="*/ 3622798 h 6858000"/>
              <a:gd name="connsiteX238" fmla="*/ 4440129 w 7467600"/>
              <a:gd name="connsiteY238" fmla="*/ 3448571 h 6858000"/>
              <a:gd name="connsiteX239" fmla="*/ 4856525 w 7467600"/>
              <a:gd name="connsiteY239" fmla="*/ 3915351 h 6858000"/>
              <a:gd name="connsiteX240" fmla="*/ 5059055 w 7467600"/>
              <a:gd name="connsiteY240" fmla="*/ 4108918 h 6858000"/>
              <a:gd name="connsiteX241" fmla="*/ 5290070 w 7467600"/>
              <a:gd name="connsiteY241" fmla="*/ 4263619 h 6858000"/>
              <a:gd name="connsiteX242" fmla="*/ 4834991 w 7467600"/>
              <a:gd name="connsiteY242" fmla="*/ 3830985 h 6858000"/>
              <a:gd name="connsiteX243" fmla="*/ 4440129 w 7467600"/>
              <a:gd name="connsiteY243" fmla="*/ 3448571 h 6858000"/>
              <a:gd name="connsiteX244" fmla="*/ 4441737 w 7467600"/>
              <a:gd name="connsiteY244" fmla="*/ 3399734 h 6858000"/>
              <a:gd name="connsiteX245" fmla="*/ 4431236 w 7467600"/>
              <a:gd name="connsiteY245" fmla="*/ 3400954 h 6858000"/>
              <a:gd name="connsiteX246" fmla="*/ 4557150 w 7467600"/>
              <a:gd name="connsiteY246" fmla="*/ 3510023 h 6858000"/>
              <a:gd name="connsiteX247" fmla="*/ 4856936 w 7467600"/>
              <a:gd name="connsiteY247" fmla="*/ 3809146 h 6858000"/>
              <a:gd name="connsiteX248" fmla="*/ 5111996 w 7467600"/>
              <a:gd name="connsiteY248" fmla="*/ 4065759 h 6858000"/>
              <a:gd name="connsiteX249" fmla="*/ 5388878 w 7467600"/>
              <a:gd name="connsiteY249" fmla="*/ 4300185 h 6858000"/>
              <a:gd name="connsiteX250" fmla="*/ 5425556 w 7467600"/>
              <a:gd name="connsiteY250" fmla="*/ 4308967 h 6858000"/>
              <a:gd name="connsiteX251" fmla="*/ 4943646 w 7467600"/>
              <a:gd name="connsiteY251" fmla="*/ 3822916 h 6858000"/>
              <a:gd name="connsiteX252" fmla="*/ 4594837 w 7467600"/>
              <a:gd name="connsiteY252" fmla="*/ 3532274 h 6858000"/>
              <a:gd name="connsiteX253" fmla="*/ 4441737 w 7467600"/>
              <a:gd name="connsiteY253" fmla="*/ 3399734 h 6858000"/>
              <a:gd name="connsiteX254" fmla="*/ 5425834 w 7467600"/>
              <a:gd name="connsiteY254" fmla="*/ 3162785 h 6858000"/>
              <a:gd name="connsiteX255" fmla="*/ 5401644 w 7467600"/>
              <a:gd name="connsiteY255" fmla="*/ 3617847 h 6858000"/>
              <a:gd name="connsiteX256" fmla="*/ 5467256 w 7467600"/>
              <a:gd name="connsiteY256" fmla="*/ 4175494 h 6858000"/>
              <a:gd name="connsiteX257" fmla="*/ 5448069 w 7467600"/>
              <a:gd name="connsiteY257" fmla="*/ 3567554 h 6858000"/>
              <a:gd name="connsiteX258" fmla="*/ 5425834 w 7467600"/>
              <a:gd name="connsiteY258" fmla="*/ 3162785 h 6858000"/>
              <a:gd name="connsiteX259" fmla="*/ 1318687 w 7467600"/>
              <a:gd name="connsiteY259" fmla="*/ 3113840 h 6858000"/>
              <a:gd name="connsiteX260" fmla="*/ 1066793 w 7467600"/>
              <a:gd name="connsiteY260" fmla="*/ 3212171 h 6858000"/>
              <a:gd name="connsiteX261" fmla="*/ 993319 w 7467600"/>
              <a:gd name="connsiteY261" fmla="*/ 3247648 h 6858000"/>
              <a:gd name="connsiteX262" fmla="*/ 853081 w 7467600"/>
              <a:gd name="connsiteY262" fmla="*/ 3312410 h 6858000"/>
              <a:gd name="connsiteX263" fmla="*/ 805957 w 7467600"/>
              <a:gd name="connsiteY263" fmla="*/ 3330443 h 6858000"/>
              <a:gd name="connsiteX264" fmla="*/ 1318687 w 7467600"/>
              <a:gd name="connsiteY264" fmla="*/ 3113840 h 6858000"/>
              <a:gd name="connsiteX265" fmla="*/ 5453702 w 7467600"/>
              <a:gd name="connsiteY265" fmla="*/ 3090882 h 6858000"/>
              <a:gd name="connsiteX266" fmla="*/ 5480135 w 7467600"/>
              <a:gd name="connsiteY266" fmla="*/ 3565802 h 6858000"/>
              <a:gd name="connsiteX267" fmla="*/ 5499023 w 7467600"/>
              <a:gd name="connsiteY267" fmla="*/ 4166310 h 6858000"/>
              <a:gd name="connsiteX268" fmla="*/ 5547022 w 7467600"/>
              <a:gd name="connsiteY268" fmla="*/ 3607838 h 6858000"/>
              <a:gd name="connsiteX269" fmla="*/ 5515964 w 7467600"/>
              <a:gd name="connsiteY269" fmla="*/ 3378541 h 6858000"/>
              <a:gd name="connsiteX270" fmla="*/ 5453702 w 7467600"/>
              <a:gd name="connsiteY270" fmla="*/ 3090882 h 6858000"/>
              <a:gd name="connsiteX271" fmla="*/ 1238695 w 7467600"/>
              <a:gd name="connsiteY271" fmla="*/ 3076820 h 6858000"/>
              <a:gd name="connsiteX272" fmla="*/ 716371 w 7467600"/>
              <a:gd name="connsiteY272" fmla="*/ 3293249 h 6858000"/>
              <a:gd name="connsiteX273" fmla="*/ 579522 w 7467600"/>
              <a:gd name="connsiteY273" fmla="*/ 3371759 h 6858000"/>
              <a:gd name="connsiteX274" fmla="*/ 600288 w 7467600"/>
              <a:gd name="connsiteY274" fmla="*/ 3365555 h 6858000"/>
              <a:gd name="connsiteX275" fmla="*/ 840692 w 7467600"/>
              <a:gd name="connsiteY275" fmla="*/ 3284921 h 6858000"/>
              <a:gd name="connsiteX276" fmla="*/ 979248 w 7467600"/>
              <a:gd name="connsiteY276" fmla="*/ 3221003 h 6858000"/>
              <a:gd name="connsiteX277" fmla="*/ 1053282 w 7467600"/>
              <a:gd name="connsiteY277" fmla="*/ 3185247 h 6858000"/>
              <a:gd name="connsiteX278" fmla="*/ 1320603 w 7467600"/>
              <a:gd name="connsiteY278" fmla="*/ 3081281 h 6858000"/>
              <a:gd name="connsiteX279" fmla="*/ 1238695 w 7467600"/>
              <a:gd name="connsiteY279" fmla="*/ 3076820 h 6858000"/>
              <a:gd name="connsiteX280" fmla="*/ 5425627 w 7467600"/>
              <a:gd name="connsiteY280" fmla="*/ 2954192 h 6858000"/>
              <a:gd name="connsiteX281" fmla="*/ 5470770 w 7467600"/>
              <a:gd name="connsiteY281" fmla="*/ 3005435 h 6858000"/>
              <a:gd name="connsiteX282" fmla="*/ 5519779 w 7467600"/>
              <a:gd name="connsiteY282" fmla="*/ 4359223 h 6858000"/>
              <a:gd name="connsiteX283" fmla="*/ 5520293 w 7467600"/>
              <a:gd name="connsiteY283" fmla="*/ 4360602 h 6858000"/>
              <a:gd name="connsiteX284" fmla="*/ 5767221 w 7467600"/>
              <a:gd name="connsiteY284" fmla="*/ 4665564 h 6858000"/>
              <a:gd name="connsiteX285" fmla="*/ 6937169 w 7467600"/>
              <a:gd name="connsiteY285" fmla="*/ 4815941 h 6858000"/>
              <a:gd name="connsiteX286" fmla="*/ 6953922 w 7467600"/>
              <a:gd name="connsiteY286" fmla="*/ 4890068 h 6858000"/>
              <a:gd name="connsiteX287" fmla="*/ 6071359 w 7467600"/>
              <a:gd name="connsiteY287" fmla="*/ 4770770 h 6858000"/>
              <a:gd name="connsiteX288" fmla="*/ 6038839 w 7467600"/>
              <a:gd name="connsiteY288" fmla="*/ 4764474 h 6858000"/>
              <a:gd name="connsiteX289" fmla="*/ 6038706 w 7467600"/>
              <a:gd name="connsiteY289" fmla="*/ 4763847 h 6858000"/>
              <a:gd name="connsiteX290" fmla="*/ 6037784 w 7467600"/>
              <a:gd name="connsiteY290" fmla="*/ 4764270 h 6858000"/>
              <a:gd name="connsiteX291" fmla="*/ 6038839 w 7467600"/>
              <a:gd name="connsiteY291" fmla="*/ 4764474 h 6858000"/>
              <a:gd name="connsiteX292" fmla="*/ 6040338 w 7467600"/>
              <a:gd name="connsiteY292" fmla="*/ 4771418 h 6858000"/>
              <a:gd name="connsiteX293" fmla="*/ 6024488 w 7467600"/>
              <a:gd name="connsiteY293" fmla="*/ 4809903 h 6858000"/>
              <a:gd name="connsiteX294" fmla="*/ 5599771 w 7467600"/>
              <a:gd name="connsiteY294" fmla="*/ 5509652 h 6858000"/>
              <a:gd name="connsiteX295" fmla="*/ 5548843 w 7467600"/>
              <a:gd name="connsiteY295" fmla="*/ 5563845 h 6858000"/>
              <a:gd name="connsiteX296" fmla="*/ 5940952 w 7467600"/>
              <a:gd name="connsiteY296" fmla="*/ 6250028 h 6858000"/>
              <a:gd name="connsiteX297" fmla="*/ 6043441 w 7467600"/>
              <a:gd name="connsiteY297" fmla="*/ 6665847 h 6858000"/>
              <a:gd name="connsiteX298" fmla="*/ 6093432 w 7467600"/>
              <a:gd name="connsiteY298" fmla="*/ 6858000 h 6858000"/>
              <a:gd name="connsiteX299" fmla="*/ 6034344 w 7467600"/>
              <a:gd name="connsiteY299" fmla="*/ 6858000 h 6858000"/>
              <a:gd name="connsiteX300" fmla="*/ 6026679 w 7467600"/>
              <a:gd name="connsiteY300" fmla="*/ 6836959 h 6858000"/>
              <a:gd name="connsiteX301" fmla="*/ 5800441 w 7467600"/>
              <a:gd name="connsiteY301" fmla="*/ 6335286 h 6858000"/>
              <a:gd name="connsiteX302" fmla="*/ 5526562 w 7467600"/>
              <a:gd name="connsiteY302" fmla="*/ 5705388 h 6858000"/>
              <a:gd name="connsiteX303" fmla="*/ 5519640 w 7467600"/>
              <a:gd name="connsiteY303" fmla="*/ 5683774 h 6858000"/>
              <a:gd name="connsiteX304" fmla="*/ 5844559 w 7467600"/>
              <a:gd name="connsiteY304" fmla="*/ 6553349 h 6858000"/>
              <a:gd name="connsiteX305" fmla="*/ 5975994 w 7467600"/>
              <a:gd name="connsiteY305" fmla="*/ 6858000 h 6858000"/>
              <a:gd name="connsiteX306" fmla="*/ 5898547 w 7467600"/>
              <a:gd name="connsiteY306" fmla="*/ 6858000 h 6858000"/>
              <a:gd name="connsiteX307" fmla="*/ 5682041 w 7467600"/>
              <a:gd name="connsiteY307" fmla="*/ 6355860 h 6858000"/>
              <a:gd name="connsiteX308" fmla="*/ 5461758 w 7467600"/>
              <a:gd name="connsiteY308" fmla="*/ 5820220 h 6858000"/>
              <a:gd name="connsiteX309" fmla="*/ 5237282 w 7467600"/>
              <a:gd name="connsiteY309" fmla="*/ 6579086 h 6858000"/>
              <a:gd name="connsiteX310" fmla="*/ 5115009 w 7467600"/>
              <a:gd name="connsiteY310" fmla="*/ 6858000 h 6858000"/>
              <a:gd name="connsiteX311" fmla="*/ 5028074 w 7467600"/>
              <a:gd name="connsiteY311" fmla="*/ 6858000 h 6858000"/>
              <a:gd name="connsiteX312" fmla="*/ 5079508 w 7467600"/>
              <a:gd name="connsiteY312" fmla="*/ 6749074 h 6858000"/>
              <a:gd name="connsiteX313" fmla="*/ 5371846 w 7467600"/>
              <a:gd name="connsiteY313" fmla="*/ 5924413 h 6858000"/>
              <a:gd name="connsiteX314" fmla="*/ 5270512 w 7467600"/>
              <a:gd name="connsiteY314" fmla="*/ 6138975 h 6858000"/>
              <a:gd name="connsiteX315" fmla="*/ 5062409 w 7467600"/>
              <a:gd name="connsiteY315" fmla="*/ 6653544 h 6858000"/>
              <a:gd name="connsiteX316" fmla="*/ 5036628 w 7467600"/>
              <a:gd name="connsiteY316" fmla="*/ 6754247 h 6858000"/>
              <a:gd name="connsiteX317" fmla="*/ 5009112 w 7467600"/>
              <a:gd name="connsiteY317" fmla="*/ 6858000 h 6858000"/>
              <a:gd name="connsiteX318" fmla="*/ 4976679 w 7467600"/>
              <a:gd name="connsiteY318" fmla="*/ 6858000 h 6858000"/>
              <a:gd name="connsiteX319" fmla="*/ 5006537 w 7467600"/>
              <a:gd name="connsiteY319" fmla="*/ 6747068 h 6858000"/>
              <a:gd name="connsiteX320" fmla="*/ 5032723 w 7467600"/>
              <a:gd name="connsiteY320" fmla="*/ 6644957 h 6858000"/>
              <a:gd name="connsiteX321" fmla="*/ 5242949 w 7467600"/>
              <a:gd name="connsiteY321" fmla="*/ 6125175 h 6858000"/>
              <a:gd name="connsiteX322" fmla="*/ 5286321 w 7467600"/>
              <a:gd name="connsiteY322" fmla="*/ 6033555 h 6858000"/>
              <a:gd name="connsiteX323" fmla="*/ 5008210 w 7467600"/>
              <a:gd name="connsiteY323" fmla="*/ 6649194 h 6858000"/>
              <a:gd name="connsiteX324" fmla="*/ 4986321 w 7467600"/>
              <a:gd name="connsiteY324" fmla="*/ 6765687 h 6858000"/>
              <a:gd name="connsiteX325" fmla="*/ 4973474 w 7467600"/>
              <a:gd name="connsiteY325" fmla="*/ 6858000 h 6858000"/>
              <a:gd name="connsiteX326" fmla="*/ 4907178 w 7467600"/>
              <a:gd name="connsiteY326" fmla="*/ 6858000 h 6858000"/>
              <a:gd name="connsiteX327" fmla="*/ 4910810 w 7467600"/>
              <a:gd name="connsiteY327" fmla="*/ 6829660 h 6858000"/>
              <a:gd name="connsiteX328" fmla="*/ 4987461 w 7467600"/>
              <a:gd name="connsiteY328" fmla="*/ 6432994 h 6858000"/>
              <a:gd name="connsiteX329" fmla="*/ 5179262 w 7467600"/>
              <a:gd name="connsiteY329" fmla="*/ 6035044 h 6858000"/>
              <a:gd name="connsiteX330" fmla="*/ 4689678 w 7467600"/>
              <a:gd name="connsiteY330" fmla="*/ 6440241 h 6858000"/>
              <a:gd name="connsiteX331" fmla="*/ 4477543 w 7467600"/>
              <a:gd name="connsiteY331" fmla="*/ 6674836 h 6858000"/>
              <a:gd name="connsiteX332" fmla="*/ 4329957 w 7467600"/>
              <a:gd name="connsiteY332" fmla="*/ 6858000 h 6858000"/>
              <a:gd name="connsiteX333" fmla="*/ 4218595 w 7467600"/>
              <a:gd name="connsiteY333" fmla="*/ 6858000 h 6858000"/>
              <a:gd name="connsiteX334" fmla="*/ 4368888 w 7467600"/>
              <a:gd name="connsiteY334" fmla="*/ 6668412 h 6858000"/>
              <a:gd name="connsiteX335" fmla="*/ 4563091 w 7467600"/>
              <a:gd name="connsiteY335" fmla="*/ 6442508 h 6858000"/>
              <a:gd name="connsiteX336" fmla="*/ 5387324 w 7467600"/>
              <a:gd name="connsiteY336" fmla="*/ 5705830 h 6858000"/>
              <a:gd name="connsiteX337" fmla="*/ 5073620 w 7467600"/>
              <a:gd name="connsiteY337" fmla="*/ 5955437 h 6858000"/>
              <a:gd name="connsiteX338" fmla="*/ 4689789 w 7467600"/>
              <a:gd name="connsiteY338" fmla="*/ 6268382 h 6858000"/>
              <a:gd name="connsiteX339" fmla="*/ 4418722 w 7467600"/>
              <a:gd name="connsiteY339" fmla="*/ 6570886 h 6858000"/>
              <a:gd name="connsiteX340" fmla="*/ 4214944 w 7467600"/>
              <a:gd name="connsiteY340" fmla="*/ 6858000 h 6858000"/>
              <a:gd name="connsiteX341" fmla="*/ 4177898 w 7467600"/>
              <a:gd name="connsiteY341" fmla="*/ 6858000 h 6858000"/>
              <a:gd name="connsiteX342" fmla="*/ 4391597 w 7467600"/>
              <a:gd name="connsiteY342" fmla="*/ 6556370 h 6858000"/>
              <a:gd name="connsiteX343" fmla="*/ 4668889 w 7467600"/>
              <a:gd name="connsiteY343" fmla="*/ 6246399 h 6858000"/>
              <a:gd name="connsiteX344" fmla="*/ 5055427 w 7467600"/>
              <a:gd name="connsiteY344" fmla="*/ 5931476 h 6858000"/>
              <a:gd name="connsiteX345" fmla="*/ 5371814 w 7467600"/>
              <a:gd name="connsiteY345" fmla="*/ 5678975 h 6858000"/>
              <a:gd name="connsiteX346" fmla="*/ 4987918 w 7467600"/>
              <a:gd name="connsiteY346" fmla="*/ 5838701 h 6858000"/>
              <a:gd name="connsiteX347" fmla="*/ 4317146 w 7467600"/>
              <a:gd name="connsiteY347" fmla="*/ 6587716 h 6858000"/>
              <a:gd name="connsiteX348" fmla="*/ 4171627 w 7467600"/>
              <a:gd name="connsiteY348" fmla="*/ 6858000 h 6858000"/>
              <a:gd name="connsiteX349" fmla="*/ 4081585 w 7467600"/>
              <a:gd name="connsiteY349" fmla="*/ 6858000 h 6858000"/>
              <a:gd name="connsiteX350" fmla="*/ 4238603 w 7467600"/>
              <a:gd name="connsiteY350" fmla="*/ 6559341 h 6858000"/>
              <a:gd name="connsiteX351" fmla="*/ 4778333 w 7467600"/>
              <a:gd name="connsiteY351" fmla="*/ 5873626 h 6858000"/>
              <a:gd name="connsiteX352" fmla="*/ 5414185 w 7467600"/>
              <a:gd name="connsiteY352" fmla="*/ 5573882 h 6858000"/>
              <a:gd name="connsiteX353" fmla="*/ 5959648 w 7467600"/>
              <a:gd name="connsiteY353" fmla="*/ 4760797 h 6858000"/>
              <a:gd name="connsiteX354" fmla="*/ 5355019 w 7467600"/>
              <a:gd name="connsiteY354" fmla="*/ 4734672 h 6858000"/>
              <a:gd name="connsiteX355" fmla="*/ 5083565 w 7467600"/>
              <a:gd name="connsiteY355" fmla="*/ 5179121 h 6858000"/>
              <a:gd name="connsiteX356" fmla="*/ 4713577 w 7467600"/>
              <a:gd name="connsiteY356" fmla="*/ 5616803 h 6858000"/>
              <a:gd name="connsiteX357" fmla="*/ 3989559 w 7467600"/>
              <a:gd name="connsiteY357" fmla="*/ 6145945 h 6858000"/>
              <a:gd name="connsiteX358" fmla="*/ 3939824 w 7467600"/>
              <a:gd name="connsiteY358" fmla="*/ 6066900 h 6858000"/>
              <a:gd name="connsiteX359" fmla="*/ 4584537 w 7467600"/>
              <a:gd name="connsiteY359" fmla="*/ 5324826 h 6858000"/>
              <a:gd name="connsiteX360" fmla="*/ 5037105 w 7467600"/>
              <a:gd name="connsiteY360" fmla="*/ 5088765 h 6858000"/>
              <a:gd name="connsiteX361" fmla="*/ 5039930 w 7467600"/>
              <a:gd name="connsiteY361" fmla="*/ 5089585 h 6858000"/>
              <a:gd name="connsiteX362" fmla="*/ 5263764 w 7467600"/>
              <a:gd name="connsiteY362" fmla="*/ 4735525 h 6858000"/>
              <a:gd name="connsiteX363" fmla="*/ 4086300 w 7467600"/>
              <a:gd name="connsiteY363" fmla="*/ 4884599 h 6858000"/>
              <a:gd name="connsiteX364" fmla="*/ 4085485 w 7467600"/>
              <a:gd name="connsiteY364" fmla="*/ 4899070 h 6858000"/>
              <a:gd name="connsiteX365" fmla="*/ 3871915 w 7467600"/>
              <a:gd name="connsiteY365" fmla="*/ 5253645 h 6858000"/>
              <a:gd name="connsiteX366" fmla="*/ 3799374 w 7467600"/>
              <a:gd name="connsiteY366" fmla="*/ 5466127 h 6858000"/>
              <a:gd name="connsiteX367" fmla="*/ 3498850 w 7467600"/>
              <a:gd name="connsiteY367" fmla="*/ 6661888 h 6858000"/>
              <a:gd name="connsiteX368" fmla="*/ 3399216 w 7467600"/>
              <a:gd name="connsiteY368" fmla="*/ 6858000 h 6858000"/>
              <a:gd name="connsiteX369" fmla="*/ 3303688 w 7467600"/>
              <a:gd name="connsiteY369" fmla="*/ 6858000 h 6858000"/>
              <a:gd name="connsiteX370" fmla="*/ 3391774 w 7467600"/>
              <a:gd name="connsiteY370" fmla="*/ 6697181 h 6858000"/>
              <a:gd name="connsiteX371" fmla="*/ 3735540 w 7467600"/>
              <a:gd name="connsiteY371" fmla="*/ 5546923 h 6858000"/>
              <a:gd name="connsiteX372" fmla="*/ 3729438 w 7467600"/>
              <a:gd name="connsiteY372" fmla="*/ 5569058 h 6858000"/>
              <a:gd name="connsiteX373" fmla="*/ 3707782 w 7467600"/>
              <a:gd name="connsiteY373" fmla="*/ 5644908 h 6858000"/>
              <a:gd name="connsiteX374" fmla="*/ 3583827 w 7467600"/>
              <a:gd name="connsiteY374" fmla="*/ 6039215 h 6858000"/>
              <a:gd name="connsiteX375" fmla="*/ 3547861 w 7467600"/>
              <a:gd name="connsiteY375" fmla="*/ 6129609 h 6858000"/>
              <a:gd name="connsiteX376" fmla="*/ 3490905 w 7467600"/>
              <a:gd name="connsiteY376" fmla="*/ 6277660 h 6858000"/>
              <a:gd name="connsiteX377" fmla="*/ 3455859 w 7467600"/>
              <a:gd name="connsiteY377" fmla="*/ 6391301 h 6858000"/>
              <a:gd name="connsiteX378" fmla="*/ 3429112 w 7467600"/>
              <a:gd name="connsiteY378" fmla="*/ 6479469 h 6858000"/>
              <a:gd name="connsiteX379" fmla="*/ 3304862 w 7467600"/>
              <a:gd name="connsiteY379" fmla="*/ 6796476 h 6858000"/>
              <a:gd name="connsiteX380" fmla="*/ 3276071 w 7467600"/>
              <a:gd name="connsiteY380" fmla="*/ 6858000 h 6858000"/>
              <a:gd name="connsiteX381" fmla="*/ 3240805 w 7467600"/>
              <a:gd name="connsiteY381" fmla="*/ 6858000 h 6858000"/>
              <a:gd name="connsiteX382" fmla="*/ 3275917 w 7467600"/>
              <a:gd name="connsiteY382" fmla="*/ 6783192 h 6858000"/>
              <a:gd name="connsiteX383" fmla="*/ 3399358 w 7467600"/>
              <a:gd name="connsiteY383" fmla="*/ 6469011 h 6858000"/>
              <a:gd name="connsiteX384" fmla="*/ 3425650 w 7467600"/>
              <a:gd name="connsiteY384" fmla="*/ 6381333 h 6858000"/>
              <a:gd name="connsiteX385" fmla="*/ 3460661 w 7467600"/>
              <a:gd name="connsiteY385" fmla="*/ 6266763 h 6858000"/>
              <a:gd name="connsiteX386" fmla="*/ 3518021 w 7467600"/>
              <a:gd name="connsiteY386" fmla="*/ 6117298 h 6858000"/>
              <a:gd name="connsiteX387" fmla="*/ 3554035 w 7467600"/>
              <a:gd name="connsiteY387" fmla="*/ 6027832 h 6858000"/>
              <a:gd name="connsiteX388" fmla="*/ 3677174 w 7467600"/>
              <a:gd name="connsiteY388" fmla="*/ 5636351 h 6858000"/>
              <a:gd name="connsiteX389" fmla="*/ 3698819 w 7467600"/>
              <a:gd name="connsiteY389" fmla="*/ 5560503 h 6858000"/>
              <a:gd name="connsiteX390" fmla="*/ 3702094 w 7467600"/>
              <a:gd name="connsiteY390" fmla="*/ 5549194 h 6858000"/>
              <a:gd name="connsiteX391" fmla="*/ 3398355 w 7467600"/>
              <a:gd name="connsiteY391" fmla="*/ 6094603 h 6858000"/>
              <a:gd name="connsiteX392" fmla="*/ 3193941 w 7467600"/>
              <a:gd name="connsiteY392" fmla="*/ 6798775 h 6858000"/>
              <a:gd name="connsiteX393" fmla="*/ 3184140 w 7467600"/>
              <a:gd name="connsiteY393" fmla="*/ 6858000 h 6858000"/>
              <a:gd name="connsiteX394" fmla="*/ 3099978 w 7467600"/>
              <a:gd name="connsiteY394" fmla="*/ 6858000 h 6858000"/>
              <a:gd name="connsiteX395" fmla="*/ 3101556 w 7467600"/>
              <a:gd name="connsiteY395" fmla="*/ 6843337 h 6858000"/>
              <a:gd name="connsiteX396" fmla="*/ 3370162 w 7467600"/>
              <a:gd name="connsiteY396" fmla="*/ 5785550 h 6858000"/>
              <a:gd name="connsiteX397" fmla="*/ 3746477 w 7467600"/>
              <a:gd name="connsiteY397" fmla="*/ 5377889 h 6858000"/>
              <a:gd name="connsiteX398" fmla="*/ 3863399 w 7467600"/>
              <a:gd name="connsiteY398" fmla="*/ 5087257 h 6858000"/>
              <a:gd name="connsiteX399" fmla="*/ 3968712 w 7467600"/>
              <a:gd name="connsiteY399" fmla="*/ 4913989 h 6858000"/>
              <a:gd name="connsiteX400" fmla="*/ 2792390 w 7467600"/>
              <a:gd name="connsiteY400" fmla="*/ 5382974 h 6858000"/>
              <a:gd name="connsiteX401" fmla="*/ 2714982 w 7467600"/>
              <a:gd name="connsiteY401" fmla="*/ 5427051 h 6858000"/>
              <a:gd name="connsiteX402" fmla="*/ 2813361 w 7467600"/>
              <a:gd name="connsiteY402" fmla="*/ 6023912 h 6858000"/>
              <a:gd name="connsiteX403" fmla="*/ 2688430 w 7467600"/>
              <a:gd name="connsiteY403" fmla="*/ 6801564 h 6858000"/>
              <a:gd name="connsiteX404" fmla="*/ 2629626 w 7467600"/>
              <a:gd name="connsiteY404" fmla="*/ 6763394 h 6858000"/>
              <a:gd name="connsiteX405" fmla="*/ 2565328 w 7467600"/>
              <a:gd name="connsiteY405" fmla="*/ 5516399 h 6858000"/>
              <a:gd name="connsiteX406" fmla="*/ 1922999 w 7467600"/>
              <a:gd name="connsiteY406" fmla="*/ 5980343 h 6858000"/>
              <a:gd name="connsiteX407" fmla="*/ 1950261 w 7467600"/>
              <a:gd name="connsiteY407" fmla="*/ 6405858 h 6858000"/>
              <a:gd name="connsiteX408" fmla="*/ 2365554 w 7467600"/>
              <a:gd name="connsiteY408" fmla="*/ 6759107 h 6858000"/>
              <a:gd name="connsiteX409" fmla="*/ 2424142 w 7467600"/>
              <a:gd name="connsiteY409" fmla="*/ 6858000 h 6858000"/>
              <a:gd name="connsiteX410" fmla="*/ 2395994 w 7467600"/>
              <a:gd name="connsiteY410" fmla="*/ 6858000 h 6858000"/>
              <a:gd name="connsiteX411" fmla="*/ 2392863 w 7467600"/>
              <a:gd name="connsiteY411" fmla="*/ 6852964 h 6858000"/>
              <a:gd name="connsiteX412" fmla="*/ 2017589 w 7467600"/>
              <a:gd name="connsiteY412" fmla="*/ 6493982 h 6858000"/>
              <a:gd name="connsiteX413" fmla="*/ 2147336 w 7467600"/>
              <a:gd name="connsiteY413" fmla="*/ 6594052 h 6858000"/>
              <a:gd name="connsiteX414" fmla="*/ 2207047 w 7467600"/>
              <a:gd name="connsiteY414" fmla="*/ 6654540 h 6858000"/>
              <a:gd name="connsiteX415" fmla="*/ 2299106 w 7467600"/>
              <a:gd name="connsiteY415" fmla="*/ 6778931 h 6858000"/>
              <a:gd name="connsiteX416" fmla="*/ 2314430 w 7467600"/>
              <a:gd name="connsiteY416" fmla="*/ 6801144 h 6858000"/>
              <a:gd name="connsiteX417" fmla="*/ 2352406 w 7467600"/>
              <a:gd name="connsiteY417" fmla="*/ 6858000 h 6858000"/>
              <a:gd name="connsiteX418" fmla="*/ 2314492 w 7467600"/>
              <a:gd name="connsiteY418" fmla="*/ 6858000 h 6858000"/>
              <a:gd name="connsiteX419" fmla="*/ 2288095 w 7467600"/>
              <a:gd name="connsiteY419" fmla="*/ 6818030 h 6858000"/>
              <a:gd name="connsiteX420" fmla="*/ 2272768 w 7467600"/>
              <a:gd name="connsiteY420" fmla="*/ 6795822 h 6858000"/>
              <a:gd name="connsiteX421" fmla="*/ 2182715 w 7467600"/>
              <a:gd name="connsiteY421" fmla="*/ 6675071 h 6858000"/>
              <a:gd name="connsiteX422" fmla="*/ 2032061 w 7467600"/>
              <a:gd name="connsiteY422" fmla="*/ 6541380 h 6858000"/>
              <a:gd name="connsiteX423" fmla="*/ 2257220 w 7467600"/>
              <a:gd name="connsiteY423" fmla="*/ 6826257 h 6858000"/>
              <a:gd name="connsiteX424" fmla="*/ 2281324 w 7467600"/>
              <a:gd name="connsiteY424" fmla="*/ 6858000 h 6858000"/>
              <a:gd name="connsiteX425" fmla="*/ 2242860 w 7467600"/>
              <a:gd name="connsiteY425" fmla="*/ 6858000 h 6858000"/>
              <a:gd name="connsiteX426" fmla="*/ 2232818 w 7467600"/>
              <a:gd name="connsiteY426" fmla="*/ 6844926 h 6858000"/>
              <a:gd name="connsiteX427" fmla="*/ 1990172 w 7467600"/>
              <a:gd name="connsiteY427" fmla="*/ 6542121 h 6858000"/>
              <a:gd name="connsiteX428" fmla="*/ 2124090 w 7467600"/>
              <a:gd name="connsiteY428" fmla="*/ 6761017 h 6858000"/>
              <a:gd name="connsiteX429" fmla="*/ 2200380 w 7467600"/>
              <a:gd name="connsiteY429" fmla="*/ 6858000 h 6858000"/>
              <a:gd name="connsiteX430" fmla="*/ 2147507 w 7467600"/>
              <a:gd name="connsiteY430" fmla="*/ 6858000 h 6858000"/>
              <a:gd name="connsiteX431" fmla="*/ 2070668 w 7467600"/>
              <a:gd name="connsiteY431" fmla="*/ 6761520 h 6858000"/>
              <a:gd name="connsiteX432" fmla="*/ 1975142 w 7467600"/>
              <a:gd name="connsiteY432" fmla="*/ 6585570 h 6858000"/>
              <a:gd name="connsiteX433" fmla="*/ 2050035 w 7467600"/>
              <a:gd name="connsiteY433" fmla="*/ 6813345 h 6858000"/>
              <a:gd name="connsiteX434" fmla="*/ 2063025 w 7467600"/>
              <a:gd name="connsiteY434" fmla="*/ 6858000 h 6858000"/>
              <a:gd name="connsiteX435" fmla="*/ 2021675 w 7467600"/>
              <a:gd name="connsiteY435" fmla="*/ 6858000 h 6858000"/>
              <a:gd name="connsiteX436" fmla="*/ 2019308 w 7467600"/>
              <a:gd name="connsiteY436" fmla="*/ 6847118 h 6858000"/>
              <a:gd name="connsiteX437" fmla="*/ 1938835 w 7467600"/>
              <a:gd name="connsiteY437" fmla="*/ 6551160 h 6858000"/>
              <a:gd name="connsiteX438" fmla="*/ 1953230 w 7467600"/>
              <a:gd name="connsiteY438" fmla="*/ 6759699 h 6858000"/>
              <a:gd name="connsiteX439" fmla="*/ 1956763 w 7467600"/>
              <a:gd name="connsiteY439" fmla="*/ 6778191 h 6858000"/>
              <a:gd name="connsiteX440" fmla="*/ 1967925 w 7467600"/>
              <a:gd name="connsiteY440" fmla="*/ 6858000 h 6858000"/>
              <a:gd name="connsiteX441" fmla="*/ 1936622 w 7467600"/>
              <a:gd name="connsiteY441" fmla="*/ 6858000 h 6858000"/>
              <a:gd name="connsiteX442" fmla="*/ 1926261 w 7467600"/>
              <a:gd name="connsiteY442" fmla="*/ 6784064 h 6858000"/>
              <a:gd name="connsiteX443" fmla="*/ 1922724 w 7467600"/>
              <a:gd name="connsiteY443" fmla="*/ 6765577 h 6858000"/>
              <a:gd name="connsiteX444" fmla="*/ 1904650 w 7467600"/>
              <a:gd name="connsiteY444" fmla="*/ 6639616 h 6858000"/>
              <a:gd name="connsiteX445" fmla="*/ 1885273 w 7467600"/>
              <a:gd name="connsiteY445" fmla="*/ 6858000 h 6858000"/>
              <a:gd name="connsiteX446" fmla="*/ 1854363 w 7467600"/>
              <a:gd name="connsiteY446" fmla="*/ 6858000 h 6858000"/>
              <a:gd name="connsiteX447" fmla="*/ 1880391 w 7467600"/>
              <a:gd name="connsiteY447" fmla="*/ 6603796 h 6858000"/>
              <a:gd name="connsiteX448" fmla="*/ 1818273 w 7467600"/>
              <a:gd name="connsiteY448" fmla="*/ 6715729 h 6858000"/>
              <a:gd name="connsiteX449" fmla="*/ 1794691 w 7467600"/>
              <a:gd name="connsiteY449" fmla="*/ 6843239 h 6858000"/>
              <a:gd name="connsiteX450" fmla="*/ 1794914 w 7467600"/>
              <a:gd name="connsiteY450" fmla="*/ 6858000 h 6858000"/>
              <a:gd name="connsiteX451" fmla="*/ 1746128 w 7467600"/>
              <a:gd name="connsiteY451" fmla="*/ 6858000 h 6858000"/>
              <a:gd name="connsiteX452" fmla="*/ 1753934 w 7467600"/>
              <a:gd name="connsiteY452" fmla="*/ 6724796 h 6858000"/>
              <a:gd name="connsiteX453" fmla="*/ 1792053 w 7467600"/>
              <a:gd name="connsiteY453" fmla="*/ 6572396 h 6858000"/>
              <a:gd name="connsiteX454" fmla="*/ 1862248 w 7467600"/>
              <a:gd name="connsiteY454" fmla="*/ 6266397 h 6858000"/>
              <a:gd name="connsiteX455" fmla="*/ 1862250 w 7467600"/>
              <a:gd name="connsiteY455" fmla="*/ 6033531 h 6858000"/>
              <a:gd name="connsiteX456" fmla="*/ 1211999 w 7467600"/>
              <a:gd name="connsiteY456" fmla="*/ 6683610 h 6858000"/>
              <a:gd name="connsiteX457" fmla="*/ 1213266 w 7467600"/>
              <a:gd name="connsiteY457" fmla="*/ 6691947 h 6858000"/>
              <a:gd name="connsiteX458" fmla="*/ 1203370 w 7467600"/>
              <a:gd name="connsiteY458" fmla="*/ 6850676 h 6858000"/>
              <a:gd name="connsiteX459" fmla="*/ 1203671 w 7467600"/>
              <a:gd name="connsiteY459" fmla="*/ 6858000 h 6858000"/>
              <a:gd name="connsiteX460" fmla="*/ 1143180 w 7467600"/>
              <a:gd name="connsiteY460" fmla="*/ 6858000 h 6858000"/>
              <a:gd name="connsiteX461" fmla="*/ 1142176 w 7467600"/>
              <a:gd name="connsiteY461" fmla="*/ 6766045 h 6858000"/>
              <a:gd name="connsiteX462" fmla="*/ 1067484 w 7467600"/>
              <a:gd name="connsiteY462" fmla="*/ 6858000 h 6858000"/>
              <a:gd name="connsiteX463" fmla="*/ 953928 w 7467600"/>
              <a:gd name="connsiteY463" fmla="*/ 6858000 h 6858000"/>
              <a:gd name="connsiteX464" fmla="*/ 959715 w 7467600"/>
              <a:gd name="connsiteY464" fmla="*/ 6850185 h 6858000"/>
              <a:gd name="connsiteX465" fmla="*/ 1483788 w 7467600"/>
              <a:gd name="connsiteY465" fmla="*/ 6259174 h 6858000"/>
              <a:gd name="connsiteX466" fmla="*/ 1100671 w 7467600"/>
              <a:gd name="connsiteY466" fmla="*/ 6252137 h 6858000"/>
              <a:gd name="connsiteX467" fmla="*/ 1090144 w 7467600"/>
              <a:gd name="connsiteY467" fmla="*/ 6256748 h 6858000"/>
              <a:gd name="connsiteX468" fmla="*/ 1095872 w 7467600"/>
              <a:gd name="connsiteY468" fmla="*/ 6271892 h 6858000"/>
              <a:gd name="connsiteX469" fmla="*/ 262785 w 7467600"/>
              <a:gd name="connsiteY469" fmla="*/ 6845450 h 6858000"/>
              <a:gd name="connsiteX470" fmla="*/ 209968 w 7467600"/>
              <a:gd name="connsiteY470" fmla="*/ 6770713 h 6858000"/>
              <a:gd name="connsiteX471" fmla="*/ 873460 w 7467600"/>
              <a:gd name="connsiteY471" fmla="*/ 6253768 h 6858000"/>
              <a:gd name="connsiteX472" fmla="*/ 192686 w 7467600"/>
              <a:gd name="connsiteY472" fmla="*/ 5849257 h 6858000"/>
              <a:gd name="connsiteX473" fmla="*/ 4696 w 7467600"/>
              <a:gd name="connsiteY473" fmla="*/ 5697668 h 6858000"/>
              <a:gd name="connsiteX474" fmla="*/ 0 w 7467600"/>
              <a:gd name="connsiteY474" fmla="*/ 5689984 h 6858000"/>
              <a:gd name="connsiteX475" fmla="*/ 0 w 7467600"/>
              <a:gd name="connsiteY475" fmla="*/ 5513472 h 6858000"/>
              <a:gd name="connsiteX476" fmla="*/ 174101 w 7467600"/>
              <a:gd name="connsiteY476" fmla="*/ 5620277 h 6858000"/>
              <a:gd name="connsiteX477" fmla="*/ 891800 w 7467600"/>
              <a:gd name="connsiteY477" fmla="*/ 6036935 h 6858000"/>
              <a:gd name="connsiteX478" fmla="*/ 1072219 w 7467600"/>
              <a:gd name="connsiteY478" fmla="*/ 6169443 h 6858000"/>
              <a:gd name="connsiteX479" fmla="*/ 1074117 w 7467600"/>
              <a:gd name="connsiteY479" fmla="*/ 6170301 h 6858000"/>
              <a:gd name="connsiteX480" fmla="*/ 1083114 w 7467600"/>
              <a:gd name="connsiteY480" fmla="*/ 6174131 h 6858000"/>
              <a:gd name="connsiteX481" fmla="*/ 1543010 w 7467600"/>
              <a:gd name="connsiteY481" fmla="*/ 6191140 h 6858000"/>
              <a:gd name="connsiteX482" fmla="*/ 1551080 w 7467600"/>
              <a:gd name="connsiteY482" fmla="*/ 6195006 h 6858000"/>
              <a:gd name="connsiteX483" fmla="*/ 2345443 w 7467600"/>
              <a:gd name="connsiteY483" fmla="*/ 5549882 h 6858000"/>
              <a:gd name="connsiteX484" fmla="*/ 1721499 w 7467600"/>
              <a:gd name="connsiteY484" fmla="*/ 5599969 h 6858000"/>
              <a:gd name="connsiteX485" fmla="*/ 767716 w 7467600"/>
              <a:gd name="connsiteY485" fmla="*/ 5472768 h 6858000"/>
              <a:gd name="connsiteX486" fmla="*/ 722147 w 7467600"/>
              <a:gd name="connsiteY486" fmla="*/ 5393091 h 6858000"/>
              <a:gd name="connsiteX487" fmla="*/ 1485552 w 7467600"/>
              <a:gd name="connsiteY487" fmla="*/ 5313202 h 6858000"/>
              <a:gd name="connsiteX488" fmla="*/ 2143004 w 7467600"/>
              <a:gd name="connsiteY488" fmla="*/ 5402420 h 6858000"/>
              <a:gd name="connsiteX489" fmla="*/ 1933391 w 7467600"/>
              <a:gd name="connsiteY489" fmla="*/ 5156971 h 6858000"/>
              <a:gd name="connsiteX490" fmla="*/ 1827118 w 7467600"/>
              <a:gd name="connsiteY490" fmla="*/ 4968410 h 6858000"/>
              <a:gd name="connsiteX491" fmla="*/ 1837349 w 7467600"/>
              <a:gd name="connsiteY491" fmla="*/ 4956357 h 6858000"/>
              <a:gd name="connsiteX492" fmla="*/ 2162835 w 7467600"/>
              <a:gd name="connsiteY492" fmla="*/ 5187853 h 6858000"/>
              <a:gd name="connsiteX493" fmla="*/ 2257167 w 7467600"/>
              <a:gd name="connsiteY493" fmla="*/ 5462123 h 6858000"/>
              <a:gd name="connsiteX494" fmla="*/ 2261598 w 7467600"/>
              <a:gd name="connsiteY494" fmla="*/ 5467998 h 6858000"/>
              <a:gd name="connsiteX495" fmla="*/ 2437177 w 7467600"/>
              <a:gd name="connsiteY495" fmla="*/ 5479608 h 6858000"/>
              <a:gd name="connsiteX496" fmla="*/ 2445247 w 7467600"/>
              <a:gd name="connsiteY496" fmla="*/ 5483476 h 6858000"/>
              <a:gd name="connsiteX497" fmla="*/ 2743626 w 7467600"/>
              <a:gd name="connsiteY497" fmla="*/ 5304819 h 6858000"/>
              <a:gd name="connsiteX498" fmla="*/ 3048102 w 7467600"/>
              <a:gd name="connsiteY498" fmla="*/ 5150595 h 6858000"/>
              <a:gd name="connsiteX499" fmla="*/ 1799414 w 7467600"/>
              <a:gd name="connsiteY499" fmla="*/ 4694732 h 6858000"/>
              <a:gd name="connsiteX500" fmla="*/ 1771735 w 7467600"/>
              <a:gd name="connsiteY500" fmla="*/ 4619929 h 6858000"/>
              <a:gd name="connsiteX501" fmla="*/ 3104273 w 7467600"/>
              <a:gd name="connsiteY501" fmla="*/ 5076159 h 6858000"/>
              <a:gd name="connsiteX502" fmla="*/ 3113245 w 7467600"/>
              <a:gd name="connsiteY502" fmla="*/ 5090705 h 6858000"/>
              <a:gd name="connsiteX503" fmla="*/ 3126294 w 7467600"/>
              <a:gd name="connsiteY503" fmla="*/ 5114400 h 6858000"/>
              <a:gd name="connsiteX504" fmla="*/ 3937433 w 7467600"/>
              <a:gd name="connsiteY504" fmla="*/ 4830473 h 6858000"/>
              <a:gd name="connsiteX505" fmla="*/ 3590475 w 7467600"/>
              <a:gd name="connsiteY505" fmla="*/ 4597974 h 6858000"/>
              <a:gd name="connsiteX506" fmla="*/ 3100264 w 7467600"/>
              <a:gd name="connsiteY506" fmla="*/ 4579845 h 6858000"/>
              <a:gd name="connsiteX507" fmla="*/ 2183576 w 7467600"/>
              <a:gd name="connsiteY507" fmla="*/ 4227150 h 6858000"/>
              <a:gd name="connsiteX508" fmla="*/ 2151029 w 7467600"/>
              <a:gd name="connsiteY508" fmla="*/ 4146947 h 6858000"/>
              <a:gd name="connsiteX509" fmla="*/ 3563434 w 7467600"/>
              <a:gd name="connsiteY509" fmla="*/ 4469115 h 6858000"/>
              <a:gd name="connsiteX510" fmla="*/ 3177952 w 7467600"/>
              <a:gd name="connsiteY510" fmla="*/ 3657386 h 6858000"/>
              <a:gd name="connsiteX511" fmla="*/ 3189263 w 7467600"/>
              <a:gd name="connsiteY511" fmla="*/ 3625726 h 6858000"/>
              <a:gd name="connsiteX512" fmla="*/ 3560912 w 7467600"/>
              <a:gd name="connsiteY512" fmla="*/ 4079863 h 6858000"/>
              <a:gd name="connsiteX513" fmla="*/ 3626636 w 7467600"/>
              <a:gd name="connsiteY513" fmla="*/ 4512230 h 6858000"/>
              <a:gd name="connsiteX514" fmla="*/ 3653088 w 7467600"/>
              <a:gd name="connsiteY514" fmla="*/ 4521417 h 6858000"/>
              <a:gd name="connsiteX515" fmla="*/ 3988128 w 7467600"/>
              <a:gd name="connsiteY515" fmla="*/ 4817267 h 6858000"/>
              <a:gd name="connsiteX516" fmla="*/ 4830582 w 7467600"/>
              <a:gd name="connsiteY516" fmla="*/ 4676000 h 6858000"/>
              <a:gd name="connsiteX517" fmla="*/ 4830100 w 7467600"/>
              <a:gd name="connsiteY517" fmla="*/ 4675554 h 6858000"/>
              <a:gd name="connsiteX518" fmla="*/ 4036318 w 7467600"/>
              <a:gd name="connsiteY518" fmla="*/ 4147013 h 6858000"/>
              <a:gd name="connsiteX519" fmla="*/ 3432098 w 7467600"/>
              <a:gd name="connsiteY519" fmla="*/ 3537312 h 6858000"/>
              <a:gd name="connsiteX520" fmla="*/ 3446761 w 7467600"/>
              <a:gd name="connsiteY520" fmla="*/ 3461278 h 6858000"/>
              <a:gd name="connsiteX521" fmla="*/ 4419733 w 7467600"/>
              <a:gd name="connsiteY521" fmla="*/ 3963555 h 6858000"/>
              <a:gd name="connsiteX522" fmla="*/ 4781371 w 7467600"/>
              <a:gd name="connsiteY522" fmla="*/ 4458604 h 6858000"/>
              <a:gd name="connsiteX523" fmla="*/ 4780440 w 7467600"/>
              <a:gd name="connsiteY523" fmla="*/ 4470290 h 6858000"/>
              <a:gd name="connsiteX524" fmla="*/ 4898954 w 7467600"/>
              <a:gd name="connsiteY524" fmla="*/ 4662092 h 6858000"/>
              <a:gd name="connsiteX525" fmla="*/ 4900699 w 7467600"/>
              <a:gd name="connsiteY525" fmla="*/ 4670867 h 6858000"/>
              <a:gd name="connsiteX526" fmla="*/ 5714511 w 7467600"/>
              <a:gd name="connsiteY526" fmla="*/ 4663483 h 6858000"/>
              <a:gd name="connsiteX527" fmla="*/ 5464793 w 7467600"/>
              <a:gd name="connsiteY527" fmla="*/ 4393556 h 6858000"/>
              <a:gd name="connsiteX528" fmla="*/ 5461897 w 7467600"/>
              <a:gd name="connsiteY528" fmla="*/ 4390879 h 6858000"/>
              <a:gd name="connsiteX529" fmla="*/ 4294126 w 7467600"/>
              <a:gd name="connsiteY529" fmla="*/ 3303048 h 6858000"/>
              <a:gd name="connsiteX530" fmla="*/ 4305321 w 7467600"/>
              <a:gd name="connsiteY530" fmla="*/ 3256953 h 6858000"/>
              <a:gd name="connsiteX531" fmla="*/ 4949299 w 7467600"/>
              <a:gd name="connsiteY531" fmla="*/ 3766336 h 6858000"/>
              <a:gd name="connsiteX532" fmla="*/ 5291452 w 7467600"/>
              <a:gd name="connsiteY532" fmla="*/ 4076801 h 6858000"/>
              <a:gd name="connsiteX533" fmla="*/ 5434998 w 7467600"/>
              <a:gd name="connsiteY533" fmla="*/ 4254100 h 6858000"/>
              <a:gd name="connsiteX534" fmla="*/ 5351015 w 7467600"/>
              <a:gd name="connsiteY534" fmla="*/ 3760989 h 6858000"/>
              <a:gd name="connsiteX535" fmla="*/ 5413780 w 7467600"/>
              <a:gd name="connsiteY535" fmla="*/ 2966265 h 6858000"/>
              <a:gd name="connsiteX536" fmla="*/ 5425627 w 7467600"/>
              <a:gd name="connsiteY536" fmla="*/ 2954192 h 6858000"/>
              <a:gd name="connsiteX537" fmla="*/ 6604735 w 7467600"/>
              <a:gd name="connsiteY537" fmla="*/ 2041381 h 6858000"/>
              <a:gd name="connsiteX538" fmla="*/ 7204487 w 7467600"/>
              <a:gd name="connsiteY538" fmla="*/ 2742112 h 6858000"/>
              <a:gd name="connsiteX539" fmla="*/ 7131592 w 7467600"/>
              <a:gd name="connsiteY539" fmla="*/ 2672096 h 6858000"/>
              <a:gd name="connsiteX540" fmla="*/ 6996344 w 7467600"/>
              <a:gd name="connsiteY540" fmla="*/ 2518310 h 6858000"/>
              <a:gd name="connsiteX541" fmla="*/ 6735495 w 7467600"/>
              <a:gd name="connsiteY541" fmla="*/ 2196890 h 6858000"/>
              <a:gd name="connsiteX542" fmla="*/ 6721901 w 7467600"/>
              <a:gd name="connsiteY542" fmla="*/ 2179274 h 6858000"/>
              <a:gd name="connsiteX543" fmla="*/ 6604735 w 7467600"/>
              <a:gd name="connsiteY543" fmla="*/ 2041381 h 6858000"/>
              <a:gd name="connsiteX544" fmla="*/ 6591670 w 7467600"/>
              <a:gd name="connsiteY544" fmla="*/ 1988277 h 6858000"/>
              <a:gd name="connsiteX545" fmla="*/ 6747349 w 7467600"/>
              <a:gd name="connsiteY545" fmla="*/ 2160069 h 6858000"/>
              <a:gd name="connsiteX546" fmla="*/ 6760943 w 7467600"/>
              <a:gd name="connsiteY546" fmla="*/ 2177686 h 6858000"/>
              <a:gd name="connsiteX547" fmla="*/ 7021065 w 7467600"/>
              <a:gd name="connsiteY547" fmla="*/ 2498102 h 6858000"/>
              <a:gd name="connsiteX548" fmla="*/ 7155223 w 7467600"/>
              <a:gd name="connsiteY548" fmla="*/ 2650386 h 6858000"/>
              <a:gd name="connsiteX549" fmla="*/ 7203167 w 7467600"/>
              <a:gd name="connsiteY549" fmla="*/ 2697288 h 6858000"/>
              <a:gd name="connsiteX550" fmla="*/ 6937703 w 7467600"/>
              <a:gd name="connsiteY550" fmla="*/ 2321981 h 6858000"/>
              <a:gd name="connsiteX551" fmla="*/ 6591670 w 7467600"/>
              <a:gd name="connsiteY551" fmla="*/ 1988277 h 6858000"/>
              <a:gd name="connsiteX552" fmla="*/ 5798671 w 7467600"/>
              <a:gd name="connsiteY552" fmla="*/ 1981601 h 6858000"/>
              <a:gd name="connsiteX553" fmla="*/ 5754709 w 7467600"/>
              <a:gd name="connsiteY553" fmla="*/ 2071454 h 6858000"/>
              <a:gd name="connsiteX554" fmla="*/ 5763044 w 7467600"/>
              <a:gd name="connsiteY554" fmla="*/ 2842206 h 6858000"/>
              <a:gd name="connsiteX555" fmla="*/ 5764974 w 7467600"/>
              <a:gd name="connsiteY555" fmla="*/ 2799609 h 6858000"/>
              <a:gd name="connsiteX556" fmla="*/ 5767665 w 7467600"/>
              <a:gd name="connsiteY556" fmla="*/ 2666409 h 6858000"/>
              <a:gd name="connsiteX557" fmla="*/ 5763055 w 7467600"/>
              <a:gd name="connsiteY557" fmla="*/ 2579705 h 6858000"/>
              <a:gd name="connsiteX558" fmla="*/ 5758079 w 7467600"/>
              <a:gd name="connsiteY558" fmla="*/ 2492508 h 6858000"/>
              <a:gd name="connsiteX559" fmla="*/ 5779325 w 7467600"/>
              <a:gd name="connsiteY559" fmla="*/ 2197069 h 6858000"/>
              <a:gd name="connsiteX560" fmla="*/ 5798671 w 7467600"/>
              <a:gd name="connsiteY560" fmla="*/ 1981601 h 6858000"/>
              <a:gd name="connsiteX561" fmla="*/ 5829202 w 7467600"/>
              <a:gd name="connsiteY561" fmla="*/ 1971679 h 6858000"/>
              <a:gd name="connsiteX562" fmla="*/ 5809558 w 7467600"/>
              <a:gd name="connsiteY562" fmla="*/ 2198043 h 6858000"/>
              <a:gd name="connsiteX563" fmla="*/ 5788653 w 7467600"/>
              <a:gd name="connsiteY563" fmla="*/ 2489430 h 6858000"/>
              <a:gd name="connsiteX564" fmla="*/ 5793439 w 7467600"/>
              <a:gd name="connsiteY564" fmla="*/ 2575235 h 6858000"/>
              <a:gd name="connsiteX565" fmla="*/ 5796837 w 7467600"/>
              <a:gd name="connsiteY565" fmla="*/ 2637633 h 6858000"/>
              <a:gd name="connsiteX566" fmla="*/ 5818614 w 7467600"/>
              <a:gd name="connsiteY566" fmla="*/ 2473055 h 6858000"/>
              <a:gd name="connsiteX567" fmla="*/ 5829202 w 7467600"/>
              <a:gd name="connsiteY567" fmla="*/ 1971679 h 6858000"/>
              <a:gd name="connsiteX568" fmla="*/ 5911389 w 7467600"/>
              <a:gd name="connsiteY568" fmla="*/ 1898371 h 6858000"/>
              <a:gd name="connsiteX569" fmla="*/ 6237627 w 7467600"/>
              <a:gd name="connsiteY569" fmla="*/ 2231921 h 6858000"/>
              <a:gd name="connsiteX570" fmla="*/ 5911389 w 7467600"/>
              <a:gd name="connsiteY570" fmla="*/ 1898371 h 6858000"/>
              <a:gd name="connsiteX571" fmla="*/ 6944437 w 7467600"/>
              <a:gd name="connsiteY571" fmla="*/ 1575402 h 6858000"/>
              <a:gd name="connsiteX572" fmla="*/ 6304730 w 7467600"/>
              <a:gd name="connsiteY572" fmla="*/ 1766654 h 6858000"/>
              <a:gd name="connsiteX573" fmla="*/ 6944437 w 7467600"/>
              <a:gd name="connsiteY573" fmla="*/ 1575402 h 6858000"/>
              <a:gd name="connsiteX574" fmla="*/ 7019523 w 7467600"/>
              <a:gd name="connsiteY574" fmla="*/ 1519450 h 6858000"/>
              <a:gd name="connsiteX575" fmla="*/ 6298091 w 7467600"/>
              <a:gd name="connsiteY575" fmla="*/ 1737122 h 6858000"/>
              <a:gd name="connsiteX576" fmla="*/ 7019523 w 7467600"/>
              <a:gd name="connsiteY576" fmla="*/ 1519450 h 6858000"/>
              <a:gd name="connsiteX577" fmla="*/ 2399523 w 7467600"/>
              <a:gd name="connsiteY577" fmla="*/ 1428234 h 6858000"/>
              <a:gd name="connsiteX578" fmla="*/ 2224982 w 7467600"/>
              <a:gd name="connsiteY578" fmla="*/ 1826201 h 6858000"/>
              <a:gd name="connsiteX579" fmla="*/ 2096099 w 7467600"/>
              <a:gd name="connsiteY579" fmla="*/ 2345900 h 6858000"/>
              <a:gd name="connsiteX580" fmla="*/ 2283317 w 7467600"/>
              <a:gd name="connsiteY580" fmla="*/ 1796925 h 6858000"/>
              <a:gd name="connsiteX581" fmla="*/ 2399523 w 7467600"/>
              <a:gd name="connsiteY581" fmla="*/ 1428234 h 6858000"/>
              <a:gd name="connsiteX582" fmla="*/ 2448558 w 7467600"/>
              <a:gd name="connsiteY582" fmla="*/ 1373435 h 6858000"/>
              <a:gd name="connsiteX583" fmla="*/ 2312521 w 7467600"/>
              <a:gd name="connsiteY583" fmla="*/ 1806140 h 6858000"/>
              <a:gd name="connsiteX584" fmla="*/ 2127533 w 7467600"/>
              <a:gd name="connsiteY584" fmla="*/ 2348380 h 6858000"/>
              <a:gd name="connsiteX585" fmla="*/ 2358080 w 7467600"/>
              <a:gd name="connsiteY585" fmla="*/ 1866134 h 6858000"/>
              <a:gd name="connsiteX586" fmla="*/ 2407436 w 7467600"/>
              <a:gd name="connsiteY586" fmla="*/ 1651070 h 6858000"/>
              <a:gd name="connsiteX587" fmla="*/ 2448558 w 7467600"/>
              <a:gd name="connsiteY587" fmla="*/ 1373435 h 6858000"/>
              <a:gd name="connsiteX588" fmla="*/ 278707 w 7467600"/>
              <a:gd name="connsiteY588" fmla="*/ 1352270 h 6858000"/>
              <a:gd name="connsiteX589" fmla="*/ 321570 w 7467600"/>
              <a:gd name="connsiteY589" fmla="*/ 1861610 h 6858000"/>
              <a:gd name="connsiteX590" fmla="*/ 294281 w 7467600"/>
              <a:gd name="connsiteY590" fmla="*/ 1440658 h 6858000"/>
              <a:gd name="connsiteX591" fmla="*/ 278707 w 7467600"/>
              <a:gd name="connsiteY591" fmla="*/ 1352270 h 6858000"/>
              <a:gd name="connsiteX592" fmla="*/ 1423821 w 7467600"/>
              <a:gd name="connsiteY592" fmla="*/ 1351958 h 6858000"/>
              <a:gd name="connsiteX593" fmla="*/ 1638521 w 7467600"/>
              <a:gd name="connsiteY593" fmla="*/ 1908470 h 6858000"/>
              <a:gd name="connsiteX594" fmla="*/ 1754199 w 7467600"/>
              <a:gd name="connsiteY594" fmla="*/ 2149284 h 6858000"/>
              <a:gd name="connsiteX595" fmla="*/ 1908359 w 7467600"/>
              <a:gd name="connsiteY595" fmla="*/ 2364988 h 6858000"/>
              <a:gd name="connsiteX596" fmla="*/ 1647661 w 7467600"/>
              <a:gd name="connsiteY596" fmla="*/ 1825945 h 6858000"/>
              <a:gd name="connsiteX597" fmla="*/ 1423821 w 7467600"/>
              <a:gd name="connsiteY597" fmla="*/ 1351958 h 6858000"/>
              <a:gd name="connsiteX598" fmla="*/ 1431890 w 7467600"/>
              <a:gd name="connsiteY598" fmla="*/ 1306475 h 6858000"/>
              <a:gd name="connsiteX599" fmla="*/ 1507597 w 7467600"/>
              <a:gd name="connsiteY599" fmla="*/ 1446132 h 6858000"/>
              <a:gd name="connsiteX600" fmla="*/ 1674586 w 7467600"/>
              <a:gd name="connsiteY600" fmla="*/ 1813832 h 6858000"/>
              <a:gd name="connsiteX601" fmla="*/ 1815950 w 7467600"/>
              <a:gd name="connsiteY601" fmla="*/ 2128564 h 6858000"/>
              <a:gd name="connsiteX602" fmla="*/ 1984242 w 7467600"/>
              <a:gd name="connsiteY602" fmla="*/ 2430829 h 6858000"/>
              <a:gd name="connsiteX603" fmla="*/ 2014023 w 7467600"/>
              <a:gd name="connsiteY603" fmla="*/ 2450995 h 6858000"/>
              <a:gd name="connsiteX604" fmla="*/ 1747337 w 7467600"/>
              <a:gd name="connsiteY604" fmla="*/ 1855264 h 6858000"/>
              <a:gd name="connsiteX605" fmla="*/ 1533749 w 7467600"/>
              <a:gd name="connsiteY605" fmla="*/ 1478656 h 6858000"/>
              <a:gd name="connsiteX606" fmla="*/ 1431890 w 7467600"/>
              <a:gd name="connsiteY606" fmla="*/ 1306475 h 6858000"/>
              <a:gd name="connsiteX607" fmla="*/ 5052692 w 7467600"/>
              <a:gd name="connsiteY607" fmla="*/ 1292994 h 6858000"/>
              <a:gd name="connsiteX608" fmla="*/ 5200661 w 7467600"/>
              <a:gd name="connsiteY608" fmla="*/ 1635186 h 6858000"/>
              <a:gd name="connsiteX609" fmla="*/ 5297138 w 7467600"/>
              <a:gd name="connsiteY609" fmla="*/ 1906351 h 6858000"/>
              <a:gd name="connsiteX610" fmla="*/ 5052692 w 7467600"/>
              <a:gd name="connsiteY610" fmla="*/ 1292994 h 6858000"/>
              <a:gd name="connsiteX611" fmla="*/ 5009948 w 7467600"/>
              <a:gd name="connsiteY611" fmla="*/ 1273619 h 6858000"/>
              <a:gd name="connsiteX612" fmla="*/ 5121777 w 7467600"/>
              <a:gd name="connsiteY612" fmla="*/ 1654213 h 6858000"/>
              <a:gd name="connsiteX613" fmla="*/ 5293545 w 7467600"/>
              <a:gd name="connsiteY613" fmla="*/ 2072247 h 6858000"/>
              <a:gd name="connsiteX614" fmla="*/ 5294042 w 7467600"/>
              <a:gd name="connsiteY614" fmla="*/ 2065019 h 6858000"/>
              <a:gd name="connsiteX615" fmla="*/ 5171936 w 7467600"/>
              <a:gd name="connsiteY615" fmla="*/ 1647613 h 6858000"/>
              <a:gd name="connsiteX616" fmla="*/ 5009948 w 7467600"/>
              <a:gd name="connsiteY616" fmla="*/ 1273619 h 6858000"/>
              <a:gd name="connsiteX617" fmla="*/ 655236 w 7467600"/>
              <a:gd name="connsiteY617" fmla="*/ 1268632 h 6858000"/>
              <a:gd name="connsiteX618" fmla="*/ 839521 w 7467600"/>
              <a:gd name="connsiteY618" fmla="*/ 1685315 h 6858000"/>
              <a:gd name="connsiteX619" fmla="*/ 1109416 w 7467600"/>
              <a:gd name="connsiteY619" fmla="*/ 2061663 h 6858000"/>
              <a:gd name="connsiteX620" fmla="*/ 1298300 w 7467600"/>
              <a:gd name="connsiteY620" fmla="*/ 2247742 h 6858000"/>
              <a:gd name="connsiteX621" fmla="*/ 1125871 w 7467600"/>
              <a:gd name="connsiteY621" fmla="*/ 1989513 h 6858000"/>
              <a:gd name="connsiteX622" fmla="*/ 981574 w 7467600"/>
              <a:gd name="connsiteY622" fmla="*/ 1783157 h 6858000"/>
              <a:gd name="connsiteX623" fmla="*/ 922198 w 7467600"/>
              <a:gd name="connsiteY623" fmla="*/ 1677437 h 6858000"/>
              <a:gd name="connsiteX624" fmla="*/ 869293 w 7467600"/>
              <a:gd name="connsiteY624" fmla="*/ 1583214 h 6858000"/>
              <a:gd name="connsiteX625" fmla="*/ 751431 w 7467600"/>
              <a:gd name="connsiteY625" fmla="*/ 1405731 h 6858000"/>
              <a:gd name="connsiteX626" fmla="*/ 655236 w 7467600"/>
              <a:gd name="connsiteY626" fmla="*/ 1268632 h 6858000"/>
              <a:gd name="connsiteX627" fmla="*/ 6516292 w 7467600"/>
              <a:gd name="connsiteY627" fmla="*/ 1263064 h 6858000"/>
              <a:gd name="connsiteX628" fmla="*/ 5736320 w 7467600"/>
              <a:gd name="connsiteY628" fmla="*/ 1501803 h 6858000"/>
              <a:gd name="connsiteX629" fmla="*/ 6516292 w 7467600"/>
              <a:gd name="connsiteY629" fmla="*/ 1263064 h 6858000"/>
              <a:gd name="connsiteX630" fmla="*/ 291466 w 7467600"/>
              <a:gd name="connsiteY630" fmla="*/ 1250369 h 6858000"/>
              <a:gd name="connsiteX631" fmla="*/ 323180 w 7467600"/>
              <a:gd name="connsiteY631" fmla="*/ 1435283 h 6858000"/>
              <a:gd name="connsiteX632" fmla="*/ 349381 w 7467600"/>
              <a:gd name="connsiteY632" fmla="*/ 1875041 h 6858000"/>
              <a:gd name="connsiteX633" fmla="*/ 374363 w 7467600"/>
              <a:gd name="connsiteY633" fmla="*/ 1506494 h 6858000"/>
              <a:gd name="connsiteX634" fmla="*/ 302168 w 7467600"/>
              <a:gd name="connsiteY634" fmla="*/ 1274495 h 6858000"/>
              <a:gd name="connsiteX635" fmla="*/ 291466 w 7467600"/>
              <a:gd name="connsiteY635" fmla="*/ 1250369 h 6858000"/>
              <a:gd name="connsiteX636" fmla="*/ 678222 w 7467600"/>
              <a:gd name="connsiteY636" fmla="*/ 1248670 h 6858000"/>
              <a:gd name="connsiteX637" fmla="*/ 775536 w 7467600"/>
              <a:gd name="connsiteY637" fmla="*/ 1388015 h 6858000"/>
              <a:gd name="connsiteX638" fmla="*/ 894529 w 7467600"/>
              <a:gd name="connsiteY638" fmla="*/ 1567739 h 6858000"/>
              <a:gd name="connsiteX639" fmla="*/ 948000 w 7467600"/>
              <a:gd name="connsiteY639" fmla="*/ 1663088 h 6858000"/>
              <a:gd name="connsiteX640" fmla="*/ 1006812 w 7467600"/>
              <a:gd name="connsiteY640" fmla="*/ 1767683 h 6858000"/>
              <a:gd name="connsiteX641" fmla="*/ 1149133 w 7467600"/>
              <a:gd name="connsiteY641" fmla="*/ 1971513 h 6858000"/>
              <a:gd name="connsiteX642" fmla="*/ 1333952 w 7467600"/>
              <a:gd name="connsiteY642" fmla="*/ 2251620 h 6858000"/>
              <a:gd name="connsiteX643" fmla="*/ 1337329 w 7467600"/>
              <a:gd name="connsiteY643" fmla="*/ 2258350 h 6858000"/>
              <a:gd name="connsiteX644" fmla="*/ 1014726 w 7467600"/>
              <a:gd name="connsiteY644" fmla="*/ 1615556 h 6858000"/>
              <a:gd name="connsiteX645" fmla="*/ 678222 w 7467600"/>
              <a:gd name="connsiteY645" fmla="*/ 1248670 h 6858000"/>
              <a:gd name="connsiteX646" fmla="*/ 6691602 w 7467600"/>
              <a:gd name="connsiteY646" fmla="*/ 1140573 h 6858000"/>
              <a:gd name="connsiteX647" fmla="*/ 6571100 w 7467600"/>
              <a:gd name="connsiteY647" fmla="*/ 1183662 h 6858000"/>
              <a:gd name="connsiteX648" fmla="*/ 6241687 w 7467600"/>
              <a:gd name="connsiteY648" fmla="*/ 1257600 h 6858000"/>
              <a:gd name="connsiteX649" fmla="*/ 5693009 w 7467600"/>
              <a:gd name="connsiteY649" fmla="*/ 1478256 h 6858000"/>
              <a:gd name="connsiteX650" fmla="*/ 6548420 w 7467600"/>
              <a:gd name="connsiteY650" fmla="*/ 1214599 h 6858000"/>
              <a:gd name="connsiteX651" fmla="*/ 6605473 w 7467600"/>
              <a:gd name="connsiteY651" fmla="*/ 1184686 h 6858000"/>
              <a:gd name="connsiteX652" fmla="*/ 6691602 w 7467600"/>
              <a:gd name="connsiteY652" fmla="*/ 1140573 h 6858000"/>
              <a:gd name="connsiteX653" fmla="*/ 4002475 w 7467600"/>
              <a:gd name="connsiteY653" fmla="*/ 1037802 h 6858000"/>
              <a:gd name="connsiteX654" fmla="*/ 4000324 w 7467600"/>
              <a:gd name="connsiteY654" fmla="*/ 1039362 h 6858000"/>
              <a:gd name="connsiteX655" fmla="*/ 4002862 w 7467600"/>
              <a:gd name="connsiteY655" fmla="*/ 1042866 h 6858000"/>
              <a:gd name="connsiteX656" fmla="*/ 4002475 w 7467600"/>
              <a:gd name="connsiteY656" fmla="*/ 1037802 h 6858000"/>
              <a:gd name="connsiteX657" fmla="*/ 506322 w 7467600"/>
              <a:gd name="connsiteY657" fmla="*/ 1020997 h 6858000"/>
              <a:gd name="connsiteX658" fmla="*/ 533068 w 7467600"/>
              <a:gd name="connsiteY658" fmla="*/ 1029409 h 6858000"/>
              <a:gd name="connsiteX659" fmla="*/ 1232525 w 7467600"/>
              <a:gd name="connsiteY659" fmla="*/ 1804675 h 6858000"/>
              <a:gd name="connsiteX660" fmla="*/ 1388858 w 7467600"/>
              <a:gd name="connsiteY660" fmla="*/ 2368011 h 6858000"/>
              <a:gd name="connsiteX661" fmla="*/ 1384098 w 7467600"/>
              <a:gd name="connsiteY661" fmla="*/ 2378125 h 6858000"/>
              <a:gd name="connsiteX662" fmla="*/ 1425393 w 7467600"/>
              <a:gd name="connsiteY662" fmla="*/ 2589124 h 6858000"/>
              <a:gd name="connsiteX663" fmla="*/ 1424001 w 7467600"/>
              <a:gd name="connsiteY663" fmla="*/ 2597541 h 6858000"/>
              <a:gd name="connsiteX664" fmla="*/ 2152729 w 7467600"/>
              <a:gd name="connsiteY664" fmla="*/ 2864487 h 6858000"/>
              <a:gd name="connsiteX665" fmla="*/ 2020609 w 7467600"/>
              <a:gd name="connsiteY665" fmla="*/ 2539671 h 6858000"/>
              <a:gd name="connsiteX666" fmla="*/ 2018920 w 7467600"/>
              <a:gd name="connsiteY666" fmla="*/ 2536309 h 6858000"/>
              <a:gd name="connsiteX667" fmla="*/ 1342441 w 7467600"/>
              <a:gd name="connsiteY667" fmla="*/ 1173017 h 6858000"/>
              <a:gd name="connsiteX668" fmla="*/ 1367925 w 7467600"/>
              <a:gd name="connsiteY668" fmla="*/ 1135648 h 6858000"/>
              <a:gd name="connsiteX669" fmla="*/ 1771401 w 7467600"/>
              <a:gd name="connsiteY669" fmla="*/ 1806673 h 6858000"/>
              <a:gd name="connsiteX670" fmla="*/ 1972385 w 7467600"/>
              <a:gd name="connsiteY670" fmla="*/ 2198735 h 6858000"/>
              <a:gd name="connsiteX671" fmla="*/ 2040892 w 7467600"/>
              <a:gd name="connsiteY671" fmla="*/ 2405205 h 6858000"/>
              <a:gd name="connsiteX672" fmla="*/ 2131689 w 7467600"/>
              <a:gd name="connsiteY672" fmla="*/ 1936926 h 6858000"/>
              <a:gd name="connsiteX673" fmla="*/ 2454820 w 7467600"/>
              <a:gd name="connsiteY673" fmla="*/ 1248808 h 6858000"/>
              <a:gd name="connsiteX674" fmla="*/ 2492512 w 7467600"/>
              <a:gd name="connsiteY674" fmla="*/ 1302920 h 6858000"/>
              <a:gd name="connsiteX675" fmla="*/ 2081216 w 7467600"/>
              <a:gd name="connsiteY675" fmla="*/ 2527513 h 6858000"/>
              <a:gd name="connsiteX676" fmla="*/ 2081211 w 7467600"/>
              <a:gd name="connsiteY676" fmla="*/ 2528916 h 6858000"/>
              <a:gd name="connsiteX677" fmla="*/ 2199067 w 7467600"/>
              <a:gd name="connsiteY677" fmla="*/ 2884061 h 6858000"/>
              <a:gd name="connsiteX678" fmla="*/ 3192586 w 7467600"/>
              <a:gd name="connsiteY678" fmla="*/ 3411496 h 6858000"/>
              <a:gd name="connsiteX679" fmla="*/ 3182620 w 7467600"/>
              <a:gd name="connsiteY679" fmla="*/ 3483279 h 6858000"/>
              <a:gd name="connsiteX680" fmla="*/ 2435119 w 7467600"/>
              <a:gd name="connsiteY680" fmla="*/ 3080173 h 6858000"/>
              <a:gd name="connsiteX681" fmla="*/ 2410152 w 7467600"/>
              <a:gd name="connsiteY681" fmla="*/ 3063751 h 6858000"/>
              <a:gd name="connsiteX682" fmla="*/ 2408099 w 7467600"/>
              <a:gd name="connsiteY682" fmla="*/ 3064403 h 6858000"/>
              <a:gd name="connsiteX683" fmla="*/ 2407218 w 7467600"/>
              <a:gd name="connsiteY683" fmla="*/ 3070324 h 6858000"/>
              <a:gd name="connsiteX684" fmla="*/ 2380138 w 7467600"/>
              <a:gd name="connsiteY684" fmla="*/ 3099341 h 6858000"/>
              <a:gd name="connsiteX685" fmla="*/ 1765923 w 7467600"/>
              <a:gd name="connsiteY685" fmla="*/ 3581043 h 6858000"/>
              <a:gd name="connsiteX686" fmla="*/ 1702258 w 7467600"/>
              <a:gd name="connsiteY686" fmla="*/ 3612286 h 6858000"/>
              <a:gd name="connsiteX687" fmla="*/ 1538370 w 7467600"/>
              <a:gd name="connsiteY687" fmla="*/ 3811804 h 6858000"/>
              <a:gd name="connsiteX688" fmla="*/ 542867 w 7467600"/>
              <a:gd name="connsiteY688" fmla="*/ 4944092 h 6858000"/>
              <a:gd name="connsiteX689" fmla="*/ 515800 w 7467600"/>
              <a:gd name="connsiteY689" fmla="*/ 4862180 h 6858000"/>
              <a:gd name="connsiteX690" fmla="*/ 909145 w 7467600"/>
              <a:gd name="connsiteY690" fmla="*/ 4199225 h 6858000"/>
              <a:gd name="connsiteX691" fmla="*/ 1214067 w 7467600"/>
              <a:gd name="connsiteY691" fmla="*/ 3908561 h 6858000"/>
              <a:gd name="connsiteX692" fmla="*/ 640967 w 7467600"/>
              <a:gd name="connsiteY692" fmla="*/ 4105601 h 6858000"/>
              <a:gd name="connsiteX693" fmla="*/ 112563 w 7467600"/>
              <a:gd name="connsiteY693" fmla="*/ 4396952 h 6858000"/>
              <a:gd name="connsiteX694" fmla="*/ 0 w 7467600"/>
              <a:gd name="connsiteY694" fmla="*/ 4466006 h 6858000"/>
              <a:gd name="connsiteX695" fmla="*/ 0 w 7467600"/>
              <a:gd name="connsiteY695" fmla="*/ 4233763 h 6858000"/>
              <a:gd name="connsiteX696" fmla="*/ 36881 w 7467600"/>
              <a:gd name="connsiteY696" fmla="*/ 4200118 h 6858000"/>
              <a:gd name="connsiteX697" fmla="*/ 910534 w 7467600"/>
              <a:gd name="connsiteY697" fmla="*/ 3629753 h 6858000"/>
              <a:gd name="connsiteX698" fmla="*/ 1578717 w 7467600"/>
              <a:gd name="connsiteY698" fmla="*/ 3575982 h 6858000"/>
              <a:gd name="connsiteX699" fmla="*/ 2338780 w 7467600"/>
              <a:gd name="connsiteY699" fmla="*/ 3033725 h 6858000"/>
              <a:gd name="connsiteX700" fmla="*/ 1807991 w 7467600"/>
              <a:gd name="connsiteY700" fmla="*/ 2807184 h 6858000"/>
              <a:gd name="connsiteX701" fmla="*/ 1416358 w 7467600"/>
              <a:gd name="connsiteY701" fmla="*/ 3112571 h 6858000"/>
              <a:gd name="connsiteX702" fmla="*/ 939066 w 7467600"/>
              <a:gd name="connsiteY702" fmla="*/ 3378798 h 6858000"/>
              <a:gd name="connsiteX703" fmla="*/ 115099 w 7467600"/>
              <a:gd name="connsiteY703" fmla="*/ 3607650 h 6858000"/>
              <a:gd name="connsiteX704" fmla="*/ 97284 w 7467600"/>
              <a:gd name="connsiteY704" fmla="*/ 3520393 h 6858000"/>
              <a:gd name="connsiteX705" fmla="*/ 922050 w 7467600"/>
              <a:gd name="connsiteY705" fmla="*/ 3074867 h 6858000"/>
              <a:gd name="connsiteX706" fmla="*/ 1405265 w 7467600"/>
              <a:gd name="connsiteY706" fmla="*/ 3016319 h 6858000"/>
              <a:gd name="connsiteX707" fmla="*/ 1407512 w 7467600"/>
              <a:gd name="connsiteY707" fmla="*/ 3018001 h 6858000"/>
              <a:gd name="connsiteX708" fmla="*/ 1726266 w 7467600"/>
              <a:gd name="connsiteY708" fmla="*/ 2777274 h 6858000"/>
              <a:gd name="connsiteX709" fmla="*/ 625390 w 7467600"/>
              <a:gd name="connsiteY709" fmla="*/ 2514541 h 6858000"/>
              <a:gd name="connsiteX710" fmla="*/ 619799 w 7467600"/>
              <a:gd name="connsiteY710" fmla="*/ 2527180 h 6858000"/>
              <a:gd name="connsiteX711" fmla="*/ 310030 w 7467600"/>
              <a:gd name="connsiteY711" fmla="*/ 2771818 h 6858000"/>
              <a:gd name="connsiteX712" fmla="*/ 173877 w 7467600"/>
              <a:gd name="connsiteY712" fmla="*/ 2937056 h 6858000"/>
              <a:gd name="connsiteX713" fmla="*/ 77889 w 7467600"/>
              <a:gd name="connsiteY713" fmla="*/ 3138440 h 6858000"/>
              <a:gd name="connsiteX714" fmla="*/ 0 w 7467600"/>
              <a:gd name="connsiteY714" fmla="*/ 3271395 h 6858000"/>
              <a:gd name="connsiteX715" fmla="*/ 0 w 7467600"/>
              <a:gd name="connsiteY715" fmla="*/ 3153002 h 6858000"/>
              <a:gd name="connsiteX716" fmla="*/ 2386 w 7467600"/>
              <a:gd name="connsiteY716" fmla="*/ 3149203 h 6858000"/>
              <a:gd name="connsiteX717" fmla="*/ 89753 w 7467600"/>
              <a:gd name="connsiteY717" fmla="*/ 2987702 h 6858000"/>
              <a:gd name="connsiteX718" fmla="*/ 76869 w 7467600"/>
              <a:gd name="connsiteY718" fmla="*/ 3005404 h 6858000"/>
              <a:gd name="connsiteX719" fmla="*/ 32049 w 7467600"/>
              <a:gd name="connsiteY719" fmla="*/ 3065814 h 6858000"/>
              <a:gd name="connsiteX720" fmla="*/ 0 w 7467600"/>
              <a:gd name="connsiteY720" fmla="*/ 3108744 h 6858000"/>
              <a:gd name="connsiteX721" fmla="*/ 0 w 7467600"/>
              <a:gd name="connsiteY721" fmla="*/ 3058059 h 6858000"/>
              <a:gd name="connsiteX722" fmla="*/ 7610 w 7467600"/>
              <a:gd name="connsiteY722" fmla="*/ 3047889 h 6858000"/>
              <a:gd name="connsiteX723" fmla="*/ 52419 w 7467600"/>
              <a:gd name="connsiteY723" fmla="*/ 2987479 h 6858000"/>
              <a:gd name="connsiteX724" fmla="*/ 59142 w 7467600"/>
              <a:gd name="connsiteY724" fmla="*/ 2978488 h 6858000"/>
              <a:gd name="connsiteX725" fmla="*/ 0 w 7467600"/>
              <a:gd name="connsiteY725" fmla="*/ 3015334 h 6858000"/>
              <a:gd name="connsiteX726" fmla="*/ 0 w 7467600"/>
              <a:gd name="connsiteY726" fmla="*/ 2914286 h 6858000"/>
              <a:gd name="connsiteX727" fmla="*/ 36383 w 7467600"/>
              <a:gd name="connsiteY727" fmla="*/ 2901128 h 6858000"/>
              <a:gd name="connsiteX728" fmla="*/ 156329 w 7467600"/>
              <a:gd name="connsiteY728" fmla="*/ 2840533 h 6858000"/>
              <a:gd name="connsiteX729" fmla="*/ 358355 w 7467600"/>
              <a:gd name="connsiteY729" fmla="*/ 2620471 h 6858000"/>
              <a:gd name="connsiteX730" fmla="*/ 510577 w 7467600"/>
              <a:gd name="connsiteY730" fmla="*/ 2501244 h 6858000"/>
              <a:gd name="connsiteX731" fmla="*/ 211967 w 7467600"/>
              <a:gd name="connsiteY731" fmla="*/ 2479171 h 6858000"/>
              <a:gd name="connsiteX732" fmla="*/ 0 w 7467600"/>
              <a:gd name="connsiteY732" fmla="*/ 2476398 h 6858000"/>
              <a:gd name="connsiteX733" fmla="*/ 0 w 7467600"/>
              <a:gd name="connsiteY733" fmla="*/ 2389189 h 6858000"/>
              <a:gd name="connsiteX734" fmla="*/ 103062 w 7467600"/>
              <a:gd name="connsiteY734" fmla="*/ 2389518 h 6858000"/>
              <a:gd name="connsiteX735" fmla="*/ 510734 w 7467600"/>
              <a:gd name="connsiteY735" fmla="*/ 2416201 h 6858000"/>
              <a:gd name="connsiteX736" fmla="*/ 279257 w 7467600"/>
              <a:gd name="connsiteY736" fmla="*/ 2092102 h 6858000"/>
              <a:gd name="connsiteX737" fmla="*/ 65265 w 7467600"/>
              <a:gd name="connsiteY737" fmla="*/ 2006049 h 6858000"/>
              <a:gd name="connsiteX738" fmla="*/ 0 w 7467600"/>
              <a:gd name="connsiteY738" fmla="*/ 1982532 h 6858000"/>
              <a:gd name="connsiteX739" fmla="*/ 0 w 7467600"/>
              <a:gd name="connsiteY739" fmla="*/ 1912789 h 6858000"/>
              <a:gd name="connsiteX740" fmla="*/ 97460 w 7467600"/>
              <a:gd name="connsiteY740" fmla="*/ 1953725 h 6858000"/>
              <a:gd name="connsiteX741" fmla="*/ 221272 w 7467600"/>
              <a:gd name="connsiteY741" fmla="*/ 1980766 h 6858000"/>
              <a:gd name="connsiteX742" fmla="*/ 116765 w 7467600"/>
              <a:gd name="connsiteY742" fmla="*/ 1911033 h 6858000"/>
              <a:gd name="connsiteX743" fmla="*/ 16405 w 7467600"/>
              <a:gd name="connsiteY743" fmla="*/ 1803412 h 6858000"/>
              <a:gd name="connsiteX744" fmla="*/ 0 w 7467600"/>
              <a:gd name="connsiteY744" fmla="*/ 1784777 h 6858000"/>
              <a:gd name="connsiteX745" fmla="*/ 0 w 7467600"/>
              <a:gd name="connsiteY745" fmla="*/ 1740082 h 6858000"/>
              <a:gd name="connsiteX746" fmla="*/ 39394 w 7467600"/>
              <a:gd name="connsiteY746" fmla="*/ 1784856 h 6858000"/>
              <a:gd name="connsiteX747" fmla="*/ 135813 w 7467600"/>
              <a:gd name="connsiteY747" fmla="*/ 1888838 h 6858000"/>
              <a:gd name="connsiteX748" fmla="*/ 242575 w 7467600"/>
              <a:gd name="connsiteY748" fmla="*/ 1958841 h 6858000"/>
              <a:gd name="connsiteX749" fmla="*/ 82197 w 7467600"/>
              <a:gd name="connsiteY749" fmla="*/ 1754826 h 6858000"/>
              <a:gd name="connsiteX750" fmla="*/ 0 w 7467600"/>
              <a:gd name="connsiteY750" fmla="*/ 1679650 h 6858000"/>
              <a:gd name="connsiteX751" fmla="*/ 0 w 7467600"/>
              <a:gd name="connsiteY751" fmla="*/ 1602463 h 6858000"/>
              <a:gd name="connsiteX752" fmla="*/ 84689 w 7467600"/>
              <a:gd name="connsiteY752" fmla="*/ 1677442 h 6858000"/>
              <a:gd name="connsiteX753" fmla="*/ 298437 w 7467600"/>
              <a:gd name="connsiteY753" fmla="*/ 1968019 h 6858000"/>
              <a:gd name="connsiteX754" fmla="*/ 227269 w 7467600"/>
              <a:gd name="connsiteY754" fmla="*/ 1114064 h 6858000"/>
              <a:gd name="connsiteX755" fmla="*/ 248003 w 7467600"/>
              <a:gd name="connsiteY755" fmla="*/ 1089613 h 6858000"/>
              <a:gd name="connsiteX756" fmla="*/ 427020 w 7467600"/>
              <a:gd name="connsiteY756" fmla="*/ 1619803 h 6858000"/>
              <a:gd name="connsiteX757" fmla="*/ 340345 w 7467600"/>
              <a:gd name="connsiteY757" fmla="*/ 2027739 h 6858000"/>
              <a:gd name="connsiteX758" fmla="*/ 360865 w 7467600"/>
              <a:gd name="connsiteY758" fmla="*/ 2044827 h 6858000"/>
              <a:gd name="connsiteX759" fmla="*/ 560414 w 7467600"/>
              <a:gd name="connsiteY759" fmla="*/ 2421457 h 6858000"/>
              <a:gd name="connsiteX760" fmla="*/ 1359703 w 7467600"/>
              <a:gd name="connsiteY760" fmla="*/ 2578554 h 6858000"/>
              <a:gd name="connsiteX761" fmla="*/ 1359422 w 7467600"/>
              <a:gd name="connsiteY761" fmla="*/ 2577994 h 6858000"/>
              <a:gd name="connsiteX762" fmla="*/ 828701 w 7467600"/>
              <a:gd name="connsiteY762" fmla="*/ 1839520 h 6858000"/>
              <a:gd name="connsiteX763" fmla="*/ 494427 w 7467600"/>
              <a:gd name="connsiteY763" fmla="*/ 1092333 h 6858000"/>
              <a:gd name="connsiteX764" fmla="*/ 506322 w 7467600"/>
              <a:gd name="connsiteY764" fmla="*/ 1020997 h 6858000"/>
              <a:gd name="connsiteX765" fmla="*/ 4570198 w 7467600"/>
              <a:gd name="connsiteY765" fmla="*/ 978081 h 6858000"/>
              <a:gd name="connsiteX766" fmla="*/ 4523691 w 7467600"/>
              <a:gd name="connsiteY766" fmla="*/ 1127776 h 6858000"/>
              <a:gd name="connsiteX767" fmla="*/ 4509875 w 7467600"/>
              <a:gd name="connsiteY767" fmla="*/ 1167552 h 6858000"/>
              <a:gd name="connsiteX768" fmla="*/ 4478168 w 7467600"/>
              <a:gd name="connsiteY768" fmla="*/ 1260735 h 6858000"/>
              <a:gd name="connsiteX769" fmla="*/ 4409309 w 7467600"/>
              <a:gd name="connsiteY769" fmla="*/ 1666996 h 6858000"/>
              <a:gd name="connsiteX770" fmla="*/ 4370031 w 7467600"/>
              <a:gd name="connsiteY770" fmla="*/ 1955666 h 6858000"/>
              <a:gd name="connsiteX771" fmla="*/ 4570198 w 7467600"/>
              <a:gd name="connsiteY771" fmla="*/ 978081 h 6858000"/>
              <a:gd name="connsiteX772" fmla="*/ 4557898 w 7467600"/>
              <a:gd name="connsiteY772" fmla="*/ 900011 h 6858000"/>
              <a:gd name="connsiteX773" fmla="*/ 4344840 w 7467600"/>
              <a:gd name="connsiteY773" fmla="*/ 1922038 h 6858000"/>
              <a:gd name="connsiteX774" fmla="*/ 4378710 w 7467600"/>
              <a:gd name="connsiteY774" fmla="*/ 1665516 h 6858000"/>
              <a:gd name="connsiteX775" fmla="*/ 4448798 w 7467600"/>
              <a:gd name="connsiteY775" fmla="*/ 1253024 h 6858000"/>
              <a:gd name="connsiteX776" fmla="*/ 4480315 w 7467600"/>
              <a:gd name="connsiteY776" fmla="*/ 1158454 h 6858000"/>
              <a:gd name="connsiteX777" fmla="*/ 4494133 w 7467600"/>
              <a:gd name="connsiteY777" fmla="*/ 1118676 h 6858000"/>
              <a:gd name="connsiteX778" fmla="*/ 4557898 w 7467600"/>
              <a:gd name="connsiteY778" fmla="*/ 900011 h 6858000"/>
              <a:gd name="connsiteX779" fmla="*/ 5870151 w 7467600"/>
              <a:gd name="connsiteY779" fmla="*/ 898890 h 6858000"/>
              <a:gd name="connsiteX780" fmla="*/ 5861335 w 7467600"/>
              <a:gd name="connsiteY780" fmla="*/ 899177 h 6858000"/>
              <a:gd name="connsiteX781" fmla="*/ 5843702 w 7467600"/>
              <a:gd name="connsiteY781" fmla="*/ 899748 h 6858000"/>
              <a:gd name="connsiteX782" fmla="*/ 5651107 w 7467600"/>
              <a:gd name="connsiteY782" fmla="*/ 920306 h 6858000"/>
              <a:gd name="connsiteX783" fmla="*/ 5459407 w 7467600"/>
              <a:gd name="connsiteY783" fmla="*/ 940975 h 6858000"/>
              <a:gd name="connsiteX784" fmla="*/ 5374846 w 7467600"/>
              <a:gd name="connsiteY784" fmla="*/ 941988 h 6858000"/>
              <a:gd name="connsiteX785" fmla="*/ 5256105 w 7467600"/>
              <a:gd name="connsiteY785" fmla="*/ 945632 h 6858000"/>
              <a:gd name="connsiteX786" fmla="*/ 5107071 w 7467600"/>
              <a:gd name="connsiteY786" fmla="*/ 969720 h 6858000"/>
              <a:gd name="connsiteX787" fmla="*/ 4998681 w 7467600"/>
              <a:gd name="connsiteY787" fmla="*/ 988771 h 6858000"/>
              <a:gd name="connsiteX788" fmla="*/ 5870151 w 7467600"/>
              <a:gd name="connsiteY788" fmla="*/ 898890 h 6858000"/>
              <a:gd name="connsiteX789" fmla="*/ 5504425 w 7467600"/>
              <a:gd name="connsiteY789" fmla="*/ 848067 h 6858000"/>
              <a:gd name="connsiteX790" fmla="*/ 4968849 w 7467600"/>
              <a:gd name="connsiteY790" fmla="*/ 962318 h 6858000"/>
              <a:gd name="connsiteX791" fmla="*/ 5104039 w 7467600"/>
              <a:gd name="connsiteY791" fmla="*/ 940634 h 6858000"/>
              <a:gd name="connsiteX792" fmla="*/ 5256311 w 7467600"/>
              <a:gd name="connsiteY792" fmla="*/ 916490 h 6858000"/>
              <a:gd name="connsiteX793" fmla="*/ 5377381 w 7467600"/>
              <a:gd name="connsiteY793" fmla="*/ 912671 h 6858000"/>
              <a:gd name="connsiteX794" fmla="*/ 5460148 w 7467600"/>
              <a:gd name="connsiteY794" fmla="*/ 911442 h 6858000"/>
              <a:gd name="connsiteX795" fmla="*/ 5648971 w 7467600"/>
              <a:gd name="connsiteY795" fmla="*/ 891331 h 6858000"/>
              <a:gd name="connsiteX796" fmla="*/ 5844807 w 7467600"/>
              <a:gd name="connsiteY796" fmla="*/ 870718 h 6858000"/>
              <a:gd name="connsiteX797" fmla="*/ 5862975 w 7467600"/>
              <a:gd name="connsiteY797" fmla="*/ 869756 h 6858000"/>
              <a:gd name="connsiteX798" fmla="*/ 5920887 w 7467600"/>
              <a:gd name="connsiteY798" fmla="*/ 865929 h 6858000"/>
              <a:gd name="connsiteX799" fmla="*/ 5504425 w 7467600"/>
              <a:gd name="connsiteY799" fmla="*/ 848067 h 6858000"/>
              <a:gd name="connsiteX800" fmla="*/ 3607114 w 7467600"/>
              <a:gd name="connsiteY800" fmla="*/ 467441 h 6858000"/>
              <a:gd name="connsiteX801" fmla="*/ 3296242 w 7467600"/>
              <a:gd name="connsiteY801" fmla="*/ 807991 h 6858000"/>
              <a:gd name="connsiteX802" fmla="*/ 3174674 w 7467600"/>
              <a:gd name="connsiteY802" fmla="*/ 919759 h 6858000"/>
              <a:gd name="connsiteX803" fmla="*/ 3042978 w 7467600"/>
              <a:gd name="connsiteY803" fmla="*/ 1054894 h 6858000"/>
              <a:gd name="connsiteX804" fmla="*/ 2968914 w 7467600"/>
              <a:gd name="connsiteY804" fmla="*/ 1133756 h 6858000"/>
              <a:gd name="connsiteX805" fmla="*/ 3103823 w 7467600"/>
              <a:gd name="connsiteY805" fmla="*/ 1026814 h 6858000"/>
              <a:gd name="connsiteX806" fmla="*/ 3607114 w 7467600"/>
              <a:gd name="connsiteY806" fmla="*/ 467441 h 6858000"/>
              <a:gd name="connsiteX807" fmla="*/ 3744487 w 7467600"/>
              <a:gd name="connsiteY807" fmla="*/ 383136 h 6858000"/>
              <a:gd name="connsiteX808" fmla="*/ 3970213 w 7467600"/>
              <a:gd name="connsiteY808" fmla="*/ 995559 h 6858000"/>
              <a:gd name="connsiteX809" fmla="*/ 3744487 w 7467600"/>
              <a:gd name="connsiteY809" fmla="*/ 383136 h 6858000"/>
              <a:gd name="connsiteX810" fmla="*/ 3624562 w 7467600"/>
              <a:gd name="connsiteY810" fmla="*/ 367041 h 6858000"/>
              <a:gd name="connsiteX811" fmla="*/ 3489712 w 7467600"/>
              <a:gd name="connsiteY811" fmla="*/ 485386 h 6858000"/>
              <a:gd name="connsiteX812" fmla="*/ 3182994 w 7467600"/>
              <a:gd name="connsiteY812" fmla="*/ 828265 h 6858000"/>
              <a:gd name="connsiteX813" fmla="*/ 2892114 w 7467600"/>
              <a:gd name="connsiteY813" fmla="*/ 1172635 h 6858000"/>
              <a:gd name="connsiteX814" fmla="*/ 3021459 w 7467600"/>
              <a:gd name="connsiteY814" fmla="*/ 1035385 h 6858000"/>
              <a:gd name="connsiteX815" fmla="*/ 3153873 w 7467600"/>
              <a:gd name="connsiteY815" fmla="*/ 898971 h 6858000"/>
              <a:gd name="connsiteX816" fmla="*/ 3276511 w 7467600"/>
              <a:gd name="connsiteY816" fmla="*/ 786423 h 6858000"/>
              <a:gd name="connsiteX817" fmla="*/ 3584154 w 7467600"/>
              <a:gd name="connsiteY817" fmla="*/ 448218 h 6858000"/>
              <a:gd name="connsiteX818" fmla="*/ 3624562 w 7467600"/>
              <a:gd name="connsiteY818" fmla="*/ 367041 h 6858000"/>
              <a:gd name="connsiteX819" fmla="*/ 3766672 w 7467600"/>
              <a:gd name="connsiteY819" fmla="*/ 359429 h 6858000"/>
              <a:gd name="connsiteX820" fmla="*/ 3996338 w 7467600"/>
              <a:gd name="connsiteY820" fmla="*/ 968237 h 6858000"/>
              <a:gd name="connsiteX821" fmla="*/ 3766672 w 7467600"/>
              <a:gd name="connsiteY821" fmla="*/ 359429 h 6858000"/>
              <a:gd name="connsiteX822" fmla="*/ 5805386 w 7467600"/>
              <a:gd name="connsiteY822" fmla="*/ 239240 h 6858000"/>
              <a:gd name="connsiteX823" fmla="*/ 5736947 w 7467600"/>
              <a:gd name="connsiteY823" fmla="*/ 261367 h 6858000"/>
              <a:gd name="connsiteX824" fmla="*/ 5427012 w 7467600"/>
              <a:gd name="connsiteY824" fmla="*/ 311272 h 6858000"/>
              <a:gd name="connsiteX825" fmla="*/ 5147818 w 7467600"/>
              <a:gd name="connsiteY825" fmla="*/ 322112 h 6858000"/>
              <a:gd name="connsiteX826" fmla="*/ 5060854 w 7467600"/>
              <a:gd name="connsiteY826" fmla="*/ 311882 h 6858000"/>
              <a:gd name="connsiteX827" fmla="*/ 4945989 w 7467600"/>
              <a:gd name="connsiteY827" fmla="*/ 300516 h 6858000"/>
              <a:gd name="connsiteX828" fmla="*/ 5410479 w 7467600"/>
              <a:gd name="connsiteY828" fmla="*/ 348434 h 6858000"/>
              <a:gd name="connsiteX829" fmla="*/ 5805386 w 7467600"/>
              <a:gd name="connsiteY829" fmla="*/ 239240 h 6858000"/>
              <a:gd name="connsiteX830" fmla="*/ 5905192 w 7467600"/>
              <a:gd name="connsiteY830" fmla="*/ 163079 h 6858000"/>
              <a:gd name="connsiteX831" fmla="*/ 5865655 w 7467600"/>
              <a:gd name="connsiteY831" fmla="*/ 171901 h 6858000"/>
              <a:gd name="connsiteX832" fmla="*/ 5259740 w 7467600"/>
              <a:gd name="connsiteY832" fmla="*/ 257013 h 6858000"/>
              <a:gd name="connsiteX833" fmla="*/ 5208466 w 7467600"/>
              <a:gd name="connsiteY833" fmla="*/ 257550 h 6858000"/>
              <a:gd name="connsiteX834" fmla="*/ 4980204 w 7467600"/>
              <a:gd name="connsiteY834" fmla="*/ 271903 h 6858000"/>
              <a:gd name="connsiteX835" fmla="*/ 5068068 w 7467600"/>
              <a:gd name="connsiteY835" fmla="*/ 282244 h 6858000"/>
              <a:gd name="connsiteX836" fmla="*/ 5153231 w 7467600"/>
              <a:gd name="connsiteY836" fmla="*/ 292240 h 6858000"/>
              <a:gd name="connsiteX837" fmla="*/ 5426491 w 7467600"/>
              <a:gd name="connsiteY837" fmla="*/ 281128 h 6858000"/>
              <a:gd name="connsiteX838" fmla="*/ 5731212 w 7467600"/>
              <a:gd name="connsiteY838" fmla="*/ 231951 h 6858000"/>
              <a:gd name="connsiteX839" fmla="*/ 5905192 w 7467600"/>
              <a:gd name="connsiteY839" fmla="*/ 163079 h 6858000"/>
              <a:gd name="connsiteX840" fmla="*/ 5944437 w 7467600"/>
              <a:gd name="connsiteY840" fmla="*/ 113829 h 6858000"/>
              <a:gd name="connsiteX841" fmla="*/ 5825032 w 7467600"/>
              <a:gd name="connsiteY841" fmla="*/ 146405 h 6858000"/>
              <a:gd name="connsiteX842" fmla="*/ 4955599 w 7467600"/>
              <a:gd name="connsiteY842" fmla="*/ 247008 h 6858000"/>
              <a:gd name="connsiteX843" fmla="*/ 5210104 w 7467600"/>
              <a:gd name="connsiteY843" fmla="*/ 228123 h 6858000"/>
              <a:gd name="connsiteX844" fmla="*/ 5261015 w 7467600"/>
              <a:gd name="connsiteY844" fmla="*/ 227087 h 6858000"/>
              <a:gd name="connsiteX845" fmla="*/ 5861181 w 7467600"/>
              <a:gd name="connsiteY845" fmla="*/ 143093 h 6858000"/>
              <a:gd name="connsiteX846" fmla="*/ 5961252 w 7467600"/>
              <a:gd name="connsiteY846" fmla="*/ 114820 h 6858000"/>
              <a:gd name="connsiteX847" fmla="*/ 5944437 w 7467600"/>
              <a:gd name="connsiteY847" fmla="*/ 113829 h 6858000"/>
              <a:gd name="connsiteX848" fmla="*/ 3882765 w 7467600"/>
              <a:gd name="connsiteY848" fmla="*/ 0 h 6858000"/>
              <a:gd name="connsiteX849" fmla="*/ 3995099 w 7467600"/>
              <a:gd name="connsiteY849" fmla="*/ 0 h 6858000"/>
              <a:gd name="connsiteX850" fmla="*/ 4163818 w 7467600"/>
              <a:gd name="connsiteY850" fmla="*/ 234104 h 6858000"/>
              <a:gd name="connsiteX851" fmla="*/ 4172099 w 7467600"/>
              <a:gd name="connsiteY851" fmla="*/ 234207 h 6858000"/>
              <a:gd name="connsiteX852" fmla="*/ 4784282 w 7467600"/>
              <a:gd name="connsiteY852" fmla="*/ 276561 h 6858000"/>
              <a:gd name="connsiteX853" fmla="*/ 4801687 w 7467600"/>
              <a:gd name="connsiteY853" fmla="*/ 267764 h 6858000"/>
              <a:gd name="connsiteX854" fmla="*/ 6082788 w 7467600"/>
              <a:gd name="connsiteY854" fmla="*/ 64119 h 6858000"/>
              <a:gd name="connsiteX855" fmla="*/ 6099442 w 7467600"/>
              <a:gd name="connsiteY855" fmla="*/ 82568 h 6858000"/>
              <a:gd name="connsiteX856" fmla="*/ 4804137 w 7467600"/>
              <a:gd name="connsiteY856" fmla="*/ 320931 h 6858000"/>
              <a:gd name="connsiteX857" fmla="*/ 4227047 w 7467600"/>
              <a:gd name="connsiteY857" fmla="*/ 313415 h 6858000"/>
              <a:gd name="connsiteX858" fmla="*/ 4346041 w 7467600"/>
              <a:gd name="connsiteY858" fmla="*/ 456086 h 6858000"/>
              <a:gd name="connsiteX859" fmla="*/ 4870967 w 7467600"/>
              <a:gd name="connsiteY859" fmla="*/ 963061 h 6858000"/>
              <a:gd name="connsiteX860" fmla="*/ 4889647 w 7467600"/>
              <a:gd name="connsiteY860" fmla="*/ 957147 h 6858000"/>
              <a:gd name="connsiteX861" fmla="*/ 5422504 w 7467600"/>
              <a:gd name="connsiteY861" fmla="*/ 805191 h 6858000"/>
              <a:gd name="connsiteX862" fmla="*/ 6087656 w 7467600"/>
              <a:gd name="connsiteY862" fmla="*/ 826703 h 6858000"/>
              <a:gd name="connsiteX863" fmla="*/ 6058717 w 7467600"/>
              <a:gd name="connsiteY863" fmla="*/ 865992 h 6858000"/>
              <a:gd name="connsiteX864" fmla="*/ 4974153 w 7467600"/>
              <a:gd name="connsiteY864" fmla="*/ 1045456 h 6858000"/>
              <a:gd name="connsiteX865" fmla="*/ 5627835 w 7467600"/>
              <a:gd name="connsiteY865" fmla="*/ 1472077 h 6858000"/>
              <a:gd name="connsiteX866" fmla="*/ 5629817 w 7467600"/>
              <a:gd name="connsiteY866" fmla="*/ 1471412 h 6858000"/>
              <a:gd name="connsiteX867" fmla="*/ 5634124 w 7467600"/>
              <a:gd name="connsiteY867" fmla="*/ 1470572 h 6858000"/>
              <a:gd name="connsiteX868" fmla="*/ 5755832 w 7467600"/>
              <a:gd name="connsiteY868" fmla="*/ 1383886 h 6858000"/>
              <a:gd name="connsiteX869" fmla="*/ 6014186 w 7467600"/>
              <a:gd name="connsiteY869" fmla="*/ 1279799 h 6858000"/>
              <a:gd name="connsiteX870" fmla="*/ 6901619 w 7467600"/>
              <a:gd name="connsiteY870" fmla="*/ 1047874 h 6858000"/>
              <a:gd name="connsiteX871" fmla="*/ 6931566 w 7467600"/>
              <a:gd name="connsiteY871" fmla="*/ 1062034 h 6858000"/>
              <a:gd name="connsiteX872" fmla="*/ 5790982 w 7467600"/>
              <a:gd name="connsiteY872" fmla="*/ 1561380 h 6858000"/>
              <a:gd name="connsiteX873" fmla="*/ 6188971 w 7467600"/>
              <a:gd name="connsiteY873" fmla="*/ 1755168 h 6858000"/>
              <a:gd name="connsiteX874" fmla="*/ 6202446 w 7467600"/>
              <a:gd name="connsiteY874" fmla="*/ 1752268 h 6858000"/>
              <a:gd name="connsiteX875" fmla="*/ 7179560 w 7467600"/>
              <a:gd name="connsiteY875" fmla="*/ 1467551 h 6858000"/>
              <a:gd name="connsiteX876" fmla="*/ 7158730 w 7467600"/>
              <a:gd name="connsiteY876" fmla="*/ 1507835 h 6858000"/>
              <a:gd name="connsiteX877" fmla="*/ 6326959 w 7467600"/>
              <a:gd name="connsiteY877" fmla="*/ 1817686 h 6858000"/>
              <a:gd name="connsiteX878" fmla="*/ 6537433 w 7467600"/>
              <a:gd name="connsiteY878" fmla="*/ 1907790 h 6858000"/>
              <a:gd name="connsiteX879" fmla="*/ 6550221 w 7467600"/>
              <a:gd name="connsiteY879" fmla="*/ 1910729 h 6858000"/>
              <a:gd name="connsiteX880" fmla="*/ 6964438 w 7467600"/>
              <a:gd name="connsiteY880" fmla="*/ 2209505 h 6858000"/>
              <a:gd name="connsiteX881" fmla="*/ 7367862 w 7467600"/>
              <a:gd name="connsiteY881" fmla="*/ 2806833 h 6858000"/>
              <a:gd name="connsiteX882" fmla="*/ 7364329 w 7467600"/>
              <a:gd name="connsiteY882" fmla="*/ 2826907 h 6858000"/>
              <a:gd name="connsiteX883" fmla="*/ 7290545 w 7467600"/>
              <a:gd name="connsiteY883" fmla="*/ 2850663 h 6858000"/>
              <a:gd name="connsiteX884" fmla="*/ 6472036 w 7467600"/>
              <a:gd name="connsiteY884" fmla="*/ 1959003 h 6858000"/>
              <a:gd name="connsiteX885" fmla="*/ 5792897 w 7467600"/>
              <a:gd name="connsiteY885" fmla="*/ 1647747 h 6858000"/>
              <a:gd name="connsiteX886" fmla="*/ 5842751 w 7467600"/>
              <a:gd name="connsiteY886" fmla="*/ 1816112 h 6858000"/>
              <a:gd name="connsiteX887" fmla="*/ 5847424 w 7467600"/>
              <a:gd name="connsiteY887" fmla="*/ 1815776 h 6858000"/>
              <a:gd name="connsiteX888" fmla="*/ 6399821 w 7467600"/>
              <a:gd name="connsiteY888" fmla="*/ 2344799 h 6858000"/>
              <a:gd name="connsiteX889" fmla="*/ 6323232 w 7467600"/>
              <a:gd name="connsiteY889" fmla="*/ 2389634 h 6858000"/>
              <a:gd name="connsiteX890" fmla="*/ 5942958 w 7467600"/>
              <a:gd name="connsiteY890" fmla="*/ 2077708 h 6858000"/>
              <a:gd name="connsiteX891" fmla="*/ 5921559 w 7467600"/>
              <a:gd name="connsiteY891" fmla="*/ 2378596 h 6858000"/>
              <a:gd name="connsiteX892" fmla="*/ 5817651 w 7467600"/>
              <a:gd name="connsiteY892" fmla="*/ 3023919 h 6858000"/>
              <a:gd name="connsiteX893" fmla="*/ 5729634 w 7467600"/>
              <a:gd name="connsiteY893" fmla="*/ 3051849 h 6858000"/>
              <a:gd name="connsiteX894" fmla="*/ 5611018 w 7467600"/>
              <a:gd name="connsiteY894" fmla="*/ 2316769 h 6858000"/>
              <a:gd name="connsiteX895" fmla="*/ 5687608 w 7467600"/>
              <a:gd name="connsiteY895" fmla="*/ 2039972 h 6858000"/>
              <a:gd name="connsiteX896" fmla="*/ 5657554 w 7467600"/>
              <a:gd name="connsiteY896" fmla="*/ 1576445 h 6858000"/>
              <a:gd name="connsiteX897" fmla="*/ 5150475 w 7467600"/>
              <a:gd name="connsiteY897" fmla="*/ 1274012 h 6858000"/>
              <a:gd name="connsiteX898" fmla="*/ 5349142 w 7467600"/>
              <a:gd name="connsiteY898" fmla="*/ 2204405 h 6858000"/>
              <a:gd name="connsiteX899" fmla="*/ 5262214 w 7467600"/>
              <a:gd name="connsiteY899" fmla="*/ 2233836 h 6858000"/>
              <a:gd name="connsiteX900" fmla="*/ 4981539 w 7467600"/>
              <a:gd name="connsiteY900" fmla="*/ 1542201 h 6858000"/>
              <a:gd name="connsiteX901" fmla="*/ 4958461 w 7467600"/>
              <a:gd name="connsiteY901" fmla="*/ 1136957 h 6858000"/>
              <a:gd name="connsiteX902" fmla="*/ 4655015 w 7467600"/>
              <a:gd name="connsiteY902" fmla="*/ 891426 h 6858000"/>
              <a:gd name="connsiteX903" fmla="*/ 4348002 w 7467600"/>
              <a:gd name="connsiteY903" fmla="*/ 2205895 h 6858000"/>
              <a:gd name="connsiteX904" fmla="*/ 4262250 w 7467600"/>
              <a:gd name="connsiteY904" fmla="*/ 2219972 h 6858000"/>
              <a:gd name="connsiteX905" fmla="*/ 4550611 w 7467600"/>
              <a:gd name="connsiteY905" fmla="*/ 817540 h 6858000"/>
              <a:gd name="connsiteX906" fmla="*/ 4564418 w 7467600"/>
              <a:gd name="connsiteY906" fmla="*/ 808293 h 6858000"/>
              <a:gd name="connsiteX907" fmla="*/ 4266388 w 7467600"/>
              <a:gd name="connsiteY907" fmla="*/ 500083 h 6858000"/>
              <a:gd name="connsiteX908" fmla="*/ 4032842 w 7467600"/>
              <a:gd name="connsiteY908" fmla="*/ 211809 h 6858000"/>
              <a:gd name="connsiteX909" fmla="*/ 3882765 w 7467600"/>
              <a:gd name="connsiteY909" fmla="*/ 0 h 6858000"/>
              <a:gd name="connsiteX910" fmla="*/ 3721337 w 7467600"/>
              <a:gd name="connsiteY910" fmla="*/ 0 h 6858000"/>
              <a:gd name="connsiteX911" fmla="*/ 3797544 w 7467600"/>
              <a:gd name="connsiteY911" fmla="*/ 0 h 6858000"/>
              <a:gd name="connsiteX912" fmla="*/ 3775734 w 7467600"/>
              <a:gd name="connsiteY912" fmla="*/ 95131 h 6858000"/>
              <a:gd name="connsiteX913" fmla="*/ 3724807 w 7467600"/>
              <a:gd name="connsiteY913" fmla="*/ 272257 h 6858000"/>
              <a:gd name="connsiteX914" fmla="*/ 3726844 w 7467600"/>
              <a:gd name="connsiteY914" fmla="*/ 282988 h 6858000"/>
              <a:gd name="connsiteX915" fmla="*/ 3742664 w 7467600"/>
              <a:gd name="connsiteY915" fmla="*/ 279918 h 6858000"/>
              <a:gd name="connsiteX916" fmla="*/ 4103910 w 7467600"/>
              <a:gd name="connsiteY916" fmla="*/ 1161917 h 6858000"/>
              <a:gd name="connsiteX917" fmla="*/ 4020269 w 7467600"/>
              <a:gd name="connsiteY917" fmla="*/ 1200406 h 6858000"/>
              <a:gd name="connsiteX918" fmla="*/ 3674882 w 7467600"/>
              <a:gd name="connsiteY918" fmla="*/ 488524 h 6858000"/>
              <a:gd name="connsiteX919" fmla="*/ 3132682 w 7467600"/>
              <a:gd name="connsiteY919" fmla="*/ 1072284 h 6858000"/>
              <a:gd name="connsiteX920" fmla="*/ 2716346 w 7467600"/>
              <a:gd name="connsiteY920" fmla="*/ 1276376 h 6858000"/>
              <a:gd name="connsiteX921" fmla="*/ 2716772 w 7467600"/>
              <a:gd name="connsiteY921" fmla="*/ 1255462 h 6858000"/>
              <a:gd name="connsiteX922" fmla="*/ 3471096 w 7467600"/>
              <a:gd name="connsiteY922" fmla="*/ 437072 h 6858000"/>
              <a:gd name="connsiteX923" fmla="*/ 3639057 w 7467600"/>
              <a:gd name="connsiteY923" fmla="*/ 286334 h 6858000"/>
              <a:gd name="connsiteX924" fmla="*/ 3640309 w 7467600"/>
              <a:gd name="connsiteY924" fmla="*/ 284664 h 6858000"/>
              <a:gd name="connsiteX925" fmla="*/ 3646022 w 7467600"/>
              <a:gd name="connsiteY925" fmla="*/ 276711 h 6858000"/>
              <a:gd name="connsiteX926" fmla="*/ 3707943 w 7467600"/>
              <a:gd name="connsiteY926" fmla="*/ 65958 h 6858000"/>
              <a:gd name="connsiteX927" fmla="*/ 3721337 w 7467600"/>
              <a:gd name="connsiteY927" fmla="*/ 0 h 6858000"/>
              <a:gd name="connsiteX928" fmla="*/ 2867960 w 7467600"/>
              <a:gd name="connsiteY928" fmla="*/ 0 h 6858000"/>
              <a:gd name="connsiteX929" fmla="*/ 2926351 w 7467600"/>
              <a:gd name="connsiteY929" fmla="*/ 0 h 6858000"/>
              <a:gd name="connsiteX930" fmla="*/ 2902823 w 7467600"/>
              <a:gd name="connsiteY930" fmla="*/ 262929 h 6858000"/>
              <a:gd name="connsiteX931" fmla="*/ 2940663 w 7467600"/>
              <a:gd name="connsiteY931" fmla="*/ 140884 h 6858000"/>
              <a:gd name="connsiteX932" fmla="*/ 2947039 w 7467600"/>
              <a:gd name="connsiteY932" fmla="*/ 122524 h 6858000"/>
              <a:gd name="connsiteX933" fmla="*/ 2984316 w 7467600"/>
              <a:gd name="connsiteY933" fmla="*/ 0 h 6858000"/>
              <a:gd name="connsiteX934" fmla="*/ 3016114 w 7467600"/>
              <a:gd name="connsiteY934" fmla="*/ 0 h 6858000"/>
              <a:gd name="connsiteX935" fmla="*/ 2979949 w 7467600"/>
              <a:gd name="connsiteY935" fmla="*/ 119274 h 6858000"/>
              <a:gd name="connsiteX936" fmla="*/ 3023879 w 7467600"/>
              <a:gd name="connsiteY936" fmla="*/ 0 h 6858000"/>
              <a:gd name="connsiteX937" fmla="*/ 3105400 w 7467600"/>
              <a:gd name="connsiteY937" fmla="*/ 0 h 6858000"/>
              <a:gd name="connsiteX938" fmla="*/ 3094669 w 7467600"/>
              <a:gd name="connsiteY938" fmla="*/ 30308 h 6858000"/>
              <a:gd name="connsiteX939" fmla="*/ 2901945 w 7467600"/>
              <a:gd name="connsiteY939" fmla="*/ 466538 h 6858000"/>
              <a:gd name="connsiteX940" fmla="*/ 2815209 w 7467600"/>
              <a:gd name="connsiteY940" fmla="*/ 497361 h 6858000"/>
              <a:gd name="connsiteX941" fmla="*/ 2844845 w 7467600"/>
              <a:gd name="connsiteY941" fmla="*/ 127638 h 6858000"/>
              <a:gd name="connsiteX942" fmla="*/ 2867960 w 7467600"/>
              <a:gd name="connsiteY942" fmla="*/ 0 h 6858000"/>
              <a:gd name="connsiteX943" fmla="*/ 1057230 w 7467600"/>
              <a:gd name="connsiteY943" fmla="*/ 0 h 6858000"/>
              <a:gd name="connsiteX944" fmla="*/ 1111003 w 7467600"/>
              <a:gd name="connsiteY944" fmla="*/ 0 h 6858000"/>
              <a:gd name="connsiteX945" fmla="*/ 1125553 w 7467600"/>
              <a:gd name="connsiteY945" fmla="*/ 52588 h 6858000"/>
              <a:gd name="connsiteX946" fmla="*/ 1304276 w 7467600"/>
              <a:gd name="connsiteY946" fmla="*/ 476275 h 6858000"/>
              <a:gd name="connsiteX947" fmla="*/ 1492066 w 7467600"/>
              <a:gd name="connsiteY947" fmla="*/ 886333 h 6858000"/>
              <a:gd name="connsiteX948" fmla="*/ 1423698 w 7467600"/>
              <a:gd name="connsiteY948" fmla="*/ 710817 h 6858000"/>
              <a:gd name="connsiteX949" fmla="*/ 1357609 w 7467600"/>
              <a:gd name="connsiteY949" fmla="*/ 532892 h 6858000"/>
              <a:gd name="connsiteX950" fmla="*/ 1309550 w 7467600"/>
              <a:gd name="connsiteY950" fmla="*/ 374031 h 6858000"/>
              <a:gd name="connsiteX951" fmla="*/ 1193673 w 7467600"/>
              <a:gd name="connsiteY951" fmla="*/ 49533 h 6858000"/>
              <a:gd name="connsiteX952" fmla="*/ 1164391 w 7467600"/>
              <a:gd name="connsiteY952" fmla="*/ 0 h 6858000"/>
              <a:gd name="connsiteX953" fmla="*/ 1200666 w 7467600"/>
              <a:gd name="connsiteY953" fmla="*/ 0 h 6858000"/>
              <a:gd name="connsiteX954" fmla="*/ 1223408 w 7467600"/>
              <a:gd name="connsiteY954" fmla="*/ 38996 h 6858000"/>
              <a:gd name="connsiteX955" fmla="*/ 1339635 w 7467600"/>
              <a:gd name="connsiteY955" fmla="*/ 365517 h 6858000"/>
              <a:gd name="connsiteX956" fmla="*/ 1387469 w 7467600"/>
              <a:gd name="connsiteY956" fmla="*/ 523079 h 6858000"/>
              <a:gd name="connsiteX957" fmla="*/ 1452685 w 7467600"/>
              <a:gd name="connsiteY957" fmla="*/ 699806 h 6858000"/>
              <a:gd name="connsiteX958" fmla="*/ 1492092 w 7467600"/>
              <a:gd name="connsiteY958" fmla="*/ 800424 h 6858000"/>
              <a:gd name="connsiteX959" fmla="*/ 1455302 w 7467600"/>
              <a:gd name="connsiteY959" fmla="*/ 632913 h 6858000"/>
              <a:gd name="connsiteX960" fmla="*/ 1222336 w 7467600"/>
              <a:gd name="connsiteY960" fmla="*/ 9480 h 6858000"/>
              <a:gd name="connsiteX961" fmla="*/ 1214634 w 7467600"/>
              <a:gd name="connsiteY961" fmla="*/ 0 h 6858000"/>
              <a:gd name="connsiteX962" fmla="*/ 1289827 w 7467600"/>
              <a:gd name="connsiteY962" fmla="*/ 0 h 6858000"/>
              <a:gd name="connsiteX963" fmla="*/ 1321076 w 7467600"/>
              <a:gd name="connsiteY963" fmla="*/ 59722 h 6858000"/>
              <a:gd name="connsiteX964" fmla="*/ 1512579 w 7467600"/>
              <a:gd name="connsiteY964" fmla="*/ 626441 h 6858000"/>
              <a:gd name="connsiteX965" fmla="*/ 1506076 w 7467600"/>
              <a:gd name="connsiteY965" fmla="*/ 1089289 h 6858000"/>
              <a:gd name="connsiteX966" fmla="*/ 1486346 w 7467600"/>
              <a:gd name="connsiteY966" fmla="*/ 1079919 h 6858000"/>
              <a:gd name="connsiteX967" fmla="*/ 1070511 w 7467600"/>
              <a:gd name="connsiteY967" fmla="*/ 48609 h 6858000"/>
              <a:gd name="connsiteX968" fmla="*/ 1057230 w 7467600"/>
              <a:gd name="connsiteY968" fmla="*/ 0 h 6858000"/>
              <a:gd name="connsiteX969" fmla="*/ 43151 w 7467600"/>
              <a:gd name="connsiteY969" fmla="*/ 0 h 6858000"/>
              <a:gd name="connsiteX970" fmla="*/ 95283 w 7467600"/>
              <a:gd name="connsiteY970" fmla="*/ 0 h 6858000"/>
              <a:gd name="connsiteX971" fmla="*/ 300708 w 7467600"/>
              <a:gd name="connsiteY971" fmla="*/ 154571 h 6858000"/>
              <a:gd name="connsiteX972" fmla="*/ 530414 w 7467600"/>
              <a:gd name="connsiteY972" fmla="*/ 354673 h 6858000"/>
              <a:gd name="connsiteX973" fmla="*/ 333785 w 7467600"/>
              <a:gd name="connsiteY973" fmla="*/ 161564 h 6858000"/>
              <a:gd name="connsiteX974" fmla="*/ 147005 w 7467600"/>
              <a:gd name="connsiteY974" fmla="*/ 0 h 6858000"/>
              <a:gd name="connsiteX975" fmla="*/ 272509 w 7467600"/>
              <a:gd name="connsiteY975" fmla="*/ 0 h 6858000"/>
              <a:gd name="connsiteX976" fmla="*/ 326276 w 7467600"/>
              <a:gd name="connsiteY976" fmla="*/ 45847 h 6858000"/>
              <a:gd name="connsiteX977" fmla="*/ 823759 w 7467600"/>
              <a:gd name="connsiteY977" fmla="*/ 574145 h 6858000"/>
              <a:gd name="connsiteX978" fmla="*/ 811254 w 7467600"/>
              <a:gd name="connsiteY978" fmla="*/ 665546 h 6858000"/>
              <a:gd name="connsiteX979" fmla="*/ 154042 w 7467600"/>
              <a:gd name="connsiteY979" fmla="*/ 261522 h 6858000"/>
              <a:gd name="connsiteX980" fmla="*/ 13550 w 7467600"/>
              <a:gd name="connsiteY980" fmla="*/ 158423 h 6858000"/>
              <a:gd name="connsiteX981" fmla="*/ 0 w 7467600"/>
              <a:gd name="connsiteY981" fmla="*/ 146618 h 6858000"/>
              <a:gd name="connsiteX982" fmla="*/ 0 w 7467600"/>
              <a:gd name="connsiteY982" fmla="*/ 59161 h 6858000"/>
              <a:gd name="connsiteX983" fmla="*/ 45427 w 7467600"/>
              <a:gd name="connsiteY983" fmla="*/ 101078 h 6858000"/>
              <a:gd name="connsiteX984" fmla="*/ 630103 w 7467600"/>
              <a:gd name="connsiteY984" fmla="*/ 485885 h 6858000"/>
              <a:gd name="connsiteX985" fmla="*/ 532040 w 7467600"/>
              <a:gd name="connsiteY985" fmla="*/ 399359 h 6858000"/>
              <a:gd name="connsiteX986" fmla="*/ 517618 w 7467600"/>
              <a:gd name="connsiteY986" fmla="*/ 385726 h 6858000"/>
              <a:gd name="connsiteX987" fmla="*/ 285074 w 7467600"/>
              <a:gd name="connsiteY987" fmla="*/ 182755 h 6858000"/>
              <a:gd name="connsiteX988" fmla="*/ 43151 w 7467600"/>
              <a:gd name="connsiteY98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467600 w 7467600"/>
              <a:gd name="connsiteY130" fmla="*/ 5158623 h 6858000"/>
              <a:gd name="connsiteX131" fmla="*/ 7312201 w 7467600"/>
              <a:gd name="connsiteY131" fmla="*/ 5128278 h 6858000"/>
              <a:gd name="connsiteX132" fmla="*/ 1903353 w 7467600"/>
              <a:gd name="connsiteY132" fmla="*/ 5044827 h 6858000"/>
              <a:gd name="connsiteX133" fmla="*/ 1936931 w 7467600"/>
              <a:gd name="connsiteY133" fmla="*/ 5093954 h 6858000"/>
              <a:gd name="connsiteX134" fmla="*/ 2195868 w 7467600"/>
              <a:gd name="connsiteY134" fmla="*/ 5396574 h 6858000"/>
              <a:gd name="connsiteX135" fmla="*/ 2088852 w 7467600"/>
              <a:gd name="connsiteY135" fmla="*/ 5166123 h 6858000"/>
              <a:gd name="connsiteX136" fmla="*/ 1958241 w 7467600"/>
              <a:gd name="connsiteY136" fmla="*/ 5067955 h 6858000"/>
              <a:gd name="connsiteX137" fmla="*/ 1903353 w 7467600"/>
              <a:gd name="connsiteY137" fmla="*/ 5044827 h 6858000"/>
              <a:gd name="connsiteX138" fmla="*/ 1979378 w 7467600"/>
              <a:gd name="connsiteY138" fmla="*/ 4769504 h 6858000"/>
              <a:gd name="connsiteX139" fmla="*/ 2882120 w 7467600"/>
              <a:gd name="connsiteY139" fmla="*/ 5064547 h 6858000"/>
              <a:gd name="connsiteX140" fmla="*/ 2793103 w 7467600"/>
              <a:gd name="connsiteY140" fmla="*/ 5039699 h 6858000"/>
              <a:gd name="connsiteX141" fmla="*/ 2770041 w 7467600"/>
              <a:gd name="connsiteY141" fmla="*/ 5033634 h 6858000"/>
              <a:gd name="connsiteX142" fmla="*/ 1979378 w 7467600"/>
              <a:gd name="connsiteY142" fmla="*/ 4769504 h 6858000"/>
              <a:gd name="connsiteX143" fmla="*/ 1927410 w 7467600"/>
              <a:gd name="connsiteY143" fmla="*/ 4716164 h 6858000"/>
              <a:gd name="connsiteX144" fmla="*/ 1959587 w 7467600"/>
              <a:gd name="connsiteY144" fmla="*/ 4728849 h 6858000"/>
              <a:gd name="connsiteX145" fmla="*/ 2777707 w 7467600"/>
              <a:gd name="connsiteY145" fmla="*/ 5003991 h 6858000"/>
              <a:gd name="connsiteX146" fmla="*/ 2800768 w 7467600"/>
              <a:gd name="connsiteY146" fmla="*/ 5010056 h 6858000"/>
              <a:gd name="connsiteX147" fmla="*/ 2879408 w 7467600"/>
              <a:gd name="connsiteY147" fmla="*/ 5031590 h 6858000"/>
              <a:gd name="connsiteX148" fmla="*/ 2862295 w 7467600"/>
              <a:gd name="connsiteY148" fmla="*/ 5022958 h 6858000"/>
              <a:gd name="connsiteX149" fmla="*/ 2813343 w 7467600"/>
              <a:gd name="connsiteY149" fmla="*/ 4998369 h 6858000"/>
              <a:gd name="connsiteX150" fmla="*/ 2646245 w 7467600"/>
              <a:gd name="connsiteY150" fmla="*/ 4930999 h 6858000"/>
              <a:gd name="connsiteX151" fmla="*/ 1999243 w 7467600"/>
              <a:gd name="connsiteY151" fmla="*/ 4730524 h 6858000"/>
              <a:gd name="connsiteX152" fmla="*/ 1979527 w 7467600"/>
              <a:gd name="connsiteY152" fmla="*/ 4726651 h 6858000"/>
              <a:gd name="connsiteX153" fmla="*/ 1927410 w 7467600"/>
              <a:gd name="connsiteY153" fmla="*/ 4716164 h 6858000"/>
              <a:gd name="connsiteX154" fmla="*/ 1997014 w 7467600"/>
              <a:gd name="connsiteY154" fmla="*/ 4698007 h 6858000"/>
              <a:gd name="connsiteX155" fmla="*/ 2005458 w 7467600"/>
              <a:gd name="connsiteY155" fmla="*/ 4699540 h 6858000"/>
              <a:gd name="connsiteX156" fmla="*/ 2657186 w 7467600"/>
              <a:gd name="connsiteY156" fmla="*/ 4901687 h 6858000"/>
              <a:gd name="connsiteX157" fmla="*/ 2826662 w 7467600"/>
              <a:gd name="connsiteY157" fmla="*/ 4970362 h 6858000"/>
              <a:gd name="connsiteX158" fmla="*/ 2876100 w 7467600"/>
              <a:gd name="connsiteY158" fmla="*/ 4995397 h 6858000"/>
              <a:gd name="connsiteX159" fmla="*/ 3042600 w 7467600"/>
              <a:gd name="connsiteY159" fmla="*/ 5059532 h 6858000"/>
              <a:gd name="connsiteX160" fmla="*/ 1997014 w 7467600"/>
              <a:gd name="connsiteY160" fmla="*/ 4698007 h 6858000"/>
              <a:gd name="connsiteX161" fmla="*/ 2305292 w 7467600"/>
              <a:gd name="connsiteY161" fmla="*/ 4219492 h 6858000"/>
              <a:gd name="connsiteX162" fmla="*/ 3360922 w 7467600"/>
              <a:gd name="connsiteY162" fmla="*/ 4529373 h 6858000"/>
              <a:gd name="connsiteX163" fmla="*/ 3492420 w 7467600"/>
              <a:gd name="connsiteY163" fmla="*/ 4510145 h 6858000"/>
              <a:gd name="connsiteX164" fmla="*/ 3364086 w 7467600"/>
              <a:gd name="connsiteY164" fmla="*/ 4480340 h 6858000"/>
              <a:gd name="connsiteX165" fmla="*/ 3225818 w 7467600"/>
              <a:gd name="connsiteY165" fmla="*/ 4411822 h 6858000"/>
              <a:gd name="connsiteX166" fmla="*/ 3129696 w 7467600"/>
              <a:gd name="connsiteY166" fmla="*/ 4360704 h 6858000"/>
              <a:gd name="connsiteX167" fmla="*/ 2814545 w 7467600"/>
              <a:gd name="connsiteY167" fmla="*/ 4282955 h 6858000"/>
              <a:gd name="connsiteX168" fmla="*/ 2305292 w 7467600"/>
              <a:gd name="connsiteY168" fmla="*/ 4219492 h 6858000"/>
              <a:gd name="connsiteX169" fmla="*/ 2626982 w 7467600"/>
              <a:gd name="connsiteY169" fmla="*/ 4206450 h 6858000"/>
              <a:gd name="connsiteX170" fmla="*/ 2490617 w 7467600"/>
              <a:gd name="connsiteY170" fmla="*/ 4206951 h 6858000"/>
              <a:gd name="connsiteX171" fmla="*/ 2819869 w 7467600"/>
              <a:gd name="connsiteY171" fmla="*/ 4252936 h 6858000"/>
              <a:gd name="connsiteX172" fmla="*/ 3143018 w 7467600"/>
              <a:gd name="connsiteY172" fmla="*/ 4332698 h 6858000"/>
              <a:gd name="connsiteX173" fmla="*/ 3241520 w 7467600"/>
              <a:gd name="connsiteY173" fmla="*/ 4385112 h 6858000"/>
              <a:gd name="connsiteX174" fmla="*/ 3374575 w 7467600"/>
              <a:gd name="connsiteY174" fmla="*/ 4451517 h 6858000"/>
              <a:gd name="connsiteX175" fmla="*/ 3505221 w 7467600"/>
              <a:gd name="connsiteY175" fmla="*/ 4480757 h 6858000"/>
              <a:gd name="connsiteX176" fmla="*/ 2626982 w 7467600"/>
              <a:gd name="connsiteY176" fmla="*/ 4206450 h 6858000"/>
              <a:gd name="connsiteX177" fmla="*/ 1310106 w 7467600"/>
              <a:gd name="connsiteY177" fmla="*/ 3943217 h 6858000"/>
              <a:gd name="connsiteX178" fmla="*/ 854994 w 7467600"/>
              <a:gd name="connsiteY178" fmla="*/ 4399136 h 6858000"/>
              <a:gd name="connsiteX179" fmla="*/ 742462 w 7467600"/>
              <a:gd name="connsiteY179" fmla="*/ 4594648 h 6858000"/>
              <a:gd name="connsiteX180" fmla="*/ 820602 w 7467600"/>
              <a:gd name="connsiteY180" fmla="*/ 4485915 h 6858000"/>
              <a:gd name="connsiteX181" fmla="*/ 878295 w 7467600"/>
              <a:gd name="connsiteY181" fmla="*/ 4403594 h 6858000"/>
              <a:gd name="connsiteX182" fmla="*/ 1240607 w 7467600"/>
              <a:gd name="connsiteY182" fmla="*/ 4010401 h 6858000"/>
              <a:gd name="connsiteX183" fmla="*/ 1310106 w 7467600"/>
              <a:gd name="connsiteY183" fmla="*/ 3943217 h 6858000"/>
              <a:gd name="connsiteX184" fmla="*/ 1423113 w 7467600"/>
              <a:gd name="connsiteY184" fmla="*/ 3874565 h 6858000"/>
              <a:gd name="connsiteX185" fmla="*/ 1260565 w 7467600"/>
              <a:gd name="connsiteY185" fmla="*/ 4031982 h 6858000"/>
              <a:gd name="connsiteX186" fmla="*/ 901900 w 7467600"/>
              <a:gd name="connsiteY186" fmla="*/ 4421236 h 6858000"/>
              <a:gd name="connsiteX187" fmla="*/ 845044 w 7467600"/>
              <a:gd name="connsiteY187" fmla="*/ 4502436 h 6858000"/>
              <a:gd name="connsiteX188" fmla="*/ 685926 w 7467600"/>
              <a:gd name="connsiteY188" fmla="*/ 4703069 h 6858000"/>
              <a:gd name="connsiteX189" fmla="*/ 684248 w 7467600"/>
              <a:gd name="connsiteY189" fmla="*/ 4706721 h 6858000"/>
              <a:gd name="connsiteX190" fmla="*/ 1423113 w 7467600"/>
              <a:gd name="connsiteY190" fmla="*/ 3874565 h 6858000"/>
              <a:gd name="connsiteX191" fmla="*/ 3316479 w 7467600"/>
              <a:gd name="connsiteY191" fmla="*/ 3872136 h 6858000"/>
              <a:gd name="connsiteX192" fmla="*/ 3546806 w 7467600"/>
              <a:gd name="connsiteY192" fmla="*/ 4356139 h 6858000"/>
              <a:gd name="connsiteX193" fmla="*/ 3364433 w 7467600"/>
              <a:gd name="connsiteY193" fmla="*/ 3953121 h 6858000"/>
              <a:gd name="connsiteX194" fmla="*/ 3316479 w 7467600"/>
              <a:gd name="connsiteY194" fmla="*/ 3872136 h 6858000"/>
              <a:gd name="connsiteX195" fmla="*/ 3291335 w 7467600"/>
              <a:gd name="connsiteY195" fmla="*/ 3767420 h 6858000"/>
              <a:gd name="connsiteX196" fmla="*/ 3390805 w 7467600"/>
              <a:gd name="connsiteY196" fmla="*/ 3937163 h 6858000"/>
              <a:gd name="connsiteX197" fmla="*/ 3579062 w 7467600"/>
              <a:gd name="connsiteY197" fmla="*/ 4359040 h 6858000"/>
              <a:gd name="connsiteX198" fmla="*/ 3467355 w 7467600"/>
              <a:gd name="connsiteY198" fmla="*/ 3988130 h 6858000"/>
              <a:gd name="connsiteX199" fmla="*/ 3310753 w 7467600"/>
              <a:gd name="connsiteY199" fmla="*/ 3787140 h 6858000"/>
              <a:gd name="connsiteX200" fmla="*/ 3291335 w 7467600"/>
              <a:gd name="connsiteY200" fmla="*/ 3767420 h 6858000"/>
              <a:gd name="connsiteX201" fmla="*/ 1635889 w 7467600"/>
              <a:gd name="connsiteY201" fmla="*/ 3709494 h 6858000"/>
              <a:gd name="connsiteX202" fmla="*/ 1634800 w 7467600"/>
              <a:gd name="connsiteY202" fmla="*/ 3731111 h 6858000"/>
              <a:gd name="connsiteX203" fmla="*/ 1635889 w 7467600"/>
              <a:gd name="connsiteY203" fmla="*/ 3709494 h 6858000"/>
              <a:gd name="connsiteX204" fmla="*/ 1510397 w 7467600"/>
              <a:gd name="connsiteY204" fmla="*/ 3684705 h 6858000"/>
              <a:gd name="connsiteX205" fmla="*/ 1146550 w 7467600"/>
              <a:gd name="connsiteY205" fmla="*/ 3802012 h 6858000"/>
              <a:gd name="connsiteX206" fmla="*/ 698834 w 7467600"/>
              <a:gd name="connsiteY206" fmla="*/ 3952272 h 6858000"/>
              <a:gd name="connsiteX207" fmla="*/ 34256 w 7467600"/>
              <a:gd name="connsiteY207" fmla="*/ 4347603 h 6858000"/>
              <a:gd name="connsiteX208" fmla="*/ 527241 w 7467600"/>
              <a:gd name="connsiteY208" fmla="*/ 4065078 h 6858000"/>
              <a:gd name="connsiteX209" fmla="*/ 1510397 w 7467600"/>
              <a:gd name="connsiteY209" fmla="*/ 3684705 h 6858000"/>
              <a:gd name="connsiteX210" fmla="*/ 1313114 w 7467600"/>
              <a:gd name="connsiteY210" fmla="*/ 3655216 h 6858000"/>
              <a:gd name="connsiteX211" fmla="*/ 1109304 w 7467600"/>
              <a:gd name="connsiteY211" fmla="*/ 3669030 h 6858000"/>
              <a:gd name="connsiteX212" fmla="*/ 8129 w 7467600"/>
              <a:gd name="connsiteY212" fmla="*/ 4330519 h 6858000"/>
              <a:gd name="connsiteX213" fmla="*/ 687572 w 7467600"/>
              <a:gd name="connsiteY213" fmla="*/ 3925629 h 6858000"/>
              <a:gd name="connsiteX214" fmla="*/ 1138365 w 7467600"/>
              <a:gd name="connsiteY214" fmla="*/ 3774515 h 6858000"/>
              <a:gd name="connsiteX215" fmla="*/ 1505579 w 7467600"/>
              <a:gd name="connsiteY215" fmla="*/ 3655526 h 6858000"/>
              <a:gd name="connsiteX216" fmla="*/ 1313114 w 7467600"/>
              <a:gd name="connsiteY216" fmla="*/ 3655216 h 6858000"/>
              <a:gd name="connsiteX217" fmla="*/ 3655073 w 7467600"/>
              <a:gd name="connsiteY217" fmla="*/ 3650884 h 6858000"/>
              <a:gd name="connsiteX218" fmla="*/ 3989938 w 7467600"/>
              <a:gd name="connsiteY218" fmla="*/ 3991685 h 6858000"/>
              <a:gd name="connsiteX219" fmla="*/ 4393907 w 7467600"/>
              <a:gd name="connsiteY219" fmla="*/ 4261258 h 6858000"/>
              <a:gd name="connsiteX220" fmla="*/ 4648051 w 7467600"/>
              <a:gd name="connsiteY220" fmla="*/ 4374051 h 6858000"/>
              <a:gd name="connsiteX221" fmla="*/ 4383389 w 7467600"/>
              <a:gd name="connsiteY221" fmla="*/ 4184369 h 6858000"/>
              <a:gd name="connsiteX222" fmla="*/ 4165508 w 7467600"/>
              <a:gd name="connsiteY222" fmla="*/ 4035196 h 6858000"/>
              <a:gd name="connsiteX223" fmla="*/ 4068162 w 7467600"/>
              <a:gd name="connsiteY223" fmla="*/ 3953394 h 6858000"/>
              <a:gd name="connsiteX224" fmla="*/ 3981416 w 7467600"/>
              <a:gd name="connsiteY224" fmla="*/ 3880482 h 6858000"/>
              <a:gd name="connsiteX225" fmla="*/ 3800147 w 7467600"/>
              <a:gd name="connsiteY225" fmla="*/ 3749872 h 6858000"/>
              <a:gd name="connsiteX226" fmla="*/ 3655073 w 7467600"/>
              <a:gd name="connsiteY226" fmla="*/ 3650884 h 6858000"/>
              <a:gd name="connsiteX227" fmla="*/ 3670252 w 7467600"/>
              <a:gd name="connsiteY227" fmla="*/ 3622798 h 6858000"/>
              <a:gd name="connsiteX228" fmla="*/ 3817258 w 7467600"/>
              <a:gd name="connsiteY228" fmla="*/ 3723577 h 6858000"/>
              <a:gd name="connsiteX229" fmla="*/ 4000461 w 7467600"/>
              <a:gd name="connsiteY229" fmla="*/ 3855966 h 6858000"/>
              <a:gd name="connsiteX230" fmla="*/ 4088180 w 7467600"/>
              <a:gd name="connsiteY230" fmla="*/ 3929774 h 6858000"/>
              <a:gd name="connsiteX231" fmla="*/ 4184555 w 7467600"/>
              <a:gd name="connsiteY231" fmla="*/ 4010683 h 6858000"/>
              <a:gd name="connsiteX232" fmla="*/ 4399563 w 7467600"/>
              <a:gd name="connsiteY232" fmla="*/ 4158106 h 6858000"/>
              <a:gd name="connsiteX233" fmla="*/ 4684469 w 7467600"/>
              <a:gd name="connsiteY233" fmla="*/ 4364680 h 6858000"/>
              <a:gd name="connsiteX234" fmla="*/ 4690271 w 7467600"/>
              <a:gd name="connsiteY234" fmla="*/ 4370034 h 6858000"/>
              <a:gd name="connsiteX235" fmla="*/ 4136093 w 7467600"/>
              <a:gd name="connsiteY235" fmla="*/ 3858466 h 6858000"/>
              <a:gd name="connsiteX236" fmla="*/ 3670252 w 7467600"/>
              <a:gd name="connsiteY236" fmla="*/ 3622798 h 6858000"/>
              <a:gd name="connsiteX237" fmla="*/ 4440129 w 7467600"/>
              <a:gd name="connsiteY237" fmla="*/ 3448571 h 6858000"/>
              <a:gd name="connsiteX238" fmla="*/ 4856525 w 7467600"/>
              <a:gd name="connsiteY238" fmla="*/ 3915351 h 6858000"/>
              <a:gd name="connsiteX239" fmla="*/ 5059055 w 7467600"/>
              <a:gd name="connsiteY239" fmla="*/ 4108918 h 6858000"/>
              <a:gd name="connsiteX240" fmla="*/ 5290070 w 7467600"/>
              <a:gd name="connsiteY240" fmla="*/ 4263619 h 6858000"/>
              <a:gd name="connsiteX241" fmla="*/ 4834991 w 7467600"/>
              <a:gd name="connsiteY241" fmla="*/ 3830985 h 6858000"/>
              <a:gd name="connsiteX242" fmla="*/ 4440129 w 7467600"/>
              <a:gd name="connsiteY242" fmla="*/ 3448571 h 6858000"/>
              <a:gd name="connsiteX243" fmla="*/ 4441737 w 7467600"/>
              <a:gd name="connsiteY243" fmla="*/ 3399734 h 6858000"/>
              <a:gd name="connsiteX244" fmla="*/ 4431236 w 7467600"/>
              <a:gd name="connsiteY244" fmla="*/ 3400954 h 6858000"/>
              <a:gd name="connsiteX245" fmla="*/ 4557150 w 7467600"/>
              <a:gd name="connsiteY245" fmla="*/ 3510023 h 6858000"/>
              <a:gd name="connsiteX246" fmla="*/ 4856936 w 7467600"/>
              <a:gd name="connsiteY246" fmla="*/ 3809146 h 6858000"/>
              <a:gd name="connsiteX247" fmla="*/ 5111996 w 7467600"/>
              <a:gd name="connsiteY247" fmla="*/ 4065759 h 6858000"/>
              <a:gd name="connsiteX248" fmla="*/ 5388878 w 7467600"/>
              <a:gd name="connsiteY248" fmla="*/ 4300185 h 6858000"/>
              <a:gd name="connsiteX249" fmla="*/ 5425556 w 7467600"/>
              <a:gd name="connsiteY249" fmla="*/ 4308967 h 6858000"/>
              <a:gd name="connsiteX250" fmla="*/ 4943646 w 7467600"/>
              <a:gd name="connsiteY250" fmla="*/ 3822916 h 6858000"/>
              <a:gd name="connsiteX251" fmla="*/ 4594837 w 7467600"/>
              <a:gd name="connsiteY251" fmla="*/ 3532274 h 6858000"/>
              <a:gd name="connsiteX252" fmla="*/ 4441737 w 7467600"/>
              <a:gd name="connsiteY252" fmla="*/ 3399734 h 6858000"/>
              <a:gd name="connsiteX253" fmla="*/ 5425834 w 7467600"/>
              <a:gd name="connsiteY253" fmla="*/ 3162785 h 6858000"/>
              <a:gd name="connsiteX254" fmla="*/ 5401644 w 7467600"/>
              <a:gd name="connsiteY254" fmla="*/ 3617847 h 6858000"/>
              <a:gd name="connsiteX255" fmla="*/ 5467256 w 7467600"/>
              <a:gd name="connsiteY255" fmla="*/ 4175494 h 6858000"/>
              <a:gd name="connsiteX256" fmla="*/ 5448069 w 7467600"/>
              <a:gd name="connsiteY256" fmla="*/ 3567554 h 6858000"/>
              <a:gd name="connsiteX257" fmla="*/ 5425834 w 7467600"/>
              <a:gd name="connsiteY257" fmla="*/ 3162785 h 6858000"/>
              <a:gd name="connsiteX258" fmla="*/ 1318687 w 7467600"/>
              <a:gd name="connsiteY258" fmla="*/ 3113840 h 6858000"/>
              <a:gd name="connsiteX259" fmla="*/ 1066793 w 7467600"/>
              <a:gd name="connsiteY259" fmla="*/ 3212171 h 6858000"/>
              <a:gd name="connsiteX260" fmla="*/ 993319 w 7467600"/>
              <a:gd name="connsiteY260" fmla="*/ 3247648 h 6858000"/>
              <a:gd name="connsiteX261" fmla="*/ 853081 w 7467600"/>
              <a:gd name="connsiteY261" fmla="*/ 3312410 h 6858000"/>
              <a:gd name="connsiteX262" fmla="*/ 805957 w 7467600"/>
              <a:gd name="connsiteY262" fmla="*/ 3330443 h 6858000"/>
              <a:gd name="connsiteX263" fmla="*/ 1318687 w 7467600"/>
              <a:gd name="connsiteY263" fmla="*/ 3113840 h 6858000"/>
              <a:gd name="connsiteX264" fmla="*/ 5453702 w 7467600"/>
              <a:gd name="connsiteY264" fmla="*/ 3090882 h 6858000"/>
              <a:gd name="connsiteX265" fmla="*/ 5480135 w 7467600"/>
              <a:gd name="connsiteY265" fmla="*/ 3565802 h 6858000"/>
              <a:gd name="connsiteX266" fmla="*/ 5499023 w 7467600"/>
              <a:gd name="connsiteY266" fmla="*/ 4166310 h 6858000"/>
              <a:gd name="connsiteX267" fmla="*/ 5547022 w 7467600"/>
              <a:gd name="connsiteY267" fmla="*/ 3607838 h 6858000"/>
              <a:gd name="connsiteX268" fmla="*/ 5515964 w 7467600"/>
              <a:gd name="connsiteY268" fmla="*/ 3378541 h 6858000"/>
              <a:gd name="connsiteX269" fmla="*/ 5453702 w 7467600"/>
              <a:gd name="connsiteY269" fmla="*/ 3090882 h 6858000"/>
              <a:gd name="connsiteX270" fmla="*/ 1238695 w 7467600"/>
              <a:gd name="connsiteY270" fmla="*/ 3076820 h 6858000"/>
              <a:gd name="connsiteX271" fmla="*/ 716371 w 7467600"/>
              <a:gd name="connsiteY271" fmla="*/ 3293249 h 6858000"/>
              <a:gd name="connsiteX272" fmla="*/ 579522 w 7467600"/>
              <a:gd name="connsiteY272" fmla="*/ 3371759 h 6858000"/>
              <a:gd name="connsiteX273" fmla="*/ 600288 w 7467600"/>
              <a:gd name="connsiteY273" fmla="*/ 3365555 h 6858000"/>
              <a:gd name="connsiteX274" fmla="*/ 840692 w 7467600"/>
              <a:gd name="connsiteY274" fmla="*/ 3284921 h 6858000"/>
              <a:gd name="connsiteX275" fmla="*/ 979248 w 7467600"/>
              <a:gd name="connsiteY275" fmla="*/ 3221003 h 6858000"/>
              <a:gd name="connsiteX276" fmla="*/ 1053282 w 7467600"/>
              <a:gd name="connsiteY276" fmla="*/ 3185247 h 6858000"/>
              <a:gd name="connsiteX277" fmla="*/ 1320603 w 7467600"/>
              <a:gd name="connsiteY277" fmla="*/ 3081281 h 6858000"/>
              <a:gd name="connsiteX278" fmla="*/ 1238695 w 7467600"/>
              <a:gd name="connsiteY278" fmla="*/ 3076820 h 6858000"/>
              <a:gd name="connsiteX279" fmla="*/ 5425627 w 7467600"/>
              <a:gd name="connsiteY279" fmla="*/ 2954192 h 6858000"/>
              <a:gd name="connsiteX280" fmla="*/ 5470770 w 7467600"/>
              <a:gd name="connsiteY280" fmla="*/ 3005435 h 6858000"/>
              <a:gd name="connsiteX281" fmla="*/ 5519779 w 7467600"/>
              <a:gd name="connsiteY281" fmla="*/ 4359223 h 6858000"/>
              <a:gd name="connsiteX282" fmla="*/ 5520293 w 7467600"/>
              <a:gd name="connsiteY282" fmla="*/ 4360602 h 6858000"/>
              <a:gd name="connsiteX283" fmla="*/ 5767221 w 7467600"/>
              <a:gd name="connsiteY283" fmla="*/ 4665564 h 6858000"/>
              <a:gd name="connsiteX284" fmla="*/ 6937169 w 7467600"/>
              <a:gd name="connsiteY284" fmla="*/ 4815941 h 6858000"/>
              <a:gd name="connsiteX285" fmla="*/ 6953922 w 7467600"/>
              <a:gd name="connsiteY285" fmla="*/ 4890068 h 6858000"/>
              <a:gd name="connsiteX286" fmla="*/ 6071359 w 7467600"/>
              <a:gd name="connsiteY286" fmla="*/ 4770770 h 6858000"/>
              <a:gd name="connsiteX287" fmla="*/ 6038839 w 7467600"/>
              <a:gd name="connsiteY287" fmla="*/ 4764474 h 6858000"/>
              <a:gd name="connsiteX288" fmla="*/ 6038706 w 7467600"/>
              <a:gd name="connsiteY288" fmla="*/ 4763847 h 6858000"/>
              <a:gd name="connsiteX289" fmla="*/ 6037784 w 7467600"/>
              <a:gd name="connsiteY289" fmla="*/ 4764270 h 6858000"/>
              <a:gd name="connsiteX290" fmla="*/ 6038839 w 7467600"/>
              <a:gd name="connsiteY290" fmla="*/ 4764474 h 6858000"/>
              <a:gd name="connsiteX291" fmla="*/ 6040338 w 7467600"/>
              <a:gd name="connsiteY291" fmla="*/ 4771418 h 6858000"/>
              <a:gd name="connsiteX292" fmla="*/ 6024488 w 7467600"/>
              <a:gd name="connsiteY292" fmla="*/ 4809903 h 6858000"/>
              <a:gd name="connsiteX293" fmla="*/ 5599771 w 7467600"/>
              <a:gd name="connsiteY293" fmla="*/ 5509652 h 6858000"/>
              <a:gd name="connsiteX294" fmla="*/ 5548843 w 7467600"/>
              <a:gd name="connsiteY294" fmla="*/ 5563845 h 6858000"/>
              <a:gd name="connsiteX295" fmla="*/ 5940952 w 7467600"/>
              <a:gd name="connsiteY295" fmla="*/ 6250028 h 6858000"/>
              <a:gd name="connsiteX296" fmla="*/ 6043441 w 7467600"/>
              <a:gd name="connsiteY296" fmla="*/ 6665847 h 6858000"/>
              <a:gd name="connsiteX297" fmla="*/ 6093432 w 7467600"/>
              <a:gd name="connsiteY297" fmla="*/ 6858000 h 6858000"/>
              <a:gd name="connsiteX298" fmla="*/ 6034344 w 7467600"/>
              <a:gd name="connsiteY298" fmla="*/ 6858000 h 6858000"/>
              <a:gd name="connsiteX299" fmla="*/ 6026679 w 7467600"/>
              <a:gd name="connsiteY299" fmla="*/ 6836959 h 6858000"/>
              <a:gd name="connsiteX300" fmla="*/ 5800441 w 7467600"/>
              <a:gd name="connsiteY300" fmla="*/ 6335286 h 6858000"/>
              <a:gd name="connsiteX301" fmla="*/ 5526562 w 7467600"/>
              <a:gd name="connsiteY301" fmla="*/ 5705388 h 6858000"/>
              <a:gd name="connsiteX302" fmla="*/ 5519640 w 7467600"/>
              <a:gd name="connsiteY302" fmla="*/ 5683774 h 6858000"/>
              <a:gd name="connsiteX303" fmla="*/ 5844559 w 7467600"/>
              <a:gd name="connsiteY303" fmla="*/ 6553349 h 6858000"/>
              <a:gd name="connsiteX304" fmla="*/ 5975994 w 7467600"/>
              <a:gd name="connsiteY304" fmla="*/ 6858000 h 6858000"/>
              <a:gd name="connsiteX305" fmla="*/ 5898547 w 7467600"/>
              <a:gd name="connsiteY305" fmla="*/ 6858000 h 6858000"/>
              <a:gd name="connsiteX306" fmla="*/ 5682041 w 7467600"/>
              <a:gd name="connsiteY306" fmla="*/ 6355860 h 6858000"/>
              <a:gd name="connsiteX307" fmla="*/ 5461758 w 7467600"/>
              <a:gd name="connsiteY307" fmla="*/ 5820220 h 6858000"/>
              <a:gd name="connsiteX308" fmla="*/ 5237282 w 7467600"/>
              <a:gd name="connsiteY308" fmla="*/ 6579086 h 6858000"/>
              <a:gd name="connsiteX309" fmla="*/ 5115009 w 7467600"/>
              <a:gd name="connsiteY309" fmla="*/ 6858000 h 6858000"/>
              <a:gd name="connsiteX310" fmla="*/ 5028074 w 7467600"/>
              <a:gd name="connsiteY310" fmla="*/ 6858000 h 6858000"/>
              <a:gd name="connsiteX311" fmla="*/ 5079508 w 7467600"/>
              <a:gd name="connsiteY311" fmla="*/ 6749074 h 6858000"/>
              <a:gd name="connsiteX312" fmla="*/ 5371846 w 7467600"/>
              <a:gd name="connsiteY312" fmla="*/ 5924413 h 6858000"/>
              <a:gd name="connsiteX313" fmla="*/ 5270512 w 7467600"/>
              <a:gd name="connsiteY313" fmla="*/ 6138975 h 6858000"/>
              <a:gd name="connsiteX314" fmla="*/ 5062409 w 7467600"/>
              <a:gd name="connsiteY314" fmla="*/ 6653544 h 6858000"/>
              <a:gd name="connsiteX315" fmla="*/ 5036628 w 7467600"/>
              <a:gd name="connsiteY315" fmla="*/ 6754247 h 6858000"/>
              <a:gd name="connsiteX316" fmla="*/ 5009112 w 7467600"/>
              <a:gd name="connsiteY316" fmla="*/ 6858000 h 6858000"/>
              <a:gd name="connsiteX317" fmla="*/ 4976679 w 7467600"/>
              <a:gd name="connsiteY317" fmla="*/ 6858000 h 6858000"/>
              <a:gd name="connsiteX318" fmla="*/ 5006537 w 7467600"/>
              <a:gd name="connsiteY318" fmla="*/ 6747068 h 6858000"/>
              <a:gd name="connsiteX319" fmla="*/ 5032723 w 7467600"/>
              <a:gd name="connsiteY319" fmla="*/ 6644957 h 6858000"/>
              <a:gd name="connsiteX320" fmla="*/ 5242949 w 7467600"/>
              <a:gd name="connsiteY320" fmla="*/ 6125175 h 6858000"/>
              <a:gd name="connsiteX321" fmla="*/ 5286321 w 7467600"/>
              <a:gd name="connsiteY321" fmla="*/ 6033555 h 6858000"/>
              <a:gd name="connsiteX322" fmla="*/ 5008210 w 7467600"/>
              <a:gd name="connsiteY322" fmla="*/ 6649194 h 6858000"/>
              <a:gd name="connsiteX323" fmla="*/ 4986321 w 7467600"/>
              <a:gd name="connsiteY323" fmla="*/ 6765687 h 6858000"/>
              <a:gd name="connsiteX324" fmla="*/ 4973474 w 7467600"/>
              <a:gd name="connsiteY324" fmla="*/ 6858000 h 6858000"/>
              <a:gd name="connsiteX325" fmla="*/ 4907178 w 7467600"/>
              <a:gd name="connsiteY325" fmla="*/ 6858000 h 6858000"/>
              <a:gd name="connsiteX326" fmla="*/ 4910810 w 7467600"/>
              <a:gd name="connsiteY326" fmla="*/ 6829660 h 6858000"/>
              <a:gd name="connsiteX327" fmla="*/ 4987461 w 7467600"/>
              <a:gd name="connsiteY327" fmla="*/ 6432994 h 6858000"/>
              <a:gd name="connsiteX328" fmla="*/ 5179262 w 7467600"/>
              <a:gd name="connsiteY328" fmla="*/ 6035044 h 6858000"/>
              <a:gd name="connsiteX329" fmla="*/ 4689678 w 7467600"/>
              <a:gd name="connsiteY329" fmla="*/ 6440241 h 6858000"/>
              <a:gd name="connsiteX330" fmla="*/ 4477543 w 7467600"/>
              <a:gd name="connsiteY330" fmla="*/ 6674836 h 6858000"/>
              <a:gd name="connsiteX331" fmla="*/ 4329957 w 7467600"/>
              <a:gd name="connsiteY331" fmla="*/ 6858000 h 6858000"/>
              <a:gd name="connsiteX332" fmla="*/ 4218595 w 7467600"/>
              <a:gd name="connsiteY332" fmla="*/ 6858000 h 6858000"/>
              <a:gd name="connsiteX333" fmla="*/ 4368888 w 7467600"/>
              <a:gd name="connsiteY333" fmla="*/ 6668412 h 6858000"/>
              <a:gd name="connsiteX334" fmla="*/ 4563091 w 7467600"/>
              <a:gd name="connsiteY334" fmla="*/ 6442508 h 6858000"/>
              <a:gd name="connsiteX335" fmla="*/ 5387324 w 7467600"/>
              <a:gd name="connsiteY335" fmla="*/ 5705830 h 6858000"/>
              <a:gd name="connsiteX336" fmla="*/ 5073620 w 7467600"/>
              <a:gd name="connsiteY336" fmla="*/ 5955437 h 6858000"/>
              <a:gd name="connsiteX337" fmla="*/ 4689789 w 7467600"/>
              <a:gd name="connsiteY337" fmla="*/ 6268382 h 6858000"/>
              <a:gd name="connsiteX338" fmla="*/ 4418722 w 7467600"/>
              <a:gd name="connsiteY338" fmla="*/ 6570886 h 6858000"/>
              <a:gd name="connsiteX339" fmla="*/ 4214944 w 7467600"/>
              <a:gd name="connsiteY339" fmla="*/ 6858000 h 6858000"/>
              <a:gd name="connsiteX340" fmla="*/ 4177898 w 7467600"/>
              <a:gd name="connsiteY340" fmla="*/ 6858000 h 6858000"/>
              <a:gd name="connsiteX341" fmla="*/ 4391597 w 7467600"/>
              <a:gd name="connsiteY341" fmla="*/ 6556370 h 6858000"/>
              <a:gd name="connsiteX342" fmla="*/ 4668889 w 7467600"/>
              <a:gd name="connsiteY342" fmla="*/ 6246399 h 6858000"/>
              <a:gd name="connsiteX343" fmla="*/ 5055427 w 7467600"/>
              <a:gd name="connsiteY343" fmla="*/ 5931476 h 6858000"/>
              <a:gd name="connsiteX344" fmla="*/ 5371814 w 7467600"/>
              <a:gd name="connsiteY344" fmla="*/ 5678975 h 6858000"/>
              <a:gd name="connsiteX345" fmla="*/ 4987918 w 7467600"/>
              <a:gd name="connsiteY345" fmla="*/ 5838701 h 6858000"/>
              <a:gd name="connsiteX346" fmla="*/ 4317146 w 7467600"/>
              <a:gd name="connsiteY346" fmla="*/ 6587716 h 6858000"/>
              <a:gd name="connsiteX347" fmla="*/ 4171627 w 7467600"/>
              <a:gd name="connsiteY347" fmla="*/ 6858000 h 6858000"/>
              <a:gd name="connsiteX348" fmla="*/ 4081585 w 7467600"/>
              <a:gd name="connsiteY348" fmla="*/ 6858000 h 6858000"/>
              <a:gd name="connsiteX349" fmla="*/ 4238603 w 7467600"/>
              <a:gd name="connsiteY349" fmla="*/ 6559341 h 6858000"/>
              <a:gd name="connsiteX350" fmla="*/ 4778333 w 7467600"/>
              <a:gd name="connsiteY350" fmla="*/ 5873626 h 6858000"/>
              <a:gd name="connsiteX351" fmla="*/ 5414185 w 7467600"/>
              <a:gd name="connsiteY351" fmla="*/ 5573882 h 6858000"/>
              <a:gd name="connsiteX352" fmla="*/ 5959648 w 7467600"/>
              <a:gd name="connsiteY352" fmla="*/ 4760797 h 6858000"/>
              <a:gd name="connsiteX353" fmla="*/ 5355019 w 7467600"/>
              <a:gd name="connsiteY353" fmla="*/ 4734672 h 6858000"/>
              <a:gd name="connsiteX354" fmla="*/ 5083565 w 7467600"/>
              <a:gd name="connsiteY354" fmla="*/ 5179121 h 6858000"/>
              <a:gd name="connsiteX355" fmla="*/ 4713577 w 7467600"/>
              <a:gd name="connsiteY355" fmla="*/ 5616803 h 6858000"/>
              <a:gd name="connsiteX356" fmla="*/ 3989559 w 7467600"/>
              <a:gd name="connsiteY356" fmla="*/ 6145945 h 6858000"/>
              <a:gd name="connsiteX357" fmla="*/ 3939824 w 7467600"/>
              <a:gd name="connsiteY357" fmla="*/ 6066900 h 6858000"/>
              <a:gd name="connsiteX358" fmla="*/ 4584537 w 7467600"/>
              <a:gd name="connsiteY358" fmla="*/ 5324826 h 6858000"/>
              <a:gd name="connsiteX359" fmla="*/ 5037105 w 7467600"/>
              <a:gd name="connsiteY359" fmla="*/ 5088765 h 6858000"/>
              <a:gd name="connsiteX360" fmla="*/ 5039930 w 7467600"/>
              <a:gd name="connsiteY360" fmla="*/ 5089585 h 6858000"/>
              <a:gd name="connsiteX361" fmla="*/ 5263764 w 7467600"/>
              <a:gd name="connsiteY361" fmla="*/ 4735525 h 6858000"/>
              <a:gd name="connsiteX362" fmla="*/ 4086300 w 7467600"/>
              <a:gd name="connsiteY362" fmla="*/ 4884599 h 6858000"/>
              <a:gd name="connsiteX363" fmla="*/ 4085485 w 7467600"/>
              <a:gd name="connsiteY363" fmla="*/ 4899070 h 6858000"/>
              <a:gd name="connsiteX364" fmla="*/ 3871915 w 7467600"/>
              <a:gd name="connsiteY364" fmla="*/ 5253645 h 6858000"/>
              <a:gd name="connsiteX365" fmla="*/ 3799374 w 7467600"/>
              <a:gd name="connsiteY365" fmla="*/ 5466127 h 6858000"/>
              <a:gd name="connsiteX366" fmla="*/ 3498850 w 7467600"/>
              <a:gd name="connsiteY366" fmla="*/ 6661888 h 6858000"/>
              <a:gd name="connsiteX367" fmla="*/ 3399216 w 7467600"/>
              <a:gd name="connsiteY367" fmla="*/ 6858000 h 6858000"/>
              <a:gd name="connsiteX368" fmla="*/ 3303688 w 7467600"/>
              <a:gd name="connsiteY368" fmla="*/ 6858000 h 6858000"/>
              <a:gd name="connsiteX369" fmla="*/ 3391774 w 7467600"/>
              <a:gd name="connsiteY369" fmla="*/ 6697181 h 6858000"/>
              <a:gd name="connsiteX370" fmla="*/ 3735540 w 7467600"/>
              <a:gd name="connsiteY370" fmla="*/ 5546923 h 6858000"/>
              <a:gd name="connsiteX371" fmla="*/ 3729438 w 7467600"/>
              <a:gd name="connsiteY371" fmla="*/ 5569058 h 6858000"/>
              <a:gd name="connsiteX372" fmla="*/ 3707782 w 7467600"/>
              <a:gd name="connsiteY372" fmla="*/ 5644908 h 6858000"/>
              <a:gd name="connsiteX373" fmla="*/ 3583827 w 7467600"/>
              <a:gd name="connsiteY373" fmla="*/ 6039215 h 6858000"/>
              <a:gd name="connsiteX374" fmla="*/ 3547861 w 7467600"/>
              <a:gd name="connsiteY374" fmla="*/ 6129609 h 6858000"/>
              <a:gd name="connsiteX375" fmla="*/ 3490905 w 7467600"/>
              <a:gd name="connsiteY375" fmla="*/ 6277660 h 6858000"/>
              <a:gd name="connsiteX376" fmla="*/ 3455859 w 7467600"/>
              <a:gd name="connsiteY376" fmla="*/ 6391301 h 6858000"/>
              <a:gd name="connsiteX377" fmla="*/ 3429112 w 7467600"/>
              <a:gd name="connsiteY377" fmla="*/ 6479469 h 6858000"/>
              <a:gd name="connsiteX378" fmla="*/ 3304862 w 7467600"/>
              <a:gd name="connsiteY378" fmla="*/ 6796476 h 6858000"/>
              <a:gd name="connsiteX379" fmla="*/ 3276071 w 7467600"/>
              <a:gd name="connsiteY379" fmla="*/ 6858000 h 6858000"/>
              <a:gd name="connsiteX380" fmla="*/ 3240805 w 7467600"/>
              <a:gd name="connsiteY380" fmla="*/ 6858000 h 6858000"/>
              <a:gd name="connsiteX381" fmla="*/ 3275917 w 7467600"/>
              <a:gd name="connsiteY381" fmla="*/ 6783192 h 6858000"/>
              <a:gd name="connsiteX382" fmla="*/ 3399358 w 7467600"/>
              <a:gd name="connsiteY382" fmla="*/ 6469011 h 6858000"/>
              <a:gd name="connsiteX383" fmla="*/ 3425650 w 7467600"/>
              <a:gd name="connsiteY383" fmla="*/ 6381333 h 6858000"/>
              <a:gd name="connsiteX384" fmla="*/ 3460661 w 7467600"/>
              <a:gd name="connsiteY384" fmla="*/ 6266763 h 6858000"/>
              <a:gd name="connsiteX385" fmla="*/ 3518021 w 7467600"/>
              <a:gd name="connsiteY385" fmla="*/ 6117298 h 6858000"/>
              <a:gd name="connsiteX386" fmla="*/ 3554035 w 7467600"/>
              <a:gd name="connsiteY386" fmla="*/ 6027832 h 6858000"/>
              <a:gd name="connsiteX387" fmla="*/ 3677174 w 7467600"/>
              <a:gd name="connsiteY387" fmla="*/ 5636351 h 6858000"/>
              <a:gd name="connsiteX388" fmla="*/ 3698819 w 7467600"/>
              <a:gd name="connsiteY388" fmla="*/ 5560503 h 6858000"/>
              <a:gd name="connsiteX389" fmla="*/ 3702094 w 7467600"/>
              <a:gd name="connsiteY389" fmla="*/ 5549194 h 6858000"/>
              <a:gd name="connsiteX390" fmla="*/ 3398355 w 7467600"/>
              <a:gd name="connsiteY390" fmla="*/ 6094603 h 6858000"/>
              <a:gd name="connsiteX391" fmla="*/ 3193941 w 7467600"/>
              <a:gd name="connsiteY391" fmla="*/ 6798775 h 6858000"/>
              <a:gd name="connsiteX392" fmla="*/ 3184140 w 7467600"/>
              <a:gd name="connsiteY392" fmla="*/ 6858000 h 6858000"/>
              <a:gd name="connsiteX393" fmla="*/ 3099978 w 7467600"/>
              <a:gd name="connsiteY393" fmla="*/ 6858000 h 6858000"/>
              <a:gd name="connsiteX394" fmla="*/ 3101556 w 7467600"/>
              <a:gd name="connsiteY394" fmla="*/ 6843337 h 6858000"/>
              <a:gd name="connsiteX395" fmla="*/ 3370162 w 7467600"/>
              <a:gd name="connsiteY395" fmla="*/ 5785550 h 6858000"/>
              <a:gd name="connsiteX396" fmla="*/ 3746477 w 7467600"/>
              <a:gd name="connsiteY396" fmla="*/ 5377889 h 6858000"/>
              <a:gd name="connsiteX397" fmla="*/ 3863399 w 7467600"/>
              <a:gd name="connsiteY397" fmla="*/ 5087257 h 6858000"/>
              <a:gd name="connsiteX398" fmla="*/ 3968712 w 7467600"/>
              <a:gd name="connsiteY398" fmla="*/ 4913989 h 6858000"/>
              <a:gd name="connsiteX399" fmla="*/ 2792390 w 7467600"/>
              <a:gd name="connsiteY399" fmla="*/ 5382974 h 6858000"/>
              <a:gd name="connsiteX400" fmla="*/ 2714982 w 7467600"/>
              <a:gd name="connsiteY400" fmla="*/ 5427051 h 6858000"/>
              <a:gd name="connsiteX401" fmla="*/ 2813361 w 7467600"/>
              <a:gd name="connsiteY401" fmla="*/ 6023912 h 6858000"/>
              <a:gd name="connsiteX402" fmla="*/ 2688430 w 7467600"/>
              <a:gd name="connsiteY402" fmla="*/ 6801564 h 6858000"/>
              <a:gd name="connsiteX403" fmla="*/ 2629626 w 7467600"/>
              <a:gd name="connsiteY403" fmla="*/ 6763394 h 6858000"/>
              <a:gd name="connsiteX404" fmla="*/ 2565328 w 7467600"/>
              <a:gd name="connsiteY404" fmla="*/ 5516399 h 6858000"/>
              <a:gd name="connsiteX405" fmla="*/ 1922999 w 7467600"/>
              <a:gd name="connsiteY405" fmla="*/ 5980343 h 6858000"/>
              <a:gd name="connsiteX406" fmla="*/ 1950261 w 7467600"/>
              <a:gd name="connsiteY406" fmla="*/ 6405858 h 6858000"/>
              <a:gd name="connsiteX407" fmla="*/ 2365554 w 7467600"/>
              <a:gd name="connsiteY407" fmla="*/ 6759107 h 6858000"/>
              <a:gd name="connsiteX408" fmla="*/ 2424142 w 7467600"/>
              <a:gd name="connsiteY408" fmla="*/ 6858000 h 6858000"/>
              <a:gd name="connsiteX409" fmla="*/ 2395994 w 7467600"/>
              <a:gd name="connsiteY409" fmla="*/ 6858000 h 6858000"/>
              <a:gd name="connsiteX410" fmla="*/ 2392863 w 7467600"/>
              <a:gd name="connsiteY410" fmla="*/ 6852964 h 6858000"/>
              <a:gd name="connsiteX411" fmla="*/ 2017589 w 7467600"/>
              <a:gd name="connsiteY411" fmla="*/ 6493982 h 6858000"/>
              <a:gd name="connsiteX412" fmla="*/ 2147336 w 7467600"/>
              <a:gd name="connsiteY412" fmla="*/ 6594052 h 6858000"/>
              <a:gd name="connsiteX413" fmla="*/ 2207047 w 7467600"/>
              <a:gd name="connsiteY413" fmla="*/ 6654540 h 6858000"/>
              <a:gd name="connsiteX414" fmla="*/ 2299106 w 7467600"/>
              <a:gd name="connsiteY414" fmla="*/ 6778931 h 6858000"/>
              <a:gd name="connsiteX415" fmla="*/ 2314430 w 7467600"/>
              <a:gd name="connsiteY415" fmla="*/ 6801144 h 6858000"/>
              <a:gd name="connsiteX416" fmla="*/ 2352406 w 7467600"/>
              <a:gd name="connsiteY416" fmla="*/ 6858000 h 6858000"/>
              <a:gd name="connsiteX417" fmla="*/ 2314492 w 7467600"/>
              <a:gd name="connsiteY417" fmla="*/ 6858000 h 6858000"/>
              <a:gd name="connsiteX418" fmla="*/ 2288095 w 7467600"/>
              <a:gd name="connsiteY418" fmla="*/ 6818030 h 6858000"/>
              <a:gd name="connsiteX419" fmla="*/ 2272768 w 7467600"/>
              <a:gd name="connsiteY419" fmla="*/ 6795822 h 6858000"/>
              <a:gd name="connsiteX420" fmla="*/ 2182715 w 7467600"/>
              <a:gd name="connsiteY420" fmla="*/ 6675071 h 6858000"/>
              <a:gd name="connsiteX421" fmla="*/ 2032061 w 7467600"/>
              <a:gd name="connsiteY421" fmla="*/ 6541380 h 6858000"/>
              <a:gd name="connsiteX422" fmla="*/ 2257220 w 7467600"/>
              <a:gd name="connsiteY422" fmla="*/ 6826257 h 6858000"/>
              <a:gd name="connsiteX423" fmla="*/ 2281324 w 7467600"/>
              <a:gd name="connsiteY423" fmla="*/ 6858000 h 6858000"/>
              <a:gd name="connsiteX424" fmla="*/ 2242860 w 7467600"/>
              <a:gd name="connsiteY424" fmla="*/ 6858000 h 6858000"/>
              <a:gd name="connsiteX425" fmla="*/ 2232818 w 7467600"/>
              <a:gd name="connsiteY425" fmla="*/ 6844926 h 6858000"/>
              <a:gd name="connsiteX426" fmla="*/ 1990172 w 7467600"/>
              <a:gd name="connsiteY426" fmla="*/ 6542121 h 6858000"/>
              <a:gd name="connsiteX427" fmla="*/ 2124090 w 7467600"/>
              <a:gd name="connsiteY427" fmla="*/ 6761017 h 6858000"/>
              <a:gd name="connsiteX428" fmla="*/ 2200380 w 7467600"/>
              <a:gd name="connsiteY428" fmla="*/ 6858000 h 6858000"/>
              <a:gd name="connsiteX429" fmla="*/ 2147507 w 7467600"/>
              <a:gd name="connsiteY429" fmla="*/ 6858000 h 6858000"/>
              <a:gd name="connsiteX430" fmla="*/ 2070668 w 7467600"/>
              <a:gd name="connsiteY430" fmla="*/ 6761520 h 6858000"/>
              <a:gd name="connsiteX431" fmla="*/ 1975142 w 7467600"/>
              <a:gd name="connsiteY431" fmla="*/ 6585570 h 6858000"/>
              <a:gd name="connsiteX432" fmla="*/ 2050035 w 7467600"/>
              <a:gd name="connsiteY432" fmla="*/ 6813345 h 6858000"/>
              <a:gd name="connsiteX433" fmla="*/ 2063025 w 7467600"/>
              <a:gd name="connsiteY433" fmla="*/ 6858000 h 6858000"/>
              <a:gd name="connsiteX434" fmla="*/ 2021675 w 7467600"/>
              <a:gd name="connsiteY434" fmla="*/ 6858000 h 6858000"/>
              <a:gd name="connsiteX435" fmla="*/ 2019308 w 7467600"/>
              <a:gd name="connsiteY435" fmla="*/ 6847118 h 6858000"/>
              <a:gd name="connsiteX436" fmla="*/ 1938835 w 7467600"/>
              <a:gd name="connsiteY436" fmla="*/ 6551160 h 6858000"/>
              <a:gd name="connsiteX437" fmla="*/ 1953230 w 7467600"/>
              <a:gd name="connsiteY437" fmla="*/ 6759699 h 6858000"/>
              <a:gd name="connsiteX438" fmla="*/ 1956763 w 7467600"/>
              <a:gd name="connsiteY438" fmla="*/ 6778191 h 6858000"/>
              <a:gd name="connsiteX439" fmla="*/ 1967925 w 7467600"/>
              <a:gd name="connsiteY439" fmla="*/ 6858000 h 6858000"/>
              <a:gd name="connsiteX440" fmla="*/ 1936622 w 7467600"/>
              <a:gd name="connsiteY440" fmla="*/ 6858000 h 6858000"/>
              <a:gd name="connsiteX441" fmla="*/ 1926261 w 7467600"/>
              <a:gd name="connsiteY441" fmla="*/ 6784064 h 6858000"/>
              <a:gd name="connsiteX442" fmla="*/ 1922724 w 7467600"/>
              <a:gd name="connsiteY442" fmla="*/ 6765577 h 6858000"/>
              <a:gd name="connsiteX443" fmla="*/ 1904650 w 7467600"/>
              <a:gd name="connsiteY443" fmla="*/ 6639616 h 6858000"/>
              <a:gd name="connsiteX444" fmla="*/ 1885273 w 7467600"/>
              <a:gd name="connsiteY444" fmla="*/ 6858000 h 6858000"/>
              <a:gd name="connsiteX445" fmla="*/ 1854363 w 7467600"/>
              <a:gd name="connsiteY445" fmla="*/ 6858000 h 6858000"/>
              <a:gd name="connsiteX446" fmla="*/ 1880391 w 7467600"/>
              <a:gd name="connsiteY446" fmla="*/ 6603796 h 6858000"/>
              <a:gd name="connsiteX447" fmla="*/ 1818273 w 7467600"/>
              <a:gd name="connsiteY447" fmla="*/ 6715729 h 6858000"/>
              <a:gd name="connsiteX448" fmla="*/ 1794691 w 7467600"/>
              <a:gd name="connsiteY448" fmla="*/ 6843239 h 6858000"/>
              <a:gd name="connsiteX449" fmla="*/ 1794914 w 7467600"/>
              <a:gd name="connsiteY449" fmla="*/ 6858000 h 6858000"/>
              <a:gd name="connsiteX450" fmla="*/ 1746128 w 7467600"/>
              <a:gd name="connsiteY450" fmla="*/ 6858000 h 6858000"/>
              <a:gd name="connsiteX451" fmla="*/ 1753934 w 7467600"/>
              <a:gd name="connsiteY451" fmla="*/ 6724796 h 6858000"/>
              <a:gd name="connsiteX452" fmla="*/ 1792053 w 7467600"/>
              <a:gd name="connsiteY452" fmla="*/ 6572396 h 6858000"/>
              <a:gd name="connsiteX453" fmla="*/ 1862248 w 7467600"/>
              <a:gd name="connsiteY453" fmla="*/ 6266397 h 6858000"/>
              <a:gd name="connsiteX454" fmla="*/ 1862250 w 7467600"/>
              <a:gd name="connsiteY454" fmla="*/ 6033531 h 6858000"/>
              <a:gd name="connsiteX455" fmla="*/ 1211999 w 7467600"/>
              <a:gd name="connsiteY455" fmla="*/ 6683610 h 6858000"/>
              <a:gd name="connsiteX456" fmla="*/ 1213266 w 7467600"/>
              <a:gd name="connsiteY456" fmla="*/ 6691947 h 6858000"/>
              <a:gd name="connsiteX457" fmla="*/ 1203370 w 7467600"/>
              <a:gd name="connsiteY457" fmla="*/ 6850676 h 6858000"/>
              <a:gd name="connsiteX458" fmla="*/ 1203671 w 7467600"/>
              <a:gd name="connsiteY458" fmla="*/ 6858000 h 6858000"/>
              <a:gd name="connsiteX459" fmla="*/ 1143180 w 7467600"/>
              <a:gd name="connsiteY459" fmla="*/ 6858000 h 6858000"/>
              <a:gd name="connsiteX460" fmla="*/ 1142176 w 7467600"/>
              <a:gd name="connsiteY460" fmla="*/ 6766045 h 6858000"/>
              <a:gd name="connsiteX461" fmla="*/ 1067484 w 7467600"/>
              <a:gd name="connsiteY461" fmla="*/ 6858000 h 6858000"/>
              <a:gd name="connsiteX462" fmla="*/ 953928 w 7467600"/>
              <a:gd name="connsiteY462" fmla="*/ 6858000 h 6858000"/>
              <a:gd name="connsiteX463" fmla="*/ 959715 w 7467600"/>
              <a:gd name="connsiteY463" fmla="*/ 6850185 h 6858000"/>
              <a:gd name="connsiteX464" fmla="*/ 1483788 w 7467600"/>
              <a:gd name="connsiteY464" fmla="*/ 6259174 h 6858000"/>
              <a:gd name="connsiteX465" fmla="*/ 1100671 w 7467600"/>
              <a:gd name="connsiteY465" fmla="*/ 6252137 h 6858000"/>
              <a:gd name="connsiteX466" fmla="*/ 1090144 w 7467600"/>
              <a:gd name="connsiteY466" fmla="*/ 6256748 h 6858000"/>
              <a:gd name="connsiteX467" fmla="*/ 1095872 w 7467600"/>
              <a:gd name="connsiteY467" fmla="*/ 6271892 h 6858000"/>
              <a:gd name="connsiteX468" fmla="*/ 262785 w 7467600"/>
              <a:gd name="connsiteY468" fmla="*/ 6845450 h 6858000"/>
              <a:gd name="connsiteX469" fmla="*/ 209968 w 7467600"/>
              <a:gd name="connsiteY469" fmla="*/ 6770713 h 6858000"/>
              <a:gd name="connsiteX470" fmla="*/ 873460 w 7467600"/>
              <a:gd name="connsiteY470" fmla="*/ 6253768 h 6858000"/>
              <a:gd name="connsiteX471" fmla="*/ 192686 w 7467600"/>
              <a:gd name="connsiteY471" fmla="*/ 5849257 h 6858000"/>
              <a:gd name="connsiteX472" fmla="*/ 4696 w 7467600"/>
              <a:gd name="connsiteY472" fmla="*/ 5697668 h 6858000"/>
              <a:gd name="connsiteX473" fmla="*/ 0 w 7467600"/>
              <a:gd name="connsiteY473" fmla="*/ 5689984 h 6858000"/>
              <a:gd name="connsiteX474" fmla="*/ 0 w 7467600"/>
              <a:gd name="connsiteY474" fmla="*/ 5513472 h 6858000"/>
              <a:gd name="connsiteX475" fmla="*/ 174101 w 7467600"/>
              <a:gd name="connsiteY475" fmla="*/ 5620277 h 6858000"/>
              <a:gd name="connsiteX476" fmla="*/ 891800 w 7467600"/>
              <a:gd name="connsiteY476" fmla="*/ 6036935 h 6858000"/>
              <a:gd name="connsiteX477" fmla="*/ 1072219 w 7467600"/>
              <a:gd name="connsiteY477" fmla="*/ 6169443 h 6858000"/>
              <a:gd name="connsiteX478" fmla="*/ 1074117 w 7467600"/>
              <a:gd name="connsiteY478" fmla="*/ 6170301 h 6858000"/>
              <a:gd name="connsiteX479" fmla="*/ 1083114 w 7467600"/>
              <a:gd name="connsiteY479" fmla="*/ 6174131 h 6858000"/>
              <a:gd name="connsiteX480" fmla="*/ 1543010 w 7467600"/>
              <a:gd name="connsiteY480" fmla="*/ 6191140 h 6858000"/>
              <a:gd name="connsiteX481" fmla="*/ 1551080 w 7467600"/>
              <a:gd name="connsiteY481" fmla="*/ 6195006 h 6858000"/>
              <a:gd name="connsiteX482" fmla="*/ 2345443 w 7467600"/>
              <a:gd name="connsiteY482" fmla="*/ 5549882 h 6858000"/>
              <a:gd name="connsiteX483" fmla="*/ 1721499 w 7467600"/>
              <a:gd name="connsiteY483" fmla="*/ 5599969 h 6858000"/>
              <a:gd name="connsiteX484" fmla="*/ 767716 w 7467600"/>
              <a:gd name="connsiteY484" fmla="*/ 5472768 h 6858000"/>
              <a:gd name="connsiteX485" fmla="*/ 722147 w 7467600"/>
              <a:gd name="connsiteY485" fmla="*/ 5393091 h 6858000"/>
              <a:gd name="connsiteX486" fmla="*/ 1485552 w 7467600"/>
              <a:gd name="connsiteY486" fmla="*/ 5313202 h 6858000"/>
              <a:gd name="connsiteX487" fmla="*/ 2143004 w 7467600"/>
              <a:gd name="connsiteY487" fmla="*/ 5402420 h 6858000"/>
              <a:gd name="connsiteX488" fmla="*/ 1933391 w 7467600"/>
              <a:gd name="connsiteY488" fmla="*/ 5156971 h 6858000"/>
              <a:gd name="connsiteX489" fmla="*/ 1827118 w 7467600"/>
              <a:gd name="connsiteY489" fmla="*/ 4968410 h 6858000"/>
              <a:gd name="connsiteX490" fmla="*/ 1837349 w 7467600"/>
              <a:gd name="connsiteY490" fmla="*/ 4956357 h 6858000"/>
              <a:gd name="connsiteX491" fmla="*/ 2162835 w 7467600"/>
              <a:gd name="connsiteY491" fmla="*/ 5187853 h 6858000"/>
              <a:gd name="connsiteX492" fmla="*/ 2257167 w 7467600"/>
              <a:gd name="connsiteY492" fmla="*/ 5462123 h 6858000"/>
              <a:gd name="connsiteX493" fmla="*/ 2261598 w 7467600"/>
              <a:gd name="connsiteY493" fmla="*/ 5467998 h 6858000"/>
              <a:gd name="connsiteX494" fmla="*/ 2437177 w 7467600"/>
              <a:gd name="connsiteY494" fmla="*/ 5479608 h 6858000"/>
              <a:gd name="connsiteX495" fmla="*/ 2445247 w 7467600"/>
              <a:gd name="connsiteY495" fmla="*/ 5483476 h 6858000"/>
              <a:gd name="connsiteX496" fmla="*/ 2743626 w 7467600"/>
              <a:gd name="connsiteY496" fmla="*/ 5304819 h 6858000"/>
              <a:gd name="connsiteX497" fmla="*/ 3048102 w 7467600"/>
              <a:gd name="connsiteY497" fmla="*/ 5150595 h 6858000"/>
              <a:gd name="connsiteX498" fmla="*/ 1799414 w 7467600"/>
              <a:gd name="connsiteY498" fmla="*/ 4694732 h 6858000"/>
              <a:gd name="connsiteX499" fmla="*/ 1771735 w 7467600"/>
              <a:gd name="connsiteY499" fmla="*/ 4619929 h 6858000"/>
              <a:gd name="connsiteX500" fmla="*/ 3104273 w 7467600"/>
              <a:gd name="connsiteY500" fmla="*/ 5076159 h 6858000"/>
              <a:gd name="connsiteX501" fmla="*/ 3113245 w 7467600"/>
              <a:gd name="connsiteY501" fmla="*/ 5090705 h 6858000"/>
              <a:gd name="connsiteX502" fmla="*/ 3126294 w 7467600"/>
              <a:gd name="connsiteY502" fmla="*/ 5114400 h 6858000"/>
              <a:gd name="connsiteX503" fmla="*/ 3937433 w 7467600"/>
              <a:gd name="connsiteY503" fmla="*/ 4830473 h 6858000"/>
              <a:gd name="connsiteX504" fmla="*/ 3590475 w 7467600"/>
              <a:gd name="connsiteY504" fmla="*/ 4597974 h 6858000"/>
              <a:gd name="connsiteX505" fmla="*/ 3100264 w 7467600"/>
              <a:gd name="connsiteY505" fmla="*/ 4579845 h 6858000"/>
              <a:gd name="connsiteX506" fmla="*/ 2183576 w 7467600"/>
              <a:gd name="connsiteY506" fmla="*/ 4227150 h 6858000"/>
              <a:gd name="connsiteX507" fmla="*/ 2151029 w 7467600"/>
              <a:gd name="connsiteY507" fmla="*/ 4146947 h 6858000"/>
              <a:gd name="connsiteX508" fmla="*/ 3563434 w 7467600"/>
              <a:gd name="connsiteY508" fmla="*/ 4469115 h 6858000"/>
              <a:gd name="connsiteX509" fmla="*/ 3177952 w 7467600"/>
              <a:gd name="connsiteY509" fmla="*/ 3657386 h 6858000"/>
              <a:gd name="connsiteX510" fmla="*/ 3189263 w 7467600"/>
              <a:gd name="connsiteY510" fmla="*/ 3625726 h 6858000"/>
              <a:gd name="connsiteX511" fmla="*/ 3560912 w 7467600"/>
              <a:gd name="connsiteY511" fmla="*/ 4079863 h 6858000"/>
              <a:gd name="connsiteX512" fmla="*/ 3626636 w 7467600"/>
              <a:gd name="connsiteY512" fmla="*/ 4512230 h 6858000"/>
              <a:gd name="connsiteX513" fmla="*/ 3653088 w 7467600"/>
              <a:gd name="connsiteY513" fmla="*/ 4521417 h 6858000"/>
              <a:gd name="connsiteX514" fmla="*/ 3988128 w 7467600"/>
              <a:gd name="connsiteY514" fmla="*/ 4817267 h 6858000"/>
              <a:gd name="connsiteX515" fmla="*/ 4830582 w 7467600"/>
              <a:gd name="connsiteY515" fmla="*/ 4676000 h 6858000"/>
              <a:gd name="connsiteX516" fmla="*/ 4830100 w 7467600"/>
              <a:gd name="connsiteY516" fmla="*/ 4675554 h 6858000"/>
              <a:gd name="connsiteX517" fmla="*/ 4036318 w 7467600"/>
              <a:gd name="connsiteY517" fmla="*/ 4147013 h 6858000"/>
              <a:gd name="connsiteX518" fmla="*/ 3432098 w 7467600"/>
              <a:gd name="connsiteY518" fmla="*/ 3537312 h 6858000"/>
              <a:gd name="connsiteX519" fmla="*/ 3446761 w 7467600"/>
              <a:gd name="connsiteY519" fmla="*/ 3461278 h 6858000"/>
              <a:gd name="connsiteX520" fmla="*/ 4419733 w 7467600"/>
              <a:gd name="connsiteY520" fmla="*/ 3963555 h 6858000"/>
              <a:gd name="connsiteX521" fmla="*/ 4781371 w 7467600"/>
              <a:gd name="connsiteY521" fmla="*/ 4458604 h 6858000"/>
              <a:gd name="connsiteX522" fmla="*/ 4780440 w 7467600"/>
              <a:gd name="connsiteY522" fmla="*/ 4470290 h 6858000"/>
              <a:gd name="connsiteX523" fmla="*/ 4898954 w 7467600"/>
              <a:gd name="connsiteY523" fmla="*/ 4662092 h 6858000"/>
              <a:gd name="connsiteX524" fmla="*/ 4900699 w 7467600"/>
              <a:gd name="connsiteY524" fmla="*/ 4670867 h 6858000"/>
              <a:gd name="connsiteX525" fmla="*/ 5714511 w 7467600"/>
              <a:gd name="connsiteY525" fmla="*/ 4663483 h 6858000"/>
              <a:gd name="connsiteX526" fmla="*/ 5464793 w 7467600"/>
              <a:gd name="connsiteY526" fmla="*/ 4393556 h 6858000"/>
              <a:gd name="connsiteX527" fmla="*/ 5461897 w 7467600"/>
              <a:gd name="connsiteY527" fmla="*/ 4390879 h 6858000"/>
              <a:gd name="connsiteX528" fmla="*/ 4294126 w 7467600"/>
              <a:gd name="connsiteY528" fmla="*/ 3303048 h 6858000"/>
              <a:gd name="connsiteX529" fmla="*/ 4305321 w 7467600"/>
              <a:gd name="connsiteY529" fmla="*/ 3256953 h 6858000"/>
              <a:gd name="connsiteX530" fmla="*/ 4949299 w 7467600"/>
              <a:gd name="connsiteY530" fmla="*/ 3766336 h 6858000"/>
              <a:gd name="connsiteX531" fmla="*/ 5291452 w 7467600"/>
              <a:gd name="connsiteY531" fmla="*/ 4076801 h 6858000"/>
              <a:gd name="connsiteX532" fmla="*/ 5434998 w 7467600"/>
              <a:gd name="connsiteY532" fmla="*/ 4254100 h 6858000"/>
              <a:gd name="connsiteX533" fmla="*/ 5351015 w 7467600"/>
              <a:gd name="connsiteY533" fmla="*/ 3760989 h 6858000"/>
              <a:gd name="connsiteX534" fmla="*/ 5413780 w 7467600"/>
              <a:gd name="connsiteY534" fmla="*/ 2966265 h 6858000"/>
              <a:gd name="connsiteX535" fmla="*/ 5425627 w 7467600"/>
              <a:gd name="connsiteY535" fmla="*/ 2954192 h 6858000"/>
              <a:gd name="connsiteX536" fmla="*/ 6604735 w 7467600"/>
              <a:gd name="connsiteY536" fmla="*/ 2041381 h 6858000"/>
              <a:gd name="connsiteX537" fmla="*/ 7204487 w 7467600"/>
              <a:gd name="connsiteY537" fmla="*/ 2742112 h 6858000"/>
              <a:gd name="connsiteX538" fmla="*/ 7131592 w 7467600"/>
              <a:gd name="connsiteY538" fmla="*/ 2672096 h 6858000"/>
              <a:gd name="connsiteX539" fmla="*/ 6996344 w 7467600"/>
              <a:gd name="connsiteY539" fmla="*/ 2518310 h 6858000"/>
              <a:gd name="connsiteX540" fmla="*/ 6735495 w 7467600"/>
              <a:gd name="connsiteY540" fmla="*/ 2196890 h 6858000"/>
              <a:gd name="connsiteX541" fmla="*/ 6721901 w 7467600"/>
              <a:gd name="connsiteY541" fmla="*/ 2179274 h 6858000"/>
              <a:gd name="connsiteX542" fmla="*/ 6604735 w 7467600"/>
              <a:gd name="connsiteY542" fmla="*/ 2041381 h 6858000"/>
              <a:gd name="connsiteX543" fmla="*/ 6591670 w 7467600"/>
              <a:gd name="connsiteY543" fmla="*/ 1988277 h 6858000"/>
              <a:gd name="connsiteX544" fmla="*/ 6747349 w 7467600"/>
              <a:gd name="connsiteY544" fmla="*/ 2160069 h 6858000"/>
              <a:gd name="connsiteX545" fmla="*/ 6760943 w 7467600"/>
              <a:gd name="connsiteY545" fmla="*/ 2177686 h 6858000"/>
              <a:gd name="connsiteX546" fmla="*/ 7021065 w 7467600"/>
              <a:gd name="connsiteY546" fmla="*/ 2498102 h 6858000"/>
              <a:gd name="connsiteX547" fmla="*/ 7155223 w 7467600"/>
              <a:gd name="connsiteY547" fmla="*/ 2650386 h 6858000"/>
              <a:gd name="connsiteX548" fmla="*/ 7203167 w 7467600"/>
              <a:gd name="connsiteY548" fmla="*/ 2697288 h 6858000"/>
              <a:gd name="connsiteX549" fmla="*/ 6937703 w 7467600"/>
              <a:gd name="connsiteY549" fmla="*/ 2321981 h 6858000"/>
              <a:gd name="connsiteX550" fmla="*/ 6591670 w 7467600"/>
              <a:gd name="connsiteY550" fmla="*/ 1988277 h 6858000"/>
              <a:gd name="connsiteX551" fmla="*/ 5798671 w 7467600"/>
              <a:gd name="connsiteY551" fmla="*/ 1981601 h 6858000"/>
              <a:gd name="connsiteX552" fmla="*/ 5754709 w 7467600"/>
              <a:gd name="connsiteY552" fmla="*/ 2071454 h 6858000"/>
              <a:gd name="connsiteX553" fmla="*/ 5763044 w 7467600"/>
              <a:gd name="connsiteY553" fmla="*/ 2842206 h 6858000"/>
              <a:gd name="connsiteX554" fmla="*/ 5764974 w 7467600"/>
              <a:gd name="connsiteY554" fmla="*/ 2799609 h 6858000"/>
              <a:gd name="connsiteX555" fmla="*/ 5767665 w 7467600"/>
              <a:gd name="connsiteY555" fmla="*/ 2666409 h 6858000"/>
              <a:gd name="connsiteX556" fmla="*/ 5763055 w 7467600"/>
              <a:gd name="connsiteY556" fmla="*/ 2579705 h 6858000"/>
              <a:gd name="connsiteX557" fmla="*/ 5758079 w 7467600"/>
              <a:gd name="connsiteY557" fmla="*/ 2492508 h 6858000"/>
              <a:gd name="connsiteX558" fmla="*/ 5779325 w 7467600"/>
              <a:gd name="connsiteY558" fmla="*/ 2197069 h 6858000"/>
              <a:gd name="connsiteX559" fmla="*/ 5798671 w 7467600"/>
              <a:gd name="connsiteY559" fmla="*/ 1981601 h 6858000"/>
              <a:gd name="connsiteX560" fmla="*/ 5829202 w 7467600"/>
              <a:gd name="connsiteY560" fmla="*/ 1971679 h 6858000"/>
              <a:gd name="connsiteX561" fmla="*/ 5809558 w 7467600"/>
              <a:gd name="connsiteY561" fmla="*/ 2198043 h 6858000"/>
              <a:gd name="connsiteX562" fmla="*/ 5788653 w 7467600"/>
              <a:gd name="connsiteY562" fmla="*/ 2489430 h 6858000"/>
              <a:gd name="connsiteX563" fmla="*/ 5793439 w 7467600"/>
              <a:gd name="connsiteY563" fmla="*/ 2575235 h 6858000"/>
              <a:gd name="connsiteX564" fmla="*/ 5796837 w 7467600"/>
              <a:gd name="connsiteY564" fmla="*/ 2637633 h 6858000"/>
              <a:gd name="connsiteX565" fmla="*/ 5818614 w 7467600"/>
              <a:gd name="connsiteY565" fmla="*/ 2473055 h 6858000"/>
              <a:gd name="connsiteX566" fmla="*/ 5829202 w 7467600"/>
              <a:gd name="connsiteY566" fmla="*/ 1971679 h 6858000"/>
              <a:gd name="connsiteX567" fmla="*/ 5911389 w 7467600"/>
              <a:gd name="connsiteY567" fmla="*/ 1898371 h 6858000"/>
              <a:gd name="connsiteX568" fmla="*/ 6237627 w 7467600"/>
              <a:gd name="connsiteY568" fmla="*/ 2231921 h 6858000"/>
              <a:gd name="connsiteX569" fmla="*/ 5911389 w 7467600"/>
              <a:gd name="connsiteY569" fmla="*/ 1898371 h 6858000"/>
              <a:gd name="connsiteX570" fmla="*/ 6944437 w 7467600"/>
              <a:gd name="connsiteY570" fmla="*/ 1575402 h 6858000"/>
              <a:gd name="connsiteX571" fmla="*/ 6304730 w 7467600"/>
              <a:gd name="connsiteY571" fmla="*/ 1766654 h 6858000"/>
              <a:gd name="connsiteX572" fmla="*/ 6944437 w 7467600"/>
              <a:gd name="connsiteY572" fmla="*/ 1575402 h 6858000"/>
              <a:gd name="connsiteX573" fmla="*/ 7019523 w 7467600"/>
              <a:gd name="connsiteY573" fmla="*/ 1519450 h 6858000"/>
              <a:gd name="connsiteX574" fmla="*/ 6298091 w 7467600"/>
              <a:gd name="connsiteY574" fmla="*/ 1737122 h 6858000"/>
              <a:gd name="connsiteX575" fmla="*/ 7019523 w 7467600"/>
              <a:gd name="connsiteY575" fmla="*/ 1519450 h 6858000"/>
              <a:gd name="connsiteX576" fmla="*/ 2399523 w 7467600"/>
              <a:gd name="connsiteY576" fmla="*/ 1428234 h 6858000"/>
              <a:gd name="connsiteX577" fmla="*/ 2224982 w 7467600"/>
              <a:gd name="connsiteY577" fmla="*/ 1826201 h 6858000"/>
              <a:gd name="connsiteX578" fmla="*/ 2096099 w 7467600"/>
              <a:gd name="connsiteY578" fmla="*/ 2345900 h 6858000"/>
              <a:gd name="connsiteX579" fmla="*/ 2283317 w 7467600"/>
              <a:gd name="connsiteY579" fmla="*/ 1796925 h 6858000"/>
              <a:gd name="connsiteX580" fmla="*/ 2399523 w 7467600"/>
              <a:gd name="connsiteY580" fmla="*/ 1428234 h 6858000"/>
              <a:gd name="connsiteX581" fmla="*/ 2448558 w 7467600"/>
              <a:gd name="connsiteY581" fmla="*/ 1373435 h 6858000"/>
              <a:gd name="connsiteX582" fmla="*/ 2312521 w 7467600"/>
              <a:gd name="connsiteY582" fmla="*/ 1806140 h 6858000"/>
              <a:gd name="connsiteX583" fmla="*/ 2127533 w 7467600"/>
              <a:gd name="connsiteY583" fmla="*/ 2348380 h 6858000"/>
              <a:gd name="connsiteX584" fmla="*/ 2358080 w 7467600"/>
              <a:gd name="connsiteY584" fmla="*/ 1866134 h 6858000"/>
              <a:gd name="connsiteX585" fmla="*/ 2407436 w 7467600"/>
              <a:gd name="connsiteY585" fmla="*/ 1651070 h 6858000"/>
              <a:gd name="connsiteX586" fmla="*/ 2448558 w 7467600"/>
              <a:gd name="connsiteY586" fmla="*/ 1373435 h 6858000"/>
              <a:gd name="connsiteX587" fmla="*/ 278707 w 7467600"/>
              <a:gd name="connsiteY587" fmla="*/ 1352270 h 6858000"/>
              <a:gd name="connsiteX588" fmla="*/ 321570 w 7467600"/>
              <a:gd name="connsiteY588" fmla="*/ 1861610 h 6858000"/>
              <a:gd name="connsiteX589" fmla="*/ 294281 w 7467600"/>
              <a:gd name="connsiteY589" fmla="*/ 1440658 h 6858000"/>
              <a:gd name="connsiteX590" fmla="*/ 278707 w 7467600"/>
              <a:gd name="connsiteY590" fmla="*/ 1352270 h 6858000"/>
              <a:gd name="connsiteX591" fmla="*/ 1423821 w 7467600"/>
              <a:gd name="connsiteY591" fmla="*/ 1351958 h 6858000"/>
              <a:gd name="connsiteX592" fmla="*/ 1638521 w 7467600"/>
              <a:gd name="connsiteY592" fmla="*/ 1908470 h 6858000"/>
              <a:gd name="connsiteX593" fmla="*/ 1754199 w 7467600"/>
              <a:gd name="connsiteY593" fmla="*/ 2149284 h 6858000"/>
              <a:gd name="connsiteX594" fmla="*/ 1908359 w 7467600"/>
              <a:gd name="connsiteY594" fmla="*/ 2364988 h 6858000"/>
              <a:gd name="connsiteX595" fmla="*/ 1647661 w 7467600"/>
              <a:gd name="connsiteY595" fmla="*/ 1825945 h 6858000"/>
              <a:gd name="connsiteX596" fmla="*/ 1423821 w 7467600"/>
              <a:gd name="connsiteY596" fmla="*/ 1351958 h 6858000"/>
              <a:gd name="connsiteX597" fmla="*/ 1431890 w 7467600"/>
              <a:gd name="connsiteY597" fmla="*/ 1306475 h 6858000"/>
              <a:gd name="connsiteX598" fmla="*/ 1507597 w 7467600"/>
              <a:gd name="connsiteY598" fmla="*/ 1446132 h 6858000"/>
              <a:gd name="connsiteX599" fmla="*/ 1674586 w 7467600"/>
              <a:gd name="connsiteY599" fmla="*/ 1813832 h 6858000"/>
              <a:gd name="connsiteX600" fmla="*/ 1815950 w 7467600"/>
              <a:gd name="connsiteY600" fmla="*/ 2128564 h 6858000"/>
              <a:gd name="connsiteX601" fmla="*/ 1984242 w 7467600"/>
              <a:gd name="connsiteY601" fmla="*/ 2430829 h 6858000"/>
              <a:gd name="connsiteX602" fmla="*/ 2014023 w 7467600"/>
              <a:gd name="connsiteY602" fmla="*/ 2450995 h 6858000"/>
              <a:gd name="connsiteX603" fmla="*/ 1747337 w 7467600"/>
              <a:gd name="connsiteY603" fmla="*/ 1855264 h 6858000"/>
              <a:gd name="connsiteX604" fmla="*/ 1533749 w 7467600"/>
              <a:gd name="connsiteY604" fmla="*/ 1478656 h 6858000"/>
              <a:gd name="connsiteX605" fmla="*/ 1431890 w 7467600"/>
              <a:gd name="connsiteY605" fmla="*/ 1306475 h 6858000"/>
              <a:gd name="connsiteX606" fmla="*/ 5052692 w 7467600"/>
              <a:gd name="connsiteY606" fmla="*/ 1292994 h 6858000"/>
              <a:gd name="connsiteX607" fmla="*/ 5200661 w 7467600"/>
              <a:gd name="connsiteY607" fmla="*/ 1635186 h 6858000"/>
              <a:gd name="connsiteX608" fmla="*/ 5297138 w 7467600"/>
              <a:gd name="connsiteY608" fmla="*/ 1906351 h 6858000"/>
              <a:gd name="connsiteX609" fmla="*/ 5052692 w 7467600"/>
              <a:gd name="connsiteY609" fmla="*/ 1292994 h 6858000"/>
              <a:gd name="connsiteX610" fmla="*/ 5009948 w 7467600"/>
              <a:gd name="connsiteY610" fmla="*/ 1273619 h 6858000"/>
              <a:gd name="connsiteX611" fmla="*/ 5121777 w 7467600"/>
              <a:gd name="connsiteY611" fmla="*/ 1654213 h 6858000"/>
              <a:gd name="connsiteX612" fmla="*/ 5293545 w 7467600"/>
              <a:gd name="connsiteY612" fmla="*/ 2072247 h 6858000"/>
              <a:gd name="connsiteX613" fmla="*/ 5294042 w 7467600"/>
              <a:gd name="connsiteY613" fmla="*/ 2065019 h 6858000"/>
              <a:gd name="connsiteX614" fmla="*/ 5171936 w 7467600"/>
              <a:gd name="connsiteY614" fmla="*/ 1647613 h 6858000"/>
              <a:gd name="connsiteX615" fmla="*/ 5009948 w 7467600"/>
              <a:gd name="connsiteY615" fmla="*/ 1273619 h 6858000"/>
              <a:gd name="connsiteX616" fmla="*/ 655236 w 7467600"/>
              <a:gd name="connsiteY616" fmla="*/ 1268632 h 6858000"/>
              <a:gd name="connsiteX617" fmla="*/ 839521 w 7467600"/>
              <a:gd name="connsiteY617" fmla="*/ 1685315 h 6858000"/>
              <a:gd name="connsiteX618" fmla="*/ 1109416 w 7467600"/>
              <a:gd name="connsiteY618" fmla="*/ 2061663 h 6858000"/>
              <a:gd name="connsiteX619" fmla="*/ 1298300 w 7467600"/>
              <a:gd name="connsiteY619" fmla="*/ 2247742 h 6858000"/>
              <a:gd name="connsiteX620" fmla="*/ 1125871 w 7467600"/>
              <a:gd name="connsiteY620" fmla="*/ 1989513 h 6858000"/>
              <a:gd name="connsiteX621" fmla="*/ 981574 w 7467600"/>
              <a:gd name="connsiteY621" fmla="*/ 1783157 h 6858000"/>
              <a:gd name="connsiteX622" fmla="*/ 922198 w 7467600"/>
              <a:gd name="connsiteY622" fmla="*/ 1677437 h 6858000"/>
              <a:gd name="connsiteX623" fmla="*/ 869293 w 7467600"/>
              <a:gd name="connsiteY623" fmla="*/ 1583214 h 6858000"/>
              <a:gd name="connsiteX624" fmla="*/ 751431 w 7467600"/>
              <a:gd name="connsiteY624" fmla="*/ 1405731 h 6858000"/>
              <a:gd name="connsiteX625" fmla="*/ 655236 w 7467600"/>
              <a:gd name="connsiteY625" fmla="*/ 1268632 h 6858000"/>
              <a:gd name="connsiteX626" fmla="*/ 6516292 w 7467600"/>
              <a:gd name="connsiteY626" fmla="*/ 1263064 h 6858000"/>
              <a:gd name="connsiteX627" fmla="*/ 5736320 w 7467600"/>
              <a:gd name="connsiteY627" fmla="*/ 1501803 h 6858000"/>
              <a:gd name="connsiteX628" fmla="*/ 6516292 w 7467600"/>
              <a:gd name="connsiteY628" fmla="*/ 1263064 h 6858000"/>
              <a:gd name="connsiteX629" fmla="*/ 291466 w 7467600"/>
              <a:gd name="connsiteY629" fmla="*/ 1250369 h 6858000"/>
              <a:gd name="connsiteX630" fmla="*/ 323180 w 7467600"/>
              <a:gd name="connsiteY630" fmla="*/ 1435283 h 6858000"/>
              <a:gd name="connsiteX631" fmla="*/ 349381 w 7467600"/>
              <a:gd name="connsiteY631" fmla="*/ 1875041 h 6858000"/>
              <a:gd name="connsiteX632" fmla="*/ 374363 w 7467600"/>
              <a:gd name="connsiteY632" fmla="*/ 1506494 h 6858000"/>
              <a:gd name="connsiteX633" fmla="*/ 302168 w 7467600"/>
              <a:gd name="connsiteY633" fmla="*/ 1274495 h 6858000"/>
              <a:gd name="connsiteX634" fmla="*/ 291466 w 7467600"/>
              <a:gd name="connsiteY634" fmla="*/ 1250369 h 6858000"/>
              <a:gd name="connsiteX635" fmla="*/ 678222 w 7467600"/>
              <a:gd name="connsiteY635" fmla="*/ 1248670 h 6858000"/>
              <a:gd name="connsiteX636" fmla="*/ 775536 w 7467600"/>
              <a:gd name="connsiteY636" fmla="*/ 1388015 h 6858000"/>
              <a:gd name="connsiteX637" fmla="*/ 894529 w 7467600"/>
              <a:gd name="connsiteY637" fmla="*/ 1567739 h 6858000"/>
              <a:gd name="connsiteX638" fmla="*/ 948000 w 7467600"/>
              <a:gd name="connsiteY638" fmla="*/ 1663088 h 6858000"/>
              <a:gd name="connsiteX639" fmla="*/ 1006812 w 7467600"/>
              <a:gd name="connsiteY639" fmla="*/ 1767683 h 6858000"/>
              <a:gd name="connsiteX640" fmla="*/ 1149133 w 7467600"/>
              <a:gd name="connsiteY640" fmla="*/ 1971513 h 6858000"/>
              <a:gd name="connsiteX641" fmla="*/ 1333952 w 7467600"/>
              <a:gd name="connsiteY641" fmla="*/ 2251620 h 6858000"/>
              <a:gd name="connsiteX642" fmla="*/ 1337329 w 7467600"/>
              <a:gd name="connsiteY642" fmla="*/ 2258350 h 6858000"/>
              <a:gd name="connsiteX643" fmla="*/ 1014726 w 7467600"/>
              <a:gd name="connsiteY643" fmla="*/ 1615556 h 6858000"/>
              <a:gd name="connsiteX644" fmla="*/ 678222 w 7467600"/>
              <a:gd name="connsiteY644" fmla="*/ 1248670 h 6858000"/>
              <a:gd name="connsiteX645" fmla="*/ 6691602 w 7467600"/>
              <a:gd name="connsiteY645" fmla="*/ 1140573 h 6858000"/>
              <a:gd name="connsiteX646" fmla="*/ 6571100 w 7467600"/>
              <a:gd name="connsiteY646" fmla="*/ 1183662 h 6858000"/>
              <a:gd name="connsiteX647" fmla="*/ 6241687 w 7467600"/>
              <a:gd name="connsiteY647" fmla="*/ 1257600 h 6858000"/>
              <a:gd name="connsiteX648" fmla="*/ 5693009 w 7467600"/>
              <a:gd name="connsiteY648" fmla="*/ 1478256 h 6858000"/>
              <a:gd name="connsiteX649" fmla="*/ 6548420 w 7467600"/>
              <a:gd name="connsiteY649" fmla="*/ 1214599 h 6858000"/>
              <a:gd name="connsiteX650" fmla="*/ 6605473 w 7467600"/>
              <a:gd name="connsiteY650" fmla="*/ 1184686 h 6858000"/>
              <a:gd name="connsiteX651" fmla="*/ 6691602 w 7467600"/>
              <a:gd name="connsiteY651" fmla="*/ 1140573 h 6858000"/>
              <a:gd name="connsiteX652" fmla="*/ 4002475 w 7467600"/>
              <a:gd name="connsiteY652" fmla="*/ 1037802 h 6858000"/>
              <a:gd name="connsiteX653" fmla="*/ 4000324 w 7467600"/>
              <a:gd name="connsiteY653" fmla="*/ 1039362 h 6858000"/>
              <a:gd name="connsiteX654" fmla="*/ 4002862 w 7467600"/>
              <a:gd name="connsiteY654" fmla="*/ 1042866 h 6858000"/>
              <a:gd name="connsiteX655" fmla="*/ 4002475 w 7467600"/>
              <a:gd name="connsiteY655" fmla="*/ 1037802 h 6858000"/>
              <a:gd name="connsiteX656" fmla="*/ 506322 w 7467600"/>
              <a:gd name="connsiteY656" fmla="*/ 1020997 h 6858000"/>
              <a:gd name="connsiteX657" fmla="*/ 533068 w 7467600"/>
              <a:gd name="connsiteY657" fmla="*/ 1029409 h 6858000"/>
              <a:gd name="connsiteX658" fmla="*/ 1232525 w 7467600"/>
              <a:gd name="connsiteY658" fmla="*/ 1804675 h 6858000"/>
              <a:gd name="connsiteX659" fmla="*/ 1388858 w 7467600"/>
              <a:gd name="connsiteY659" fmla="*/ 2368011 h 6858000"/>
              <a:gd name="connsiteX660" fmla="*/ 1384098 w 7467600"/>
              <a:gd name="connsiteY660" fmla="*/ 2378125 h 6858000"/>
              <a:gd name="connsiteX661" fmla="*/ 1425393 w 7467600"/>
              <a:gd name="connsiteY661" fmla="*/ 2589124 h 6858000"/>
              <a:gd name="connsiteX662" fmla="*/ 1424001 w 7467600"/>
              <a:gd name="connsiteY662" fmla="*/ 2597541 h 6858000"/>
              <a:gd name="connsiteX663" fmla="*/ 2152729 w 7467600"/>
              <a:gd name="connsiteY663" fmla="*/ 2864487 h 6858000"/>
              <a:gd name="connsiteX664" fmla="*/ 2020609 w 7467600"/>
              <a:gd name="connsiteY664" fmla="*/ 2539671 h 6858000"/>
              <a:gd name="connsiteX665" fmla="*/ 2018920 w 7467600"/>
              <a:gd name="connsiteY665" fmla="*/ 2536309 h 6858000"/>
              <a:gd name="connsiteX666" fmla="*/ 1342441 w 7467600"/>
              <a:gd name="connsiteY666" fmla="*/ 1173017 h 6858000"/>
              <a:gd name="connsiteX667" fmla="*/ 1367925 w 7467600"/>
              <a:gd name="connsiteY667" fmla="*/ 1135648 h 6858000"/>
              <a:gd name="connsiteX668" fmla="*/ 1771401 w 7467600"/>
              <a:gd name="connsiteY668" fmla="*/ 1806673 h 6858000"/>
              <a:gd name="connsiteX669" fmla="*/ 1972385 w 7467600"/>
              <a:gd name="connsiteY669" fmla="*/ 2198735 h 6858000"/>
              <a:gd name="connsiteX670" fmla="*/ 2040892 w 7467600"/>
              <a:gd name="connsiteY670" fmla="*/ 2405205 h 6858000"/>
              <a:gd name="connsiteX671" fmla="*/ 2131689 w 7467600"/>
              <a:gd name="connsiteY671" fmla="*/ 1936926 h 6858000"/>
              <a:gd name="connsiteX672" fmla="*/ 2454820 w 7467600"/>
              <a:gd name="connsiteY672" fmla="*/ 1248808 h 6858000"/>
              <a:gd name="connsiteX673" fmla="*/ 2492512 w 7467600"/>
              <a:gd name="connsiteY673" fmla="*/ 1302920 h 6858000"/>
              <a:gd name="connsiteX674" fmla="*/ 2081216 w 7467600"/>
              <a:gd name="connsiteY674" fmla="*/ 2527513 h 6858000"/>
              <a:gd name="connsiteX675" fmla="*/ 2081211 w 7467600"/>
              <a:gd name="connsiteY675" fmla="*/ 2528916 h 6858000"/>
              <a:gd name="connsiteX676" fmla="*/ 2199067 w 7467600"/>
              <a:gd name="connsiteY676" fmla="*/ 2884061 h 6858000"/>
              <a:gd name="connsiteX677" fmla="*/ 3192586 w 7467600"/>
              <a:gd name="connsiteY677" fmla="*/ 3411496 h 6858000"/>
              <a:gd name="connsiteX678" fmla="*/ 3182620 w 7467600"/>
              <a:gd name="connsiteY678" fmla="*/ 3483279 h 6858000"/>
              <a:gd name="connsiteX679" fmla="*/ 2435119 w 7467600"/>
              <a:gd name="connsiteY679" fmla="*/ 3080173 h 6858000"/>
              <a:gd name="connsiteX680" fmla="*/ 2410152 w 7467600"/>
              <a:gd name="connsiteY680" fmla="*/ 3063751 h 6858000"/>
              <a:gd name="connsiteX681" fmla="*/ 2408099 w 7467600"/>
              <a:gd name="connsiteY681" fmla="*/ 3064403 h 6858000"/>
              <a:gd name="connsiteX682" fmla="*/ 2407218 w 7467600"/>
              <a:gd name="connsiteY682" fmla="*/ 3070324 h 6858000"/>
              <a:gd name="connsiteX683" fmla="*/ 2380138 w 7467600"/>
              <a:gd name="connsiteY683" fmla="*/ 3099341 h 6858000"/>
              <a:gd name="connsiteX684" fmla="*/ 1765923 w 7467600"/>
              <a:gd name="connsiteY684" fmla="*/ 3581043 h 6858000"/>
              <a:gd name="connsiteX685" fmla="*/ 1702258 w 7467600"/>
              <a:gd name="connsiteY685" fmla="*/ 3612286 h 6858000"/>
              <a:gd name="connsiteX686" fmla="*/ 1538370 w 7467600"/>
              <a:gd name="connsiteY686" fmla="*/ 3811804 h 6858000"/>
              <a:gd name="connsiteX687" fmla="*/ 542867 w 7467600"/>
              <a:gd name="connsiteY687" fmla="*/ 4944092 h 6858000"/>
              <a:gd name="connsiteX688" fmla="*/ 515800 w 7467600"/>
              <a:gd name="connsiteY688" fmla="*/ 4862180 h 6858000"/>
              <a:gd name="connsiteX689" fmla="*/ 909145 w 7467600"/>
              <a:gd name="connsiteY689" fmla="*/ 4199225 h 6858000"/>
              <a:gd name="connsiteX690" fmla="*/ 1214067 w 7467600"/>
              <a:gd name="connsiteY690" fmla="*/ 3908561 h 6858000"/>
              <a:gd name="connsiteX691" fmla="*/ 640967 w 7467600"/>
              <a:gd name="connsiteY691" fmla="*/ 4105601 h 6858000"/>
              <a:gd name="connsiteX692" fmla="*/ 112563 w 7467600"/>
              <a:gd name="connsiteY692" fmla="*/ 4396952 h 6858000"/>
              <a:gd name="connsiteX693" fmla="*/ 0 w 7467600"/>
              <a:gd name="connsiteY693" fmla="*/ 4466006 h 6858000"/>
              <a:gd name="connsiteX694" fmla="*/ 0 w 7467600"/>
              <a:gd name="connsiteY694" fmla="*/ 4233763 h 6858000"/>
              <a:gd name="connsiteX695" fmla="*/ 36881 w 7467600"/>
              <a:gd name="connsiteY695" fmla="*/ 4200118 h 6858000"/>
              <a:gd name="connsiteX696" fmla="*/ 910534 w 7467600"/>
              <a:gd name="connsiteY696" fmla="*/ 3629753 h 6858000"/>
              <a:gd name="connsiteX697" fmla="*/ 1578717 w 7467600"/>
              <a:gd name="connsiteY697" fmla="*/ 3575982 h 6858000"/>
              <a:gd name="connsiteX698" fmla="*/ 2338780 w 7467600"/>
              <a:gd name="connsiteY698" fmla="*/ 3033725 h 6858000"/>
              <a:gd name="connsiteX699" fmla="*/ 1807991 w 7467600"/>
              <a:gd name="connsiteY699" fmla="*/ 2807184 h 6858000"/>
              <a:gd name="connsiteX700" fmla="*/ 1416358 w 7467600"/>
              <a:gd name="connsiteY700" fmla="*/ 3112571 h 6858000"/>
              <a:gd name="connsiteX701" fmla="*/ 939066 w 7467600"/>
              <a:gd name="connsiteY701" fmla="*/ 3378798 h 6858000"/>
              <a:gd name="connsiteX702" fmla="*/ 115099 w 7467600"/>
              <a:gd name="connsiteY702" fmla="*/ 3607650 h 6858000"/>
              <a:gd name="connsiteX703" fmla="*/ 97284 w 7467600"/>
              <a:gd name="connsiteY703" fmla="*/ 3520393 h 6858000"/>
              <a:gd name="connsiteX704" fmla="*/ 922050 w 7467600"/>
              <a:gd name="connsiteY704" fmla="*/ 3074867 h 6858000"/>
              <a:gd name="connsiteX705" fmla="*/ 1405265 w 7467600"/>
              <a:gd name="connsiteY705" fmla="*/ 3016319 h 6858000"/>
              <a:gd name="connsiteX706" fmla="*/ 1407512 w 7467600"/>
              <a:gd name="connsiteY706" fmla="*/ 3018001 h 6858000"/>
              <a:gd name="connsiteX707" fmla="*/ 1726266 w 7467600"/>
              <a:gd name="connsiteY707" fmla="*/ 2777274 h 6858000"/>
              <a:gd name="connsiteX708" fmla="*/ 625390 w 7467600"/>
              <a:gd name="connsiteY708" fmla="*/ 2514541 h 6858000"/>
              <a:gd name="connsiteX709" fmla="*/ 619799 w 7467600"/>
              <a:gd name="connsiteY709" fmla="*/ 2527180 h 6858000"/>
              <a:gd name="connsiteX710" fmla="*/ 310030 w 7467600"/>
              <a:gd name="connsiteY710" fmla="*/ 2771818 h 6858000"/>
              <a:gd name="connsiteX711" fmla="*/ 173877 w 7467600"/>
              <a:gd name="connsiteY711" fmla="*/ 2937056 h 6858000"/>
              <a:gd name="connsiteX712" fmla="*/ 77889 w 7467600"/>
              <a:gd name="connsiteY712" fmla="*/ 3138440 h 6858000"/>
              <a:gd name="connsiteX713" fmla="*/ 0 w 7467600"/>
              <a:gd name="connsiteY713" fmla="*/ 3271395 h 6858000"/>
              <a:gd name="connsiteX714" fmla="*/ 0 w 7467600"/>
              <a:gd name="connsiteY714" fmla="*/ 3153002 h 6858000"/>
              <a:gd name="connsiteX715" fmla="*/ 2386 w 7467600"/>
              <a:gd name="connsiteY715" fmla="*/ 3149203 h 6858000"/>
              <a:gd name="connsiteX716" fmla="*/ 89753 w 7467600"/>
              <a:gd name="connsiteY716" fmla="*/ 2987702 h 6858000"/>
              <a:gd name="connsiteX717" fmla="*/ 76869 w 7467600"/>
              <a:gd name="connsiteY717" fmla="*/ 3005404 h 6858000"/>
              <a:gd name="connsiteX718" fmla="*/ 32049 w 7467600"/>
              <a:gd name="connsiteY718" fmla="*/ 3065814 h 6858000"/>
              <a:gd name="connsiteX719" fmla="*/ 0 w 7467600"/>
              <a:gd name="connsiteY719" fmla="*/ 3108744 h 6858000"/>
              <a:gd name="connsiteX720" fmla="*/ 0 w 7467600"/>
              <a:gd name="connsiteY720" fmla="*/ 3058059 h 6858000"/>
              <a:gd name="connsiteX721" fmla="*/ 7610 w 7467600"/>
              <a:gd name="connsiteY721" fmla="*/ 3047889 h 6858000"/>
              <a:gd name="connsiteX722" fmla="*/ 52419 w 7467600"/>
              <a:gd name="connsiteY722" fmla="*/ 2987479 h 6858000"/>
              <a:gd name="connsiteX723" fmla="*/ 59142 w 7467600"/>
              <a:gd name="connsiteY723" fmla="*/ 2978488 h 6858000"/>
              <a:gd name="connsiteX724" fmla="*/ 0 w 7467600"/>
              <a:gd name="connsiteY724" fmla="*/ 3015334 h 6858000"/>
              <a:gd name="connsiteX725" fmla="*/ 0 w 7467600"/>
              <a:gd name="connsiteY725" fmla="*/ 2914286 h 6858000"/>
              <a:gd name="connsiteX726" fmla="*/ 36383 w 7467600"/>
              <a:gd name="connsiteY726" fmla="*/ 2901128 h 6858000"/>
              <a:gd name="connsiteX727" fmla="*/ 156329 w 7467600"/>
              <a:gd name="connsiteY727" fmla="*/ 2840533 h 6858000"/>
              <a:gd name="connsiteX728" fmla="*/ 358355 w 7467600"/>
              <a:gd name="connsiteY728" fmla="*/ 2620471 h 6858000"/>
              <a:gd name="connsiteX729" fmla="*/ 510577 w 7467600"/>
              <a:gd name="connsiteY729" fmla="*/ 2501244 h 6858000"/>
              <a:gd name="connsiteX730" fmla="*/ 211967 w 7467600"/>
              <a:gd name="connsiteY730" fmla="*/ 2479171 h 6858000"/>
              <a:gd name="connsiteX731" fmla="*/ 0 w 7467600"/>
              <a:gd name="connsiteY731" fmla="*/ 2476398 h 6858000"/>
              <a:gd name="connsiteX732" fmla="*/ 0 w 7467600"/>
              <a:gd name="connsiteY732" fmla="*/ 2389189 h 6858000"/>
              <a:gd name="connsiteX733" fmla="*/ 103062 w 7467600"/>
              <a:gd name="connsiteY733" fmla="*/ 2389518 h 6858000"/>
              <a:gd name="connsiteX734" fmla="*/ 510734 w 7467600"/>
              <a:gd name="connsiteY734" fmla="*/ 2416201 h 6858000"/>
              <a:gd name="connsiteX735" fmla="*/ 279257 w 7467600"/>
              <a:gd name="connsiteY735" fmla="*/ 2092102 h 6858000"/>
              <a:gd name="connsiteX736" fmla="*/ 65265 w 7467600"/>
              <a:gd name="connsiteY736" fmla="*/ 2006049 h 6858000"/>
              <a:gd name="connsiteX737" fmla="*/ 0 w 7467600"/>
              <a:gd name="connsiteY737" fmla="*/ 1982532 h 6858000"/>
              <a:gd name="connsiteX738" fmla="*/ 0 w 7467600"/>
              <a:gd name="connsiteY738" fmla="*/ 1912789 h 6858000"/>
              <a:gd name="connsiteX739" fmla="*/ 97460 w 7467600"/>
              <a:gd name="connsiteY739" fmla="*/ 1953725 h 6858000"/>
              <a:gd name="connsiteX740" fmla="*/ 221272 w 7467600"/>
              <a:gd name="connsiteY740" fmla="*/ 1980766 h 6858000"/>
              <a:gd name="connsiteX741" fmla="*/ 116765 w 7467600"/>
              <a:gd name="connsiteY741" fmla="*/ 1911033 h 6858000"/>
              <a:gd name="connsiteX742" fmla="*/ 16405 w 7467600"/>
              <a:gd name="connsiteY742" fmla="*/ 1803412 h 6858000"/>
              <a:gd name="connsiteX743" fmla="*/ 0 w 7467600"/>
              <a:gd name="connsiteY743" fmla="*/ 1784777 h 6858000"/>
              <a:gd name="connsiteX744" fmla="*/ 0 w 7467600"/>
              <a:gd name="connsiteY744" fmla="*/ 1740082 h 6858000"/>
              <a:gd name="connsiteX745" fmla="*/ 39394 w 7467600"/>
              <a:gd name="connsiteY745" fmla="*/ 1784856 h 6858000"/>
              <a:gd name="connsiteX746" fmla="*/ 135813 w 7467600"/>
              <a:gd name="connsiteY746" fmla="*/ 1888838 h 6858000"/>
              <a:gd name="connsiteX747" fmla="*/ 242575 w 7467600"/>
              <a:gd name="connsiteY747" fmla="*/ 1958841 h 6858000"/>
              <a:gd name="connsiteX748" fmla="*/ 82197 w 7467600"/>
              <a:gd name="connsiteY748" fmla="*/ 1754826 h 6858000"/>
              <a:gd name="connsiteX749" fmla="*/ 0 w 7467600"/>
              <a:gd name="connsiteY749" fmla="*/ 1679650 h 6858000"/>
              <a:gd name="connsiteX750" fmla="*/ 0 w 7467600"/>
              <a:gd name="connsiteY750" fmla="*/ 1602463 h 6858000"/>
              <a:gd name="connsiteX751" fmla="*/ 84689 w 7467600"/>
              <a:gd name="connsiteY751" fmla="*/ 1677442 h 6858000"/>
              <a:gd name="connsiteX752" fmla="*/ 298437 w 7467600"/>
              <a:gd name="connsiteY752" fmla="*/ 1968019 h 6858000"/>
              <a:gd name="connsiteX753" fmla="*/ 227269 w 7467600"/>
              <a:gd name="connsiteY753" fmla="*/ 1114064 h 6858000"/>
              <a:gd name="connsiteX754" fmla="*/ 248003 w 7467600"/>
              <a:gd name="connsiteY754" fmla="*/ 1089613 h 6858000"/>
              <a:gd name="connsiteX755" fmla="*/ 427020 w 7467600"/>
              <a:gd name="connsiteY755" fmla="*/ 1619803 h 6858000"/>
              <a:gd name="connsiteX756" fmla="*/ 340345 w 7467600"/>
              <a:gd name="connsiteY756" fmla="*/ 2027739 h 6858000"/>
              <a:gd name="connsiteX757" fmla="*/ 360865 w 7467600"/>
              <a:gd name="connsiteY757" fmla="*/ 2044827 h 6858000"/>
              <a:gd name="connsiteX758" fmla="*/ 560414 w 7467600"/>
              <a:gd name="connsiteY758" fmla="*/ 2421457 h 6858000"/>
              <a:gd name="connsiteX759" fmla="*/ 1359703 w 7467600"/>
              <a:gd name="connsiteY759" fmla="*/ 2578554 h 6858000"/>
              <a:gd name="connsiteX760" fmla="*/ 1359422 w 7467600"/>
              <a:gd name="connsiteY760" fmla="*/ 2577994 h 6858000"/>
              <a:gd name="connsiteX761" fmla="*/ 828701 w 7467600"/>
              <a:gd name="connsiteY761" fmla="*/ 1839520 h 6858000"/>
              <a:gd name="connsiteX762" fmla="*/ 494427 w 7467600"/>
              <a:gd name="connsiteY762" fmla="*/ 1092333 h 6858000"/>
              <a:gd name="connsiteX763" fmla="*/ 506322 w 7467600"/>
              <a:gd name="connsiteY763" fmla="*/ 1020997 h 6858000"/>
              <a:gd name="connsiteX764" fmla="*/ 4570198 w 7467600"/>
              <a:gd name="connsiteY764" fmla="*/ 978081 h 6858000"/>
              <a:gd name="connsiteX765" fmla="*/ 4523691 w 7467600"/>
              <a:gd name="connsiteY765" fmla="*/ 1127776 h 6858000"/>
              <a:gd name="connsiteX766" fmla="*/ 4509875 w 7467600"/>
              <a:gd name="connsiteY766" fmla="*/ 1167552 h 6858000"/>
              <a:gd name="connsiteX767" fmla="*/ 4478168 w 7467600"/>
              <a:gd name="connsiteY767" fmla="*/ 1260735 h 6858000"/>
              <a:gd name="connsiteX768" fmla="*/ 4409309 w 7467600"/>
              <a:gd name="connsiteY768" fmla="*/ 1666996 h 6858000"/>
              <a:gd name="connsiteX769" fmla="*/ 4370031 w 7467600"/>
              <a:gd name="connsiteY769" fmla="*/ 1955666 h 6858000"/>
              <a:gd name="connsiteX770" fmla="*/ 4570198 w 7467600"/>
              <a:gd name="connsiteY770" fmla="*/ 978081 h 6858000"/>
              <a:gd name="connsiteX771" fmla="*/ 4557898 w 7467600"/>
              <a:gd name="connsiteY771" fmla="*/ 900011 h 6858000"/>
              <a:gd name="connsiteX772" fmla="*/ 4344840 w 7467600"/>
              <a:gd name="connsiteY772" fmla="*/ 1922038 h 6858000"/>
              <a:gd name="connsiteX773" fmla="*/ 4378710 w 7467600"/>
              <a:gd name="connsiteY773" fmla="*/ 1665516 h 6858000"/>
              <a:gd name="connsiteX774" fmla="*/ 4448798 w 7467600"/>
              <a:gd name="connsiteY774" fmla="*/ 1253024 h 6858000"/>
              <a:gd name="connsiteX775" fmla="*/ 4480315 w 7467600"/>
              <a:gd name="connsiteY775" fmla="*/ 1158454 h 6858000"/>
              <a:gd name="connsiteX776" fmla="*/ 4494133 w 7467600"/>
              <a:gd name="connsiteY776" fmla="*/ 1118676 h 6858000"/>
              <a:gd name="connsiteX777" fmla="*/ 4557898 w 7467600"/>
              <a:gd name="connsiteY777" fmla="*/ 900011 h 6858000"/>
              <a:gd name="connsiteX778" fmla="*/ 5870151 w 7467600"/>
              <a:gd name="connsiteY778" fmla="*/ 898890 h 6858000"/>
              <a:gd name="connsiteX779" fmla="*/ 5861335 w 7467600"/>
              <a:gd name="connsiteY779" fmla="*/ 899177 h 6858000"/>
              <a:gd name="connsiteX780" fmla="*/ 5843702 w 7467600"/>
              <a:gd name="connsiteY780" fmla="*/ 899748 h 6858000"/>
              <a:gd name="connsiteX781" fmla="*/ 5651107 w 7467600"/>
              <a:gd name="connsiteY781" fmla="*/ 920306 h 6858000"/>
              <a:gd name="connsiteX782" fmla="*/ 5459407 w 7467600"/>
              <a:gd name="connsiteY782" fmla="*/ 940975 h 6858000"/>
              <a:gd name="connsiteX783" fmla="*/ 5374846 w 7467600"/>
              <a:gd name="connsiteY783" fmla="*/ 941988 h 6858000"/>
              <a:gd name="connsiteX784" fmla="*/ 5256105 w 7467600"/>
              <a:gd name="connsiteY784" fmla="*/ 945632 h 6858000"/>
              <a:gd name="connsiteX785" fmla="*/ 5107071 w 7467600"/>
              <a:gd name="connsiteY785" fmla="*/ 969720 h 6858000"/>
              <a:gd name="connsiteX786" fmla="*/ 4998681 w 7467600"/>
              <a:gd name="connsiteY786" fmla="*/ 988771 h 6858000"/>
              <a:gd name="connsiteX787" fmla="*/ 5870151 w 7467600"/>
              <a:gd name="connsiteY787" fmla="*/ 898890 h 6858000"/>
              <a:gd name="connsiteX788" fmla="*/ 5504425 w 7467600"/>
              <a:gd name="connsiteY788" fmla="*/ 848067 h 6858000"/>
              <a:gd name="connsiteX789" fmla="*/ 4968849 w 7467600"/>
              <a:gd name="connsiteY789" fmla="*/ 962318 h 6858000"/>
              <a:gd name="connsiteX790" fmla="*/ 5104039 w 7467600"/>
              <a:gd name="connsiteY790" fmla="*/ 940634 h 6858000"/>
              <a:gd name="connsiteX791" fmla="*/ 5256311 w 7467600"/>
              <a:gd name="connsiteY791" fmla="*/ 916490 h 6858000"/>
              <a:gd name="connsiteX792" fmla="*/ 5377381 w 7467600"/>
              <a:gd name="connsiteY792" fmla="*/ 912671 h 6858000"/>
              <a:gd name="connsiteX793" fmla="*/ 5460148 w 7467600"/>
              <a:gd name="connsiteY793" fmla="*/ 911442 h 6858000"/>
              <a:gd name="connsiteX794" fmla="*/ 5648971 w 7467600"/>
              <a:gd name="connsiteY794" fmla="*/ 891331 h 6858000"/>
              <a:gd name="connsiteX795" fmla="*/ 5844807 w 7467600"/>
              <a:gd name="connsiteY795" fmla="*/ 870718 h 6858000"/>
              <a:gd name="connsiteX796" fmla="*/ 5862975 w 7467600"/>
              <a:gd name="connsiteY796" fmla="*/ 869756 h 6858000"/>
              <a:gd name="connsiteX797" fmla="*/ 5920887 w 7467600"/>
              <a:gd name="connsiteY797" fmla="*/ 865929 h 6858000"/>
              <a:gd name="connsiteX798" fmla="*/ 5504425 w 7467600"/>
              <a:gd name="connsiteY798" fmla="*/ 848067 h 6858000"/>
              <a:gd name="connsiteX799" fmla="*/ 3607114 w 7467600"/>
              <a:gd name="connsiteY799" fmla="*/ 467441 h 6858000"/>
              <a:gd name="connsiteX800" fmla="*/ 3296242 w 7467600"/>
              <a:gd name="connsiteY800" fmla="*/ 807991 h 6858000"/>
              <a:gd name="connsiteX801" fmla="*/ 3174674 w 7467600"/>
              <a:gd name="connsiteY801" fmla="*/ 919759 h 6858000"/>
              <a:gd name="connsiteX802" fmla="*/ 3042978 w 7467600"/>
              <a:gd name="connsiteY802" fmla="*/ 1054894 h 6858000"/>
              <a:gd name="connsiteX803" fmla="*/ 2968914 w 7467600"/>
              <a:gd name="connsiteY803" fmla="*/ 1133756 h 6858000"/>
              <a:gd name="connsiteX804" fmla="*/ 3103823 w 7467600"/>
              <a:gd name="connsiteY804" fmla="*/ 1026814 h 6858000"/>
              <a:gd name="connsiteX805" fmla="*/ 3607114 w 7467600"/>
              <a:gd name="connsiteY805" fmla="*/ 467441 h 6858000"/>
              <a:gd name="connsiteX806" fmla="*/ 3744487 w 7467600"/>
              <a:gd name="connsiteY806" fmla="*/ 383136 h 6858000"/>
              <a:gd name="connsiteX807" fmla="*/ 3970213 w 7467600"/>
              <a:gd name="connsiteY807" fmla="*/ 995559 h 6858000"/>
              <a:gd name="connsiteX808" fmla="*/ 3744487 w 7467600"/>
              <a:gd name="connsiteY808" fmla="*/ 383136 h 6858000"/>
              <a:gd name="connsiteX809" fmla="*/ 3624562 w 7467600"/>
              <a:gd name="connsiteY809" fmla="*/ 367041 h 6858000"/>
              <a:gd name="connsiteX810" fmla="*/ 3489712 w 7467600"/>
              <a:gd name="connsiteY810" fmla="*/ 485386 h 6858000"/>
              <a:gd name="connsiteX811" fmla="*/ 3182994 w 7467600"/>
              <a:gd name="connsiteY811" fmla="*/ 828265 h 6858000"/>
              <a:gd name="connsiteX812" fmla="*/ 2892114 w 7467600"/>
              <a:gd name="connsiteY812" fmla="*/ 1172635 h 6858000"/>
              <a:gd name="connsiteX813" fmla="*/ 3021459 w 7467600"/>
              <a:gd name="connsiteY813" fmla="*/ 1035385 h 6858000"/>
              <a:gd name="connsiteX814" fmla="*/ 3153873 w 7467600"/>
              <a:gd name="connsiteY814" fmla="*/ 898971 h 6858000"/>
              <a:gd name="connsiteX815" fmla="*/ 3276511 w 7467600"/>
              <a:gd name="connsiteY815" fmla="*/ 786423 h 6858000"/>
              <a:gd name="connsiteX816" fmla="*/ 3584154 w 7467600"/>
              <a:gd name="connsiteY816" fmla="*/ 448218 h 6858000"/>
              <a:gd name="connsiteX817" fmla="*/ 3624562 w 7467600"/>
              <a:gd name="connsiteY817" fmla="*/ 367041 h 6858000"/>
              <a:gd name="connsiteX818" fmla="*/ 3766672 w 7467600"/>
              <a:gd name="connsiteY818" fmla="*/ 359429 h 6858000"/>
              <a:gd name="connsiteX819" fmla="*/ 3996338 w 7467600"/>
              <a:gd name="connsiteY819" fmla="*/ 968237 h 6858000"/>
              <a:gd name="connsiteX820" fmla="*/ 3766672 w 7467600"/>
              <a:gd name="connsiteY820" fmla="*/ 359429 h 6858000"/>
              <a:gd name="connsiteX821" fmla="*/ 5805386 w 7467600"/>
              <a:gd name="connsiteY821" fmla="*/ 239240 h 6858000"/>
              <a:gd name="connsiteX822" fmla="*/ 5736947 w 7467600"/>
              <a:gd name="connsiteY822" fmla="*/ 261367 h 6858000"/>
              <a:gd name="connsiteX823" fmla="*/ 5427012 w 7467600"/>
              <a:gd name="connsiteY823" fmla="*/ 311272 h 6858000"/>
              <a:gd name="connsiteX824" fmla="*/ 5147818 w 7467600"/>
              <a:gd name="connsiteY824" fmla="*/ 322112 h 6858000"/>
              <a:gd name="connsiteX825" fmla="*/ 5060854 w 7467600"/>
              <a:gd name="connsiteY825" fmla="*/ 311882 h 6858000"/>
              <a:gd name="connsiteX826" fmla="*/ 4945989 w 7467600"/>
              <a:gd name="connsiteY826" fmla="*/ 300516 h 6858000"/>
              <a:gd name="connsiteX827" fmla="*/ 5410479 w 7467600"/>
              <a:gd name="connsiteY827" fmla="*/ 348434 h 6858000"/>
              <a:gd name="connsiteX828" fmla="*/ 5805386 w 7467600"/>
              <a:gd name="connsiteY828" fmla="*/ 239240 h 6858000"/>
              <a:gd name="connsiteX829" fmla="*/ 5905192 w 7467600"/>
              <a:gd name="connsiteY829" fmla="*/ 163079 h 6858000"/>
              <a:gd name="connsiteX830" fmla="*/ 5865655 w 7467600"/>
              <a:gd name="connsiteY830" fmla="*/ 171901 h 6858000"/>
              <a:gd name="connsiteX831" fmla="*/ 5259740 w 7467600"/>
              <a:gd name="connsiteY831" fmla="*/ 257013 h 6858000"/>
              <a:gd name="connsiteX832" fmla="*/ 5208466 w 7467600"/>
              <a:gd name="connsiteY832" fmla="*/ 257550 h 6858000"/>
              <a:gd name="connsiteX833" fmla="*/ 4980204 w 7467600"/>
              <a:gd name="connsiteY833" fmla="*/ 271903 h 6858000"/>
              <a:gd name="connsiteX834" fmla="*/ 5068068 w 7467600"/>
              <a:gd name="connsiteY834" fmla="*/ 282244 h 6858000"/>
              <a:gd name="connsiteX835" fmla="*/ 5153231 w 7467600"/>
              <a:gd name="connsiteY835" fmla="*/ 292240 h 6858000"/>
              <a:gd name="connsiteX836" fmla="*/ 5426491 w 7467600"/>
              <a:gd name="connsiteY836" fmla="*/ 281128 h 6858000"/>
              <a:gd name="connsiteX837" fmla="*/ 5731212 w 7467600"/>
              <a:gd name="connsiteY837" fmla="*/ 231951 h 6858000"/>
              <a:gd name="connsiteX838" fmla="*/ 5905192 w 7467600"/>
              <a:gd name="connsiteY838" fmla="*/ 163079 h 6858000"/>
              <a:gd name="connsiteX839" fmla="*/ 5944437 w 7467600"/>
              <a:gd name="connsiteY839" fmla="*/ 113829 h 6858000"/>
              <a:gd name="connsiteX840" fmla="*/ 5825032 w 7467600"/>
              <a:gd name="connsiteY840" fmla="*/ 146405 h 6858000"/>
              <a:gd name="connsiteX841" fmla="*/ 4955599 w 7467600"/>
              <a:gd name="connsiteY841" fmla="*/ 247008 h 6858000"/>
              <a:gd name="connsiteX842" fmla="*/ 5210104 w 7467600"/>
              <a:gd name="connsiteY842" fmla="*/ 228123 h 6858000"/>
              <a:gd name="connsiteX843" fmla="*/ 5261015 w 7467600"/>
              <a:gd name="connsiteY843" fmla="*/ 227087 h 6858000"/>
              <a:gd name="connsiteX844" fmla="*/ 5861181 w 7467600"/>
              <a:gd name="connsiteY844" fmla="*/ 143093 h 6858000"/>
              <a:gd name="connsiteX845" fmla="*/ 5961252 w 7467600"/>
              <a:gd name="connsiteY845" fmla="*/ 114820 h 6858000"/>
              <a:gd name="connsiteX846" fmla="*/ 5944437 w 7467600"/>
              <a:gd name="connsiteY846" fmla="*/ 113829 h 6858000"/>
              <a:gd name="connsiteX847" fmla="*/ 3882765 w 7467600"/>
              <a:gd name="connsiteY847" fmla="*/ 0 h 6858000"/>
              <a:gd name="connsiteX848" fmla="*/ 3995099 w 7467600"/>
              <a:gd name="connsiteY848" fmla="*/ 0 h 6858000"/>
              <a:gd name="connsiteX849" fmla="*/ 4163818 w 7467600"/>
              <a:gd name="connsiteY849" fmla="*/ 234104 h 6858000"/>
              <a:gd name="connsiteX850" fmla="*/ 4172099 w 7467600"/>
              <a:gd name="connsiteY850" fmla="*/ 234207 h 6858000"/>
              <a:gd name="connsiteX851" fmla="*/ 4784282 w 7467600"/>
              <a:gd name="connsiteY851" fmla="*/ 276561 h 6858000"/>
              <a:gd name="connsiteX852" fmla="*/ 4801687 w 7467600"/>
              <a:gd name="connsiteY852" fmla="*/ 267764 h 6858000"/>
              <a:gd name="connsiteX853" fmla="*/ 6082788 w 7467600"/>
              <a:gd name="connsiteY853" fmla="*/ 64119 h 6858000"/>
              <a:gd name="connsiteX854" fmla="*/ 6099442 w 7467600"/>
              <a:gd name="connsiteY854" fmla="*/ 82568 h 6858000"/>
              <a:gd name="connsiteX855" fmla="*/ 4804137 w 7467600"/>
              <a:gd name="connsiteY855" fmla="*/ 320931 h 6858000"/>
              <a:gd name="connsiteX856" fmla="*/ 4227047 w 7467600"/>
              <a:gd name="connsiteY856" fmla="*/ 313415 h 6858000"/>
              <a:gd name="connsiteX857" fmla="*/ 4346041 w 7467600"/>
              <a:gd name="connsiteY857" fmla="*/ 456086 h 6858000"/>
              <a:gd name="connsiteX858" fmla="*/ 4870967 w 7467600"/>
              <a:gd name="connsiteY858" fmla="*/ 963061 h 6858000"/>
              <a:gd name="connsiteX859" fmla="*/ 4889647 w 7467600"/>
              <a:gd name="connsiteY859" fmla="*/ 957147 h 6858000"/>
              <a:gd name="connsiteX860" fmla="*/ 5422504 w 7467600"/>
              <a:gd name="connsiteY860" fmla="*/ 805191 h 6858000"/>
              <a:gd name="connsiteX861" fmla="*/ 6087656 w 7467600"/>
              <a:gd name="connsiteY861" fmla="*/ 826703 h 6858000"/>
              <a:gd name="connsiteX862" fmla="*/ 6058717 w 7467600"/>
              <a:gd name="connsiteY862" fmla="*/ 865992 h 6858000"/>
              <a:gd name="connsiteX863" fmla="*/ 4974153 w 7467600"/>
              <a:gd name="connsiteY863" fmla="*/ 1045456 h 6858000"/>
              <a:gd name="connsiteX864" fmla="*/ 5627835 w 7467600"/>
              <a:gd name="connsiteY864" fmla="*/ 1472077 h 6858000"/>
              <a:gd name="connsiteX865" fmla="*/ 5629817 w 7467600"/>
              <a:gd name="connsiteY865" fmla="*/ 1471412 h 6858000"/>
              <a:gd name="connsiteX866" fmla="*/ 5634124 w 7467600"/>
              <a:gd name="connsiteY866" fmla="*/ 1470572 h 6858000"/>
              <a:gd name="connsiteX867" fmla="*/ 5755832 w 7467600"/>
              <a:gd name="connsiteY867" fmla="*/ 1383886 h 6858000"/>
              <a:gd name="connsiteX868" fmla="*/ 6014186 w 7467600"/>
              <a:gd name="connsiteY868" fmla="*/ 1279799 h 6858000"/>
              <a:gd name="connsiteX869" fmla="*/ 6901619 w 7467600"/>
              <a:gd name="connsiteY869" fmla="*/ 1047874 h 6858000"/>
              <a:gd name="connsiteX870" fmla="*/ 6931566 w 7467600"/>
              <a:gd name="connsiteY870" fmla="*/ 1062034 h 6858000"/>
              <a:gd name="connsiteX871" fmla="*/ 5790982 w 7467600"/>
              <a:gd name="connsiteY871" fmla="*/ 1561380 h 6858000"/>
              <a:gd name="connsiteX872" fmla="*/ 6188971 w 7467600"/>
              <a:gd name="connsiteY872" fmla="*/ 1755168 h 6858000"/>
              <a:gd name="connsiteX873" fmla="*/ 6202446 w 7467600"/>
              <a:gd name="connsiteY873" fmla="*/ 1752268 h 6858000"/>
              <a:gd name="connsiteX874" fmla="*/ 7179560 w 7467600"/>
              <a:gd name="connsiteY874" fmla="*/ 1467551 h 6858000"/>
              <a:gd name="connsiteX875" fmla="*/ 7158730 w 7467600"/>
              <a:gd name="connsiteY875" fmla="*/ 1507835 h 6858000"/>
              <a:gd name="connsiteX876" fmla="*/ 6326959 w 7467600"/>
              <a:gd name="connsiteY876" fmla="*/ 1817686 h 6858000"/>
              <a:gd name="connsiteX877" fmla="*/ 6537433 w 7467600"/>
              <a:gd name="connsiteY877" fmla="*/ 1907790 h 6858000"/>
              <a:gd name="connsiteX878" fmla="*/ 6550221 w 7467600"/>
              <a:gd name="connsiteY878" fmla="*/ 1910729 h 6858000"/>
              <a:gd name="connsiteX879" fmla="*/ 6964438 w 7467600"/>
              <a:gd name="connsiteY879" fmla="*/ 2209505 h 6858000"/>
              <a:gd name="connsiteX880" fmla="*/ 7367862 w 7467600"/>
              <a:gd name="connsiteY880" fmla="*/ 2806833 h 6858000"/>
              <a:gd name="connsiteX881" fmla="*/ 7364329 w 7467600"/>
              <a:gd name="connsiteY881" fmla="*/ 2826907 h 6858000"/>
              <a:gd name="connsiteX882" fmla="*/ 7290545 w 7467600"/>
              <a:gd name="connsiteY882" fmla="*/ 2850663 h 6858000"/>
              <a:gd name="connsiteX883" fmla="*/ 6472036 w 7467600"/>
              <a:gd name="connsiteY883" fmla="*/ 1959003 h 6858000"/>
              <a:gd name="connsiteX884" fmla="*/ 5792897 w 7467600"/>
              <a:gd name="connsiteY884" fmla="*/ 1647747 h 6858000"/>
              <a:gd name="connsiteX885" fmla="*/ 5842751 w 7467600"/>
              <a:gd name="connsiteY885" fmla="*/ 1816112 h 6858000"/>
              <a:gd name="connsiteX886" fmla="*/ 5847424 w 7467600"/>
              <a:gd name="connsiteY886" fmla="*/ 1815776 h 6858000"/>
              <a:gd name="connsiteX887" fmla="*/ 6399821 w 7467600"/>
              <a:gd name="connsiteY887" fmla="*/ 2344799 h 6858000"/>
              <a:gd name="connsiteX888" fmla="*/ 6323232 w 7467600"/>
              <a:gd name="connsiteY888" fmla="*/ 2389634 h 6858000"/>
              <a:gd name="connsiteX889" fmla="*/ 5942958 w 7467600"/>
              <a:gd name="connsiteY889" fmla="*/ 2077708 h 6858000"/>
              <a:gd name="connsiteX890" fmla="*/ 5921559 w 7467600"/>
              <a:gd name="connsiteY890" fmla="*/ 2378596 h 6858000"/>
              <a:gd name="connsiteX891" fmla="*/ 5817651 w 7467600"/>
              <a:gd name="connsiteY891" fmla="*/ 3023919 h 6858000"/>
              <a:gd name="connsiteX892" fmla="*/ 5729634 w 7467600"/>
              <a:gd name="connsiteY892" fmla="*/ 3051849 h 6858000"/>
              <a:gd name="connsiteX893" fmla="*/ 5611018 w 7467600"/>
              <a:gd name="connsiteY893" fmla="*/ 2316769 h 6858000"/>
              <a:gd name="connsiteX894" fmla="*/ 5687608 w 7467600"/>
              <a:gd name="connsiteY894" fmla="*/ 2039972 h 6858000"/>
              <a:gd name="connsiteX895" fmla="*/ 5657554 w 7467600"/>
              <a:gd name="connsiteY895" fmla="*/ 1576445 h 6858000"/>
              <a:gd name="connsiteX896" fmla="*/ 5150475 w 7467600"/>
              <a:gd name="connsiteY896" fmla="*/ 1274012 h 6858000"/>
              <a:gd name="connsiteX897" fmla="*/ 5349142 w 7467600"/>
              <a:gd name="connsiteY897" fmla="*/ 2204405 h 6858000"/>
              <a:gd name="connsiteX898" fmla="*/ 5262214 w 7467600"/>
              <a:gd name="connsiteY898" fmla="*/ 2233836 h 6858000"/>
              <a:gd name="connsiteX899" fmla="*/ 4981539 w 7467600"/>
              <a:gd name="connsiteY899" fmla="*/ 1542201 h 6858000"/>
              <a:gd name="connsiteX900" fmla="*/ 4958461 w 7467600"/>
              <a:gd name="connsiteY900" fmla="*/ 1136957 h 6858000"/>
              <a:gd name="connsiteX901" fmla="*/ 4655015 w 7467600"/>
              <a:gd name="connsiteY901" fmla="*/ 891426 h 6858000"/>
              <a:gd name="connsiteX902" fmla="*/ 4348002 w 7467600"/>
              <a:gd name="connsiteY902" fmla="*/ 2205895 h 6858000"/>
              <a:gd name="connsiteX903" fmla="*/ 4262250 w 7467600"/>
              <a:gd name="connsiteY903" fmla="*/ 2219972 h 6858000"/>
              <a:gd name="connsiteX904" fmla="*/ 4550611 w 7467600"/>
              <a:gd name="connsiteY904" fmla="*/ 817540 h 6858000"/>
              <a:gd name="connsiteX905" fmla="*/ 4564418 w 7467600"/>
              <a:gd name="connsiteY905" fmla="*/ 808293 h 6858000"/>
              <a:gd name="connsiteX906" fmla="*/ 4266388 w 7467600"/>
              <a:gd name="connsiteY906" fmla="*/ 500083 h 6858000"/>
              <a:gd name="connsiteX907" fmla="*/ 4032842 w 7467600"/>
              <a:gd name="connsiteY907" fmla="*/ 211809 h 6858000"/>
              <a:gd name="connsiteX908" fmla="*/ 3882765 w 7467600"/>
              <a:gd name="connsiteY908" fmla="*/ 0 h 6858000"/>
              <a:gd name="connsiteX909" fmla="*/ 3721337 w 7467600"/>
              <a:gd name="connsiteY909" fmla="*/ 0 h 6858000"/>
              <a:gd name="connsiteX910" fmla="*/ 3797544 w 7467600"/>
              <a:gd name="connsiteY910" fmla="*/ 0 h 6858000"/>
              <a:gd name="connsiteX911" fmla="*/ 3775734 w 7467600"/>
              <a:gd name="connsiteY911" fmla="*/ 95131 h 6858000"/>
              <a:gd name="connsiteX912" fmla="*/ 3724807 w 7467600"/>
              <a:gd name="connsiteY912" fmla="*/ 272257 h 6858000"/>
              <a:gd name="connsiteX913" fmla="*/ 3726844 w 7467600"/>
              <a:gd name="connsiteY913" fmla="*/ 282988 h 6858000"/>
              <a:gd name="connsiteX914" fmla="*/ 3742664 w 7467600"/>
              <a:gd name="connsiteY914" fmla="*/ 279918 h 6858000"/>
              <a:gd name="connsiteX915" fmla="*/ 4103910 w 7467600"/>
              <a:gd name="connsiteY915" fmla="*/ 1161917 h 6858000"/>
              <a:gd name="connsiteX916" fmla="*/ 4020269 w 7467600"/>
              <a:gd name="connsiteY916" fmla="*/ 1200406 h 6858000"/>
              <a:gd name="connsiteX917" fmla="*/ 3674882 w 7467600"/>
              <a:gd name="connsiteY917" fmla="*/ 488524 h 6858000"/>
              <a:gd name="connsiteX918" fmla="*/ 3132682 w 7467600"/>
              <a:gd name="connsiteY918" fmla="*/ 1072284 h 6858000"/>
              <a:gd name="connsiteX919" fmla="*/ 2716346 w 7467600"/>
              <a:gd name="connsiteY919" fmla="*/ 1276376 h 6858000"/>
              <a:gd name="connsiteX920" fmla="*/ 2716772 w 7467600"/>
              <a:gd name="connsiteY920" fmla="*/ 1255462 h 6858000"/>
              <a:gd name="connsiteX921" fmla="*/ 3471096 w 7467600"/>
              <a:gd name="connsiteY921" fmla="*/ 437072 h 6858000"/>
              <a:gd name="connsiteX922" fmla="*/ 3639057 w 7467600"/>
              <a:gd name="connsiteY922" fmla="*/ 286334 h 6858000"/>
              <a:gd name="connsiteX923" fmla="*/ 3640309 w 7467600"/>
              <a:gd name="connsiteY923" fmla="*/ 284664 h 6858000"/>
              <a:gd name="connsiteX924" fmla="*/ 3646022 w 7467600"/>
              <a:gd name="connsiteY924" fmla="*/ 276711 h 6858000"/>
              <a:gd name="connsiteX925" fmla="*/ 3707943 w 7467600"/>
              <a:gd name="connsiteY925" fmla="*/ 65958 h 6858000"/>
              <a:gd name="connsiteX926" fmla="*/ 3721337 w 7467600"/>
              <a:gd name="connsiteY926" fmla="*/ 0 h 6858000"/>
              <a:gd name="connsiteX927" fmla="*/ 2867960 w 7467600"/>
              <a:gd name="connsiteY927" fmla="*/ 0 h 6858000"/>
              <a:gd name="connsiteX928" fmla="*/ 2926351 w 7467600"/>
              <a:gd name="connsiteY928" fmla="*/ 0 h 6858000"/>
              <a:gd name="connsiteX929" fmla="*/ 2902823 w 7467600"/>
              <a:gd name="connsiteY929" fmla="*/ 262929 h 6858000"/>
              <a:gd name="connsiteX930" fmla="*/ 2940663 w 7467600"/>
              <a:gd name="connsiteY930" fmla="*/ 140884 h 6858000"/>
              <a:gd name="connsiteX931" fmla="*/ 2947039 w 7467600"/>
              <a:gd name="connsiteY931" fmla="*/ 122524 h 6858000"/>
              <a:gd name="connsiteX932" fmla="*/ 2984316 w 7467600"/>
              <a:gd name="connsiteY932" fmla="*/ 0 h 6858000"/>
              <a:gd name="connsiteX933" fmla="*/ 3016114 w 7467600"/>
              <a:gd name="connsiteY933" fmla="*/ 0 h 6858000"/>
              <a:gd name="connsiteX934" fmla="*/ 2979949 w 7467600"/>
              <a:gd name="connsiteY934" fmla="*/ 119274 h 6858000"/>
              <a:gd name="connsiteX935" fmla="*/ 3023879 w 7467600"/>
              <a:gd name="connsiteY935" fmla="*/ 0 h 6858000"/>
              <a:gd name="connsiteX936" fmla="*/ 3105400 w 7467600"/>
              <a:gd name="connsiteY936" fmla="*/ 0 h 6858000"/>
              <a:gd name="connsiteX937" fmla="*/ 3094669 w 7467600"/>
              <a:gd name="connsiteY937" fmla="*/ 30308 h 6858000"/>
              <a:gd name="connsiteX938" fmla="*/ 2901945 w 7467600"/>
              <a:gd name="connsiteY938" fmla="*/ 466538 h 6858000"/>
              <a:gd name="connsiteX939" fmla="*/ 2815209 w 7467600"/>
              <a:gd name="connsiteY939" fmla="*/ 497361 h 6858000"/>
              <a:gd name="connsiteX940" fmla="*/ 2844845 w 7467600"/>
              <a:gd name="connsiteY940" fmla="*/ 127638 h 6858000"/>
              <a:gd name="connsiteX941" fmla="*/ 2867960 w 7467600"/>
              <a:gd name="connsiteY941" fmla="*/ 0 h 6858000"/>
              <a:gd name="connsiteX942" fmla="*/ 1057230 w 7467600"/>
              <a:gd name="connsiteY942" fmla="*/ 0 h 6858000"/>
              <a:gd name="connsiteX943" fmla="*/ 1111003 w 7467600"/>
              <a:gd name="connsiteY943" fmla="*/ 0 h 6858000"/>
              <a:gd name="connsiteX944" fmla="*/ 1125553 w 7467600"/>
              <a:gd name="connsiteY944" fmla="*/ 52588 h 6858000"/>
              <a:gd name="connsiteX945" fmla="*/ 1304276 w 7467600"/>
              <a:gd name="connsiteY945" fmla="*/ 476275 h 6858000"/>
              <a:gd name="connsiteX946" fmla="*/ 1492066 w 7467600"/>
              <a:gd name="connsiteY946" fmla="*/ 886333 h 6858000"/>
              <a:gd name="connsiteX947" fmla="*/ 1423698 w 7467600"/>
              <a:gd name="connsiteY947" fmla="*/ 710817 h 6858000"/>
              <a:gd name="connsiteX948" fmla="*/ 1357609 w 7467600"/>
              <a:gd name="connsiteY948" fmla="*/ 532892 h 6858000"/>
              <a:gd name="connsiteX949" fmla="*/ 1309550 w 7467600"/>
              <a:gd name="connsiteY949" fmla="*/ 374031 h 6858000"/>
              <a:gd name="connsiteX950" fmla="*/ 1193673 w 7467600"/>
              <a:gd name="connsiteY950" fmla="*/ 49533 h 6858000"/>
              <a:gd name="connsiteX951" fmla="*/ 1164391 w 7467600"/>
              <a:gd name="connsiteY951" fmla="*/ 0 h 6858000"/>
              <a:gd name="connsiteX952" fmla="*/ 1200666 w 7467600"/>
              <a:gd name="connsiteY952" fmla="*/ 0 h 6858000"/>
              <a:gd name="connsiteX953" fmla="*/ 1223408 w 7467600"/>
              <a:gd name="connsiteY953" fmla="*/ 38996 h 6858000"/>
              <a:gd name="connsiteX954" fmla="*/ 1339635 w 7467600"/>
              <a:gd name="connsiteY954" fmla="*/ 365517 h 6858000"/>
              <a:gd name="connsiteX955" fmla="*/ 1387469 w 7467600"/>
              <a:gd name="connsiteY955" fmla="*/ 523079 h 6858000"/>
              <a:gd name="connsiteX956" fmla="*/ 1452685 w 7467600"/>
              <a:gd name="connsiteY956" fmla="*/ 699806 h 6858000"/>
              <a:gd name="connsiteX957" fmla="*/ 1492092 w 7467600"/>
              <a:gd name="connsiteY957" fmla="*/ 800424 h 6858000"/>
              <a:gd name="connsiteX958" fmla="*/ 1455302 w 7467600"/>
              <a:gd name="connsiteY958" fmla="*/ 632913 h 6858000"/>
              <a:gd name="connsiteX959" fmla="*/ 1222336 w 7467600"/>
              <a:gd name="connsiteY959" fmla="*/ 9480 h 6858000"/>
              <a:gd name="connsiteX960" fmla="*/ 1214634 w 7467600"/>
              <a:gd name="connsiteY960" fmla="*/ 0 h 6858000"/>
              <a:gd name="connsiteX961" fmla="*/ 1289827 w 7467600"/>
              <a:gd name="connsiteY961" fmla="*/ 0 h 6858000"/>
              <a:gd name="connsiteX962" fmla="*/ 1321076 w 7467600"/>
              <a:gd name="connsiteY962" fmla="*/ 59722 h 6858000"/>
              <a:gd name="connsiteX963" fmla="*/ 1512579 w 7467600"/>
              <a:gd name="connsiteY963" fmla="*/ 626441 h 6858000"/>
              <a:gd name="connsiteX964" fmla="*/ 1506076 w 7467600"/>
              <a:gd name="connsiteY964" fmla="*/ 1089289 h 6858000"/>
              <a:gd name="connsiteX965" fmla="*/ 1486346 w 7467600"/>
              <a:gd name="connsiteY965" fmla="*/ 1079919 h 6858000"/>
              <a:gd name="connsiteX966" fmla="*/ 1070511 w 7467600"/>
              <a:gd name="connsiteY966" fmla="*/ 48609 h 6858000"/>
              <a:gd name="connsiteX967" fmla="*/ 1057230 w 7467600"/>
              <a:gd name="connsiteY967" fmla="*/ 0 h 6858000"/>
              <a:gd name="connsiteX968" fmla="*/ 43151 w 7467600"/>
              <a:gd name="connsiteY968" fmla="*/ 0 h 6858000"/>
              <a:gd name="connsiteX969" fmla="*/ 95283 w 7467600"/>
              <a:gd name="connsiteY969" fmla="*/ 0 h 6858000"/>
              <a:gd name="connsiteX970" fmla="*/ 300708 w 7467600"/>
              <a:gd name="connsiteY970" fmla="*/ 154571 h 6858000"/>
              <a:gd name="connsiteX971" fmla="*/ 530414 w 7467600"/>
              <a:gd name="connsiteY971" fmla="*/ 354673 h 6858000"/>
              <a:gd name="connsiteX972" fmla="*/ 333785 w 7467600"/>
              <a:gd name="connsiteY972" fmla="*/ 161564 h 6858000"/>
              <a:gd name="connsiteX973" fmla="*/ 147005 w 7467600"/>
              <a:gd name="connsiteY973" fmla="*/ 0 h 6858000"/>
              <a:gd name="connsiteX974" fmla="*/ 272509 w 7467600"/>
              <a:gd name="connsiteY974" fmla="*/ 0 h 6858000"/>
              <a:gd name="connsiteX975" fmla="*/ 326276 w 7467600"/>
              <a:gd name="connsiteY975" fmla="*/ 45847 h 6858000"/>
              <a:gd name="connsiteX976" fmla="*/ 823759 w 7467600"/>
              <a:gd name="connsiteY976" fmla="*/ 574145 h 6858000"/>
              <a:gd name="connsiteX977" fmla="*/ 811254 w 7467600"/>
              <a:gd name="connsiteY977" fmla="*/ 665546 h 6858000"/>
              <a:gd name="connsiteX978" fmla="*/ 154042 w 7467600"/>
              <a:gd name="connsiteY978" fmla="*/ 261522 h 6858000"/>
              <a:gd name="connsiteX979" fmla="*/ 13550 w 7467600"/>
              <a:gd name="connsiteY979" fmla="*/ 158423 h 6858000"/>
              <a:gd name="connsiteX980" fmla="*/ 0 w 7467600"/>
              <a:gd name="connsiteY980" fmla="*/ 146618 h 6858000"/>
              <a:gd name="connsiteX981" fmla="*/ 0 w 7467600"/>
              <a:gd name="connsiteY981" fmla="*/ 59161 h 6858000"/>
              <a:gd name="connsiteX982" fmla="*/ 45427 w 7467600"/>
              <a:gd name="connsiteY982" fmla="*/ 101078 h 6858000"/>
              <a:gd name="connsiteX983" fmla="*/ 630103 w 7467600"/>
              <a:gd name="connsiteY983" fmla="*/ 485885 h 6858000"/>
              <a:gd name="connsiteX984" fmla="*/ 532040 w 7467600"/>
              <a:gd name="connsiteY984" fmla="*/ 399359 h 6858000"/>
              <a:gd name="connsiteX985" fmla="*/ 517618 w 7467600"/>
              <a:gd name="connsiteY985" fmla="*/ 385726 h 6858000"/>
              <a:gd name="connsiteX986" fmla="*/ 285074 w 7467600"/>
              <a:gd name="connsiteY986" fmla="*/ 182755 h 6858000"/>
              <a:gd name="connsiteX987" fmla="*/ 43151 w 7467600"/>
              <a:gd name="connsiteY98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467600 w 7467600"/>
              <a:gd name="connsiteY129" fmla="*/ 5142496 h 6858000"/>
              <a:gd name="connsiteX130" fmla="*/ 7312201 w 7467600"/>
              <a:gd name="connsiteY130" fmla="*/ 5128278 h 6858000"/>
              <a:gd name="connsiteX131" fmla="*/ 1903353 w 7467600"/>
              <a:gd name="connsiteY131" fmla="*/ 5044827 h 6858000"/>
              <a:gd name="connsiteX132" fmla="*/ 1936931 w 7467600"/>
              <a:gd name="connsiteY132" fmla="*/ 5093954 h 6858000"/>
              <a:gd name="connsiteX133" fmla="*/ 2195868 w 7467600"/>
              <a:gd name="connsiteY133" fmla="*/ 5396574 h 6858000"/>
              <a:gd name="connsiteX134" fmla="*/ 2088852 w 7467600"/>
              <a:gd name="connsiteY134" fmla="*/ 5166123 h 6858000"/>
              <a:gd name="connsiteX135" fmla="*/ 1958241 w 7467600"/>
              <a:gd name="connsiteY135" fmla="*/ 5067955 h 6858000"/>
              <a:gd name="connsiteX136" fmla="*/ 1903353 w 7467600"/>
              <a:gd name="connsiteY136" fmla="*/ 5044827 h 6858000"/>
              <a:gd name="connsiteX137" fmla="*/ 1979378 w 7467600"/>
              <a:gd name="connsiteY137" fmla="*/ 4769504 h 6858000"/>
              <a:gd name="connsiteX138" fmla="*/ 2882120 w 7467600"/>
              <a:gd name="connsiteY138" fmla="*/ 5064547 h 6858000"/>
              <a:gd name="connsiteX139" fmla="*/ 2793103 w 7467600"/>
              <a:gd name="connsiteY139" fmla="*/ 5039699 h 6858000"/>
              <a:gd name="connsiteX140" fmla="*/ 2770041 w 7467600"/>
              <a:gd name="connsiteY140" fmla="*/ 5033634 h 6858000"/>
              <a:gd name="connsiteX141" fmla="*/ 1979378 w 7467600"/>
              <a:gd name="connsiteY141" fmla="*/ 4769504 h 6858000"/>
              <a:gd name="connsiteX142" fmla="*/ 1927410 w 7467600"/>
              <a:gd name="connsiteY142" fmla="*/ 4716164 h 6858000"/>
              <a:gd name="connsiteX143" fmla="*/ 1959587 w 7467600"/>
              <a:gd name="connsiteY143" fmla="*/ 4728849 h 6858000"/>
              <a:gd name="connsiteX144" fmla="*/ 2777707 w 7467600"/>
              <a:gd name="connsiteY144" fmla="*/ 5003991 h 6858000"/>
              <a:gd name="connsiteX145" fmla="*/ 2800768 w 7467600"/>
              <a:gd name="connsiteY145" fmla="*/ 5010056 h 6858000"/>
              <a:gd name="connsiteX146" fmla="*/ 2879408 w 7467600"/>
              <a:gd name="connsiteY146" fmla="*/ 5031590 h 6858000"/>
              <a:gd name="connsiteX147" fmla="*/ 2862295 w 7467600"/>
              <a:gd name="connsiteY147" fmla="*/ 5022958 h 6858000"/>
              <a:gd name="connsiteX148" fmla="*/ 2813343 w 7467600"/>
              <a:gd name="connsiteY148" fmla="*/ 4998369 h 6858000"/>
              <a:gd name="connsiteX149" fmla="*/ 2646245 w 7467600"/>
              <a:gd name="connsiteY149" fmla="*/ 4930999 h 6858000"/>
              <a:gd name="connsiteX150" fmla="*/ 1999243 w 7467600"/>
              <a:gd name="connsiteY150" fmla="*/ 4730524 h 6858000"/>
              <a:gd name="connsiteX151" fmla="*/ 1979527 w 7467600"/>
              <a:gd name="connsiteY151" fmla="*/ 4726651 h 6858000"/>
              <a:gd name="connsiteX152" fmla="*/ 1927410 w 7467600"/>
              <a:gd name="connsiteY152" fmla="*/ 4716164 h 6858000"/>
              <a:gd name="connsiteX153" fmla="*/ 1997014 w 7467600"/>
              <a:gd name="connsiteY153" fmla="*/ 4698007 h 6858000"/>
              <a:gd name="connsiteX154" fmla="*/ 2005458 w 7467600"/>
              <a:gd name="connsiteY154" fmla="*/ 4699540 h 6858000"/>
              <a:gd name="connsiteX155" fmla="*/ 2657186 w 7467600"/>
              <a:gd name="connsiteY155" fmla="*/ 4901687 h 6858000"/>
              <a:gd name="connsiteX156" fmla="*/ 2826662 w 7467600"/>
              <a:gd name="connsiteY156" fmla="*/ 4970362 h 6858000"/>
              <a:gd name="connsiteX157" fmla="*/ 2876100 w 7467600"/>
              <a:gd name="connsiteY157" fmla="*/ 4995397 h 6858000"/>
              <a:gd name="connsiteX158" fmla="*/ 3042600 w 7467600"/>
              <a:gd name="connsiteY158" fmla="*/ 5059532 h 6858000"/>
              <a:gd name="connsiteX159" fmla="*/ 1997014 w 7467600"/>
              <a:gd name="connsiteY159" fmla="*/ 4698007 h 6858000"/>
              <a:gd name="connsiteX160" fmla="*/ 2305292 w 7467600"/>
              <a:gd name="connsiteY160" fmla="*/ 4219492 h 6858000"/>
              <a:gd name="connsiteX161" fmla="*/ 3360922 w 7467600"/>
              <a:gd name="connsiteY161" fmla="*/ 4529373 h 6858000"/>
              <a:gd name="connsiteX162" fmla="*/ 3492420 w 7467600"/>
              <a:gd name="connsiteY162" fmla="*/ 4510145 h 6858000"/>
              <a:gd name="connsiteX163" fmla="*/ 3364086 w 7467600"/>
              <a:gd name="connsiteY163" fmla="*/ 4480340 h 6858000"/>
              <a:gd name="connsiteX164" fmla="*/ 3225818 w 7467600"/>
              <a:gd name="connsiteY164" fmla="*/ 4411822 h 6858000"/>
              <a:gd name="connsiteX165" fmla="*/ 3129696 w 7467600"/>
              <a:gd name="connsiteY165" fmla="*/ 4360704 h 6858000"/>
              <a:gd name="connsiteX166" fmla="*/ 2814545 w 7467600"/>
              <a:gd name="connsiteY166" fmla="*/ 4282955 h 6858000"/>
              <a:gd name="connsiteX167" fmla="*/ 2305292 w 7467600"/>
              <a:gd name="connsiteY167" fmla="*/ 4219492 h 6858000"/>
              <a:gd name="connsiteX168" fmla="*/ 2626982 w 7467600"/>
              <a:gd name="connsiteY168" fmla="*/ 4206450 h 6858000"/>
              <a:gd name="connsiteX169" fmla="*/ 2490617 w 7467600"/>
              <a:gd name="connsiteY169" fmla="*/ 4206951 h 6858000"/>
              <a:gd name="connsiteX170" fmla="*/ 2819869 w 7467600"/>
              <a:gd name="connsiteY170" fmla="*/ 4252936 h 6858000"/>
              <a:gd name="connsiteX171" fmla="*/ 3143018 w 7467600"/>
              <a:gd name="connsiteY171" fmla="*/ 4332698 h 6858000"/>
              <a:gd name="connsiteX172" fmla="*/ 3241520 w 7467600"/>
              <a:gd name="connsiteY172" fmla="*/ 4385112 h 6858000"/>
              <a:gd name="connsiteX173" fmla="*/ 3374575 w 7467600"/>
              <a:gd name="connsiteY173" fmla="*/ 4451517 h 6858000"/>
              <a:gd name="connsiteX174" fmla="*/ 3505221 w 7467600"/>
              <a:gd name="connsiteY174" fmla="*/ 4480757 h 6858000"/>
              <a:gd name="connsiteX175" fmla="*/ 2626982 w 7467600"/>
              <a:gd name="connsiteY175" fmla="*/ 4206450 h 6858000"/>
              <a:gd name="connsiteX176" fmla="*/ 1310106 w 7467600"/>
              <a:gd name="connsiteY176" fmla="*/ 3943217 h 6858000"/>
              <a:gd name="connsiteX177" fmla="*/ 854994 w 7467600"/>
              <a:gd name="connsiteY177" fmla="*/ 4399136 h 6858000"/>
              <a:gd name="connsiteX178" fmla="*/ 742462 w 7467600"/>
              <a:gd name="connsiteY178" fmla="*/ 4594648 h 6858000"/>
              <a:gd name="connsiteX179" fmla="*/ 820602 w 7467600"/>
              <a:gd name="connsiteY179" fmla="*/ 4485915 h 6858000"/>
              <a:gd name="connsiteX180" fmla="*/ 878295 w 7467600"/>
              <a:gd name="connsiteY180" fmla="*/ 4403594 h 6858000"/>
              <a:gd name="connsiteX181" fmla="*/ 1240607 w 7467600"/>
              <a:gd name="connsiteY181" fmla="*/ 4010401 h 6858000"/>
              <a:gd name="connsiteX182" fmla="*/ 1310106 w 7467600"/>
              <a:gd name="connsiteY182" fmla="*/ 3943217 h 6858000"/>
              <a:gd name="connsiteX183" fmla="*/ 1423113 w 7467600"/>
              <a:gd name="connsiteY183" fmla="*/ 3874565 h 6858000"/>
              <a:gd name="connsiteX184" fmla="*/ 1260565 w 7467600"/>
              <a:gd name="connsiteY184" fmla="*/ 4031982 h 6858000"/>
              <a:gd name="connsiteX185" fmla="*/ 901900 w 7467600"/>
              <a:gd name="connsiteY185" fmla="*/ 4421236 h 6858000"/>
              <a:gd name="connsiteX186" fmla="*/ 845044 w 7467600"/>
              <a:gd name="connsiteY186" fmla="*/ 4502436 h 6858000"/>
              <a:gd name="connsiteX187" fmla="*/ 685926 w 7467600"/>
              <a:gd name="connsiteY187" fmla="*/ 4703069 h 6858000"/>
              <a:gd name="connsiteX188" fmla="*/ 684248 w 7467600"/>
              <a:gd name="connsiteY188" fmla="*/ 4706721 h 6858000"/>
              <a:gd name="connsiteX189" fmla="*/ 1423113 w 7467600"/>
              <a:gd name="connsiteY189" fmla="*/ 3874565 h 6858000"/>
              <a:gd name="connsiteX190" fmla="*/ 3316479 w 7467600"/>
              <a:gd name="connsiteY190" fmla="*/ 3872136 h 6858000"/>
              <a:gd name="connsiteX191" fmla="*/ 3546806 w 7467600"/>
              <a:gd name="connsiteY191" fmla="*/ 4356139 h 6858000"/>
              <a:gd name="connsiteX192" fmla="*/ 3364433 w 7467600"/>
              <a:gd name="connsiteY192" fmla="*/ 3953121 h 6858000"/>
              <a:gd name="connsiteX193" fmla="*/ 3316479 w 7467600"/>
              <a:gd name="connsiteY193" fmla="*/ 3872136 h 6858000"/>
              <a:gd name="connsiteX194" fmla="*/ 3291335 w 7467600"/>
              <a:gd name="connsiteY194" fmla="*/ 3767420 h 6858000"/>
              <a:gd name="connsiteX195" fmla="*/ 3390805 w 7467600"/>
              <a:gd name="connsiteY195" fmla="*/ 3937163 h 6858000"/>
              <a:gd name="connsiteX196" fmla="*/ 3579062 w 7467600"/>
              <a:gd name="connsiteY196" fmla="*/ 4359040 h 6858000"/>
              <a:gd name="connsiteX197" fmla="*/ 3467355 w 7467600"/>
              <a:gd name="connsiteY197" fmla="*/ 3988130 h 6858000"/>
              <a:gd name="connsiteX198" fmla="*/ 3310753 w 7467600"/>
              <a:gd name="connsiteY198" fmla="*/ 3787140 h 6858000"/>
              <a:gd name="connsiteX199" fmla="*/ 3291335 w 7467600"/>
              <a:gd name="connsiteY199" fmla="*/ 3767420 h 6858000"/>
              <a:gd name="connsiteX200" fmla="*/ 1635889 w 7467600"/>
              <a:gd name="connsiteY200" fmla="*/ 3709494 h 6858000"/>
              <a:gd name="connsiteX201" fmla="*/ 1634800 w 7467600"/>
              <a:gd name="connsiteY201" fmla="*/ 3731111 h 6858000"/>
              <a:gd name="connsiteX202" fmla="*/ 1635889 w 7467600"/>
              <a:gd name="connsiteY202" fmla="*/ 3709494 h 6858000"/>
              <a:gd name="connsiteX203" fmla="*/ 1510397 w 7467600"/>
              <a:gd name="connsiteY203" fmla="*/ 3684705 h 6858000"/>
              <a:gd name="connsiteX204" fmla="*/ 1146550 w 7467600"/>
              <a:gd name="connsiteY204" fmla="*/ 3802012 h 6858000"/>
              <a:gd name="connsiteX205" fmla="*/ 698834 w 7467600"/>
              <a:gd name="connsiteY205" fmla="*/ 3952272 h 6858000"/>
              <a:gd name="connsiteX206" fmla="*/ 34256 w 7467600"/>
              <a:gd name="connsiteY206" fmla="*/ 4347603 h 6858000"/>
              <a:gd name="connsiteX207" fmla="*/ 527241 w 7467600"/>
              <a:gd name="connsiteY207" fmla="*/ 4065078 h 6858000"/>
              <a:gd name="connsiteX208" fmla="*/ 1510397 w 7467600"/>
              <a:gd name="connsiteY208" fmla="*/ 3684705 h 6858000"/>
              <a:gd name="connsiteX209" fmla="*/ 1313114 w 7467600"/>
              <a:gd name="connsiteY209" fmla="*/ 3655216 h 6858000"/>
              <a:gd name="connsiteX210" fmla="*/ 1109304 w 7467600"/>
              <a:gd name="connsiteY210" fmla="*/ 3669030 h 6858000"/>
              <a:gd name="connsiteX211" fmla="*/ 8129 w 7467600"/>
              <a:gd name="connsiteY211" fmla="*/ 4330519 h 6858000"/>
              <a:gd name="connsiteX212" fmla="*/ 687572 w 7467600"/>
              <a:gd name="connsiteY212" fmla="*/ 3925629 h 6858000"/>
              <a:gd name="connsiteX213" fmla="*/ 1138365 w 7467600"/>
              <a:gd name="connsiteY213" fmla="*/ 3774515 h 6858000"/>
              <a:gd name="connsiteX214" fmla="*/ 1505579 w 7467600"/>
              <a:gd name="connsiteY214" fmla="*/ 3655526 h 6858000"/>
              <a:gd name="connsiteX215" fmla="*/ 1313114 w 7467600"/>
              <a:gd name="connsiteY215" fmla="*/ 3655216 h 6858000"/>
              <a:gd name="connsiteX216" fmla="*/ 3655073 w 7467600"/>
              <a:gd name="connsiteY216" fmla="*/ 3650884 h 6858000"/>
              <a:gd name="connsiteX217" fmla="*/ 3989938 w 7467600"/>
              <a:gd name="connsiteY217" fmla="*/ 3991685 h 6858000"/>
              <a:gd name="connsiteX218" fmla="*/ 4393907 w 7467600"/>
              <a:gd name="connsiteY218" fmla="*/ 4261258 h 6858000"/>
              <a:gd name="connsiteX219" fmla="*/ 4648051 w 7467600"/>
              <a:gd name="connsiteY219" fmla="*/ 4374051 h 6858000"/>
              <a:gd name="connsiteX220" fmla="*/ 4383389 w 7467600"/>
              <a:gd name="connsiteY220" fmla="*/ 4184369 h 6858000"/>
              <a:gd name="connsiteX221" fmla="*/ 4165508 w 7467600"/>
              <a:gd name="connsiteY221" fmla="*/ 4035196 h 6858000"/>
              <a:gd name="connsiteX222" fmla="*/ 4068162 w 7467600"/>
              <a:gd name="connsiteY222" fmla="*/ 3953394 h 6858000"/>
              <a:gd name="connsiteX223" fmla="*/ 3981416 w 7467600"/>
              <a:gd name="connsiteY223" fmla="*/ 3880482 h 6858000"/>
              <a:gd name="connsiteX224" fmla="*/ 3800147 w 7467600"/>
              <a:gd name="connsiteY224" fmla="*/ 3749872 h 6858000"/>
              <a:gd name="connsiteX225" fmla="*/ 3655073 w 7467600"/>
              <a:gd name="connsiteY225" fmla="*/ 3650884 h 6858000"/>
              <a:gd name="connsiteX226" fmla="*/ 3670252 w 7467600"/>
              <a:gd name="connsiteY226" fmla="*/ 3622798 h 6858000"/>
              <a:gd name="connsiteX227" fmla="*/ 3817258 w 7467600"/>
              <a:gd name="connsiteY227" fmla="*/ 3723577 h 6858000"/>
              <a:gd name="connsiteX228" fmla="*/ 4000461 w 7467600"/>
              <a:gd name="connsiteY228" fmla="*/ 3855966 h 6858000"/>
              <a:gd name="connsiteX229" fmla="*/ 4088180 w 7467600"/>
              <a:gd name="connsiteY229" fmla="*/ 3929774 h 6858000"/>
              <a:gd name="connsiteX230" fmla="*/ 4184555 w 7467600"/>
              <a:gd name="connsiteY230" fmla="*/ 4010683 h 6858000"/>
              <a:gd name="connsiteX231" fmla="*/ 4399563 w 7467600"/>
              <a:gd name="connsiteY231" fmla="*/ 4158106 h 6858000"/>
              <a:gd name="connsiteX232" fmla="*/ 4684469 w 7467600"/>
              <a:gd name="connsiteY232" fmla="*/ 4364680 h 6858000"/>
              <a:gd name="connsiteX233" fmla="*/ 4690271 w 7467600"/>
              <a:gd name="connsiteY233" fmla="*/ 4370034 h 6858000"/>
              <a:gd name="connsiteX234" fmla="*/ 4136093 w 7467600"/>
              <a:gd name="connsiteY234" fmla="*/ 3858466 h 6858000"/>
              <a:gd name="connsiteX235" fmla="*/ 3670252 w 7467600"/>
              <a:gd name="connsiteY235" fmla="*/ 3622798 h 6858000"/>
              <a:gd name="connsiteX236" fmla="*/ 4440129 w 7467600"/>
              <a:gd name="connsiteY236" fmla="*/ 3448571 h 6858000"/>
              <a:gd name="connsiteX237" fmla="*/ 4856525 w 7467600"/>
              <a:gd name="connsiteY237" fmla="*/ 3915351 h 6858000"/>
              <a:gd name="connsiteX238" fmla="*/ 5059055 w 7467600"/>
              <a:gd name="connsiteY238" fmla="*/ 4108918 h 6858000"/>
              <a:gd name="connsiteX239" fmla="*/ 5290070 w 7467600"/>
              <a:gd name="connsiteY239" fmla="*/ 4263619 h 6858000"/>
              <a:gd name="connsiteX240" fmla="*/ 4834991 w 7467600"/>
              <a:gd name="connsiteY240" fmla="*/ 3830985 h 6858000"/>
              <a:gd name="connsiteX241" fmla="*/ 4440129 w 7467600"/>
              <a:gd name="connsiteY241" fmla="*/ 3448571 h 6858000"/>
              <a:gd name="connsiteX242" fmla="*/ 4441737 w 7467600"/>
              <a:gd name="connsiteY242" fmla="*/ 3399734 h 6858000"/>
              <a:gd name="connsiteX243" fmla="*/ 4431236 w 7467600"/>
              <a:gd name="connsiteY243" fmla="*/ 3400954 h 6858000"/>
              <a:gd name="connsiteX244" fmla="*/ 4557150 w 7467600"/>
              <a:gd name="connsiteY244" fmla="*/ 3510023 h 6858000"/>
              <a:gd name="connsiteX245" fmla="*/ 4856936 w 7467600"/>
              <a:gd name="connsiteY245" fmla="*/ 3809146 h 6858000"/>
              <a:gd name="connsiteX246" fmla="*/ 5111996 w 7467600"/>
              <a:gd name="connsiteY246" fmla="*/ 4065759 h 6858000"/>
              <a:gd name="connsiteX247" fmla="*/ 5388878 w 7467600"/>
              <a:gd name="connsiteY247" fmla="*/ 4300185 h 6858000"/>
              <a:gd name="connsiteX248" fmla="*/ 5425556 w 7467600"/>
              <a:gd name="connsiteY248" fmla="*/ 4308967 h 6858000"/>
              <a:gd name="connsiteX249" fmla="*/ 4943646 w 7467600"/>
              <a:gd name="connsiteY249" fmla="*/ 3822916 h 6858000"/>
              <a:gd name="connsiteX250" fmla="*/ 4594837 w 7467600"/>
              <a:gd name="connsiteY250" fmla="*/ 3532274 h 6858000"/>
              <a:gd name="connsiteX251" fmla="*/ 4441737 w 7467600"/>
              <a:gd name="connsiteY251" fmla="*/ 3399734 h 6858000"/>
              <a:gd name="connsiteX252" fmla="*/ 5425834 w 7467600"/>
              <a:gd name="connsiteY252" fmla="*/ 3162785 h 6858000"/>
              <a:gd name="connsiteX253" fmla="*/ 5401644 w 7467600"/>
              <a:gd name="connsiteY253" fmla="*/ 3617847 h 6858000"/>
              <a:gd name="connsiteX254" fmla="*/ 5467256 w 7467600"/>
              <a:gd name="connsiteY254" fmla="*/ 4175494 h 6858000"/>
              <a:gd name="connsiteX255" fmla="*/ 5448069 w 7467600"/>
              <a:gd name="connsiteY255" fmla="*/ 3567554 h 6858000"/>
              <a:gd name="connsiteX256" fmla="*/ 5425834 w 7467600"/>
              <a:gd name="connsiteY256" fmla="*/ 3162785 h 6858000"/>
              <a:gd name="connsiteX257" fmla="*/ 1318687 w 7467600"/>
              <a:gd name="connsiteY257" fmla="*/ 3113840 h 6858000"/>
              <a:gd name="connsiteX258" fmla="*/ 1066793 w 7467600"/>
              <a:gd name="connsiteY258" fmla="*/ 3212171 h 6858000"/>
              <a:gd name="connsiteX259" fmla="*/ 993319 w 7467600"/>
              <a:gd name="connsiteY259" fmla="*/ 3247648 h 6858000"/>
              <a:gd name="connsiteX260" fmla="*/ 853081 w 7467600"/>
              <a:gd name="connsiteY260" fmla="*/ 3312410 h 6858000"/>
              <a:gd name="connsiteX261" fmla="*/ 805957 w 7467600"/>
              <a:gd name="connsiteY261" fmla="*/ 3330443 h 6858000"/>
              <a:gd name="connsiteX262" fmla="*/ 1318687 w 7467600"/>
              <a:gd name="connsiteY262" fmla="*/ 3113840 h 6858000"/>
              <a:gd name="connsiteX263" fmla="*/ 5453702 w 7467600"/>
              <a:gd name="connsiteY263" fmla="*/ 3090882 h 6858000"/>
              <a:gd name="connsiteX264" fmla="*/ 5480135 w 7467600"/>
              <a:gd name="connsiteY264" fmla="*/ 3565802 h 6858000"/>
              <a:gd name="connsiteX265" fmla="*/ 5499023 w 7467600"/>
              <a:gd name="connsiteY265" fmla="*/ 4166310 h 6858000"/>
              <a:gd name="connsiteX266" fmla="*/ 5547022 w 7467600"/>
              <a:gd name="connsiteY266" fmla="*/ 3607838 h 6858000"/>
              <a:gd name="connsiteX267" fmla="*/ 5515964 w 7467600"/>
              <a:gd name="connsiteY267" fmla="*/ 3378541 h 6858000"/>
              <a:gd name="connsiteX268" fmla="*/ 5453702 w 7467600"/>
              <a:gd name="connsiteY268" fmla="*/ 3090882 h 6858000"/>
              <a:gd name="connsiteX269" fmla="*/ 1238695 w 7467600"/>
              <a:gd name="connsiteY269" fmla="*/ 3076820 h 6858000"/>
              <a:gd name="connsiteX270" fmla="*/ 716371 w 7467600"/>
              <a:gd name="connsiteY270" fmla="*/ 3293249 h 6858000"/>
              <a:gd name="connsiteX271" fmla="*/ 579522 w 7467600"/>
              <a:gd name="connsiteY271" fmla="*/ 3371759 h 6858000"/>
              <a:gd name="connsiteX272" fmla="*/ 600288 w 7467600"/>
              <a:gd name="connsiteY272" fmla="*/ 3365555 h 6858000"/>
              <a:gd name="connsiteX273" fmla="*/ 840692 w 7467600"/>
              <a:gd name="connsiteY273" fmla="*/ 3284921 h 6858000"/>
              <a:gd name="connsiteX274" fmla="*/ 979248 w 7467600"/>
              <a:gd name="connsiteY274" fmla="*/ 3221003 h 6858000"/>
              <a:gd name="connsiteX275" fmla="*/ 1053282 w 7467600"/>
              <a:gd name="connsiteY275" fmla="*/ 3185247 h 6858000"/>
              <a:gd name="connsiteX276" fmla="*/ 1320603 w 7467600"/>
              <a:gd name="connsiteY276" fmla="*/ 3081281 h 6858000"/>
              <a:gd name="connsiteX277" fmla="*/ 1238695 w 7467600"/>
              <a:gd name="connsiteY277" fmla="*/ 3076820 h 6858000"/>
              <a:gd name="connsiteX278" fmla="*/ 5425627 w 7467600"/>
              <a:gd name="connsiteY278" fmla="*/ 2954192 h 6858000"/>
              <a:gd name="connsiteX279" fmla="*/ 5470770 w 7467600"/>
              <a:gd name="connsiteY279" fmla="*/ 3005435 h 6858000"/>
              <a:gd name="connsiteX280" fmla="*/ 5519779 w 7467600"/>
              <a:gd name="connsiteY280" fmla="*/ 4359223 h 6858000"/>
              <a:gd name="connsiteX281" fmla="*/ 5520293 w 7467600"/>
              <a:gd name="connsiteY281" fmla="*/ 4360602 h 6858000"/>
              <a:gd name="connsiteX282" fmla="*/ 5767221 w 7467600"/>
              <a:gd name="connsiteY282" fmla="*/ 4665564 h 6858000"/>
              <a:gd name="connsiteX283" fmla="*/ 6937169 w 7467600"/>
              <a:gd name="connsiteY283" fmla="*/ 4815941 h 6858000"/>
              <a:gd name="connsiteX284" fmla="*/ 6953922 w 7467600"/>
              <a:gd name="connsiteY284" fmla="*/ 4890068 h 6858000"/>
              <a:gd name="connsiteX285" fmla="*/ 6071359 w 7467600"/>
              <a:gd name="connsiteY285" fmla="*/ 4770770 h 6858000"/>
              <a:gd name="connsiteX286" fmla="*/ 6038839 w 7467600"/>
              <a:gd name="connsiteY286" fmla="*/ 4764474 h 6858000"/>
              <a:gd name="connsiteX287" fmla="*/ 6038706 w 7467600"/>
              <a:gd name="connsiteY287" fmla="*/ 4763847 h 6858000"/>
              <a:gd name="connsiteX288" fmla="*/ 6037784 w 7467600"/>
              <a:gd name="connsiteY288" fmla="*/ 4764270 h 6858000"/>
              <a:gd name="connsiteX289" fmla="*/ 6038839 w 7467600"/>
              <a:gd name="connsiteY289" fmla="*/ 4764474 h 6858000"/>
              <a:gd name="connsiteX290" fmla="*/ 6040338 w 7467600"/>
              <a:gd name="connsiteY290" fmla="*/ 4771418 h 6858000"/>
              <a:gd name="connsiteX291" fmla="*/ 6024488 w 7467600"/>
              <a:gd name="connsiteY291" fmla="*/ 4809903 h 6858000"/>
              <a:gd name="connsiteX292" fmla="*/ 5599771 w 7467600"/>
              <a:gd name="connsiteY292" fmla="*/ 5509652 h 6858000"/>
              <a:gd name="connsiteX293" fmla="*/ 5548843 w 7467600"/>
              <a:gd name="connsiteY293" fmla="*/ 5563845 h 6858000"/>
              <a:gd name="connsiteX294" fmla="*/ 5940952 w 7467600"/>
              <a:gd name="connsiteY294" fmla="*/ 6250028 h 6858000"/>
              <a:gd name="connsiteX295" fmla="*/ 6043441 w 7467600"/>
              <a:gd name="connsiteY295" fmla="*/ 6665847 h 6858000"/>
              <a:gd name="connsiteX296" fmla="*/ 6093432 w 7467600"/>
              <a:gd name="connsiteY296" fmla="*/ 6858000 h 6858000"/>
              <a:gd name="connsiteX297" fmla="*/ 6034344 w 7467600"/>
              <a:gd name="connsiteY297" fmla="*/ 6858000 h 6858000"/>
              <a:gd name="connsiteX298" fmla="*/ 6026679 w 7467600"/>
              <a:gd name="connsiteY298" fmla="*/ 6836959 h 6858000"/>
              <a:gd name="connsiteX299" fmla="*/ 5800441 w 7467600"/>
              <a:gd name="connsiteY299" fmla="*/ 6335286 h 6858000"/>
              <a:gd name="connsiteX300" fmla="*/ 5526562 w 7467600"/>
              <a:gd name="connsiteY300" fmla="*/ 5705388 h 6858000"/>
              <a:gd name="connsiteX301" fmla="*/ 5519640 w 7467600"/>
              <a:gd name="connsiteY301" fmla="*/ 5683774 h 6858000"/>
              <a:gd name="connsiteX302" fmla="*/ 5844559 w 7467600"/>
              <a:gd name="connsiteY302" fmla="*/ 6553349 h 6858000"/>
              <a:gd name="connsiteX303" fmla="*/ 5975994 w 7467600"/>
              <a:gd name="connsiteY303" fmla="*/ 6858000 h 6858000"/>
              <a:gd name="connsiteX304" fmla="*/ 5898547 w 7467600"/>
              <a:gd name="connsiteY304" fmla="*/ 6858000 h 6858000"/>
              <a:gd name="connsiteX305" fmla="*/ 5682041 w 7467600"/>
              <a:gd name="connsiteY305" fmla="*/ 6355860 h 6858000"/>
              <a:gd name="connsiteX306" fmla="*/ 5461758 w 7467600"/>
              <a:gd name="connsiteY306" fmla="*/ 5820220 h 6858000"/>
              <a:gd name="connsiteX307" fmla="*/ 5237282 w 7467600"/>
              <a:gd name="connsiteY307" fmla="*/ 6579086 h 6858000"/>
              <a:gd name="connsiteX308" fmla="*/ 5115009 w 7467600"/>
              <a:gd name="connsiteY308" fmla="*/ 6858000 h 6858000"/>
              <a:gd name="connsiteX309" fmla="*/ 5028074 w 7467600"/>
              <a:gd name="connsiteY309" fmla="*/ 6858000 h 6858000"/>
              <a:gd name="connsiteX310" fmla="*/ 5079508 w 7467600"/>
              <a:gd name="connsiteY310" fmla="*/ 6749074 h 6858000"/>
              <a:gd name="connsiteX311" fmla="*/ 5371846 w 7467600"/>
              <a:gd name="connsiteY311" fmla="*/ 5924413 h 6858000"/>
              <a:gd name="connsiteX312" fmla="*/ 5270512 w 7467600"/>
              <a:gd name="connsiteY312" fmla="*/ 6138975 h 6858000"/>
              <a:gd name="connsiteX313" fmla="*/ 5062409 w 7467600"/>
              <a:gd name="connsiteY313" fmla="*/ 6653544 h 6858000"/>
              <a:gd name="connsiteX314" fmla="*/ 5036628 w 7467600"/>
              <a:gd name="connsiteY314" fmla="*/ 6754247 h 6858000"/>
              <a:gd name="connsiteX315" fmla="*/ 5009112 w 7467600"/>
              <a:gd name="connsiteY315" fmla="*/ 6858000 h 6858000"/>
              <a:gd name="connsiteX316" fmla="*/ 4976679 w 7467600"/>
              <a:gd name="connsiteY316" fmla="*/ 6858000 h 6858000"/>
              <a:gd name="connsiteX317" fmla="*/ 5006537 w 7467600"/>
              <a:gd name="connsiteY317" fmla="*/ 6747068 h 6858000"/>
              <a:gd name="connsiteX318" fmla="*/ 5032723 w 7467600"/>
              <a:gd name="connsiteY318" fmla="*/ 6644957 h 6858000"/>
              <a:gd name="connsiteX319" fmla="*/ 5242949 w 7467600"/>
              <a:gd name="connsiteY319" fmla="*/ 6125175 h 6858000"/>
              <a:gd name="connsiteX320" fmla="*/ 5286321 w 7467600"/>
              <a:gd name="connsiteY320" fmla="*/ 6033555 h 6858000"/>
              <a:gd name="connsiteX321" fmla="*/ 5008210 w 7467600"/>
              <a:gd name="connsiteY321" fmla="*/ 6649194 h 6858000"/>
              <a:gd name="connsiteX322" fmla="*/ 4986321 w 7467600"/>
              <a:gd name="connsiteY322" fmla="*/ 6765687 h 6858000"/>
              <a:gd name="connsiteX323" fmla="*/ 4973474 w 7467600"/>
              <a:gd name="connsiteY323" fmla="*/ 6858000 h 6858000"/>
              <a:gd name="connsiteX324" fmla="*/ 4907178 w 7467600"/>
              <a:gd name="connsiteY324" fmla="*/ 6858000 h 6858000"/>
              <a:gd name="connsiteX325" fmla="*/ 4910810 w 7467600"/>
              <a:gd name="connsiteY325" fmla="*/ 6829660 h 6858000"/>
              <a:gd name="connsiteX326" fmla="*/ 4987461 w 7467600"/>
              <a:gd name="connsiteY326" fmla="*/ 6432994 h 6858000"/>
              <a:gd name="connsiteX327" fmla="*/ 5179262 w 7467600"/>
              <a:gd name="connsiteY327" fmla="*/ 6035044 h 6858000"/>
              <a:gd name="connsiteX328" fmla="*/ 4689678 w 7467600"/>
              <a:gd name="connsiteY328" fmla="*/ 6440241 h 6858000"/>
              <a:gd name="connsiteX329" fmla="*/ 4477543 w 7467600"/>
              <a:gd name="connsiteY329" fmla="*/ 6674836 h 6858000"/>
              <a:gd name="connsiteX330" fmla="*/ 4329957 w 7467600"/>
              <a:gd name="connsiteY330" fmla="*/ 6858000 h 6858000"/>
              <a:gd name="connsiteX331" fmla="*/ 4218595 w 7467600"/>
              <a:gd name="connsiteY331" fmla="*/ 6858000 h 6858000"/>
              <a:gd name="connsiteX332" fmla="*/ 4368888 w 7467600"/>
              <a:gd name="connsiteY332" fmla="*/ 6668412 h 6858000"/>
              <a:gd name="connsiteX333" fmla="*/ 4563091 w 7467600"/>
              <a:gd name="connsiteY333" fmla="*/ 6442508 h 6858000"/>
              <a:gd name="connsiteX334" fmla="*/ 5387324 w 7467600"/>
              <a:gd name="connsiteY334" fmla="*/ 5705830 h 6858000"/>
              <a:gd name="connsiteX335" fmla="*/ 5073620 w 7467600"/>
              <a:gd name="connsiteY335" fmla="*/ 5955437 h 6858000"/>
              <a:gd name="connsiteX336" fmla="*/ 4689789 w 7467600"/>
              <a:gd name="connsiteY336" fmla="*/ 6268382 h 6858000"/>
              <a:gd name="connsiteX337" fmla="*/ 4418722 w 7467600"/>
              <a:gd name="connsiteY337" fmla="*/ 6570886 h 6858000"/>
              <a:gd name="connsiteX338" fmla="*/ 4214944 w 7467600"/>
              <a:gd name="connsiteY338" fmla="*/ 6858000 h 6858000"/>
              <a:gd name="connsiteX339" fmla="*/ 4177898 w 7467600"/>
              <a:gd name="connsiteY339" fmla="*/ 6858000 h 6858000"/>
              <a:gd name="connsiteX340" fmla="*/ 4391597 w 7467600"/>
              <a:gd name="connsiteY340" fmla="*/ 6556370 h 6858000"/>
              <a:gd name="connsiteX341" fmla="*/ 4668889 w 7467600"/>
              <a:gd name="connsiteY341" fmla="*/ 6246399 h 6858000"/>
              <a:gd name="connsiteX342" fmla="*/ 5055427 w 7467600"/>
              <a:gd name="connsiteY342" fmla="*/ 5931476 h 6858000"/>
              <a:gd name="connsiteX343" fmla="*/ 5371814 w 7467600"/>
              <a:gd name="connsiteY343" fmla="*/ 5678975 h 6858000"/>
              <a:gd name="connsiteX344" fmla="*/ 4987918 w 7467600"/>
              <a:gd name="connsiteY344" fmla="*/ 5838701 h 6858000"/>
              <a:gd name="connsiteX345" fmla="*/ 4317146 w 7467600"/>
              <a:gd name="connsiteY345" fmla="*/ 6587716 h 6858000"/>
              <a:gd name="connsiteX346" fmla="*/ 4171627 w 7467600"/>
              <a:gd name="connsiteY346" fmla="*/ 6858000 h 6858000"/>
              <a:gd name="connsiteX347" fmla="*/ 4081585 w 7467600"/>
              <a:gd name="connsiteY347" fmla="*/ 6858000 h 6858000"/>
              <a:gd name="connsiteX348" fmla="*/ 4238603 w 7467600"/>
              <a:gd name="connsiteY348" fmla="*/ 6559341 h 6858000"/>
              <a:gd name="connsiteX349" fmla="*/ 4778333 w 7467600"/>
              <a:gd name="connsiteY349" fmla="*/ 5873626 h 6858000"/>
              <a:gd name="connsiteX350" fmla="*/ 5414185 w 7467600"/>
              <a:gd name="connsiteY350" fmla="*/ 5573882 h 6858000"/>
              <a:gd name="connsiteX351" fmla="*/ 5959648 w 7467600"/>
              <a:gd name="connsiteY351" fmla="*/ 4760797 h 6858000"/>
              <a:gd name="connsiteX352" fmla="*/ 5355019 w 7467600"/>
              <a:gd name="connsiteY352" fmla="*/ 4734672 h 6858000"/>
              <a:gd name="connsiteX353" fmla="*/ 5083565 w 7467600"/>
              <a:gd name="connsiteY353" fmla="*/ 5179121 h 6858000"/>
              <a:gd name="connsiteX354" fmla="*/ 4713577 w 7467600"/>
              <a:gd name="connsiteY354" fmla="*/ 5616803 h 6858000"/>
              <a:gd name="connsiteX355" fmla="*/ 3989559 w 7467600"/>
              <a:gd name="connsiteY355" fmla="*/ 6145945 h 6858000"/>
              <a:gd name="connsiteX356" fmla="*/ 3939824 w 7467600"/>
              <a:gd name="connsiteY356" fmla="*/ 6066900 h 6858000"/>
              <a:gd name="connsiteX357" fmla="*/ 4584537 w 7467600"/>
              <a:gd name="connsiteY357" fmla="*/ 5324826 h 6858000"/>
              <a:gd name="connsiteX358" fmla="*/ 5037105 w 7467600"/>
              <a:gd name="connsiteY358" fmla="*/ 5088765 h 6858000"/>
              <a:gd name="connsiteX359" fmla="*/ 5039930 w 7467600"/>
              <a:gd name="connsiteY359" fmla="*/ 5089585 h 6858000"/>
              <a:gd name="connsiteX360" fmla="*/ 5263764 w 7467600"/>
              <a:gd name="connsiteY360" fmla="*/ 4735525 h 6858000"/>
              <a:gd name="connsiteX361" fmla="*/ 4086300 w 7467600"/>
              <a:gd name="connsiteY361" fmla="*/ 4884599 h 6858000"/>
              <a:gd name="connsiteX362" fmla="*/ 4085485 w 7467600"/>
              <a:gd name="connsiteY362" fmla="*/ 4899070 h 6858000"/>
              <a:gd name="connsiteX363" fmla="*/ 3871915 w 7467600"/>
              <a:gd name="connsiteY363" fmla="*/ 5253645 h 6858000"/>
              <a:gd name="connsiteX364" fmla="*/ 3799374 w 7467600"/>
              <a:gd name="connsiteY364" fmla="*/ 5466127 h 6858000"/>
              <a:gd name="connsiteX365" fmla="*/ 3498850 w 7467600"/>
              <a:gd name="connsiteY365" fmla="*/ 6661888 h 6858000"/>
              <a:gd name="connsiteX366" fmla="*/ 3399216 w 7467600"/>
              <a:gd name="connsiteY366" fmla="*/ 6858000 h 6858000"/>
              <a:gd name="connsiteX367" fmla="*/ 3303688 w 7467600"/>
              <a:gd name="connsiteY367" fmla="*/ 6858000 h 6858000"/>
              <a:gd name="connsiteX368" fmla="*/ 3391774 w 7467600"/>
              <a:gd name="connsiteY368" fmla="*/ 6697181 h 6858000"/>
              <a:gd name="connsiteX369" fmla="*/ 3735540 w 7467600"/>
              <a:gd name="connsiteY369" fmla="*/ 5546923 h 6858000"/>
              <a:gd name="connsiteX370" fmla="*/ 3729438 w 7467600"/>
              <a:gd name="connsiteY370" fmla="*/ 5569058 h 6858000"/>
              <a:gd name="connsiteX371" fmla="*/ 3707782 w 7467600"/>
              <a:gd name="connsiteY371" fmla="*/ 5644908 h 6858000"/>
              <a:gd name="connsiteX372" fmla="*/ 3583827 w 7467600"/>
              <a:gd name="connsiteY372" fmla="*/ 6039215 h 6858000"/>
              <a:gd name="connsiteX373" fmla="*/ 3547861 w 7467600"/>
              <a:gd name="connsiteY373" fmla="*/ 6129609 h 6858000"/>
              <a:gd name="connsiteX374" fmla="*/ 3490905 w 7467600"/>
              <a:gd name="connsiteY374" fmla="*/ 6277660 h 6858000"/>
              <a:gd name="connsiteX375" fmla="*/ 3455859 w 7467600"/>
              <a:gd name="connsiteY375" fmla="*/ 6391301 h 6858000"/>
              <a:gd name="connsiteX376" fmla="*/ 3429112 w 7467600"/>
              <a:gd name="connsiteY376" fmla="*/ 6479469 h 6858000"/>
              <a:gd name="connsiteX377" fmla="*/ 3304862 w 7467600"/>
              <a:gd name="connsiteY377" fmla="*/ 6796476 h 6858000"/>
              <a:gd name="connsiteX378" fmla="*/ 3276071 w 7467600"/>
              <a:gd name="connsiteY378" fmla="*/ 6858000 h 6858000"/>
              <a:gd name="connsiteX379" fmla="*/ 3240805 w 7467600"/>
              <a:gd name="connsiteY379" fmla="*/ 6858000 h 6858000"/>
              <a:gd name="connsiteX380" fmla="*/ 3275917 w 7467600"/>
              <a:gd name="connsiteY380" fmla="*/ 6783192 h 6858000"/>
              <a:gd name="connsiteX381" fmla="*/ 3399358 w 7467600"/>
              <a:gd name="connsiteY381" fmla="*/ 6469011 h 6858000"/>
              <a:gd name="connsiteX382" fmla="*/ 3425650 w 7467600"/>
              <a:gd name="connsiteY382" fmla="*/ 6381333 h 6858000"/>
              <a:gd name="connsiteX383" fmla="*/ 3460661 w 7467600"/>
              <a:gd name="connsiteY383" fmla="*/ 6266763 h 6858000"/>
              <a:gd name="connsiteX384" fmla="*/ 3518021 w 7467600"/>
              <a:gd name="connsiteY384" fmla="*/ 6117298 h 6858000"/>
              <a:gd name="connsiteX385" fmla="*/ 3554035 w 7467600"/>
              <a:gd name="connsiteY385" fmla="*/ 6027832 h 6858000"/>
              <a:gd name="connsiteX386" fmla="*/ 3677174 w 7467600"/>
              <a:gd name="connsiteY386" fmla="*/ 5636351 h 6858000"/>
              <a:gd name="connsiteX387" fmla="*/ 3698819 w 7467600"/>
              <a:gd name="connsiteY387" fmla="*/ 5560503 h 6858000"/>
              <a:gd name="connsiteX388" fmla="*/ 3702094 w 7467600"/>
              <a:gd name="connsiteY388" fmla="*/ 5549194 h 6858000"/>
              <a:gd name="connsiteX389" fmla="*/ 3398355 w 7467600"/>
              <a:gd name="connsiteY389" fmla="*/ 6094603 h 6858000"/>
              <a:gd name="connsiteX390" fmla="*/ 3193941 w 7467600"/>
              <a:gd name="connsiteY390" fmla="*/ 6798775 h 6858000"/>
              <a:gd name="connsiteX391" fmla="*/ 3184140 w 7467600"/>
              <a:gd name="connsiteY391" fmla="*/ 6858000 h 6858000"/>
              <a:gd name="connsiteX392" fmla="*/ 3099978 w 7467600"/>
              <a:gd name="connsiteY392" fmla="*/ 6858000 h 6858000"/>
              <a:gd name="connsiteX393" fmla="*/ 3101556 w 7467600"/>
              <a:gd name="connsiteY393" fmla="*/ 6843337 h 6858000"/>
              <a:gd name="connsiteX394" fmla="*/ 3370162 w 7467600"/>
              <a:gd name="connsiteY394" fmla="*/ 5785550 h 6858000"/>
              <a:gd name="connsiteX395" fmla="*/ 3746477 w 7467600"/>
              <a:gd name="connsiteY395" fmla="*/ 5377889 h 6858000"/>
              <a:gd name="connsiteX396" fmla="*/ 3863399 w 7467600"/>
              <a:gd name="connsiteY396" fmla="*/ 5087257 h 6858000"/>
              <a:gd name="connsiteX397" fmla="*/ 3968712 w 7467600"/>
              <a:gd name="connsiteY397" fmla="*/ 4913989 h 6858000"/>
              <a:gd name="connsiteX398" fmla="*/ 2792390 w 7467600"/>
              <a:gd name="connsiteY398" fmla="*/ 5382974 h 6858000"/>
              <a:gd name="connsiteX399" fmla="*/ 2714982 w 7467600"/>
              <a:gd name="connsiteY399" fmla="*/ 5427051 h 6858000"/>
              <a:gd name="connsiteX400" fmla="*/ 2813361 w 7467600"/>
              <a:gd name="connsiteY400" fmla="*/ 6023912 h 6858000"/>
              <a:gd name="connsiteX401" fmla="*/ 2688430 w 7467600"/>
              <a:gd name="connsiteY401" fmla="*/ 6801564 h 6858000"/>
              <a:gd name="connsiteX402" fmla="*/ 2629626 w 7467600"/>
              <a:gd name="connsiteY402" fmla="*/ 6763394 h 6858000"/>
              <a:gd name="connsiteX403" fmla="*/ 2565328 w 7467600"/>
              <a:gd name="connsiteY403" fmla="*/ 5516399 h 6858000"/>
              <a:gd name="connsiteX404" fmla="*/ 1922999 w 7467600"/>
              <a:gd name="connsiteY404" fmla="*/ 5980343 h 6858000"/>
              <a:gd name="connsiteX405" fmla="*/ 1950261 w 7467600"/>
              <a:gd name="connsiteY405" fmla="*/ 6405858 h 6858000"/>
              <a:gd name="connsiteX406" fmla="*/ 2365554 w 7467600"/>
              <a:gd name="connsiteY406" fmla="*/ 6759107 h 6858000"/>
              <a:gd name="connsiteX407" fmla="*/ 2424142 w 7467600"/>
              <a:gd name="connsiteY407" fmla="*/ 6858000 h 6858000"/>
              <a:gd name="connsiteX408" fmla="*/ 2395994 w 7467600"/>
              <a:gd name="connsiteY408" fmla="*/ 6858000 h 6858000"/>
              <a:gd name="connsiteX409" fmla="*/ 2392863 w 7467600"/>
              <a:gd name="connsiteY409" fmla="*/ 6852964 h 6858000"/>
              <a:gd name="connsiteX410" fmla="*/ 2017589 w 7467600"/>
              <a:gd name="connsiteY410" fmla="*/ 6493982 h 6858000"/>
              <a:gd name="connsiteX411" fmla="*/ 2147336 w 7467600"/>
              <a:gd name="connsiteY411" fmla="*/ 6594052 h 6858000"/>
              <a:gd name="connsiteX412" fmla="*/ 2207047 w 7467600"/>
              <a:gd name="connsiteY412" fmla="*/ 6654540 h 6858000"/>
              <a:gd name="connsiteX413" fmla="*/ 2299106 w 7467600"/>
              <a:gd name="connsiteY413" fmla="*/ 6778931 h 6858000"/>
              <a:gd name="connsiteX414" fmla="*/ 2314430 w 7467600"/>
              <a:gd name="connsiteY414" fmla="*/ 6801144 h 6858000"/>
              <a:gd name="connsiteX415" fmla="*/ 2352406 w 7467600"/>
              <a:gd name="connsiteY415" fmla="*/ 6858000 h 6858000"/>
              <a:gd name="connsiteX416" fmla="*/ 2314492 w 7467600"/>
              <a:gd name="connsiteY416" fmla="*/ 6858000 h 6858000"/>
              <a:gd name="connsiteX417" fmla="*/ 2288095 w 7467600"/>
              <a:gd name="connsiteY417" fmla="*/ 6818030 h 6858000"/>
              <a:gd name="connsiteX418" fmla="*/ 2272768 w 7467600"/>
              <a:gd name="connsiteY418" fmla="*/ 6795822 h 6858000"/>
              <a:gd name="connsiteX419" fmla="*/ 2182715 w 7467600"/>
              <a:gd name="connsiteY419" fmla="*/ 6675071 h 6858000"/>
              <a:gd name="connsiteX420" fmla="*/ 2032061 w 7467600"/>
              <a:gd name="connsiteY420" fmla="*/ 6541380 h 6858000"/>
              <a:gd name="connsiteX421" fmla="*/ 2257220 w 7467600"/>
              <a:gd name="connsiteY421" fmla="*/ 6826257 h 6858000"/>
              <a:gd name="connsiteX422" fmla="*/ 2281324 w 7467600"/>
              <a:gd name="connsiteY422" fmla="*/ 6858000 h 6858000"/>
              <a:gd name="connsiteX423" fmla="*/ 2242860 w 7467600"/>
              <a:gd name="connsiteY423" fmla="*/ 6858000 h 6858000"/>
              <a:gd name="connsiteX424" fmla="*/ 2232818 w 7467600"/>
              <a:gd name="connsiteY424" fmla="*/ 6844926 h 6858000"/>
              <a:gd name="connsiteX425" fmla="*/ 1990172 w 7467600"/>
              <a:gd name="connsiteY425" fmla="*/ 6542121 h 6858000"/>
              <a:gd name="connsiteX426" fmla="*/ 2124090 w 7467600"/>
              <a:gd name="connsiteY426" fmla="*/ 6761017 h 6858000"/>
              <a:gd name="connsiteX427" fmla="*/ 2200380 w 7467600"/>
              <a:gd name="connsiteY427" fmla="*/ 6858000 h 6858000"/>
              <a:gd name="connsiteX428" fmla="*/ 2147507 w 7467600"/>
              <a:gd name="connsiteY428" fmla="*/ 6858000 h 6858000"/>
              <a:gd name="connsiteX429" fmla="*/ 2070668 w 7467600"/>
              <a:gd name="connsiteY429" fmla="*/ 6761520 h 6858000"/>
              <a:gd name="connsiteX430" fmla="*/ 1975142 w 7467600"/>
              <a:gd name="connsiteY430" fmla="*/ 6585570 h 6858000"/>
              <a:gd name="connsiteX431" fmla="*/ 2050035 w 7467600"/>
              <a:gd name="connsiteY431" fmla="*/ 6813345 h 6858000"/>
              <a:gd name="connsiteX432" fmla="*/ 2063025 w 7467600"/>
              <a:gd name="connsiteY432" fmla="*/ 6858000 h 6858000"/>
              <a:gd name="connsiteX433" fmla="*/ 2021675 w 7467600"/>
              <a:gd name="connsiteY433" fmla="*/ 6858000 h 6858000"/>
              <a:gd name="connsiteX434" fmla="*/ 2019308 w 7467600"/>
              <a:gd name="connsiteY434" fmla="*/ 6847118 h 6858000"/>
              <a:gd name="connsiteX435" fmla="*/ 1938835 w 7467600"/>
              <a:gd name="connsiteY435" fmla="*/ 6551160 h 6858000"/>
              <a:gd name="connsiteX436" fmla="*/ 1953230 w 7467600"/>
              <a:gd name="connsiteY436" fmla="*/ 6759699 h 6858000"/>
              <a:gd name="connsiteX437" fmla="*/ 1956763 w 7467600"/>
              <a:gd name="connsiteY437" fmla="*/ 6778191 h 6858000"/>
              <a:gd name="connsiteX438" fmla="*/ 1967925 w 7467600"/>
              <a:gd name="connsiteY438" fmla="*/ 6858000 h 6858000"/>
              <a:gd name="connsiteX439" fmla="*/ 1936622 w 7467600"/>
              <a:gd name="connsiteY439" fmla="*/ 6858000 h 6858000"/>
              <a:gd name="connsiteX440" fmla="*/ 1926261 w 7467600"/>
              <a:gd name="connsiteY440" fmla="*/ 6784064 h 6858000"/>
              <a:gd name="connsiteX441" fmla="*/ 1922724 w 7467600"/>
              <a:gd name="connsiteY441" fmla="*/ 6765577 h 6858000"/>
              <a:gd name="connsiteX442" fmla="*/ 1904650 w 7467600"/>
              <a:gd name="connsiteY442" fmla="*/ 6639616 h 6858000"/>
              <a:gd name="connsiteX443" fmla="*/ 1885273 w 7467600"/>
              <a:gd name="connsiteY443" fmla="*/ 6858000 h 6858000"/>
              <a:gd name="connsiteX444" fmla="*/ 1854363 w 7467600"/>
              <a:gd name="connsiteY444" fmla="*/ 6858000 h 6858000"/>
              <a:gd name="connsiteX445" fmla="*/ 1880391 w 7467600"/>
              <a:gd name="connsiteY445" fmla="*/ 6603796 h 6858000"/>
              <a:gd name="connsiteX446" fmla="*/ 1818273 w 7467600"/>
              <a:gd name="connsiteY446" fmla="*/ 6715729 h 6858000"/>
              <a:gd name="connsiteX447" fmla="*/ 1794691 w 7467600"/>
              <a:gd name="connsiteY447" fmla="*/ 6843239 h 6858000"/>
              <a:gd name="connsiteX448" fmla="*/ 1794914 w 7467600"/>
              <a:gd name="connsiteY448" fmla="*/ 6858000 h 6858000"/>
              <a:gd name="connsiteX449" fmla="*/ 1746128 w 7467600"/>
              <a:gd name="connsiteY449" fmla="*/ 6858000 h 6858000"/>
              <a:gd name="connsiteX450" fmla="*/ 1753934 w 7467600"/>
              <a:gd name="connsiteY450" fmla="*/ 6724796 h 6858000"/>
              <a:gd name="connsiteX451" fmla="*/ 1792053 w 7467600"/>
              <a:gd name="connsiteY451" fmla="*/ 6572396 h 6858000"/>
              <a:gd name="connsiteX452" fmla="*/ 1862248 w 7467600"/>
              <a:gd name="connsiteY452" fmla="*/ 6266397 h 6858000"/>
              <a:gd name="connsiteX453" fmla="*/ 1862250 w 7467600"/>
              <a:gd name="connsiteY453" fmla="*/ 6033531 h 6858000"/>
              <a:gd name="connsiteX454" fmla="*/ 1211999 w 7467600"/>
              <a:gd name="connsiteY454" fmla="*/ 6683610 h 6858000"/>
              <a:gd name="connsiteX455" fmla="*/ 1213266 w 7467600"/>
              <a:gd name="connsiteY455" fmla="*/ 6691947 h 6858000"/>
              <a:gd name="connsiteX456" fmla="*/ 1203370 w 7467600"/>
              <a:gd name="connsiteY456" fmla="*/ 6850676 h 6858000"/>
              <a:gd name="connsiteX457" fmla="*/ 1203671 w 7467600"/>
              <a:gd name="connsiteY457" fmla="*/ 6858000 h 6858000"/>
              <a:gd name="connsiteX458" fmla="*/ 1143180 w 7467600"/>
              <a:gd name="connsiteY458" fmla="*/ 6858000 h 6858000"/>
              <a:gd name="connsiteX459" fmla="*/ 1142176 w 7467600"/>
              <a:gd name="connsiteY459" fmla="*/ 6766045 h 6858000"/>
              <a:gd name="connsiteX460" fmla="*/ 1067484 w 7467600"/>
              <a:gd name="connsiteY460" fmla="*/ 6858000 h 6858000"/>
              <a:gd name="connsiteX461" fmla="*/ 953928 w 7467600"/>
              <a:gd name="connsiteY461" fmla="*/ 6858000 h 6858000"/>
              <a:gd name="connsiteX462" fmla="*/ 959715 w 7467600"/>
              <a:gd name="connsiteY462" fmla="*/ 6850185 h 6858000"/>
              <a:gd name="connsiteX463" fmla="*/ 1483788 w 7467600"/>
              <a:gd name="connsiteY463" fmla="*/ 6259174 h 6858000"/>
              <a:gd name="connsiteX464" fmla="*/ 1100671 w 7467600"/>
              <a:gd name="connsiteY464" fmla="*/ 6252137 h 6858000"/>
              <a:gd name="connsiteX465" fmla="*/ 1090144 w 7467600"/>
              <a:gd name="connsiteY465" fmla="*/ 6256748 h 6858000"/>
              <a:gd name="connsiteX466" fmla="*/ 1095872 w 7467600"/>
              <a:gd name="connsiteY466" fmla="*/ 6271892 h 6858000"/>
              <a:gd name="connsiteX467" fmla="*/ 262785 w 7467600"/>
              <a:gd name="connsiteY467" fmla="*/ 6845450 h 6858000"/>
              <a:gd name="connsiteX468" fmla="*/ 209968 w 7467600"/>
              <a:gd name="connsiteY468" fmla="*/ 6770713 h 6858000"/>
              <a:gd name="connsiteX469" fmla="*/ 873460 w 7467600"/>
              <a:gd name="connsiteY469" fmla="*/ 6253768 h 6858000"/>
              <a:gd name="connsiteX470" fmla="*/ 192686 w 7467600"/>
              <a:gd name="connsiteY470" fmla="*/ 5849257 h 6858000"/>
              <a:gd name="connsiteX471" fmla="*/ 4696 w 7467600"/>
              <a:gd name="connsiteY471" fmla="*/ 5697668 h 6858000"/>
              <a:gd name="connsiteX472" fmla="*/ 0 w 7467600"/>
              <a:gd name="connsiteY472" fmla="*/ 5689984 h 6858000"/>
              <a:gd name="connsiteX473" fmla="*/ 0 w 7467600"/>
              <a:gd name="connsiteY473" fmla="*/ 5513472 h 6858000"/>
              <a:gd name="connsiteX474" fmla="*/ 174101 w 7467600"/>
              <a:gd name="connsiteY474" fmla="*/ 5620277 h 6858000"/>
              <a:gd name="connsiteX475" fmla="*/ 891800 w 7467600"/>
              <a:gd name="connsiteY475" fmla="*/ 6036935 h 6858000"/>
              <a:gd name="connsiteX476" fmla="*/ 1072219 w 7467600"/>
              <a:gd name="connsiteY476" fmla="*/ 6169443 h 6858000"/>
              <a:gd name="connsiteX477" fmla="*/ 1074117 w 7467600"/>
              <a:gd name="connsiteY477" fmla="*/ 6170301 h 6858000"/>
              <a:gd name="connsiteX478" fmla="*/ 1083114 w 7467600"/>
              <a:gd name="connsiteY478" fmla="*/ 6174131 h 6858000"/>
              <a:gd name="connsiteX479" fmla="*/ 1543010 w 7467600"/>
              <a:gd name="connsiteY479" fmla="*/ 6191140 h 6858000"/>
              <a:gd name="connsiteX480" fmla="*/ 1551080 w 7467600"/>
              <a:gd name="connsiteY480" fmla="*/ 6195006 h 6858000"/>
              <a:gd name="connsiteX481" fmla="*/ 2345443 w 7467600"/>
              <a:gd name="connsiteY481" fmla="*/ 5549882 h 6858000"/>
              <a:gd name="connsiteX482" fmla="*/ 1721499 w 7467600"/>
              <a:gd name="connsiteY482" fmla="*/ 5599969 h 6858000"/>
              <a:gd name="connsiteX483" fmla="*/ 767716 w 7467600"/>
              <a:gd name="connsiteY483" fmla="*/ 5472768 h 6858000"/>
              <a:gd name="connsiteX484" fmla="*/ 722147 w 7467600"/>
              <a:gd name="connsiteY484" fmla="*/ 5393091 h 6858000"/>
              <a:gd name="connsiteX485" fmla="*/ 1485552 w 7467600"/>
              <a:gd name="connsiteY485" fmla="*/ 5313202 h 6858000"/>
              <a:gd name="connsiteX486" fmla="*/ 2143004 w 7467600"/>
              <a:gd name="connsiteY486" fmla="*/ 5402420 h 6858000"/>
              <a:gd name="connsiteX487" fmla="*/ 1933391 w 7467600"/>
              <a:gd name="connsiteY487" fmla="*/ 5156971 h 6858000"/>
              <a:gd name="connsiteX488" fmla="*/ 1827118 w 7467600"/>
              <a:gd name="connsiteY488" fmla="*/ 4968410 h 6858000"/>
              <a:gd name="connsiteX489" fmla="*/ 1837349 w 7467600"/>
              <a:gd name="connsiteY489" fmla="*/ 4956357 h 6858000"/>
              <a:gd name="connsiteX490" fmla="*/ 2162835 w 7467600"/>
              <a:gd name="connsiteY490" fmla="*/ 5187853 h 6858000"/>
              <a:gd name="connsiteX491" fmla="*/ 2257167 w 7467600"/>
              <a:gd name="connsiteY491" fmla="*/ 5462123 h 6858000"/>
              <a:gd name="connsiteX492" fmla="*/ 2261598 w 7467600"/>
              <a:gd name="connsiteY492" fmla="*/ 5467998 h 6858000"/>
              <a:gd name="connsiteX493" fmla="*/ 2437177 w 7467600"/>
              <a:gd name="connsiteY493" fmla="*/ 5479608 h 6858000"/>
              <a:gd name="connsiteX494" fmla="*/ 2445247 w 7467600"/>
              <a:gd name="connsiteY494" fmla="*/ 5483476 h 6858000"/>
              <a:gd name="connsiteX495" fmla="*/ 2743626 w 7467600"/>
              <a:gd name="connsiteY495" fmla="*/ 5304819 h 6858000"/>
              <a:gd name="connsiteX496" fmla="*/ 3048102 w 7467600"/>
              <a:gd name="connsiteY496" fmla="*/ 5150595 h 6858000"/>
              <a:gd name="connsiteX497" fmla="*/ 1799414 w 7467600"/>
              <a:gd name="connsiteY497" fmla="*/ 4694732 h 6858000"/>
              <a:gd name="connsiteX498" fmla="*/ 1771735 w 7467600"/>
              <a:gd name="connsiteY498" fmla="*/ 4619929 h 6858000"/>
              <a:gd name="connsiteX499" fmla="*/ 3104273 w 7467600"/>
              <a:gd name="connsiteY499" fmla="*/ 5076159 h 6858000"/>
              <a:gd name="connsiteX500" fmla="*/ 3113245 w 7467600"/>
              <a:gd name="connsiteY500" fmla="*/ 5090705 h 6858000"/>
              <a:gd name="connsiteX501" fmla="*/ 3126294 w 7467600"/>
              <a:gd name="connsiteY501" fmla="*/ 5114400 h 6858000"/>
              <a:gd name="connsiteX502" fmla="*/ 3937433 w 7467600"/>
              <a:gd name="connsiteY502" fmla="*/ 4830473 h 6858000"/>
              <a:gd name="connsiteX503" fmla="*/ 3590475 w 7467600"/>
              <a:gd name="connsiteY503" fmla="*/ 4597974 h 6858000"/>
              <a:gd name="connsiteX504" fmla="*/ 3100264 w 7467600"/>
              <a:gd name="connsiteY504" fmla="*/ 4579845 h 6858000"/>
              <a:gd name="connsiteX505" fmla="*/ 2183576 w 7467600"/>
              <a:gd name="connsiteY505" fmla="*/ 4227150 h 6858000"/>
              <a:gd name="connsiteX506" fmla="*/ 2151029 w 7467600"/>
              <a:gd name="connsiteY506" fmla="*/ 4146947 h 6858000"/>
              <a:gd name="connsiteX507" fmla="*/ 3563434 w 7467600"/>
              <a:gd name="connsiteY507" fmla="*/ 4469115 h 6858000"/>
              <a:gd name="connsiteX508" fmla="*/ 3177952 w 7467600"/>
              <a:gd name="connsiteY508" fmla="*/ 3657386 h 6858000"/>
              <a:gd name="connsiteX509" fmla="*/ 3189263 w 7467600"/>
              <a:gd name="connsiteY509" fmla="*/ 3625726 h 6858000"/>
              <a:gd name="connsiteX510" fmla="*/ 3560912 w 7467600"/>
              <a:gd name="connsiteY510" fmla="*/ 4079863 h 6858000"/>
              <a:gd name="connsiteX511" fmla="*/ 3626636 w 7467600"/>
              <a:gd name="connsiteY511" fmla="*/ 4512230 h 6858000"/>
              <a:gd name="connsiteX512" fmla="*/ 3653088 w 7467600"/>
              <a:gd name="connsiteY512" fmla="*/ 4521417 h 6858000"/>
              <a:gd name="connsiteX513" fmla="*/ 3988128 w 7467600"/>
              <a:gd name="connsiteY513" fmla="*/ 4817267 h 6858000"/>
              <a:gd name="connsiteX514" fmla="*/ 4830582 w 7467600"/>
              <a:gd name="connsiteY514" fmla="*/ 4676000 h 6858000"/>
              <a:gd name="connsiteX515" fmla="*/ 4830100 w 7467600"/>
              <a:gd name="connsiteY515" fmla="*/ 4675554 h 6858000"/>
              <a:gd name="connsiteX516" fmla="*/ 4036318 w 7467600"/>
              <a:gd name="connsiteY516" fmla="*/ 4147013 h 6858000"/>
              <a:gd name="connsiteX517" fmla="*/ 3432098 w 7467600"/>
              <a:gd name="connsiteY517" fmla="*/ 3537312 h 6858000"/>
              <a:gd name="connsiteX518" fmla="*/ 3446761 w 7467600"/>
              <a:gd name="connsiteY518" fmla="*/ 3461278 h 6858000"/>
              <a:gd name="connsiteX519" fmla="*/ 4419733 w 7467600"/>
              <a:gd name="connsiteY519" fmla="*/ 3963555 h 6858000"/>
              <a:gd name="connsiteX520" fmla="*/ 4781371 w 7467600"/>
              <a:gd name="connsiteY520" fmla="*/ 4458604 h 6858000"/>
              <a:gd name="connsiteX521" fmla="*/ 4780440 w 7467600"/>
              <a:gd name="connsiteY521" fmla="*/ 4470290 h 6858000"/>
              <a:gd name="connsiteX522" fmla="*/ 4898954 w 7467600"/>
              <a:gd name="connsiteY522" fmla="*/ 4662092 h 6858000"/>
              <a:gd name="connsiteX523" fmla="*/ 4900699 w 7467600"/>
              <a:gd name="connsiteY523" fmla="*/ 4670867 h 6858000"/>
              <a:gd name="connsiteX524" fmla="*/ 5714511 w 7467600"/>
              <a:gd name="connsiteY524" fmla="*/ 4663483 h 6858000"/>
              <a:gd name="connsiteX525" fmla="*/ 5464793 w 7467600"/>
              <a:gd name="connsiteY525" fmla="*/ 4393556 h 6858000"/>
              <a:gd name="connsiteX526" fmla="*/ 5461897 w 7467600"/>
              <a:gd name="connsiteY526" fmla="*/ 4390879 h 6858000"/>
              <a:gd name="connsiteX527" fmla="*/ 4294126 w 7467600"/>
              <a:gd name="connsiteY527" fmla="*/ 3303048 h 6858000"/>
              <a:gd name="connsiteX528" fmla="*/ 4305321 w 7467600"/>
              <a:gd name="connsiteY528" fmla="*/ 3256953 h 6858000"/>
              <a:gd name="connsiteX529" fmla="*/ 4949299 w 7467600"/>
              <a:gd name="connsiteY529" fmla="*/ 3766336 h 6858000"/>
              <a:gd name="connsiteX530" fmla="*/ 5291452 w 7467600"/>
              <a:gd name="connsiteY530" fmla="*/ 4076801 h 6858000"/>
              <a:gd name="connsiteX531" fmla="*/ 5434998 w 7467600"/>
              <a:gd name="connsiteY531" fmla="*/ 4254100 h 6858000"/>
              <a:gd name="connsiteX532" fmla="*/ 5351015 w 7467600"/>
              <a:gd name="connsiteY532" fmla="*/ 3760989 h 6858000"/>
              <a:gd name="connsiteX533" fmla="*/ 5413780 w 7467600"/>
              <a:gd name="connsiteY533" fmla="*/ 2966265 h 6858000"/>
              <a:gd name="connsiteX534" fmla="*/ 5425627 w 7467600"/>
              <a:gd name="connsiteY534" fmla="*/ 2954192 h 6858000"/>
              <a:gd name="connsiteX535" fmla="*/ 6604735 w 7467600"/>
              <a:gd name="connsiteY535" fmla="*/ 2041381 h 6858000"/>
              <a:gd name="connsiteX536" fmla="*/ 7204487 w 7467600"/>
              <a:gd name="connsiteY536" fmla="*/ 2742112 h 6858000"/>
              <a:gd name="connsiteX537" fmla="*/ 7131592 w 7467600"/>
              <a:gd name="connsiteY537" fmla="*/ 2672096 h 6858000"/>
              <a:gd name="connsiteX538" fmla="*/ 6996344 w 7467600"/>
              <a:gd name="connsiteY538" fmla="*/ 2518310 h 6858000"/>
              <a:gd name="connsiteX539" fmla="*/ 6735495 w 7467600"/>
              <a:gd name="connsiteY539" fmla="*/ 2196890 h 6858000"/>
              <a:gd name="connsiteX540" fmla="*/ 6721901 w 7467600"/>
              <a:gd name="connsiteY540" fmla="*/ 2179274 h 6858000"/>
              <a:gd name="connsiteX541" fmla="*/ 6604735 w 7467600"/>
              <a:gd name="connsiteY541" fmla="*/ 2041381 h 6858000"/>
              <a:gd name="connsiteX542" fmla="*/ 6591670 w 7467600"/>
              <a:gd name="connsiteY542" fmla="*/ 1988277 h 6858000"/>
              <a:gd name="connsiteX543" fmla="*/ 6747349 w 7467600"/>
              <a:gd name="connsiteY543" fmla="*/ 2160069 h 6858000"/>
              <a:gd name="connsiteX544" fmla="*/ 6760943 w 7467600"/>
              <a:gd name="connsiteY544" fmla="*/ 2177686 h 6858000"/>
              <a:gd name="connsiteX545" fmla="*/ 7021065 w 7467600"/>
              <a:gd name="connsiteY545" fmla="*/ 2498102 h 6858000"/>
              <a:gd name="connsiteX546" fmla="*/ 7155223 w 7467600"/>
              <a:gd name="connsiteY546" fmla="*/ 2650386 h 6858000"/>
              <a:gd name="connsiteX547" fmla="*/ 7203167 w 7467600"/>
              <a:gd name="connsiteY547" fmla="*/ 2697288 h 6858000"/>
              <a:gd name="connsiteX548" fmla="*/ 6937703 w 7467600"/>
              <a:gd name="connsiteY548" fmla="*/ 2321981 h 6858000"/>
              <a:gd name="connsiteX549" fmla="*/ 6591670 w 7467600"/>
              <a:gd name="connsiteY549" fmla="*/ 1988277 h 6858000"/>
              <a:gd name="connsiteX550" fmla="*/ 5798671 w 7467600"/>
              <a:gd name="connsiteY550" fmla="*/ 1981601 h 6858000"/>
              <a:gd name="connsiteX551" fmla="*/ 5754709 w 7467600"/>
              <a:gd name="connsiteY551" fmla="*/ 2071454 h 6858000"/>
              <a:gd name="connsiteX552" fmla="*/ 5763044 w 7467600"/>
              <a:gd name="connsiteY552" fmla="*/ 2842206 h 6858000"/>
              <a:gd name="connsiteX553" fmla="*/ 5764974 w 7467600"/>
              <a:gd name="connsiteY553" fmla="*/ 2799609 h 6858000"/>
              <a:gd name="connsiteX554" fmla="*/ 5767665 w 7467600"/>
              <a:gd name="connsiteY554" fmla="*/ 2666409 h 6858000"/>
              <a:gd name="connsiteX555" fmla="*/ 5763055 w 7467600"/>
              <a:gd name="connsiteY555" fmla="*/ 2579705 h 6858000"/>
              <a:gd name="connsiteX556" fmla="*/ 5758079 w 7467600"/>
              <a:gd name="connsiteY556" fmla="*/ 2492508 h 6858000"/>
              <a:gd name="connsiteX557" fmla="*/ 5779325 w 7467600"/>
              <a:gd name="connsiteY557" fmla="*/ 2197069 h 6858000"/>
              <a:gd name="connsiteX558" fmla="*/ 5798671 w 7467600"/>
              <a:gd name="connsiteY558" fmla="*/ 1981601 h 6858000"/>
              <a:gd name="connsiteX559" fmla="*/ 5829202 w 7467600"/>
              <a:gd name="connsiteY559" fmla="*/ 1971679 h 6858000"/>
              <a:gd name="connsiteX560" fmla="*/ 5809558 w 7467600"/>
              <a:gd name="connsiteY560" fmla="*/ 2198043 h 6858000"/>
              <a:gd name="connsiteX561" fmla="*/ 5788653 w 7467600"/>
              <a:gd name="connsiteY561" fmla="*/ 2489430 h 6858000"/>
              <a:gd name="connsiteX562" fmla="*/ 5793439 w 7467600"/>
              <a:gd name="connsiteY562" fmla="*/ 2575235 h 6858000"/>
              <a:gd name="connsiteX563" fmla="*/ 5796837 w 7467600"/>
              <a:gd name="connsiteY563" fmla="*/ 2637633 h 6858000"/>
              <a:gd name="connsiteX564" fmla="*/ 5818614 w 7467600"/>
              <a:gd name="connsiteY564" fmla="*/ 2473055 h 6858000"/>
              <a:gd name="connsiteX565" fmla="*/ 5829202 w 7467600"/>
              <a:gd name="connsiteY565" fmla="*/ 1971679 h 6858000"/>
              <a:gd name="connsiteX566" fmla="*/ 5911389 w 7467600"/>
              <a:gd name="connsiteY566" fmla="*/ 1898371 h 6858000"/>
              <a:gd name="connsiteX567" fmla="*/ 6237627 w 7467600"/>
              <a:gd name="connsiteY567" fmla="*/ 2231921 h 6858000"/>
              <a:gd name="connsiteX568" fmla="*/ 5911389 w 7467600"/>
              <a:gd name="connsiteY568" fmla="*/ 1898371 h 6858000"/>
              <a:gd name="connsiteX569" fmla="*/ 6944437 w 7467600"/>
              <a:gd name="connsiteY569" fmla="*/ 1575402 h 6858000"/>
              <a:gd name="connsiteX570" fmla="*/ 6304730 w 7467600"/>
              <a:gd name="connsiteY570" fmla="*/ 1766654 h 6858000"/>
              <a:gd name="connsiteX571" fmla="*/ 6944437 w 7467600"/>
              <a:gd name="connsiteY571" fmla="*/ 1575402 h 6858000"/>
              <a:gd name="connsiteX572" fmla="*/ 7019523 w 7467600"/>
              <a:gd name="connsiteY572" fmla="*/ 1519450 h 6858000"/>
              <a:gd name="connsiteX573" fmla="*/ 6298091 w 7467600"/>
              <a:gd name="connsiteY573" fmla="*/ 1737122 h 6858000"/>
              <a:gd name="connsiteX574" fmla="*/ 7019523 w 7467600"/>
              <a:gd name="connsiteY574" fmla="*/ 1519450 h 6858000"/>
              <a:gd name="connsiteX575" fmla="*/ 2399523 w 7467600"/>
              <a:gd name="connsiteY575" fmla="*/ 1428234 h 6858000"/>
              <a:gd name="connsiteX576" fmla="*/ 2224982 w 7467600"/>
              <a:gd name="connsiteY576" fmla="*/ 1826201 h 6858000"/>
              <a:gd name="connsiteX577" fmla="*/ 2096099 w 7467600"/>
              <a:gd name="connsiteY577" fmla="*/ 2345900 h 6858000"/>
              <a:gd name="connsiteX578" fmla="*/ 2283317 w 7467600"/>
              <a:gd name="connsiteY578" fmla="*/ 1796925 h 6858000"/>
              <a:gd name="connsiteX579" fmla="*/ 2399523 w 7467600"/>
              <a:gd name="connsiteY579" fmla="*/ 1428234 h 6858000"/>
              <a:gd name="connsiteX580" fmla="*/ 2448558 w 7467600"/>
              <a:gd name="connsiteY580" fmla="*/ 1373435 h 6858000"/>
              <a:gd name="connsiteX581" fmla="*/ 2312521 w 7467600"/>
              <a:gd name="connsiteY581" fmla="*/ 1806140 h 6858000"/>
              <a:gd name="connsiteX582" fmla="*/ 2127533 w 7467600"/>
              <a:gd name="connsiteY582" fmla="*/ 2348380 h 6858000"/>
              <a:gd name="connsiteX583" fmla="*/ 2358080 w 7467600"/>
              <a:gd name="connsiteY583" fmla="*/ 1866134 h 6858000"/>
              <a:gd name="connsiteX584" fmla="*/ 2407436 w 7467600"/>
              <a:gd name="connsiteY584" fmla="*/ 1651070 h 6858000"/>
              <a:gd name="connsiteX585" fmla="*/ 2448558 w 7467600"/>
              <a:gd name="connsiteY585" fmla="*/ 1373435 h 6858000"/>
              <a:gd name="connsiteX586" fmla="*/ 278707 w 7467600"/>
              <a:gd name="connsiteY586" fmla="*/ 1352270 h 6858000"/>
              <a:gd name="connsiteX587" fmla="*/ 321570 w 7467600"/>
              <a:gd name="connsiteY587" fmla="*/ 1861610 h 6858000"/>
              <a:gd name="connsiteX588" fmla="*/ 294281 w 7467600"/>
              <a:gd name="connsiteY588" fmla="*/ 1440658 h 6858000"/>
              <a:gd name="connsiteX589" fmla="*/ 278707 w 7467600"/>
              <a:gd name="connsiteY589" fmla="*/ 1352270 h 6858000"/>
              <a:gd name="connsiteX590" fmla="*/ 1423821 w 7467600"/>
              <a:gd name="connsiteY590" fmla="*/ 1351958 h 6858000"/>
              <a:gd name="connsiteX591" fmla="*/ 1638521 w 7467600"/>
              <a:gd name="connsiteY591" fmla="*/ 1908470 h 6858000"/>
              <a:gd name="connsiteX592" fmla="*/ 1754199 w 7467600"/>
              <a:gd name="connsiteY592" fmla="*/ 2149284 h 6858000"/>
              <a:gd name="connsiteX593" fmla="*/ 1908359 w 7467600"/>
              <a:gd name="connsiteY593" fmla="*/ 2364988 h 6858000"/>
              <a:gd name="connsiteX594" fmla="*/ 1647661 w 7467600"/>
              <a:gd name="connsiteY594" fmla="*/ 1825945 h 6858000"/>
              <a:gd name="connsiteX595" fmla="*/ 1423821 w 7467600"/>
              <a:gd name="connsiteY595" fmla="*/ 1351958 h 6858000"/>
              <a:gd name="connsiteX596" fmla="*/ 1431890 w 7467600"/>
              <a:gd name="connsiteY596" fmla="*/ 1306475 h 6858000"/>
              <a:gd name="connsiteX597" fmla="*/ 1507597 w 7467600"/>
              <a:gd name="connsiteY597" fmla="*/ 1446132 h 6858000"/>
              <a:gd name="connsiteX598" fmla="*/ 1674586 w 7467600"/>
              <a:gd name="connsiteY598" fmla="*/ 1813832 h 6858000"/>
              <a:gd name="connsiteX599" fmla="*/ 1815950 w 7467600"/>
              <a:gd name="connsiteY599" fmla="*/ 2128564 h 6858000"/>
              <a:gd name="connsiteX600" fmla="*/ 1984242 w 7467600"/>
              <a:gd name="connsiteY600" fmla="*/ 2430829 h 6858000"/>
              <a:gd name="connsiteX601" fmla="*/ 2014023 w 7467600"/>
              <a:gd name="connsiteY601" fmla="*/ 2450995 h 6858000"/>
              <a:gd name="connsiteX602" fmla="*/ 1747337 w 7467600"/>
              <a:gd name="connsiteY602" fmla="*/ 1855264 h 6858000"/>
              <a:gd name="connsiteX603" fmla="*/ 1533749 w 7467600"/>
              <a:gd name="connsiteY603" fmla="*/ 1478656 h 6858000"/>
              <a:gd name="connsiteX604" fmla="*/ 1431890 w 7467600"/>
              <a:gd name="connsiteY604" fmla="*/ 1306475 h 6858000"/>
              <a:gd name="connsiteX605" fmla="*/ 5052692 w 7467600"/>
              <a:gd name="connsiteY605" fmla="*/ 1292994 h 6858000"/>
              <a:gd name="connsiteX606" fmla="*/ 5200661 w 7467600"/>
              <a:gd name="connsiteY606" fmla="*/ 1635186 h 6858000"/>
              <a:gd name="connsiteX607" fmla="*/ 5297138 w 7467600"/>
              <a:gd name="connsiteY607" fmla="*/ 1906351 h 6858000"/>
              <a:gd name="connsiteX608" fmla="*/ 5052692 w 7467600"/>
              <a:gd name="connsiteY608" fmla="*/ 1292994 h 6858000"/>
              <a:gd name="connsiteX609" fmla="*/ 5009948 w 7467600"/>
              <a:gd name="connsiteY609" fmla="*/ 1273619 h 6858000"/>
              <a:gd name="connsiteX610" fmla="*/ 5121777 w 7467600"/>
              <a:gd name="connsiteY610" fmla="*/ 1654213 h 6858000"/>
              <a:gd name="connsiteX611" fmla="*/ 5293545 w 7467600"/>
              <a:gd name="connsiteY611" fmla="*/ 2072247 h 6858000"/>
              <a:gd name="connsiteX612" fmla="*/ 5294042 w 7467600"/>
              <a:gd name="connsiteY612" fmla="*/ 2065019 h 6858000"/>
              <a:gd name="connsiteX613" fmla="*/ 5171936 w 7467600"/>
              <a:gd name="connsiteY613" fmla="*/ 1647613 h 6858000"/>
              <a:gd name="connsiteX614" fmla="*/ 5009948 w 7467600"/>
              <a:gd name="connsiteY614" fmla="*/ 1273619 h 6858000"/>
              <a:gd name="connsiteX615" fmla="*/ 655236 w 7467600"/>
              <a:gd name="connsiteY615" fmla="*/ 1268632 h 6858000"/>
              <a:gd name="connsiteX616" fmla="*/ 839521 w 7467600"/>
              <a:gd name="connsiteY616" fmla="*/ 1685315 h 6858000"/>
              <a:gd name="connsiteX617" fmla="*/ 1109416 w 7467600"/>
              <a:gd name="connsiteY617" fmla="*/ 2061663 h 6858000"/>
              <a:gd name="connsiteX618" fmla="*/ 1298300 w 7467600"/>
              <a:gd name="connsiteY618" fmla="*/ 2247742 h 6858000"/>
              <a:gd name="connsiteX619" fmla="*/ 1125871 w 7467600"/>
              <a:gd name="connsiteY619" fmla="*/ 1989513 h 6858000"/>
              <a:gd name="connsiteX620" fmla="*/ 981574 w 7467600"/>
              <a:gd name="connsiteY620" fmla="*/ 1783157 h 6858000"/>
              <a:gd name="connsiteX621" fmla="*/ 922198 w 7467600"/>
              <a:gd name="connsiteY621" fmla="*/ 1677437 h 6858000"/>
              <a:gd name="connsiteX622" fmla="*/ 869293 w 7467600"/>
              <a:gd name="connsiteY622" fmla="*/ 1583214 h 6858000"/>
              <a:gd name="connsiteX623" fmla="*/ 751431 w 7467600"/>
              <a:gd name="connsiteY623" fmla="*/ 1405731 h 6858000"/>
              <a:gd name="connsiteX624" fmla="*/ 655236 w 7467600"/>
              <a:gd name="connsiteY624" fmla="*/ 1268632 h 6858000"/>
              <a:gd name="connsiteX625" fmla="*/ 6516292 w 7467600"/>
              <a:gd name="connsiteY625" fmla="*/ 1263064 h 6858000"/>
              <a:gd name="connsiteX626" fmla="*/ 5736320 w 7467600"/>
              <a:gd name="connsiteY626" fmla="*/ 1501803 h 6858000"/>
              <a:gd name="connsiteX627" fmla="*/ 6516292 w 7467600"/>
              <a:gd name="connsiteY627" fmla="*/ 1263064 h 6858000"/>
              <a:gd name="connsiteX628" fmla="*/ 291466 w 7467600"/>
              <a:gd name="connsiteY628" fmla="*/ 1250369 h 6858000"/>
              <a:gd name="connsiteX629" fmla="*/ 323180 w 7467600"/>
              <a:gd name="connsiteY629" fmla="*/ 1435283 h 6858000"/>
              <a:gd name="connsiteX630" fmla="*/ 349381 w 7467600"/>
              <a:gd name="connsiteY630" fmla="*/ 1875041 h 6858000"/>
              <a:gd name="connsiteX631" fmla="*/ 374363 w 7467600"/>
              <a:gd name="connsiteY631" fmla="*/ 1506494 h 6858000"/>
              <a:gd name="connsiteX632" fmla="*/ 302168 w 7467600"/>
              <a:gd name="connsiteY632" fmla="*/ 1274495 h 6858000"/>
              <a:gd name="connsiteX633" fmla="*/ 291466 w 7467600"/>
              <a:gd name="connsiteY633" fmla="*/ 1250369 h 6858000"/>
              <a:gd name="connsiteX634" fmla="*/ 678222 w 7467600"/>
              <a:gd name="connsiteY634" fmla="*/ 1248670 h 6858000"/>
              <a:gd name="connsiteX635" fmla="*/ 775536 w 7467600"/>
              <a:gd name="connsiteY635" fmla="*/ 1388015 h 6858000"/>
              <a:gd name="connsiteX636" fmla="*/ 894529 w 7467600"/>
              <a:gd name="connsiteY636" fmla="*/ 1567739 h 6858000"/>
              <a:gd name="connsiteX637" fmla="*/ 948000 w 7467600"/>
              <a:gd name="connsiteY637" fmla="*/ 1663088 h 6858000"/>
              <a:gd name="connsiteX638" fmla="*/ 1006812 w 7467600"/>
              <a:gd name="connsiteY638" fmla="*/ 1767683 h 6858000"/>
              <a:gd name="connsiteX639" fmla="*/ 1149133 w 7467600"/>
              <a:gd name="connsiteY639" fmla="*/ 1971513 h 6858000"/>
              <a:gd name="connsiteX640" fmla="*/ 1333952 w 7467600"/>
              <a:gd name="connsiteY640" fmla="*/ 2251620 h 6858000"/>
              <a:gd name="connsiteX641" fmla="*/ 1337329 w 7467600"/>
              <a:gd name="connsiteY641" fmla="*/ 2258350 h 6858000"/>
              <a:gd name="connsiteX642" fmla="*/ 1014726 w 7467600"/>
              <a:gd name="connsiteY642" fmla="*/ 1615556 h 6858000"/>
              <a:gd name="connsiteX643" fmla="*/ 678222 w 7467600"/>
              <a:gd name="connsiteY643" fmla="*/ 1248670 h 6858000"/>
              <a:gd name="connsiteX644" fmla="*/ 6691602 w 7467600"/>
              <a:gd name="connsiteY644" fmla="*/ 1140573 h 6858000"/>
              <a:gd name="connsiteX645" fmla="*/ 6571100 w 7467600"/>
              <a:gd name="connsiteY645" fmla="*/ 1183662 h 6858000"/>
              <a:gd name="connsiteX646" fmla="*/ 6241687 w 7467600"/>
              <a:gd name="connsiteY646" fmla="*/ 1257600 h 6858000"/>
              <a:gd name="connsiteX647" fmla="*/ 5693009 w 7467600"/>
              <a:gd name="connsiteY647" fmla="*/ 1478256 h 6858000"/>
              <a:gd name="connsiteX648" fmla="*/ 6548420 w 7467600"/>
              <a:gd name="connsiteY648" fmla="*/ 1214599 h 6858000"/>
              <a:gd name="connsiteX649" fmla="*/ 6605473 w 7467600"/>
              <a:gd name="connsiteY649" fmla="*/ 1184686 h 6858000"/>
              <a:gd name="connsiteX650" fmla="*/ 6691602 w 7467600"/>
              <a:gd name="connsiteY650" fmla="*/ 1140573 h 6858000"/>
              <a:gd name="connsiteX651" fmla="*/ 4002475 w 7467600"/>
              <a:gd name="connsiteY651" fmla="*/ 1037802 h 6858000"/>
              <a:gd name="connsiteX652" fmla="*/ 4000324 w 7467600"/>
              <a:gd name="connsiteY652" fmla="*/ 1039362 h 6858000"/>
              <a:gd name="connsiteX653" fmla="*/ 4002862 w 7467600"/>
              <a:gd name="connsiteY653" fmla="*/ 1042866 h 6858000"/>
              <a:gd name="connsiteX654" fmla="*/ 4002475 w 7467600"/>
              <a:gd name="connsiteY654" fmla="*/ 1037802 h 6858000"/>
              <a:gd name="connsiteX655" fmla="*/ 506322 w 7467600"/>
              <a:gd name="connsiteY655" fmla="*/ 1020997 h 6858000"/>
              <a:gd name="connsiteX656" fmla="*/ 533068 w 7467600"/>
              <a:gd name="connsiteY656" fmla="*/ 1029409 h 6858000"/>
              <a:gd name="connsiteX657" fmla="*/ 1232525 w 7467600"/>
              <a:gd name="connsiteY657" fmla="*/ 1804675 h 6858000"/>
              <a:gd name="connsiteX658" fmla="*/ 1388858 w 7467600"/>
              <a:gd name="connsiteY658" fmla="*/ 2368011 h 6858000"/>
              <a:gd name="connsiteX659" fmla="*/ 1384098 w 7467600"/>
              <a:gd name="connsiteY659" fmla="*/ 2378125 h 6858000"/>
              <a:gd name="connsiteX660" fmla="*/ 1425393 w 7467600"/>
              <a:gd name="connsiteY660" fmla="*/ 2589124 h 6858000"/>
              <a:gd name="connsiteX661" fmla="*/ 1424001 w 7467600"/>
              <a:gd name="connsiteY661" fmla="*/ 2597541 h 6858000"/>
              <a:gd name="connsiteX662" fmla="*/ 2152729 w 7467600"/>
              <a:gd name="connsiteY662" fmla="*/ 2864487 h 6858000"/>
              <a:gd name="connsiteX663" fmla="*/ 2020609 w 7467600"/>
              <a:gd name="connsiteY663" fmla="*/ 2539671 h 6858000"/>
              <a:gd name="connsiteX664" fmla="*/ 2018920 w 7467600"/>
              <a:gd name="connsiteY664" fmla="*/ 2536309 h 6858000"/>
              <a:gd name="connsiteX665" fmla="*/ 1342441 w 7467600"/>
              <a:gd name="connsiteY665" fmla="*/ 1173017 h 6858000"/>
              <a:gd name="connsiteX666" fmla="*/ 1367925 w 7467600"/>
              <a:gd name="connsiteY666" fmla="*/ 1135648 h 6858000"/>
              <a:gd name="connsiteX667" fmla="*/ 1771401 w 7467600"/>
              <a:gd name="connsiteY667" fmla="*/ 1806673 h 6858000"/>
              <a:gd name="connsiteX668" fmla="*/ 1972385 w 7467600"/>
              <a:gd name="connsiteY668" fmla="*/ 2198735 h 6858000"/>
              <a:gd name="connsiteX669" fmla="*/ 2040892 w 7467600"/>
              <a:gd name="connsiteY669" fmla="*/ 2405205 h 6858000"/>
              <a:gd name="connsiteX670" fmla="*/ 2131689 w 7467600"/>
              <a:gd name="connsiteY670" fmla="*/ 1936926 h 6858000"/>
              <a:gd name="connsiteX671" fmla="*/ 2454820 w 7467600"/>
              <a:gd name="connsiteY671" fmla="*/ 1248808 h 6858000"/>
              <a:gd name="connsiteX672" fmla="*/ 2492512 w 7467600"/>
              <a:gd name="connsiteY672" fmla="*/ 1302920 h 6858000"/>
              <a:gd name="connsiteX673" fmla="*/ 2081216 w 7467600"/>
              <a:gd name="connsiteY673" fmla="*/ 2527513 h 6858000"/>
              <a:gd name="connsiteX674" fmla="*/ 2081211 w 7467600"/>
              <a:gd name="connsiteY674" fmla="*/ 2528916 h 6858000"/>
              <a:gd name="connsiteX675" fmla="*/ 2199067 w 7467600"/>
              <a:gd name="connsiteY675" fmla="*/ 2884061 h 6858000"/>
              <a:gd name="connsiteX676" fmla="*/ 3192586 w 7467600"/>
              <a:gd name="connsiteY676" fmla="*/ 3411496 h 6858000"/>
              <a:gd name="connsiteX677" fmla="*/ 3182620 w 7467600"/>
              <a:gd name="connsiteY677" fmla="*/ 3483279 h 6858000"/>
              <a:gd name="connsiteX678" fmla="*/ 2435119 w 7467600"/>
              <a:gd name="connsiteY678" fmla="*/ 3080173 h 6858000"/>
              <a:gd name="connsiteX679" fmla="*/ 2410152 w 7467600"/>
              <a:gd name="connsiteY679" fmla="*/ 3063751 h 6858000"/>
              <a:gd name="connsiteX680" fmla="*/ 2408099 w 7467600"/>
              <a:gd name="connsiteY680" fmla="*/ 3064403 h 6858000"/>
              <a:gd name="connsiteX681" fmla="*/ 2407218 w 7467600"/>
              <a:gd name="connsiteY681" fmla="*/ 3070324 h 6858000"/>
              <a:gd name="connsiteX682" fmla="*/ 2380138 w 7467600"/>
              <a:gd name="connsiteY682" fmla="*/ 3099341 h 6858000"/>
              <a:gd name="connsiteX683" fmla="*/ 1765923 w 7467600"/>
              <a:gd name="connsiteY683" fmla="*/ 3581043 h 6858000"/>
              <a:gd name="connsiteX684" fmla="*/ 1702258 w 7467600"/>
              <a:gd name="connsiteY684" fmla="*/ 3612286 h 6858000"/>
              <a:gd name="connsiteX685" fmla="*/ 1538370 w 7467600"/>
              <a:gd name="connsiteY685" fmla="*/ 3811804 h 6858000"/>
              <a:gd name="connsiteX686" fmla="*/ 542867 w 7467600"/>
              <a:gd name="connsiteY686" fmla="*/ 4944092 h 6858000"/>
              <a:gd name="connsiteX687" fmla="*/ 515800 w 7467600"/>
              <a:gd name="connsiteY687" fmla="*/ 4862180 h 6858000"/>
              <a:gd name="connsiteX688" fmla="*/ 909145 w 7467600"/>
              <a:gd name="connsiteY688" fmla="*/ 4199225 h 6858000"/>
              <a:gd name="connsiteX689" fmla="*/ 1214067 w 7467600"/>
              <a:gd name="connsiteY689" fmla="*/ 3908561 h 6858000"/>
              <a:gd name="connsiteX690" fmla="*/ 640967 w 7467600"/>
              <a:gd name="connsiteY690" fmla="*/ 4105601 h 6858000"/>
              <a:gd name="connsiteX691" fmla="*/ 112563 w 7467600"/>
              <a:gd name="connsiteY691" fmla="*/ 4396952 h 6858000"/>
              <a:gd name="connsiteX692" fmla="*/ 0 w 7467600"/>
              <a:gd name="connsiteY692" fmla="*/ 4466006 h 6858000"/>
              <a:gd name="connsiteX693" fmla="*/ 0 w 7467600"/>
              <a:gd name="connsiteY693" fmla="*/ 4233763 h 6858000"/>
              <a:gd name="connsiteX694" fmla="*/ 36881 w 7467600"/>
              <a:gd name="connsiteY694" fmla="*/ 4200118 h 6858000"/>
              <a:gd name="connsiteX695" fmla="*/ 910534 w 7467600"/>
              <a:gd name="connsiteY695" fmla="*/ 3629753 h 6858000"/>
              <a:gd name="connsiteX696" fmla="*/ 1578717 w 7467600"/>
              <a:gd name="connsiteY696" fmla="*/ 3575982 h 6858000"/>
              <a:gd name="connsiteX697" fmla="*/ 2338780 w 7467600"/>
              <a:gd name="connsiteY697" fmla="*/ 3033725 h 6858000"/>
              <a:gd name="connsiteX698" fmla="*/ 1807991 w 7467600"/>
              <a:gd name="connsiteY698" fmla="*/ 2807184 h 6858000"/>
              <a:gd name="connsiteX699" fmla="*/ 1416358 w 7467600"/>
              <a:gd name="connsiteY699" fmla="*/ 3112571 h 6858000"/>
              <a:gd name="connsiteX700" fmla="*/ 939066 w 7467600"/>
              <a:gd name="connsiteY700" fmla="*/ 3378798 h 6858000"/>
              <a:gd name="connsiteX701" fmla="*/ 115099 w 7467600"/>
              <a:gd name="connsiteY701" fmla="*/ 3607650 h 6858000"/>
              <a:gd name="connsiteX702" fmla="*/ 97284 w 7467600"/>
              <a:gd name="connsiteY702" fmla="*/ 3520393 h 6858000"/>
              <a:gd name="connsiteX703" fmla="*/ 922050 w 7467600"/>
              <a:gd name="connsiteY703" fmla="*/ 3074867 h 6858000"/>
              <a:gd name="connsiteX704" fmla="*/ 1405265 w 7467600"/>
              <a:gd name="connsiteY704" fmla="*/ 3016319 h 6858000"/>
              <a:gd name="connsiteX705" fmla="*/ 1407512 w 7467600"/>
              <a:gd name="connsiteY705" fmla="*/ 3018001 h 6858000"/>
              <a:gd name="connsiteX706" fmla="*/ 1726266 w 7467600"/>
              <a:gd name="connsiteY706" fmla="*/ 2777274 h 6858000"/>
              <a:gd name="connsiteX707" fmla="*/ 625390 w 7467600"/>
              <a:gd name="connsiteY707" fmla="*/ 2514541 h 6858000"/>
              <a:gd name="connsiteX708" fmla="*/ 619799 w 7467600"/>
              <a:gd name="connsiteY708" fmla="*/ 2527180 h 6858000"/>
              <a:gd name="connsiteX709" fmla="*/ 310030 w 7467600"/>
              <a:gd name="connsiteY709" fmla="*/ 2771818 h 6858000"/>
              <a:gd name="connsiteX710" fmla="*/ 173877 w 7467600"/>
              <a:gd name="connsiteY710" fmla="*/ 2937056 h 6858000"/>
              <a:gd name="connsiteX711" fmla="*/ 77889 w 7467600"/>
              <a:gd name="connsiteY711" fmla="*/ 3138440 h 6858000"/>
              <a:gd name="connsiteX712" fmla="*/ 0 w 7467600"/>
              <a:gd name="connsiteY712" fmla="*/ 3271395 h 6858000"/>
              <a:gd name="connsiteX713" fmla="*/ 0 w 7467600"/>
              <a:gd name="connsiteY713" fmla="*/ 3153002 h 6858000"/>
              <a:gd name="connsiteX714" fmla="*/ 2386 w 7467600"/>
              <a:gd name="connsiteY714" fmla="*/ 3149203 h 6858000"/>
              <a:gd name="connsiteX715" fmla="*/ 89753 w 7467600"/>
              <a:gd name="connsiteY715" fmla="*/ 2987702 h 6858000"/>
              <a:gd name="connsiteX716" fmla="*/ 76869 w 7467600"/>
              <a:gd name="connsiteY716" fmla="*/ 3005404 h 6858000"/>
              <a:gd name="connsiteX717" fmla="*/ 32049 w 7467600"/>
              <a:gd name="connsiteY717" fmla="*/ 3065814 h 6858000"/>
              <a:gd name="connsiteX718" fmla="*/ 0 w 7467600"/>
              <a:gd name="connsiteY718" fmla="*/ 3108744 h 6858000"/>
              <a:gd name="connsiteX719" fmla="*/ 0 w 7467600"/>
              <a:gd name="connsiteY719" fmla="*/ 3058059 h 6858000"/>
              <a:gd name="connsiteX720" fmla="*/ 7610 w 7467600"/>
              <a:gd name="connsiteY720" fmla="*/ 3047889 h 6858000"/>
              <a:gd name="connsiteX721" fmla="*/ 52419 w 7467600"/>
              <a:gd name="connsiteY721" fmla="*/ 2987479 h 6858000"/>
              <a:gd name="connsiteX722" fmla="*/ 59142 w 7467600"/>
              <a:gd name="connsiteY722" fmla="*/ 2978488 h 6858000"/>
              <a:gd name="connsiteX723" fmla="*/ 0 w 7467600"/>
              <a:gd name="connsiteY723" fmla="*/ 3015334 h 6858000"/>
              <a:gd name="connsiteX724" fmla="*/ 0 w 7467600"/>
              <a:gd name="connsiteY724" fmla="*/ 2914286 h 6858000"/>
              <a:gd name="connsiteX725" fmla="*/ 36383 w 7467600"/>
              <a:gd name="connsiteY725" fmla="*/ 2901128 h 6858000"/>
              <a:gd name="connsiteX726" fmla="*/ 156329 w 7467600"/>
              <a:gd name="connsiteY726" fmla="*/ 2840533 h 6858000"/>
              <a:gd name="connsiteX727" fmla="*/ 358355 w 7467600"/>
              <a:gd name="connsiteY727" fmla="*/ 2620471 h 6858000"/>
              <a:gd name="connsiteX728" fmla="*/ 510577 w 7467600"/>
              <a:gd name="connsiteY728" fmla="*/ 2501244 h 6858000"/>
              <a:gd name="connsiteX729" fmla="*/ 211967 w 7467600"/>
              <a:gd name="connsiteY729" fmla="*/ 2479171 h 6858000"/>
              <a:gd name="connsiteX730" fmla="*/ 0 w 7467600"/>
              <a:gd name="connsiteY730" fmla="*/ 2476398 h 6858000"/>
              <a:gd name="connsiteX731" fmla="*/ 0 w 7467600"/>
              <a:gd name="connsiteY731" fmla="*/ 2389189 h 6858000"/>
              <a:gd name="connsiteX732" fmla="*/ 103062 w 7467600"/>
              <a:gd name="connsiteY732" fmla="*/ 2389518 h 6858000"/>
              <a:gd name="connsiteX733" fmla="*/ 510734 w 7467600"/>
              <a:gd name="connsiteY733" fmla="*/ 2416201 h 6858000"/>
              <a:gd name="connsiteX734" fmla="*/ 279257 w 7467600"/>
              <a:gd name="connsiteY734" fmla="*/ 2092102 h 6858000"/>
              <a:gd name="connsiteX735" fmla="*/ 65265 w 7467600"/>
              <a:gd name="connsiteY735" fmla="*/ 2006049 h 6858000"/>
              <a:gd name="connsiteX736" fmla="*/ 0 w 7467600"/>
              <a:gd name="connsiteY736" fmla="*/ 1982532 h 6858000"/>
              <a:gd name="connsiteX737" fmla="*/ 0 w 7467600"/>
              <a:gd name="connsiteY737" fmla="*/ 1912789 h 6858000"/>
              <a:gd name="connsiteX738" fmla="*/ 97460 w 7467600"/>
              <a:gd name="connsiteY738" fmla="*/ 1953725 h 6858000"/>
              <a:gd name="connsiteX739" fmla="*/ 221272 w 7467600"/>
              <a:gd name="connsiteY739" fmla="*/ 1980766 h 6858000"/>
              <a:gd name="connsiteX740" fmla="*/ 116765 w 7467600"/>
              <a:gd name="connsiteY740" fmla="*/ 1911033 h 6858000"/>
              <a:gd name="connsiteX741" fmla="*/ 16405 w 7467600"/>
              <a:gd name="connsiteY741" fmla="*/ 1803412 h 6858000"/>
              <a:gd name="connsiteX742" fmla="*/ 0 w 7467600"/>
              <a:gd name="connsiteY742" fmla="*/ 1784777 h 6858000"/>
              <a:gd name="connsiteX743" fmla="*/ 0 w 7467600"/>
              <a:gd name="connsiteY743" fmla="*/ 1740082 h 6858000"/>
              <a:gd name="connsiteX744" fmla="*/ 39394 w 7467600"/>
              <a:gd name="connsiteY744" fmla="*/ 1784856 h 6858000"/>
              <a:gd name="connsiteX745" fmla="*/ 135813 w 7467600"/>
              <a:gd name="connsiteY745" fmla="*/ 1888838 h 6858000"/>
              <a:gd name="connsiteX746" fmla="*/ 242575 w 7467600"/>
              <a:gd name="connsiteY746" fmla="*/ 1958841 h 6858000"/>
              <a:gd name="connsiteX747" fmla="*/ 82197 w 7467600"/>
              <a:gd name="connsiteY747" fmla="*/ 1754826 h 6858000"/>
              <a:gd name="connsiteX748" fmla="*/ 0 w 7467600"/>
              <a:gd name="connsiteY748" fmla="*/ 1679650 h 6858000"/>
              <a:gd name="connsiteX749" fmla="*/ 0 w 7467600"/>
              <a:gd name="connsiteY749" fmla="*/ 1602463 h 6858000"/>
              <a:gd name="connsiteX750" fmla="*/ 84689 w 7467600"/>
              <a:gd name="connsiteY750" fmla="*/ 1677442 h 6858000"/>
              <a:gd name="connsiteX751" fmla="*/ 298437 w 7467600"/>
              <a:gd name="connsiteY751" fmla="*/ 1968019 h 6858000"/>
              <a:gd name="connsiteX752" fmla="*/ 227269 w 7467600"/>
              <a:gd name="connsiteY752" fmla="*/ 1114064 h 6858000"/>
              <a:gd name="connsiteX753" fmla="*/ 248003 w 7467600"/>
              <a:gd name="connsiteY753" fmla="*/ 1089613 h 6858000"/>
              <a:gd name="connsiteX754" fmla="*/ 427020 w 7467600"/>
              <a:gd name="connsiteY754" fmla="*/ 1619803 h 6858000"/>
              <a:gd name="connsiteX755" fmla="*/ 340345 w 7467600"/>
              <a:gd name="connsiteY755" fmla="*/ 2027739 h 6858000"/>
              <a:gd name="connsiteX756" fmla="*/ 360865 w 7467600"/>
              <a:gd name="connsiteY756" fmla="*/ 2044827 h 6858000"/>
              <a:gd name="connsiteX757" fmla="*/ 560414 w 7467600"/>
              <a:gd name="connsiteY757" fmla="*/ 2421457 h 6858000"/>
              <a:gd name="connsiteX758" fmla="*/ 1359703 w 7467600"/>
              <a:gd name="connsiteY758" fmla="*/ 2578554 h 6858000"/>
              <a:gd name="connsiteX759" fmla="*/ 1359422 w 7467600"/>
              <a:gd name="connsiteY759" fmla="*/ 2577994 h 6858000"/>
              <a:gd name="connsiteX760" fmla="*/ 828701 w 7467600"/>
              <a:gd name="connsiteY760" fmla="*/ 1839520 h 6858000"/>
              <a:gd name="connsiteX761" fmla="*/ 494427 w 7467600"/>
              <a:gd name="connsiteY761" fmla="*/ 1092333 h 6858000"/>
              <a:gd name="connsiteX762" fmla="*/ 506322 w 7467600"/>
              <a:gd name="connsiteY762" fmla="*/ 1020997 h 6858000"/>
              <a:gd name="connsiteX763" fmla="*/ 4570198 w 7467600"/>
              <a:gd name="connsiteY763" fmla="*/ 978081 h 6858000"/>
              <a:gd name="connsiteX764" fmla="*/ 4523691 w 7467600"/>
              <a:gd name="connsiteY764" fmla="*/ 1127776 h 6858000"/>
              <a:gd name="connsiteX765" fmla="*/ 4509875 w 7467600"/>
              <a:gd name="connsiteY765" fmla="*/ 1167552 h 6858000"/>
              <a:gd name="connsiteX766" fmla="*/ 4478168 w 7467600"/>
              <a:gd name="connsiteY766" fmla="*/ 1260735 h 6858000"/>
              <a:gd name="connsiteX767" fmla="*/ 4409309 w 7467600"/>
              <a:gd name="connsiteY767" fmla="*/ 1666996 h 6858000"/>
              <a:gd name="connsiteX768" fmla="*/ 4370031 w 7467600"/>
              <a:gd name="connsiteY768" fmla="*/ 1955666 h 6858000"/>
              <a:gd name="connsiteX769" fmla="*/ 4570198 w 7467600"/>
              <a:gd name="connsiteY769" fmla="*/ 978081 h 6858000"/>
              <a:gd name="connsiteX770" fmla="*/ 4557898 w 7467600"/>
              <a:gd name="connsiteY770" fmla="*/ 900011 h 6858000"/>
              <a:gd name="connsiteX771" fmla="*/ 4344840 w 7467600"/>
              <a:gd name="connsiteY771" fmla="*/ 1922038 h 6858000"/>
              <a:gd name="connsiteX772" fmla="*/ 4378710 w 7467600"/>
              <a:gd name="connsiteY772" fmla="*/ 1665516 h 6858000"/>
              <a:gd name="connsiteX773" fmla="*/ 4448798 w 7467600"/>
              <a:gd name="connsiteY773" fmla="*/ 1253024 h 6858000"/>
              <a:gd name="connsiteX774" fmla="*/ 4480315 w 7467600"/>
              <a:gd name="connsiteY774" fmla="*/ 1158454 h 6858000"/>
              <a:gd name="connsiteX775" fmla="*/ 4494133 w 7467600"/>
              <a:gd name="connsiteY775" fmla="*/ 1118676 h 6858000"/>
              <a:gd name="connsiteX776" fmla="*/ 4557898 w 7467600"/>
              <a:gd name="connsiteY776" fmla="*/ 900011 h 6858000"/>
              <a:gd name="connsiteX777" fmla="*/ 5870151 w 7467600"/>
              <a:gd name="connsiteY777" fmla="*/ 898890 h 6858000"/>
              <a:gd name="connsiteX778" fmla="*/ 5861335 w 7467600"/>
              <a:gd name="connsiteY778" fmla="*/ 899177 h 6858000"/>
              <a:gd name="connsiteX779" fmla="*/ 5843702 w 7467600"/>
              <a:gd name="connsiteY779" fmla="*/ 899748 h 6858000"/>
              <a:gd name="connsiteX780" fmla="*/ 5651107 w 7467600"/>
              <a:gd name="connsiteY780" fmla="*/ 920306 h 6858000"/>
              <a:gd name="connsiteX781" fmla="*/ 5459407 w 7467600"/>
              <a:gd name="connsiteY781" fmla="*/ 940975 h 6858000"/>
              <a:gd name="connsiteX782" fmla="*/ 5374846 w 7467600"/>
              <a:gd name="connsiteY782" fmla="*/ 941988 h 6858000"/>
              <a:gd name="connsiteX783" fmla="*/ 5256105 w 7467600"/>
              <a:gd name="connsiteY783" fmla="*/ 945632 h 6858000"/>
              <a:gd name="connsiteX784" fmla="*/ 5107071 w 7467600"/>
              <a:gd name="connsiteY784" fmla="*/ 969720 h 6858000"/>
              <a:gd name="connsiteX785" fmla="*/ 4998681 w 7467600"/>
              <a:gd name="connsiteY785" fmla="*/ 988771 h 6858000"/>
              <a:gd name="connsiteX786" fmla="*/ 5870151 w 7467600"/>
              <a:gd name="connsiteY786" fmla="*/ 898890 h 6858000"/>
              <a:gd name="connsiteX787" fmla="*/ 5504425 w 7467600"/>
              <a:gd name="connsiteY787" fmla="*/ 848067 h 6858000"/>
              <a:gd name="connsiteX788" fmla="*/ 4968849 w 7467600"/>
              <a:gd name="connsiteY788" fmla="*/ 962318 h 6858000"/>
              <a:gd name="connsiteX789" fmla="*/ 5104039 w 7467600"/>
              <a:gd name="connsiteY789" fmla="*/ 940634 h 6858000"/>
              <a:gd name="connsiteX790" fmla="*/ 5256311 w 7467600"/>
              <a:gd name="connsiteY790" fmla="*/ 916490 h 6858000"/>
              <a:gd name="connsiteX791" fmla="*/ 5377381 w 7467600"/>
              <a:gd name="connsiteY791" fmla="*/ 912671 h 6858000"/>
              <a:gd name="connsiteX792" fmla="*/ 5460148 w 7467600"/>
              <a:gd name="connsiteY792" fmla="*/ 911442 h 6858000"/>
              <a:gd name="connsiteX793" fmla="*/ 5648971 w 7467600"/>
              <a:gd name="connsiteY793" fmla="*/ 891331 h 6858000"/>
              <a:gd name="connsiteX794" fmla="*/ 5844807 w 7467600"/>
              <a:gd name="connsiteY794" fmla="*/ 870718 h 6858000"/>
              <a:gd name="connsiteX795" fmla="*/ 5862975 w 7467600"/>
              <a:gd name="connsiteY795" fmla="*/ 869756 h 6858000"/>
              <a:gd name="connsiteX796" fmla="*/ 5920887 w 7467600"/>
              <a:gd name="connsiteY796" fmla="*/ 865929 h 6858000"/>
              <a:gd name="connsiteX797" fmla="*/ 5504425 w 7467600"/>
              <a:gd name="connsiteY797" fmla="*/ 848067 h 6858000"/>
              <a:gd name="connsiteX798" fmla="*/ 3607114 w 7467600"/>
              <a:gd name="connsiteY798" fmla="*/ 467441 h 6858000"/>
              <a:gd name="connsiteX799" fmla="*/ 3296242 w 7467600"/>
              <a:gd name="connsiteY799" fmla="*/ 807991 h 6858000"/>
              <a:gd name="connsiteX800" fmla="*/ 3174674 w 7467600"/>
              <a:gd name="connsiteY800" fmla="*/ 919759 h 6858000"/>
              <a:gd name="connsiteX801" fmla="*/ 3042978 w 7467600"/>
              <a:gd name="connsiteY801" fmla="*/ 1054894 h 6858000"/>
              <a:gd name="connsiteX802" fmla="*/ 2968914 w 7467600"/>
              <a:gd name="connsiteY802" fmla="*/ 1133756 h 6858000"/>
              <a:gd name="connsiteX803" fmla="*/ 3103823 w 7467600"/>
              <a:gd name="connsiteY803" fmla="*/ 1026814 h 6858000"/>
              <a:gd name="connsiteX804" fmla="*/ 3607114 w 7467600"/>
              <a:gd name="connsiteY804" fmla="*/ 467441 h 6858000"/>
              <a:gd name="connsiteX805" fmla="*/ 3744487 w 7467600"/>
              <a:gd name="connsiteY805" fmla="*/ 383136 h 6858000"/>
              <a:gd name="connsiteX806" fmla="*/ 3970213 w 7467600"/>
              <a:gd name="connsiteY806" fmla="*/ 995559 h 6858000"/>
              <a:gd name="connsiteX807" fmla="*/ 3744487 w 7467600"/>
              <a:gd name="connsiteY807" fmla="*/ 383136 h 6858000"/>
              <a:gd name="connsiteX808" fmla="*/ 3624562 w 7467600"/>
              <a:gd name="connsiteY808" fmla="*/ 367041 h 6858000"/>
              <a:gd name="connsiteX809" fmla="*/ 3489712 w 7467600"/>
              <a:gd name="connsiteY809" fmla="*/ 485386 h 6858000"/>
              <a:gd name="connsiteX810" fmla="*/ 3182994 w 7467600"/>
              <a:gd name="connsiteY810" fmla="*/ 828265 h 6858000"/>
              <a:gd name="connsiteX811" fmla="*/ 2892114 w 7467600"/>
              <a:gd name="connsiteY811" fmla="*/ 1172635 h 6858000"/>
              <a:gd name="connsiteX812" fmla="*/ 3021459 w 7467600"/>
              <a:gd name="connsiteY812" fmla="*/ 1035385 h 6858000"/>
              <a:gd name="connsiteX813" fmla="*/ 3153873 w 7467600"/>
              <a:gd name="connsiteY813" fmla="*/ 898971 h 6858000"/>
              <a:gd name="connsiteX814" fmla="*/ 3276511 w 7467600"/>
              <a:gd name="connsiteY814" fmla="*/ 786423 h 6858000"/>
              <a:gd name="connsiteX815" fmla="*/ 3584154 w 7467600"/>
              <a:gd name="connsiteY815" fmla="*/ 448218 h 6858000"/>
              <a:gd name="connsiteX816" fmla="*/ 3624562 w 7467600"/>
              <a:gd name="connsiteY816" fmla="*/ 367041 h 6858000"/>
              <a:gd name="connsiteX817" fmla="*/ 3766672 w 7467600"/>
              <a:gd name="connsiteY817" fmla="*/ 359429 h 6858000"/>
              <a:gd name="connsiteX818" fmla="*/ 3996338 w 7467600"/>
              <a:gd name="connsiteY818" fmla="*/ 968237 h 6858000"/>
              <a:gd name="connsiteX819" fmla="*/ 3766672 w 7467600"/>
              <a:gd name="connsiteY819" fmla="*/ 359429 h 6858000"/>
              <a:gd name="connsiteX820" fmla="*/ 5805386 w 7467600"/>
              <a:gd name="connsiteY820" fmla="*/ 239240 h 6858000"/>
              <a:gd name="connsiteX821" fmla="*/ 5736947 w 7467600"/>
              <a:gd name="connsiteY821" fmla="*/ 261367 h 6858000"/>
              <a:gd name="connsiteX822" fmla="*/ 5427012 w 7467600"/>
              <a:gd name="connsiteY822" fmla="*/ 311272 h 6858000"/>
              <a:gd name="connsiteX823" fmla="*/ 5147818 w 7467600"/>
              <a:gd name="connsiteY823" fmla="*/ 322112 h 6858000"/>
              <a:gd name="connsiteX824" fmla="*/ 5060854 w 7467600"/>
              <a:gd name="connsiteY824" fmla="*/ 311882 h 6858000"/>
              <a:gd name="connsiteX825" fmla="*/ 4945989 w 7467600"/>
              <a:gd name="connsiteY825" fmla="*/ 300516 h 6858000"/>
              <a:gd name="connsiteX826" fmla="*/ 5410479 w 7467600"/>
              <a:gd name="connsiteY826" fmla="*/ 348434 h 6858000"/>
              <a:gd name="connsiteX827" fmla="*/ 5805386 w 7467600"/>
              <a:gd name="connsiteY827" fmla="*/ 239240 h 6858000"/>
              <a:gd name="connsiteX828" fmla="*/ 5905192 w 7467600"/>
              <a:gd name="connsiteY828" fmla="*/ 163079 h 6858000"/>
              <a:gd name="connsiteX829" fmla="*/ 5865655 w 7467600"/>
              <a:gd name="connsiteY829" fmla="*/ 171901 h 6858000"/>
              <a:gd name="connsiteX830" fmla="*/ 5259740 w 7467600"/>
              <a:gd name="connsiteY830" fmla="*/ 257013 h 6858000"/>
              <a:gd name="connsiteX831" fmla="*/ 5208466 w 7467600"/>
              <a:gd name="connsiteY831" fmla="*/ 257550 h 6858000"/>
              <a:gd name="connsiteX832" fmla="*/ 4980204 w 7467600"/>
              <a:gd name="connsiteY832" fmla="*/ 271903 h 6858000"/>
              <a:gd name="connsiteX833" fmla="*/ 5068068 w 7467600"/>
              <a:gd name="connsiteY833" fmla="*/ 282244 h 6858000"/>
              <a:gd name="connsiteX834" fmla="*/ 5153231 w 7467600"/>
              <a:gd name="connsiteY834" fmla="*/ 292240 h 6858000"/>
              <a:gd name="connsiteX835" fmla="*/ 5426491 w 7467600"/>
              <a:gd name="connsiteY835" fmla="*/ 281128 h 6858000"/>
              <a:gd name="connsiteX836" fmla="*/ 5731212 w 7467600"/>
              <a:gd name="connsiteY836" fmla="*/ 231951 h 6858000"/>
              <a:gd name="connsiteX837" fmla="*/ 5905192 w 7467600"/>
              <a:gd name="connsiteY837" fmla="*/ 163079 h 6858000"/>
              <a:gd name="connsiteX838" fmla="*/ 5944437 w 7467600"/>
              <a:gd name="connsiteY838" fmla="*/ 113829 h 6858000"/>
              <a:gd name="connsiteX839" fmla="*/ 5825032 w 7467600"/>
              <a:gd name="connsiteY839" fmla="*/ 146405 h 6858000"/>
              <a:gd name="connsiteX840" fmla="*/ 4955599 w 7467600"/>
              <a:gd name="connsiteY840" fmla="*/ 247008 h 6858000"/>
              <a:gd name="connsiteX841" fmla="*/ 5210104 w 7467600"/>
              <a:gd name="connsiteY841" fmla="*/ 228123 h 6858000"/>
              <a:gd name="connsiteX842" fmla="*/ 5261015 w 7467600"/>
              <a:gd name="connsiteY842" fmla="*/ 227087 h 6858000"/>
              <a:gd name="connsiteX843" fmla="*/ 5861181 w 7467600"/>
              <a:gd name="connsiteY843" fmla="*/ 143093 h 6858000"/>
              <a:gd name="connsiteX844" fmla="*/ 5961252 w 7467600"/>
              <a:gd name="connsiteY844" fmla="*/ 114820 h 6858000"/>
              <a:gd name="connsiteX845" fmla="*/ 5944437 w 7467600"/>
              <a:gd name="connsiteY845" fmla="*/ 113829 h 6858000"/>
              <a:gd name="connsiteX846" fmla="*/ 3882765 w 7467600"/>
              <a:gd name="connsiteY846" fmla="*/ 0 h 6858000"/>
              <a:gd name="connsiteX847" fmla="*/ 3995099 w 7467600"/>
              <a:gd name="connsiteY847" fmla="*/ 0 h 6858000"/>
              <a:gd name="connsiteX848" fmla="*/ 4163818 w 7467600"/>
              <a:gd name="connsiteY848" fmla="*/ 234104 h 6858000"/>
              <a:gd name="connsiteX849" fmla="*/ 4172099 w 7467600"/>
              <a:gd name="connsiteY849" fmla="*/ 234207 h 6858000"/>
              <a:gd name="connsiteX850" fmla="*/ 4784282 w 7467600"/>
              <a:gd name="connsiteY850" fmla="*/ 276561 h 6858000"/>
              <a:gd name="connsiteX851" fmla="*/ 4801687 w 7467600"/>
              <a:gd name="connsiteY851" fmla="*/ 267764 h 6858000"/>
              <a:gd name="connsiteX852" fmla="*/ 6082788 w 7467600"/>
              <a:gd name="connsiteY852" fmla="*/ 64119 h 6858000"/>
              <a:gd name="connsiteX853" fmla="*/ 6099442 w 7467600"/>
              <a:gd name="connsiteY853" fmla="*/ 82568 h 6858000"/>
              <a:gd name="connsiteX854" fmla="*/ 4804137 w 7467600"/>
              <a:gd name="connsiteY854" fmla="*/ 320931 h 6858000"/>
              <a:gd name="connsiteX855" fmla="*/ 4227047 w 7467600"/>
              <a:gd name="connsiteY855" fmla="*/ 313415 h 6858000"/>
              <a:gd name="connsiteX856" fmla="*/ 4346041 w 7467600"/>
              <a:gd name="connsiteY856" fmla="*/ 456086 h 6858000"/>
              <a:gd name="connsiteX857" fmla="*/ 4870967 w 7467600"/>
              <a:gd name="connsiteY857" fmla="*/ 963061 h 6858000"/>
              <a:gd name="connsiteX858" fmla="*/ 4889647 w 7467600"/>
              <a:gd name="connsiteY858" fmla="*/ 957147 h 6858000"/>
              <a:gd name="connsiteX859" fmla="*/ 5422504 w 7467600"/>
              <a:gd name="connsiteY859" fmla="*/ 805191 h 6858000"/>
              <a:gd name="connsiteX860" fmla="*/ 6087656 w 7467600"/>
              <a:gd name="connsiteY860" fmla="*/ 826703 h 6858000"/>
              <a:gd name="connsiteX861" fmla="*/ 6058717 w 7467600"/>
              <a:gd name="connsiteY861" fmla="*/ 865992 h 6858000"/>
              <a:gd name="connsiteX862" fmla="*/ 4974153 w 7467600"/>
              <a:gd name="connsiteY862" fmla="*/ 1045456 h 6858000"/>
              <a:gd name="connsiteX863" fmla="*/ 5627835 w 7467600"/>
              <a:gd name="connsiteY863" fmla="*/ 1472077 h 6858000"/>
              <a:gd name="connsiteX864" fmla="*/ 5629817 w 7467600"/>
              <a:gd name="connsiteY864" fmla="*/ 1471412 h 6858000"/>
              <a:gd name="connsiteX865" fmla="*/ 5634124 w 7467600"/>
              <a:gd name="connsiteY865" fmla="*/ 1470572 h 6858000"/>
              <a:gd name="connsiteX866" fmla="*/ 5755832 w 7467600"/>
              <a:gd name="connsiteY866" fmla="*/ 1383886 h 6858000"/>
              <a:gd name="connsiteX867" fmla="*/ 6014186 w 7467600"/>
              <a:gd name="connsiteY867" fmla="*/ 1279799 h 6858000"/>
              <a:gd name="connsiteX868" fmla="*/ 6901619 w 7467600"/>
              <a:gd name="connsiteY868" fmla="*/ 1047874 h 6858000"/>
              <a:gd name="connsiteX869" fmla="*/ 6931566 w 7467600"/>
              <a:gd name="connsiteY869" fmla="*/ 1062034 h 6858000"/>
              <a:gd name="connsiteX870" fmla="*/ 5790982 w 7467600"/>
              <a:gd name="connsiteY870" fmla="*/ 1561380 h 6858000"/>
              <a:gd name="connsiteX871" fmla="*/ 6188971 w 7467600"/>
              <a:gd name="connsiteY871" fmla="*/ 1755168 h 6858000"/>
              <a:gd name="connsiteX872" fmla="*/ 6202446 w 7467600"/>
              <a:gd name="connsiteY872" fmla="*/ 1752268 h 6858000"/>
              <a:gd name="connsiteX873" fmla="*/ 7179560 w 7467600"/>
              <a:gd name="connsiteY873" fmla="*/ 1467551 h 6858000"/>
              <a:gd name="connsiteX874" fmla="*/ 7158730 w 7467600"/>
              <a:gd name="connsiteY874" fmla="*/ 1507835 h 6858000"/>
              <a:gd name="connsiteX875" fmla="*/ 6326959 w 7467600"/>
              <a:gd name="connsiteY875" fmla="*/ 1817686 h 6858000"/>
              <a:gd name="connsiteX876" fmla="*/ 6537433 w 7467600"/>
              <a:gd name="connsiteY876" fmla="*/ 1907790 h 6858000"/>
              <a:gd name="connsiteX877" fmla="*/ 6550221 w 7467600"/>
              <a:gd name="connsiteY877" fmla="*/ 1910729 h 6858000"/>
              <a:gd name="connsiteX878" fmla="*/ 6964438 w 7467600"/>
              <a:gd name="connsiteY878" fmla="*/ 2209505 h 6858000"/>
              <a:gd name="connsiteX879" fmla="*/ 7367862 w 7467600"/>
              <a:gd name="connsiteY879" fmla="*/ 2806833 h 6858000"/>
              <a:gd name="connsiteX880" fmla="*/ 7364329 w 7467600"/>
              <a:gd name="connsiteY880" fmla="*/ 2826907 h 6858000"/>
              <a:gd name="connsiteX881" fmla="*/ 7290545 w 7467600"/>
              <a:gd name="connsiteY881" fmla="*/ 2850663 h 6858000"/>
              <a:gd name="connsiteX882" fmla="*/ 6472036 w 7467600"/>
              <a:gd name="connsiteY882" fmla="*/ 1959003 h 6858000"/>
              <a:gd name="connsiteX883" fmla="*/ 5792897 w 7467600"/>
              <a:gd name="connsiteY883" fmla="*/ 1647747 h 6858000"/>
              <a:gd name="connsiteX884" fmla="*/ 5842751 w 7467600"/>
              <a:gd name="connsiteY884" fmla="*/ 1816112 h 6858000"/>
              <a:gd name="connsiteX885" fmla="*/ 5847424 w 7467600"/>
              <a:gd name="connsiteY885" fmla="*/ 1815776 h 6858000"/>
              <a:gd name="connsiteX886" fmla="*/ 6399821 w 7467600"/>
              <a:gd name="connsiteY886" fmla="*/ 2344799 h 6858000"/>
              <a:gd name="connsiteX887" fmla="*/ 6323232 w 7467600"/>
              <a:gd name="connsiteY887" fmla="*/ 2389634 h 6858000"/>
              <a:gd name="connsiteX888" fmla="*/ 5942958 w 7467600"/>
              <a:gd name="connsiteY888" fmla="*/ 2077708 h 6858000"/>
              <a:gd name="connsiteX889" fmla="*/ 5921559 w 7467600"/>
              <a:gd name="connsiteY889" fmla="*/ 2378596 h 6858000"/>
              <a:gd name="connsiteX890" fmla="*/ 5817651 w 7467600"/>
              <a:gd name="connsiteY890" fmla="*/ 3023919 h 6858000"/>
              <a:gd name="connsiteX891" fmla="*/ 5729634 w 7467600"/>
              <a:gd name="connsiteY891" fmla="*/ 3051849 h 6858000"/>
              <a:gd name="connsiteX892" fmla="*/ 5611018 w 7467600"/>
              <a:gd name="connsiteY892" fmla="*/ 2316769 h 6858000"/>
              <a:gd name="connsiteX893" fmla="*/ 5687608 w 7467600"/>
              <a:gd name="connsiteY893" fmla="*/ 2039972 h 6858000"/>
              <a:gd name="connsiteX894" fmla="*/ 5657554 w 7467600"/>
              <a:gd name="connsiteY894" fmla="*/ 1576445 h 6858000"/>
              <a:gd name="connsiteX895" fmla="*/ 5150475 w 7467600"/>
              <a:gd name="connsiteY895" fmla="*/ 1274012 h 6858000"/>
              <a:gd name="connsiteX896" fmla="*/ 5349142 w 7467600"/>
              <a:gd name="connsiteY896" fmla="*/ 2204405 h 6858000"/>
              <a:gd name="connsiteX897" fmla="*/ 5262214 w 7467600"/>
              <a:gd name="connsiteY897" fmla="*/ 2233836 h 6858000"/>
              <a:gd name="connsiteX898" fmla="*/ 4981539 w 7467600"/>
              <a:gd name="connsiteY898" fmla="*/ 1542201 h 6858000"/>
              <a:gd name="connsiteX899" fmla="*/ 4958461 w 7467600"/>
              <a:gd name="connsiteY899" fmla="*/ 1136957 h 6858000"/>
              <a:gd name="connsiteX900" fmla="*/ 4655015 w 7467600"/>
              <a:gd name="connsiteY900" fmla="*/ 891426 h 6858000"/>
              <a:gd name="connsiteX901" fmla="*/ 4348002 w 7467600"/>
              <a:gd name="connsiteY901" fmla="*/ 2205895 h 6858000"/>
              <a:gd name="connsiteX902" fmla="*/ 4262250 w 7467600"/>
              <a:gd name="connsiteY902" fmla="*/ 2219972 h 6858000"/>
              <a:gd name="connsiteX903" fmla="*/ 4550611 w 7467600"/>
              <a:gd name="connsiteY903" fmla="*/ 817540 h 6858000"/>
              <a:gd name="connsiteX904" fmla="*/ 4564418 w 7467600"/>
              <a:gd name="connsiteY904" fmla="*/ 808293 h 6858000"/>
              <a:gd name="connsiteX905" fmla="*/ 4266388 w 7467600"/>
              <a:gd name="connsiteY905" fmla="*/ 500083 h 6858000"/>
              <a:gd name="connsiteX906" fmla="*/ 4032842 w 7467600"/>
              <a:gd name="connsiteY906" fmla="*/ 211809 h 6858000"/>
              <a:gd name="connsiteX907" fmla="*/ 3882765 w 7467600"/>
              <a:gd name="connsiteY907" fmla="*/ 0 h 6858000"/>
              <a:gd name="connsiteX908" fmla="*/ 3721337 w 7467600"/>
              <a:gd name="connsiteY908" fmla="*/ 0 h 6858000"/>
              <a:gd name="connsiteX909" fmla="*/ 3797544 w 7467600"/>
              <a:gd name="connsiteY909" fmla="*/ 0 h 6858000"/>
              <a:gd name="connsiteX910" fmla="*/ 3775734 w 7467600"/>
              <a:gd name="connsiteY910" fmla="*/ 95131 h 6858000"/>
              <a:gd name="connsiteX911" fmla="*/ 3724807 w 7467600"/>
              <a:gd name="connsiteY911" fmla="*/ 272257 h 6858000"/>
              <a:gd name="connsiteX912" fmla="*/ 3726844 w 7467600"/>
              <a:gd name="connsiteY912" fmla="*/ 282988 h 6858000"/>
              <a:gd name="connsiteX913" fmla="*/ 3742664 w 7467600"/>
              <a:gd name="connsiteY913" fmla="*/ 279918 h 6858000"/>
              <a:gd name="connsiteX914" fmla="*/ 4103910 w 7467600"/>
              <a:gd name="connsiteY914" fmla="*/ 1161917 h 6858000"/>
              <a:gd name="connsiteX915" fmla="*/ 4020269 w 7467600"/>
              <a:gd name="connsiteY915" fmla="*/ 1200406 h 6858000"/>
              <a:gd name="connsiteX916" fmla="*/ 3674882 w 7467600"/>
              <a:gd name="connsiteY916" fmla="*/ 488524 h 6858000"/>
              <a:gd name="connsiteX917" fmla="*/ 3132682 w 7467600"/>
              <a:gd name="connsiteY917" fmla="*/ 1072284 h 6858000"/>
              <a:gd name="connsiteX918" fmla="*/ 2716346 w 7467600"/>
              <a:gd name="connsiteY918" fmla="*/ 1276376 h 6858000"/>
              <a:gd name="connsiteX919" fmla="*/ 2716772 w 7467600"/>
              <a:gd name="connsiteY919" fmla="*/ 1255462 h 6858000"/>
              <a:gd name="connsiteX920" fmla="*/ 3471096 w 7467600"/>
              <a:gd name="connsiteY920" fmla="*/ 437072 h 6858000"/>
              <a:gd name="connsiteX921" fmla="*/ 3639057 w 7467600"/>
              <a:gd name="connsiteY921" fmla="*/ 286334 h 6858000"/>
              <a:gd name="connsiteX922" fmla="*/ 3640309 w 7467600"/>
              <a:gd name="connsiteY922" fmla="*/ 284664 h 6858000"/>
              <a:gd name="connsiteX923" fmla="*/ 3646022 w 7467600"/>
              <a:gd name="connsiteY923" fmla="*/ 276711 h 6858000"/>
              <a:gd name="connsiteX924" fmla="*/ 3707943 w 7467600"/>
              <a:gd name="connsiteY924" fmla="*/ 65958 h 6858000"/>
              <a:gd name="connsiteX925" fmla="*/ 3721337 w 7467600"/>
              <a:gd name="connsiteY925" fmla="*/ 0 h 6858000"/>
              <a:gd name="connsiteX926" fmla="*/ 2867960 w 7467600"/>
              <a:gd name="connsiteY926" fmla="*/ 0 h 6858000"/>
              <a:gd name="connsiteX927" fmla="*/ 2926351 w 7467600"/>
              <a:gd name="connsiteY927" fmla="*/ 0 h 6858000"/>
              <a:gd name="connsiteX928" fmla="*/ 2902823 w 7467600"/>
              <a:gd name="connsiteY928" fmla="*/ 262929 h 6858000"/>
              <a:gd name="connsiteX929" fmla="*/ 2940663 w 7467600"/>
              <a:gd name="connsiteY929" fmla="*/ 140884 h 6858000"/>
              <a:gd name="connsiteX930" fmla="*/ 2947039 w 7467600"/>
              <a:gd name="connsiteY930" fmla="*/ 122524 h 6858000"/>
              <a:gd name="connsiteX931" fmla="*/ 2984316 w 7467600"/>
              <a:gd name="connsiteY931" fmla="*/ 0 h 6858000"/>
              <a:gd name="connsiteX932" fmla="*/ 3016114 w 7467600"/>
              <a:gd name="connsiteY932" fmla="*/ 0 h 6858000"/>
              <a:gd name="connsiteX933" fmla="*/ 2979949 w 7467600"/>
              <a:gd name="connsiteY933" fmla="*/ 119274 h 6858000"/>
              <a:gd name="connsiteX934" fmla="*/ 3023879 w 7467600"/>
              <a:gd name="connsiteY934" fmla="*/ 0 h 6858000"/>
              <a:gd name="connsiteX935" fmla="*/ 3105400 w 7467600"/>
              <a:gd name="connsiteY935" fmla="*/ 0 h 6858000"/>
              <a:gd name="connsiteX936" fmla="*/ 3094669 w 7467600"/>
              <a:gd name="connsiteY936" fmla="*/ 30308 h 6858000"/>
              <a:gd name="connsiteX937" fmla="*/ 2901945 w 7467600"/>
              <a:gd name="connsiteY937" fmla="*/ 466538 h 6858000"/>
              <a:gd name="connsiteX938" fmla="*/ 2815209 w 7467600"/>
              <a:gd name="connsiteY938" fmla="*/ 497361 h 6858000"/>
              <a:gd name="connsiteX939" fmla="*/ 2844845 w 7467600"/>
              <a:gd name="connsiteY939" fmla="*/ 127638 h 6858000"/>
              <a:gd name="connsiteX940" fmla="*/ 2867960 w 7467600"/>
              <a:gd name="connsiteY940" fmla="*/ 0 h 6858000"/>
              <a:gd name="connsiteX941" fmla="*/ 1057230 w 7467600"/>
              <a:gd name="connsiteY941" fmla="*/ 0 h 6858000"/>
              <a:gd name="connsiteX942" fmla="*/ 1111003 w 7467600"/>
              <a:gd name="connsiteY942" fmla="*/ 0 h 6858000"/>
              <a:gd name="connsiteX943" fmla="*/ 1125553 w 7467600"/>
              <a:gd name="connsiteY943" fmla="*/ 52588 h 6858000"/>
              <a:gd name="connsiteX944" fmla="*/ 1304276 w 7467600"/>
              <a:gd name="connsiteY944" fmla="*/ 476275 h 6858000"/>
              <a:gd name="connsiteX945" fmla="*/ 1492066 w 7467600"/>
              <a:gd name="connsiteY945" fmla="*/ 886333 h 6858000"/>
              <a:gd name="connsiteX946" fmla="*/ 1423698 w 7467600"/>
              <a:gd name="connsiteY946" fmla="*/ 710817 h 6858000"/>
              <a:gd name="connsiteX947" fmla="*/ 1357609 w 7467600"/>
              <a:gd name="connsiteY947" fmla="*/ 532892 h 6858000"/>
              <a:gd name="connsiteX948" fmla="*/ 1309550 w 7467600"/>
              <a:gd name="connsiteY948" fmla="*/ 374031 h 6858000"/>
              <a:gd name="connsiteX949" fmla="*/ 1193673 w 7467600"/>
              <a:gd name="connsiteY949" fmla="*/ 49533 h 6858000"/>
              <a:gd name="connsiteX950" fmla="*/ 1164391 w 7467600"/>
              <a:gd name="connsiteY950" fmla="*/ 0 h 6858000"/>
              <a:gd name="connsiteX951" fmla="*/ 1200666 w 7467600"/>
              <a:gd name="connsiteY951" fmla="*/ 0 h 6858000"/>
              <a:gd name="connsiteX952" fmla="*/ 1223408 w 7467600"/>
              <a:gd name="connsiteY952" fmla="*/ 38996 h 6858000"/>
              <a:gd name="connsiteX953" fmla="*/ 1339635 w 7467600"/>
              <a:gd name="connsiteY953" fmla="*/ 365517 h 6858000"/>
              <a:gd name="connsiteX954" fmla="*/ 1387469 w 7467600"/>
              <a:gd name="connsiteY954" fmla="*/ 523079 h 6858000"/>
              <a:gd name="connsiteX955" fmla="*/ 1452685 w 7467600"/>
              <a:gd name="connsiteY955" fmla="*/ 699806 h 6858000"/>
              <a:gd name="connsiteX956" fmla="*/ 1492092 w 7467600"/>
              <a:gd name="connsiteY956" fmla="*/ 800424 h 6858000"/>
              <a:gd name="connsiteX957" fmla="*/ 1455302 w 7467600"/>
              <a:gd name="connsiteY957" fmla="*/ 632913 h 6858000"/>
              <a:gd name="connsiteX958" fmla="*/ 1222336 w 7467600"/>
              <a:gd name="connsiteY958" fmla="*/ 9480 h 6858000"/>
              <a:gd name="connsiteX959" fmla="*/ 1214634 w 7467600"/>
              <a:gd name="connsiteY959" fmla="*/ 0 h 6858000"/>
              <a:gd name="connsiteX960" fmla="*/ 1289827 w 7467600"/>
              <a:gd name="connsiteY960" fmla="*/ 0 h 6858000"/>
              <a:gd name="connsiteX961" fmla="*/ 1321076 w 7467600"/>
              <a:gd name="connsiteY961" fmla="*/ 59722 h 6858000"/>
              <a:gd name="connsiteX962" fmla="*/ 1512579 w 7467600"/>
              <a:gd name="connsiteY962" fmla="*/ 626441 h 6858000"/>
              <a:gd name="connsiteX963" fmla="*/ 1506076 w 7467600"/>
              <a:gd name="connsiteY963" fmla="*/ 1089289 h 6858000"/>
              <a:gd name="connsiteX964" fmla="*/ 1486346 w 7467600"/>
              <a:gd name="connsiteY964" fmla="*/ 1079919 h 6858000"/>
              <a:gd name="connsiteX965" fmla="*/ 1070511 w 7467600"/>
              <a:gd name="connsiteY965" fmla="*/ 48609 h 6858000"/>
              <a:gd name="connsiteX966" fmla="*/ 1057230 w 7467600"/>
              <a:gd name="connsiteY966" fmla="*/ 0 h 6858000"/>
              <a:gd name="connsiteX967" fmla="*/ 43151 w 7467600"/>
              <a:gd name="connsiteY967" fmla="*/ 0 h 6858000"/>
              <a:gd name="connsiteX968" fmla="*/ 95283 w 7467600"/>
              <a:gd name="connsiteY968" fmla="*/ 0 h 6858000"/>
              <a:gd name="connsiteX969" fmla="*/ 300708 w 7467600"/>
              <a:gd name="connsiteY969" fmla="*/ 154571 h 6858000"/>
              <a:gd name="connsiteX970" fmla="*/ 530414 w 7467600"/>
              <a:gd name="connsiteY970" fmla="*/ 354673 h 6858000"/>
              <a:gd name="connsiteX971" fmla="*/ 333785 w 7467600"/>
              <a:gd name="connsiteY971" fmla="*/ 161564 h 6858000"/>
              <a:gd name="connsiteX972" fmla="*/ 147005 w 7467600"/>
              <a:gd name="connsiteY972" fmla="*/ 0 h 6858000"/>
              <a:gd name="connsiteX973" fmla="*/ 272509 w 7467600"/>
              <a:gd name="connsiteY973" fmla="*/ 0 h 6858000"/>
              <a:gd name="connsiteX974" fmla="*/ 326276 w 7467600"/>
              <a:gd name="connsiteY974" fmla="*/ 45847 h 6858000"/>
              <a:gd name="connsiteX975" fmla="*/ 823759 w 7467600"/>
              <a:gd name="connsiteY975" fmla="*/ 574145 h 6858000"/>
              <a:gd name="connsiteX976" fmla="*/ 811254 w 7467600"/>
              <a:gd name="connsiteY976" fmla="*/ 665546 h 6858000"/>
              <a:gd name="connsiteX977" fmla="*/ 154042 w 7467600"/>
              <a:gd name="connsiteY977" fmla="*/ 261522 h 6858000"/>
              <a:gd name="connsiteX978" fmla="*/ 13550 w 7467600"/>
              <a:gd name="connsiteY978" fmla="*/ 158423 h 6858000"/>
              <a:gd name="connsiteX979" fmla="*/ 0 w 7467600"/>
              <a:gd name="connsiteY979" fmla="*/ 146618 h 6858000"/>
              <a:gd name="connsiteX980" fmla="*/ 0 w 7467600"/>
              <a:gd name="connsiteY980" fmla="*/ 59161 h 6858000"/>
              <a:gd name="connsiteX981" fmla="*/ 45427 w 7467600"/>
              <a:gd name="connsiteY981" fmla="*/ 101078 h 6858000"/>
              <a:gd name="connsiteX982" fmla="*/ 630103 w 7467600"/>
              <a:gd name="connsiteY982" fmla="*/ 485885 h 6858000"/>
              <a:gd name="connsiteX983" fmla="*/ 532040 w 7467600"/>
              <a:gd name="connsiteY983" fmla="*/ 399359 h 6858000"/>
              <a:gd name="connsiteX984" fmla="*/ 517618 w 7467600"/>
              <a:gd name="connsiteY984" fmla="*/ 385726 h 6858000"/>
              <a:gd name="connsiteX985" fmla="*/ 285074 w 7467600"/>
              <a:gd name="connsiteY985" fmla="*/ 182755 h 6858000"/>
              <a:gd name="connsiteX986" fmla="*/ 43151 w 7467600"/>
              <a:gd name="connsiteY98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7312201 w 7467600"/>
              <a:gd name="connsiteY127" fmla="*/ 5128278 h 6858000"/>
              <a:gd name="connsiteX128" fmla="*/ 7450656 w 7467600"/>
              <a:gd name="connsiteY128" fmla="*/ 5134750 h 6858000"/>
              <a:gd name="connsiteX129" fmla="*/ 7312201 w 7467600"/>
              <a:gd name="connsiteY129" fmla="*/ 5128278 h 6858000"/>
              <a:gd name="connsiteX130" fmla="*/ 1903353 w 7467600"/>
              <a:gd name="connsiteY130" fmla="*/ 5044827 h 6858000"/>
              <a:gd name="connsiteX131" fmla="*/ 1936931 w 7467600"/>
              <a:gd name="connsiteY131" fmla="*/ 5093954 h 6858000"/>
              <a:gd name="connsiteX132" fmla="*/ 2195868 w 7467600"/>
              <a:gd name="connsiteY132" fmla="*/ 5396574 h 6858000"/>
              <a:gd name="connsiteX133" fmla="*/ 2088852 w 7467600"/>
              <a:gd name="connsiteY133" fmla="*/ 5166123 h 6858000"/>
              <a:gd name="connsiteX134" fmla="*/ 1958241 w 7467600"/>
              <a:gd name="connsiteY134" fmla="*/ 5067955 h 6858000"/>
              <a:gd name="connsiteX135" fmla="*/ 1903353 w 7467600"/>
              <a:gd name="connsiteY135" fmla="*/ 5044827 h 6858000"/>
              <a:gd name="connsiteX136" fmla="*/ 1979378 w 7467600"/>
              <a:gd name="connsiteY136" fmla="*/ 4769504 h 6858000"/>
              <a:gd name="connsiteX137" fmla="*/ 2882120 w 7467600"/>
              <a:gd name="connsiteY137" fmla="*/ 5064547 h 6858000"/>
              <a:gd name="connsiteX138" fmla="*/ 2793103 w 7467600"/>
              <a:gd name="connsiteY138" fmla="*/ 5039699 h 6858000"/>
              <a:gd name="connsiteX139" fmla="*/ 2770041 w 7467600"/>
              <a:gd name="connsiteY139" fmla="*/ 5033634 h 6858000"/>
              <a:gd name="connsiteX140" fmla="*/ 1979378 w 7467600"/>
              <a:gd name="connsiteY140" fmla="*/ 4769504 h 6858000"/>
              <a:gd name="connsiteX141" fmla="*/ 1927410 w 7467600"/>
              <a:gd name="connsiteY141" fmla="*/ 4716164 h 6858000"/>
              <a:gd name="connsiteX142" fmla="*/ 1959587 w 7467600"/>
              <a:gd name="connsiteY142" fmla="*/ 4728849 h 6858000"/>
              <a:gd name="connsiteX143" fmla="*/ 2777707 w 7467600"/>
              <a:gd name="connsiteY143" fmla="*/ 5003991 h 6858000"/>
              <a:gd name="connsiteX144" fmla="*/ 2800768 w 7467600"/>
              <a:gd name="connsiteY144" fmla="*/ 5010056 h 6858000"/>
              <a:gd name="connsiteX145" fmla="*/ 2879408 w 7467600"/>
              <a:gd name="connsiteY145" fmla="*/ 5031590 h 6858000"/>
              <a:gd name="connsiteX146" fmla="*/ 2862295 w 7467600"/>
              <a:gd name="connsiteY146" fmla="*/ 5022958 h 6858000"/>
              <a:gd name="connsiteX147" fmla="*/ 2813343 w 7467600"/>
              <a:gd name="connsiteY147" fmla="*/ 4998369 h 6858000"/>
              <a:gd name="connsiteX148" fmla="*/ 2646245 w 7467600"/>
              <a:gd name="connsiteY148" fmla="*/ 4930999 h 6858000"/>
              <a:gd name="connsiteX149" fmla="*/ 1999243 w 7467600"/>
              <a:gd name="connsiteY149" fmla="*/ 4730524 h 6858000"/>
              <a:gd name="connsiteX150" fmla="*/ 1979527 w 7467600"/>
              <a:gd name="connsiteY150" fmla="*/ 4726651 h 6858000"/>
              <a:gd name="connsiteX151" fmla="*/ 1927410 w 7467600"/>
              <a:gd name="connsiteY151" fmla="*/ 4716164 h 6858000"/>
              <a:gd name="connsiteX152" fmla="*/ 1997014 w 7467600"/>
              <a:gd name="connsiteY152" fmla="*/ 4698007 h 6858000"/>
              <a:gd name="connsiteX153" fmla="*/ 2005458 w 7467600"/>
              <a:gd name="connsiteY153" fmla="*/ 4699540 h 6858000"/>
              <a:gd name="connsiteX154" fmla="*/ 2657186 w 7467600"/>
              <a:gd name="connsiteY154" fmla="*/ 4901687 h 6858000"/>
              <a:gd name="connsiteX155" fmla="*/ 2826662 w 7467600"/>
              <a:gd name="connsiteY155" fmla="*/ 4970362 h 6858000"/>
              <a:gd name="connsiteX156" fmla="*/ 2876100 w 7467600"/>
              <a:gd name="connsiteY156" fmla="*/ 4995397 h 6858000"/>
              <a:gd name="connsiteX157" fmla="*/ 3042600 w 7467600"/>
              <a:gd name="connsiteY157" fmla="*/ 5059532 h 6858000"/>
              <a:gd name="connsiteX158" fmla="*/ 1997014 w 7467600"/>
              <a:gd name="connsiteY158" fmla="*/ 4698007 h 6858000"/>
              <a:gd name="connsiteX159" fmla="*/ 2305292 w 7467600"/>
              <a:gd name="connsiteY159" fmla="*/ 4219492 h 6858000"/>
              <a:gd name="connsiteX160" fmla="*/ 3360922 w 7467600"/>
              <a:gd name="connsiteY160" fmla="*/ 4529373 h 6858000"/>
              <a:gd name="connsiteX161" fmla="*/ 3492420 w 7467600"/>
              <a:gd name="connsiteY161" fmla="*/ 4510145 h 6858000"/>
              <a:gd name="connsiteX162" fmla="*/ 3364086 w 7467600"/>
              <a:gd name="connsiteY162" fmla="*/ 4480340 h 6858000"/>
              <a:gd name="connsiteX163" fmla="*/ 3225818 w 7467600"/>
              <a:gd name="connsiteY163" fmla="*/ 4411822 h 6858000"/>
              <a:gd name="connsiteX164" fmla="*/ 3129696 w 7467600"/>
              <a:gd name="connsiteY164" fmla="*/ 4360704 h 6858000"/>
              <a:gd name="connsiteX165" fmla="*/ 2814545 w 7467600"/>
              <a:gd name="connsiteY165" fmla="*/ 4282955 h 6858000"/>
              <a:gd name="connsiteX166" fmla="*/ 2305292 w 7467600"/>
              <a:gd name="connsiteY166" fmla="*/ 4219492 h 6858000"/>
              <a:gd name="connsiteX167" fmla="*/ 2626982 w 7467600"/>
              <a:gd name="connsiteY167" fmla="*/ 4206450 h 6858000"/>
              <a:gd name="connsiteX168" fmla="*/ 2490617 w 7467600"/>
              <a:gd name="connsiteY168" fmla="*/ 4206951 h 6858000"/>
              <a:gd name="connsiteX169" fmla="*/ 2819869 w 7467600"/>
              <a:gd name="connsiteY169" fmla="*/ 4252936 h 6858000"/>
              <a:gd name="connsiteX170" fmla="*/ 3143018 w 7467600"/>
              <a:gd name="connsiteY170" fmla="*/ 4332698 h 6858000"/>
              <a:gd name="connsiteX171" fmla="*/ 3241520 w 7467600"/>
              <a:gd name="connsiteY171" fmla="*/ 4385112 h 6858000"/>
              <a:gd name="connsiteX172" fmla="*/ 3374575 w 7467600"/>
              <a:gd name="connsiteY172" fmla="*/ 4451517 h 6858000"/>
              <a:gd name="connsiteX173" fmla="*/ 3505221 w 7467600"/>
              <a:gd name="connsiteY173" fmla="*/ 4480757 h 6858000"/>
              <a:gd name="connsiteX174" fmla="*/ 2626982 w 7467600"/>
              <a:gd name="connsiteY174" fmla="*/ 4206450 h 6858000"/>
              <a:gd name="connsiteX175" fmla="*/ 1310106 w 7467600"/>
              <a:gd name="connsiteY175" fmla="*/ 3943217 h 6858000"/>
              <a:gd name="connsiteX176" fmla="*/ 854994 w 7467600"/>
              <a:gd name="connsiteY176" fmla="*/ 4399136 h 6858000"/>
              <a:gd name="connsiteX177" fmla="*/ 742462 w 7467600"/>
              <a:gd name="connsiteY177" fmla="*/ 4594648 h 6858000"/>
              <a:gd name="connsiteX178" fmla="*/ 820602 w 7467600"/>
              <a:gd name="connsiteY178" fmla="*/ 4485915 h 6858000"/>
              <a:gd name="connsiteX179" fmla="*/ 878295 w 7467600"/>
              <a:gd name="connsiteY179" fmla="*/ 4403594 h 6858000"/>
              <a:gd name="connsiteX180" fmla="*/ 1240607 w 7467600"/>
              <a:gd name="connsiteY180" fmla="*/ 4010401 h 6858000"/>
              <a:gd name="connsiteX181" fmla="*/ 1310106 w 7467600"/>
              <a:gd name="connsiteY181" fmla="*/ 3943217 h 6858000"/>
              <a:gd name="connsiteX182" fmla="*/ 1423113 w 7467600"/>
              <a:gd name="connsiteY182" fmla="*/ 3874565 h 6858000"/>
              <a:gd name="connsiteX183" fmla="*/ 1260565 w 7467600"/>
              <a:gd name="connsiteY183" fmla="*/ 4031982 h 6858000"/>
              <a:gd name="connsiteX184" fmla="*/ 901900 w 7467600"/>
              <a:gd name="connsiteY184" fmla="*/ 4421236 h 6858000"/>
              <a:gd name="connsiteX185" fmla="*/ 845044 w 7467600"/>
              <a:gd name="connsiteY185" fmla="*/ 4502436 h 6858000"/>
              <a:gd name="connsiteX186" fmla="*/ 685926 w 7467600"/>
              <a:gd name="connsiteY186" fmla="*/ 4703069 h 6858000"/>
              <a:gd name="connsiteX187" fmla="*/ 684248 w 7467600"/>
              <a:gd name="connsiteY187" fmla="*/ 4706721 h 6858000"/>
              <a:gd name="connsiteX188" fmla="*/ 1423113 w 7467600"/>
              <a:gd name="connsiteY188" fmla="*/ 3874565 h 6858000"/>
              <a:gd name="connsiteX189" fmla="*/ 3316479 w 7467600"/>
              <a:gd name="connsiteY189" fmla="*/ 3872136 h 6858000"/>
              <a:gd name="connsiteX190" fmla="*/ 3546806 w 7467600"/>
              <a:gd name="connsiteY190" fmla="*/ 4356139 h 6858000"/>
              <a:gd name="connsiteX191" fmla="*/ 3364433 w 7467600"/>
              <a:gd name="connsiteY191" fmla="*/ 3953121 h 6858000"/>
              <a:gd name="connsiteX192" fmla="*/ 3316479 w 7467600"/>
              <a:gd name="connsiteY192" fmla="*/ 3872136 h 6858000"/>
              <a:gd name="connsiteX193" fmla="*/ 3291335 w 7467600"/>
              <a:gd name="connsiteY193" fmla="*/ 3767420 h 6858000"/>
              <a:gd name="connsiteX194" fmla="*/ 3390805 w 7467600"/>
              <a:gd name="connsiteY194" fmla="*/ 3937163 h 6858000"/>
              <a:gd name="connsiteX195" fmla="*/ 3579062 w 7467600"/>
              <a:gd name="connsiteY195" fmla="*/ 4359040 h 6858000"/>
              <a:gd name="connsiteX196" fmla="*/ 3467355 w 7467600"/>
              <a:gd name="connsiteY196" fmla="*/ 3988130 h 6858000"/>
              <a:gd name="connsiteX197" fmla="*/ 3310753 w 7467600"/>
              <a:gd name="connsiteY197" fmla="*/ 3787140 h 6858000"/>
              <a:gd name="connsiteX198" fmla="*/ 3291335 w 7467600"/>
              <a:gd name="connsiteY198" fmla="*/ 3767420 h 6858000"/>
              <a:gd name="connsiteX199" fmla="*/ 1635889 w 7467600"/>
              <a:gd name="connsiteY199" fmla="*/ 3709494 h 6858000"/>
              <a:gd name="connsiteX200" fmla="*/ 1634800 w 7467600"/>
              <a:gd name="connsiteY200" fmla="*/ 3731111 h 6858000"/>
              <a:gd name="connsiteX201" fmla="*/ 1635889 w 7467600"/>
              <a:gd name="connsiteY201" fmla="*/ 3709494 h 6858000"/>
              <a:gd name="connsiteX202" fmla="*/ 1510397 w 7467600"/>
              <a:gd name="connsiteY202" fmla="*/ 3684705 h 6858000"/>
              <a:gd name="connsiteX203" fmla="*/ 1146550 w 7467600"/>
              <a:gd name="connsiteY203" fmla="*/ 3802012 h 6858000"/>
              <a:gd name="connsiteX204" fmla="*/ 698834 w 7467600"/>
              <a:gd name="connsiteY204" fmla="*/ 3952272 h 6858000"/>
              <a:gd name="connsiteX205" fmla="*/ 34256 w 7467600"/>
              <a:gd name="connsiteY205" fmla="*/ 4347603 h 6858000"/>
              <a:gd name="connsiteX206" fmla="*/ 527241 w 7467600"/>
              <a:gd name="connsiteY206" fmla="*/ 4065078 h 6858000"/>
              <a:gd name="connsiteX207" fmla="*/ 1510397 w 7467600"/>
              <a:gd name="connsiteY207" fmla="*/ 3684705 h 6858000"/>
              <a:gd name="connsiteX208" fmla="*/ 1313114 w 7467600"/>
              <a:gd name="connsiteY208" fmla="*/ 3655216 h 6858000"/>
              <a:gd name="connsiteX209" fmla="*/ 1109304 w 7467600"/>
              <a:gd name="connsiteY209" fmla="*/ 3669030 h 6858000"/>
              <a:gd name="connsiteX210" fmla="*/ 8129 w 7467600"/>
              <a:gd name="connsiteY210" fmla="*/ 4330519 h 6858000"/>
              <a:gd name="connsiteX211" fmla="*/ 687572 w 7467600"/>
              <a:gd name="connsiteY211" fmla="*/ 3925629 h 6858000"/>
              <a:gd name="connsiteX212" fmla="*/ 1138365 w 7467600"/>
              <a:gd name="connsiteY212" fmla="*/ 3774515 h 6858000"/>
              <a:gd name="connsiteX213" fmla="*/ 1505579 w 7467600"/>
              <a:gd name="connsiteY213" fmla="*/ 3655526 h 6858000"/>
              <a:gd name="connsiteX214" fmla="*/ 1313114 w 7467600"/>
              <a:gd name="connsiteY214" fmla="*/ 3655216 h 6858000"/>
              <a:gd name="connsiteX215" fmla="*/ 3655073 w 7467600"/>
              <a:gd name="connsiteY215" fmla="*/ 3650884 h 6858000"/>
              <a:gd name="connsiteX216" fmla="*/ 3989938 w 7467600"/>
              <a:gd name="connsiteY216" fmla="*/ 3991685 h 6858000"/>
              <a:gd name="connsiteX217" fmla="*/ 4393907 w 7467600"/>
              <a:gd name="connsiteY217" fmla="*/ 4261258 h 6858000"/>
              <a:gd name="connsiteX218" fmla="*/ 4648051 w 7467600"/>
              <a:gd name="connsiteY218" fmla="*/ 4374051 h 6858000"/>
              <a:gd name="connsiteX219" fmla="*/ 4383389 w 7467600"/>
              <a:gd name="connsiteY219" fmla="*/ 4184369 h 6858000"/>
              <a:gd name="connsiteX220" fmla="*/ 4165508 w 7467600"/>
              <a:gd name="connsiteY220" fmla="*/ 4035196 h 6858000"/>
              <a:gd name="connsiteX221" fmla="*/ 4068162 w 7467600"/>
              <a:gd name="connsiteY221" fmla="*/ 3953394 h 6858000"/>
              <a:gd name="connsiteX222" fmla="*/ 3981416 w 7467600"/>
              <a:gd name="connsiteY222" fmla="*/ 3880482 h 6858000"/>
              <a:gd name="connsiteX223" fmla="*/ 3800147 w 7467600"/>
              <a:gd name="connsiteY223" fmla="*/ 3749872 h 6858000"/>
              <a:gd name="connsiteX224" fmla="*/ 3655073 w 7467600"/>
              <a:gd name="connsiteY224" fmla="*/ 3650884 h 6858000"/>
              <a:gd name="connsiteX225" fmla="*/ 3670252 w 7467600"/>
              <a:gd name="connsiteY225" fmla="*/ 3622798 h 6858000"/>
              <a:gd name="connsiteX226" fmla="*/ 3817258 w 7467600"/>
              <a:gd name="connsiteY226" fmla="*/ 3723577 h 6858000"/>
              <a:gd name="connsiteX227" fmla="*/ 4000461 w 7467600"/>
              <a:gd name="connsiteY227" fmla="*/ 3855966 h 6858000"/>
              <a:gd name="connsiteX228" fmla="*/ 4088180 w 7467600"/>
              <a:gd name="connsiteY228" fmla="*/ 3929774 h 6858000"/>
              <a:gd name="connsiteX229" fmla="*/ 4184555 w 7467600"/>
              <a:gd name="connsiteY229" fmla="*/ 4010683 h 6858000"/>
              <a:gd name="connsiteX230" fmla="*/ 4399563 w 7467600"/>
              <a:gd name="connsiteY230" fmla="*/ 4158106 h 6858000"/>
              <a:gd name="connsiteX231" fmla="*/ 4684469 w 7467600"/>
              <a:gd name="connsiteY231" fmla="*/ 4364680 h 6858000"/>
              <a:gd name="connsiteX232" fmla="*/ 4690271 w 7467600"/>
              <a:gd name="connsiteY232" fmla="*/ 4370034 h 6858000"/>
              <a:gd name="connsiteX233" fmla="*/ 4136093 w 7467600"/>
              <a:gd name="connsiteY233" fmla="*/ 3858466 h 6858000"/>
              <a:gd name="connsiteX234" fmla="*/ 3670252 w 7467600"/>
              <a:gd name="connsiteY234" fmla="*/ 3622798 h 6858000"/>
              <a:gd name="connsiteX235" fmla="*/ 4440129 w 7467600"/>
              <a:gd name="connsiteY235" fmla="*/ 3448571 h 6858000"/>
              <a:gd name="connsiteX236" fmla="*/ 4856525 w 7467600"/>
              <a:gd name="connsiteY236" fmla="*/ 3915351 h 6858000"/>
              <a:gd name="connsiteX237" fmla="*/ 5059055 w 7467600"/>
              <a:gd name="connsiteY237" fmla="*/ 4108918 h 6858000"/>
              <a:gd name="connsiteX238" fmla="*/ 5290070 w 7467600"/>
              <a:gd name="connsiteY238" fmla="*/ 4263619 h 6858000"/>
              <a:gd name="connsiteX239" fmla="*/ 4834991 w 7467600"/>
              <a:gd name="connsiteY239" fmla="*/ 3830985 h 6858000"/>
              <a:gd name="connsiteX240" fmla="*/ 4440129 w 7467600"/>
              <a:gd name="connsiteY240" fmla="*/ 3448571 h 6858000"/>
              <a:gd name="connsiteX241" fmla="*/ 4441737 w 7467600"/>
              <a:gd name="connsiteY241" fmla="*/ 3399734 h 6858000"/>
              <a:gd name="connsiteX242" fmla="*/ 4431236 w 7467600"/>
              <a:gd name="connsiteY242" fmla="*/ 3400954 h 6858000"/>
              <a:gd name="connsiteX243" fmla="*/ 4557150 w 7467600"/>
              <a:gd name="connsiteY243" fmla="*/ 3510023 h 6858000"/>
              <a:gd name="connsiteX244" fmla="*/ 4856936 w 7467600"/>
              <a:gd name="connsiteY244" fmla="*/ 3809146 h 6858000"/>
              <a:gd name="connsiteX245" fmla="*/ 5111996 w 7467600"/>
              <a:gd name="connsiteY245" fmla="*/ 4065759 h 6858000"/>
              <a:gd name="connsiteX246" fmla="*/ 5388878 w 7467600"/>
              <a:gd name="connsiteY246" fmla="*/ 4300185 h 6858000"/>
              <a:gd name="connsiteX247" fmla="*/ 5425556 w 7467600"/>
              <a:gd name="connsiteY247" fmla="*/ 4308967 h 6858000"/>
              <a:gd name="connsiteX248" fmla="*/ 4943646 w 7467600"/>
              <a:gd name="connsiteY248" fmla="*/ 3822916 h 6858000"/>
              <a:gd name="connsiteX249" fmla="*/ 4594837 w 7467600"/>
              <a:gd name="connsiteY249" fmla="*/ 3532274 h 6858000"/>
              <a:gd name="connsiteX250" fmla="*/ 4441737 w 7467600"/>
              <a:gd name="connsiteY250" fmla="*/ 3399734 h 6858000"/>
              <a:gd name="connsiteX251" fmla="*/ 5425834 w 7467600"/>
              <a:gd name="connsiteY251" fmla="*/ 3162785 h 6858000"/>
              <a:gd name="connsiteX252" fmla="*/ 5401644 w 7467600"/>
              <a:gd name="connsiteY252" fmla="*/ 3617847 h 6858000"/>
              <a:gd name="connsiteX253" fmla="*/ 5467256 w 7467600"/>
              <a:gd name="connsiteY253" fmla="*/ 4175494 h 6858000"/>
              <a:gd name="connsiteX254" fmla="*/ 5448069 w 7467600"/>
              <a:gd name="connsiteY254" fmla="*/ 3567554 h 6858000"/>
              <a:gd name="connsiteX255" fmla="*/ 5425834 w 7467600"/>
              <a:gd name="connsiteY255" fmla="*/ 3162785 h 6858000"/>
              <a:gd name="connsiteX256" fmla="*/ 1318687 w 7467600"/>
              <a:gd name="connsiteY256" fmla="*/ 3113840 h 6858000"/>
              <a:gd name="connsiteX257" fmla="*/ 1066793 w 7467600"/>
              <a:gd name="connsiteY257" fmla="*/ 3212171 h 6858000"/>
              <a:gd name="connsiteX258" fmla="*/ 993319 w 7467600"/>
              <a:gd name="connsiteY258" fmla="*/ 3247648 h 6858000"/>
              <a:gd name="connsiteX259" fmla="*/ 853081 w 7467600"/>
              <a:gd name="connsiteY259" fmla="*/ 3312410 h 6858000"/>
              <a:gd name="connsiteX260" fmla="*/ 805957 w 7467600"/>
              <a:gd name="connsiteY260" fmla="*/ 3330443 h 6858000"/>
              <a:gd name="connsiteX261" fmla="*/ 1318687 w 7467600"/>
              <a:gd name="connsiteY261" fmla="*/ 3113840 h 6858000"/>
              <a:gd name="connsiteX262" fmla="*/ 5453702 w 7467600"/>
              <a:gd name="connsiteY262" fmla="*/ 3090882 h 6858000"/>
              <a:gd name="connsiteX263" fmla="*/ 5480135 w 7467600"/>
              <a:gd name="connsiteY263" fmla="*/ 3565802 h 6858000"/>
              <a:gd name="connsiteX264" fmla="*/ 5499023 w 7467600"/>
              <a:gd name="connsiteY264" fmla="*/ 4166310 h 6858000"/>
              <a:gd name="connsiteX265" fmla="*/ 5547022 w 7467600"/>
              <a:gd name="connsiteY265" fmla="*/ 3607838 h 6858000"/>
              <a:gd name="connsiteX266" fmla="*/ 5515964 w 7467600"/>
              <a:gd name="connsiteY266" fmla="*/ 3378541 h 6858000"/>
              <a:gd name="connsiteX267" fmla="*/ 5453702 w 7467600"/>
              <a:gd name="connsiteY267" fmla="*/ 3090882 h 6858000"/>
              <a:gd name="connsiteX268" fmla="*/ 1238695 w 7467600"/>
              <a:gd name="connsiteY268" fmla="*/ 3076820 h 6858000"/>
              <a:gd name="connsiteX269" fmla="*/ 716371 w 7467600"/>
              <a:gd name="connsiteY269" fmla="*/ 3293249 h 6858000"/>
              <a:gd name="connsiteX270" fmla="*/ 579522 w 7467600"/>
              <a:gd name="connsiteY270" fmla="*/ 3371759 h 6858000"/>
              <a:gd name="connsiteX271" fmla="*/ 600288 w 7467600"/>
              <a:gd name="connsiteY271" fmla="*/ 3365555 h 6858000"/>
              <a:gd name="connsiteX272" fmla="*/ 840692 w 7467600"/>
              <a:gd name="connsiteY272" fmla="*/ 3284921 h 6858000"/>
              <a:gd name="connsiteX273" fmla="*/ 979248 w 7467600"/>
              <a:gd name="connsiteY273" fmla="*/ 3221003 h 6858000"/>
              <a:gd name="connsiteX274" fmla="*/ 1053282 w 7467600"/>
              <a:gd name="connsiteY274" fmla="*/ 3185247 h 6858000"/>
              <a:gd name="connsiteX275" fmla="*/ 1320603 w 7467600"/>
              <a:gd name="connsiteY275" fmla="*/ 3081281 h 6858000"/>
              <a:gd name="connsiteX276" fmla="*/ 1238695 w 7467600"/>
              <a:gd name="connsiteY276" fmla="*/ 3076820 h 6858000"/>
              <a:gd name="connsiteX277" fmla="*/ 5425627 w 7467600"/>
              <a:gd name="connsiteY277" fmla="*/ 2954192 h 6858000"/>
              <a:gd name="connsiteX278" fmla="*/ 5470770 w 7467600"/>
              <a:gd name="connsiteY278" fmla="*/ 3005435 h 6858000"/>
              <a:gd name="connsiteX279" fmla="*/ 5519779 w 7467600"/>
              <a:gd name="connsiteY279" fmla="*/ 4359223 h 6858000"/>
              <a:gd name="connsiteX280" fmla="*/ 5520293 w 7467600"/>
              <a:gd name="connsiteY280" fmla="*/ 4360602 h 6858000"/>
              <a:gd name="connsiteX281" fmla="*/ 5767221 w 7467600"/>
              <a:gd name="connsiteY281" fmla="*/ 4665564 h 6858000"/>
              <a:gd name="connsiteX282" fmla="*/ 6937169 w 7467600"/>
              <a:gd name="connsiteY282" fmla="*/ 4815941 h 6858000"/>
              <a:gd name="connsiteX283" fmla="*/ 6953922 w 7467600"/>
              <a:gd name="connsiteY283" fmla="*/ 4890068 h 6858000"/>
              <a:gd name="connsiteX284" fmla="*/ 6071359 w 7467600"/>
              <a:gd name="connsiteY284" fmla="*/ 4770770 h 6858000"/>
              <a:gd name="connsiteX285" fmla="*/ 6038839 w 7467600"/>
              <a:gd name="connsiteY285" fmla="*/ 4764474 h 6858000"/>
              <a:gd name="connsiteX286" fmla="*/ 6038706 w 7467600"/>
              <a:gd name="connsiteY286" fmla="*/ 4763847 h 6858000"/>
              <a:gd name="connsiteX287" fmla="*/ 6037784 w 7467600"/>
              <a:gd name="connsiteY287" fmla="*/ 4764270 h 6858000"/>
              <a:gd name="connsiteX288" fmla="*/ 6038839 w 7467600"/>
              <a:gd name="connsiteY288" fmla="*/ 4764474 h 6858000"/>
              <a:gd name="connsiteX289" fmla="*/ 6040338 w 7467600"/>
              <a:gd name="connsiteY289" fmla="*/ 4771418 h 6858000"/>
              <a:gd name="connsiteX290" fmla="*/ 6024488 w 7467600"/>
              <a:gd name="connsiteY290" fmla="*/ 4809903 h 6858000"/>
              <a:gd name="connsiteX291" fmla="*/ 5599771 w 7467600"/>
              <a:gd name="connsiteY291" fmla="*/ 5509652 h 6858000"/>
              <a:gd name="connsiteX292" fmla="*/ 5548843 w 7467600"/>
              <a:gd name="connsiteY292" fmla="*/ 5563845 h 6858000"/>
              <a:gd name="connsiteX293" fmla="*/ 5940952 w 7467600"/>
              <a:gd name="connsiteY293" fmla="*/ 6250028 h 6858000"/>
              <a:gd name="connsiteX294" fmla="*/ 6043441 w 7467600"/>
              <a:gd name="connsiteY294" fmla="*/ 6665847 h 6858000"/>
              <a:gd name="connsiteX295" fmla="*/ 6093432 w 7467600"/>
              <a:gd name="connsiteY295" fmla="*/ 6858000 h 6858000"/>
              <a:gd name="connsiteX296" fmla="*/ 6034344 w 7467600"/>
              <a:gd name="connsiteY296" fmla="*/ 6858000 h 6858000"/>
              <a:gd name="connsiteX297" fmla="*/ 6026679 w 7467600"/>
              <a:gd name="connsiteY297" fmla="*/ 6836959 h 6858000"/>
              <a:gd name="connsiteX298" fmla="*/ 5800441 w 7467600"/>
              <a:gd name="connsiteY298" fmla="*/ 6335286 h 6858000"/>
              <a:gd name="connsiteX299" fmla="*/ 5526562 w 7467600"/>
              <a:gd name="connsiteY299" fmla="*/ 5705388 h 6858000"/>
              <a:gd name="connsiteX300" fmla="*/ 5519640 w 7467600"/>
              <a:gd name="connsiteY300" fmla="*/ 5683774 h 6858000"/>
              <a:gd name="connsiteX301" fmla="*/ 5844559 w 7467600"/>
              <a:gd name="connsiteY301" fmla="*/ 6553349 h 6858000"/>
              <a:gd name="connsiteX302" fmla="*/ 5975994 w 7467600"/>
              <a:gd name="connsiteY302" fmla="*/ 6858000 h 6858000"/>
              <a:gd name="connsiteX303" fmla="*/ 5898547 w 7467600"/>
              <a:gd name="connsiteY303" fmla="*/ 6858000 h 6858000"/>
              <a:gd name="connsiteX304" fmla="*/ 5682041 w 7467600"/>
              <a:gd name="connsiteY304" fmla="*/ 6355860 h 6858000"/>
              <a:gd name="connsiteX305" fmla="*/ 5461758 w 7467600"/>
              <a:gd name="connsiteY305" fmla="*/ 5820220 h 6858000"/>
              <a:gd name="connsiteX306" fmla="*/ 5237282 w 7467600"/>
              <a:gd name="connsiteY306" fmla="*/ 6579086 h 6858000"/>
              <a:gd name="connsiteX307" fmla="*/ 5115009 w 7467600"/>
              <a:gd name="connsiteY307" fmla="*/ 6858000 h 6858000"/>
              <a:gd name="connsiteX308" fmla="*/ 5028074 w 7467600"/>
              <a:gd name="connsiteY308" fmla="*/ 6858000 h 6858000"/>
              <a:gd name="connsiteX309" fmla="*/ 5079508 w 7467600"/>
              <a:gd name="connsiteY309" fmla="*/ 6749074 h 6858000"/>
              <a:gd name="connsiteX310" fmla="*/ 5371846 w 7467600"/>
              <a:gd name="connsiteY310" fmla="*/ 5924413 h 6858000"/>
              <a:gd name="connsiteX311" fmla="*/ 5270512 w 7467600"/>
              <a:gd name="connsiteY311" fmla="*/ 6138975 h 6858000"/>
              <a:gd name="connsiteX312" fmla="*/ 5062409 w 7467600"/>
              <a:gd name="connsiteY312" fmla="*/ 6653544 h 6858000"/>
              <a:gd name="connsiteX313" fmla="*/ 5036628 w 7467600"/>
              <a:gd name="connsiteY313" fmla="*/ 6754247 h 6858000"/>
              <a:gd name="connsiteX314" fmla="*/ 5009112 w 7467600"/>
              <a:gd name="connsiteY314" fmla="*/ 6858000 h 6858000"/>
              <a:gd name="connsiteX315" fmla="*/ 4976679 w 7467600"/>
              <a:gd name="connsiteY315" fmla="*/ 6858000 h 6858000"/>
              <a:gd name="connsiteX316" fmla="*/ 5006537 w 7467600"/>
              <a:gd name="connsiteY316" fmla="*/ 6747068 h 6858000"/>
              <a:gd name="connsiteX317" fmla="*/ 5032723 w 7467600"/>
              <a:gd name="connsiteY317" fmla="*/ 6644957 h 6858000"/>
              <a:gd name="connsiteX318" fmla="*/ 5242949 w 7467600"/>
              <a:gd name="connsiteY318" fmla="*/ 6125175 h 6858000"/>
              <a:gd name="connsiteX319" fmla="*/ 5286321 w 7467600"/>
              <a:gd name="connsiteY319" fmla="*/ 6033555 h 6858000"/>
              <a:gd name="connsiteX320" fmla="*/ 5008210 w 7467600"/>
              <a:gd name="connsiteY320" fmla="*/ 6649194 h 6858000"/>
              <a:gd name="connsiteX321" fmla="*/ 4986321 w 7467600"/>
              <a:gd name="connsiteY321" fmla="*/ 6765687 h 6858000"/>
              <a:gd name="connsiteX322" fmla="*/ 4973474 w 7467600"/>
              <a:gd name="connsiteY322" fmla="*/ 6858000 h 6858000"/>
              <a:gd name="connsiteX323" fmla="*/ 4907178 w 7467600"/>
              <a:gd name="connsiteY323" fmla="*/ 6858000 h 6858000"/>
              <a:gd name="connsiteX324" fmla="*/ 4910810 w 7467600"/>
              <a:gd name="connsiteY324" fmla="*/ 6829660 h 6858000"/>
              <a:gd name="connsiteX325" fmla="*/ 4987461 w 7467600"/>
              <a:gd name="connsiteY325" fmla="*/ 6432994 h 6858000"/>
              <a:gd name="connsiteX326" fmla="*/ 5179262 w 7467600"/>
              <a:gd name="connsiteY326" fmla="*/ 6035044 h 6858000"/>
              <a:gd name="connsiteX327" fmla="*/ 4689678 w 7467600"/>
              <a:gd name="connsiteY327" fmla="*/ 6440241 h 6858000"/>
              <a:gd name="connsiteX328" fmla="*/ 4477543 w 7467600"/>
              <a:gd name="connsiteY328" fmla="*/ 6674836 h 6858000"/>
              <a:gd name="connsiteX329" fmla="*/ 4329957 w 7467600"/>
              <a:gd name="connsiteY329" fmla="*/ 6858000 h 6858000"/>
              <a:gd name="connsiteX330" fmla="*/ 4218595 w 7467600"/>
              <a:gd name="connsiteY330" fmla="*/ 6858000 h 6858000"/>
              <a:gd name="connsiteX331" fmla="*/ 4368888 w 7467600"/>
              <a:gd name="connsiteY331" fmla="*/ 6668412 h 6858000"/>
              <a:gd name="connsiteX332" fmla="*/ 4563091 w 7467600"/>
              <a:gd name="connsiteY332" fmla="*/ 6442508 h 6858000"/>
              <a:gd name="connsiteX333" fmla="*/ 5387324 w 7467600"/>
              <a:gd name="connsiteY333" fmla="*/ 5705830 h 6858000"/>
              <a:gd name="connsiteX334" fmla="*/ 5073620 w 7467600"/>
              <a:gd name="connsiteY334" fmla="*/ 5955437 h 6858000"/>
              <a:gd name="connsiteX335" fmla="*/ 4689789 w 7467600"/>
              <a:gd name="connsiteY335" fmla="*/ 6268382 h 6858000"/>
              <a:gd name="connsiteX336" fmla="*/ 4418722 w 7467600"/>
              <a:gd name="connsiteY336" fmla="*/ 6570886 h 6858000"/>
              <a:gd name="connsiteX337" fmla="*/ 4214944 w 7467600"/>
              <a:gd name="connsiteY337" fmla="*/ 6858000 h 6858000"/>
              <a:gd name="connsiteX338" fmla="*/ 4177898 w 7467600"/>
              <a:gd name="connsiteY338" fmla="*/ 6858000 h 6858000"/>
              <a:gd name="connsiteX339" fmla="*/ 4391597 w 7467600"/>
              <a:gd name="connsiteY339" fmla="*/ 6556370 h 6858000"/>
              <a:gd name="connsiteX340" fmla="*/ 4668889 w 7467600"/>
              <a:gd name="connsiteY340" fmla="*/ 6246399 h 6858000"/>
              <a:gd name="connsiteX341" fmla="*/ 5055427 w 7467600"/>
              <a:gd name="connsiteY341" fmla="*/ 5931476 h 6858000"/>
              <a:gd name="connsiteX342" fmla="*/ 5371814 w 7467600"/>
              <a:gd name="connsiteY342" fmla="*/ 5678975 h 6858000"/>
              <a:gd name="connsiteX343" fmla="*/ 4987918 w 7467600"/>
              <a:gd name="connsiteY343" fmla="*/ 5838701 h 6858000"/>
              <a:gd name="connsiteX344" fmla="*/ 4317146 w 7467600"/>
              <a:gd name="connsiteY344" fmla="*/ 6587716 h 6858000"/>
              <a:gd name="connsiteX345" fmla="*/ 4171627 w 7467600"/>
              <a:gd name="connsiteY345" fmla="*/ 6858000 h 6858000"/>
              <a:gd name="connsiteX346" fmla="*/ 4081585 w 7467600"/>
              <a:gd name="connsiteY346" fmla="*/ 6858000 h 6858000"/>
              <a:gd name="connsiteX347" fmla="*/ 4238603 w 7467600"/>
              <a:gd name="connsiteY347" fmla="*/ 6559341 h 6858000"/>
              <a:gd name="connsiteX348" fmla="*/ 4778333 w 7467600"/>
              <a:gd name="connsiteY348" fmla="*/ 5873626 h 6858000"/>
              <a:gd name="connsiteX349" fmla="*/ 5414185 w 7467600"/>
              <a:gd name="connsiteY349" fmla="*/ 5573882 h 6858000"/>
              <a:gd name="connsiteX350" fmla="*/ 5959648 w 7467600"/>
              <a:gd name="connsiteY350" fmla="*/ 4760797 h 6858000"/>
              <a:gd name="connsiteX351" fmla="*/ 5355019 w 7467600"/>
              <a:gd name="connsiteY351" fmla="*/ 4734672 h 6858000"/>
              <a:gd name="connsiteX352" fmla="*/ 5083565 w 7467600"/>
              <a:gd name="connsiteY352" fmla="*/ 5179121 h 6858000"/>
              <a:gd name="connsiteX353" fmla="*/ 4713577 w 7467600"/>
              <a:gd name="connsiteY353" fmla="*/ 5616803 h 6858000"/>
              <a:gd name="connsiteX354" fmla="*/ 3989559 w 7467600"/>
              <a:gd name="connsiteY354" fmla="*/ 6145945 h 6858000"/>
              <a:gd name="connsiteX355" fmla="*/ 3939824 w 7467600"/>
              <a:gd name="connsiteY355" fmla="*/ 6066900 h 6858000"/>
              <a:gd name="connsiteX356" fmla="*/ 4584537 w 7467600"/>
              <a:gd name="connsiteY356" fmla="*/ 5324826 h 6858000"/>
              <a:gd name="connsiteX357" fmla="*/ 5037105 w 7467600"/>
              <a:gd name="connsiteY357" fmla="*/ 5088765 h 6858000"/>
              <a:gd name="connsiteX358" fmla="*/ 5039930 w 7467600"/>
              <a:gd name="connsiteY358" fmla="*/ 5089585 h 6858000"/>
              <a:gd name="connsiteX359" fmla="*/ 5263764 w 7467600"/>
              <a:gd name="connsiteY359" fmla="*/ 4735525 h 6858000"/>
              <a:gd name="connsiteX360" fmla="*/ 4086300 w 7467600"/>
              <a:gd name="connsiteY360" fmla="*/ 4884599 h 6858000"/>
              <a:gd name="connsiteX361" fmla="*/ 4085485 w 7467600"/>
              <a:gd name="connsiteY361" fmla="*/ 4899070 h 6858000"/>
              <a:gd name="connsiteX362" fmla="*/ 3871915 w 7467600"/>
              <a:gd name="connsiteY362" fmla="*/ 5253645 h 6858000"/>
              <a:gd name="connsiteX363" fmla="*/ 3799374 w 7467600"/>
              <a:gd name="connsiteY363" fmla="*/ 5466127 h 6858000"/>
              <a:gd name="connsiteX364" fmla="*/ 3498850 w 7467600"/>
              <a:gd name="connsiteY364" fmla="*/ 6661888 h 6858000"/>
              <a:gd name="connsiteX365" fmla="*/ 3399216 w 7467600"/>
              <a:gd name="connsiteY365" fmla="*/ 6858000 h 6858000"/>
              <a:gd name="connsiteX366" fmla="*/ 3303688 w 7467600"/>
              <a:gd name="connsiteY366" fmla="*/ 6858000 h 6858000"/>
              <a:gd name="connsiteX367" fmla="*/ 3391774 w 7467600"/>
              <a:gd name="connsiteY367" fmla="*/ 6697181 h 6858000"/>
              <a:gd name="connsiteX368" fmla="*/ 3735540 w 7467600"/>
              <a:gd name="connsiteY368" fmla="*/ 5546923 h 6858000"/>
              <a:gd name="connsiteX369" fmla="*/ 3729438 w 7467600"/>
              <a:gd name="connsiteY369" fmla="*/ 5569058 h 6858000"/>
              <a:gd name="connsiteX370" fmla="*/ 3707782 w 7467600"/>
              <a:gd name="connsiteY370" fmla="*/ 5644908 h 6858000"/>
              <a:gd name="connsiteX371" fmla="*/ 3583827 w 7467600"/>
              <a:gd name="connsiteY371" fmla="*/ 6039215 h 6858000"/>
              <a:gd name="connsiteX372" fmla="*/ 3547861 w 7467600"/>
              <a:gd name="connsiteY372" fmla="*/ 6129609 h 6858000"/>
              <a:gd name="connsiteX373" fmla="*/ 3490905 w 7467600"/>
              <a:gd name="connsiteY373" fmla="*/ 6277660 h 6858000"/>
              <a:gd name="connsiteX374" fmla="*/ 3455859 w 7467600"/>
              <a:gd name="connsiteY374" fmla="*/ 6391301 h 6858000"/>
              <a:gd name="connsiteX375" fmla="*/ 3429112 w 7467600"/>
              <a:gd name="connsiteY375" fmla="*/ 6479469 h 6858000"/>
              <a:gd name="connsiteX376" fmla="*/ 3304862 w 7467600"/>
              <a:gd name="connsiteY376" fmla="*/ 6796476 h 6858000"/>
              <a:gd name="connsiteX377" fmla="*/ 3276071 w 7467600"/>
              <a:gd name="connsiteY377" fmla="*/ 6858000 h 6858000"/>
              <a:gd name="connsiteX378" fmla="*/ 3240805 w 7467600"/>
              <a:gd name="connsiteY378" fmla="*/ 6858000 h 6858000"/>
              <a:gd name="connsiteX379" fmla="*/ 3275917 w 7467600"/>
              <a:gd name="connsiteY379" fmla="*/ 6783192 h 6858000"/>
              <a:gd name="connsiteX380" fmla="*/ 3399358 w 7467600"/>
              <a:gd name="connsiteY380" fmla="*/ 6469011 h 6858000"/>
              <a:gd name="connsiteX381" fmla="*/ 3425650 w 7467600"/>
              <a:gd name="connsiteY381" fmla="*/ 6381333 h 6858000"/>
              <a:gd name="connsiteX382" fmla="*/ 3460661 w 7467600"/>
              <a:gd name="connsiteY382" fmla="*/ 6266763 h 6858000"/>
              <a:gd name="connsiteX383" fmla="*/ 3518021 w 7467600"/>
              <a:gd name="connsiteY383" fmla="*/ 6117298 h 6858000"/>
              <a:gd name="connsiteX384" fmla="*/ 3554035 w 7467600"/>
              <a:gd name="connsiteY384" fmla="*/ 6027832 h 6858000"/>
              <a:gd name="connsiteX385" fmla="*/ 3677174 w 7467600"/>
              <a:gd name="connsiteY385" fmla="*/ 5636351 h 6858000"/>
              <a:gd name="connsiteX386" fmla="*/ 3698819 w 7467600"/>
              <a:gd name="connsiteY386" fmla="*/ 5560503 h 6858000"/>
              <a:gd name="connsiteX387" fmla="*/ 3702094 w 7467600"/>
              <a:gd name="connsiteY387" fmla="*/ 5549194 h 6858000"/>
              <a:gd name="connsiteX388" fmla="*/ 3398355 w 7467600"/>
              <a:gd name="connsiteY388" fmla="*/ 6094603 h 6858000"/>
              <a:gd name="connsiteX389" fmla="*/ 3193941 w 7467600"/>
              <a:gd name="connsiteY389" fmla="*/ 6798775 h 6858000"/>
              <a:gd name="connsiteX390" fmla="*/ 3184140 w 7467600"/>
              <a:gd name="connsiteY390" fmla="*/ 6858000 h 6858000"/>
              <a:gd name="connsiteX391" fmla="*/ 3099978 w 7467600"/>
              <a:gd name="connsiteY391" fmla="*/ 6858000 h 6858000"/>
              <a:gd name="connsiteX392" fmla="*/ 3101556 w 7467600"/>
              <a:gd name="connsiteY392" fmla="*/ 6843337 h 6858000"/>
              <a:gd name="connsiteX393" fmla="*/ 3370162 w 7467600"/>
              <a:gd name="connsiteY393" fmla="*/ 5785550 h 6858000"/>
              <a:gd name="connsiteX394" fmla="*/ 3746477 w 7467600"/>
              <a:gd name="connsiteY394" fmla="*/ 5377889 h 6858000"/>
              <a:gd name="connsiteX395" fmla="*/ 3863399 w 7467600"/>
              <a:gd name="connsiteY395" fmla="*/ 5087257 h 6858000"/>
              <a:gd name="connsiteX396" fmla="*/ 3968712 w 7467600"/>
              <a:gd name="connsiteY396" fmla="*/ 4913989 h 6858000"/>
              <a:gd name="connsiteX397" fmla="*/ 2792390 w 7467600"/>
              <a:gd name="connsiteY397" fmla="*/ 5382974 h 6858000"/>
              <a:gd name="connsiteX398" fmla="*/ 2714982 w 7467600"/>
              <a:gd name="connsiteY398" fmla="*/ 5427051 h 6858000"/>
              <a:gd name="connsiteX399" fmla="*/ 2813361 w 7467600"/>
              <a:gd name="connsiteY399" fmla="*/ 6023912 h 6858000"/>
              <a:gd name="connsiteX400" fmla="*/ 2688430 w 7467600"/>
              <a:gd name="connsiteY400" fmla="*/ 6801564 h 6858000"/>
              <a:gd name="connsiteX401" fmla="*/ 2629626 w 7467600"/>
              <a:gd name="connsiteY401" fmla="*/ 6763394 h 6858000"/>
              <a:gd name="connsiteX402" fmla="*/ 2565328 w 7467600"/>
              <a:gd name="connsiteY402" fmla="*/ 5516399 h 6858000"/>
              <a:gd name="connsiteX403" fmla="*/ 1922999 w 7467600"/>
              <a:gd name="connsiteY403" fmla="*/ 5980343 h 6858000"/>
              <a:gd name="connsiteX404" fmla="*/ 1950261 w 7467600"/>
              <a:gd name="connsiteY404" fmla="*/ 6405858 h 6858000"/>
              <a:gd name="connsiteX405" fmla="*/ 2365554 w 7467600"/>
              <a:gd name="connsiteY405" fmla="*/ 6759107 h 6858000"/>
              <a:gd name="connsiteX406" fmla="*/ 2424142 w 7467600"/>
              <a:gd name="connsiteY406" fmla="*/ 6858000 h 6858000"/>
              <a:gd name="connsiteX407" fmla="*/ 2395994 w 7467600"/>
              <a:gd name="connsiteY407" fmla="*/ 6858000 h 6858000"/>
              <a:gd name="connsiteX408" fmla="*/ 2392863 w 7467600"/>
              <a:gd name="connsiteY408" fmla="*/ 6852964 h 6858000"/>
              <a:gd name="connsiteX409" fmla="*/ 2017589 w 7467600"/>
              <a:gd name="connsiteY409" fmla="*/ 6493982 h 6858000"/>
              <a:gd name="connsiteX410" fmla="*/ 2147336 w 7467600"/>
              <a:gd name="connsiteY410" fmla="*/ 6594052 h 6858000"/>
              <a:gd name="connsiteX411" fmla="*/ 2207047 w 7467600"/>
              <a:gd name="connsiteY411" fmla="*/ 6654540 h 6858000"/>
              <a:gd name="connsiteX412" fmla="*/ 2299106 w 7467600"/>
              <a:gd name="connsiteY412" fmla="*/ 6778931 h 6858000"/>
              <a:gd name="connsiteX413" fmla="*/ 2314430 w 7467600"/>
              <a:gd name="connsiteY413" fmla="*/ 6801144 h 6858000"/>
              <a:gd name="connsiteX414" fmla="*/ 2352406 w 7467600"/>
              <a:gd name="connsiteY414" fmla="*/ 6858000 h 6858000"/>
              <a:gd name="connsiteX415" fmla="*/ 2314492 w 7467600"/>
              <a:gd name="connsiteY415" fmla="*/ 6858000 h 6858000"/>
              <a:gd name="connsiteX416" fmla="*/ 2288095 w 7467600"/>
              <a:gd name="connsiteY416" fmla="*/ 6818030 h 6858000"/>
              <a:gd name="connsiteX417" fmla="*/ 2272768 w 7467600"/>
              <a:gd name="connsiteY417" fmla="*/ 6795822 h 6858000"/>
              <a:gd name="connsiteX418" fmla="*/ 2182715 w 7467600"/>
              <a:gd name="connsiteY418" fmla="*/ 6675071 h 6858000"/>
              <a:gd name="connsiteX419" fmla="*/ 2032061 w 7467600"/>
              <a:gd name="connsiteY419" fmla="*/ 6541380 h 6858000"/>
              <a:gd name="connsiteX420" fmla="*/ 2257220 w 7467600"/>
              <a:gd name="connsiteY420" fmla="*/ 6826257 h 6858000"/>
              <a:gd name="connsiteX421" fmla="*/ 2281324 w 7467600"/>
              <a:gd name="connsiteY421" fmla="*/ 6858000 h 6858000"/>
              <a:gd name="connsiteX422" fmla="*/ 2242860 w 7467600"/>
              <a:gd name="connsiteY422" fmla="*/ 6858000 h 6858000"/>
              <a:gd name="connsiteX423" fmla="*/ 2232818 w 7467600"/>
              <a:gd name="connsiteY423" fmla="*/ 6844926 h 6858000"/>
              <a:gd name="connsiteX424" fmla="*/ 1990172 w 7467600"/>
              <a:gd name="connsiteY424" fmla="*/ 6542121 h 6858000"/>
              <a:gd name="connsiteX425" fmla="*/ 2124090 w 7467600"/>
              <a:gd name="connsiteY425" fmla="*/ 6761017 h 6858000"/>
              <a:gd name="connsiteX426" fmla="*/ 2200380 w 7467600"/>
              <a:gd name="connsiteY426" fmla="*/ 6858000 h 6858000"/>
              <a:gd name="connsiteX427" fmla="*/ 2147507 w 7467600"/>
              <a:gd name="connsiteY427" fmla="*/ 6858000 h 6858000"/>
              <a:gd name="connsiteX428" fmla="*/ 2070668 w 7467600"/>
              <a:gd name="connsiteY428" fmla="*/ 6761520 h 6858000"/>
              <a:gd name="connsiteX429" fmla="*/ 1975142 w 7467600"/>
              <a:gd name="connsiteY429" fmla="*/ 6585570 h 6858000"/>
              <a:gd name="connsiteX430" fmla="*/ 2050035 w 7467600"/>
              <a:gd name="connsiteY430" fmla="*/ 6813345 h 6858000"/>
              <a:gd name="connsiteX431" fmla="*/ 2063025 w 7467600"/>
              <a:gd name="connsiteY431" fmla="*/ 6858000 h 6858000"/>
              <a:gd name="connsiteX432" fmla="*/ 2021675 w 7467600"/>
              <a:gd name="connsiteY432" fmla="*/ 6858000 h 6858000"/>
              <a:gd name="connsiteX433" fmla="*/ 2019308 w 7467600"/>
              <a:gd name="connsiteY433" fmla="*/ 6847118 h 6858000"/>
              <a:gd name="connsiteX434" fmla="*/ 1938835 w 7467600"/>
              <a:gd name="connsiteY434" fmla="*/ 6551160 h 6858000"/>
              <a:gd name="connsiteX435" fmla="*/ 1953230 w 7467600"/>
              <a:gd name="connsiteY435" fmla="*/ 6759699 h 6858000"/>
              <a:gd name="connsiteX436" fmla="*/ 1956763 w 7467600"/>
              <a:gd name="connsiteY436" fmla="*/ 6778191 h 6858000"/>
              <a:gd name="connsiteX437" fmla="*/ 1967925 w 7467600"/>
              <a:gd name="connsiteY437" fmla="*/ 6858000 h 6858000"/>
              <a:gd name="connsiteX438" fmla="*/ 1936622 w 7467600"/>
              <a:gd name="connsiteY438" fmla="*/ 6858000 h 6858000"/>
              <a:gd name="connsiteX439" fmla="*/ 1926261 w 7467600"/>
              <a:gd name="connsiteY439" fmla="*/ 6784064 h 6858000"/>
              <a:gd name="connsiteX440" fmla="*/ 1922724 w 7467600"/>
              <a:gd name="connsiteY440" fmla="*/ 6765577 h 6858000"/>
              <a:gd name="connsiteX441" fmla="*/ 1904650 w 7467600"/>
              <a:gd name="connsiteY441" fmla="*/ 6639616 h 6858000"/>
              <a:gd name="connsiteX442" fmla="*/ 1885273 w 7467600"/>
              <a:gd name="connsiteY442" fmla="*/ 6858000 h 6858000"/>
              <a:gd name="connsiteX443" fmla="*/ 1854363 w 7467600"/>
              <a:gd name="connsiteY443" fmla="*/ 6858000 h 6858000"/>
              <a:gd name="connsiteX444" fmla="*/ 1880391 w 7467600"/>
              <a:gd name="connsiteY444" fmla="*/ 6603796 h 6858000"/>
              <a:gd name="connsiteX445" fmla="*/ 1818273 w 7467600"/>
              <a:gd name="connsiteY445" fmla="*/ 6715729 h 6858000"/>
              <a:gd name="connsiteX446" fmla="*/ 1794691 w 7467600"/>
              <a:gd name="connsiteY446" fmla="*/ 6843239 h 6858000"/>
              <a:gd name="connsiteX447" fmla="*/ 1794914 w 7467600"/>
              <a:gd name="connsiteY447" fmla="*/ 6858000 h 6858000"/>
              <a:gd name="connsiteX448" fmla="*/ 1746128 w 7467600"/>
              <a:gd name="connsiteY448" fmla="*/ 6858000 h 6858000"/>
              <a:gd name="connsiteX449" fmla="*/ 1753934 w 7467600"/>
              <a:gd name="connsiteY449" fmla="*/ 6724796 h 6858000"/>
              <a:gd name="connsiteX450" fmla="*/ 1792053 w 7467600"/>
              <a:gd name="connsiteY450" fmla="*/ 6572396 h 6858000"/>
              <a:gd name="connsiteX451" fmla="*/ 1862248 w 7467600"/>
              <a:gd name="connsiteY451" fmla="*/ 6266397 h 6858000"/>
              <a:gd name="connsiteX452" fmla="*/ 1862250 w 7467600"/>
              <a:gd name="connsiteY452" fmla="*/ 6033531 h 6858000"/>
              <a:gd name="connsiteX453" fmla="*/ 1211999 w 7467600"/>
              <a:gd name="connsiteY453" fmla="*/ 6683610 h 6858000"/>
              <a:gd name="connsiteX454" fmla="*/ 1213266 w 7467600"/>
              <a:gd name="connsiteY454" fmla="*/ 6691947 h 6858000"/>
              <a:gd name="connsiteX455" fmla="*/ 1203370 w 7467600"/>
              <a:gd name="connsiteY455" fmla="*/ 6850676 h 6858000"/>
              <a:gd name="connsiteX456" fmla="*/ 1203671 w 7467600"/>
              <a:gd name="connsiteY456" fmla="*/ 6858000 h 6858000"/>
              <a:gd name="connsiteX457" fmla="*/ 1143180 w 7467600"/>
              <a:gd name="connsiteY457" fmla="*/ 6858000 h 6858000"/>
              <a:gd name="connsiteX458" fmla="*/ 1142176 w 7467600"/>
              <a:gd name="connsiteY458" fmla="*/ 6766045 h 6858000"/>
              <a:gd name="connsiteX459" fmla="*/ 1067484 w 7467600"/>
              <a:gd name="connsiteY459" fmla="*/ 6858000 h 6858000"/>
              <a:gd name="connsiteX460" fmla="*/ 953928 w 7467600"/>
              <a:gd name="connsiteY460" fmla="*/ 6858000 h 6858000"/>
              <a:gd name="connsiteX461" fmla="*/ 959715 w 7467600"/>
              <a:gd name="connsiteY461" fmla="*/ 6850185 h 6858000"/>
              <a:gd name="connsiteX462" fmla="*/ 1483788 w 7467600"/>
              <a:gd name="connsiteY462" fmla="*/ 6259174 h 6858000"/>
              <a:gd name="connsiteX463" fmla="*/ 1100671 w 7467600"/>
              <a:gd name="connsiteY463" fmla="*/ 6252137 h 6858000"/>
              <a:gd name="connsiteX464" fmla="*/ 1090144 w 7467600"/>
              <a:gd name="connsiteY464" fmla="*/ 6256748 h 6858000"/>
              <a:gd name="connsiteX465" fmla="*/ 1095872 w 7467600"/>
              <a:gd name="connsiteY465" fmla="*/ 6271892 h 6858000"/>
              <a:gd name="connsiteX466" fmla="*/ 262785 w 7467600"/>
              <a:gd name="connsiteY466" fmla="*/ 6845450 h 6858000"/>
              <a:gd name="connsiteX467" fmla="*/ 209968 w 7467600"/>
              <a:gd name="connsiteY467" fmla="*/ 6770713 h 6858000"/>
              <a:gd name="connsiteX468" fmla="*/ 873460 w 7467600"/>
              <a:gd name="connsiteY468" fmla="*/ 6253768 h 6858000"/>
              <a:gd name="connsiteX469" fmla="*/ 192686 w 7467600"/>
              <a:gd name="connsiteY469" fmla="*/ 5849257 h 6858000"/>
              <a:gd name="connsiteX470" fmla="*/ 4696 w 7467600"/>
              <a:gd name="connsiteY470" fmla="*/ 5697668 h 6858000"/>
              <a:gd name="connsiteX471" fmla="*/ 0 w 7467600"/>
              <a:gd name="connsiteY471" fmla="*/ 5689984 h 6858000"/>
              <a:gd name="connsiteX472" fmla="*/ 0 w 7467600"/>
              <a:gd name="connsiteY472" fmla="*/ 5513472 h 6858000"/>
              <a:gd name="connsiteX473" fmla="*/ 174101 w 7467600"/>
              <a:gd name="connsiteY473" fmla="*/ 5620277 h 6858000"/>
              <a:gd name="connsiteX474" fmla="*/ 891800 w 7467600"/>
              <a:gd name="connsiteY474" fmla="*/ 6036935 h 6858000"/>
              <a:gd name="connsiteX475" fmla="*/ 1072219 w 7467600"/>
              <a:gd name="connsiteY475" fmla="*/ 6169443 h 6858000"/>
              <a:gd name="connsiteX476" fmla="*/ 1074117 w 7467600"/>
              <a:gd name="connsiteY476" fmla="*/ 6170301 h 6858000"/>
              <a:gd name="connsiteX477" fmla="*/ 1083114 w 7467600"/>
              <a:gd name="connsiteY477" fmla="*/ 6174131 h 6858000"/>
              <a:gd name="connsiteX478" fmla="*/ 1543010 w 7467600"/>
              <a:gd name="connsiteY478" fmla="*/ 6191140 h 6858000"/>
              <a:gd name="connsiteX479" fmla="*/ 1551080 w 7467600"/>
              <a:gd name="connsiteY479" fmla="*/ 6195006 h 6858000"/>
              <a:gd name="connsiteX480" fmla="*/ 2345443 w 7467600"/>
              <a:gd name="connsiteY480" fmla="*/ 5549882 h 6858000"/>
              <a:gd name="connsiteX481" fmla="*/ 1721499 w 7467600"/>
              <a:gd name="connsiteY481" fmla="*/ 5599969 h 6858000"/>
              <a:gd name="connsiteX482" fmla="*/ 767716 w 7467600"/>
              <a:gd name="connsiteY482" fmla="*/ 5472768 h 6858000"/>
              <a:gd name="connsiteX483" fmla="*/ 722147 w 7467600"/>
              <a:gd name="connsiteY483" fmla="*/ 5393091 h 6858000"/>
              <a:gd name="connsiteX484" fmla="*/ 1485552 w 7467600"/>
              <a:gd name="connsiteY484" fmla="*/ 5313202 h 6858000"/>
              <a:gd name="connsiteX485" fmla="*/ 2143004 w 7467600"/>
              <a:gd name="connsiteY485" fmla="*/ 5402420 h 6858000"/>
              <a:gd name="connsiteX486" fmla="*/ 1933391 w 7467600"/>
              <a:gd name="connsiteY486" fmla="*/ 5156971 h 6858000"/>
              <a:gd name="connsiteX487" fmla="*/ 1827118 w 7467600"/>
              <a:gd name="connsiteY487" fmla="*/ 4968410 h 6858000"/>
              <a:gd name="connsiteX488" fmla="*/ 1837349 w 7467600"/>
              <a:gd name="connsiteY488" fmla="*/ 4956357 h 6858000"/>
              <a:gd name="connsiteX489" fmla="*/ 2162835 w 7467600"/>
              <a:gd name="connsiteY489" fmla="*/ 5187853 h 6858000"/>
              <a:gd name="connsiteX490" fmla="*/ 2257167 w 7467600"/>
              <a:gd name="connsiteY490" fmla="*/ 5462123 h 6858000"/>
              <a:gd name="connsiteX491" fmla="*/ 2261598 w 7467600"/>
              <a:gd name="connsiteY491" fmla="*/ 5467998 h 6858000"/>
              <a:gd name="connsiteX492" fmla="*/ 2437177 w 7467600"/>
              <a:gd name="connsiteY492" fmla="*/ 5479608 h 6858000"/>
              <a:gd name="connsiteX493" fmla="*/ 2445247 w 7467600"/>
              <a:gd name="connsiteY493" fmla="*/ 5483476 h 6858000"/>
              <a:gd name="connsiteX494" fmla="*/ 2743626 w 7467600"/>
              <a:gd name="connsiteY494" fmla="*/ 5304819 h 6858000"/>
              <a:gd name="connsiteX495" fmla="*/ 3048102 w 7467600"/>
              <a:gd name="connsiteY495" fmla="*/ 5150595 h 6858000"/>
              <a:gd name="connsiteX496" fmla="*/ 1799414 w 7467600"/>
              <a:gd name="connsiteY496" fmla="*/ 4694732 h 6858000"/>
              <a:gd name="connsiteX497" fmla="*/ 1771735 w 7467600"/>
              <a:gd name="connsiteY497" fmla="*/ 4619929 h 6858000"/>
              <a:gd name="connsiteX498" fmla="*/ 3104273 w 7467600"/>
              <a:gd name="connsiteY498" fmla="*/ 5076159 h 6858000"/>
              <a:gd name="connsiteX499" fmla="*/ 3113245 w 7467600"/>
              <a:gd name="connsiteY499" fmla="*/ 5090705 h 6858000"/>
              <a:gd name="connsiteX500" fmla="*/ 3126294 w 7467600"/>
              <a:gd name="connsiteY500" fmla="*/ 5114400 h 6858000"/>
              <a:gd name="connsiteX501" fmla="*/ 3937433 w 7467600"/>
              <a:gd name="connsiteY501" fmla="*/ 4830473 h 6858000"/>
              <a:gd name="connsiteX502" fmla="*/ 3590475 w 7467600"/>
              <a:gd name="connsiteY502" fmla="*/ 4597974 h 6858000"/>
              <a:gd name="connsiteX503" fmla="*/ 3100264 w 7467600"/>
              <a:gd name="connsiteY503" fmla="*/ 4579845 h 6858000"/>
              <a:gd name="connsiteX504" fmla="*/ 2183576 w 7467600"/>
              <a:gd name="connsiteY504" fmla="*/ 4227150 h 6858000"/>
              <a:gd name="connsiteX505" fmla="*/ 2151029 w 7467600"/>
              <a:gd name="connsiteY505" fmla="*/ 4146947 h 6858000"/>
              <a:gd name="connsiteX506" fmla="*/ 3563434 w 7467600"/>
              <a:gd name="connsiteY506" fmla="*/ 4469115 h 6858000"/>
              <a:gd name="connsiteX507" fmla="*/ 3177952 w 7467600"/>
              <a:gd name="connsiteY507" fmla="*/ 3657386 h 6858000"/>
              <a:gd name="connsiteX508" fmla="*/ 3189263 w 7467600"/>
              <a:gd name="connsiteY508" fmla="*/ 3625726 h 6858000"/>
              <a:gd name="connsiteX509" fmla="*/ 3560912 w 7467600"/>
              <a:gd name="connsiteY509" fmla="*/ 4079863 h 6858000"/>
              <a:gd name="connsiteX510" fmla="*/ 3626636 w 7467600"/>
              <a:gd name="connsiteY510" fmla="*/ 4512230 h 6858000"/>
              <a:gd name="connsiteX511" fmla="*/ 3653088 w 7467600"/>
              <a:gd name="connsiteY511" fmla="*/ 4521417 h 6858000"/>
              <a:gd name="connsiteX512" fmla="*/ 3988128 w 7467600"/>
              <a:gd name="connsiteY512" fmla="*/ 4817267 h 6858000"/>
              <a:gd name="connsiteX513" fmla="*/ 4830582 w 7467600"/>
              <a:gd name="connsiteY513" fmla="*/ 4676000 h 6858000"/>
              <a:gd name="connsiteX514" fmla="*/ 4830100 w 7467600"/>
              <a:gd name="connsiteY514" fmla="*/ 4675554 h 6858000"/>
              <a:gd name="connsiteX515" fmla="*/ 4036318 w 7467600"/>
              <a:gd name="connsiteY515" fmla="*/ 4147013 h 6858000"/>
              <a:gd name="connsiteX516" fmla="*/ 3432098 w 7467600"/>
              <a:gd name="connsiteY516" fmla="*/ 3537312 h 6858000"/>
              <a:gd name="connsiteX517" fmla="*/ 3446761 w 7467600"/>
              <a:gd name="connsiteY517" fmla="*/ 3461278 h 6858000"/>
              <a:gd name="connsiteX518" fmla="*/ 4419733 w 7467600"/>
              <a:gd name="connsiteY518" fmla="*/ 3963555 h 6858000"/>
              <a:gd name="connsiteX519" fmla="*/ 4781371 w 7467600"/>
              <a:gd name="connsiteY519" fmla="*/ 4458604 h 6858000"/>
              <a:gd name="connsiteX520" fmla="*/ 4780440 w 7467600"/>
              <a:gd name="connsiteY520" fmla="*/ 4470290 h 6858000"/>
              <a:gd name="connsiteX521" fmla="*/ 4898954 w 7467600"/>
              <a:gd name="connsiteY521" fmla="*/ 4662092 h 6858000"/>
              <a:gd name="connsiteX522" fmla="*/ 4900699 w 7467600"/>
              <a:gd name="connsiteY522" fmla="*/ 4670867 h 6858000"/>
              <a:gd name="connsiteX523" fmla="*/ 5714511 w 7467600"/>
              <a:gd name="connsiteY523" fmla="*/ 4663483 h 6858000"/>
              <a:gd name="connsiteX524" fmla="*/ 5464793 w 7467600"/>
              <a:gd name="connsiteY524" fmla="*/ 4393556 h 6858000"/>
              <a:gd name="connsiteX525" fmla="*/ 5461897 w 7467600"/>
              <a:gd name="connsiteY525" fmla="*/ 4390879 h 6858000"/>
              <a:gd name="connsiteX526" fmla="*/ 4294126 w 7467600"/>
              <a:gd name="connsiteY526" fmla="*/ 3303048 h 6858000"/>
              <a:gd name="connsiteX527" fmla="*/ 4305321 w 7467600"/>
              <a:gd name="connsiteY527" fmla="*/ 3256953 h 6858000"/>
              <a:gd name="connsiteX528" fmla="*/ 4949299 w 7467600"/>
              <a:gd name="connsiteY528" fmla="*/ 3766336 h 6858000"/>
              <a:gd name="connsiteX529" fmla="*/ 5291452 w 7467600"/>
              <a:gd name="connsiteY529" fmla="*/ 4076801 h 6858000"/>
              <a:gd name="connsiteX530" fmla="*/ 5434998 w 7467600"/>
              <a:gd name="connsiteY530" fmla="*/ 4254100 h 6858000"/>
              <a:gd name="connsiteX531" fmla="*/ 5351015 w 7467600"/>
              <a:gd name="connsiteY531" fmla="*/ 3760989 h 6858000"/>
              <a:gd name="connsiteX532" fmla="*/ 5413780 w 7467600"/>
              <a:gd name="connsiteY532" fmla="*/ 2966265 h 6858000"/>
              <a:gd name="connsiteX533" fmla="*/ 5425627 w 7467600"/>
              <a:gd name="connsiteY533" fmla="*/ 2954192 h 6858000"/>
              <a:gd name="connsiteX534" fmla="*/ 6604735 w 7467600"/>
              <a:gd name="connsiteY534" fmla="*/ 2041381 h 6858000"/>
              <a:gd name="connsiteX535" fmla="*/ 7204487 w 7467600"/>
              <a:gd name="connsiteY535" fmla="*/ 2742112 h 6858000"/>
              <a:gd name="connsiteX536" fmla="*/ 7131592 w 7467600"/>
              <a:gd name="connsiteY536" fmla="*/ 2672096 h 6858000"/>
              <a:gd name="connsiteX537" fmla="*/ 6996344 w 7467600"/>
              <a:gd name="connsiteY537" fmla="*/ 2518310 h 6858000"/>
              <a:gd name="connsiteX538" fmla="*/ 6735495 w 7467600"/>
              <a:gd name="connsiteY538" fmla="*/ 2196890 h 6858000"/>
              <a:gd name="connsiteX539" fmla="*/ 6721901 w 7467600"/>
              <a:gd name="connsiteY539" fmla="*/ 2179274 h 6858000"/>
              <a:gd name="connsiteX540" fmla="*/ 6604735 w 7467600"/>
              <a:gd name="connsiteY540" fmla="*/ 2041381 h 6858000"/>
              <a:gd name="connsiteX541" fmla="*/ 6591670 w 7467600"/>
              <a:gd name="connsiteY541" fmla="*/ 1988277 h 6858000"/>
              <a:gd name="connsiteX542" fmla="*/ 6747349 w 7467600"/>
              <a:gd name="connsiteY542" fmla="*/ 2160069 h 6858000"/>
              <a:gd name="connsiteX543" fmla="*/ 6760943 w 7467600"/>
              <a:gd name="connsiteY543" fmla="*/ 2177686 h 6858000"/>
              <a:gd name="connsiteX544" fmla="*/ 7021065 w 7467600"/>
              <a:gd name="connsiteY544" fmla="*/ 2498102 h 6858000"/>
              <a:gd name="connsiteX545" fmla="*/ 7155223 w 7467600"/>
              <a:gd name="connsiteY545" fmla="*/ 2650386 h 6858000"/>
              <a:gd name="connsiteX546" fmla="*/ 7203167 w 7467600"/>
              <a:gd name="connsiteY546" fmla="*/ 2697288 h 6858000"/>
              <a:gd name="connsiteX547" fmla="*/ 6937703 w 7467600"/>
              <a:gd name="connsiteY547" fmla="*/ 2321981 h 6858000"/>
              <a:gd name="connsiteX548" fmla="*/ 6591670 w 7467600"/>
              <a:gd name="connsiteY548" fmla="*/ 1988277 h 6858000"/>
              <a:gd name="connsiteX549" fmla="*/ 5798671 w 7467600"/>
              <a:gd name="connsiteY549" fmla="*/ 1981601 h 6858000"/>
              <a:gd name="connsiteX550" fmla="*/ 5754709 w 7467600"/>
              <a:gd name="connsiteY550" fmla="*/ 2071454 h 6858000"/>
              <a:gd name="connsiteX551" fmla="*/ 5763044 w 7467600"/>
              <a:gd name="connsiteY551" fmla="*/ 2842206 h 6858000"/>
              <a:gd name="connsiteX552" fmla="*/ 5764974 w 7467600"/>
              <a:gd name="connsiteY552" fmla="*/ 2799609 h 6858000"/>
              <a:gd name="connsiteX553" fmla="*/ 5767665 w 7467600"/>
              <a:gd name="connsiteY553" fmla="*/ 2666409 h 6858000"/>
              <a:gd name="connsiteX554" fmla="*/ 5763055 w 7467600"/>
              <a:gd name="connsiteY554" fmla="*/ 2579705 h 6858000"/>
              <a:gd name="connsiteX555" fmla="*/ 5758079 w 7467600"/>
              <a:gd name="connsiteY555" fmla="*/ 2492508 h 6858000"/>
              <a:gd name="connsiteX556" fmla="*/ 5779325 w 7467600"/>
              <a:gd name="connsiteY556" fmla="*/ 2197069 h 6858000"/>
              <a:gd name="connsiteX557" fmla="*/ 5798671 w 7467600"/>
              <a:gd name="connsiteY557" fmla="*/ 1981601 h 6858000"/>
              <a:gd name="connsiteX558" fmla="*/ 5829202 w 7467600"/>
              <a:gd name="connsiteY558" fmla="*/ 1971679 h 6858000"/>
              <a:gd name="connsiteX559" fmla="*/ 5809558 w 7467600"/>
              <a:gd name="connsiteY559" fmla="*/ 2198043 h 6858000"/>
              <a:gd name="connsiteX560" fmla="*/ 5788653 w 7467600"/>
              <a:gd name="connsiteY560" fmla="*/ 2489430 h 6858000"/>
              <a:gd name="connsiteX561" fmla="*/ 5793439 w 7467600"/>
              <a:gd name="connsiteY561" fmla="*/ 2575235 h 6858000"/>
              <a:gd name="connsiteX562" fmla="*/ 5796837 w 7467600"/>
              <a:gd name="connsiteY562" fmla="*/ 2637633 h 6858000"/>
              <a:gd name="connsiteX563" fmla="*/ 5818614 w 7467600"/>
              <a:gd name="connsiteY563" fmla="*/ 2473055 h 6858000"/>
              <a:gd name="connsiteX564" fmla="*/ 5829202 w 7467600"/>
              <a:gd name="connsiteY564" fmla="*/ 1971679 h 6858000"/>
              <a:gd name="connsiteX565" fmla="*/ 5911389 w 7467600"/>
              <a:gd name="connsiteY565" fmla="*/ 1898371 h 6858000"/>
              <a:gd name="connsiteX566" fmla="*/ 6237627 w 7467600"/>
              <a:gd name="connsiteY566" fmla="*/ 2231921 h 6858000"/>
              <a:gd name="connsiteX567" fmla="*/ 5911389 w 7467600"/>
              <a:gd name="connsiteY567" fmla="*/ 1898371 h 6858000"/>
              <a:gd name="connsiteX568" fmla="*/ 6944437 w 7467600"/>
              <a:gd name="connsiteY568" fmla="*/ 1575402 h 6858000"/>
              <a:gd name="connsiteX569" fmla="*/ 6304730 w 7467600"/>
              <a:gd name="connsiteY569" fmla="*/ 1766654 h 6858000"/>
              <a:gd name="connsiteX570" fmla="*/ 6944437 w 7467600"/>
              <a:gd name="connsiteY570" fmla="*/ 1575402 h 6858000"/>
              <a:gd name="connsiteX571" fmla="*/ 7019523 w 7467600"/>
              <a:gd name="connsiteY571" fmla="*/ 1519450 h 6858000"/>
              <a:gd name="connsiteX572" fmla="*/ 6298091 w 7467600"/>
              <a:gd name="connsiteY572" fmla="*/ 1737122 h 6858000"/>
              <a:gd name="connsiteX573" fmla="*/ 7019523 w 7467600"/>
              <a:gd name="connsiteY573" fmla="*/ 1519450 h 6858000"/>
              <a:gd name="connsiteX574" fmla="*/ 2399523 w 7467600"/>
              <a:gd name="connsiteY574" fmla="*/ 1428234 h 6858000"/>
              <a:gd name="connsiteX575" fmla="*/ 2224982 w 7467600"/>
              <a:gd name="connsiteY575" fmla="*/ 1826201 h 6858000"/>
              <a:gd name="connsiteX576" fmla="*/ 2096099 w 7467600"/>
              <a:gd name="connsiteY576" fmla="*/ 2345900 h 6858000"/>
              <a:gd name="connsiteX577" fmla="*/ 2283317 w 7467600"/>
              <a:gd name="connsiteY577" fmla="*/ 1796925 h 6858000"/>
              <a:gd name="connsiteX578" fmla="*/ 2399523 w 7467600"/>
              <a:gd name="connsiteY578" fmla="*/ 1428234 h 6858000"/>
              <a:gd name="connsiteX579" fmla="*/ 2448558 w 7467600"/>
              <a:gd name="connsiteY579" fmla="*/ 1373435 h 6858000"/>
              <a:gd name="connsiteX580" fmla="*/ 2312521 w 7467600"/>
              <a:gd name="connsiteY580" fmla="*/ 1806140 h 6858000"/>
              <a:gd name="connsiteX581" fmla="*/ 2127533 w 7467600"/>
              <a:gd name="connsiteY581" fmla="*/ 2348380 h 6858000"/>
              <a:gd name="connsiteX582" fmla="*/ 2358080 w 7467600"/>
              <a:gd name="connsiteY582" fmla="*/ 1866134 h 6858000"/>
              <a:gd name="connsiteX583" fmla="*/ 2407436 w 7467600"/>
              <a:gd name="connsiteY583" fmla="*/ 1651070 h 6858000"/>
              <a:gd name="connsiteX584" fmla="*/ 2448558 w 7467600"/>
              <a:gd name="connsiteY584" fmla="*/ 1373435 h 6858000"/>
              <a:gd name="connsiteX585" fmla="*/ 278707 w 7467600"/>
              <a:gd name="connsiteY585" fmla="*/ 1352270 h 6858000"/>
              <a:gd name="connsiteX586" fmla="*/ 321570 w 7467600"/>
              <a:gd name="connsiteY586" fmla="*/ 1861610 h 6858000"/>
              <a:gd name="connsiteX587" fmla="*/ 294281 w 7467600"/>
              <a:gd name="connsiteY587" fmla="*/ 1440658 h 6858000"/>
              <a:gd name="connsiteX588" fmla="*/ 278707 w 7467600"/>
              <a:gd name="connsiteY588" fmla="*/ 1352270 h 6858000"/>
              <a:gd name="connsiteX589" fmla="*/ 1423821 w 7467600"/>
              <a:gd name="connsiteY589" fmla="*/ 1351958 h 6858000"/>
              <a:gd name="connsiteX590" fmla="*/ 1638521 w 7467600"/>
              <a:gd name="connsiteY590" fmla="*/ 1908470 h 6858000"/>
              <a:gd name="connsiteX591" fmla="*/ 1754199 w 7467600"/>
              <a:gd name="connsiteY591" fmla="*/ 2149284 h 6858000"/>
              <a:gd name="connsiteX592" fmla="*/ 1908359 w 7467600"/>
              <a:gd name="connsiteY592" fmla="*/ 2364988 h 6858000"/>
              <a:gd name="connsiteX593" fmla="*/ 1647661 w 7467600"/>
              <a:gd name="connsiteY593" fmla="*/ 1825945 h 6858000"/>
              <a:gd name="connsiteX594" fmla="*/ 1423821 w 7467600"/>
              <a:gd name="connsiteY594" fmla="*/ 1351958 h 6858000"/>
              <a:gd name="connsiteX595" fmla="*/ 1431890 w 7467600"/>
              <a:gd name="connsiteY595" fmla="*/ 1306475 h 6858000"/>
              <a:gd name="connsiteX596" fmla="*/ 1507597 w 7467600"/>
              <a:gd name="connsiteY596" fmla="*/ 1446132 h 6858000"/>
              <a:gd name="connsiteX597" fmla="*/ 1674586 w 7467600"/>
              <a:gd name="connsiteY597" fmla="*/ 1813832 h 6858000"/>
              <a:gd name="connsiteX598" fmla="*/ 1815950 w 7467600"/>
              <a:gd name="connsiteY598" fmla="*/ 2128564 h 6858000"/>
              <a:gd name="connsiteX599" fmla="*/ 1984242 w 7467600"/>
              <a:gd name="connsiteY599" fmla="*/ 2430829 h 6858000"/>
              <a:gd name="connsiteX600" fmla="*/ 2014023 w 7467600"/>
              <a:gd name="connsiteY600" fmla="*/ 2450995 h 6858000"/>
              <a:gd name="connsiteX601" fmla="*/ 1747337 w 7467600"/>
              <a:gd name="connsiteY601" fmla="*/ 1855264 h 6858000"/>
              <a:gd name="connsiteX602" fmla="*/ 1533749 w 7467600"/>
              <a:gd name="connsiteY602" fmla="*/ 1478656 h 6858000"/>
              <a:gd name="connsiteX603" fmla="*/ 1431890 w 7467600"/>
              <a:gd name="connsiteY603" fmla="*/ 1306475 h 6858000"/>
              <a:gd name="connsiteX604" fmla="*/ 5052692 w 7467600"/>
              <a:gd name="connsiteY604" fmla="*/ 1292994 h 6858000"/>
              <a:gd name="connsiteX605" fmla="*/ 5200661 w 7467600"/>
              <a:gd name="connsiteY605" fmla="*/ 1635186 h 6858000"/>
              <a:gd name="connsiteX606" fmla="*/ 5297138 w 7467600"/>
              <a:gd name="connsiteY606" fmla="*/ 1906351 h 6858000"/>
              <a:gd name="connsiteX607" fmla="*/ 5052692 w 7467600"/>
              <a:gd name="connsiteY607" fmla="*/ 1292994 h 6858000"/>
              <a:gd name="connsiteX608" fmla="*/ 5009948 w 7467600"/>
              <a:gd name="connsiteY608" fmla="*/ 1273619 h 6858000"/>
              <a:gd name="connsiteX609" fmla="*/ 5121777 w 7467600"/>
              <a:gd name="connsiteY609" fmla="*/ 1654213 h 6858000"/>
              <a:gd name="connsiteX610" fmla="*/ 5293545 w 7467600"/>
              <a:gd name="connsiteY610" fmla="*/ 2072247 h 6858000"/>
              <a:gd name="connsiteX611" fmla="*/ 5294042 w 7467600"/>
              <a:gd name="connsiteY611" fmla="*/ 2065019 h 6858000"/>
              <a:gd name="connsiteX612" fmla="*/ 5171936 w 7467600"/>
              <a:gd name="connsiteY612" fmla="*/ 1647613 h 6858000"/>
              <a:gd name="connsiteX613" fmla="*/ 5009948 w 7467600"/>
              <a:gd name="connsiteY613" fmla="*/ 1273619 h 6858000"/>
              <a:gd name="connsiteX614" fmla="*/ 655236 w 7467600"/>
              <a:gd name="connsiteY614" fmla="*/ 1268632 h 6858000"/>
              <a:gd name="connsiteX615" fmla="*/ 839521 w 7467600"/>
              <a:gd name="connsiteY615" fmla="*/ 1685315 h 6858000"/>
              <a:gd name="connsiteX616" fmla="*/ 1109416 w 7467600"/>
              <a:gd name="connsiteY616" fmla="*/ 2061663 h 6858000"/>
              <a:gd name="connsiteX617" fmla="*/ 1298300 w 7467600"/>
              <a:gd name="connsiteY617" fmla="*/ 2247742 h 6858000"/>
              <a:gd name="connsiteX618" fmla="*/ 1125871 w 7467600"/>
              <a:gd name="connsiteY618" fmla="*/ 1989513 h 6858000"/>
              <a:gd name="connsiteX619" fmla="*/ 981574 w 7467600"/>
              <a:gd name="connsiteY619" fmla="*/ 1783157 h 6858000"/>
              <a:gd name="connsiteX620" fmla="*/ 922198 w 7467600"/>
              <a:gd name="connsiteY620" fmla="*/ 1677437 h 6858000"/>
              <a:gd name="connsiteX621" fmla="*/ 869293 w 7467600"/>
              <a:gd name="connsiteY621" fmla="*/ 1583214 h 6858000"/>
              <a:gd name="connsiteX622" fmla="*/ 751431 w 7467600"/>
              <a:gd name="connsiteY622" fmla="*/ 1405731 h 6858000"/>
              <a:gd name="connsiteX623" fmla="*/ 655236 w 7467600"/>
              <a:gd name="connsiteY623" fmla="*/ 1268632 h 6858000"/>
              <a:gd name="connsiteX624" fmla="*/ 6516292 w 7467600"/>
              <a:gd name="connsiteY624" fmla="*/ 1263064 h 6858000"/>
              <a:gd name="connsiteX625" fmla="*/ 5736320 w 7467600"/>
              <a:gd name="connsiteY625" fmla="*/ 1501803 h 6858000"/>
              <a:gd name="connsiteX626" fmla="*/ 6516292 w 7467600"/>
              <a:gd name="connsiteY626" fmla="*/ 1263064 h 6858000"/>
              <a:gd name="connsiteX627" fmla="*/ 291466 w 7467600"/>
              <a:gd name="connsiteY627" fmla="*/ 1250369 h 6858000"/>
              <a:gd name="connsiteX628" fmla="*/ 323180 w 7467600"/>
              <a:gd name="connsiteY628" fmla="*/ 1435283 h 6858000"/>
              <a:gd name="connsiteX629" fmla="*/ 349381 w 7467600"/>
              <a:gd name="connsiteY629" fmla="*/ 1875041 h 6858000"/>
              <a:gd name="connsiteX630" fmla="*/ 374363 w 7467600"/>
              <a:gd name="connsiteY630" fmla="*/ 1506494 h 6858000"/>
              <a:gd name="connsiteX631" fmla="*/ 302168 w 7467600"/>
              <a:gd name="connsiteY631" fmla="*/ 1274495 h 6858000"/>
              <a:gd name="connsiteX632" fmla="*/ 291466 w 7467600"/>
              <a:gd name="connsiteY632" fmla="*/ 1250369 h 6858000"/>
              <a:gd name="connsiteX633" fmla="*/ 678222 w 7467600"/>
              <a:gd name="connsiteY633" fmla="*/ 1248670 h 6858000"/>
              <a:gd name="connsiteX634" fmla="*/ 775536 w 7467600"/>
              <a:gd name="connsiteY634" fmla="*/ 1388015 h 6858000"/>
              <a:gd name="connsiteX635" fmla="*/ 894529 w 7467600"/>
              <a:gd name="connsiteY635" fmla="*/ 1567739 h 6858000"/>
              <a:gd name="connsiteX636" fmla="*/ 948000 w 7467600"/>
              <a:gd name="connsiteY636" fmla="*/ 1663088 h 6858000"/>
              <a:gd name="connsiteX637" fmla="*/ 1006812 w 7467600"/>
              <a:gd name="connsiteY637" fmla="*/ 1767683 h 6858000"/>
              <a:gd name="connsiteX638" fmla="*/ 1149133 w 7467600"/>
              <a:gd name="connsiteY638" fmla="*/ 1971513 h 6858000"/>
              <a:gd name="connsiteX639" fmla="*/ 1333952 w 7467600"/>
              <a:gd name="connsiteY639" fmla="*/ 2251620 h 6858000"/>
              <a:gd name="connsiteX640" fmla="*/ 1337329 w 7467600"/>
              <a:gd name="connsiteY640" fmla="*/ 2258350 h 6858000"/>
              <a:gd name="connsiteX641" fmla="*/ 1014726 w 7467600"/>
              <a:gd name="connsiteY641" fmla="*/ 1615556 h 6858000"/>
              <a:gd name="connsiteX642" fmla="*/ 678222 w 7467600"/>
              <a:gd name="connsiteY642" fmla="*/ 1248670 h 6858000"/>
              <a:gd name="connsiteX643" fmla="*/ 6691602 w 7467600"/>
              <a:gd name="connsiteY643" fmla="*/ 1140573 h 6858000"/>
              <a:gd name="connsiteX644" fmla="*/ 6571100 w 7467600"/>
              <a:gd name="connsiteY644" fmla="*/ 1183662 h 6858000"/>
              <a:gd name="connsiteX645" fmla="*/ 6241687 w 7467600"/>
              <a:gd name="connsiteY645" fmla="*/ 1257600 h 6858000"/>
              <a:gd name="connsiteX646" fmla="*/ 5693009 w 7467600"/>
              <a:gd name="connsiteY646" fmla="*/ 1478256 h 6858000"/>
              <a:gd name="connsiteX647" fmla="*/ 6548420 w 7467600"/>
              <a:gd name="connsiteY647" fmla="*/ 1214599 h 6858000"/>
              <a:gd name="connsiteX648" fmla="*/ 6605473 w 7467600"/>
              <a:gd name="connsiteY648" fmla="*/ 1184686 h 6858000"/>
              <a:gd name="connsiteX649" fmla="*/ 6691602 w 7467600"/>
              <a:gd name="connsiteY649" fmla="*/ 1140573 h 6858000"/>
              <a:gd name="connsiteX650" fmla="*/ 4002475 w 7467600"/>
              <a:gd name="connsiteY650" fmla="*/ 1037802 h 6858000"/>
              <a:gd name="connsiteX651" fmla="*/ 4000324 w 7467600"/>
              <a:gd name="connsiteY651" fmla="*/ 1039362 h 6858000"/>
              <a:gd name="connsiteX652" fmla="*/ 4002862 w 7467600"/>
              <a:gd name="connsiteY652" fmla="*/ 1042866 h 6858000"/>
              <a:gd name="connsiteX653" fmla="*/ 4002475 w 7467600"/>
              <a:gd name="connsiteY653" fmla="*/ 1037802 h 6858000"/>
              <a:gd name="connsiteX654" fmla="*/ 506322 w 7467600"/>
              <a:gd name="connsiteY654" fmla="*/ 1020997 h 6858000"/>
              <a:gd name="connsiteX655" fmla="*/ 533068 w 7467600"/>
              <a:gd name="connsiteY655" fmla="*/ 1029409 h 6858000"/>
              <a:gd name="connsiteX656" fmla="*/ 1232525 w 7467600"/>
              <a:gd name="connsiteY656" fmla="*/ 1804675 h 6858000"/>
              <a:gd name="connsiteX657" fmla="*/ 1388858 w 7467600"/>
              <a:gd name="connsiteY657" fmla="*/ 2368011 h 6858000"/>
              <a:gd name="connsiteX658" fmla="*/ 1384098 w 7467600"/>
              <a:gd name="connsiteY658" fmla="*/ 2378125 h 6858000"/>
              <a:gd name="connsiteX659" fmla="*/ 1425393 w 7467600"/>
              <a:gd name="connsiteY659" fmla="*/ 2589124 h 6858000"/>
              <a:gd name="connsiteX660" fmla="*/ 1424001 w 7467600"/>
              <a:gd name="connsiteY660" fmla="*/ 2597541 h 6858000"/>
              <a:gd name="connsiteX661" fmla="*/ 2152729 w 7467600"/>
              <a:gd name="connsiteY661" fmla="*/ 2864487 h 6858000"/>
              <a:gd name="connsiteX662" fmla="*/ 2020609 w 7467600"/>
              <a:gd name="connsiteY662" fmla="*/ 2539671 h 6858000"/>
              <a:gd name="connsiteX663" fmla="*/ 2018920 w 7467600"/>
              <a:gd name="connsiteY663" fmla="*/ 2536309 h 6858000"/>
              <a:gd name="connsiteX664" fmla="*/ 1342441 w 7467600"/>
              <a:gd name="connsiteY664" fmla="*/ 1173017 h 6858000"/>
              <a:gd name="connsiteX665" fmla="*/ 1367925 w 7467600"/>
              <a:gd name="connsiteY665" fmla="*/ 1135648 h 6858000"/>
              <a:gd name="connsiteX666" fmla="*/ 1771401 w 7467600"/>
              <a:gd name="connsiteY666" fmla="*/ 1806673 h 6858000"/>
              <a:gd name="connsiteX667" fmla="*/ 1972385 w 7467600"/>
              <a:gd name="connsiteY667" fmla="*/ 2198735 h 6858000"/>
              <a:gd name="connsiteX668" fmla="*/ 2040892 w 7467600"/>
              <a:gd name="connsiteY668" fmla="*/ 2405205 h 6858000"/>
              <a:gd name="connsiteX669" fmla="*/ 2131689 w 7467600"/>
              <a:gd name="connsiteY669" fmla="*/ 1936926 h 6858000"/>
              <a:gd name="connsiteX670" fmla="*/ 2454820 w 7467600"/>
              <a:gd name="connsiteY670" fmla="*/ 1248808 h 6858000"/>
              <a:gd name="connsiteX671" fmla="*/ 2492512 w 7467600"/>
              <a:gd name="connsiteY671" fmla="*/ 1302920 h 6858000"/>
              <a:gd name="connsiteX672" fmla="*/ 2081216 w 7467600"/>
              <a:gd name="connsiteY672" fmla="*/ 2527513 h 6858000"/>
              <a:gd name="connsiteX673" fmla="*/ 2081211 w 7467600"/>
              <a:gd name="connsiteY673" fmla="*/ 2528916 h 6858000"/>
              <a:gd name="connsiteX674" fmla="*/ 2199067 w 7467600"/>
              <a:gd name="connsiteY674" fmla="*/ 2884061 h 6858000"/>
              <a:gd name="connsiteX675" fmla="*/ 3192586 w 7467600"/>
              <a:gd name="connsiteY675" fmla="*/ 3411496 h 6858000"/>
              <a:gd name="connsiteX676" fmla="*/ 3182620 w 7467600"/>
              <a:gd name="connsiteY676" fmla="*/ 3483279 h 6858000"/>
              <a:gd name="connsiteX677" fmla="*/ 2435119 w 7467600"/>
              <a:gd name="connsiteY677" fmla="*/ 3080173 h 6858000"/>
              <a:gd name="connsiteX678" fmla="*/ 2410152 w 7467600"/>
              <a:gd name="connsiteY678" fmla="*/ 3063751 h 6858000"/>
              <a:gd name="connsiteX679" fmla="*/ 2408099 w 7467600"/>
              <a:gd name="connsiteY679" fmla="*/ 3064403 h 6858000"/>
              <a:gd name="connsiteX680" fmla="*/ 2407218 w 7467600"/>
              <a:gd name="connsiteY680" fmla="*/ 3070324 h 6858000"/>
              <a:gd name="connsiteX681" fmla="*/ 2380138 w 7467600"/>
              <a:gd name="connsiteY681" fmla="*/ 3099341 h 6858000"/>
              <a:gd name="connsiteX682" fmla="*/ 1765923 w 7467600"/>
              <a:gd name="connsiteY682" fmla="*/ 3581043 h 6858000"/>
              <a:gd name="connsiteX683" fmla="*/ 1702258 w 7467600"/>
              <a:gd name="connsiteY683" fmla="*/ 3612286 h 6858000"/>
              <a:gd name="connsiteX684" fmla="*/ 1538370 w 7467600"/>
              <a:gd name="connsiteY684" fmla="*/ 3811804 h 6858000"/>
              <a:gd name="connsiteX685" fmla="*/ 542867 w 7467600"/>
              <a:gd name="connsiteY685" fmla="*/ 4944092 h 6858000"/>
              <a:gd name="connsiteX686" fmla="*/ 515800 w 7467600"/>
              <a:gd name="connsiteY686" fmla="*/ 4862180 h 6858000"/>
              <a:gd name="connsiteX687" fmla="*/ 909145 w 7467600"/>
              <a:gd name="connsiteY687" fmla="*/ 4199225 h 6858000"/>
              <a:gd name="connsiteX688" fmla="*/ 1214067 w 7467600"/>
              <a:gd name="connsiteY688" fmla="*/ 3908561 h 6858000"/>
              <a:gd name="connsiteX689" fmla="*/ 640967 w 7467600"/>
              <a:gd name="connsiteY689" fmla="*/ 4105601 h 6858000"/>
              <a:gd name="connsiteX690" fmla="*/ 112563 w 7467600"/>
              <a:gd name="connsiteY690" fmla="*/ 4396952 h 6858000"/>
              <a:gd name="connsiteX691" fmla="*/ 0 w 7467600"/>
              <a:gd name="connsiteY691" fmla="*/ 4466006 h 6858000"/>
              <a:gd name="connsiteX692" fmla="*/ 0 w 7467600"/>
              <a:gd name="connsiteY692" fmla="*/ 4233763 h 6858000"/>
              <a:gd name="connsiteX693" fmla="*/ 36881 w 7467600"/>
              <a:gd name="connsiteY693" fmla="*/ 4200118 h 6858000"/>
              <a:gd name="connsiteX694" fmla="*/ 910534 w 7467600"/>
              <a:gd name="connsiteY694" fmla="*/ 3629753 h 6858000"/>
              <a:gd name="connsiteX695" fmla="*/ 1578717 w 7467600"/>
              <a:gd name="connsiteY695" fmla="*/ 3575982 h 6858000"/>
              <a:gd name="connsiteX696" fmla="*/ 2338780 w 7467600"/>
              <a:gd name="connsiteY696" fmla="*/ 3033725 h 6858000"/>
              <a:gd name="connsiteX697" fmla="*/ 1807991 w 7467600"/>
              <a:gd name="connsiteY697" fmla="*/ 2807184 h 6858000"/>
              <a:gd name="connsiteX698" fmla="*/ 1416358 w 7467600"/>
              <a:gd name="connsiteY698" fmla="*/ 3112571 h 6858000"/>
              <a:gd name="connsiteX699" fmla="*/ 939066 w 7467600"/>
              <a:gd name="connsiteY699" fmla="*/ 3378798 h 6858000"/>
              <a:gd name="connsiteX700" fmla="*/ 115099 w 7467600"/>
              <a:gd name="connsiteY700" fmla="*/ 3607650 h 6858000"/>
              <a:gd name="connsiteX701" fmla="*/ 97284 w 7467600"/>
              <a:gd name="connsiteY701" fmla="*/ 3520393 h 6858000"/>
              <a:gd name="connsiteX702" fmla="*/ 922050 w 7467600"/>
              <a:gd name="connsiteY702" fmla="*/ 3074867 h 6858000"/>
              <a:gd name="connsiteX703" fmla="*/ 1405265 w 7467600"/>
              <a:gd name="connsiteY703" fmla="*/ 3016319 h 6858000"/>
              <a:gd name="connsiteX704" fmla="*/ 1407512 w 7467600"/>
              <a:gd name="connsiteY704" fmla="*/ 3018001 h 6858000"/>
              <a:gd name="connsiteX705" fmla="*/ 1726266 w 7467600"/>
              <a:gd name="connsiteY705" fmla="*/ 2777274 h 6858000"/>
              <a:gd name="connsiteX706" fmla="*/ 625390 w 7467600"/>
              <a:gd name="connsiteY706" fmla="*/ 2514541 h 6858000"/>
              <a:gd name="connsiteX707" fmla="*/ 619799 w 7467600"/>
              <a:gd name="connsiteY707" fmla="*/ 2527180 h 6858000"/>
              <a:gd name="connsiteX708" fmla="*/ 310030 w 7467600"/>
              <a:gd name="connsiteY708" fmla="*/ 2771818 h 6858000"/>
              <a:gd name="connsiteX709" fmla="*/ 173877 w 7467600"/>
              <a:gd name="connsiteY709" fmla="*/ 2937056 h 6858000"/>
              <a:gd name="connsiteX710" fmla="*/ 77889 w 7467600"/>
              <a:gd name="connsiteY710" fmla="*/ 3138440 h 6858000"/>
              <a:gd name="connsiteX711" fmla="*/ 0 w 7467600"/>
              <a:gd name="connsiteY711" fmla="*/ 3271395 h 6858000"/>
              <a:gd name="connsiteX712" fmla="*/ 0 w 7467600"/>
              <a:gd name="connsiteY712" fmla="*/ 3153002 h 6858000"/>
              <a:gd name="connsiteX713" fmla="*/ 2386 w 7467600"/>
              <a:gd name="connsiteY713" fmla="*/ 3149203 h 6858000"/>
              <a:gd name="connsiteX714" fmla="*/ 89753 w 7467600"/>
              <a:gd name="connsiteY714" fmla="*/ 2987702 h 6858000"/>
              <a:gd name="connsiteX715" fmla="*/ 76869 w 7467600"/>
              <a:gd name="connsiteY715" fmla="*/ 3005404 h 6858000"/>
              <a:gd name="connsiteX716" fmla="*/ 32049 w 7467600"/>
              <a:gd name="connsiteY716" fmla="*/ 3065814 h 6858000"/>
              <a:gd name="connsiteX717" fmla="*/ 0 w 7467600"/>
              <a:gd name="connsiteY717" fmla="*/ 3108744 h 6858000"/>
              <a:gd name="connsiteX718" fmla="*/ 0 w 7467600"/>
              <a:gd name="connsiteY718" fmla="*/ 3058059 h 6858000"/>
              <a:gd name="connsiteX719" fmla="*/ 7610 w 7467600"/>
              <a:gd name="connsiteY719" fmla="*/ 3047889 h 6858000"/>
              <a:gd name="connsiteX720" fmla="*/ 52419 w 7467600"/>
              <a:gd name="connsiteY720" fmla="*/ 2987479 h 6858000"/>
              <a:gd name="connsiteX721" fmla="*/ 59142 w 7467600"/>
              <a:gd name="connsiteY721" fmla="*/ 2978488 h 6858000"/>
              <a:gd name="connsiteX722" fmla="*/ 0 w 7467600"/>
              <a:gd name="connsiteY722" fmla="*/ 3015334 h 6858000"/>
              <a:gd name="connsiteX723" fmla="*/ 0 w 7467600"/>
              <a:gd name="connsiteY723" fmla="*/ 2914286 h 6858000"/>
              <a:gd name="connsiteX724" fmla="*/ 36383 w 7467600"/>
              <a:gd name="connsiteY724" fmla="*/ 2901128 h 6858000"/>
              <a:gd name="connsiteX725" fmla="*/ 156329 w 7467600"/>
              <a:gd name="connsiteY725" fmla="*/ 2840533 h 6858000"/>
              <a:gd name="connsiteX726" fmla="*/ 358355 w 7467600"/>
              <a:gd name="connsiteY726" fmla="*/ 2620471 h 6858000"/>
              <a:gd name="connsiteX727" fmla="*/ 510577 w 7467600"/>
              <a:gd name="connsiteY727" fmla="*/ 2501244 h 6858000"/>
              <a:gd name="connsiteX728" fmla="*/ 211967 w 7467600"/>
              <a:gd name="connsiteY728" fmla="*/ 2479171 h 6858000"/>
              <a:gd name="connsiteX729" fmla="*/ 0 w 7467600"/>
              <a:gd name="connsiteY729" fmla="*/ 2476398 h 6858000"/>
              <a:gd name="connsiteX730" fmla="*/ 0 w 7467600"/>
              <a:gd name="connsiteY730" fmla="*/ 2389189 h 6858000"/>
              <a:gd name="connsiteX731" fmla="*/ 103062 w 7467600"/>
              <a:gd name="connsiteY731" fmla="*/ 2389518 h 6858000"/>
              <a:gd name="connsiteX732" fmla="*/ 510734 w 7467600"/>
              <a:gd name="connsiteY732" fmla="*/ 2416201 h 6858000"/>
              <a:gd name="connsiteX733" fmla="*/ 279257 w 7467600"/>
              <a:gd name="connsiteY733" fmla="*/ 2092102 h 6858000"/>
              <a:gd name="connsiteX734" fmla="*/ 65265 w 7467600"/>
              <a:gd name="connsiteY734" fmla="*/ 2006049 h 6858000"/>
              <a:gd name="connsiteX735" fmla="*/ 0 w 7467600"/>
              <a:gd name="connsiteY735" fmla="*/ 1982532 h 6858000"/>
              <a:gd name="connsiteX736" fmla="*/ 0 w 7467600"/>
              <a:gd name="connsiteY736" fmla="*/ 1912789 h 6858000"/>
              <a:gd name="connsiteX737" fmla="*/ 97460 w 7467600"/>
              <a:gd name="connsiteY737" fmla="*/ 1953725 h 6858000"/>
              <a:gd name="connsiteX738" fmla="*/ 221272 w 7467600"/>
              <a:gd name="connsiteY738" fmla="*/ 1980766 h 6858000"/>
              <a:gd name="connsiteX739" fmla="*/ 116765 w 7467600"/>
              <a:gd name="connsiteY739" fmla="*/ 1911033 h 6858000"/>
              <a:gd name="connsiteX740" fmla="*/ 16405 w 7467600"/>
              <a:gd name="connsiteY740" fmla="*/ 1803412 h 6858000"/>
              <a:gd name="connsiteX741" fmla="*/ 0 w 7467600"/>
              <a:gd name="connsiteY741" fmla="*/ 1784777 h 6858000"/>
              <a:gd name="connsiteX742" fmla="*/ 0 w 7467600"/>
              <a:gd name="connsiteY742" fmla="*/ 1740082 h 6858000"/>
              <a:gd name="connsiteX743" fmla="*/ 39394 w 7467600"/>
              <a:gd name="connsiteY743" fmla="*/ 1784856 h 6858000"/>
              <a:gd name="connsiteX744" fmla="*/ 135813 w 7467600"/>
              <a:gd name="connsiteY744" fmla="*/ 1888838 h 6858000"/>
              <a:gd name="connsiteX745" fmla="*/ 242575 w 7467600"/>
              <a:gd name="connsiteY745" fmla="*/ 1958841 h 6858000"/>
              <a:gd name="connsiteX746" fmla="*/ 82197 w 7467600"/>
              <a:gd name="connsiteY746" fmla="*/ 1754826 h 6858000"/>
              <a:gd name="connsiteX747" fmla="*/ 0 w 7467600"/>
              <a:gd name="connsiteY747" fmla="*/ 1679650 h 6858000"/>
              <a:gd name="connsiteX748" fmla="*/ 0 w 7467600"/>
              <a:gd name="connsiteY748" fmla="*/ 1602463 h 6858000"/>
              <a:gd name="connsiteX749" fmla="*/ 84689 w 7467600"/>
              <a:gd name="connsiteY749" fmla="*/ 1677442 h 6858000"/>
              <a:gd name="connsiteX750" fmla="*/ 298437 w 7467600"/>
              <a:gd name="connsiteY750" fmla="*/ 1968019 h 6858000"/>
              <a:gd name="connsiteX751" fmla="*/ 227269 w 7467600"/>
              <a:gd name="connsiteY751" fmla="*/ 1114064 h 6858000"/>
              <a:gd name="connsiteX752" fmla="*/ 248003 w 7467600"/>
              <a:gd name="connsiteY752" fmla="*/ 1089613 h 6858000"/>
              <a:gd name="connsiteX753" fmla="*/ 427020 w 7467600"/>
              <a:gd name="connsiteY753" fmla="*/ 1619803 h 6858000"/>
              <a:gd name="connsiteX754" fmla="*/ 340345 w 7467600"/>
              <a:gd name="connsiteY754" fmla="*/ 2027739 h 6858000"/>
              <a:gd name="connsiteX755" fmla="*/ 360865 w 7467600"/>
              <a:gd name="connsiteY755" fmla="*/ 2044827 h 6858000"/>
              <a:gd name="connsiteX756" fmla="*/ 560414 w 7467600"/>
              <a:gd name="connsiteY756" fmla="*/ 2421457 h 6858000"/>
              <a:gd name="connsiteX757" fmla="*/ 1359703 w 7467600"/>
              <a:gd name="connsiteY757" fmla="*/ 2578554 h 6858000"/>
              <a:gd name="connsiteX758" fmla="*/ 1359422 w 7467600"/>
              <a:gd name="connsiteY758" fmla="*/ 2577994 h 6858000"/>
              <a:gd name="connsiteX759" fmla="*/ 828701 w 7467600"/>
              <a:gd name="connsiteY759" fmla="*/ 1839520 h 6858000"/>
              <a:gd name="connsiteX760" fmla="*/ 494427 w 7467600"/>
              <a:gd name="connsiteY760" fmla="*/ 1092333 h 6858000"/>
              <a:gd name="connsiteX761" fmla="*/ 506322 w 7467600"/>
              <a:gd name="connsiteY761" fmla="*/ 1020997 h 6858000"/>
              <a:gd name="connsiteX762" fmla="*/ 4570198 w 7467600"/>
              <a:gd name="connsiteY762" fmla="*/ 978081 h 6858000"/>
              <a:gd name="connsiteX763" fmla="*/ 4523691 w 7467600"/>
              <a:gd name="connsiteY763" fmla="*/ 1127776 h 6858000"/>
              <a:gd name="connsiteX764" fmla="*/ 4509875 w 7467600"/>
              <a:gd name="connsiteY764" fmla="*/ 1167552 h 6858000"/>
              <a:gd name="connsiteX765" fmla="*/ 4478168 w 7467600"/>
              <a:gd name="connsiteY765" fmla="*/ 1260735 h 6858000"/>
              <a:gd name="connsiteX766" fmla="*/ 4409309 w 7467600"/>
              <a:gd name="connsiteY766" fmla="*/ 1666996 h 6858000"/>
              <a:gd name="connsiteX767" fmla="*/ 4370031 w 7467600"/>
              <a:gd name="connsiteY767" fmla="*/ 1955666 h 6858000"/>
              <a:gd name="connsiteX768" fmla="*/ 4570198 w 7467600"/>
              <a:gd name="connsiteY768" fmla="*/ 978081 h 6858000"/>
              <a:gd name="connsiteX769" fmla="*/ 4557898 w 7467600"/>
              <a:gd name="connsiteY769" fmla="*/ 900011 h 6858000"/>
              <a:gd name="connsiteX770" fmla="*/ 4344840 w 7467600"/>
              <a:gd name="connsiteY770" fmla="*/ 1922038 h 6858000"/>
              <a:gd name="connsiteX771" fmla="*/ 4378710 w 7467600"/>
              <a:gd name="connsiteY771" fmla="*/ 1665516 h 6858000"/>
              <a:gd name="connsiteX772" fmla="*/ 4448798 w 7467600"/>
              <a:gd name="connsiteY772" fmla="*/ 1253024 h 6858000"/>
              <a:gd name="connsiteX773" fmla="*/ 4480315 w 7467600"/>
              <a:gd name="connsiteY773" fmla="*/ 1158454 h 6858000"/>
              <a:gd name="connsiteX774" fmla="*/ 4494133 w 7467600"/>
              <a:gd name="connsiteY774" fmla="*/ 1118676 h 6858000"/>
              <a:gd name="connsiteX775" fmla="*/ 4557898 w 7467600"/>
              <a:gd name="connsiteY775" fmla="*/ 900011 h 6858000"/>
              <a:gd name="connsiteX776" fmla="*/ 5870151 w 7467600"/>
              <a:gd name="connsiteY776" fmla="*/ 898890 h 6858000"/>
              <a:gd name="connsiteX777" fmla="*/ 5861335 w 7467600"/>
              <a:gd name="connsiteY777" fmla="*/ 899177 h 6858000"/>
              <a:gd name="connsiteX778" fmla="*/ 5843702 w 7467600"/>
              <a:gd name="connsiteY778" fmla="*/ 899748 h 6858000"/>
              <a:gd name="connsiteX779" fmla="*/ 5651107 w 7467600"/>
              <a:gd name="connsiteY779" fmla="*/ 920306 h 6858000"/>
              <a:gd name="connsiteX780" fmla="*/ 5459407 w 7467600"/>
              <a:gd name="connsiteY780" fmla="*/ 940975 h 6858000"/>
              <a:gd name="connsiteX781" fmla="*/ 5374846 w 7467600"/>
              <a:gd name="connsiteY781" fmla="*/ 941988 h 6858000"/>
              <a:gd name="connsiteX782" fmla="*/ 5256105 w 7467600"/>
              <a:gd name="connsiteY782" fmla="*/ 945632 h 6858000"/>
              <a:gd name="connsiteX783" fmla="*/ 5107071 w 7467600"/>
              <a:gd name="connsiteY783" fmla="*/ 969720 h 6858000"/>
              <a:gd name="connsiteX784" fmla="*/ 4998681 w 7467600"/>
              <a:gd name="connsiteY784" fmla="*/ 988771 h 6858000"/>
              <a:gd name="connsiteX785" fmla="*/ 5870151 w 7467600"/>
              <a:gd name="connsiteY785" fmla="*/ 898890 h 6858000"/>
              <a:gd name="connsiteX786" fmla="*/ 5504425 w 7467600"/>
              <a:gd name="connsiteY786" fmla="*/ 848067 h 6858000"/>
              <a:gd name="connsiteX787" fmla="*/ 4968849 w 7467600"/>
              <a:gd name="connsiteY787" fmla="*/ 962318 h 6858000"/>
              <a:gd name="connsiteX788" fmla="*/ 5104039 w 7467600"/>
              <a:gd name="connsiteY788" fmla="*/ 940634 h 6858000"/>
              <a:gd name="connsiteX789" fmla="*/ 5256311 w 7467600"/>
              <a:gd name="connsiteY789" fmla="*/ 916490 h 6858000"/>
              <a:gd name="connsiteX790" fmla="*/ 5377381 w 7467600"/>
              <a:gd name="connsiteY790" fmla="*/ 912671 h 6858000"/>
              <a:gd name="connsiteX791" fmla="*/ 5460148 w 7467600"/>
              <a:gd name="connsiteY791" fmla="*/ 911442 h 6858000"/>
              <a:gd name="connsiteX792" fmla="*/ 5648971 w 7467600"/>
              <a:gd name="connsiteY792" fmla="*/ 891331 h 6858000"/>
              <a:gd name="connsiteX793" fmla="*/ 5844807 w 7467600"/>
              <a:gd name="connsiteY793" fmla="*/ 870718 h 6858000"/>
              <a:gd name="connsiteX794" fmla="*/ 5862975 w 7467600"/>
              <a:gd name="connsiteY794" fmla="*/ 869756 h 6858000"/>
              <a:gd name="connsiteX795" fmla="*/ 5920887 w 7467600"/>
              <a:gd name="connsiteY795" fmla="*/ 865929 h 6858000"/>
              <a:gd name="connsiteX796" fmla="*/ 5504425 w 7467600"/>
              <a:gd name="connsiteY796" fmla="*/ 848067 h 6858000"/>
              <a:gd name="connsiteX797" fmla="*/ 3607114 w 7467600"/>
              <a:gd name="connsiteY797" fmla="*/ 467441 h 6858000"/>
              <a:gd name="connsiteX798" fmla="*/ 3296242 w 7467600"/>
              <a:gd name="connsiteY798" fmla="*/ 807991 h 6858000"/>
              <a:gd name="connsiteX799" fmla="*/ 3174674 w 7467600"/>
              <a:gd name="connsiteY799" fmla="*/ 919759 h 6858000"/>
              <a:gd name="connsiteX800" fmla="*/ 3042978 w 7467600"/>
              <a:gd name="connsiteY800" fmla="*/ 1054894 h 6858000"/>
              <a:gd name="connsiteX801" fmla="*/ 2968914 w 7467600"/>
              <a:gd name="connsiteY801" fmla="*/ 1133756 h 6858000"/>
              <a:gd name="connsiteX802" fmla="*/ 3103823 w 7467600"/>
              <a:gd name="connsiteY802" fmla="*/ 1026814 h 6858000"/>
              <a:gd name="connsiteX803" fmla="*/ 3607114 w 7467600"/>
              <a:gd name="connsiteY803" fmla="*/ 467441 h 6858000"/>
              <a:gd name="connsiteX804" fmla="*/ 3744487 w 7467600"/>
              <a:gd name="connsiteY804" fmla="*/ 383136 h 6858000"/>
              <a:gd name="connsiteX805" fmla="*/ 3970213 w 7467600"/>
              <a:gd name="connsiteY805" fmla="*/ 995559 h 6858000"/>
              <a:gd name="connsiteX806" fmla="*/ 3744487 w 7467600"/>
              <a:gd name="connsiteY806" fmla="*/ 383136 h 6858000"/>
              <a:gd name="connsiteX807" fmla="*/ 3624562 w 7467600"/>
              <a:gd name="connsiteY807" fmla="*/ 367041 h 6858000"/>
              <a:gd name="connsiteX808" fmla="*/ 3489712 w 7467600"/>
              <a:gd name="connsiteY808" fmla="*/ 485386 h 6858000"/>
              <a:gd name="connsiteX809" fmla="*/ 3182994 w 7467600"/>
              <a:gd name="connsiteY809" fmla="*/ 828265 h 6858000"/>
              <a:gd name="connsiteX810" fmla="*/ 2892114 w 7467600"/>
              <a:gd name="connsiteY810" fmla="*/ 1172635 h 6858000"/>
              <a:gd name="connsiteX811" fmla="*/ 3021459 w 7467600"/>
              <a:gd name="connsiteY811" fmla="*/ 1035385 h 6858000"/>
              <a:gd name="connsiteX812" fmla="*/ 3153873 w 7467600"/>
              <a:gd name="connsiteY812" fmla="*/ 898971 h 6858000"/>
              <a:gd name="connsiteX813" fmla="*/ 3276511 w 7467600"/>
              <a:gd name="connsiteY813" fmla="*/ 786423 h 6858000"/>
              <a:gd name="connsiteX814" fmla="*/ 3584154 w 7467600"/>
              <a:gd name="connsiteY814" fmla="*/ 448218 h 6858000"/>
              <a:gd name="connsiteX815" fmla="*/ 3624562 w 7467600"/>
              <a:gd name="connsiteY815" fmla="*/ 367041 h 6858000"/>
              <a:gd name="connsiteX816" fmla="*/ 3766672 w 7467600"/>
              <a:gd name="connsiteY816" fmla="*/ 359429 h 6858000"/>
              <a:gd name="connsiteX817" fmla="*/ 3996338 w 7467600"/>
              <a:gd name="connsiteY817" fmla="*/ 968237 h 6858000"/>
              <a:gd name="connsiteX818" fmla="*/ 3766672 w 7467600"/>
              <a:gd name="connsiteY818" fmla="*/ 359429 h 6858000"/>
              <a:gd name="connsiteX819" fmla="*/ 5805386 w 7467600"/>
              <a:gd name="connsiteY819" fmla="*/ 239240 h 6858000"/>
              <a:gd name="connsiteX820" fmla="*/ 5736947 w 7467600"/>
              <a:gd name="connsiteY820" fmla="*/ 261367 h 6858000"/>
              <a:gd name="connsiteX821" fmla="*/ 5427012 w 7467600"/>
              <a:gd name="connsiteY821" fmla="*/ 311272 h 6858000"/>
              <a:gd name="connsiteX822" fmla="*/ 5147818 w 7467600"/>
              <a:gd name="connsiteY822" fmla="*/ 322112 h 6858000"/>
              <a:gd name="connsiteX823" fmla="*/ 5060854 w 7467600"/>
              <a:gd name="connsiteY823" fmla="*/ 311882 h 6858000"/>
              <a:gd name="connsiteX824" fmla="*/ 4945989 w 7467600"/>
              <a:gd name="connsiteY824" fmla="*/ 300516 h 6858000"/>
              <a:gd name="connsiteX825" fmla="*/ 5410479 w 7467600"/>
              <a:gd name="connsiteY825" fmla="*/ 348434 h 6858000"/>
              <a:gd name="connsiteX826" fmla="*/ 5805386 w 7467600"/>
              <a:gd name="connsiteY826" fmla="*/ 239240 h 6858000"/>
              <a:gd name="connsiteX827" fmla="*/ 5905192 w 7467600"/>
              <a:gd name="connsiteY827" fmla="*/ 163079 h 6858000"/>
              <a:gd name="connsiteX828" fmla="*/ 5865655 w 7467600"/>
              <a:gd name="connsiteY828" fmla="*/ 171901 h 6858000"/>
              <a:gd name="connsiteX829" fmla="*/ 5259740 w 7467600"/>
              <a:gd name="connsiteY829" fmla="*/ 257013 h 6858000"/>
              <a:gd name="connsiteX830" fmla="*/ 5208466 w 7467600"/>
              <a:gd name="connsiteY830" fmla="*/ 257550 h 6858000"/>
              <a:gd name="connsiteX831" fmla="*/ 4980204 w 7467600"/>
              <a:gd name="connsiteY831" fmla="*/ 271903 h 6858000"/>
              <a:gd name="connsiteX832" fmla="*/ 5068068 w 7467600"/>
              <a:gd name="connsiteY832" fmla="*/ 282244 h 6858000"/>
              <a:gd name="connsiteX833" fmla="*/ 5153231 w 7467600"/>
              <a:gd name="connsiteY833" fmla="*/ 292240 h 6858000"/>
              <a:gd name="connsiteX834" fmla="*/ 5426491 w 7467600"/>
              <a:gd name="connsiteY834" fmla="*/ 281128 h 6858000"/>
              <a:gd name="connsiteX835" fmla="*/ 5731212 w 7467600"/>
              <a:gd name="connsiteY835" fmla="*/ 231951 h 6858000"/>
              <a:gd name="connsiteX836" fmla="*/ 5905192 w 7467600"/>
              <a:gd name="connsiteY836" fmla="*/ 163079 h 6858000"/>
              <a:gd name="connsiteX837" fmla="*/ 5944437 w 7467600"/>
              <a:gd name="connsiteY837" fmla="*/ 113829 h 6858000"/>
              <a:gd name="connsiteX838" fmla="*/ 5825032 w 7467600"/>
              <a:gd name="connsiteY838" fmla="*/ 146405 h 6858000"/>
              <a:gd name="connsiteX839" fmla="*/ 4955599 w 7467600"/>
              <a:gd name="connsiteY839" fmla="*/ 247008 h 6858000"/>
              <a:gd name="connsiteX840" fmla="*/ 5210104 w 7467600"/>
              <a:gd name="connsiteY840" fmla="*/ 228123 h 6858000"/>
              <a:gd name="connsiteX841" fmla="*/ 5261015 w 7467600"/>
              <a:gd name="connsiteY841" fmla="*/ 227087 h 6858000"/>
              <a:gd name="connsiteX842" fmla="*/ 5861181 w 7467600"/>
              <a:gd name="connsiteY842" fmla="*/ 143093 h 6858000"/>
              <a:gd name="connsiteX843" fmla="*/ 5961252 w 7467600"/>
              <a:gd name="connsiteY843" fmla="*/ 114820 h 6858000"/>
              <a:gd name="connsiteX844" fmla="*/ 5944437 w 7467600"/>
              <a:gd name="connsiteY844" fmla="*/ 113829 h 6858000"/>
              <a:gd name="connsiteX845" fmla="*/ 3882765 w 7467600"/>
              <a:gd name="connsiteY845" fmla="*/ 0 h 6858000"/>
              <a:gd name="connsiteX846" fmla="*/ 3995099 w 7467600"/>
              <a:gd name="connsiteY846" fmla="*/ 0 h 6858000"/>
              <a:gd name="connsiteX847" fmla="*/ 4163818 w 7467600"/>
              <a:gd name="connsiteY847" fmla="*/ 234104 h 6858000"/>
              <a:gd name="connsiteX848" fmla="*/ 4172099 w 7467600"/>
              <a:gd name="connsiteY848" fmla="*/ 234207 h 6858000"/>
              <a:gd name="connsiteX849" fmla="*/ 4784282 w 7467600"/>
              <a:gd name="connsiteY849" fmla="*/ 276561 h 6858000"/>
              <a:gd name="connsiteX850" fmla="*/ 4801687 w 7467600"/>
              <a:gd name="connsiteY850" fmla="*/ 267764 h 6858000"/>
              <a:gd name="connsiteX851" fmla="*/ 6082788 w 7467600"/>
              <a:gd name="connsiteY851" fmla="*/ 64119 h 6858000"/>
              <a:gd name="connsiteX852" fmla="*/ 6099442 w 7467600"/>
              <a:gd name="connsiteY852" fmla="*/ 82568 h 6858000"/>
              <a:gd name="connsiteX853" fmla="*/ 4804137 w 7467600"/>
              <a:gd name="connsiteY853" fmla="*/ 320931 h 6858000"/>
              <a:gd name="connsiteX854" fmla="*/ 4227047 w 7467600"/>
              <a:gd name="connsiteY854" fmla="*/ 313415 h 6858000"/>
              <a:gd name="connsiteX855" fmla="*/ 4346041 w 7467600"/>
              <a:gd name="connsiteY855" fmla="*/ 456086 h 6858000"/>
              <a:gd name="connsiteX856" fmla="*/ 4870967 w 7467600"/>
              <a:gd name="connsiteY856" fmla="*/ 963061 h 6858000"/>
              <a:gd name="connsiteX857" fmla="*/ 4889647 w 7467600"/>
              <a:gd name="connsiteY857" fmla="*/ 957147 h 6858000"/>
              <a:gd name="connsiteX858" fmla="*/ 5422504 w 7467600"/>
              <a:gd name="connsiteY858" fmla="*/ 805191 h 6858000"/>
              <a:gd name="connsiteX859" fmla="*/ 6087656 w 7467600"/>
              <a:gd name="connsiteY859" fmla="*/ 826703 h 6858000"/>
              <a:gd name="connsiteX860" fmla="*/ 6058717 w 7467600"/>
              <a:gd name="connsiteY860" fmla="*/ 865992 h 6858000"/>
              <a:gd name="connsiteX861" fmla="*/ 4974153 w 7467600"/>
              <a:gd name="connsiteY861" fmla="*/ 1045456 h 6858000"/>
              <a:gd name="connsiteX862" fmla="*/ 5627835 w 7467600"/>
              <a:gd name="connsiteY862" fmla="*/ 1472077 h 6858000"/>
              <a:gd name="connsiteX863" fmla="*/ 5629817 w 7467600"/>
              <a:gd name="connsiteY863" fmla="*/ 1471412 h 6858000"/>
              <a:gd name="connsiteX864" fmla="*/ 5634124 w 7467600"/>
              <a:gd name="connsiteY864" fmla="*/ 1470572 h 6858000"/>
              <a:gd name="connsiteX865" fmla="*/ 5755832 w 7467600"/>
              <a:gd name="connsiteY865" fmla="*/ 1383886 h 6858000"/>
              <a:gd name="connsiteX866" fmla="*/ 6014186 w 7467600"/>
              <a:gd name="connsiteY866" fmla="*/ 1279799 h 6858000"/>
              <a:gd name="connsiteX867" fmla="*/ 6901619 w 7467600"/>
              <a:gd name="connsiteY867" fmla="*/ 1047874 h 6858000"/>
              <a:gd name="connsiteX868" fmla="*/ 6931566 w 7467600"/>
              <a:gd name="connsiteY868" fmla="*/ 1062034 h 6858000"/>
              <a:gd name="connsiteX869" fmla="*/ 5790982 w 7467600"/>
              <a:gd name="connsiteY869" fmla="*/ 1561380 h 6858000"/>
              <a:gd name="connsiteX870" fmla="*/ 6188971 w 7467600"/>
              <a:gd name="connsiteY870" fmla="*/ 1755168 h 6858000"/>
              <a:gd name="connsiteX871" fmla="*/ 6202446 w 7467600"/>
              <a:gd name="connsiteY871" fmla="*/ 1752268 h 6858000"/>
              <a:gd name="connsiteX872" fmla="*/ 7179560 w 7467600"/>
              <a:gd name="connsiteY872" fmla="*/ 1467551 h 6858000"/>
              <a:gd name="connsiteX873" fmla="*/ 7158730 w 7467600"/>
              <a:gd name="connsiteY873" fmla="*/ 1507835 h 6858000"/>
              <a:gd name="connsiteX874" fmla="*/ 6326959 w 7467600"/>
              <a:gd name="connsiteY874" fmla="*/ 1817686 h 6858000"/>
              <a:gd name="connsiteX875" fmla="*/ 6537433 w 7467600"/>
              <a:gd name="connsiteY875" fmla="*/ 1907790 h 6858000"/>
              <a:gd name="connsiteX876" fmla="*/ 6550221 w 7467600"/>
              <a:gd name="connsiteY876" fmla="*/ 1910729 h 6858000"/>
              <a:gd name="connsiteX877" fmla="*/ 6964438 w 7467600"/>
              <a:gd name="connsiteY877" fmla="*/ 2209505 h 6858000"/>
              <a:gd name="connsiteX878" fmla="*/ 7367862 w 7467600"/>
              <a:gd name="connsiteY878" fmla="*/ 2806833 h 6858000"/>
              <a:gd name="connsiteX879" fmla="*/ 7364329 w 7467600"/>
              <a:gd name="connsiteY879" fmla="*/ 2826907 h 6858000"/>
              <a:gd name="connsiteX880" fmla="*/ 7290545 w 7467600"/>
              <a:gd name="connsiteY880" fmla="*/ 2850663 h 6858000"/>
              <a:gd name="connsiteX881" fmla="*/ 6472036 w 7467600"/>
              <a:gd name="connsiteY881" fmla="*/ 1959003 h 6858000"/>
              <a:gd name="connsiteX882" fmla="*/ 5792897 w 7467600"/>
              <a:gd name="connsiteY882" fmla="*/ 1647747 h 6858000"/>
              <a:gd name="connsiteX883" fmla="*/ 5842751 w 7467600"/>
              <a:gd name="connsiteY883" fmla="*/ 1816112 h 6858000"/>
              <a:gd name="connsiteX884" fmla="*/ 5847424 w 7467600"/>
              <a:gd name="connsiteY884" fmla="*/ 1815776 h 6858000"/>
              <a:gd name="connsiteX885" fmla="*/ 6399821 w 7467600"/>
              <a:gd name="connsiteY885" fmla="*/ 2344799 h 6858000"/>
              <a:gd name="connsiteX886" fmla="*/ 6323232 w 7467600"/>
              <a:gd name="connsiteY886" fmla="*/ 2389634 h 6858000"/>
              <a:gd name="connsiteX887" fmla="*/ 5942958 w 7467600"/>
              <a:gd name="connsiteY887" fmla="*/ 2077708 h 6858000"/>
              <a:gd name="connsiteX888" fmla="*/ 5921559 w 7467600"/>
              <a:gd name="connsiteY888" fmla="*/ 2378596 h 6858000"/>
              <a:gd name="connsiteX889" fmla="*/ 5817651 w 7467600"/>
              <a:gd name="connsiteY889" fmla="*/ 3023919 h 6858000"/>
              <a:gd name="connsiteX890" fmla="*/ 5729634 w 7467600"/>
              <a:gd name="connsiteY890" fmla="*/ 3051849 h 6858000"/>
              <a:gd name="connsiteX891" fmla="*/ 5611018 w 7467600"/>
              <a:gd name="connsiteY891" fmla="*/ 2316769 h 6858000"/>
              <a:gd name="connsiteX892" fmla="*/ 5687608 w 7467600"/>
              <a:gd name="connsiteY892" fmla="*/ 2039972 h 6858000"/>
              <a:gd name="connsiteX893" fmla="*/ 5657554 w 7467600"/>
              <a:gd name="connsiteY893" fmla="*/ 1576445 h 6858000"/>
              <a:gd name="connsiteX894" fmla="*/ 5150475 w 7467600"/>
              <a:gd name="connsiteY894" fmla="*/ 1274012 h 6858000"/>
              <a:gd name="connsiteX895" fmla="*/ 5349142 w 7467600"/>
              <a:gd name="connsiteY895" fmla="*/ 2204405 h 6858000"/>
              <a:gd name="connsiteX896" fmla="*/ 5262214 w 7467600"/>
              <a:gd name="connsiteY896" fmla="*/ 2233836 h 6858000"/>
              <a:gd name="connsiteX897" fmla="*/ 4981539 w 7467600"/>
              <a:gd name="connsiteY897" fmla="*/ 1542201 h 6858000"/>
              <a:gd name="connsiteX898" fmla="*/ 4958461 w 7467600"/>
              <a:gd name="connsiteY898" fmla="*/ 1136957 h 6858000"/>
              <a:gd name="connsiteX899" fmla="*/ 4655015 w 7467600"/>
              <a:gd name="connsiteY899" fmla="*/ 891426 h 6858000"/>
              <a:gd name="connsiteX900" fmla="*/ 4348002 w 7467600"/>
              <a:gd name="connsiteY900" fmla="*/ 2205895 h 6858000"/>
              <a:gd name="connsiteX901" fmla="*/ 4262250 w 7467600"/>
              <a:gd name="connsiteY901" fmla="*/ 2219972 h 6858000"/>
              <a:gd name="connsiteX902" fmla="*/ 4550611 w 7467600"/>
              <a:gd name="connsiteY902" fmla="*/ 817540 h 6858000"/>
              <a:gd name="connsiteX903" fmla="*/ 4564418 w 7467600"/>
              <a:gd name="connsiteY903" fmla="*/ 808293 h 6858000"/>
              <a:gd name="connsiteX904" fmla="*/ 4266388 w 7467600"/>
              <a:gd name="connsiteY904" fmla="*/ 500083 h 6858000"/>
              <a:gd name="connsiteX905" fmla="*/ 4032842 w 7467600"/>
              <a:gd name="connsiteY905" fmla="*/ 211809 h 6858000"/>
              <a:gd name="connsiteX906" fmla="*/ 3882765 w 7467600"/>
              <a:gd name="connsiteY906" fmla="*/ 0 h 6858000"/>
              <a:gd name="connsiteX907" fmla="*/ 3721337 w 7467600"/>
              <a:gd name="connsiteY907" fmla="*/ 0 h 6858000"/>
              <a:gd name="connsiteX908" fmla="*/ 3797544 w 7467600"/>
              <a:gd name="connsiteY908" fmla="*/ 0 h 6858000"/>
              <a:gd name="connsiteX909" fmla="*/ 3775734 w 7467600"/>
              <a:gd name="connsiteY909" fmla="*/ 95131 h 6858000"/>
              <a:gd name="connsiteX910" fmla="*/ 3724807 w 7467600"/>
              <a:gd name="connsiteY910" fmla="*/ 272257 h 6858000"/>
              <a:gd name="connsiteX911" fmla="*/ 3726844 w 7467600"/>
              <a:gd name="connsiteY911" fmla="*/ 282988 h 6858000"/>
              <a:gd name="connsiteX912" fmla="*/ 3742664 w 7467600"/>
              <a:gd name="connsiteY912" fmla="*/ 279918 h 6858000"/>
              <a:gd name="connsiteX913" fmla="*/ 4103910 w 7467600"/>
              <a:gd name="connsiteY913" fmla="*/ 1161917 h 6858000"/>
              <a:gd name="connsiteX914" fmla="*/ 4020269 w 7467600"/>
              <a:gd name="connsiteY914" fmla="*/ 1200406 h 6858000"/>
              <a:gd name="connsiteX915" fmla="*/ 3674882 w 7467600"/>
              <a:gd name="connsiteY915" fmla="*/ 488524 h 6858000"/>
              <a:gd name="connsiteX916" fmla="*/ 3132682 w 7467600"/>
              <a:gd name="connsiteY916" fmla="*/ 1072284 h 6858000"/>
              <a:gd name="connsiteX917" fmla="*/ 2716346 w 7467600"/>
              <a:gd name="connsiteY917" fmla="*/ 1276376 h 6858000"/>
              <a:gd name="connsiteX918" fmla="*/ 2716772 w 7467600"/>
              <a:gd name="connsiteY918" fmla="*/ 1255462 h 6858000"/>
              <a:gd name="connsiteX919" fmla="*/ 3471096 w 7467600"/>
              <a:gd name="connsiteY919" fmla="*/ 437072 h 6858000"/>
              <a:gd name="connsiteX920" fmla="*/ 3639057 w 7467600"/>
              <a:gd name="connsiteY920" fmla="*/ 286334 h 6858000"/>
              <a:gd name="connsiteX921" fmla="*/ 3640309 w 7467600"/>
              <a:gd name="connsiteY921" fmla="*/ 284664 h 6858000"/>
              <a:gd name="connsiteX922" fmla="*/ 3646022 w 7467600"/>
              <a:gd name="connsiteY922" fmla="*/ 276711 h 6858000"/>
              <a:gd name="connsiteX923" fmla="*/ 3707943 w 7467600"/>
              <a:gd name="connsiteY923" fmla="*/ 65958 h 6858000"/>
              <a:gd name="connsiteX924" fmla="*/ 3721337 w 7467600"/>
              <a:gd name="connsiteY924" fmla="*/ 0 h 6858000"/>
              <a:gd name="connsiteX925" fmla="*/ 2867960 w 7467600"/>
              <a:gd name="connsiteY925" fmla="*/ 0 h 6858000"/>
              <a:gd name="connsiteX926" fmla="*/ 2926351 w 7467600"/>
              <a:gd name="connsiteY926" fmla="*/ 0 h 6858000"/>
              <a:gd name="connsiteX927" fmla="*/ 2902823 w 7467600"/>
              <a:gd name="connsiteY927" fmla="*/ 262929 h 6858000"/>
              <a:gd name="connsiteX928" fmla="*/ 2940663 w 7467600"/>
              <a:gd name="connsiteY928" fmla="*/ 140884 h 6858000"/>
              <a:gd name="connsiteX929" fmla="*/ 2947039 w 7467600"/>
              <a:gd name="connsiteY929" fmla="*/ 122524 h 6858000"/>
              <a:gd name="connsiteX930" fmla="*/ 2984316 w 7467600"/>
              <a:gd name="connsiteY930" fmla="*/ 0 h 6858000"/>
              <a:gd name="connsiteX931" fmla="*/ 3016114 w 7467600"/>
              <a:gd name="connsiteY931" fmla="*/ 0 h 6858000"/>
              <a:gd name="connsiteX932" fmla="*/ 2979949 w 7467600"/>
              <a:gd name="connsiteY932" fmla="*/ 119274 h 6858000"/>
              <a:gd name="connsiteX933" fmla="*/ 3023879 w 7467600"/>
              <a:gd name="connsiteY933" fmla="*/ 0 h 6858000"/>
              <a:gd name="connsiteX934" fmla="*/ 3105400 w 7467600"/>
              <a:gd name="connsiteY934" fmla="*/ 0 h 6858000"/>
              <a:gd name="connsiteX935" fmla="*/ 3094669 w 7467600"/>
              <a:gd name="connsiteY935" fmla="*/ 30308 h 6858000"/>
              <a:gd name="connsiteX936" fmla="*/ 2901945 w 7467600"/>
              <a:gd name="connsiteY936" fmla="*/ 466538 h 6858000"/>
              <a:gd name="connsiteX937" fmla="*/ 2815209 w 7467600"/>
              <a:gd name="connsiteY937" fmla="*/ 497361 h 6858000"/>
              <a:gd name="connsiteX938" fmla="*/ 2844845 w 7467600"/>
              <a:gd name="connsiteY938" fmla="*/ 127638 h 6858000"/>
              <a:gd name="connsiteX939" fmla="*/ 2867960 w 7467600"/>
              <a:gd name="connsiteY939" fmla="*/ 0 h 6858000"/>
              <a:gd name="connsiteX940" fmla="*/ 1057230 w 7467600"/>
              <a:gd name="connsiteY940" fmla="*/ 0 h 6858000"/>
              <a:gd name="connsiteX941" fmla="*/ 1111003 w 7467600"/>
              <a:gd name="connsiteY941" fmla="*/ 0 h 6858000"/>
              <a:gd name="connsiteX942" fmla="*/ 1125553 w 7467600"/>
              <a:gd name="connsiteY942" fmla="*/ 52588 h 6858000"/>
              <a:gd name="connsiteX943" fmla="*/ 1304276 w 7467600"/>
              <a:gd name="connsiteY943" fmla="*/ 476275 h 6858000"/>
              <a:gd name="connsiteX944" fmla="*/ 1492066 w 7467600"/>
              <a:gd name="connsiteY944" fmla="*/ 886333 h 6858000"/>
              <a:gd name="connsiteX945" fmla="*/ 1423698 w 7467600"/>
              <a:gd name="connsiteY945" fmla="*/ 710817 h 6858000"/>
              <a:gd name="connsiteX946" fmla="*/ 1357609 w 7467600"/>
              <a:gd name="connsiteY946" fmla="*/ 532892 h 6858000"/>
              <a:gd name="connsiteX947" fmla="*/ 1309550 w 7467600"/>
              <a:gd name="connsiteY947" fmla="*/ 374031 h 6858000"/>
              <a:gd name="connsiteX948" fmla="*/ 1193673 w 7467600"/>
              <a:gd name="connsiteY948" fmla="*/ 49533 h 6858000"/>
              <a:gd name="connsiteX949" fmla="*/ 1164391 w 7467600"/>
              <a:gd name="connsiteY949" fmla="*/ 0 h 6858000"/>
              <a:gd name="connsiteX950" fmla="*/ 1200666 w 7467600"/>
              <a:gd name="connsiteY950" fmla="*/ 0 h 6858000"/>
              <a:gd name="connsiteX951" fmla="*/ 1223408 w 7467600"/>
              <a:gd name="connsiteY951" fmla="*/ 38996 h 6858000"/>
              <a:gd name="connsiteX952" fmla="*/ 1339635 w 7467600"/>
              <a:gd name="connsiteY952" fmla="*/ 365517 h 6858000"/>
              <a:gd name="connsiteX953" fmla="*/ 1387469 w 7467600"/>
              <a:gd name="connsiteY953" fmla="*/ 523079 h 6858000"/>
              <a:gd name="connsiteX954" fmla="*/ 1452685 w 7467600"/>
              <a:gd name="connsiteY954" fmla="*/ 699806 h 6858000"/>
              <a:gd name="connsiteX955" fmla="*/ 1492092 w 7467600"/>
              <a:gd name="connsiteY955" fmla="*/ 800424 h 6858000"/>
              <a:gd name="connsiteX956" fmla="*/ 1455302 w 7467600"/>
              <a:gd name="connsiteY956" fmla="*/ 632913 h 6858000"/>
              <a:gd name="connsiteX957" fmla="*/ 1222336 w 7467600"/>
              <a:gd name="connsiteY957" fmla="*/ 9480 h 6858000"/>
              <a:gd name="connsiteX958" fmla="*/ 1214634 w 7467600"/>
              <a:gd name="connsiteY958" fmla="*/ 0 h 6858000"/>
              <a:gd name="connsiteX959" fmla="*/ 1289827 w 7467600"/>
              <a:gd name="connsiteY959" fmla="*/ 0 h 6858000"/>
              <a:gd name="connsiteX960" fmla="*/ 1321076 w 7467600"/>
              <a:gd name="connsiteY960" fmla="*/ 59722 h 6858000"/>
              <a:gd name="connsiteX961" fmla="*/ 1512579 w 7467600"/>
              <a:gd name="connsiteY961" fmla="*/ 626441 h 6858000"/>
              <a:gd name="connsiteX962" fmla="*/ 1506076 w 7467600"/>
              <a:gd name="connsiteY962" fmla="*/ 1089289 h 6858000"/>
              <a:gd name="connsiteX963" fmla="*/ 1486346 w 7467600"/>
              <a:gd name="connsiteY963" fmla="*/ 1079919 h 6858000"/>
              <a:gd name="connsiteX964" fmla="*/ 1070511 w 7467600"/>
              <a:gd name="connsiteY964" fmla="*/ 48609 h 6858000"/>
              <a:gd name="connsiteX965" fmla="*/ 1057230 w 7467600"/>
              <a:gd name="connsiteY965" fmla="*/ 0 h 6858000"/>
              <a:gd name="connsiteX966" fmla="*/ 43151 w 7467600"/>
              <a:gd name="connsiteY966" fmla="*/ 0 h 6858000"/>
              <a:gd name="connsiteX967" fmla="*/ 95283 w 7467600"/>
              <a:gd name="connsiteY967" fmla="*/ 0 h 6858000"/>
              <a:gd name="connsiteX968" fmla="*/ 300708 w 7467600"/>
              <a:gd name="connsiteY968" fmla="*/ 154571 h 6858000"/>
              <a:gd name="connsiteX969" fmla="*/ 530414 w 7467600"/>
              <a:gd name="connsiteY969" fmla="*/ 354673 h 6858000"/>
              <a:gd name="connsiteX970" fmla="*/ 333785 w 7467600"/>
              <a:gd name="connsiteY970" fmla="*/ 161564 h 6858000"/>
              <a:gd name="connsiteX971" fmla="*/ 147005 w 7467600"/>
              <a:gd name="connsiteY971" fmla="*/ 0 h 6858000"/>
              <a:gd name="connsiteX972" fmla="*/ 272509 w 7467600"/>
              <a:gd name="connsiteY972" fmla="*/ 0 h 6858000"/>
              <a:gd name="connsiteX973" fmla="*/ 326276 w 7467600"/>
              <a:gd name="connsiteY973" fmla="*/ 45847 h 6858000"/>
              <a:gd name="connsiteX974" fmla="*/ 823759 w 7467600"/>
              <a:gd name="connsiteY974" fmla="*/ 574145 h 6858000"/>
              <a:gd name="connsiteX975" fmla="*/ 811254 w 7467600"/>
              <a:gd name="connsiteY975" fmla="*/ 665546 h 6858000"/>
              <a:gd name="connsiteX976" fmla="*/ 154042 w 7467600"/>
              <a:gd name="connsiteY976" fmla="*/ 261522 h 6858000"/>
              <a:gd name="connsiteX977" fmla="*/ 13550 w 7467600"/>
              <a:gd name="connsiteY977" fmla="*/ 158423 h 6858000"/>
              <a:gd name="connsiteX978" fmla="*/ 0 w 7467600"/>
              <a:gd name="connsiteY978" fmla="*/ 146618 h 6858000"/>
              <a:gd name="connsiteX979" fmla="*/ 0 w 7467600"/>
              <a:gd name="connsiteY979" fmla="*/ 59161 h 6858000"/>
              <a:gd name="connsiteX980" fmla="*/ 45427 w 7467600"/>
              <a:gd name="connsiteY980" fmla="*/ 101078 h 6858000"/>
              <a:gd name="connsiteX981" fmla="*/ 630103 w 7467600"/>
              <a:gd name="connsiteY981" fmla="*/ 485885 h 6858000"/>
              <a:gd name="connsiteX982" fmla="*/ 532040 w 7467600"/>
              <a:gd name="connsiteY982" fmla="*/ 399359 h 6858000"/>
              <a:gd name="connsiteX983" fmla="*/ 517618 w 7467600"/>
              <a:gd name="connsiteY983" fmla="*/ 385726 h 6858000"/>
              <a:gd name="connsiteX984" fmla="*/ 285074 w 7467600"/>
              <a:gd name="connsiteY984" fmla="*/ 182755 h 6858000"/>
              <a:gd name="connsiteX985" fmla="*/ 43151 w 7467600"/>
              <a:gd name="connsiteY98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61797 w 7467600"/>
              <a:gd name="connsiteY76" fmla="*/ 5419899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6861797 w 7467600"/>
              <a:gd name="connsiteY103" fmla="*/ 5419899 h 6858000"/>
              <a:gd name="connsiteX104" fmla="*/ 1456157 w 7467600"/>
              <a:gd name="connsiteY104" fmla="*/ 5371404 h 6858000"/>
              <a:gd name="connsiteX105" fmla="*/ 1244432 w 7467600"/>
              <a:gd name="connsiteY105" fmla="*/ 5385601 h 6858000"/>
              <a:gd name="connsiteX106" fmla="*/ 973990 w 7467600"/>
              <a:gd name="connsiteY106" fmla="*/ 5424940 h 6858000"/>
              <a:gd name="connsiteX107" fmla="*/ 1103809 w 7467600"/>
              <a:gd name="connsiteY107" fmla="*/ 5433720 h 6858000"/>
              <a:gd name="connsiteX108" fmla="*/ 1123454 w 7467600"/>
              <a:gd name="connsiteY108" fmla="*/ 5435727 h 6858000"/>
              <a:gd name="connsiteX109" fmla="*/ 1737017 w 7467600"/>
              <a:gd name="connsiteY109" fmla="*/ 5452183 h 6858000"/>
              <a:gd name="connsiteX110" fmla="*/ 1824397 w 7467600"/>
              <a:gd name="connsiteY110" fmla="*/ 5447757 h 6858000"/>
              <a:gd name="connsiteX111" fmla="*/ 2070059 w 7467600"/>
              <a:gd name="connsiteY111" fmla="*/ 5441660 h 6858000"/>
              <a:gd name="connsiteX112" fmla="*/ 1456157 w 7467600"/>
              <a:gd name="connsiteY112" fmla="*/ 5371404 h 6858000"/>
              <a:gd name="connsiteX113" fmla="*/ 4988186 w 7467600"/>
              <a:gd name="connsiteY113" fmla="*/ 5216467 h 6858000"/>
              <a:gd name="connsiteX114" fmla="*/ 4777334 w 7467600"/>
              <a:gd name="connsiteY114" fmla="*/ 5406072 h 6858000"/>
              <a:gd name="connsiteX115" fmla="*/ 4718341 w 7467600"/>
              <a:gd name="connsiteY115" fmla="*/ 5468043 h 6858000"/>
              <a:gd name="connsiteX116" fmla="*/ 4604655 w 7467600"/>
              <a:gd name="connsiteY116" fmla="*/ 5583434 h 6858000"/>
              <a:gd name="connsiteX117" fmla="*/ 4565074 w 7467600"/>
              <a:gd name="connsiteY117" fmla="*/ 5618550 h 6858000"/>
              <a:gd name="connsiteX118" fmla="*/ 4988186 w 7467600"/>
              <a:gd name="connsiteY118" fmla="*/ 5216467 h 6858000"/>
              <a:gd name="connsiteX119" fmla="*/ 4978032 w 7467600"/>
              <a:gd name="connsiteY119" fmla="*/ 5183809 h 6858000"/>
              <a:gd name="connsiteX120" fmla="*/ 4463413 w 7467600"/>
              <a:gd name="connsiteY120" fmla="*/ 5615162 h 6858000"/>
              <a:gd name="connsiteX121" fmla="*/ 4358134 w 7467600"/>
              <a:gd name="connsiteY121" fmla="*/ 5742791 h 6858000"/>
              <a:gd name="connsiteX122" fmla="*/ 4376219 w 7467600"/>
              <a:gd name="connsiteY122" fmla="*/ 5729027 h 6858000"/>
              <a:gd name="connsiteX123" fmla="*/ 4582340 w 7467600"/>
              <a:gd name="connsiteY123" fmla="*/ 5561037 h 6858000"/>
              <a:gd name="connsiteX124" fmla="*/ 4694684 w 7467600"/>
              <a:gd name="connsiteY124" fmla="*/ 5447098 h 6858000"/>
              <a:gd name="connsiteX125" fmla="*/ 4754123 w 7467600"/>
              <a:gd name="connsiteY125" fmla="*/ 5384643 h 6858000"/>
              <a:gd name="connsiteX126" fmla="*/ 4978032 w 7467600"/>
              <a:gd name="connsiteY126" fmla="*/ 5183809 h 6858000"/>
              <a:gd name="connsiteX127" fmla="*/ 1903353 w 7467600"/>
              <a:gd name="connsiteY127" fmla="*/ 5044827 h 6858000"/>
              <a:gd name="connsiteX128" fmla="*/ 1936931 w 7467600"/>
              <a:gd name="connsiteY128" fmla="*/ 5093954 h 6858000"/>
              <a:gd name="connsiteX129" fmla="*/ 2195868 w 7467600"/>
              <a:gd name="connsiteY129" fmla="*/ 5396574 h 6858000"/>
              <a:gd name="connsiteX130" fmla="*/ 2088852 w 7467600"/>
              <a:gd name="connsiteY130" fmla="*/ 5166123 h 6858000"/>
              <a:gd name="connsiteX131" fmla="*/ 1958241 w 7467600"/>
              <a:gd name="connsiteY131" fmla="*/ 5067955 h 6858000"/>
              <a:gd name="connsiteX132" fmla="*/ 1903353 w 7467600"/>
              <a:gd name="connsiteY132" fmla="*/ 5044827 h 6858000"/>
              <a:gd name="connsiteX133" fmla="*/ 1979378 w 7467600"/>
              <a:gd name="connsiteY133" fmla="*/ 4769504 h 6858000"/>
              <a:gd name="connsiteX134" fmla="*/ 2882120 w 7467600"/>
              <a:gd name="connsiteY134" fmla="*/ 5064547 h 6858000"/>
              <a:gd name="connsiteX135" fmla="*/ 2793103 w 7467600"/>
              <a:gd name="connsiteY135" fmla="*/ 5039699 h 6858000"/>
              <a:gd name="connsiteX136" fmla="*/ 2770041 w 7467600"/>
              <a:gd name="connsiteY136" fmla="*/ 5033634 h 6858000"/>
              <a:gd name="connsiteX137" fmla="*/ 1979378 w 7467600"/>
              <a:gd name="connsiteY137" fmla="*/ 4769504 h 6858000"/>
              <a:gd name="connsiteX138" fmla="*/ 1927410 w 7467600"/>
              <a:gd name="connsiteY138" fmla="*/ 4716164 h 6858000"/>
              <a:gd name="connsiteX139" fmla="*/ 1959587 w 7467600"/>
              <a:gd name="connsiteY139" fmla="*/ 4728849 h 6858000"/>
              <a:gd name="connsiteX140" fmla="*/ 2777707 w 7467600"/>
              <a:gd name="connsiteY140" fmla="*/ 5003991 h 6858000"/>
              <a:gd name="connsiteX141" fmla="*/ 2800768 w 7467600"/>
              <a:gd name="connsiteY141" fmla="*/ 5010056 h 6858000"/>
              <a:gd name="connsiteX142" fmla="*/ 2879408 w 7467600"/>
              <a:gd name="connsiteY142" fmla="*/ 5031590 h 6858000"/>
              <a:gd name="connsiteX143" fmla="*/ 2862295 w 7467600"/>
              <a:gd name="connsiteY143" fmla="*/ 5022958 h 6858000"/>
              <a:gd name="connsiteX144" fmla="*/ 2813343 w 7467600"/>
              <a:gd name="connsiteY144" fmla="*/ 4998369 h 6858000"/>
              <a:gd name="connsiteX145" fmla="*/ 2646245 w 7467600"/>
              <a:gd name="connsiteY145" fmla="*/ 4930999 h 6858000"/>
              <a:gd name="connsiteX146" fmla="*/ 1999243 w 7467600"/>
              <a:gd name="connsiteY146" fmla="*/ 4730524 h 6858000"/>
              <a:gd name="connsiteX147" fmla="*/ 1979527 w 7467600"/>
              <a:gd name="connsiteY147" fmla="*/ 4726651 h 6858000"/>
              <a:gd name="connsiteX148" fmla="*/ 1927410 w 7467600"/>
              <a:gd name="connsiteY148" fmla="*/ 4716164 h 6858000"/>
              <a:gd name="connsiteX149" fmla="*/ 1997014 w 7467600"/>
              <a:gd name="connsiteY149" fmla="*/ 4698007 h 6858000"/>
              <a:gd name="connsiteX150" fmla="*/ 2005458 w 7467600"/>
              <a:gd name="connsiteY150" fmla="*/ 4699540 h 6858000"/>
              <a:gd name="connsiteX151" fmla="*/ 2657186 w 7467600"/>
              <a:gd name="connsiteY151" fmla="*/ 4901687 h 6858000"/>
              <a:gd name="connsiteX152" fmla="*/ 2826662 w 7467600"/>
              <a:gd name="connsiteY152" fmla="*/ 4970362 h 6858000"/>
              <a:gd name="connsiteX153" fmla="*/ 2876100 w 7467600"/>
              <a:gd name="connsiteY153" fmla="*/ 4995397 h 6858000"/>
              <a:gd name="connsiteX154" fmla="*/ 3042600 w 7467600"/>
              <a:gd name="connsiteY154" fmla="*/ 5059532 h 6858000"/>
              <a:gd name="connsiteX155" fmla="*/ 1997014 w 7467600"/>
              <a:gd name="connsiteY155" fmla="*/ 4698007 h 6858000"/>
              <a:gd name="connsiteX156" fmla="*/ 2305292 w 7467600"/>
              <a:gd name="connsiteY156" fmla="*/ 4219492 h 6858000"/>
              <a:gd name="connsiteX157" fmla="*/ 3360922 w 7467600"/>
              <a:gd name="connsiteY157" fmla="*/ 4529373 h 6858000"/>
              <a:gd name="connsiteX158" fmla="*/ 3492420 w 7467600"/>
              <a:gd name="connsiteY158" fmla="*/ 4510145 h 6858000"/>
              <a:gd name="connsiteX159" fmla="*/ 3364086 w 7467600"/>
              <a:gd name="connsiteY159" fmla="*/ 4480340 h 6858000"/>
              <a:gd name="connsiteX160" fmla="*/ 3225818 w 7467600"/>
              <a:gd name="connsiteY160" fmla="*/ 4411822 h 6858000"/>
              <a:gd name="connsiteX161" fmla="*/ 3129696 w 7467600"/>
              <a:gd name="connsiteY161" fmla="*/ 4360704 h 6858000"/>
              <a:gd name="connsiteX162" fmla="*/ 2814545 w 7467600"/>
              <a:gd name="connsiteY162" fmla="*/ 4282955 h 6858000"/>
              <a:gd name="connsiteX163" fmla="*/ 2305292 w 7467600"/>
              <a:gd name="connsiteY163" fmla="*/ 4219492 h 6858000"/>
              <a:gd name="connsiteX164" fmla="*/ 2626982 w 7467600"/>
              <a:gd name="connsiteY164" fmla="*/ 4206450 h 6858000"/>
              <a:gd name="connsiteX165" fmla="*/ 2490617 w 7467600"/>
              <a:gd name="connsiteY165" fmla="*/ 4206951 h 6858000"/>
              <a:gd name="connsiteX166" fmla="*/ 2819869 w 7467600"/>
              <a:gd name="connsiteY166" fmla="*/ 4252936 h 6858000"/>
              <a:gd name="connsiteX167" fmla="*/ 3143018 w 7467600"/>
              <a:gd name="connsiteY167" fmla="*/ 4332698 h 6858000"/>
              <a:gd name="connsiteX168" fmla="*/ 3241520 w 7467600"/>
              <a:gd name="connsiteY168" fmla="*/ 4385112 h 6858000"/>
              <a:gd name="connsiteX169" fmla="*/ 3374575 w 7467600"/>
              <a:gd name="connsiteY169" fmla="*/ 4451517 h 6858000"/>
              <a:gd name="connsiteX170" fmla="*/ 3505221 w 7467600"/>
              <a:gd name="connsiteY170" fmla="*/ 4480757 h 6858000"/>
              <a:gd name="connsiteX171" fmla="*/ 2626982 w 7467600"/>
              <a:gd name="connsiteY171" fmla="*/ 4206450 h 6858000"/>
              <a:gd name="connsiteX172" fmla="*/ 1310106 w 7467600"/>
              <a:gd name="connsiteY172" fmla="*/ 3943217 h 6858000"/>
              <a:gd name="connsiteX173" fmla="*/ 854994 w 7467600"/>
              <a:gd name="connsiteY173" fmla="*/ 4399136 h 6858000"/>
              <a:gd name="connsiteX174" fmla="*/ 742462 w 7467600"/>
              <a:gd name="connsiteY174" fmla="*/ 4594648 h 6858000"/>
              <a:gd name="connsiteX175" fmla="*/ 820602 w 7467600"/>
              <a:gd name="connsiteY175" fmla="*/ 4485915 h 6858000"/>
              <a:gd name="connsiteX176" fmla="*/ 878295 w 7467600"/>
              <a:gd name="connsiteY176" fmla="*/ 4403594 h 6858000"/>
              <a:gd name="connsiteX177" fmla="*/ 1240607 w 7467600"/>
              <a:gd name="connsiteY177" fmla="*/ 4010401 h 6858000"/>
              <a:gd name="connsiteX178" fmla="*/ 1310106 w 7467600"/>
              <a:gd name="connsiteY178" fmla="*/ 3943217 h 6858000"/>
              <a:gd name="connsiteX179" fmla="*/ 1423113 w 7467600"/>
              <a:gd name="connsiteY179" fmla="*/ 3874565 h 6858000"/>
              <a:gd name="connsiteX180" fmla="*/ 1260565 w 7467600"/>
              <a:gd name="connsiteY180" fmla="*/ 4031982 h 6858000"/>
              <a:gd name="connsiteX181" fmla="*/ 901900 w 7467600"/>
              <a:gd name="connsiteY181" fmla="*/ 4421236 h 6858000"/>
              <a:gd name="connsiteX182" fmla="*/ 845044 w 7467600"/>
              <a:gd name="connsiteY182" fmla="*/ 4502436 h 6858000"/>
              <a:gd name="connsiteX183" fmla="*/ 685926 w 7467600"/>
              <a:gd name="connsiteY183" fmla="*/ 4703069 h 6858000"/>
              <a:gd name="connsiteX184" fmla="*/ 684248 w 7467600"/>
              <a:gd name="connsiteY184" fmla="*/ 4706721 h 6858000"/>
              <a:gd name="connsiteX185" fmla="*/ 1423113 w 7467600"/>
              <a:gd name="connsiteY185" fmla="*/ 3874565 h 6858000"/>
              <a:gd name="connsiteX186" fmla="*/ 3316479 w 7467600"/>
              <a:gd name="connsiteY186" fmla="*/ 3872136 h 6858000"/>
              <a:gd name="connsiteX187" fmla="*/ 3546806 w 7467600"/>
              <a:gd name="connsiteY187" fmla="*/ 4356139 h 6858000"/>
              <a:gd name="connsiteX188" fmla="*/ 3364433 w 7467600"/>
              <a:gd name="connsiteY188" fmla="*/ 3953121 h 6858000"/>
              <a:gd name="connsiteX189" fmla="*/ 3316479 w 7467600"/>
              <a:gd name="connsiteY189" fmla="*/ 3872136 h 6858000"/>
              <a:gd name="connsiteX190" fmla="*/ 3291335 w 7467600"/>
              <a:gd name="connsiteY190" fmla="*/ 3767420 h 6858000"/>
              <a:gd name="connsiteX191" fmla="*/ 3390805 w 7467600"/>
              <a:gd name="connsiteY191" fmla="*/ 3937163 h 6858000"/>
              <a:gd name="connsiteX192" fmla="*/ 3579062 w 7467600"/>
              <a:gd name="connsiteY192" fmla="*/ 4359040 h 6858000"/>
              <a:gd name="connsiteX193" fmla="*/ 3467355 w 7467600"/>
              <a:gd name="connsiteY193" fmla="*/ 3988130 h 6858000"/>
              <a:gd name="connsiteX194" fmla="*/ 3310753 w 7467600"/>
              <a:gd name="connsiteY194" fmla="*/ 3787140 h 6858000"/>
              <a:gd name="connsiteX195" fmla="*/ 3291335 w 7467600"/>
              <a:gd name="connsiteY195" fmla="*/ 3767420 h 6858000"/>
              <a:gd name="connsiteX196" fmla="*/ 1635889 w 7467600"/>
              <a:gd name="connsiteY196" fmla="*/ 3709494 h 6858000"/>
              <a:gd name="connsiteX197" fmla="*/ 1634800 w 7467600"/>
              <a:gd name="connsiteY197" fmla="*/ 3731111 h 6858000"/>
              <a:gd name="connsiteX198" fmla="*/ 1635889 w 7467600"/>
              <a:gd name="connsiteY198" fmla="*/ 3709494 h 6858000"/>
              <a:gd name="connsiteX199" fmla="*/ 1510397 w 7467600"/>
              <a:gd name="connsiteY199" fmla="*/ 3684705 h 6858000"/>
              <a:gd name="connsiteX200" fmla="*/ 1146550 w 7467600"/>
              <a:gd name="connsiteY200" fmla="*/ 3802012 h 6858000"/>
              <a:gd name="connsiteX201" fmla="*/ 698834 w 7467600"/>
              <a:gd name="connsiteY201" fmla="*/ 3952272 h 6858000"/>
              <a:gd name="connsiteX202" fmla="*/ 34256 w 7467600"/>
              <a:gd name="connsiteY202" fmla="*/ 4347603 h 6858000"/>
              <a:gd name="connsiteX203" fmla="*/ 527241 w 7467600"/>
              <a:gd name="connsiteY203" fmla="*/ 4065078 h 6858000"/>
              <a:gd name="connsiteX204" fmla="*/ 1510397 w 7467600"/>
              <a:gd name="connsiteY204" fmla="*/ 3684705 h 6858000"/>
              <a:gd name="connsiteX205" fmla="*/ 1313114 w 7467600"/>
              <a:gd name="connsiteY205" fmla="*/ 3655216 h 6858000"/>
              <a:gd name="connsiteX206" fmla="*/ 1109304 w 7467600"/>
              <a:gd name="connsiteY206" fmla="*/ 3669030 h 6858000"/>
              <a:gd name="connsiteX207" fmla="*/ 8129 w 7467600"/>
              <a:gd name="connsiteY207" fmla="*/ 4330519 h 6858000"/>
              <a:gd name="connsiteX208" fmla="*/ 687572 w 7467600"/>
              <a:gd name="connsiteY208" fmla="*/ 3925629 h 6858000"/>
              <a:gd name="connsiteX209" fmla="*/ 1138365 w 7467600"/>
              <a:gd name="connsiteY209" fmla="*/ 3774515 h 6858000"/>
              <a:gd name="connsiteX210" fmla="*/ 1505579 w 7467600"/>
              <a:gd name="connsiteY210" fmla="*/ 3655526 h 6858000"/>
              <a:gd name="connsiteX211" fmla="*/ 1313114 w 7467600"/>
              <a:gd name="connsiteY211" fmla="*/ 3655216 h 6858000"/>
              <a:gd name="connsiteX212" fmla="*/ 3655073 w 7467600"/>
              <a:gd name="connsiteY212" fmla="*/ 3650884 h 6858000"/>
              <a:gd name="connsiteX213" fmla="*/ 3989938 w 7467600"/>
              <a:gd name="connsiteY213" fmla="*/ 3991685 h 6858000"/>
              <a:gd name="connsiteX214" fmla="*/ 4393907 w 7467600"/>
              <a:gd name="connsiteY214" fmla="*/ 4261258 h 6858000"/>
              <a:gd name="connsiteX215" fmla="*/ 4648051 w 7467600"/>
              <a:gd name="connsiteY215" fmla="*/ 4374051 h 6858000"/>
              <a:gd name="connsiteX216" fmla="*/ 4383389 w 7467600"/>
              <a:gd name="connsiteY216" fmla="*/ 4184369 h 6858000"/>
              <a:gd name="connsiteX217" fmla="*/ 4165508 w 7467600"/>
              <a:gd name="connsiteY217" fmla="*/ 4035196 h 6858000"/>
              <a:gd name="connsiteX218" fmla="*/ 4068162 w 7467600"/>
              <a:gd name="connsiteY218" fmla="*/ 3953394 h 6858000"/>
              <a:gd name="connsiteX219" fmla="*/ 3981416 w 7467600"/>
              <a:gd name="connsiteY219" fmla="*/ 3880482 h 6858000"/>
              <a:gd name="connsiteX220" fmla="*/ 3800147 w 7467600"/>
              <a:gd name="connsiteY220" fmla="*/ 3749872 h 6858000"/>
              <a:gd name="connsiteX221" fmla="*/ 3655073 w 7467600"/>
              <a:gd name="connsiteY221" fmla="*/ 3650884 h 6858000"/>
              <a:gd name="connsiteX222" fmla="*/ 3670252 w 7467600"/>
              <a:gd name="connsiteY222" fmla="*/ 3622798 h 6858000"/>
              <a:gd name="connsiteX223" fmla="*/ 3817258 w 7467600"/>
              <a:gd name="connsiteY223" fmla="*/ 3723577 h 6858000"/>
              <a:gd name="connsiteX224" fmla="*/ 4000461 w 7467600"/>
              <a:gd name="connsiteY224" fmla="*/ 3855966 h 6858000"/>
              <a:gd name="connsiteX225" fmla="*/ 4088180 w 7467600"/>
              <a:gd name="connsiteY225" fmla="*/ 3929774 h 6858000"/>
              <a:gd name="connsiteX226" fmla="*/ 4184555 w 7467600"/>
              <a:gd name="connsiteY226" fmla="*/ 4010683 h 6858000"/>
              <a:gd name="connsiteX227" fmla="*/ 4399563 w 7467600"/>
              <a:gd name="connsiteY227" fmla="*/ 4158106 h 6858000"/>
              <a:gd name="connsiteX228" fmla="*/ 4684469 w 7467600"/>
              <a:gd name="connsiteY228" fmla="*/ 4364680 h 6858000"/>
              <a:gd name="connsiteX229" fmla="*/ 4690271 w 7467600"/>
              <a:gd name="connsiteY229" fmla="*/ 4370034 h 6858000"/>
              <a:gd name="connsiteX230" fmla="*/ 4136093 w 7467600"/>
              <a:gd name="connsiteY230" fmla="*/ 3858466 h 6858000"/>
              <a:gd name="connsiteX231" fmla="*/ 3670252 w 7467600"/>
              <a:gd name="connsiteY231" fmla="*/ 3622798 h 6858000"/>
              <a:gd name="connsiteX232" fmla="*/ 4440129 w 7467600"/>
              <a:gd name="connsiteY232" fmla="*/ 3448571 h 6858000"/>
              <a:gd name="connsiteX233" fmla="*/ 4856525 w 7467600"/>
              <a:gd name="connsiteY233" fmla="*/ 3915351 h 6858000"/>
              <a:gd name="connsiteX234" fmla="*/ 5059055 w 7467600"/>
              <a:gd name="connsiteY234" fmla="*/ 4108918 h 6858000"/>
              <a:gd name="connsiteX235" fmla="*/ 5290070 w 7467600"/>
              <a:gd name="connsiteY235" fmla="*/ 4263619 h 6858000"/>
              <a:gd name="connsiteX236" fmla="*/ 4834991 w 7467600"/>
              <a:gd name="connsiteY236" fmla="*/ 3830985 h 6858000"/>
              <a:gd name="connsiteX237" fmla="*/ 4440129 w 7467600"/>
              <a:gd name="connsiteY237" fmla="*/ 3448571 h 6858000"/>
              <a:gd name="connsiteX238" fmla="*/ 4441737 w 7467600"/>
              <a:gd name="connsiteY238" fmla="*/ 3399734 h 6858000"/>
              <a:gd name="connsiteX239" fmla="*/ 4431236 w 7467600"/>
              <a:gd name="connsiteY239" fmla="*/ 3400954 h 6858000"/>
              <a:gd name="connsiteX240" fmla="*/ 4557150 w 7467600"/>
              <a:gd name="connsiteY240" fmla="*/ 3510023 h 6858000"/>
              <a:gd name="connsiteX241" fmla="*/ 4856936 w 7467600"/>
              <a:gd name="connsiteY241" fmla="*/ 3809146 h 6858000"/>
              <a:gd name="connsiteX242" fmla="*/ 5111996 w 7467600"/>
              <a:gd name="connsiteY242" fmla="*/ 4065759 h 6858000"/>
              <a:gd name="connsiteX243" fmla="*/ 5388878 w 7467600"/>
              <a:gd name="connsiteY243" fmla="*/ 4300185 h 6858000"/>
              <a:gd name="connsiteX244" fmla="*/ 5425556 w 7467600"/>
              <a:gd name="connsiteY244" fmla="*/ 4308967 h 6858000"/>
              <a:gd name="connsiteX245" fmla="*/ 4943646 w 7467600"/>
              <a:gd name="connsiteY245" fmla="*/ 3822916 h 6858000"/>
              <a:gd name="connsiteX246" fmla="*/ 4594837 w 7467600"/>
              <a:gd name="connsiteY246" fmla="*/ 3532274 h 6858000"/>
              <a:gd name="connsiteX247" fmla="*/ 4441737 w 7467600"/>
              <a:gd name="connsiteY247" fmla="*/ 3399734 h 6858000"/>
              <a:gd name="connsiteX248" fmla="*/ 5425834 w 7467600"/>
              <a:gd name="connsiteY248" fmla="*/ 3162785 h 6858000"/>
              <a:gd name="connsiteX249" fmla="*/ 5401644 w 7467600"/>
              <a:gd name="connsiteY249" fmla="*/ 3617847 h 6858000"/>
              <a:gd name="connsiteX250" fmla="*/ 5467256 w 7467600"/>
              <a:gd name="connsiteY250" fmla="*/ 4175494 h 6858000"/>
              <a:gd name="connsiteX251" fmla="*/ 5448069 w 7467600"/>
              <a:gd name="connsiteY251" fmla="*/ 3567554 h 6858000"/>
              <a:gd name="connsiteX252" fmla="*/ 5425834 w 7467600"/>
              <a:gd name="connsiteY252" fmla="*/ 3162785 h 6858000"/>
              <a:gd name="connsiteX253" fmla="*/ 1318687 w 7467600"/>
              <a:gd name="connsiteY253" fmla="*/ 3113840 h 6858000"/>
              <a:gd name="connsiteX254" fmla="*/ 1066793 w 7467600"/>
              <a:gd name="connsiteY254" fmla="*/ 3212171 h 6858000"/>
              <a:gd name="connsiteX255" fmla="*/ 993319 w 7467600"/>
              <a:gd name="connsiteY255" fmla="*/ 3247648 h 6858000"/>
              <a:gd name="connsiteX256" fmla="*/ 853081 w 7467600"/>
              <a:gd name="connsiteY256" fmla="*/ 3312410 h 6858000"/>
              <a:gd name="connsiteX257" fmla="*/ 805957 w 7467600"/>
              <a:gd name="connsiteY257" fmla="*/ 3330443 h 6858000"/>
              <a:gd name="connsiteX258" fmla="*/ 1318687 w 7467600"/>
              <a:gd name="connsiteY258" fmla="*/ 3113840 h 6858000"/>
              <a:gd name="connsiteX259" fmla="*/ 5453702 w 7467600"/>
              <a:gd name="connsiteY259" fmla="*/ 3090882 h 6858000"/>
              <a:gd name="connsiteX260" fmla="*/ 5480135 w 7467600"/>
              <a:gd name="connsiteY260" fmla="*/ 3565802 h 6858000"/>
              <a:gd name="connsiteX261" fmla="*/ 5499023 w 7467600"/>
              <a:gd name="connsiteY261" fmla="*/ 4166310 h 6858000"/>
              <a:gd name="connsiteX262" fmla="*/ 5547022 w 7467600"/>
              <a:gd name="connsiteY262" fmla="*/ 3607838 h 6858000"/>
              <a:gd name="connsiteX263" fmla="*/ 5515964 w 7467600"/>
              <a:gd name="connsiteY263" fmla="*/ 3378541 h 6858000"/>
              <a:gd name="connsiteX264" fmla="*/ 5453702 w 7467600"/>
              <a:gd name="connsiteY264" fmla="*/ 3090882 h 6858000"/>
              <a:gd name="connsiteX265" fmla="*/ 1238695 w 7467600"/>
              <a:gd name="connsiteY265" fmla="*/ 3076820 h 6858000"/>
              <a:gd name="connsiteX266" fmla="*/ 716371 w 7467600"/>
              <a:gd name="connsiteY266" fmla="*/ 3293249 h 6858000"/>
              <a:gd name="connsiteX267" fmla="*/ 579522 w 7467600"/>
              <a:gd name="connsiteY267" fmla="*/ 3371759 h 6858000"/>
              <a:gd name="connsiteX268" fmla="*/ 600288 w 7467600"/>
              <a:gd name="connsiteY268" fmla="*/ 3365555 h 6858000"/>
              <a:gd name="connsiteX269" fmla="*/ 840692 w 7467600"/>
              <a:gd name="connsiteY269" fmla="*/ 3284921 h 6858000"/>
              <a:gd name="connsiteX270" fmla="*/ 979248 w 7467600"/>
              <a:gd name="connsiteY270" fmla="*/ 3221003 h 6858000"/>
              <a:gd name="connsiteX271" fmla="*/ 1053282 w 7467600"/>
              <a:gd name="connsiteY271" fmla="*/ 3185247 h 6858000"/>
              <a:gd name="connsiteX272" fmla="*/ 1320603 w 7467600"/>
              <a:gd name="connsiteY272" fmla="*/ 3081281 h 6858000"/>
              <a:gd name="connsiteX273" fmla="*/ 1238695 w 7467600"/>
              <a:gd name="connsiteY273" fmla="*/ 3076820 h 6858000"/>
              <a:gd name="connsiteX274" fmla="*/ 5425627 w 7467600"/>
              <a:gd name="connsiteY274" fmla="*/ 2954192 h 6858000"/>
              <a:gd name="connsiteX275" fmla="*/ 5470770 w 7467600"/>
              <a:gd name="connsiteY275" fmla="*/ 3005435 h 6858000"/>
              <a:gd name="connsiteX276" fmla="*/ 5519779 w 7467600"/>
              <a:gd name="connsiteY276" fmla="*/ 4359223 h 6858000"/>
              <a:gd name="connsiteX277" fmla="*/ 5520293 w 7467600"/>
              <a:gd name="connsiteY277" fmla="*/ 4360602 h 6858000"/>
              <a:gd name="connsiteX278" fmla="*/ 5767221 w 7467600"/>
              <a:gd name="connsiteY278" fmla="*/ 4665564 h 6858000"/>
              <a:gd name="connsiteX279" fmla="*/ 6937169 w 7467600"/>
              <a:gd name="connsiteY279" fmla="*/ 4815941 h 6858000"/>
              <a:gd name="connsiteX280" fmla="*/ 6953922 w 7467600"/>
              <a:gd name="connsiteY280" fmla="*/ 4890068 h 6858000"/>
              <a:gd name="connsiteX281" fmla="*/ 6071359 w 7467600"/>
              <a:gd name="connsiteY281" fmla="*/ 4770770 h 6858000"/>
              <a:gd name="connsiteX282" fmla="*/ 6038839 w 7467600"/>
              <a:gd name="connsiteY282" fmla="*/ 4764474 h 6858000"/>
              <a:gd name="connsiteX283" fmla="*/ 6038706 w 7467600"/>
              <a:gd name="connsiteY283" fmla="*/ 4763847 h 6858000"/>
              <a:gd name="connsiteX284" fmla="*/ 6037784 w 7467600"/>
              <a:gd name="connsiteY284" fmla="*/ 4764270 h 6858000"/>
              <a:gd name="connsiteX285" fmla="*/ 6038839 w 7467600"/>
              <a:gd name="connsiteY285" fmla="*/ 4764474 h 6858000"/>
              <a:gd name="connsiteX286" fmla="*/ 6040338 w 7467600"/>
              <a:gd name="connsiteY286" fmla="*/ 4771418 h 6858000"/>
              <a:gd name="connsiteX287" fmla="*/ 6024488 w 7467600"/>
              <a:gd name="connsiteY287" fmla="*/ 4809903 h 6858000"/>
              <a:gd name="connsiteX288" fmla="*/ 5599771 w 7467600"/>
              <a:gd name="connsiteY288" fmla="*/ 5509652 h 6858000"/>
              <a:gd name="connsiteX289" fmla="*/ 5548843 w 7467600"/>
              <a:gd name="connsiteY289" fmla="*/ 5563845 h 6858000"/>
              <a:gd name="connsiteX290" fmla="*/ 5940952 w 7467600"/>
              <a:gd name="connsiteY290" fmla="*/ 6250028 h 6858000"/>
              <a:gd name="connsiteX291" fmla="*/ 6043441 w 7467600"/>
              <a:gd name="connsiteY291" fmla="*/ 6665847 h 6858000"/>
              <a:gd name="connsiteX292" fmla="*/ 6093432 w 7467600"/>
              <a:gd name="connsiteY292" fmla="*/ 6858000 h 6858000"/>
              <a:gd name="connsiteX293" fmla="*/ 6034344 w 7467600"/>
              <a:gd name="connsiteY293" fmla="*/ 6858000 h 6858000"/>
              <a:gd name="connsiteX294" fmla="*/ 6026679 w 7467600"/>
              <a:gd name="connsiteY294" fmla="*/ 6836959 h 6858000"/>
              <a:gd name="connsiteX295" fmla="*/ 5800441 w 7467600"/>
              <a:gd name="connsiteY295" fmla="*/ 6335286 h 6858000"/>
              <a:gd name="connsiteX296" fmla="*/ 5526562 w 7467600"/>
              <a:gd name="connsiteY296" fmla="*/ 5705388 h 6858000"/>
              <a:gd name="connsiteX297" fmla="*/ 5519640 w 7467600"/>
              <a:gd name="connsiteY297" fmla="*/ 5683774 h 6858000"/>
              <a:gd name="connsiteX298" fmla="*/ 5844559 w 7467600"/>
              <a:gd name="connsiteY298" fmla="*/ 6553349 h 6858000"/>
              <a:gd name="connsiteX299" fmla="*/ 5975994 w 7467600"/>
              <a:gd name="connsiteY299" fmla="*/ 6858000 h 6858000"/>
              <a:gd name="connsiteX300" fmla="*/ 5898547 w 7467600"/>
              <a:gd name="connsiteY300" fmla="*/ 6858000 h 6858000"/>
              <a:gd name="connsiteX301" fmla="*/ 5682041 w 7467600"/>
              <a:gd name="connsiteY301" fmla="*/ 6355860 h 6858000"/>
              <a:gd name="connsiteX302" fmla="*/ 5461758 w 7467600"/>
              <a:gd name="connsiteY302" fmla="*/ 5820220 h 6858000"/>
              <a:gd name="connsiteX303" fmla="*/ 5237282 w 7467600"/>
              <a:gd name="connsiteY303" fmla="*/ 6579086 h 6858000"/>
              <a:gd name="connsiteX304" fmla="*/ 5115009 w 7467600"/>
              <a:gd name="connsiteY304" fmla="*/ 6858000 h 6858000"/>
              <a:gd name="connsiteX305" fmla="*/ 5028074 w 7467600"/>
              <a:gd name="connsiteY305" fmla="*/ 6858000 h 6858000"/>
              <a:gd name="connsiteX306" fmla="*/ 5079508 w 7467600"/>
              <a:gd name="connsiteY306" fmla="*/ 6749074 h 6858000"/>
              <a:gd name="connsiteX307" fmla="*/ 5371846 w 7467600"/>
              <a:gd name="connsiteY307" fmla="*/ 5924413 h 6858000"/>
              <a:gd name="connsiteX308" fmla="*/ 5270512 w 7467600"/>
              <a:gd name="connsiteY308" fmla="*/ 6138975 h 6858000"/>
              <a:gd name="connsiteX309" fmla="*/ 5062409 w 7467600"/>
              <a:gd name="connsiteY309" fmla="*/ 6653544 h 6858000"/>
              <a:gd name="connsiteX310" fmla="*/ 5036628 w 7467600"/>
              <a:gd name="connsiteY310" fmla="*/ 6754247 h 6858000"/>
              <a:gd name="connsiteX311" fmla="*/ 5009112 w 7467600"/>
              <a:gd name="connsiteY311" fmla="*/ 6858000 h 6858000"/>
              <a:gd name="connsiteX312" fmla="*/ 4976679 w 7467600"/>
              <a:gd name="connsiteY312" fmla="*/ 6858000 h 6858000"/>
              <a:gd name="connsiteX313" fmla="*/ 5006537 w 7467600"/>
              <a:gd name="connsiteY313" fmla="*/ 6747068 h 6858000"/>
              <a:gd name="connsiteX314" fmla="*/ 5032723 w 7467600"/>
              <a:gd name="connsiteY314" fmla="*/ 6644957 h 6858000"/>
              <a:gd name="connsiteX315" fmla="*/ 5242949 w 7467600"/>
              <a:gd name="connsiteY315" fmla="*/ 6125175 h 6858000"/>
              <a:gd name="connsiteX316" fmla="*/ 5286321 w 7467600"/>
              <a:gd name="connsiteY316" fmla="*/ 6033555 h 6858000"/>
              <a:gd name="connsiteX317" fmla="*/ 5008210 w 7467600"/>
              <a:gd name="connsiteY317" fmla="*/ 6649194 h 6858000"/>
              <a:gd name="connsiteX318" fmla="*/ 4986321 w 7467600"/>
              <a:gd name="connsiteY318" fmla="*/ 6765687 h 6858000"/>
              <a:gd name="connsiteX319" fmla="*/ 4973474 w 7467600"/>
              <a:gd name="connsiteY319" fmla="*/ 6858000 h 6858000"/>
              <a:gd name="connsiteX320" fmla="*/ 4907178 w 7467600"/>
              <a:gd name="connsiteY320" fmla="*/ 6858000 h 6858000"/>
              <a:gd name="connsiteX321" fmla="*/ 4910810 w 7467600"/>
              <a:gd name="connsiteY321" fmla="*/ 6829660 h 6858000"/>
              <a:gd name="connsiteX322" fmla="*/ 4987461 w 7467600"/>
              <a:gd name="connsiteY322" fmla="*/ 6432994 h 6858000"/>
              <a:gd name="connsiteX323" fmla="*/ 5179262 w 7467600"/>
              <a:gd name="connsiteY323" fmla="*/ 6035044 h 6858000"/>
              <a:gd name="connsiteX324" fmla="*/ 4689678 w 7467600"/>
              <a:gd name="connsiteY324" fmla="*/ 6440241 h 6858000"/>
              <a:gd name="connsiteX325" fmla="*/ 4477543 w 7467600"/>
              <a:gd name="connsiteY325" fmla="*/ 6674836 h 6858000"/>
              <a:gd name="connsiteX326" fmla="*/ 4329957 w 7467600"/>
              <a:gd name="connsiteY326" fmla="*/ 6858000 h 6858000"/>
              <a:gd name="connsiteX327" fmla="*/ 4218595 w 7467600"/>
              <a:gd name="connsiteY327" fmla="*/ 6858000 h 6858000"/>
              <a:gd name="connsiteX328" fmla="*/ 4368888 w 7467600"/>
              <a:gd name="connsiteY328" fmla="*/ 6668412 h 6858000"/>
              <a:gd name="connsiteX329" fmla="*/ 4563091 w 7467600"/>
              <a:gd name="connsiteY329" fmla="*/ 6442508 h 6858000"/>
              <a:gd name="connsiteX330" fmla="*/ 5387324 w 7467600"/>
              <a:gd name="connsiteY330" fmla="*/ 5705830 h 6858000"/>
              <a:gd name="connsiteX331" fmla="*/ 5073620 w 7467600"/>
              <a:gd name="connsiteY331" fmla="*/ 5955437 h 6858000"/>
              <a:gd name="connsiteX332" fmla="*/ 4689789 w 7467600"/>
              <a:gd name="connsiteY332" fmla="*/ 6268382 h 6858000"/>
              <a:gd name="connsiteX333" fmla="*/ 4418722 w 7467600"/>
              <a:gd name="connsiteY333" fmla="*/ 6570886 h 6858000"/>
              <a:gd name="connsiteX334" fmla="*/ 4214944 w 7467600"/>
              <a:gd name="connsiteY334" fmla="*/ 6858000 h 6858000"/>
              <a:gd name="connsiteX335" fmla="*/ 4177898 w 7467600"/>
              <a:gd name="connsiteY335" fmla="*/ 6858000 h 6858000"/>
              <a:gd name="connsiteX336" fmla="*/ 4391597 w 7467600"/>
              <a:gd name="connsiteY336" fmla="*/ 6556370 h 6858000"/>
              <a:gd name="connsiteX337" fmla="*/ 4668889 w 7467600"/>
              <a:gd name="connsiteY337" fmla="*/ 6246399 h 6858000"/>
              <a:gd name="connsiteX338" fmla="*/ 5055427 w 7467600"/>
              <a:gd name="connsiteY338" fmla="*/ 5931476 h 6858000"/>
              <a:gd name="connsiteX339" fmla="*/ 5371814 w 7467600"/>
              <a:gd name="connsiteY339" fmla="*/ 5678975 h 6858000"/>
              <a:gd name="connsiteX340" fmla="*/ 4987918 w 7467600"/>
              <a:gd name="connsiteY340" fmla="*/ 5838701 h 6858000"/>
              <a:gd name="connsiteX341" fmla="*/ 4317146 w 7467600"/>
              <a:gd name="connsiteY341" fmla="*/ 6587716 h 6858000"/>
              <a:gd name="connsiteX342" fmla="*/ 4171627 w 7467600"/>
              <a:gd name="connsiteY342" fmla="*/ 6858000 h 6858000"/>
              <a:gd name="connsiteX343" fmla="*/ 4081585 w 7467600"/>
              <a:gd name="connsiteY343" fmla="*/ 6858000 h 6858000"/>
              <a:gd name="connsiteX344" fmla="*/ 4238603 w 7467600"/>
              <a:gd name="connsiteY344" fmla="*/ 6559341 h 6858000"/>
              <a:gd name="connsiteX345" fmla="*/ 4778333 w 7467600"/>
              <a:gd name="connsiteY345" fmla="*/ 5873626 h 6858000"/>
              <a:gd name="connsiteX346" fmla="*/ 5414185 w 7467600"/>
              <a:gd name="connsiteY346" fmla="*/ 5573882 h 6858000"/>
              <a:gd name="connsiteX347" fmla="*/ 5959648 w 7467600"/>
              <a:gd name="connsiteY347" fmla="*/ 4760797 h 6858000"/>
              <a:gd name="connsiteX348" fmla="*/ 5355019 w 7467600"/>
              <a:gd name="connsiteY348" fmla="*/ 4734672 h 6858000"/>
              <a:gd name="connsiteX349" fmla="*/ 5083565 w 7467600"/>
              <a:gd name="connsiteY349" fmla="*/ 5179121 h 6858000"/>
              <a:gd name="connsiteX350" fmla="*/ 4713577 w 7467600"/>
              <a:gd name="connsiteY350" fmla="*/ 5616803 h 6858000"/>
              <a:gd name="connsiteX351" fmla="*/ 3989559 w 7467600"/>
              <a:gd name="connsiteY351" fmla="*/ 6145945 h 6858000"/>
              <a:gd name="connsiteX352" fmla="*/ 3939824 w 7467600"/>
              <a:gd name="connsiteY352" fmla="*/ 6066900 h 6858000"/>
              <a:gd name="connsiteX353" fmla="*/ 4584537 w 7467600"/>
              <a:gd name="connsiteY353" fmla="*/ 5324826 h 6858000"/>
              <a:gd name="connsiteX354" fmla="*/ 5037105 w 7467600"/>
              <a:gd name="connsiteY354" fmla="*/ 5088765 h 6858000"/>
              <a:gd name="connsiteX355" fmla="*/ 5039930 w 7467600"/>
              <a:gd name="connsiteY355" fmla="*/ 5089585 h 6858000"/>
              <a:gd name="connsiteX356" fmla="*/ 5263764 w 7467600"/>
              <a:gd name="connsiteY356" fmla="*/ 4735525 h 6858000"/>
              <a:gd name="connsiteX357" fmla="*/ 4086300 w 7467600"/>
              <a:gd name="connsiteY357" fmla="*/ 4884599 h 6858000"/>
              <a:gd name="connsiteX358" fmla="*/ 4085485 w 7467600"/>
              <a:gd name="connsiteY358" fmla="*/ 4899070 h 6858000"/>
              <a:gd name="connsiteX359" fmla="*/ 3871915 w 7467600"/>
              <a:gd name="connsiteY359" fmla="*/ 5253645 h 6858000"/>
              <a:gd name="connsiteX360" fmla="*/ 3799374 w 7467600"/>
              <a:gd name="connsiteY360" fmla="*/ 5466127 h 6858000"/>
              <a:gd name="connsiteX361" fmla="*/ 3498850 w 7467600"/>
              <a:gd name="connsiteY361" fmla="*/ 6661888 h 6858000"/>
              <a:gd name="connsiteX362" fmla="*/ 3399216 w 7467600"/>
              <a:gd name="connsiteY362" fmla="*/ 6858000 h 6858000"/>
              <a:gd name="connsiteX363" fmla="*/ 3303688 w 7467600"/>
              <a:gd name="connsiteY363" fmla="*/ 6858000 h 6858000"/>
              <a:gd name="connsiteX364" fmla="*/ 3391774 w 7467600"/>
              <a:gd name="connsiteY364" fmla="*/ 6697181 h 6858000"/>
              <a:gd name="connsiteX365" fmla="*/ 3735540 w 7467600"/>
              <a:gd name="connsiteY365" fmla="*/ 5546923 h 6858000"/>
              <a:gd name="connsiteX366" fmla="*/ 3729438 w 7467600"/>
              <a:gd name="connsiteY366" fmla="*/ 5569058 h 6858000"/>
              <a:gd name="connsiteX367" fmla="*/ 3707782 w 7467600"/>
              <a:gd name="connsiteY367" fmla="*/ 5644908 h 6858000"/>
              <a:gd name="connsiteX368" fmla="*/ 3583827 w 7467600"/>
              <a:gd name="connsiteY368" fmla="*/ 6039215 h 6858000"/>
              <a:gd name="connsiteX369" fmla="*/ 3547861 w 7467600"/>
              <a:gd name="connsiteY369" fmla="*/ 6129609 h 6858000"/>
              <a:gd name="connsiteX370" fmla="*/ 3490905 w 7467600"/>
              <a:gd name="connsiteY370" fmla="*/ 6277660 h 6858000"/>
              <a:gd name="connsiteX371" fmla="*/ 3455859 w 7467600"/>
              <a:gd name="connsiteY371" fmla="*/ 6391301 h 6858000"/>
              <a:gd name="connsiteX372" fmla="*/ 3429112 w 7467600"/>
              <a:gd name="connsiteY372" fmla="*/ 6479469 h 6858000"/>
              <a:gd name="connsiteX373" fmla="*/ 3304862 w 7467600"/>
              <a:gd name="connsiteY373" fmla="*/ 6796476 h 6858000"/>
              <a:gd name="connsiteX374" fmla="*/ 3276071 w 7467600"/>
              <a:gd name="connsiteY374" fmla="*/ 6858000 h 6858000"/>
              <a:gd name="connsiteX375" fmla="*/ 3240805 w 7467600"/>
              <a:gd name="connsiteY375" fmla="*/ 6858000 h 6858000"/>
              <a:gd name="connsiteX376" fmla="*/ 3275917 w 7467600"/>
              <a:gd name="connsiteY376" fmla="*/ 6783192 h 6858000"/>
              <a:gd name="connsiteX377" fmla="*/ 3399358 w 7467600"/>
              <a:gd name="connsiteY377" fmla="*/ 6469011 h 6858000"/>
              <a:gd name="connsiteX378" fmla="*/ 3425650 w 7467600"/>
              <a:gd name="connsiteY378" fmla="*/ 6381333 h 6858000"/>
              <a:gd name="connsiteX379" fmla="*/ 3460661 w 7467600"/>
              <a:gd name="connsiteY379" fmla="*/ 6266763 h 6858000"/>
              <a:gd name="connsiteX380" fmla="*/ 3518021 w 7467600"/>
              <a:gd name="connsiteY380" fmla="*/ 6117298 h 6858000"/>
              <a:gd name="connsiteX381" fmla="*/ 3554035 w 7467600"/>
              <a:gd name="connsiteY381" fmla="*/ 6027832 h 6858000"/>
              <a:gd name="connsiteX382" fmla="*/ 3677174 w 7467600"/>
              <a:gd name="connsiteY382" fmla="*/ 5636351 h 6858000"/>
              <a:gd name="connsiteX383" fmla="*/ 3698819 w 7467600"/>
              <a:gd name="connsiteY383" fmla="*/ 5560503 h 6858000"/>
              <a:gd name="connsiteX384" fmla="*/ 3702094 w 7467600"/>
              <a:gd name="connsiteY384" fmla="*/ 5549194 h 6858000"/>
              <a:gd name="connsiteX385" fmla="*/ 3398355 w 7467600"/>
              <a:gd name="connsiteY385" fmla="*/ 6094603 h 6858000"/>
              <a:gd name="connsiteX386" fmla="*/ 3193941 w 7467600"/>
              <a:gd name="connsiteY386" fmla="*/ 6798775 h 6858000"/>
              <a:gd name="connsiteX387" fmla="*/ 3184140 w 7467600"/>
              <a:gd name="connsiteY387" fmla="*/ 6858000 h 6858000"/>
              <a:gd name="connsiteX388" fmla="*/ 3099978 w 7467600"/>
              <a:gd name="connsiteY388" fmla="*/ 6858000 h 6858000"/>
              <a:gd name="connsiteX389" fmla="*/ 3101556 w 7467600"/>
              <a:gd name="connsiteY389" fmla="*/ 6843337 h 6858000"/>
              <a:gd name="connsiteX390" fmla="*/ 3370162 w 7467600"/>
              <a:gd name="connsiteY390" fmla="*/ 5785550 h 6858000"/>
              <a:gd name="connsiteX391" fmla="*/ 3746477 w 7467600"/>
              <a:gd name="connsiteY391" fmla="*/ 5377889 h 6858000"/>
              <a:gd name="connsiteX392" fmla="*/ 3863399 w 7467600"/>
              <a:gd name="connsiteY392" fmla="*/ 5087257 h 6858000"/>
              <a:gd name="connsiteX393" fmla="*/ 3968712 w 7467600"/>
              <a:gd name="connsiteY393" fmla="*/ 4913989 h 6858000"/>
              <a:gd name="connsiteX394" fmla="*/ 2792390 w 7467600"/>
              <a:gd name="connsiteY394" fmla="*/ 5382974 h 6858000"/>
              <a:gd name="connsiteX395" fmla="*/ 2714982 w 7467600"/>
              <a:gd name="connsiteY395" fmla="*/ 5427051 h 6858000"/>
              <a:gd name="connsiteX396" fmla="*/ 2813361 w 7467600"/>
              <a:gd name="connsiteY396" fmla="*/ 6023912 h 6858000"/>
              <a:gd name="connsiteX397" fmla="*/ 2688430 w 7467600"/>
              <a:gd name="connsiteY397" fmla="*/ 6801564 h 6858000"/>
              <a:gd name="connsiteX398" fmla="*/ 2629626 w 7467600"/>
              <a:gd name="connsiteY398" fmla="*/ 6763394 h 6858000"/>
              <a:gd name="connsiteX399" fmla="*/ 2565328 w 7467600"/>
              <a:gd name="connsiteY399" fmla="*/ 5516399 h 6858000"/>
              <a:gd name="connsiteX400" fmla="*/ 1922999 w 7467600"/>
              <a:gd name="connsiteY400" fmla="*/ 5980343 h 6858000"/>
              <a:gd name="connsiteX401" fmla="*/ 1950261 w 7467600"/>
              <a:gd name="connsiteY401" fmla="*/ 6405858 h 6858000"/>
              <a:gd name="connsiteX402" fmla="*/ 2365554 w 7467600"/>
              <a:gd name="connsiteY402" fmla="*/ 6759107 h 6858000"/>
              <a:gd name="connsiteX403" fmla="*/ 2424142 w 7467600"/>
              <a:gd name="connsiteY403" fmla="*/ 6858000 h 6858000"/>
              <a:gd name="connsiteX404" fmla="*/ 2395994 w 7467600"/>
              <a:gd name="connsiteY404" fmla="*/ 6858000 h 6858000"/>
              <a:gd name="connsiteX405" fmla="*/ 2392863 w 7467600"/>
              <a:gd name="connsiteY405" fmla="*/ 6852964 h 6858000"/>
              <a:gd name="connsiteX406" fmla="*/ 2017589 w 7467600"/>
              <a:gd name="connsiteY406" fmla="*/ 6493982 h 6858000"/>
              <a:gd name="connsiteX407" fmla="*/ 2147336 w 7467600"/>
              <a:gd name="connsiteY407" fmla="*/ 6594052 h 6858000"/>
              <a:gd name="connsiteX408" fmla="*/ 2207047 w 7467600"/>
              <a:gd name="connsiteY408" fmla="*/ 6654540 h 6858000"/>
              <a:gd name="connsiteX409" fmla="*/ 2299106 w 7467600"/>
              <a:gd name="connsiteY409" fmla="*/ 6778931 h 6858000"/>
              <a:gd name="connsiteX410" fmla="*/ 2314430 w 7467600"/>
              <a:gd name="connsiteY410" fmla="*/ 6801144 h 6858000"/>
              <a:gd name="connsiteX411" fmla="*/ 2352406 w 7467600"/>
              <a:gd name="connsiteY411" fmla="*/ 6858000 h 6858000"/>
              <a:gd name="connsiteX412" fmla="*/ 2314492 w 7467600"/>
              <a:gd name="connsiteY412" fmla="*/ 6858000 h 6858000"/>
              <a:gd name="connsiteX413" fmla="*/ 2288095 w 7467600"/>
              <a:gd name="connsiteY413" fmla="*/ 6818030 h 6858000"/>
              <a:gd name="connsiteX414" fmla="*/ 2272768 w 7467600"/>
              <a:gd name="connsiteY414" fmla="*/ 6795822 h 6858000"/>
              <a:gd name="connsiteX415" fmla="*/ 2182715 w 7467600"/>
              <a:gd name="connsiteY415" fmla="*/ 6675071 h 6858000"/>
              <a:gd name="connsiteX416" fmla="*/ 2032061 w 7467600"/>
              <a:gd name="connsiteY416" fmla="*/ 6541380 h 6858000"/>
              <a:gd name="connsiteX417" fmla="*/ 2257220 w 7467600"/>
              <a:gd name="connsiteY417" fmla="*/ 6826257 h 6858000"/>
              <a:gd name="connsiteX418" fmla="*/ 2281324 w 7467600"/>
              <a:gd name="connsiteY418" fmla="*/ 6858000 h 6858000"/>
              <a:gd name="connsiteX419" fmla="*/ 2242860 w 7467600"/>
              <a:gd name="connsiteY419" fmla="*/ 6858000 h 6858000"/>
              <a:gd name="connsiteX420" fmla="*/ 2232818 w 7467600"/>
              <a:gd name="connsiteY420" fmla="*/ 6844926 h 6858000"/>
              <a:gd name="connsiteX421" fmla="*/ 1990172 w 7467600"/>
              <a:gd name="connsiteY421" fmla="*/ 6542121 h 6858000"/>
              <a:gd name="connsiteX422" fmla="*/ 2124090 w 7467600"/>
              <a:gd name="connsiteY422" fmla="*/ 6761017 h 6858000"/>
              <a:gd name="connsiteX423" fmla="*/ 2200380 w 7467600"/>
              <a:gd name="connsiteY423" fmla="*/ 6858000 h 6858000"/>
              <a:gd name="connsiteX424" fmla="*/ 2147507 w 7467600"/>
              <a:gd name="connsiteY424" fmla="*/ 6858000 h 6858000"/>
              <a:gd name="connsiteX425" fmla="*/ 2070668 w 7467600"/>
              <a:gd name="connsiteY425" fmla="*/ 6761520 h 6858000"/>
              <a:gd name="connsiteX426" fmla="*/ 1975142 w 7467600"/>
              <a:gd name="connsiteY426" fmla="*/ 6585570 h 6858000"/>
              <a:gd name="connsiteX427" fmla="*/ 2050035 w 7467600"/>
              <a:gd name="connsiteY427" fmla="*/ 6813345 h 6858000"/>
              <a:gd name="connsiteX428" fmla="*/ 2063025 w 7467600"/>
              <a:gd name="connsiteY428" fmla="*/ 6858000 h 6858000"/>
              <a:gd name="connsiteX429" fmla="*/ 2021675 w 7467600"/>
              <a:gd name="connsiteY429" fmla="*/ 6858000 h 6858000"/>
              <a:gd name="connsiteX430" fmla="*/ 2019308 w 7467600"/>
              <a:gd name="connsiteY430" fmla="*/ 6847118 h 6858000"/>
              <a:gd name="connsiteX431" fmla="*/ 1938835 w 7467600"/>
              <a:gd name="connsiteY431" fmla="*/ 6551160 h 6858000"/>
              <a:gd name="connsiteX432" fmla="*/ 1953230 w 7467600"/>
              <a:gd name="connsiteY432" fmla="*/ 6759699 h 6858000"/>
              <a:gd name="connsiteX433" fmla="*/ 1956763 w 7467600"/>
              <a:gd name="connsiteY433" fmla="*/ 6778191 h 6858000"/>
              <a:gd name="connsiteX434" fmla="*/ 1967925 w 7467600"/>
              <a:gd name="connsiteY434" fmla="*/ 6858000 h 6858000"/>
              <a:gd name="connsiteX435" fmla="*/ 1936622 w 7467600"/>
              <a:gd name="connsiteY435" fmla="*/ 6858000 h 6858000"/>
              <a:gd name="connsiteX436" fmla="*/ 1926261 w 7467600"/>
              <a:gd name="connsiteY436" fmla="*/ 6784064 h 6858000"/>
              <a:gd name="connsiteX437" fmla="*/ 1922724 w 7467600"/>
              <a:gd name="connsiteY437" fmla="*/ 6765577 h 6858000"/>
              <a:gd name="connsiteX438" fmla="*/ 1904650 w 7467600"/>
              <a:gd name="connsiteY438" fmla="*/ 6639616 h 6858000"/>
              <a:gd name="connsiteX439" fmla="*/ 1885273 w 7467600"/>
              <a:gd name="connsiteY439" fmla="*/ 6858000 h 6858000"/>
              <a:gd name="connsiteX440" fmla="*/ 1854363 w 7467600"/>
              <a:gd name="connsiteY440" fmla="*/ 6858000 h 6858000"/>
              <a:gd name="connsiteX441" fmla="*/ 1880391 w 7467600"/>
              <a:gd name="connsiteY441" fmla="*/ 6603796 h 6858000"/>
              <a:gd name="connsiteX442" fmla="*/ 1818273 w 7467600"/>
              <a:gd name="connsiteY442" fmla="*/ 6715729 h 6858000"/>
              <a:gd name="connsiteX443" fmla="*/ 1794691 w 7467600"/>
              <a:gd name="connsiteY443" fmla="*/ 6843239 h 6858000"/>
              <a:gd name="connsiteX444" fmla="*/ 1794914 w 7467600"/>
              <a:gd name="connsiteY444" fmla="*/ 6858000 h 6858000"/>
              <a:gd name="connsiteX445" fmla="*/ 1746128 w 7467600"/>
              <a:gd name="connsiteY445" fmla="*/ 6858000 h 6858000"/>
              <a:gd name="connsiteX446" fmla="*/ 1753934 w 7467600"/>
              <a:gd name="connsiteY446" fmla="*/ 6724796 h 6858000"/>
              <a:gd name="connsiteX447" fmla="*/ 1792053 w 7467600"/>
              <a:gd name="connsiteY447" fmla="*/ 6572396 h 6858000"/>
              <a:gd name="connsiteX448" fmla="*/ 1862248 w 7467600"/>
              <a:gd name="connsiteY448" fmla="*/ 6266397 h 6858000"/>
              <a:gd name="connsiteX449" fmla="*/ 1862250 w 7467600"/>
              <a:gd name="connsiteY449" fmla="*/ 6033531 h 6858000"/>
              <a:gd name="connsiteX450" fmla="*/ 1211999 w 7467600"/>
              <a:gd name="connsiteY450" fmla="*/ 6683610 h 6858000"/>
              <a:gd name="connsiteX451" fmla="*/ 1213266 w 7467600"/>
              <a:gd name="connsiteY451" fmla="*/ 6691947 h 6858000"/>
              <a:gd name="connsiteX452" fmla="*/ 1203370 w 7467600"/>
              <a:gd name="connsiteY452" fmla="*/ 6850676 h 6858000"/>
              <a:gd name="connsiteX453" fmla="*/ 1203671 w 7467600"/>
              <a:gd name="connsiteY453" fmla="*/ 6858000 h 6858000"/>
              <a:gd name="connsiteX454" fmla="*/ 1143180 w 7467600"/>
              <a:gd name="connsiteY454" fmla="*/ 6858000 h 6858000"/>
              <a:gd name="connsiteX455" fmla="*/ 1142176 w 7467600"/>
              <a:gd name="connsiteY455" fmla="*/ 6766045 h 6858000"/>
              <a:gd name="connsiteX456" fmla="*/ 1067484 w 7467600"/>
              <a:gd name="connsiteY456" fmla="*/ 6858000 h 6858000"/>
              <a:gd name="connsiteX457" fmla="*/ 953928 w 7467600"/>
              <a:gd name="connsiteY457" fmla="*/ 6858000 h 6858000"/>
              <a:gd name="connsiteX458" fmla="*/ 959715 w 7467600"/>
              <a:gd name="connsiteY458" fmla="*/ 6850185 h 6858000"/>
              <a:gd name="connsiteX459" fmla="*/ 1483788 w 7467600"/>
              <a:gd name="connsiteY459" fmla="*/ 6259174 h 6858000"/>
              <a:gd name="connsiteX460" fmla="*/ 1100671 w 7467600"/>
              <a:gd name="connsiteY460" fmla="*/ 6252137 h 6858000"/>
              <a:gd name="connsiteX461" fmla="*/ 1090144 w 7467600"/>
              <a:gd name="connsiteY461" fmla="*/ 6256748 h 6858000"/>
              <a:gd name="connsiteX462" fmla="*/ 1095872 w 7467600"/>
              <a:gd name="connsiteY462" fmla="*/ 6271892 h 6858000"/>
              <a:gd name="connsiteX463" fmla="*/ 262785 w 7467600"/>
              <a:gd name="connsiteY463" fmla="*/ 6845450 h 6858000"/>
              <a:gd name="connsiteX464" fmla="*/ 209968 w 7467600"/>
              <a:gd name="connsiteY464" fmla="*/ 6770713 h 6858000"/>
              <a:gd name="connsiteX465" fmla="*/ 873460 w 7467600"/>
              <a:gd name="connsiteY465" fmla="*/ 6253768 h 6858000"/>
              <a:gd name="connsiteX466" fmla="*/ 192686 w 7467600"/>
              <a:gd name="connsiteY466" fmla="*/ 5849257 h 6858000"/>
              <a:gd name="connsiteX467" fmla="*/ 4696 w 7467600"/>
              <a:gd name="connsiteY467" fmla="*/ 5697668 h 6858000"/>
              <a:gd name="connsiteX468" fmla="*/ 0 w 7467600"/>
              <a:gd name="connsiteY468" fmla="*/ 5689984 h 6858000"/>
              <a:gd name="connsiteX469" fmla="*/ 0 w 7467600"/>
              <a:gd name="connsiteY469" fmla="*/ 5513472 h 6858000"/>
              <a:gd name="connsiteX470" fmla="*/ 174101 w 7467600"/>
              <a:gd name="connsiteY470" fmla="*/ 5620277 h 6858000"/>
              <a:gd name="connsiteX471" fmla="*/ 891800 w 7467600"/>
              <a:gd name="connsiteY471" fmla="*/ 6036935 h 6858000"/>
              <a:gd name="connsiteX472" fmla="*/ 1072219 w 7467600"/>
              <a:gd name="connsiteY472" fmla="*/ 6169443 h 6858000"/>
              <a:gd name="connsiteX473" fmla="*/ 1074117 w 7467600"/>
              <a:gd name="connsiteY473" fmla="*/ 6170301 h 6858000"/>
              <a:gd name="connsiteX474" fmla="*/ 1083114 w 7467600"/>
              <a:gd name="connsiteY474" fmla="*/ 6174131 h 6858000"/>
              <a:gd name="connsiteX475" fmla="*/ 1543010 w 7467600"/>
              <a:gd name="connsiteY475" fmla="*/ 6191140 h 6858000"/>
              <a:gd name="connsiteX476" fmla="*/ 1551080 w 7467600"/>
              <a:gd name="connsiteY476" fmla="*/ 6195006 h 6858000"/>
              <a:gd name="connsiteX477" fmla="*/ 2345443 w 7467600"/>
              <a:gd name="connsiteY477" fmla="*/ 5549882 h 6858000"/>
              <a:gd name="connsiteX478" fmla="*/ 1721499 w 7467600"/>
              <a:gd name="connsiteY478" fmla="*/ 5599969 h 6858000"/>
              <a:gd name="connsiteX479" fmla="*/ 767716 w 7467600"/>
              <a:gd name="connsiteY479" fmla="*/ 5472768 h 6858000"/>
              <a:gd name="connsiteX480" fmla="*/ 722147 w 7467600"/>
              <a:gd name="connsiteY480" fmla="*/ 5393091 h 6858000"/>
              <a:gd name="connsiteX481" fmla="*/ 1485552 w 7467600"/>
              <a:gd name="connsiteY481" fmla="*/ 5313202 h 6858000"/>
              <a:gd name="connsiteX482" fmla="*/ 2143004 w 7467600"/>
              <a:gd name="connsiteY482" fmla="*/ 5402420 h 6858000"/>
              <a:gd name="connsiteX483" fmla="*/ 1933391 w 7467600"/>
              <a:gd name="connsiteY483" fmla="*/ 5156971 h 6858000"/>
              <a:gd name="connsiteX484" fmla="*/ 1827118 w 7467600"/>
              <a:gd name="connsiteY484" fmla="*/ 4968410 h 6858000"/>
              <a:gd name="connsiteX485" fmla="*/ 1837349 w 7467600"/>
              <a:gd name="connsiteY485" fmla="*/ 4956357 h 6858000"/>
              <a:gd name="connsiteX486" fmla="*/ 2162835 w 7467600"/>
              <a:gd name="connsiteY486" fmla="*/ 5187853 h 6858000"/>
              <a:gd name="connsiteX487" fmla="*/ 2257167 w 7467600"/>
              <a:gd name="connsiteY487" fmla="*/ 5462123 h 6858000"/>
              <a:gd name="connsiteX488" fmla="*/ 2261598 w 7467600"/>
              <a:gd name="connsiteY488" fmla="*/ 5467998 h 6858000"/>
              <a:gd name="connsiteX489" fmla="*/ 2437177 w 7467600"/>
              <a:gd name="connsiteY489" fmla="*/ 5479608 h 6858000"/>
              <a:gd name="connsiteX490" fmla="*/ 2445247 w 7467600"/>
              <a:gd name="connsiteY490" fmla="*/ 5483476 h 6858000"/>
              <a:gd name="connsiteX491" fmla="*/ 2743626 w 7467600"/>
              <a:gd name="connsiteY491" fmla="*/ 5304819 h 6858000"/>
              <a:gd name="connsiteX492" fmla="*/ 3048102 w 7467600"/>
              <a:gd name="connsiteY492" fmla="*/ 5150595 h 6858000"/>
              <a:gd name="connsiteX493" fmla="*/ 1799414 w 7467600"/>
              <a:gd name="connsiteY493" fmla="*/ 4694732 h 6858000"/>
              <a:gd name="connsiteX494" fmla="*/ 1771735 w 7467600"/>
              <a:gd name="connsiteY494" fmla="*/ 4619929 h 6858000"/>
              <a:gd name="connsiteX495" fmla="*/ 3104273 w 7467600"/>
              <a:gd name="connsiteY495" fmla="*/ 5076159 h 6858000"/>
              <a:gd name="connsiteX496" fmla="*/ 3113245 w 7467600"/>
              <a:gd name="connsiteY496" fmla="*/ 5090705 h 6858000"/>
              <a:gd name="connsiteX497" fmla="*/ 3126294 w 7467600"/>
              <a:gd name="connsiteY497" fmla="*/ 5114400 h 6858000"/>
              <a:gd name="connsiteX498" fmla="*/ 3937433 w 7467600"/>
              <a:gd name="connsiteY498" fmla="*/ 4830473 h 6858000"/>
              <a:gd name="connsiteX499" fmla="*/ 3590475 w 7467600"/>
              <a:gd name="connsiteY499" fmla="*/ 4597974 h 6858000"/>
              <a:gd name="connsiteX500" fmla="*/ 3100264 w 7467600"/>
              <a:gd name="connsiteY500" fmla="*/ 4579845 h 6858000"/>
              <a:gd name="connsiteX501" fmla="*/ 2183576 w 7467600"/>
              <a:gd name="connsiteY501" fmla="*/ 4227150 h 6858000"/>
              <a:gd name="connsiteX502" fmla="*/ 2151029 w 7467600"/>
              <a:gd name="connsiteY502" fmla="*/ 4146947 h 6858000"/>
              <a:gd name="connsiteX503" fmla="*/ 3563434 w 7467600"/>
              <a:gd name="connsiteY503" fmla="*/ 4469115 h 6858000"/>
              <a:gd name="connsiteX504" fmla="*/ 3177952 w 7467600"/>
              <a:gd name="connsiteY504" fmla="*/ 3657386 h 6858000"/>
              <a:gd name="connsiteX505" fmla="*/ 3189263 w 7467600"/>
              <a:gd name="connsiteY505" fmla="*/ 3625726 h 6858000"/>
              <a:gd name="connsiteX506" fmla="*/ 3560912 w 7467600"/>
              <a:gd name="connsiteY506" fmla="*/ 4079863 h 6858000"/>
              <a:gd name="connsiteX507" fmla="*/ 3626636 w 7467600"/>
              <a:gd name="connsiteY507" fmla="*/ 4512230 h 6858000"/>
              <a:gd name="connsiteX508" fmla="*/ 3653088 w 7467600"/>
              <a:gd name="connsiteY508" fmla="*/ 4521417 h 6858000"/>
              <a:gd name="connsiteX509" fmla="*/ 3988128 w 7467600"/>
              <a:gd name="connsiteY509" fmla="*/ 4817267 h 6858000"/>
              <a:gd name="connsiteX510" fmla="*/ 4830582 w 7467600"/>
              <a:gd name="connsiteY510" fmla="*/ 4676000 h 6858000"/>
              <a:gd name="connsiteX511" fmla="*/ 4830100 w 7467600"/>
              <a:gd name="connsiteY511" fmla="*/ 4675554 h 6858000"/>
              <a:gd name="connsiteX512" fmla="*/ 4036318 w 7467600"/>
              <a:gd name="connsiteY512" fmla="*/ 4147013 h 6858000"/>
              <a:gd name="connsiteX513" fmla="*/ 3432098 w 7467600"/>
              <a:gd name="connsiteY513" fmla="*/ 3537312 h 6858000"/>
              <a:gd name="connsiteX514" fmla="*/ 3446761 w 7467600"/>
              <a:gd name="connsiteY514" fmla="*/ 3461278 h 6858000"/>
              <a:gd name="connsiteX515" fmla="*/ 4419733 w 7467600"/>
              <a:gd name="connsiteY515" fmla="*/ 3963555 h 6858000"/>
              <a:gd name="connsiteX516" fmla="*/ 4781371 w 7467600"/>
              <a:gd name="connsiteY516" fmla="*/ 4458604 h 6858000"/>
              <a:gd name="connsiteX517" fmla="*/ 4780440 w 7467600"/>
              <a:gd name="connsiteY517" fmla="*/ 4470290 h 6858000"/>
              <a:gd name="connsiteX518" fmla="*/ 4898954 w 7467600"/>
              <a:gd name="connsiteY518" fmla="*/ 4662092 h 6858000"/>
              <a:gd name="connsiteX519" fmla="*/ 4900699 w 7467600"/>
              <a:gd name="connsiteY519" fmla="*/ 4670867 h 6858000"/>
              <a:gd name="connsiteX520" fmla="*/ 5714511 w 7467600"/>
              <a:gd name="connsiteY520" fmla="*/ 4663483 h 6858000"/>
              <a:gd name="connsiteX521" fmla="*/ 5464793 w 7467600"/>
              <a:gd name="connsiteY521" fmla="*/ 4393556 h 6858000"/>
              <a:gd name="connsiteX522" fmla="*/ 5461897 w 7467600"/>
              <a:gd name="connsiteY522" fmla="*/ 4390879 h 6858000"/>
              <a:gd name="connsiteX523" fmla="*/ 4294126 w 7467600"/>
              <a:gd name="connsiteY523" fmla="*/ 3303048 h 6858000"/>
              <a:gd name="connsiteX524" fmla="*/ 4305321 w 7467600"/>
              <a:gd name="connsiteY524" fmla="*/ 3256953 h 6858000"/>
              <a:gd name="connsiteX525" fmla="*/ 4949299 w 7467600"/>
              <a:gd name="connsiteY525" fmla="*/ 3766336 h 6858000"/>
              <a:gd name="connsiteX526" fmla="*/ 5291452 w 7467600"/>
              <a:gd name="connsiteY526" fmla="*/ 4076801 h 6858000"/>
              <a:gd name="connsiteX527" fmla="*/ 5434998 w 7467600"/>
              <a:gd name="connsiteY527" fmla="*/ 4254100 h 6858000"/>
              <a:gd name="connsiteX528" fmla="*/ 5351015 w 7467600"/>
              <a:gd name="connsiteY528" fmla="*/ 3760989 h 6858000"/>
              <a:gd name="connsiteX529" fmla="*/ 5413780 w 7467600"/>
              <a:gd name="connsiteY529" fmla="*/ 2966265 h 6858000"/>
              <a:gd name="connsiteX530" fmla="*/ 5425627 w 7467600"/>
              <a:gd name="connsiteY530" fmla="*/ 2954192 h 6858000"/>
              <a:gd name="connsiteX531" fmla="*/ 6604735 w 7467600"/>
              <a:gd name="connsiteY531" fmla="*/ 2041381 h 6858000"/>
              <a:gd name="connsiteX532" fmla="*/ 7204487 w 7467600"/>
              <a:gd name="connsiteY532" fmla="*/ 2742112 h 6858000"/>
              <a:gd name="connsiteX533" fmla="*/ 7131592 w 7467600"/>
              <a:gd name="connsiteY533" fmla="*/ 2672096 h 6858000"/>
              <a:gd name="connsiteX534" fmla="*/ 6996344 w 7467600"/>
              <a:gd name="connsiteY534" fmla="*/ 2518310 h 6858000"/>
              <a:gd name="connsiteX535" fmla="*/ 6735495 w 7467600"/>
              <a:gd name="connsiteY535" fmla="*/ 2196890 h 6858000"/>
              <a:gd name="connsiteX536" fmla="*/ 6721901 w 7467600"/>
              <a:gd name="connsiteY536" fmla="*/ 2179274 h 6858000"/>
              <a:gd name="connsiteX537" fmla="*/ 6604735 w 7467600"/>
              <a:gd name="connsiteY537" fmla="*/ 2041381 h 6858000"/>
              <a:gd name="connsiteX538" fmla="*/ 6591670 w 7467600"/>
              <a:gd name="connsiteY538" fmla="*/ 1988277 h 6858000"/>
              <a:gd name="connsiteX539" fmla="*/ 6747349 w 7467600"/>
              <a:gd name="connsiteY539" fmla="*/ 2160069 h 6858000"/>
              <a:gd name="connsiteX540" fmla="*/ 6760943 w 7467600"/>
              <a:gd name="connsiteY540" fmla="*/ 2177686 h 6858000"/>
              <a:gd name="connsiteX541" fmla="*/ 7021065 w 7467600"/>
              <a:gd name="connsiteY541" fmla="*/ 2498102 h 6858000"/>
              <a:gd name="connsiteX542" fmla="*/ 7155223 w 7467600"/>
              <a:gd name="connsiteY542" fmla="*/ 2650386 h 6858000"/>
              <a:gd name="connsiteX543" fmla="*/ 7203167 w 7467600"/>
              <a:gd name="connsiteY543" fmla="*/ 2697288 h 6858000"/>
              <a:gd name="connsiteX544" fmla="*/ 6937703 w 7467600"/>
              <a:gd name="connsiteY544" fmla="*/ 2321981 h 6858000"/>
              <a:gd name="connsiteX545" fmla="*/ 6591670 w 7467600"/>
              <a:gd name="connsiteY545" fmla="*/ 1988277 h 6858000"/>
              <a:gd name="connsiteX546" fmla="*/ 5798671 w 7467600"/>
              <a:gd name="connsiteY546" fmla="*/ 1981601 h 6858000"/>
              <a:gd name="connsiteX547" fmla="*/ 5754709 w 7467600"/>
              <a:gd name="connsiteY547" fmla="*/ 2071454 h 6858000"/>
              <a:gd name="connsiteX548" fmla="*/ 5763044 w 7467600"/>
              <a:gd name="connsiteY548" fmla="*/ 2842206 h 6858000"/>
              <a:gd name="connsiteX549" fmla="*/ 5764974 w 7467600"/>
              <a:gd name="connsiteY549" fmla="*/ 2799609 h 6858000"/>
              <a:gd name="connsiteX550" fmla="*/ 5767665 w 7467600"/>
              <a:gd name="connsiteY550" fmla="*/ 2666409 h 6858000"/>
              <a:gd name="connsiteX551" fmla="*/ 5763055 w 7467600"/>
              <a:gd name="connsiteY551" fmla="*/ 2579705 h 6858000"/>
              <a:gd name="connsiteX552" fmla="*/ 5758079 w 7467600"/>
              <a:gd name="connsiteY552" fmla="*/ 2492508 h 6858000"/>
              <a:gd name="connsiteX553" fmla="*/ 5779325 w 7467600"/>
              <a:gd name="connsiteY553" fmla="*/ 2197069 h 6858000"/>
              <a:gd name="connsiteX554" fmla="*/ 5798671 w 7467600"/>
              <a:gd name="connsiteY554" fmla="*/ 1981601 h 6858000"/>
              <a:gd name="connsiteX555" fmla="*/ 5829202 w 7467600"/>
              <a:gd name="connsiteY555" fmla="*/ 1971679 h 6858000"/>
              <a:gd name="connsiteX556" fmla="*/ 5809558 w 7467600"/>
              <a:gd name="connsiteY556" fmla="*/ 2198043 h 6858000"/>
              <a:gd name="connsiteX557" fmla="*/ 5788653 w 7467600"/>
              <a:gd name="connsiteY557" fmla="*/ 2489430 h 6858000"/>
              <a:gd name="connsiteX558" fmla="*/ 5793439 w 7467600"/>
              <a:gd name="connsiteY558" fmla="*/ 2575235 h 6858000"/>
              <a:gd name="connsiteX559" fmla="*/ 5796837 w 7467600"/>
              <a:gd name="connsiteY559" fmla="*/ 2637633 h 6858000"/>
              <a:gd name="connsiteX560" fmla="*/ 5818614 w 7467600"/>
              <a:gd name="connsiteY560" fmla="*/ 2473055 h 6858000"/>
              <a:gd name="connsiteX561" fmla="*/ 5829202 w 7467600"/>
              <a:gd name="connsiteY561" fmla="*/ 1971679 h 6858000"/>
              <a:gd name="connsiteX562" fmla="*/ 5911389 w 7467600"/>
              <a:gd name="connsiteY562" fmla="*/ 1898371 h 6858000"/>
              <a:gd name="connsiteX563" fmla="*/ 6237627 w 7467600"/>
              <a:gd name="connsiteY563" fmla="*/ 2231921 h 6858000"/>
              <a:gd name="connsiteX564" fmla="*/ 5911389 w 7467600"/>
              <a:gd name="connsiteY564" fmla="*/ 1898371 h 6858000"/>
              <a:gd name="connsiteX565" fmla="*/ 6944437 w 7467600"/>
              <a:gd name="connsiteY565" fmla="*/ 1575402 h 6858000"/>
              <a:gd name="connsiteX566" fmla="*/ 6304730 w 7467600"/>
              <a:gd name="connsiteY566" fmla="*/ 1766654 h 6858000"/>
              <a:gd name="connsiteX567" fmla="*/ 6944437 w 7467600"/>
              <a:gd name="connsiteY567" fmla="*/ 1575402 h 6858000"/>
              <a:gd name="connsiteX568" fmla="*/ 7019523 w 7467600"/>
              <a:gd name="connsiteY568" fmla="*/ 1519450 h 6858000"/>
              <a:gd name="connsiteX569" fmla="*/ 6298091 w 7467600"/>
              <a:gd name="connsiteY569" fmla="*/ 1737122 h 6858000"/>
              <a:gd name="connsiteX570" fmla="*/ 7019523 w 7467600"/>
              <a:gd name="connsiteY570" fmla="*/ 1519450 h 6858000"/>
              <a:gd name="connsiteX571" fmla="*/ 2399523 w 7467600"/>
              <a:gd name="connsiteY571" fmla="*/ 1428234 h 6858000"/>
              <a:gd name="connsiteX572" fmla="*/ 2224982 w 7467600"/>
              <a:gd name="connsiteY572" fmla="*/ 1826201 h 6858000"/>
              <a:gd name="connsiteX573" fmla="*/ 2096099 w 7467600"/>
              <a:gd name="connsiteY573" fmla="*/ 2345900 h 6858000"/>
              <a:gd name="connsiteX574" fmla="*/ 2283317 w 7467600"/>
              <a:gd name="connsiteY574" fmla="*/ 1796925 h 6858000"/>
              <a:gd name="connsiteX575" fmla="*/ 2399523 w 7467600"/>
              <a:gd name="connsiteY575" fmla="*/ 1428234 h 6858000"/>
              <a:gd name="connsiteX576" fmla="*/ 2448558 w 7467600"/>
              <a:gd name="connsiteY576" fmla="*/ 1373435 h 6858000"/>
              <a:gd name="connsiteX577" fmla="*/ 2312521 w 7467600"/>
              <a:gd name="connsiteY577" fmla="*/ 1806140 h 6858000"/>
              <a:gd name="connsiteX578" fmla="*/ 2127533 w 7467600"/>
              <a:gd name="connsiteY578" fmla="*/ 2348380 h 6858000"/>
              <a:gd name="connsiteX579" fmla="*/ 2358080 w 7467600"/>
              <a:gd name="connsiteY579" fmla="*/ 1866134 h 6858000"/>
              <a:gd name="connsiteX580" fmla="*/ 2407436 w 7467600"/>
              <a:gd name="connsiteY580" fmla="*/ 1651070 h 6858000"/>
              <a:gd name="connsiteX581" fmla="*/ 2448558 w 7467600"/>
              <a:gd name="connsiteY581" fmla="*/ 1373435 h 6858000"/>
              <a:gd name="connsiteX582" fmla="*/ 278707 w 7467600"/>
              <a:gd name="connsiteY582" fmla="*/ 1352270 h 6858000"/>
              <a:gd name="connsiteX583" fmla="*/ 321570 w 7467600"/>
              <a:gd name="connsiteY583" fmla="*/ 1861610 h 6858000"/>
              <a:gd name="connsiteX584" fmla="*/ 294281 w 7467600"/>
              <a:gd name="connsiteY584" fmla="*/ 1440658 h 6858000"/>
              <a:gd name="connsiteX585" fmla="*/ 278707 w 7467600"/>
              <a:gd name="connsiteY585" fmla="*/ 1352270 h 6858000"/>
              <a:gd name="connsiteX586" fmla="*/ 1423821 w 7467600"/>
              <a:gd name="connsiteY586" fmla="*/ 1351958 h 6858000"/>
              <a:gd name="connsiteX587" fmla="*/ 1638521 w 7467600"/>
              <a:gd name="connsiteY587" fmla="*/ 1908470 h 6858000"/>
              <a:gd name="connsiteX588" fmla="*/ 1754199 w 7467600"/>
              <a:gd name="connsiteY588" fmla="*/ 2149284 h 6858000"/>
              <a:gd name="connsiteX589" fmla="*/ 1908359 w 7467600"/>
              <a:gd name="connsiteY589" fmla="*/ 2364988 h 6858000"/>
              <a:gd name="connsiteX590" fmla="*/ 1647661 w 7467600"/>
              <a:gd name="connsiteY590" fmla="*/ 1825945 h 6858000"/>
              <a:gd name="connsiteX591" fmla="*/ 1423821 w 7467600"/>
              <a:gd name="connsiteY591" fmla="*/ 1351958 h 6858000"/>
              <a:gd name="connsiteX592" fmla="*/ 1431890 w 7467600"/>
              <a:gd name="connsiteY592" fmla="*/ 1306475 h 6858000"/>
              <a:gd name="connsiteX593" fmla="*/ 1507597 w 7467600"/>
              <a:gd name="connsiteY593" fmla="*/ 1446132 h 6858000"/>
              <a:gd name="connsiteX594" fmla="*/ 1674586 w 7467600"/>
              <a:gd name="connsiteY594" fmla="*/ 1813832 h 6858000"/>
              <a:gd name="connsiteX595" fmla="*/ 1815950 w 7467600"/>
              <a:gd name="connsiteY595" fmla="*/ 2128564 h 6858000"/>
              <a:gd name="connsiteX596" fmla="*/ 1984242 w 7467600"/>
              <a:gd name="connsiteY596" fmla="*/ 2430829 h 6858000"/>
              <a:gd name="connsiteX597" fmla="*/ 2014023 w 7467600"/>
              <a:gd name="connsiteY597" fmla="*/ 2450995 h 6858000"/>
              <a:gd name="connsiteX598" fmla="*/ 1747337 w 7467600"/>
              <a:gd name="connsiteY598" fmla="*/ 1855264 h 6858000"/>
              <a:gd name="connsiteX599" fmla="*/ 1533749 w 7467600"/>
              <a:gd name="connsiteY599" fmla="*/ 1478656 h 6858000"/>
              <a:gd name="connsiteX600" fmla="*/ 1431890 w 7467600"/>
              <a:gd name="connsiteY600" fmla="*/ 1306475 h 6858000"/>
              <a:gd name="connsiteX601" fmla="*/ 5052692 w 7467600"/>
              <a:gd name="connsiteY601" fmla="*/ 1292994 h 6858000"/>
              <a:gd name="connsiteX602" fmla="*/ 5200661 w 7467600"/>
              <a:gd name="connsiteY602" fmla="*/ 1635186 h 6858000"/>
              <a:gd name="connsiteX603" fmla="*/ 5297138 w 7467600"/>
              <a:gd name="connsiteY603" fmla="*/ 1906351 h 6858000"/>
              <a:gd name="connsiteX604" fmla="*/ 5052692 w 7467600"/>
              <a:gd name="connsiteY604" fmla="*/ 1292994 h 6858000"/>
              <a:gd name="connsiteX605" fmla="*/ 5009948 w 7467600"/>
              <a:gd name="connsiteY605" fmla="*/ 1273619 h 6858000"/>
              <a:gd name="connsiteX606" fmla="*/ 5121777 w 7467600"/>
              <a:gd name="connsiteY606" fmla="*/ 1654213 h 6858000"/>
              <a:gd name="connsiteX607" fmla="*/ 5293545 w 7467600"/>
              <a:gd name="connsiteY607" fmla="*/ 2072247 h 6858000"/>
              <a:gd name="connsiteX608" fmla="*/ 5294042 w 7467600"/>
              <a:gd name="connsiteY608" fmla="*/ 2065019 h 6858000"/>
              <a:gd name="connsiteX609" fmla="*/ 5171936 w 7467600"/>
              <a:gd name="connsiteY609" fmla="*/ 1647613 h 6858000"/>
              <a:gd name="connsiteX610" fmla="*/ 5009948 w 7467600"/>
              <a:gd name="connsiteY610" fmla="*/ 1273619 h 6858000"/>
              <a:gd name="connsiteX611" fmla="*/ 655236 w 7467600"/>
              <a:gd name="connsiteY611" fmla="*/ 1268632 h 6858000"/>
              <a:gd name="connsiteX612" fmla="*/ 839521 w 7467600"/>
              <a:gd name="connsiteY612" fmla="*/ 1685315 h 6858000"/>
              <a:gd name="connsiteX613" fmla="*/ 1109416 w 7467600"/>
              <a:gd name="connsiteY613" fmla="*/ 2061663 h 6858000"/>
              <a:gd name="connsiteX614" fmla="*/ 1298300 w 7467600"/>
              <a:gd name="connsiteY614" fmla="*/ 2247742 h 6858000"/>
              <a:gd name="connsiteX615" fmla="*/ 1125871 w 7467600"/>
              <a:gd name="connsiteY615" fmla="*/ 1989513 h 6858000"/>
              <a:gd name="connsiteX616" fmla="*/ 981574 w 7467600"/>
              <a:gd name="connsiteY616" fmla="*/ 1783157 h 6858000"/>
              <a:gd name="connsiteX617" fmla="*/ 922198 w 7467600"/>
              <a:gd name="connsiteY617" fmla="*/ 1677437 h 6858000"/>
              <a:gd name="connsiteX618" fmla="*/ 869293 w 7467600"/>
              <a:gd name="connsiteY618" fmla="*/ 1583214 h 6858000"/>
              <a:gd name="connsiteX619" fmla="*/ 751431 w 7467600"/>
              <a:gd name="connsiteY619" fmla="*/ 1405731 h 6858000"/>
              <a:gd name="connsiteX620" fmla="*/ 655236 w 7467600"/>
              <a:gd name="connsiteY620" fmla="*/ 1268632 h 6858000"/>
              <a:gd name="connsiteX621" fmla="*/ 6516292 w 7467600"/>
              <a:gd name="connsiteY621" fmla="*/ 1263064 h 6858000"/>
              <a:gd name="connsiteX622" fmla="*/ 5736320 w 7467600"/>
              <a:gd name="connsiteY622" fmla="*/ 1501803 h 6858000"/>
              <a:gd name="connsiteX623" fmla="*/ 6516292 w 7467600"/>
              <a:gd name="connsiteY623" fmla="*/ 1263064 h 6858000"/>
              <a:gd name="connsiteX624" fmla="*/ 291466 w 7467600"/>
              <a:gd name="connsiteY624" fmla="*/ 1250369 h 6858000"/>
              <a:gd name="connsiteX625" fmla="*/ 323180 w 7467600"/>
              <a:gd name="connsiteY625" fmla="*/ 1435283 h 6858000"/>
              <a:gd name="connsiteX626" fmla="*/ 349381 w 7467600"/>
              <a:gd name="connsiteY626" fmla="*/ 1875041 h 6858000"/>
              <a:gd name="connsiteX627" fmla="*/ 374363 w 7467600"/>
              <a:gd name="connsiteY627" fmla="*/ 1506494 h 6858000"/>
              <a:gd name="connsiteX628" fmla="*/ 302168 w 7467600"/>
              <a:gd name="connsiteY628" fmla="*/ 1274495 h 6858000"/>
              <a:gd name="connsiteX629" fmla="*/ 291466 w 7467600"/>
              <a:gd name="connsiteY629" fmla="*/ 1250369 h 6858000"/>
              <a:gd name="connsiteX630" fmla="*/ 678222 w 7467600"/>
              <a:gd name="connsiteY630" fmla="*/ 1248670 h 6858000"/>
              <a:gd name="connsiteX631" fmla="*/ 775536 w 7467600"/>
              <a:gd name="connsiteY631" fmla="*/ 1388015 h 6858000"/>
              <a:gd name="connsiteX632" fmla="*/ 894529 w 7467600"/>
              <a:gd name="connsiteY632" fmla="*/ 1567739 h 6858000"/>
              <a:gd name="connsiteX633" fmla="*/ 948000 w 7467600"/>
              <a:gd name="connsiteY633" fmla="*/ 1663088 h 6858000"/>
              <a:gd name="connsiteX634" fmla="*/ 1006812 w 7467600"/>
              <a:gd name="connsiteY634" fmla="*/ 1767683 h 6858000"/>
              <a:gd name="connsiteX635" fmla="*/ 1149133 w 7467600"/>
              <a:gd name="connsiteY635" fmla="*/ 1971513 h 6858000"/>
              <a:gd name="connsiteX636" fmla="*/ 1333952 w 7467600"/>
              <a:gd name="connsiteY636" fmla="*/ 2251620 h 6858000"/>
              <a:gd name="connsiteX637" fmla="*/ 1337329 w 7467600"/>
              <a:gd name="connsiteY637" fmla="*/ 2258350 h 6858000"/>
              <a:gd name="connsiteX638" fmla="*/ 1014726 w 7467600"/>
              <a:gd name="connsiteY638" fmla="*/ 1615556 h 6858000"/>
              <a:gd name="connsiteX639" fmla="*/ 678222 w 7467600"/>
              <a:gd name="connsiteY639" fmla="*/ 1248670 h 6858000"/>
              <a:gd name="connsiteX640" fmla="*/ 6691602 w 7467600"/>
              <a:gd name="connsiteY640" fmla="*/ 1140573 h 6858000"/>
              <a:gd name="connsiteX641" fmla="*/ 6571100 w 7467600"/>
              <a:gd name="connsiteY641" fmla="*/ 1183662 h 6858000"/>
              <a:gd name="connsiteX642" fmla="*/ 6241687 w 7467600"/>
              <a:gd name="connsiteY642" fmla="*/ 1257600 h 6858000"/>
              <a:gd name="connsiteX643" fmla="*/ 5693009 w 7467600"/>
              <a:gd name="connsiteY643" fmla="*/ 1478256 h 6858000"/>
              <a:gd name="connsiteX644" fmla="*/ 6548420 w 7467600"/>
              <a:gd name="connsiteY644" fmla="*/ 1214599 h 6858000"/>
              <a:gd name="connsiteX645" fmla="*/ 6605473 w 7467600"/>
              <a:gd name="connsiteY645" fmla="*/ 1184686 h 6858000"/>
              <a:gd name="connsiteX646" fmla="*/ 6691602 w 7467600"/>
              <a:gd name="connsiteY646" fmla="*/ 1140573 h 6858000"/>
              <a:gd name="connsiteX647" fmla="*/ 4002475 w 7467600"/>
              <a:gd name="connsiteY647" fmla="*/ 1037802 h 6858000"/>
              <a:gd name="connsiteX648" fmla="*/ 4000324 w 7467600"/>
              <a:gd name="connsiteY648" fmla="*/ 1039362 h 6858000"/>
              <a:gd name="connsiteX649" fmla="*/ 4002862 w 7467600"/>
              <a:gd name="connsiteY649" fmla="*/ 1042866 h 6858000"/>
              <a:gd name="connsiteX650" fmla="*/ 4002475 w 7467600"/>
              <a:gd name="connsiteY650" fmla="*/ 1037802 h 6858000"/>
              <a:gd name="connsiteX651" fmla="*/ 506322 w 7467600"/>
              <a:gd name="connsiteY651" fmla="*/ 1020997 h 6858000"/>
              <a:gd name="connsiteX652" fmla="*/ 533068 w 7467600"/>
              <a:gd name="connsiteY652" fmla="*/ 1029409 h 6858000"/>
              <a:gd name="connsiteX653" fmla="*/ 1232525 w 7467600"/>
              <a:gd name="connsiteY653" fmla="*/ 1804675 h 6858000"/>
              <a:gd name="connsiteX654" fmla="*/ 1388858 w 7467600"/>
              <a:gd name="connsiteY654" fmla="*/ 2368011 h 6858000"/>
              <a:gd name="connsiteX655" fmla="*/ 1384098 w 7467600"/>
              <a:gd name="connsiteY655" fmla="*/ 2378125 h 6858000"/>
              <a:gd name="connsiteX656" fmla="*/ 1425393 w 7467600"/>
              <a:gd name="connsiteY656" fmla="*/ 2589124 h 6858000"/>
              <a:gd name="connsiteX657" fmla="*/ 1424001 w 7467600"/>
              <a:gd name="connsiteY657" fmla="*/ 2597541 h 6858000"/>
              <a:gd name="connsiteX658" fmla="*/ 2152729 w 7467600"/>
              <a:gd name="connsiteY658" fmla="*/ 2864487 h 6858000"/>
              <a:gd name="connsiteX659" fmla="*/ 2020609 w 7467600"/>
              <a:gd name="connsiteY659" fmla="*/ 2539671 h 6858000"/>
              <a:gd name="connsiteX660" fmla="*/ 2018920 w 7467600"/>
              <a:gd name="connsiteY660" fmla="*/ 2536309 h 6858000"/>
              <a:gd name="connsiteX661" fmla="*/ 1342441 w 7467600"/>
              <a:gd name="connsiteY661" fmla="*/ 1173017 h 6858000"/>
              <a:gd name="connsiteX662" fmla="*/ 1367925 w 7467600"/>
              <a:gd name="connsiteY662" fmla="*/ 1135648 h 6858000"/>
              <a:gd name="connsiteX663" fmla="*/ 1771401 w 7467600"/>
              <a:gd name="connsiteY663" fmla="*/ 1806673 h 6858000"/>
              <a:gd name="connsiteX664" fmla="*/ 1972385 w 7467600"/>
              <a:gd name="connsiteY664" fmla="*/ 2198735 h 6858000"/>
              <a:gd name="connsiteX665" fmla="*/ 2040892 w 7467600"/>
              <a:gd name="connsiteY665" fmla="*/ 2405205 h 6858000"/>
              <a:gd name="connsiteX666" fmla="*/ 2131689 w 7467600"/>
              <a:gd name="connsiteY666" fmla="*/ 1936926 h 6858000"/>
              <a:gd name="connsiteX667" fmla="*/ 2454820 w 7467600"/>
              <a:gd name="connsiteY667" fmla="*/ 1248808 h 6858000"/>
              <a:gd name="connsiteX668" fmla="*/ 2492512 w 7467600"/>
              <a:gd name="connsiteY668" fmla="*/ 1302920 h 6858000"/>
              <a:gd name="connsiteX669" fmla="*/ 2081216 w 7467600"/>
              <a:gd name="connsiteY669" fmla="*/ 2527513 h 6858000"/>
              <a:gd name="connsiteX670" fmla="*/ 2081211 w 7467600"/>
              <a:gd name="connsiteY670" fmla="*/ 2528916 h 6858000"/>
              <a:gd name="connsiteX671" fmla="*/ 2199067 w 7467600"/>
              <a:gd name="connsiteY671" fmla="*/ 2884061 h 6858000"/>
              <a:gd name="connsiteX672" fmla="*/ 3192586 w 7467600"/>
              <a:gd name="connsiteY672" fmla="*/ 3411496 h 6858000"/>
              <a:gd name="connsiteX673" fmla="*/ 3182620 w 7467600"/>
              <a:gd name="connsiteY673" fmla="*/ 3483279 h 6858000"/>
              <a:gd name="connsiteX674" fmla="*/ 2435119 w 7467600"/>
              <a:gd name="connsiteY674" fmla="*/ 3080173 h 6858000"/>
              <a:gd name="connsiteX675" fmla="*/ 2410152 w 7467600"/>
              <a:gd name="connsiteY675" fmla="*/ 3063751 h 6858000"/>
              <a:gd name="connsiteX676" fmla="*/ 2408099 w 7467600"/>
              <a:gd name="connsiteY676" fmla="*/ 3064403 h 6858000"/>
              <a:gd name="connsiteX677" fmla="*/ 2407218 w 7467600"/>
              <a:gd name="connsiteY677" fmla="*/ 3070324 h 6858000"/>
              <a:gd name="connsiteX678" fmla="*/ 2380138 w 7467600"/>
              <a:gd name="connsiteY678" fmla="*/ 3099341 h 6858000"/>
              <a:gd name="connsiteX679" fmla="*/ 1765923 w 7467600"/>
              <a:gd name="connsiteY679" fmla="*/ 3581043 h 6858000"/>
              <a:gd name="connsiteX680" fmla="*/ 1702258 w 7467600"/>
              <a:gd name="connsiteY680" fmla="*/ 3612286 h 6858000"/>
              <a:gd name="connsiteX681" fmla="*/ 1538370 w 7467600"/>
              <a:gd name="connsiteY681" fmla="*/ 3811804 h 6858000"/>
              <a:gd name="connsiteX682" fmla="*/ 542867 w 7467600"/>
              <a:gd name="connsiteY682" fmla="*/ 4944092 h 6858000"/>
              <a:gd name="connsiteX683" fmla="*/ 515800 w 7467600"/>
              <a:gd name="connsiteY683" fmla="*/ 4862180 h 6858000"/>
              <a:gd name="connsiteX684" fmla="*/ 909145 w 7467600"/>
              <a:gd name="connsiteY684" fmla="*/ 4199225 h 6858000"/>
              <a:gd name="connsiteX685" fmla="*/ 1214067 w 7467600"/>
              <a:gd name="connsiteY685" fmla="*/ 3908561 h 6858000"/>
              <a:gd name="connsiteX686" fmla="*/ 640967 w 7467600"/>
              <a:gd name="connsiteY686" fmla="*/ 4105601 h 6858000"/>
              <a:gd name="connsiteX687" fmla="*/ 112563 w 7467600"/>
              <a:gd name="connsiteY687" fmla="*/ 4396952 h 6858000"/>
              <a:gd name="connsiteX688" fmla="*/ 0 w 7467600"/>
              <a:gd name="connsiteY688" fmla="*/ 4466006 h 6858000"/>
              <a:gd name="connsiteX689" fmla="*/ 0 w 7467600"/>
              <a:gd name="connsiteY689" fmla="*/ 4233763 h 6858000"/>
              <a:gd name="connsiteX690" fmla="*/ 36881 w 7467600"/>
              <a:gd name="connsiteY690" fmla="*/ 4200118 h 6858000"/>
              <a:gd name="connsiteX691" fmla="*/ 910534 w 7467600"/>
              <a:gd name="connsiteY691" fmla="*/ 3629753 h 6858000"/>
              <a:gd name="connsiteX692" fmla="*/ 1578717 w 7467600"/>
              <a:gd name="connsiteY692" fmla="*/ 3575982 h 6858000"/>
              <a:gd name="connsiteX693" fmla="*/ 2338780 w 7467600"/>
              <a:gd name="connsiteY693" fmla="*/ 3033725 h 6858000"/>
              <a:gd name="connsiteX694" fmla="*/ 1807991 w 7467600"/>
              <a:gd name="connsiteY694" fmla="*/ 2807184 h 6858000"/>
              <a:gd name="connsiteX695" fmla="*/ 1416358 w 7467600"/>
              <a:gd name="connsiteY695" fmla="*/ 3112571 h 6858000"/>
              <a:gd name="connsiteX696" fmla="*/ 939066 w 7467600"/>
              <a:gd name="connsiteY696" fmla="*/ 3378798 h 6858000"/>
              <a:gd name="connsiteX697" fmla="*/ 115099 w 7467600"/>
              <a:gd name="connsiteY697" fmla="*/ 3607650 h 6858000"/>
              <a:gd name="connsiteX698" fmla="*/ 97284 w 7467600"/>
              <a:gd name="connsiteY698" fmla="*/ 3520393 h 6858000"/>
              <a:gd name="connsiteX699" fmla="*/ 922050 w 7467600"/>
              <a:gd name="connsiteY699" fmla="*/ 3074867 h 6858000"/>
              <a:gd name="connsiteX700" fmla="*/ 1405265 w 7467600"/>
              <a:gd name="connsiteY700" fmla="*/ 3016319 h 6858000"/>
              <a:gd name="connsiteX701" fmla="*/ 1407512 w 7467600"/>
              <a:gd name="connsiteY701" fmla="*/ 3018001 h 6858000"/>
              <a:gd name="connsiteX702" fmla="*/ 1726266 w 7467600"/>
              <a:gd name="connsiteY702" fmla="*/ 2777274 h 6858000"/>
              <a:gd name="connsiteX703" fmla="*/ 625390 w 7467600"/>
              <a:gd name="connsiteY703" fmla="*/ 2514541 h 6858000"/>
              <a:gd name="connsiteX704" fmla="*/ 619799 w 7467600"/>
              <a:gd name="connsiteY704" fmla="*/ 2527180 h 6858000"/>
              <a:gd name="connsiteX705" fmla="*/ 310030 w 7467600"/>
              <a:gd name="connsiteY705" fmla="*/ 2771818 h 6858000"/>
              <a:gd name="connsiteX706" fmla="*/ 173877 w 7467600"/>
              <a:gd name="connsiteY706" fmla="*/ 2937056 h 6858000"/>
              <a:gd name="connsiteX707" fmla="*/ 77889 w 7467600"/>
              <a:gd name="connsiteY707" fmla="*/ 3138440 h 6858000"/>
              <a:gd name="connsiteX708" fmla="*/ 0 w 7467600"/>
              <a:gd name="connsiteY708" fmla="*/ 3271395 h 6858000"/>
              <a:gd name="connsiteX709" fmla="*/ 0 w 7467600"/>
              <a:gd name="connsiteY709" fmla="*/ 3153002 h 6858000"/>
              <a:gd name="connsiteX710" fmla="*/ 2386 w 7467600"/>
              <a:gd name="connsiteY710" fmla="*/ 3149203 h 6858000"/>
              <a:gd name="connsiteX711" fmla="*/ 89753 w 7467600"/>
              <a:gd name="connsiteY711" fmla="*/ 2987702 h 6858000"/>
              <a:gd name="connsiteX712" fmla="*/ 76869 w 7467600"/>
              <a:gd name="connsiteY712" fmla="*/ 3005404 h 6858000"/>
              <a:gd name="connsiteX713" fmla="*/ 32049 w 7467600"/>
              <a:gd name="connsiteY713" fmla="*/ 3065814 h 6858000"/>
              <a:gd name="connsiteX714" fmla="*/ 0 w 7467600"/>
              <a:gd name="connsiteY714" fmla="*/ 3108744 h 6858000"/>
              <a:gd name="connsiteX715" fmla="*/ 0 w 7467600"/>
              <a:gd name="connsiteY715" fmla="*/ 3058059 h 6858000"/>
              <a:gd name="connsiteX716" fmla="*/ 7610 w 7467600"/>
              <a:gd name="connsiteY716" fmla="*/ 3047889 h 6858000"/>
              <a:gd name="connsiteX717" fmla="*/ 52419 w 7467600"/>
              <a:gd name="connsiteY717" fmla="*/ 2987479 h 6858000"/>
              <a:gd name="connsiteX718" fmla="*/ 59142 w 7467600"/>
              <a:gd name="connsiteY718" fmla="*/ 2978488 h 6858000"/>
              <a:gd name="connsiteX719" fmla="*/ 0 w 7467600"/>
              <a:gd name="connsiteY719" fmla="*/ 3015334 h 6858000"/>
              <a:gd name="connsiteX720" fmla="*/ 0 w 7467600"/>
              <a:gd name="connsiteY720" fmla="*/ 2914286 h 6858000"/>
              <a:gd name="connsiteX721" fmla="*/ 36383 w 7467600"/>
              <a:gd name="connsiteY721" fmla="*/ 2901128 h 6858000"/>
              <a:gd name="connsiteX722" fmla="*/ 156329 w 7467600"/>
              <a:gd name="connsiteY722" fmla="*/ 2840533 h 6858000"/>
              <a:gd name="connsiteX723" fmla="*/ 358355 w 7467600"/>
              <a:gd name="connsiteY723" fmla="*/ 2620471 h 6858000"/>
              <a:gd name="connsiteX724" fmla="*/ 510577 w 7467600"/>
              <a:gd name="connsiteY724" fmla="*/ 2501244 h 6858000"/>
              <a:gd name="connsiteX725" fmla="*/ 211967 w 7467600"/>
              <a:gd name="connsiteY725" fmla="*/ 2479171 h 6858000"/>
              <a:gd name="connsiteX726" fmla="*/ 0 w 7467600"/>
              <a:gd name="connsiteY726" fmla="*/ 2476398 h 6858000"/>
              <a:gd name="connsiteX727" fmla="*/ 0 w 7467600"/>
              <a:gd name="connsiteY727" fmla="*/ 2389189 h 6858000"/>
              <a:gd name="connsiteX728" fmla="*/ 103062 w 7467600"/>
              <a:gd name="connsiteY728" fmla="*/ 2389518 h 6858000"/>
              <a:gd name="connsiteX729" fmla="*/ 510734 w 7467600"/>
              <a:gd name="connsiteY729" fmla="*/ 2416201 h 6858000"/>
              <a:gd name="connsiteX730" fmla="*/ 279257 w 7467600"/>
              <a:gd name="connsiteY730" fmla="*/ 2092102 h 6858000"/>
              <a:gd name="connsiteX731" fmla="*/ 65265 w 7467600"/>
              <a:gd name="connsiteY731" fmla="*/ 2006049 h 6858000"/>
              <a:gd name="connsiteX732" fmla="*/ 0 w 7467600"/>
              <a:gd name="connsiteY732" fmla="*/ 1982532 h 6858000"/>
              <a:gd name="connsiteX733" fmla="*/ 0 w 7467600"/>
              <a:gd name="connsiteY733" fmla="*/ 1912789 h 6858000"/>
              <a:gd name="connsiteX734" fmla="*/ 97460 w 7467600"/>
              <a:gd name="connsiteY734" fmla="*/ 1953725 h 6858000"/>
              <a:gd name="connsiteX735" fmla="*/ 221272 w 7467600"/>
              <a:gd name="connsiteY735" fmla="*/ 1980766 h 6858000"/>
              <a:gd name="connsiteX736" fmla="*/ 116765 w 7467600"/>
              <a:gd name="connsiteY736" fmla="*/ 1911033 h 6858000"/>
              <a:gd name="connsiteX737" fmla="*/ 16405 w 7467600"/>
              <a:gd name="connsiteY737" fmla="*/ 1803412 h 6858000"/>
              <a:gd name="connsiteX738" fmla="*/ 0 w 7467600"/>
              <a:gd name="connsiteY738" fmla="*/ 1784777 h 6858000"/>
              <a:gd name="connsiteX739" fmla="*/ 0 w 7467600"/>
              <a:gd name="connsiteY739" fmla="*/ 1740082 h 6858000"/>
              <a:gd name="connsiteX740" fmla="*/ 39394 w 7467600"/>
              <a:gd name="connsiteY740" fmla="*/ 1784856 h 6858000"/>
              <a:gd name="connsiteX741" fmla="*/ 135813 w 7467600"/>
              <a:gd name="connsiteY741" fmla="*/ 1888838 h 6858000"/>
              <a:gd name="connsiteX742" fmla="*/ 242575 w 7467600"/>
              <a:gd name="connsiteY742" fmla="*/ 1958841 h 6858000"/>
              <a:gd name="connsiteX743" fmla="*/ 82197 w 7467600"/>
              <a:gd name="connsiteY743" fmla="*/ 1754826 h 6858000"/>
              <a:gd name="connsiteX744" fmla="*/ 0 w 7467600"/>
              <a:gd name="connsiteY744" fmla="*/ 1679650 h 6858000"/>
              <a:gd name="connsiteX745" fmla="*/ 0 w 7467600"/>
              <a:gd name="connsiteY745" fmla="*/ 1602463 h 6858000"/>
              <a:gd name="connsiteX746" fmla="*/ 84689 w 7467600"/>
              <a:gd name="connsiteY746" fmla="*/ 1677442 h 6858000"/>
              <a:gd name="connsiteX747" fmla="*/ 298437 w 7467600"/>
              <a:gd name="connsiteY747" fmla="*/ 1968019 h 6858000"/>
              <a:gd name="connsiteX748" fmla="*/ 227269 w 7467600"/>
              <a:gd name="connsiteY748" fmla="*/ 1114064 h 6858000"/>
              <a:gd name="connsiteX749" fmla="*/ 248003 w 7467600"/>
              <a:gd name="connsiteY749" fmla="*/ 1089613 h 6858000"/>
              <a:gd name="connsiteX750" fmla="*/ 427020 w 7467600"/>
              <a:gd name="connsiteY750" fmla="*/ 1619803 h 6858000"/>
              <a:gd name="connsiteX751" fmla="*/ 340345 w 7467600"/>
              <a:gd name="connsiteY751" fmla="*/ 2027739 h 6858000"/>
              <a:gd name="connsiteX752" fmla="*/ 360865 w 7467600"/>
              <a:gd name="connsiteY752" fmla="*/ 2044827 h 6858000"/>
              <a:gd name="connsiteX753" fmla="*/ 560414 w 7467600"/>
              <a:gd name="connsiteY753" fmla="*/ 2421457 h 6858000"/>
              <a:gd name="connsiteX754" fmla="*/ 1359703 w 7467600"/>
              <a:gd name="connsiteY754" fmla="*/ 2578554 h 6858000"/>
              <a:gd name="connsiteX755" fmla="*/ 1359422 w 7467600"/>
              <a:gd name="connsiteY755" fmla="*/ 2577994 h 6858000"/>
              <a:gd name="connsiteX756" fmla="*/ 828701 w 7467600"/>
              <a:gd name="connsiteY756" fmla="*/ 1839520 h 6858000"/>
              <a:gd name="connsiteX757" fmla="*/ 494427 w 7467600"/>
              <a:gd name="connsiteY757" fmla="*/ 1092333 h 6858000"/>
              <a:gd name="connsiteX758" fmla="*/ 506322 w 7467600"/>
              <a:gd name="connsiteY758" fmla="*/ 1020997 h 6858000"/>
              <a:gd name="connsiteX759" fmla="*/ 4570198 w 7467600"/>
              <a:gd name="connsiteY759" fmla="*/ 978081 h 6858000"/>
              <a:gd name="connsiteX760" fmla="*/ 4523691 w 7467600"/>
              <a:gd name="connsiteY760" fmla="*/ 1127776 h 6858000"/>
              <a:gd name="connsiteX761" fmla="*/ 4509875 w 7467600"/>
              <a:gd name="connsiteY761" fmla="*/ 1167552 h 6858000"/>
              <a:gd name="connsiteX762" fmla="*/ 4478168 w 7467600"/>
              <a:gd name="connsiteY762" fmla="*/ 1260735 h 6858000"/>
              <a:gd name="connsiteX763" fmla="*/ 4409309 w 7467600"/>
              <a:gd name="connsiteY763" fmla="*/ 1666996 h 6858000"/>
              <a:gd name="connsiteX764" fmla="*/ 4370031 w 7467600"/>
              <a:gd name="connsiteY764" fmla="*/ 1955666 h 6858000"/>
              <a:gd name="connsiteX765" fmla="*/ 4570198 w 7467600"/>
              <a:gd name="connsiteY765" fmla="*/ 978081 h 6858000"/>
              <a:gd name="connsiteX766" fmla="*/ 4557898 w 7467600"/>
              <a:gd name="connsiteY766" fmla="*/ 900011 h 6858000"/>
              <a:gd name="connsiteX767" fmla="*/ 4344840 w 7467600"/>
              <a:gd name="connsiteY767" fmla="*/ 1922038 h 6858000"/>
              <a:gd name="connsiteX768" fmla="*/ 4378710 w 7467600"/>
              <a:gd name="connsiteY768" fmla="*/ 1665516 h 6858000"/>
              <a:gd name="connsiteX769" fmla="*/ 4448798 w 7467600"/>
              <a:gd name="connsiteY769" fmla="*/ 1253024 h 6858000"/>
              <a:gd name="connsiteX770" fmla="*/ 4480315 w 7467600"/>
              <a:gd name="connsiteY770" fmla="*/ 1158454 h 6858000"/>
              <a:gd name="connsiteX771" fmla="*/ 4494133 w 7467600"/>
              <a:gd name="connsiteY771" fmla="*/ 1118676 h 6858000"/>
              <a:gd name="connsiteX772" fmla="*/ 4557898 w 7467600"/>
              <a:gd name="connsiteY772" fmla="*/ 900011 h 6858000"/>
              <a:gd name="connsiteX773" fmla="*/ 5870151 w 7467600"/>
              <a:gd name="connsiteY773" fmla="*/ 898890 h 6858000"/>
              <a:gd name="connsiteX774" fmla="*/ 5861335 w 7467600"/>
              <a:gd name="connsiteY774" fmla="*/ 899177 h 6858000"/>
              <a:gd name="connsiteX775" fmla="*/ 5843702 w 7467600"/>
              <a:gd name="connsiteY775" fmla="*/ 899748 h 6858000"/>
              <a:gd name="connsiteX776" fmla="*/ 5651107 w 7467600"/>
              <a:gd name="connsiteY776" fmla="*/ 920306 h 6858000"/>
              <a:gd name="connsiteX777" fmla="*/ 5459407 w 7467600"/>
              <a:gd name="connsiteY777" fmla="*/ 940975 h 6858000"/>
              <a:gd name="connsiteX778" fmla="*/ 5374846 w 7467600"/>
              <a:gd name="connsiteY778" fmla="*/ 941988 h 6858000"/>
              <a:gd name="connsiteX779" fmla="*/ 5256105 w 7467600"/>
              <a:gd name="connsiteY779" fmla="*/ 945632 h 6858000"/>
              <a:gd name="connsiteX780" fmla="*/ 5107071 w 7467600"/>
              <a:gd name="connsiteY780" fmla="*/ 969720 h 6858000"/>
              <a:gd name="connsiteX781" fmla="*/ 4998681 w 7467600"/>
              <a:gd name="connsiteY781" fmla="*/ 988771 h 6858000"/>
              <a:gd name="connsiteX782" fmla="*/ 5870151 w 7467600"/>
              <a:gd name="connsiteY782" fmla="*/ 898890 h 6858000"/>
              <a:gd name="connsiteX783" fmla="*/ 5504425 w 7467600"/>
              <a:gd name="connsiteY783" fmla="*/ 848067 h 6858000"/>
              <a:gd name="connsiteX784" fmla="*/ 4968849 w 7467600"/>
              <a:gd name="connsiteY784" fmla="*/ 962318 h 6858000"/>
              <a:gd name="connsiteX785" fmla="*/ 5104039 w 7467600"/>
              <a:gd name="connsiteY785" fmla="*/ 940634 h 6858000"/>
              <a:gd name="connsiteX786" fmla="*/ 5256311 w 7467600"/>
              <a:gd name="connsiteY786" fmla="*/ 916490 h 6858000"/>
              <a:gd name="connsiteX787" fmla="*/ 5377381 w 7467600"/>
              <a:gd name="connsiteY787" fmla="*/ 912671 h 6858000"/>
              <a:gd name="connsiteX788" fmla="*/ 5460148 w 7467600"/>
              <a:gd name="connsiteY788" fmla="*/ 911442 h 6858000"/>
              <a:gd name="connsiteX789" fmla="*/ 5648971 w 7467600"/>
              <a:gd name="connsiteY789" fmla="*/ 891331 h 6858000"/>
              <a:gd name="connsiteX790" fmla="*/ 5844807 w 7467600"/>
              <a:gd name="connsiteY790" fmla="*/ 870718 h 6858000"/>
              <a:gd name="connsiteX791" fmla="*/ 5862975 w 7467600"/>
              <a:gd name="connsiteY791" fmla="*/ 869756 h 6858000"/>
              <a:gd name="connsiteX792" fmla="*/ 5920887 w 7467600"/>
              <a:gd name="connsiteY792" fmla="*/ 865929 h 6858000"/>
              <a:gd name="connsiteX793" fmla="*/ 5504425 w 7467600"/>
              <a:gd name="connsiteY793" fmla="*/ 848067 h 6858000"/>
              <a:gd name="connsiteX794" fmla="*/ 3607114 w 7467600"/>
              <a:gd name="connsiteY794" fmla="*/ 467441 h 6858000"/>
              <a:gd name="connsiteX795" fmla="*/ 3296242 w 7467600"/>
              <a:gd name="connsiteY795" fmla="*/ 807991 h 6858000"/>
              <a:gd name="connsiteX796" fmla="*/ 3174674 w 7467600"/>
              <a:gd name="connsiteY796" fmla="*/ 919759 h 6858000"/>
              <a:gd name="connsiteX797" fmla="*/ 3042978 w 7467600"/>
              <a:gd name="connsiteY797" fmla="*/ 1054894 h 6858000"/>
              <a:gd name="connsiteX798" fmla="*/ 2968914 w 7467600"/>
              <a:gd name="connsiteY798" fmla="*/ 1133756 h 6858000"/>
              <a:gd name="connsiteX799" fmla="*/ 3103823 w 7467600"/>
              <a:gd name="connsiteY799" fmla="*/ 1026814 h 6858000"/>
              <a:gd name="connsiteX800" fmla="*/ 3607114 w 7467600"/>
              <a:gd name="connsiteY800" fmla="*/ 467441 h 6858000"/>
              <a:gd name="connsiteX801" fmla="*/ 3744487 w 7467600"/>
              <a:gd name="connsiteY801" fmla="*/ 383136 h 6858000"/>
              <a:gd name="connsiteX802" fmla="*/ 3970213 w 7467600"/>
              <a:gd name="connsiteY802" fmla="*/ 995559 h 6858000"/>
              <a:gd name="connsiteX803" fmla="*/ 3744487 w 7467600"/>
              <a:gd name="connsiteY803" fmla="*/ 383136 h 6858000"/>
              <a:gd name="connsiteX804" fmla="*/ 3624562 w 7467600"/>
              <a:gd name="connsiteY804" fmla="*/ 367041 h 6858000"/>
              <a:gd name="connsiteX805" fmla="*/ 3489712 w 7467600"/>
              <a:gd name="connsiteY805" fmla="*/ 485386 h 6858000"/>
              <a:gd name="connsiteX806" fmla="*/ 3182994 w 7467600"/>
              <a:gd name="connsiteY806" fmla="*/ 828265 h 6858000"/>
              <a:gd name="connsiteX807" fmla="*/ 2892114 w 7467600"/>
              <a:gd name="connsiteY807" fmla="*/ 1172635 h 6858000"/>
              <a:gd name="connsiteX808" fmla="*/ 3021459 w 7467600"/>
              <a:gd name="connsiteY808" fmla="*/ 1035385 h 6858000"/>
              <a:gd name="connsiteX809" fmla="*/ 3153873 w 7467600"/>
              <a:gd name="connsiteY809" fmla="*/ 898971 h 6858000"/>
              <a:gd name="connsiteX810" fmla="*/ 3276511 w 7467600"/>
              <a:gd name="connsiteY810" fmla="*/ 786423 h 6858000"/>
              <a:gd name="connsiteX811" fmla="*/ 3584154 w 7467600"/>
              <a:gd name="connsiteY811" fmla="*/ 448218 h 6858000"/>
              <a:gd name="connsiteX812" fmla="*/ 3624562 w 7467600"/>
              <a:gd name="connsiteY812" fmla="*/ 367041 h 6858000"/>
              <a:gd name="connsiteX813" fmla="*/ 3766672 w 7467600"/>
              <a:gd name="connsiteY813" fmla="*/ 359429 h 6858000"/>
              <a:gd name="connsiteX814" fmla="*/ 3996338 w 7467600"/>
              <a:gd name="connsiteY814" fmla="*/ 968237 h 6858000"/>
              <a:gd name="connsiteX815" fmla="*/ 3766672 w 7467600"/>
              <a:gd name="connsiteY815" fmla="*/ 359429 h 6858000"/>
              <a:gd name="connsiteX816" fmla="*/ 5805386 w 7467600"/>
              <a:gd name="connsiteY816" fmla="*/ 239240 h 6858000"/>
              <a:gd name="connsiteX817" fmla="*/ 5736947 w 7467600"/>
              <a:gd name="connsiteY817" fmla="*/ 261367 h 6858000"/>
              <a:gd name="connsiteX818" fmla="*/ 5427012 w 7467600"/>
              <a:gd name="connsiteY818" fmla="*/ 311272 h 6858000"/>
              <a:gd name="connsiteX819" fmla="*/ 5147818 w 7467600"/>
              <a:gd name="connsiteY819" fmla="*/ 322112 h 6858000"/>
              <a:gd name="connsiteX820" fmla="*/ 5060854 w 7467600"/>
              <a:gd name="connsiteY820" fmla="*/ 311882 h 6858000"/>
              <a:gd name="connsiteX821" fmla="*/ 4945989 w 7467600"/>
              <a:gd name="connsiteY821" fmla="*/ 300516 h 6858000"/>
              <a:gd name="connsiteX822" fmla="*/ 5410479 w 7467600"/>
              <a:gd name="connsiteY822" fmla="*/ 348434 h 6858000"/>
              <a:gd name="connsiteX823" fmla="*/ 5805386 w 7467600"/>
              <a:gd name="connsiteY823" fmla="*/ 239240 h 6858000"/>
              <a:gd name="connsiteX824" fmla="*/ 5905192 w 7467600"/>
              <a:gd name="connsiteY824" fmla="*/ 163079 h 6858000"/>
              <a:gd name="connsiteX825" fmla="*/ 5865655 w 7467600"/>
              <a:gd name="connsiteY825" fmla="*/ 171901 h 6858000"/>
              <a:gd name="connsiteX826" fmla="*/ 5259740 w 7467600"/>
              <a:gd name="connsiteY826" fmla="*/ 257013 h 6858000"/>
              <a:gd name="connsiteX827" fmla="*/ 5208466 w 7467600"/>
              <a:gd name="connsiteY827" fmla="*/ 257550 h 6858000"/>
              <a:gd name="connsiteX828" fmla="*/ 4980204 w 7467600"/>
              <a:gd name="connsiteY828" fmla="*/ 271903 h 6858000"/>
              <a:gd name="connsiteX829" fmla="*/ 5068068 w 7467600"/>
              <a:gd name="connsiteY829" fmla="*/ 282244 h 6858000"/>
              <a:gd name="connsiteX830" fmla="*/ 5153231 w 7467600"/>
              <a:gd name="connsiteY830" fmla="*/ 292240 h 6858000"/>
              <a:gd name="connsiteX831" fmla="*/ 5426491 w 7467600"/>
              <a:gd name="connsiteY831" fmla="*/ 281128 h 6858000"/>
              <a:gd name="connsiteX832" fmla="*/ 5731212 w 7467600"/>
              <a:gd name="connsiteY832" fmla="*/ 231951 h 6858000"/>
              <a:gd name="connsiteX833" fmla="*/ 5905192 w 7467600"/>
              <a:gd name="connsiteY833" fmla="*/ 163079 h 6858000"/>
              <a:gd name="connsiteX834" fmla="*/ 5944437 w 7467600"/>
              <a:gd name="connsiteY834" fmla="*/ 113829 h 6858000"/>
              <a:gd name="connsiteX835" fmla="*/ 5825032 w 7467600"/>
              <a:gd name="connsiteY835" fmla="*/ 146405 h 6858000"/>
              <a:gd name="connsiteX836" fmla="*/ 4955599 w 7467600"/>
              <a:gd name="connsiteY836" fmla="*/ 247008 h 6858000"/>
              <a:gd name="connsiteX837" fmla="*/ 5210104 w 7467600"/>
              <a:gd name="connsiteY837" fmla="*/ 228123 h 6858000"/>
              <a:gd name="connsiteX838" fmla="*/ 5261015 w 7467600"/>
              <a:gd name="connsiteY838" fmla="*/ 227087 h 6858000"/>
              <a:gd name="connsiteX839" fmla="*/ 5861181 w 7467600"/>
              <a:gd name="connsiteY839" fmla="*/ 143093 h 6858000"/>
              <a:gd name="connsiteX840" fmla="*/ 5961252 w 7467600"/>
              <a:gd name="connsiteY840" fmla="*/ 114820 h 6858000"/>
              <a:gd name="connsiteX841" fmla="*/ 5944437 w 7467600"/>
              <a:gd name="connsiteY841" fmla="*/ 113829 h 6858000"/>
              <a:gd name="connsiteX842" fmla="*/ 3882765 w 7467600"/>
              <a:gd name="connsiteY842" fmla="*/ 0 h 6858000"/>
              <a:gd name="connsiteX843" fmla="*/ 3995099 w 7467600"/>
              <a:gd name="connsiteY843" fmla="*/ 0 h 6858000"/>
              <a:gd name="connsiteX844" fmla="*/ 4163818 w 7467600"/>
              <a:gd name="connsiteY844" fmla="*/ 234104 h 6858000"/>
              <a:gd name="connsiteX845" fmla="*/ 4172099 w 7467600"/>
              <a:gd name="connsiteY845" fmla="*/ 234207 h 6858000"/>
              <a:gd name="connsiteX846" fmla="*/ 4784282 w 7467600"/>
              <a:gd name="connsiteY846" fmla="*/ 276561 h 6858000"/>
              <a:gd name="connsiteX847" fmla="*/ 4801687 w 7467600"/>
              <a:gd name="connsiteY847" fmla="*/ 267764 h 6858000"/>
              <a:gd name="connsiteX848" fmla="*/ 6082788 w 7467600"/>
              <a:gd name="connsiteY848" fmla="*/ 64119 h 6858000"/>
              <a:gd name="connsiteX849" fmla="*/ 6099442 w 7467600"/>
              <a:gd name="connsiteY849" fmla="*/ 82568 h 6858000"/>
              <a:gd name="connsiteX850" fmla="*/ 4804137 w 7467600"/>
              <a:gd name="connsiteY850" fmla="*/ 320931 h 6858000"/>
              <a:gd name="connsiteX851" fmla="*/ 4227047 w 7467600"/>
              <a:gd name="connsiteY851" fmla="*/ 313415 h 6858000"/>
              <a:gd name="connsiteX852" fmla="*/ 4346041 w 7467600"/>
              <a:gd name="connsiteY852" fmla="*/ 456086 h 6858000"/>
              <a:gd name="connsiteX853" fmla="*/ 4870967 w 7467600"/>
              <a:gd name="connsiteY853" fmla="*/ 963061 h 6858000"/>
              <a:gd name="connsiteX854" fmla="*/ 4889647 w 7467600"/>
              <a:gd name="connsiteY854" fmla="*/ 957147 h 6858000"/>
              <a:gd name="connsiteX855" fmla="*/ 5422504 w 7467600"/>
              <a:gd name="connsiteY855" fmla="*/ 805191 h 6858000"/>
              <a:gd name="connsiteX856" fmla="*/ 6087656 w 7467600"/>
              <a:gd name="connsiteY856" fmla="*/ 826703 h 6858000"/>
              <a:gd name="connsiteX857" fmla="*/ 6058717 w 7467600"/>
              <a:gd name="connsiteY857" fmla="*/ 865992 h 6858000"/>
              <a:gd name="connsiteX858" fmla="*/ 4974153 w 7467600"/>
              <a:gd name="connsiteY858" fmla="*/ 1045456 h 6858000"/>
              <a:gd name="connsiteX859" fmla="*/ 5627835 w 7467600"/>
              <a:gd name="connsiteY859" fmla="*/ 1472077 h 6858000"/>
              <a:gd name="connsiteX860" fmla="*/ 5629817 w 7467600"/>
              <a:gd name="connsiteY860" fmla="*/ 1471412 h 6858000"/>
              <a:gd name="connsiteX861" fmla="*/ 5634124 w 7467600"/>
              <a:gd name="connsiteY861" fmla="*/ 1470572 h 6858000"/>
              <a:gd name="connsiteX862" fmla="*/ 5755832 w 7467600"/>
              <a:gd name="connsiteY862" fmla="*/ 1383886 h 6858000"/>
              <a:gd name="connsiteX863" fmla="*/ 6014186 w 7467600"/>
              <a:gd name="connsiteY863" fmla="*/ 1279799 h 6858000"/>
              <a:gd name="connsiteX864" fmla="*/ 6901619 w 7467600"/>
              <a:gd name="connsiteY864" fmla="*/ 1047874 h 6858000"/>
              <a:gd name="connsiteX865" fmla="*/ 6931566 w 7467600"/>
              <a:gd name="connsiteY865" fmla="*/ 1062034 h 6858000"/>
              <a:gd name="connsiteX866" fmla="*/ 5790982 w 7467600"/>
              <a:gd name="connsiteY866" fmla="*/ 1561380 h 6858000"/>
              <a:gd name="connsiteX867" fmla="*/ 6188971 w 7467600"/>
              <a:gd name="connsiteY867" fmla="*/ 1755168 h 6858000"/>
              <a:gd name="connsiteX868" fmla="*/ 6202446 w 7467600"/>
              <a:gd name="connsiteY868" fmla="*/ 1752268 h 6858000"/>
              <a:gd name="connsiteX869" fmla="*/ 7179560 w 7467600"/>
              <a:gd name="connsiteY869" fmla="*/ 1467551 h 6858000"/>
              <a:gd name="connsiteX870" fmla="*/ 7158730 w 7467600"/>
              <a:gd name="connsiteY870" fmla="*/ 1507835 h 6858000"/>
              <a:gd name="connsiteX871" fmla="*/ 6326959 w 7467600"/>
              <a:gd name="connsiteY871" fmla="*/ 1817686 h 6858000"/>
              <a:gd name="connsiteX872" fmla="*/ 6537433 w 7467600"/>
              <a:gd name="connsiteY872" fmla="*/ 1907790 h 6858000"/>
              <a:gd name="connsiteX873" fmla="*/ 6550221 w 7467600"/>
              <a:gd name="connsiteY873" fmla="*/ 1910729 h 6858000"/>
              <a:gd name="connsiteX874" fmla="*/ 6964438 w 7467600"/>
              <a:gd name="connsiteY874" fmla="*/ 2209505 h 6858000"/>
              <a:gd name="connsiteX875" fmla="*/ 7367862 w 7467600"/>
              <a:gd name="connsiteY875" fmla="*/ 2806833 h 6858000"/>
              <a:gd name="connsiteX876" fmla="*/ 7364329 w 7467600"/>
              <a:gd name="connsiteY876" fmla="*/ 2826907 h 6858000"/>
              <a:gd name="connsiteX877" fmla="*/ 7290545 w 7467600"/>
              <a:gd name="connsiteY877" fmla="*/ 2850663 h 6858000"/>
              <a:gd name="connsiteX878" fmla="*/ 6472036 w 7467600"/>
              <a:gd name="connsiteY878" fmla="*/ 1959003 h 6858000"/>
              <a:gd name="connsiteX879" fmla="*/ 5792897 w 7467600"/>
              <a:gd name="connsiteY879" fmla="*/ 1647747 h 6858000"/>
              <a:gd name="connsiteX880" fmla="*/ 5842751 w 7467600"/>
              <a:gd name="connsiteY880" fmla="*/ 1816112 h 6858000"/>
              <a:gd name="connsiteX881" fmla="*/ 5847424 w 7467600"/>
              <a:gd name="connsiteY881" fmla="*/ 1815776 h 6858000"/>
              <a:gd name="connsiteX882" fmla="*/ 6399821 w 7467600"/>
              <a:gd name="connsiteY882" fmla="*/ 2344799 h 6858000"/>
              <a:gd name="connsiteX883" fmla="*/ 6323232 w 7467600"/>
              <a:gd name="connsiteY883" fmla="*/ 2389634 h 6858000"/>
              <a:gd name="connsiteX884" fmla="*/ 5942958 w 7467600"/>
              <a:gd name="connsiteY884" fmla="*/ 2077708 h 6858000"/>
              <a:gd name="connsiteX885" fmla="*/ 5921559 w 7467600"/>
              <a:gd name="connsiteY885" fmla="*/ 2378596 h 6858000"/>
              <a:gd name="connsiteX886" fmla="*/ 5817651 w 7467600"/>
              <a:gd name="connsiteY886" fmla="*/ 3023919 h 6858000"/>
              <a:gd name="connsiteX887" fmla="*/ 5729634 w 7467600"/>
              <a:gd name="connsiteY887" fmla="*/ 3051849 h 6858000"/>
              <a:gd name="connsiteX888" fmla="*/ 5611018 w 7467600"/>
              <a:gd name="connsiteY888" fmla="*/ 2316769 h 6858000"/>
              <a:gd name="connsiteX889" fmla="*/ 5687608 w 7467600"/>
              <a:gd name="connsiteY889" fmla="*/ 2039972 h 6858000"/>
              <a:gd name="connsiteX890" fmla="*/ 5657554 w 7467600"/>
              <a:gd name="connsiteY890" fmla="*/ 1576445 h 6858000"/>
              <a:gd name="connsiteX891" fmla="*/ 5150475 w 7467600"/>
              <a:gd name="connsiteY891" fmla="*/ 1274012 h 6858000"/>
              <a:gd name="connsiteX892" fmla="*/ 5349142 w 7467600"/>
              <a:gd name="connsiteY892" fmla="*/ 2204405 h 6858000"/>
              <a:gd name="connsiteX893" fmla="*/ 5262214 w 7467600"/>
              <a:gd name="connsiteY893" fmla="*/ 2233836 h 6858000"/>
              <a:gd name="connsiteX894" fmla="*/ 4981539 w 7467600"/>
              <a:gd name="connsiteY894" fmla="*/ 1542201 h 6858000"/>
              <a:gd name="connsiteX895" fmla="*/ 4958461 w 7467600"/>
              <a:gd name="connsiteY895" fmla="*/ 1136957 h 6858000"/>
              <a:gd name="connsiteX896" fmla="*/ 4655015 w 7467600"/>
              <a:gd name="connsiteY896" fmla="*/ 891426 h 6858000"/>
              <a:gd name="connsiteX897" fmla="*/ 4348002 w 7467600"/>
              <a:gd name="connsiteY897" fmla="*/ 2205895 h 6858000"/>
              <a:gd name="connsiteX898" fmla="*/ 4262250 w 7467600"/>
              <a:gd name="connsiteY898" fmla="*/ 2219972 h 6858000"/>
              <a:gd name="connsiteX899" fmla="*/ 4550611 w 7467600"/>
              <a:gd name="connsiteY899" fmla="*/ 817540 h 6858000"/>
              <a:gd name="connsiteX900" fmla="*/ 4564418 w 7467600"/>
              <a:gd name="connsiteY900" fmla="*/ 808293 h 6858000"/>
              <a:gd name="connsiteX901" fmla="*/ 4266388 w 7467600"/>
              <a:gd name="connsiteY901" fmla="*/ 500083 h 6858000"/>
              <a:gd name="connsiteX902" fmla="*/ 4032842 w 7467600"/>
              <a:gd name="connsiteY902" fmla="*/ 211809 h 6858000"/>
              <a:gd name="connsiteX903" fmla="*/ 3882765 w 7467600"/>
              <a:gd name="connsiteY903" fmla="*/ 0 h 6858000"/>
              <a:gd name="connsiteX904" fmla="*/ 3721337 w 7467600"/>
              <a:gd name="connsiteY904" fmla="*/ 0 h 6858000"/>
              <a:gd name="connsiteX905" fmla="*/ 3797544 w 7467600"/>
              <a:gd name="connsiteY905" fmla="*/ 0 h 6858000"/>
              <a:gd name="connsiteX906" fmla="*/ 3775734 w 7467600"/>
              <a:gd name="connsiteY906" fmla="*/ 95131 h 6858000"/>
              <a:gd name="connsiteX907" fmla="*/ 3724807 w 7467600"/>
              <a:gd name="connsiteY907" fmla="*/ 272257 h 6858000"/>
              <a:gd name="connsiteX908" fmla="*/ 3726844 w 7467600"/>
              <a:gd name="connsiteY908" fmla="*/ 282988 h 6858000"/>
              <a:gd name="connsiteX909" fmla="*/ 3742664 w 7467600"/>
              <a:gd name="connsiteY909" fmla="*/ 279918 h 6858000"/>
              <a:gd name="connsiteX910" fmla="*/ 4103910 w 7467600"/>
              <a:gd name="connsiteY910" fmla="*/ 1161917 h 6858000"/>
              <a:gd name="connsiteX911" fmla="*/ 4020269 w 7467600"/>
              <a:gd name="connsiteY911" fmla="*/ 1200406 h 6858000"/>
              <a:gd name="connsiteX912" fmla="*/ 3674882 w 7467600"/>
              <a:gd name="connsiteY912" fmla="*/ 488524 h 6858000"/>
              <a:gd name="connsiteX913" fmla="*/ 3132682 w 7467600"/>
              <a:gd name="connsiteY913" fmla="*/ 1072284 h 6858000"/>
              <a:gd name="connsiteX914" fmla="*/ 2716346 w 7467600"/>
              <a:gd name="connsiteY914" fmla="*/ 1276376 h 6858000"/>
              <a:gd name="connsiteX915" fmla="*/ 2716772 w 7467600"/>
              <a:gd name="connsiteY915" fmla="*/ 1255462 h 6858000"/>
              <a:gd name="connsiteX916" fmla="*/ 3471096 w 7467600"/>
              <a:gd name="connsiteY916" fmla="*/ 437072 h 6858000"/>
              <a:gd name="connsiteX917" fmla="*/ 3639057 w 7467600"/>
              <a:gd name="connsiteY917" fmla="*/ 286334 h 6858000"/>
              <a:gd name="connsiteX918" fmla="*/ 3640309 w 7467600"/>
              <a:gd name="connsiteY918" fmla="*/ 284664 h 6858000"/>
              <a:gd name="connsiteX919" fmla="*/ 3646022 w 7467600"/>
              <a:gd name="connsiteY919" fmla="*/ 276711 h 6858000"/>
              <a:gd name="connsiteX920" fmla="*/ 3707943 w 7467600"/>
              <a:gd name="connsiteY920" fmla="*/ 65958 h 6858000"/>
              <a:gd name="connsiteX921" fmla="*/ 3721337 w 7467600"/>
              <a:gd name="connsiteY921" fmla="*/ 0 h 6858000"/>
              <a:gd name="connsiteX922" fmla="*/ 2867960 w 7467600"/>
              <a:gd name="connsiteY922" fmla="*/ 0 h 6858000"/>
              <a:gd name="connsiteX923" fmla="*/ 2926351 w 7467600"/>
              <a:gd name="connsiteY923" fmla="*/ 0 h 6858000"/>
              <a:gd name="connsiteX924" fmla="*/ 2902823 w 7467600"/>
              <a:gd name="connsiteY924" fmla="*/ 262929 h 6858000"/>
              <a:gd name="connsiteX925" fmla="*/ 2940663 w 7467600"/>
              <a:gd name="connsiteY925" fmla="*/ 140884 h 6858000"/>
              <a:gd name="connsiteX926" fmla="*/ 2947039 w 7467600"/>
              <a:gd name="connsiteY926" fmla="*/ 122524 h 6858000"/>
              <a:gd name="connsiteX927" fmla="*/ 2984316 w 7467600"/>
              <a:gd name="connsiteY927" fmla="*/ 0 h 6858000"/>
              <a:gd name="connsiteX928" fmla="*/ 3016114 w 7467600"/>
              <a:gd name="connsiteY928" fmla="*/ 0 h 6858000"/>
              <a:gd name="connsiteX929" fmla="*/ 2979949 w 7467600"/>
              <a:gd name="connsiteY929" fmla="*/ 119274 h 6858000"/>
              <a:gd name="connsiteX930" fmla="*/ 3023879 w 7467600"/>
              <a:gd name="connsiteY930" fmla="*/ 0 h 6858000"/>
              <a:gd name="connsiteX931" fmla="*/ 3105400 w 7467600"/>
              <a:gd name="connsiteY931" fmla="*/ 0 h 6858000"/>
              <a:gd name="connsiteX932" fmla="*/ 3094669 w 7467600"/>
              <a:gd name="connsiteY932" fmla="*/ 30308 h 6858000"/>
              <a:gd name="connsiteX933" fmla="*/ 2901945 w 7467600"/>
              <a:gd name="connsiteY933" fmla="*/ 466538 h 6858000"/>
              <a:gd name="connsiteX934" fmla="*/ 2815209 w 7467600"/>
              <a:gd name="connsiteY934" fmla="*/ 497361 h 6858000"/>
              <a:gd name="connsiteX935" fmla="*/ 2844845 w 7467600"/>
              <a:gd name="connsiteY935" fmla="*/ 127638 h 6858000"/>
              <a:gd name="connsiteX936" fmla="*/ 2867960 w 7467600"/>
              <a:gd name="connsiteY936" fmla="*/ 0 h 6858000"/>
              <a:gd name="connsiteX937" fmla="*/ 1057230 w 7467600"/>
              <a:gd name="connsiteY937" fmla="*/ 0 h 6858000"/>
              <a:gd name="connsiteX938" fmla="*/ 1111003 w 7467600"/>
              <a:gd name="connsiteY938" fmla="*/ 0 h 6858000"/>
              <a:gd name="connsiteX939" fmla="*/ 1125553 w 7467600"/>
              <a:gd name="connsiteY939" fmla="*/ 52588 h 6858000"/>
              <a:gd name="connsiteX940" fmla="*/ 1304276 w 7467600"/>
              <a:gd name="connsiteY940" fmla="*/ 476275 h 6858000"/>
              <a:gd name="connsiteX941" fmla="*/ 1492066 w 7467600"/>
              <a:gd name="connsiteY941" fmla="*/ 886333 h 6858000"/>
              <a:gd name="connsiteX942" fmla="*/ 1423698 w 7467600"/>
              <a:gd name="connsiteY942" fmla="*/ 710817 h 6858000"/>
              <a:gd name="connsiteX943" fmla="*/ 1357609 w 7467600"/>
              <a:gd name="connsiteY943" fmla="*/ 532892 h 6858000"/>
              <a:gd name="connsiteX944" fmla="*/ 1309550 w 7467600"/>
              <a:gd name="connsiteY944" fmla="*/ 374031 h 6858000"/>
              <a:gd name="connsiteX945" fmla="*/ 1193673 w 7467600"/>
              <a:gd name="connsiteY945" fmla="*/ 49533 h 6858000"/>
              <a:gd name="connsiteX946" fmla="*/ 1164391 w 7467600"/>
              <a:gd name="connsiteY946" fmla="*/ 0 h 6858000"/>
              <a:gd name="connsiteX947" fmla="*/ 1200666 w 7467600"/>
              <a:gd name="connsiteY947" fmla="*/ 0 h 6858000"/>
              <a:gd name="connsiteX948" fmla="*/ 1223408 w 7467600"/>
              <a:gd name="connsiteY948" fmla="*/ 38996 h 6858000"/>
              <a:gd name="connsiteX949" fmla="*/ 1339635 w 7467600"/>
              <a:gd name="connsiteY949" fmla="*/ 365517 h 6858000"/>
              <a:gd name="connsiteX950" fmla="*/ 1387469 w 7467600"/>
              <a:gd name="connsiteY950" fmla="*/ 523079 h 6858000"/>
              <a:gd name="connsiteX951" fmla="*/ 1452685 w 7467600"/>
              <a:gd name="connsiteY951" fmla="*/ 699806 h 6858000"/>
              <a:gd name="connsiteX952" fmla="*/ 1492092 w 7467600"/>
              <a:gd name="connsiteY952" fmla="*/ 800424 h 6858000"/>
              <a:gd name="connsiteX953" fmla="*/ 1455302 w 7467600"/>
              <a:gd name="connsiteY953" fmla="*/ 632913 h 6858000"/>
              <a:gd name="connsiteX954" fmla="*/ 1222336 w 7467600"/>
              <a:gd name="connsiteY954" fmla="*/ 9480 h 6858000"/>
              <a:gd name="connsiteX955" fmla="*/ 1214634 w 7467600"/>
              <a:gd name="connsiteY955" fmla="*/ 0 h 6858000"/>
              <a:gd name="connsiteX956" fmla="*/ 1289827 w 7467600"/>
              <a:gd name="connsiteY956" fmla="*/ 0 h 6858000"/>
              <a:gd name="connsiteX957" fmla="*/ 1321076 w 7467600"/>
              <a:gd name="connsiteY957" fmla="*/ 59722 h 6858000"/>
              <a:gd name="connsiteX958" fmla="*/ 1512579 w 7467600"/>
              <a:gd name="connsiteY958" fmla="*/ 626441 h 6858000"/>
              <a:gd name="connsiteX959" fmla="*/ 1506076 w 7467600"/>
              <a:gd name="connsiteY959" fmla="*/ 1089289 h 6858000"/>
              <a:gd name="connsiteX960" fmla="*/ 1486346 w 7467600"/>
              <a:gd name="connsiteY960" fmla="*/ 1079919 h 6858000"/>
              <a:gd name="connsiteX961" fmla="*/ 1070511 w 7467600"/>
              <a:gd name="connsiteY961" fmla="*/ 48609 h 6858000"/>
              <a:gd name="connsiteX962" fmla="*/ 1057230 w 7467600"/>
              <a:gd name="connsiteY962" fmla="*/ 0 h 6858000"/>
              <a:gd name="connsiteX963" fmla="*/ 43151 w 7467600"/>
              <a:gd name="connsiteY963" fmla="*/ 0 h 6858000"/>
              <a:gd name="connsiteX964" fmla="*/ 95283 w 7467600"/>
              <a:gd name="connsiteY964" fmla="*/ 0 h 6858000"/>
              <a:gd name="connsiteX965" fmla="*/ 300708 w 7467600"/>
              <a:gd name="connsiteY965" fmla="*/ 154571 h 6858000"/>
              <a:gd name="connsiteX966" fmla="*/ 530414 w 7467600"/>
              <a:gd name="connsiteY966" fmla="*/ 354673 h 6858000"/>
              <a:gd name="connsiteX967" fmla="*/ 333785 w 7467600"/>
              <a:gd name="connsiteY967" fmla="*/ 161564 h 6858000"/>
              <a:gd name="connsiteX968" fmla="*/ 147005 w 7467600"/>
              <a:gd name="connsiteY968" fmla="*/ 0 h 6858000"/>
              <a:gd name="connsiteX969" fmla="*/ 272509 w 7467600"/>
              <a:gd name="connsiteY969" fmla="*/ 0 h 6858000"/>
              <a:gd name="connsiteX970" fmla="*/ 326276 w 7467600"/>
              <a:gd name="connsiteY970" fmla="*/ 45847 h 6858000"/>
              <a:gd name="connsiteX971" fmla="*/ 823759 w 7467600"/>
              <a:gd name="connsiteY971" fmla="*/ 574145 h 6858000"/>
              <a:gd name="connsiteX972" fmla="*/ 811254 w 7467600"/>
              <a:gd name="connsiteY972" fmla="*/ 665546 h 6858000"/>
              <a:gd name="connsiteX973" fmla="*/ 154042 w 7467600"/>
              <a:gd name="connsiteY973" fmla="*/ 261522 h 6858000"/>
              <a:gd name="connsiteX974" fmla="*/ 13550 w 7467600"/>
              <a:gd name="connsiteY974" fmla="*/ 158423 h 6858000"/>
              <a:gd name="connsiteX975" fmla="*/ 0 w 7467600"/>
              <a:gd name="connsiteY975" fmla="*/ 146618 h 6858000"/>
              <a:gd name="connsiteX976" fmla="*/ 0 w 7467600"/>
              <a:gd name="connsiteY976" fmla="*/ 59161 h 6858000"/>
              <a:gd name="connsiteX977" fmla="*/ 45427 w 7467600"/>
              <a:gd name="connsiteY977" fmla="*/ 101078 h 6858000"/>
              <a:gd name="connsiteX978" fmla="*/ 630103 w 7467600"/>
              <a:gd name="connsiteY978" fmla="*/ 485885 h 6858000"/>
              <a:gd name="connsiteX979" fmla="*/ 532040 w 7467600"/>
              <a:gd name="connsiteY979" fmla="*/ 399359 h 6858000"/>
              <a:gd name="connsiteX980" fmla="*/ 517618 w 7467600"/>
              <a:gd name="connsiteY980" fmla="*/ 385726 h 6858000"/>
              <a:gd name="connsiteX981" fmla="*/ 285074 w 7467600"/>
              <a:gd name="connsiteY981" fmla="*/ 182755 h 6858000"/>
              <a:gd name="connsiteX982" fmla="*/ 43151 w 7467600"/>
              <a:gd name="connsiteY98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126431 w 7467600"/>
              <a:gd name="connsiteY90" fmla="*/ 5737872 h 6858000"/>
              <a:gd name="connsiteX91" fmla="*/ 7356878 w 7467600"/>
              <a:gd name="connsiteY91" fmla="*/ 5981332 h 6858000"/>
              <a:gd name="connsiteX92" fmla="*/ 7467600 w 7467600"/>
              <a:gd name="connsiteY92" fmla="*/ 6117703 h 6858000"/>
              <a:gd name="connsiteX93" fmla="*/ 7467600 w 7467600"/>
              <a:gd name="connsiteY93" fmla="*/ 6163634 h 6858000"/>
              <a:gd name="connsiteX94" fmla="*/ 7403637 w 7467600"/>
              <a:gd name="connsiteY94" fmla="*/ 6083957 h 6858000"/>
              <a:gd name="connsiteX95" fmla="*/ 7254615 w 7467600"/>
              <a:gd name="connsiteY95" fmla="*/ 5911918 h 6858000"/>
              <a:gd name="connsiteX96" fmla="*/ 7312589 w 7467600"/>
              <a:gd name="connsiteY96" fmla="*/ 5982309 h 6858000"/>
              <a:gd name="connsiteX97" fmla="*/ 7448321 w 7467600"/>
              <a:gd name="connsiteY97" fmla="*/ 6190991 h 6858000"/>
              <a:gd name="connsiteX98" fmla="*/ 7467600 w 7467600"/>
              <a:gd name="connsiteY98" fmla="*/ 6221686 h 6858000"/>
              <a:gd name="connsiteX99" fmla="*/ 7467600 w 7467600"/>
              <a:gd name="connsiteY99" fmla="*/ 6334256 h 6858000"/>
              <a:gd name="connsiteX100" fmla="*/ 7454976 w 7467600"/>
              <a:gd name="connsiteY100" fmla="*/ 6318297 h 6858000"/>
              <a:gd name="connsiteX101" fmla="*/ 7042773 w 7467600"/>
              <a:gd name="connsiteY101" fmla="*/ 5734011 h 6858000"/>
              <a:gd name="connsiteX102" fmla="*/ 6844835 w 7467600"/>
              <a:gd name="connsiteY102" fmla="*/ 5424988 h 6858000"/>
              <a:gd name="connsiteX103" fmla="*/ 1456157 w 7467600"/>
              <a:gd name="connsiteY103" fmla="*/ 5371404 h 6858000"/>
              <a:gd name="connsiteX104" fmla="*/ 1244432 w 7467600"/>
              <a:gd name="connsiteY104" fmla="*/ 5385601 h 6858000"/>
              <a:gd name="connsiteX105" fmla="*/ 973990 w 7467600"/>
              <a:gd name="connsiteY105" fmla="*/ 5424940 h 6858000"/>
              <a:gd name="connsiteX106" fmla="*/ 1103809 w 7467600"/>
              <a:gd name="connsiteY106" fmla="*/ 5433720 h 6858000"/>
              <a:gd name="connsiteX107" fmla="*/ 1123454 w 7467600"/>
              <a:gd name="connsiteY107" fmla="*/ 5435727 h 6858000"/>
              <a:gd name="connsiteX108" fmla="*/ 1737017 w 7467600"/>
              <a:gd name="connsiteY108" fmla="*/ 5452183 h 6858000"/>
              <a:gd name="connsiteX109" fmla="*/ 1824397 w 7467600"/>
              <a:gd name="connsiteY109" fmla="*/ 5447757 h 6858000"/>
              <a:gd name="connsiteX110" fmla="*/ 2070059 w 7467600"/>
              <a:gd name="connsiteY110" fmla="*/ 5441660 h 6858000"/>
              <a:gd name="connsiteX111" fmla="*/ 1456157 w 7467600"/>
              <a:gd name="connsiteY111" fmla="*/ 5371404 h 6858000"/>
              <a:gd name="connsiteX112" fmla="*/ 4988186 w 7467600"/>
              <a:gd name="connsiteY112" fmla="*/ 5216467 h 6858000"/>
              <a:gd name="connsiteX113" fmla="*/ 4777334 w 7467600"/>
              <a:gd name="connsiteY113" fmla="*/ 5406072 h 6858000"/>
              <a:gd name="connsiteX114" fmla="*/ 4718341 w 7467600"/>
              <a:gd name="connsiteY114" fmla="*/ 5468043 h 6858000"/>
              <a:gd name="connsiteX115" fmla="*/ 4604655 w 7467600"/>
              <a:gd name="connsiteY115" fmla="*/ 5583434 h 6858000"/>
              <a:gd name="connsiteX116" fmla="*/ 4565074 w 7467600"/>
              <a:gd name="connsiteY116" fmla="*/ 5618550 h 6858000"/>
              <a:gd name="connsiteX117" fmla="*/ 4988186 w 7467600"/>
              <a:gd name="connsiteY117" fmla="*/ 5216467 h 6858000"/>
              <a:gd name="connsiteX118" fmla="*/ 4978032 w 7467600"/>
              <a:gd name="connsiteY118" fmla="*/ 5183809 h 6858000"/>
              <a:gd name="connsiteX119" fmla="*/ 4463413 w 7467600"/>
              <a:gd name="connsiteY119" fmla="*/ 5615162 h 6858000"/>
              <a:gd name="connsiteX120" fmla="*/ 4358134 w 7467600"/>
              <a:gd name="connsiteY120" fmla="*/ 5742791 h 6858000"/>
              <a:gd name="connsiteX121" fmla="*/ 4376219 w 7467600"/>
              <a:gd name="connsiteY121" fmla="*/ 5729027 h 6858000"/>
              <a:gd name="connsiteX122" fmla="*/ 4582340 w 7467600"/>
              <a:gd name="connsiteY122" fmla="*/ 5561037 h 6858000"/>
              <a:gd name="connsiteX123" fmla="*/ 4694684 w 7467600"/>
              <a:gd name="connsiteY123" fmla="*/ 5447098 h 6858000"/>
              <a:gd name="connsiteX124" fmla="*/ 4754123 w 7467600"/>
              <a:gd name="connsiteY124" fmla="*/ 5384643 h 6858000"/>
              <a:gd name="connsiteX125" fmla="*/ 4978032 w 7467600"/>
              <a:gd name="connsiteY125" fmla="*/ 5183809 h 6858000"/>
              <a:gd name="connsiteX126" fmla="*/ 1903353 w 7467600"/>
              <a:gd name="connsiteY126" fmla="*/ 5044827 h 6858000"/>
              <a:gd name="connsiteX127" fmla="*/ 1936931 w 7467600"/>
              <a:gd name="connsiteY127" fmla="*/ 5093954 h 6858000"/>
              <a:gd name="connsiteX128" fmla="*/ 2195868 w 7467600"/>
              <a:gd name="connsiteY128" fmla="*/ 5396574 h 6858000"/>
              <a:gd name="connsiteX129" fmla="*/ 2088852 w 7467600"/>
              <a:gd name="connsiteY129" fmla="*/ 5166123 h 6858000"/>
              <a:gd name="connsiteX130" fmla="*/ 1958241 w 7467600"/>
              <a:gd name="connsiteY130" fmla="*/ 5067955 h 6858000"/>
              <a:gd name="connsiteX131" fmla="*/ 1903353 w 7467600"/>
              <a:gd name="connsiteY131" fmla="*/ 5044827 h 6858000"/>
              <a:gd name="connsiteX132" fmla="*/ 1979378 w 7467600"/>
              <a:gd name="connsiteY132" fmla="*/ 4769504 h 6858000"/>
              <a:gd name="connsiteX133" fmla="*/ 2882120 w 7467600"/>
              <a:gd name="connsiteY133" fmla="*/ 5064547 h 6858000"/>
              <a:gd name="connsiteX134" fmla="*/ 2793103 w 7467600"/>
              <a:gd name="connsiteY134" fmla="*/ 5039699 h 6858000"/>
              <a:gd name="connsiteX135" fmla="*/ 2770041 w 7467600"/>
              <a:gd name="connsiteY135" fmla="*/ 5033634 h 6858000"/>
              <a:gd name="connsiteX136" fmla="*/ 1979378 w 7467600"/>
              <a:gd name="connsiteY136" fmla="*/ 4769504 h 6858000"/>
              <a:gd name="connsiteX137" fmla="*/ 1927410 w 7467600"/>
              <a:gd name="connsiteY137" fmla="*/ 4716164 h 6858000"/>
              <a:gd name="connsiteX138" fmla="*/ 1959587 w 7467600"/>
              <a:gd name="connsiteY138" fmla="*/ 4728849 h 6858000"/>
              <a:gd name="connsiteX139" fmla="*/ 2777707 w 7467600"/>
              <a:gd name="connsiteY139" fmla="*/ 5003991 h 6858000"/>
              <a:gd name="connsiteX140" fmla="*/ 2800768 w 7467600"/>
              <a:gd name="connsiteY140" fmla="*/ 5010056 h 6858000"/>
              <a:gd name="connsiteX141" fmla="*/ 2879408 w 7467600"/>
              <a:gd name="connsiteY141" fmla="*/ 5031590 h 6858000"/>
              <a:gd name="connsiteX142" fmla="*/ 2862295 w 7467600"/>
              <a:gd name="connsiteY142" fmla="*/ 5022958 h 6858000"/>
              <a:gd name="connsiteX143" fmla="*/ 2813343 w 7467600"/>
              <a:gd name="connsiteY143" fmla="*/ 4998369 h 6858000"/>
              <a:gd name="connsiteX144" fmla="*/ 2646245 w 7467600"/>
              <a:gd name="connsiteY144" fmla="*/ 4930999 h 6858000"/>
              <a:gd name="connsiteX145" fmla="*/ 1999243 w 7467600"/>
              <a:gd name="connsiteY145" fmla="*/ 4730524 h 6858000"/>
              <a:gd name="connsiteX146" fmla="*/ 1979527 w 7467600"/>
              <a:gd name="connsiteY146" fmla="*/ 4726651 h 6858000"/>
              <a:gd name="connsiteX147" fmla="*/ 1927410 w 7467600"/>
              <a:gd name="connsiteY147" fmla="*/ 4716164 h 6858000"/>
              <a:gd name="connsiteX148" fmla="*/ 1997014 w 7467600"/>
              <a:gd name="connsiteY148" fmla="*/ 4698007 h 6858000"/>
              <a:gd name="connsiteX149" fmla="*/ 2005458 w 7467600"/>
              <a:gd name="connsiteY149" fmla="*/ 4699540 h 6858000"/>
              <a:gd name="connsiteX150" fmla="*/ 2657186 w 7467600"/>
              <a:gd name="connsiteY150" fmla="*/ 4901687 h 6858000"/>
              <a:gd name="connsiteX151" fmla="*/ 2826662 w 7467600"/>
              <a:gd name="connsiteY151" fmla="*/ 4970362 h 6858000"/>
              <a:gd name="connsiteX152" fmla="*/ 2876100 w 7467600"/>
              <a:gd name="connsiteY152" fmla="*/ 4995397 h 6858000"/>
              <a:gd name="connsiteX153" fmla="*/ 3042600 w 7467600"/>
              <a:gd name="connsiteY153" fmla="*/ 5059532 h 6858000"/>
              <a:gd name="connsiteX154" fmla="*/ 1997014 w 7467600"/>
              <a:gd name="connsiteY154" fmla="*/ 4698007 h 6858000"/>
              <a:gd name="connsiteX155" fmla="*/ 2305292 w 7467600"/>
              <a:gd name="connsiteY155" fmla="*/ 4219492 h 6858000"/>
              <a:gd name="connsiteX156" fmla="*/ 3360922 w 7467600"/>
              <a:gd name="connsiteY156" fmla="*/ 4529373 h 6858000"/>
              <a:gd name="connsiteX157" fmla="*/ 3492420 w 7467600"/>
              <a:gd name="connsiteY157" fmla="*/ 4510145 h 6858000"/>
              <a:gd name="connsiteX158" fmla="*/ 3364086 w 7467600"/>
              <a:gd name="connsiteY158" fmla="*/ 4480340 h 6858000"/>
              <a:gd name="connsiteX159" fmla="*/ 3225818 w 7467600"/>
              <a:gd name="connsiteY159" fmla="*/ 4411822 h 6858000"/>
              <a:gd name="connsiteX160" fmla="*/ 3129696 w 7467600"/>
              <a:gd name="connsiteY160" fmla="*/ 4360704 h 6858000"/>
              <a:gd name="connsiteX161" fmla="*/ 2814545 w 7467600"/>
              <a:gd name="connsiteY161" fmla="*/ 4282955 h 6858000"/>
              <a:gd name="connsiteX162" fmla="*/ 2305292 w 7467600"/>
              <a:gd name="connsiteY162" fmla="*/ 4219492 h 6858000"/>
              <a:gd name="connsiteX163" fmla="*/ 2626982 w 7467600"/>
              <a:gd name="connsiteY163" fmla="*/ 4206450 h 6858000"/>
              <a:gd name="connsiteX164" fmla="*/ 2490617 w 7467600"/>
              <a:gd name="connsiteY164" fmla="*/ 4206951 h 6858000"/>
              <a:gd name="connsiteX165" fmla="*/ 2819869 w 7467600"/>
              <a:gd name="connsiteY165" fmla="*/ 4252936 h 6858000"/>
              <a:gd name="connsiteX166" fmla="*/ 3143018 w 7467600"/>
              <a:gd name="connsiteY166" fmla="*/ 4332698 h 6858000"/>
              <a:gd name="connsiteX167" fmla="*/ 3241520 w 7467600"/>
              <a:gd name="connsiteY167" fmla="*/ 4385112 h 6858000"/>
              <a:gd name="connsiteX168" fmla="*/ 3374575 w 7467600"/>
              <a:gd name="connsiteY168" fmla="*/ 4451517 h 6858000"/>
              <a:gd name="connsiteX169" fmla="*/ 3505221 w 7467600"/>
              <a:gd name="connsiteY169" fmla="*/ 4480757 h 6858000"/>
              <a:gd name="connsiteX170" fmla="*/ 2626982 w 7467600"/>
              <a:gd name="connsiteY170" fmla="*/ 4206450 h 6858000"/>
              <a:gd name="connsiteX171" fmla="*/ 1310106 w 7467600"/>
              <a:gd name="connsiteY171" fmla="*/ 3943217 h 6858000"/>
              <a:gd name="connsiteX172" fmla="*/ 854994 w 7467600"/>
              <a:gd name="connsiteY172" fmla="*/ 4399136 h 6858000"/>
              <a:gd name="connsiteX173" fmla="*/ 742462 w 7467600"/>
              <a:gd name="connsiteY173" fmla="*/ 4594648 h 6858000"/>
              <a:gd name="connsiteX174" fmla="*/ 820602 w 7467600"/>
              <a:gd name="connsiteY174" fmla="*/ 4485915 h 6858000"/>
              <a:gd name="connsiteX175" fmla="*/ 878295 w 7467600"/>
              <a:gd name="connsiteY175" fmla="*/ 4403594 h 6858000"/>
              <a:gd name="connsiteX176" fmla="*/ 1240607 w 7467600"/>
              <a:gd name="connsiteY176" fmla="*/ 4010401 h 6858000"/>
              <a:gd name="connsiteX177" fmla="*/ 1310106 w 7467600"/>
              <a:gd name="connsiteY177" fmla="*/ 3943217 h 6858000"/>
              <a:gd name="connsiteX178" fmla="*/ 1423113 w 7467600"/>
              <a:gd name="connsiteY178" fmla="*/ 3874565 h 6858000"/>
              <a:gd name="connsiteX179" fmla="*/ 1260565 w 7467600"/>
              <a:gd name="connsiteY179" fmla="*/ 4031982 h 6858000"/>
              <a:gd name="connsiteX180" fmla="*/ 901900 w 7467600"/>
              <a:gd name="connsiteY180" fmla="*/ 4421236 h 6858000"/>
              <a:gd name="connsiteX181" fmla="*/ 845044 w 7467600"/>
              <a:gd name="connsiteY181" fmla="*/ 4502436 h 6858000"/>
              <a:gd name="connsiteX182" fmla="*/ 685926 w 7467600"/>
              <a:gd name="connsiteY182" fmla="*/ 4703069 h 6858000"/>
              <a:gd name="connsiteX183" fmla="*/ 684248 w 7467600"/>
              <a:gd name="connsiteY183" fmla="*/ 4706721 h 6858000"/>
              <a:gd name="connsiteX184" fmla="*/ 1423113 w 7467600"/>
              <a:gd name="connsiteY184" fmla="*/ 3874565 h 6858000"/>
              <a:gd name="connsiteX185" fmla="*/ 3316479 w 7467600"/>
              <a:gd name="connsiteY185" fmla="*/ 3872136 h 6858000"/>
              <a:gd name="connsiteX186" fmla="*/ 3546806 w 7467600"/>
              <a:gd name="connsiteY186" fmla="*/ 4356139 h 6858000"/>
              <a:gd name="connsiteX187" fmla="*/ 3364433 w 7467600"/>
              <a:gd name="connsiteY187" fmla="*/ 3953121 h 6858000"/>
              <a:gd name="connsiteX188" fmla="*/ 3316479 w 7467600"/>
              <a:gd name="connsiteY188" fmla="*/ 3872136 h 6858000"/>
              <a:gd name="connsiteX189" fmla="*/ 3291335 w 7467600"/>
              <a:gd name="connsiteY189" fmla="*/ 3767420 h 6858000"/>
              <a:gd name="connsiteX190" fmla="*/ 3390805 w 7467600"/>
              <a:gd name="connsiteY190" fmla="*/ 3937163 h 6858000"/>
              <a:gd name="connsiteX191" fmla="*/ 3579062 w 7467600"/>
              <a:gd name="connsiteY191" fmla="*/ 4359040 h 6858000"/>
              <a:gd name="connsiteX192" fmla="*/ 3467355 w 7467600"/>
              <a:gd name="connsiteY192" fmla="*/ 3988130 h 6858000"/>
              <a:gd name="connsiteX193" fmla="*/ 3310753 w 7467600"/>
              <a:gd name="connsiteY193" fmla="*/ 3787140 h 6858000"/>
              <a:gd name="connsiteX194" fmla="*/ 3291335 w 7467600"/>
              <a:gd name="connsiteY194" fmla="*/ 3767420 h 6858000"/>
              <a:gd name="connsiteX195" fmla="*/ 1635889 w 7467600"/>
              <a:gd name="connsiteY195" fmla="*/ 3709494 h 6858000"/>
              <a:gd name="connsiteX196" fmla="*/ 1634800 w 7467600"/>
              <a:gd name="connsiteY196" fmla="*/ 3731111 h 6858000"/>
              <a:gd name="connsiteX197" fmla="*/ 1635889 w 7467600"/>
              <a:gd name="connsiteY197" fmla="*/ 3709494 h 6858000"/>
              <a:gd name="connsiteX198" fmla="*/ 1510397 w 7467600"/>
              <a:gd name="connsiteY198" fmla="*/ 3684705 h 6858000"/>
              <a:gd name="connsiteX199" fmla="*/ 1146550 w 7467600"/>
              <a:gd name="connsiteY199" fmla="*/ 3802012 h 6858000"/>
              <a:gd name="connsiteX200" fmla="*/ 698834 w 7467600"/>
              <a:gd name="connsiteY200" fmla="*/ 3952272 h 6858000"/>
              <a:gd name="connsiteX201" fmla="*/ 34256 w 7467600"/>
              <a:gd name="connsiteY201" fmla="*/ 4347603 h 6858000"/>
              <a:gd name="connsiteX202" fmla="*/ 527241 w 7467600"/>
              <a:gd name="connsiteY202" fmla="*/ 4065078 h 6858000"/>
              <a:gd name="connsiteX203" fmla="*/ 1510397 w 7467600"/>
              <a:gd name="connsiteY203" fmla="*/ 3684705 h 6858000"/>
              <a:gd name="connsiteX204" fmla="*/ 1313114 w 7467600"/>
              <a:gd name="connsiteY204" fmla="*/ 3655216 h 6858000"/>
              <a:gd name="connsiteX205" fmla="*/ 1109304 w 7467600"/>
              <a:gd name="connsiteY205" fmla="*/ 3669030 h 6858000"/>
              <a:gd name="connsiteX206" fmla="*/ 8129 w 7467600"/>
              <a:gd name="connsiteY206" fmla="*/ 4330519 h 6858000"/>
              <a:gd name="connsiteX207" fmla="*/ 687572 w 7467600"/>
              <a:gd name="connsiteY207" fmla="*/ 3925629 h 6858000"/>
              <a:gd name="connsiteX208" fmla="*/ 1138365 w 7467600"/>
              <a:gd name="connsiteY208" fmla="*/ 3774515 h 6858000"/>
              <a:gd name="connsiteX209" fmla="*/ 1505579 w 7467600"/>
              <a:gd name="connsiteY209" fmla="*/ 3655526 h 6858000"/>
              <a:gd name="connsiteX210" fmla="*/ 1313114 w 7467600"/>
              <a:gd name="connsiteY210" fmla="*/ 3655216 h 6858000"/>
              <a:gd name="connsiteX211" fmla="*/ 3655073 w 7467600"/>
              <a:gd name="connsiteY211" fmla="*/ 3650884 h 6858000"/>
              <a:gd name="connsiteX212" fmla="*/ 3989938 w 7467600"/>
              <a:gd name="connsiteY212" fmla="*/ 3991685 h 6858000"/>
              <a:gd name="connsiteX213" fmla="*/ 4393907 w 7467600"/>
              <a:gd name="connsiteY213" fmla="*/ 4261258 h 6858000"/>
              <a:gd name="connsiteX214" fmla="*/ 4648051 w 7467600"/>
              <a:gd name="connsiteY214" fmla="*/ 4374051 h 6858000"/>
              <a:gd name="connsiteX215" fmla="*/ 4383389 w 7467600"/>
              <a:gd name="connsiteY215" fmla="*/ 4184369 h 6858000"/>
              <a:gd name="connsiteX216" fmla="*/ 4165508 w 7467600"/>
              <a:gd name="connsiteY216" fmla="*/ 4035196 h 6858000"/>
              <a:gd name="connsiteX217" fmla="*/ 4068162 w 7467600"/>
              <a:gd name="connsiteY217" fmla="*/ 3953394 h 6858000"/>
              <a:gd name="connsiteX218" fmla="*/ 3981416 w 7467600"/>
              <a:gd name="connsiteY218" fmla="*/ 3880482 h 6858000"/>
              <a:gd name="connsiteX219" fmla="*/ 3800147 w 7467600"/>
              <a:gd name="connsiteY219" fmla="*/ 3749872 h 6858000"/>
              <a:gd name="connsiteX220" fmla="*/ 3655073 w 7467600"/>
              <a:gd name="connsiteY220" fmla="*/ 3650884 h 6858000"/>
              <a:gd name="connsiteX221" fmla="*/ 3670252 w 7467600"/>
              <a:gd name="connsiteY221" fmla="*/ 3622798 h 6858000"/>
              <a:gd name="connsiteX222" fmla="*/ 3817258 w 7467600"/>
              <a:gd name="connsiteY222" fmla="*/ 3723577 h 6858000"/>
              <a:gd name="connsiteX223" fmla="*/ 4000461 w 7467600"/>
              <a:gd name="connsiteY223" fmla="*/ 3855966 h 6858000"/>
              <a:gd name="connsiteX224" fmla="*/ 4088180 w 7467600"/>
              <a:gd name="connsiteY224" fmla="*/ 3929774 h 6858000"/>
              <a:gd name="connsiteX225" fmla="*/ 4184555 w 7467600"/>
              <a:gd name="connsiteY225" fmla="*/ 4010683 h 6858000"/>
              <a:gd name="connsiteX226" fmla="*/ 4399563 w 7467600"/>
              <a:gd name="connsiteY226" fmla="*/ 4158106 h 6858000"/>
              <a:gd name="connsiteX227" fmla="*/ 4684469 w 7467600"/>
              <a:gd name="connsiteY227" fmla="*/ 4364680 h 6858000"/>
              <a:gd name="connsiteX228" fmla="*/ 4690271 w 7467600"/>
              <a:gd name="connsiteY228" fmla="*/ 4370034 h 6858000"/>
              <a:gd name="connsiteX229" fmla="*/ 4136093 w 7467600"/>
              <a:gd name="connsiteY229" fmla="*/ 3858466 h 6858000"/>
              <a:gd name="connsiteX230" fmla="*/ 3670252 w 7467600"/>
              <a:gd name="connsiteY230" fmla="*/ 3622798 h 6858000"/>
              <a:gd name="connsiteX231" fmla="*/ 4440129 w 7467600"/>
              <a:gd name="connsiteY231" fmla="*/ 3448571 h 6858000"/>
              <a:gd name="connsiteX232" fmla="*/ 4856525 w 7467600"/>
              <a:gd name="connsiteY232" fmla="*/ 3915351 h 6858000"/>
              <a:gd name="connsiteX233" fmla="*/ 5059055 w 7467600"/>
              <a:gd name="connsiteY233" fmla="*/ 4108918 h 6858000"/>
              <a:gd name="connsiteX234" fmla="*/ 5290070 w 7467600"/>
              <a:gd name="connsiteY234" fmla="*/ 4263619 h 6858000"/>
              <a:gd name="connsiteX235" fmla="*/ 4834991 w 7467600"/>
              <a:gd name="connsiteY235" fmla="*/ 3830985 h 6858000"/>
              <a:gd name="connsiteX236" fmla="*/ 4440129 w 7467600"/>
              <a:gd name="connsiteY236" fmla="*/ 3448571 h 6858000"/>
              <a:gd name="connsiteX237" fmla="*/ 4441737 w 7467600"/>
              <a:gd name="connsiteY237" fmla="*/ 3399734 h 6858000"/>
              <a:gd name="connsiteX238" fmla="*/ 4431236 w 7467600"/>
              <a:gd name="connsiteY238" fmla="*/ 3400954 h 6858000"/>
              <a:gd name="connsiteX239" fmla="*/ 4557150 w 7467600"/>
              <a:gd name="connsiteY239" fmla="*/ 3510023 h 6858000"/>
              <a:gd name="connsiteX240" fmla="*/ 4856936 w 7467600"/>
              <a:gd name="connsiteY240" fmla="*/ 3809146 h 6858000"/>
              <a:gd name="connsiteX241" fmla="*/ 5111996 w 7467600"/>
              <a:gd name="connsiteY241" fmla="*/ 4065759 h 6858000"/>
              <a:gd name="connsiteX242" fmla="*/ 5388878 w 7467600"/>
              <a:gd name="connsiteY242" fmla="*/ 4300185 h 6858000"/>
              <a:gd name="connsiteX243" fmla="*/ 5425556 w 7467600"/>
              <a:gd name="connsiteY243" fmla="*/ 4308967 h 6858000"/>
              <a:gd name="connsiteX244" fmla="*/ 4943646 w 7467600"/>
              <a:gd name="connsiteY244" fmla="*/ 3822916 h 6858000"/>
              <a:gd name="connsiteX245" fmla="*/ 4594837 w 7467600"/>
              <a:gd name="connsiteY245" fmla="*/ 3532274 h 6858000"/>
              <a:gd name="connsiteX246" fmla="*/ 4441737 w 7467600"/>
              <a:gd name="connsiteY246" fmla="*/ 3399734 h 6858000"/>
              <a:gd name="connsiteX247" fmla="*/ 5425834 w 7467600"/>
              <a:gd name="connsiteY247" fmla="*/ 3162785 h 6858000"/>
              <a:gd name="connsiteX248" fmla="*/ 5401644 w 7467600"/>
              <a:gd name="connsiteY248" fmla="*/ 3617847 h 6858000"/>
              <a:gd name="connsiteX249" fmla="*/ 5467256 w 7467600"/>
              <a:gd name="connsiteY249" fmla="*/ 4175494 h 6858000"/>
              <a:gd name="connsiteX250" fmla="*/ 5448069 w 7467600"/>
              <a:gd name="connsiteY250" fmla="*/ 3567554 h 6858000"/>
              <a:gd name="connsiteX251" fmla="*/ 5425834 w 7467600"/>
              <a:gd name="connsiteY251" fmla="*/ 3162785 h 6858000"/>
              <a:gd name="connsiteX252" fmla="*/ 1318687 w 7467600"/>
              <a:gd name="connsiteY252" fmla="*/ 3113840 h 6858000"/>
              <a:gd name="connsiteX253" fmla="*/ 1066793 w 7467600"/>
              <a:gd name="connsiteY253" fmla="*/ 3212171 h 6858000"/>
              <a:gd name="connsiteX254" fmla="*/ 993319 w 7467600"/>
              <a:gd name="connsiteY254" fmla="*/ 3247648 h 6858000"/>
              <a:gd name="connsiteX255" fmla="*/ 853081 w 7467600"/>
              <a:gd name="connsiteY255" fmla="*/ 3312410 h 6858000"/>
              <a:gd name="connsiteX256" fmla="*/ 805957 w 7467600"/>
              <a:gd name="connsiteY256" fmla="*/ 3330443 h 6858000"/>
              <a:gd name="connsiteX257" fmla="*/ 1318687 w 7467600"/>
              <a:gd name="connsiteY257" fmla="*/ 3113840 h 6858000"/>
              <a:gd name="connsiteX258" fmla="*/ 5453702 w 7467600"/>
              <a:gd name="connsiteY258" fmla="*/ 3090882 h 6858000"/>
              <a:gd name="connsiteX259" fmla="*/ 5480135 w 7467600"/>
              <a:gd name="connsiteY259" fmla="*/ 3565802 h 6858000"/>
              <a:gd name="connsiteX260" fmla="*/ 5499023 w 7467600"/>
              <a:gd name="connsiteY260" fmla="*/ 4166310 h 6858000"/>
              <a:gd name="connsiteX261" fmla="*/ 5547022 w 7467600"/>
              <a:gd name="connsiteY261" fmla="*/ 3607838 h 6858000"/>
              <a:gd name="connsiteX262" fmla="*/ 5515964 w 7467600"/>
              <a:gd name="connsiteY262" fmla="*/ 3378541 h 6858000"/>
              <a:gd name="connsiteX263" fmla="*/ 5453702 w 7467600"/>
              <a:gd name="connsiteY263" fmla="*/ 3090882 h 6858000"/>
              <a:gd name="connsiteX264" fmla="*/ 1238695 w 7467600"/>
              <a:gd name="connsiteY264" fmla="*/ 3076820 h 6858000"/>
              <a:gd name="connsiteX265" fmla="*/ 716371 w 7467600"/>
              <a:gd name="connsiteY265" fmla="*/ 3293249 h 6858000"/>
              <a:gd name="connsiteX266" fmla="*/ 579522 w 7467600"/>
              <a:gd name="connsiteY266" fmla="*/ 3371759 h 6858000"/>
              <a:gd name="connsiteX267" fmla="*/ 600288 w 7467600"/>
              <a:gd name="connsiteY267" fmla="*/ 3365555 h 6858000"/>
              <a:gd name="connsiteX268" fmla="*/ 840692 w 7467600"/>
              <a:gd name="connsiteY268" fmla="*/ 3284921 h 6858000"/>
              <a:gd name="connsiteX269" fmla="*/ 979248 w 7467600"/>
              <a:gd name="connsiteY269" fmla="*/ 3221003 h 6858000"/>
              <a:gd name="connsiteX270" fmla="*/ 1053282 w 7467600"/>
              <a:gd name="connsiteY270" fmla="*/ 3185247 h 6858000"/>
              <a:gd name="connsiteX271" fmla="*/ 1320603 w 7467600"/>
              <a:gd name="connsiteY271" fmla="*/ 3081281 h 6858000"/>
              <a:gd name="connsiteX272" fmla="*/ 1238695 w 7467600"/>
              <a:gd name="connsiteY272" fmla="*/ 3076820 h 6858000"/>
              <a:gd name="connsiteX273" fmla="*/ 5425627 w 7467600"/>
              <a:gd name="connsiteY273" fmla="*/ 2954192 h 6858000"/>
              <a:gd name="connsiteX274" fmla="*/ 5470770 w 7467600"/>
              <a:gd name="connsiteY274" fmla="*/ 3005435 h 6858000"/>
              <a:gd name="connsiteX275" fmla="*/ 5519779 w 7467600"/>
              <a:gd name="connsiteY275" fmla="*/ 4359223 h 6858000"/>
              <a:gd name="connsiteX276" fmla="*/ 5520293 w 7467600"/>
              <a:gd name="connsiteY276" fmla="*/ 4360602 h 6858000"/>
              <a:gd name="connsiteX277" fmla="*/ 5767221 w 7467600"/>
              <a:gd name="connsiteY277" fmla="*/ 4665564 h 6858000"/>
              <a:gd name="connsiteX278" fmla="*/ 6937169 w 7467600"/>
              <a:gd name="connsiteY278" fmla="*/ 4815941 h 6858000"/>
              <a:gd name="connsiteX279" fmla="*/ 6953922 w 7467600"/>
              <a:gd name="connsiteY279" fmla="*/ 4890068 h 6858000"/>
              <a:gd name="connsiteX280" fmla="*/ 6071359 w 7467600"/>
              <a:gd name="connsiteY280" fmla="*/ 4770770 h 6858000"/>
              <a:gd name="connsiteX281" fmla="*/ 6038839 w 7467600"/>
              <a:gd name="connsiteY281" fmla="*/ 4764474 h 6858000"/>
              <a:gd name="connsiteX282" fmla="*/ 6038706 w 7467600"/>
              <a:gd name="connsiteY282" fmla="*/ 4763847 h 6858000"/>
              <a:gd name="connsiteX283" fmla="*/ 6037784 w 7467600"/>
              <a:gd name="connsiteY283" fmla="*/ 4764270 h 6858000"/>
              <a:gd name="connsiteX284" fmla="*/ 6038839 w 7467600"/>
              <a:gd name="connsiteY284" fmla="*/ 4764474 h 6858000"/>
              <a:gd name="connsiteX285" fmla="*/ 6040338 w 7467600"/>
              <a:gd name="connsiteY285" fmla="*/ 4771418 h 6858000"/>
              <a:gd name="connsiteX286" fmla="*/ 6024488 w 7467600"/>
              <a:gd name="connsiteY286" fmla="*/ 4809903 h 6858000"/>
              <a:gd name="connsiteX287" fmla="*/ 5599771 w 7467600"/>
              <a:gd name="connsiteY287" fmla="*/ 5509652 h 6858000"/>
              <a:gd name="connsiteX288" fmla="*/ 5548843 w 7467600"/>
              <a:gd name="connsiteY288" fmla="*/ 5563845 h 6858000"/>
              <a:gd name="connsiteX289" fmla="*/ 5940952 w 7467600"/>
              <a:gd name="connsiteY289" fmla="*/ 6250028 h 6858000"/>
              <a:gd name="connsiteX290" fmla="*/ 6043441 w 7467600"/>
              <a:gd name="connsiteY290" fmla="*/ 6665847 h 6858000"/>
              <a:gd name="connsiteX291" fmla="*/ 6093432 w 7467600"/>
              <a:gd name="connsiteY291" fmla="*/ 6858000 h 6858000"/>
              <a:gd name="connsiteX292" fmla="*/ 6034344 w 7467600"/>
              <a:gd name="connsiteY292" fmla="*/ 6858000 h 6858000"/>
              <a:gd name="connsiteX293" fmla="*/ 6026679 w 7467600"/>
              <a:gd name="connsiteY293" fmla="*/ 6836959 h 6858000"/>
              <a:gd name="connsiteX294" fmla="*/ 5800441 w 7467600"/>
              <a:gd name="connsiteY294" fmla="*/ 6335286 h 6858000"/>
              <a:gd name="connsiteX295" fmla="*/ 5526562 w 7467600"/>
              <a:gd name="connsiteY295" fmla="*/ 5705388 h 6858000"/>
              <a:gd name="connsiteX296" fmla="*/ 5519640 w 7467600"/>
              <a:gd name="connsiteY296" fmla="*/ 5683774 h 6858000"/>
              <a:gd name="connsiteX297" fmla="*/ 5844559 w 7467600"/>
              <a:gd name="connsiteY297" fmla="*/ 6553349 h 6858000"/>
              <a:gd name="connsiteX298" fmla="*/ 5975994 w 7467600"/>
              <a:gd name="connsiteY298" fmla="*/ 6858000 h 6858000"/>
              <a:gd name="connsiteX299" fmla="*/ 5898547 w 7467600"/>
              <a:gd name="connsiteY299" fmla="*/ 6858000 h 6858000"/>
              <a:gd name="connsiteX300" fmla="*/ 5682041 w 7467600"/>
              <a:gd name="connsiteY300" fmla="*/ 6355860 h 6858000"/>
              <a:gd name="connsiteX301" fmla="*/ 5461758 w 7467600"/>
              <a:gd name="connsiteY301" fmla="*/ 5820220 h 6858000"/>
              <a:gd name="connsiteX302" fmla="*/ 5237282 w 7467600"/>
              <a:gd name="connsiteY302" fmla="*/ 6579086 h 6858000"/>
              <a:gd name="connsiteX303" fmla="*/ 5115009 w 7467600"/>
              <a:gd name="connsiteY303" fmla="*/ 6858000 h 6858000"/>
              <a:gd name="connsiteX304" fmla="*/ 5028074 w 7467600"/>
              <a:gd name="connsiteY304" fmla="*/ 6858000 h 6858000"/>
              <a:gd name="connsiteX305" fmla="*/ 5079508 w 7467600"/>
              <a:gd name="connsiteY305" fmla="*/ 6749074 h 6858000"/>
              <a:gd name="connsiteX306" fmla="*/ 5371846 w 7467600"/>
              <a:gd name="connsiteY306" fmla="*/ 5924413 h 6858000"/>
              <a:gd name="connsiteX307" fmla="*/ 5270512 w 7467600"/>
              <a:gd name="connsiteY307" fmla="*/ 6138975 h 6858000"/>
              <a:gd name="connsiteX308" fmla="*/ 5062409 w 7467600"/>
              <a:gd name="connsiteY308" fmla="*/ 6653544 h 6858000"/>
              <a:gd name="connsiteX309" fmla="*/ 5036628 w 7467600"/>
              <a:gd name="connsiteY309" fmla="*/ 6754247 h 6858000"/>
              <a:gd name="connsiteX310" fmla="*/ 5009112 w 7467600"/>
              <a:gd name="connsiteY310" fmla="*/ 6858000 h 6858000"/>
              <a:gd name="connsiteX311" fmla="*/ 4976679 w 7467600"/>
              <a:gd name="connsiteY311" fmla="*/ 6858000 h 6858000"/>
              <a:gd name="connsiteX312" fmla="*/ 5006537 w 7467600"/>
              <a:gd name="connsiteY312" fmla="*/ 6747068 h 6858000"/>
              <a:gd name="connsiteX313" fmla="*/ 5032723 w 7467600"/>
              <a:gd name="connsiteY313" fmla="*/ 6644957 h 6858000"/>
              <a:gd name="connsiteX314" fmla="*/ 5242949 w 7467600"/>
              <a:gd name="connsiteY314" fmla="*/ 6125175 h 6858000"/>
              <a:gd name="connsiteX315" fmla="*/ 5286321 w 7467600"/>
              <a:gd name="connsiteY315" fmla="*/ 6033555 h 6858000"/>
              <a:gd name="connsiteX316" fmla="*/ 5008210 w 7467600"/>
              <a:gd name="connsiteY316" fmla="*/ 6649194 h 6858000"/>
              <a:gd name="connsiteX317" fmla="*/ 4986321 w 7467600"/>
              <a:gd name="connsiteY317" fmla="*/ 6765687 h 6858000"/>
              <a:gd name="connsiteX318" fmla="*/ 4973474 w 7467600"/>
              <a:gd name="connsiteY318" fmla="*/ 6858000 h 6858000"/>
              <a:gd name="connsiteX319" fmla="*/ 4907178 w 7467600"/>
              <a:gd name="connsiteY319" fmla="*/ 6858000 h 6858000"/>
              <a:gd name="connsiteX320" fmla="*/ 4910810 w 7467600"/>
              <a:gd name="connsiteY320" fmla="*/ 6829660 h 6858000"/>
              <a:gd name="connsiteX321" fmla="*/ 4987461 w 7467600"/>
              <a:gd name="connsiteY321" fmla="*/ 6432994 h 6858000"/>
              <a:gd name="connsiteX322" fmla="*/ 5179262 w 7467600"/>
              <a:gd name="connsiteY322" fmla="*/ 6035044 h 6858000"/>
              <a:gd name="connsiteX323" fmla="*/ 4689678 w 7467600"/>
              <a:gd name="connsiteY323" fmla="*/ 6440241 h 6858000"/>
              <a:gd name="connsiteX324" fmla="*/ 4477543 w 7467600"/>
              <a:gd name="connsiteY324" fmla="*/ 6674836 h 6858000"/>
              <a:gd name="connsiteX325" fmla="*/ 4329957 w 7467600"/>
              <a:gd name="connsiteY325" fmla="*/ 6858000 h 6858000"/>
              <a:gd name="connsiteX326" fmla="*/ 4218595 w 7467600"/>
              <a:gd name="connsiteY326" fmla="*/ 6858000 h 6858000"/>
              <a:gd name="connsiteX327" fmla="*/ 4368888 w 7467600"/>
              <a:gd name="connsiteY327" fmla="*/ 6668412 h 6858000"/>
              <a:gd name="connsiteX328" fmla="*/ 4563091 w 7467600"/>
              <a:gd name="connsiteY328" fmla="*/ 6442508 h 6858000"/>
              <a:gd name="connsiteX329" fmla="*/ 5387324 w 7467600"/>
              <a:gd name="connsiteY329" fmla="*/ 5705830 h 6858000"/>
              <a:gd name="connsiteX330" fmla="*/ 5073620 w 7467600"/>
              <a:gd name="connsiteY330" fmla="*/ 5955437 h 6858000"/>
              <a:gd name="connsiteX331" fmla="*/ 4689789 w 7467600"/>
              <a:gd name="connsiteY331" fmla="*/ 6268382 h 6858000"/>
              <a:gd name="connsiteX332" fmla="*/ 4418722 w 7467600"/>
              <a:gd name="connsiteY332" fmla="*/ 6570886 h 6858000"/>
              <a:gd name="connsiteX333" fmla="*/ 4214944 w 7467600"/>
              <a:gd name="connsiteY333" fmla="*/ 6858000 h 6858000"/>
              <a:gd name="connsiteX334" fmla="*/ 4177898 w 7467600"/>
              <a:gd name="connsiteY334" fmla="*/ 6858000 h 6858000"/>
              <a:gd name="connsiteX335" fmla="*/ 4391597 w 7467600"/>
              <a:gd name="connsiteY335" fmla="*/ 6556370 h 6858000"/>
              <a:gd name="connsiteX336" fmla="*/ 4668889 w 7467600"/>
              <a:gd name="connsiteY336" fmla="*/ 6246399 h 6858000"/>
              <a:gd name="connsiteX337" fmla="*/ 5055427 w 7467600"/>
              <a:gd name="connsiteY337" fmla="*/ 5931476 h 6858000"/>
              <a:gd name="connsiteX338" fmla="*/ 5371814 w 7467600"/>
              <a:gd name="connsiteY338" fmla="*/ 5678975 h 6858000"/>
              <a:gd name="connsiteX339" fmla="*/ 4987918 w 7467600"/>
              <a:gd name="connsiteY339" fmla="*/ 5838701 h 6858000"/>
              <a:gd name="connsiteX340" fmla="*/ 4317146 w 7467600"/>
              <a:gd name="connsiteY340" fmla="*/ 6587716 h 6858000"/>
              <a:gd name="connsiteX341" fmla="*/ 4171627 w 7467600"/>
              <a:gd name="connsiteY341" fmla="*/ 6858000 h 6858000"/>
              <a:gd name="connsiteX342" fmla="*/ 4081585 w 7467600"/>
              <a:gd name="connsiteY342" fmla="*/ 6858000 h 6858000"/>
              <a:gd name="connsiteX343" fmla="*/ 4238603 w 7467600"/>
              <a:gd name="connsiteY343" fmla="*/ 6559341 h 6858000"/>
              <a:gd name="connsiteX344" fmla="*/ 4778333 w 7467600"/>
              <a:gd name="connsiteY344" fmla="*/ 5873626 h 6858000"/>
              <a:gd name="connsiteX345" fmla="*/ 5414185 w 7467600"/>
              <a:gd name="connsiteY345" fmla="*/ 5573882 h 6858000"/>
              <a:gd name="connsiteX346" fmla="*/ 5959648 w 7467600"/>
              <a:gd name="connsiteY346" fmla="*/ 4760797 h 6858000"/>
              <a:gd name="connsiteX347" fmla="*/ 5355019 w 7467600"/>
              <a:gd name="connsiteY347" fmla="*/ 4734672 h 6858000"/>
              <a:gd name="connsiteX348" fmla="*/ 5083565 w 7467600"/>
              <a:gd name="connsiteY348" fmla="*/ 5179121 h 6858000"/>
              <a:gd name="connsiteX349" fmla="*/ 4713577 w 7467600"/>
              <a:gd name="connsiteY349" fmla="*/ 5616803 h 6858000"/>
              <a:gd name="connsiteX350" fmla="*/ 3989559 w 7467600"/>
              <a:gd name="connsiteY350" fmla="*/ 6145945 h 6858000"/>
              <a:gd name="connsiteX351" fmla="*/ 3939824 w 7467600"/>
              <a:gd name="connsiteY351" fmla="*/ 6066900 h 6858000"/>
              <a:gd name="connsiteX352" fmla="*/ 4584537 w 7467600"/>
              <a:gd name="connsiteY352" fmla="*/ 5324826 h 6858000"/>
              <a:gd name="connsiteX353" fmla="*/ 5037105 w 7467600"/>
              <a:gd name="connsiteY353" fmla="*/ 5088765 h 6858000"/>
              <a:gd name="connsiteX354" fmla="*/ 5039930 w 7467600"/>
              <a:gd name="connsiteY354" fmla="*/ 5089585 h 6858000"/>
              <a:gd name="connsiteX355" fmla="*/ 5263764 w 7467600"/>
              <a:gd name="connsiteY355" fmla="*/ 4735525 h 6858000"/>
              <a:gd name="connsiteX356" fmla="*/ 4086300 w 7467600"/>
              <a:gd name="connsiteY356" fmla="*/ 4884599 h 6858000"/>
              <a:gd name="connsiteX357" fmla="*/ 4085485 w 7467600"/>
              <a:gd name="connsiteY357" fmla="*/ 4899070 h 6858000"/>
              <a:gd name="connsiteX358" fmla="*/ 3871915 w 7467600"/>
              <a:gd name="connsiteY358" fmla="*/ 5253645 h 6858000"/>
              <a:gd name="connsiteX359" fmla="*/ 3799374 w 7467600"/>
              <a:gd name="connsiteY359" fmla="*/ 5466127 h 6858000"/>
              <a:gd name="connsiteX360" fmla="*/ 3498850 w 7467600"/>
              <a:gd name="connsiteY360" fmla="*/ 6661888 h 6858000"/>
              <a:gd name="connsiteX361" fmla="*/ 3399216 w 7467600"/>
              <a:gd name="connsiteY361" fmla="*/ 6858000 h 6858000"/>
              <a:gd name="connsiteX362" fmla="*/ 3303688 w 7467600"/>
              <a:gd name="connsiteY362" fmla="*/ 6858000 h 6858000"/>
              <a:gd name="connsiteX363" fmla="*/ 3391774 w 7467600"/>
              <a:gd name="connsiteY363" fmla="*/ 6697181 h 6858000"/>
              <a:gd name="connsiteX364" fmla="*/ 3735540 w 7467600"/>
              <a:gd name="connsiteY364" fmla="*/ 5546923 h 6858000"/>
              <a:gd name="connsiteX365" fmla="*/ 3729438 w 7467600"/>
              <a:gd name="connsiteY365" fmla="*/ 5569058 h 6858000"/>
              <a:gd name="connsiteX366" fmla="*/ 3707782 w 7467600"/>
              <a:gd name="connsiteY366" fmla="*/ 5644908 h 6858000"/>
              <a:gd name="connsiteX367" fmla="*/ 3583827 w 7467600"/>
              <a:gd name="connsiteY367" fmla="*/ 6039215 h 6858000"/>
              <a:gd name="connsiteX368" fmla="*/ 3547861 w 7467600"/>
              <a:gd name="connsiteY368" fmla="*/ 6129609 h 6858000"/>
              <a:gd name="connsiteX369" fmla="*/ 3490905 w 7467600"/>
              <a:gd name="connsiteY369" fmla="*/ 6277660 h 6858000"/>
              <a:gd name="connsiteX370" fmla="*/ 3455859 w 7467600"/>
              <a:gd name="connsiteY370" fmla="*/ 6391301 h 6858000"/>
              <a:gd name="connsiteX371" fmla="*/ 3429112 w 7467600"/>
              <a:gd name="connsiteY371" fmla="*/ 6479469 h 6858000"/>
              <a:gd name="connsiteX372" fmla="*/ 3304862 w 7467600"/>
              <a:gd name="connsiteY372" fmla="*/ 6796476 h 6858000"/>
              <a:gd name="connsiteX373" fmla="*/ 3276071 w 7467600"/>
              <a:gd name="connsiteY373" fmla="*/ 6858000 h 6858000"/>
              <a:gd name="connsiteX374" fmla="*/ 3240805 w 7467600"/>
              <a:gd name="connsiteY374" fmla="*/ 6858000 h 6858000"/>
              <a:gd name="connsiteX375" fmla="*/ 3275917 w 7467600"/>
              <a:gd name="connsiteY375" fmla="*/ 6783192 h 6858000"/>
              <a:gd name="connsiteX376" fmla="*/ 3399358 w 7467600"/>
              <a:gd name="connsiteY376" fmla="*/ 6469011 h 6858000"/>
              <a:gd name="connsiteX377" fmla="*/ 3425650 w 7467600"/>
              <a:gd name="connsiteY377" fmla="*/ 6381333 h 6858000"/>
              <a:gd name="connsiteX378" fmla="*/ 3460661 w 7467600"/>
              <a:gd name="connsiteY378" fmla="*/ 6266763 h 6858000"/>
              <a:gd name="connsiteX379" fmla="*/ 3518021 w 7467600"/>
              <a:gd name="connsiteY379" fmla="*/ 6117298 h 6858000"/>
              <a:gd name="connsiteX380" fmla="*/ 3554035 w 7467600"/>
              <a:gd name="connsiteY380" fmla="*/ 6027832 h 6858000"/>
              <a:gd name="connsiteX381" fmla="*/ 3677174 w 7467600"/>
              <a:gd name="connsiteY381" fmla="*/ 5636351 h 6858000"/>
              <a:gd name="connsiteX382" fmla="*/ 3698819 w 7467600"/>
              <a:gd name="connsiteY382" fmla="*/ 5560503 h 6858000"/>
              <a:gd name="connsiteX383" fmla="*/ 3702094 w 7467600"/>
              <a:gd name="connsiteY383" fmla="*/ 5549194 h 6858000"/>
              <a:gd name="connsiteX384" fmla="*/ 3398355 w 7467600"/>
              <a:gd name="connsiteY384" fmla="*/ 6094603 h 6858000"/>
              <a:gd name="connsiteX385" fmla="*/ 3193941 w 7467600"/>
              <a:gd name="connsiteY385" fmla="*/ 6798775 h 6858000"/>
              <a:gd name="connsiteX386" fmla="*/ 3184140 w 7467600"/>
              <a:gd name="connsiteY386" fmla="*/ 6858000 h 6858000"/>
              <a:gd name="connsiteX387" fmla="*/ 3099978 w 7467600"/>
              <a:gd name="connsiteY387" fmla="*/ 6858000 h 6858000"/>
              <a:gd name="connsiteX388" fmla="*/ 3101556 w 7467600"/>
              <a:gd name="connsiteY388" fmla="*/ 6843337 h 6858000"/>
              <a:gd name="connsiteX389" fmla="*/ 3370162 w 7467600"/>
              <a:gd name="connsiteY389" fmla="*/ 5785550 h 6858000"/>
              <a:gd name="connsiteX390" fmla="*/ 3746477 w 7467600"/>
              <a:gd name="connsiteY390" fmla="*/ 5377889 h 6858000"/>
              <a:gd name="connsiteX391" fmla="*/ 3863399 w 7467600"/>
              <a:gd name="connsiteY391" fmla="*/ 5087257 h 6858000"/>
              <a:gd name="connsiteX392" fmla="*/ 3968712 w 7467600"/>
              <a:gd name="connsiteY392" fmla="*/ 4913989 h 6858000"/>
              <a:gd name="connsiteX393" fmla="*/ 2792390 w 7467600"/>
              <a:gd name="connsiteY393" fmla="*/ 5382974 h 6858000"/>
              <a:gd name="connsiteX394" fmla="*/ 2714982 w 7467600"/>
              <a:gd name="connsiteY394" fmla="*/ 5427051 h 6858000"/>
              <a:gd name="connsiteX395" fmla="*/ 2813361 w 7467600"/>
              <a:gd name="connsiteY395" fmla="*/ 6023912 h 6858000"/>
              <a:gd name="connsiteX396" fmla="*/ 2688430 w 7467600"/>
              <a:gd name="connsiteY396" fmla="*/ 6801564 h 6858000"/>
              <a:gd name="connsiteX397" fmla="*/ 2629626 w 7467600"/>
              <a:gd name="connsiteY397" fmla="*/ 6763394 h 6858000"/>
              <a:gd name="connsiteX398" fmla="*/ 2565328 w 7467600"/>
              <a:gd name="connsiteY398" fmla="*/ 5516399 h 6858000"/>
              <a:gd name="connsiteX399" fmla="*/ 1922999 w 7467600"/>
              <a:gd name="connsiteY399" fmla="*/ 5980343 h 6858000"/>
              <a:gd name="connsiteX400" fmla="*/ 1950261 w 7467600"/>
              <a:gd name="connsiteY400" fmla="*/ 6405858 h 6858000"/>
              <a:gd name="connsiteX401" fmla="*/ 2365554 w 7467600"/>
              <a:gd name="connsiteY401" fmla="*/ 6759107 h 6858000"/>
              <a:gd name="connsiteX402" fmla="*/ 2424142 w 7467600"/>
              <a:gd name="connsiteY402" fmla="*/ 6858000 h 6858000"/>
              <a:gd name="connsiteX403" fmla="*/ 2395994 w 7467600"/>
              <a:gd name="connsiteY403" fmla="*/ 6858000 h 6858000"/>
              <a:gd name="connsiteX404" fmla="*/ 2392863 w 7467600"/>
              <a:gd name="connsiteY404" fmla="*/ 6852964 h 6858000"/>
              <a:gd name="connsiteX405" fmla="*/ 2017589 w 7467600"/>
              <a:gd name="connsiteY405" fmla="*/ 6493982 h 6858000"/>
              <a:gd name="connsiteX406" fmla="*/ 2147336 w 7467600"/>
              <a:gd name="connsiteY406" fmla="*/ 6594052 h 6858000"/>
              <a:gd name="connsiteX407" fmla="*/ 2207047 w 7467600"/>
              <a:gd name="connsiteY407" fmla="*/ 6654540 h 6858000"/>
              <a:gd name="connsiteX408" fmla="*/ 2299106 w 7467600"/>
              <a:gd name="connsiteY408" fmla="*/ 6778931 h 6858000"/>
              <a:gd name="connsiteX409" fmla="*/ 2314430 w 7467600"/>
              <a:gd name="connsiteY409" fmla="*/ 6801144 h 6858000"/>
              <a:gd name="connsiteX410" fmla="*/ 2352406 w 7467600"/>
              <a:gd name="connsiteY410" fmla="*/ 6858000 h 6858000"/>
              <a:gd name="connsiteX411" fmla="*/ 2314492 w 7467600"/>
              <a:gd name="connsiteY411" fmla="*/ 6858000 h 6858000"/>
              <a:gd name="connsiteX412" fmla="*/ 2288095 w 7467600"/>
              <a:gd name="connsiteY412" fmla="*/ 6818030 h 6858000"/>
              <a:gd name="connsiteX413" fmla="*/ 2272768 w 7467600"/>
              <a:gd name="connsiteY413" fmla="*/ 6795822 h 6858000"/>
              <a:gd name="connsiteX414" fmla="*/ 2182715 w 7467600"/>
              <a:gd name="connsiteY414" fmla="*/ 6675071 h 6858000"/>
              <a:gd name="connsiteX415" fmla="*/ 2032061 w 7467600"/>
              <a:gd name="connsiteY415" fmla="*/ 6541380 h 6858000"/>
              <a:gd name="connsiteX416" fmla="*/ 2257220 w 7467600"/>
              <a:gd name="connsiteY416" fmla="*/ 6826257 h 6858000"/>
              <a:gd name="connsiteX417" fmla="*/ 2281324 w 7467600"/>
              <a:gd name="connsiteY417" fmla="*/ 6858000 h 6858000"/>
              <a:gd name="connsiteX418" fmla="*/ 2242860 w 7467600"/>
              <a:gd name="connsiteY418" fmla="*/ 6858000 h 6858000"/>
              <a:gd name="connsiteX419" fmla="*/ 2232818 w 7467600"/>
              <a:gd name="connsiteY419" fmla="*/ 6844926 h 6858000"/>
              <a:gd name="connsiteX420" fmla="*/ 1990172 w 7467600"/>
              <a:gd name="connsiteY420" fmla="*/ 6542121 h 6858000"/>
              <a:gd name="connsiteX421" fmla="*/ 2124090 w 7467600"/>
              <a:gd name="connsiteY421" fmla="*/ 6761017 h 6858000"/>
              <a:gd name="connsiteX422" fmla="*/ 2200380 w 7467600"/>
              <a:gd name="connsiteY422" fmla="*/ 6858000 h 6858000"/>
              <a:gd name="connsiteX423" fmla="*/ 2147507 w 7467600"/>
              <a:gd name="connsiteY423" fmla="*/ 6858000 h 6858000"/>
              <a:gd name="connsiteX424" fmla="*/ 2070668 w 7467600"/>
              <a:gd name="connsiteY424" fmla="*/ 6761520 h 6858000"/>
              <a:gd name="connsiteX425" fmla="*/ 1975142 w 7467600"/>
              <a:gd name="connsiteY425" fmla="*/ 6585570 h 6858000"/>
              <a:gd name="connsiteX426" fmla="*/ 2050035 w 7467600"/>
              <a:gd name="connsiteY426" fmla="*/ 6813345 h 6858000"/>
              <a:gd name="connsiteX427" fmla="*/ 2063025 w 7467600"/>
              <a:gd name="connsiteY427" fmla="*/ 6858000 h 6858000"/>
              <a:gd name="connsiteX428" fmla="*/ 2021675 w 7467600"/>
              <a:gd name="connsiteY428" fmla="*/ 6858000 h 6858000"/>
              <a:gd name="connsiteX429" fmla="*/ 2019308 w 7467600"/>
              <a:gd name="connsiteY429" fmla="*/ 6847118 h 6858000"/>
              <a:gd name="connsiteX430" fmla="*/ 1938835 w 7467600"/>
              <a:gd name="connsiteY430" fmla="*/ 6551160 h 6858000"/>
              <a:gd name="connsiteX431" fmla="*/ 1953230 w 7467600"/>
              <a:gd name="connsiteY431" fmla="*/ 6759699 h 6858000"/>
              <a:gd name="connsiteX432" fmla="*/ 1956763 w 7467600"/>
              <a:gd name="connsiteY432" fmla="*/ 6778191 h 6858000"/>
              <a:gd name="connsiteX433" fmla="*/ 1967925 w 7467600"/>
              <a:gd name="connsiteY433" fmla="*/ 6858000 h 6858000"/>
              <a:gd name="connsiteX434" fmla="*/ 1936622 w 7467600"/>
              <a:gd name="connsiteY434" fmla="*/ 6858000 h 6858000"/>
              <a:gd name="connsiteX435" fmla="*/ 1926261 w 7467600"/>
              <a:gd name="connsiteY435" fmla="*/ 6784064 h 6858000"/>
              <a:gd name="connsiteX436" fmla="*/ 1922724 w 7467600"/>
              <a:gd name="connsiteY436" fmla="*/ 6765577 h 6858000"/>
              <a:gd name="connsiteX437" fmla="*/ 1904650 w 7467600"/>
              <a:gd name="connsiteY437" fmla="*/ 6639616 h 6858000"/>
              <a:gd name="connsiteX438" fmla="*/ 1885273 w 7467600"/>
              <a:gd name="connsiteY438" fmla="*/ 6858000 h 6858000"/>
              <a:gd name="connsiteX439" fmla="*/ 1854363 w 7467600"/>
              <a:gd name="connsiteY439" fmla="*/ 6858000 h 6858000"/>
              <a:gd name="connsiteX440" fmla="*/ 1880391 w 7467600"/>
              <a:gd name="connsiteY440" fmla="*/ 6603796 h 6858000"/>
              <a:gd name="connsiteX441" fmla="*/ 1818273 w 7467600"/>
              <a:gd name="connsiteY441" fmla="*/ 6715729 h 6858000"/>
              <a:gd name="connsiteX442" fmla="*/ 1794691 w 7467600"/>
              <a:gd name="connsiteY442" fmla="*/ 6843239 h 6858000"/>
              <a:gd name="connsiteX443" fmla="*/ 1794914 w 7467600"/>
              <a:gd name="connsiteY443" fmla="*/ 6858000 h 6858000"/>
              <a:gd name="connsiteX444" fmla="*/ 1746128 w 7467600"/>
              <a:gd name="connsiteY444" fmla="*/ 6858000 h 6858000"/>
              <a:gd name="connsiteX445" fmla="*/ 1753934 w 7467600"/>
              <a:gd name="connsiteY445" fmla="*/ 6724796 h 6858000"/>
              <a:gd name="connsiteX446" fmla="*/ 1792053 w 7467600"/>
              <a:gd name="connsiteY446" fmla="*/ 6572396 h 6858000"/>
              <a:gd name="connsiteX447" fmla="*/ 1862248 w 7467600"/>
              <a:gd name="connsiteY447" fmla="*/ 6266397 h 6858000"/>
              <a:gd name="connsiteX448" fmla="*/ 1862250 w 7467600"/>
              <a:gd name="connsiteY448" fmla="*/ 6033531 h 6858000"/>
              <a:gd name="connsiteX449" fmla="*/ 1211999 w 7467600"/>
              <a:gd name="connsiteY449" fmla="*/ 6683610 h 6858000"/>
              <a:gd name="connsiteX450" fmla="*/ 1213266 w 7467600"/>
              <a:gd name="connsiteY450" fmla="*/ 6691947 h 6858000"/>
              <a:gd name="connsiteX451" fmla="*/ 1203370 w 7467600"/>
              <a:gd name="connsiteY451" fmla="*/ 6850676 h 6858000"/>
              <a:gd name="connsiteX452" fmla="*/ 1203671 w 7467600"/>
              <a:gd name="connsiteY452" fmla="*/ 6858000 h 6858000"/>
              <a:gd name="connsiteX453" fmla="*/ 1143180 w 7467600"/>
              <a:gd name="connsiteY453" fmla="*/ 6858000 h 6858000"/>
              <a:gd name="connsiteX454" fmla="*/ 1142176 w 7467600"/>
              <a:gd name="connsiteY454" fmla="*/ 6766045 h 6858000"/>
              <a:gd name="connsiteX455" fmla="*/ 1067484 w 7467600"/>
              <a:gd name="connsiteY455" fmla="*/ 6858000 h 6858000"/>
              <a:gd name="connsiteX456" fmla="*/ 953928 w 7467600"/>
              <a:gd name="connsiteY456" fmla="*/ 6858000 h 6858000"/>
              <a:gd name="connsiteX457" fmla="*/ 959715 w 7467600"/>
              <a:gd name="connsiteY457" fmla="*/ 6850185 h 6858000"/>
              <a:gd name="connsiteX458" fmla="*/ 1483788 w 7467600"/>
              <a:gd name="connsiteY458" fmla="*/ 6259174 h 6858000"/>
              <a:gd name="connsiteX459" fmla="*/ 1100671 w 7467600"/>
              <a:gd name="connsiteY459" fmla="*/ 6252137 h 6858000"/>
              <a:gd name="connsiteX460" fmla="*/ 1090144 w 7467600"/>
              <a:gd name="connsiteY460" fmla="*/ 6256748 h 6858000"/>
              <a:gd name="connsiteX461" fmla="*/ 1095872 w 7467600"/>
              <a:gd name="connsiteY461" fmla="*/ 6271892 h 6858000"/>
              <a:gd name="connsiteX462" fmla="*/ 262785 w 7467600"/>
              <a:gd name="connsiteY462" fmla="*/ 6845450 h 6858000"/>
              <a:gd name="connsiteX463" fmla="*/ 209968 w 7467600"/>
              <a:gd name="connsiteY463" fmla="*/ 6770713 h 6858000"/>
              <a:gd name="connsiteX464" fmla="*/ 873460 w 7467600"/>
              <a:gd name="connsiteY464" fmla="*/ 6253768 h 6858000"/>
              <a:gd name="connsiteX465" fmla="*/ 192686 w 7467600"/>
              <a:gd name="connsiteY465" fmla="*/ 5849257 h 6858000"/>
              <a:gd name="connsiteX466" fmla="*/ 4696 w 7467600"/>
              <a:gd name="connsiteY466" fmla="*/ 5697668 h 6858000"/>
              <a:gd name="connsiteX467" fmla="*/ 0 w 7467600"/>
              <a:gd name="connsiteY467" fmla="*/ 5689984 h 6858000"/>
              <a:gd name="connsiteX468" fmla="*/ 0 w 7467600"/>
              <a:gd name="connsiteY468" fmla="*/ 5513472 h 6858000"/>
              <a:gd name="connsiteX469" fmla="*/ 174101 w 7467600"/>
              <a:gd name="connsiteY469" fmla="*/ 5620277 h 6858000"/>
              <a:gd name="connsiteX470" fmla="*/ 891800 w 7467600"/>
              <a:gd name="connsiteY470" fmla="*/ 6036935 h 6858000"/>
              <a:gd name="connsiteX471" fmla="*/ 1072219 w 7467600"/>
              <a:gd name="connsiteY471" fmla="*/ 6169443 h 6858000"/>
              <a:gd name="connsiteX472" fmla="*/ 1074117 w 7467600"/>
              <a:gd name="connsiteY472" fmla="*/ 6170301 h 6858000"/>
              <a:gd name="connsiteX473" fmla="*/ 1083114 w 7467600"/>
              <a:gd name="connsiteY473" fmla="*/ 6174131 h 6858000"/>
              <a:gd name="connsiteX474" fmla="*/ 1543010 w 7467600"/>
              <a:gd name="connsiteY474" fmla="*/ 6191140 h 6858000"/>
              <a:gd name="connsiteX475" fmla="*/ 1551080 w 7467600"/>
              <a:gd name="connsiteY475" fmla="*/ 6195006 h 6858000"/>
              <a:gd name="connsiteX476" fmla="*/ 2345443 w 7467600"/>
              <a:gd name="connsiteY476" fmla="*/ 5549882 h 6858000"/>
              <a:gd name="connsiteX477" fmla="*/ 1721499 w 7467600"/>
              <a:gd name="connsiteY477" fmla="*/ 5599969 h 6858000"/>
              <a:gd name="connsiteX478" fmla="*/ 767716 w 7467600"/>
              <a:gd name="connsiteY478" fmla="*/ 5472768 h 6858000"/>
              <a:gd name="connsiteX479" fmla="*/ 722147 w 7467600"/>
              <a:gd name="connsiteY479" fmla="*/ 5393091 h 6858000"/>
              <a:gd name="connsiteX480" fmla="*/ 1485552 w 7467600"/>
              <a:gd name="connsiteY480" fmla="*/ 5313202 h 6858000"/>
              <a:gd name="connsiteX481" fmla="*/ 2143004 w 7467600"/>
              <a:gd name="connsiteY481" fmla="*/ 5402420 h 6858000"/>
              <a:gd name="connsiteX482" fmla="*/ 1933391 w 7467600"/>
              <a:gd name="connsiteY482" fmla="*/ 5156971 h 6858000"/>
              <a:gd name="connsiteX483" fmla="*/ 1827118 w 7467600"/>
              <a:gd name="connsiteY483" fmla="*/ 4968410 h 6858000"/>
              <a:gd name="connsiteX484" fmla="*/ 1837349 w 7467600"/>
              <a:gd name="connsiteY484" fmla="*/ 4956357 h 6858000"/>
              <a:gd name="connsiteX485" fmla="*/ 2162835 w 7467600"/>
              <a:gd name="connsiteY485" fmla="*/ 5187853 h 6858000"/>
              <a:gd name="connsiteX486" fmla="*/ 2257167 w 7467600"/>
              <a:gd name="connsiteY486" fmla="*/ 5462123 h 6858000"/>
              <a:gd name="connsiteX487" fmla="*/ 2261598 w 7467600"/>
              <a:gd name="connsiteY487" fmla="*/ 5467998 h 6858000"/>
              <a:gd name="connsiteX488" fmla="*/ 2437177 w 7467600"/>
              <a:gd name="connsiteY488" fmla="*/ 5479608 h 6858000"/>
              <a:gd name="connsiteX489" fmla="*/ 2445247 w 7467600"/>
              <a:gd name="connsiteY489" fmla="*/ 5483476 h 6858000"/>
              <a:gd name="connsiteX490" fmla="*/ 2743626 w 7467600"/>
              <a:gd name="connsiteY490" fmla="*/ 5304819 h 6858000"/>
              <a:gd name="connsiteX491" fmla="*/ 3048102 w 7467600"/>
              <a:gd name="connsiteY491" fmla="*/ 5150595 h 6858000"/>
              <a:gd name="connsiteX492" fmla="*/ 1799414 w 7467600"/>
              <a:gd name="connsiteY492" fmla="*/ 4694732 h 6858000"/>
              <a:gd name="connsiteX493" fmla="*/ 1771735 w 7467600"/>
              <a:gd name="connsiteY493" fmla="*/ 4619929 h 6858000"/>
              <a:gd name="connsiteX494" fmla="*/ 3104273 w 7467600"/>
              <a:gd name="connsiteY494" fmla="*/ 5076159 h 6858000"/>
              <a:gd name="connsiteX495" fmla="*/ 3113245 w 7467600"/>
              <a:gd name="connsiteY495" fmla="*/ 5090705 h 6858000"/>
              <a:gd name="connsiteX496" fmla="*/ 3126294 w 7467600"/>
              <a:gd name="connsiteY496" fmla="*/ 5114400 h 6858000"/>
              <a:gd name="connsiteX497" fmla="*/ 3937433 w 7467600"/>
              <a:gd name="connsiteY497" fmla="*/ 4830473 h 6858000"/>
              <a:gd name="connsiteX498" fmla="*/ 3590475 w 7467600"/>
              <a:gd name="connsiteY498" fmla="*/ 4597974 h 6858000"/>
              <a:gd name="connsiteX499" fmla="*/ 3100264 w 7467600"/>
              <a:gd name="connsiteY499" fmla="*/ 4579845 h 6858000"/>
              <a:gd name="connsiteX500" fmla="*/ 2183576 w 7467600"/>
              <a:gd name="connsiteY500" fmla="*/ 4227150 h 6858000"/>
              <a:gd name="connsiteX501" fmla="*/ 2151029 w 7467600"/>
              <a:gd name="connsiteY501" fmla="*/ 4146947 h 6858000"/>
              <a:gd name="connsiteX502" fmla="*/ 3563434 w 7467600"/>
              <a:gd name="connsiteY502" fmla="*/ 4469115 h 6858000"/>
              <a:gd name="connsiteX503" fmla="*/ 3177952 w 7467600"/>
              <a:gd name="connsiteY503" fmla="*/ 3657386 h 6858000"/>
              <a:gd name="connsiteX504" fmla="*/ 3189263 w 7467600"/>
              <a:gd name="connsiteY504" fmla="*/ 3625726 h 6858000"/>
              <a:gd name="connsiteX505" fmla="*/ 3560912 w 7467600"/>
              <a:gd name="connsiteY505" fmla="*/ 4079863 h 6858000"/>
              <a:gd name="connsiteX506" fmla="*/ 3626636 w 7467600"/>
              <a:gd name="connsiteY506" fmla="*/ 4512230 h 6858000"/>
              <a:gd name="connsiteX507" fmla="*/ 3653088 w 7467600"/>
              <a:gd name="connsiteY507" fmla="*/ 4521417 h 6858000"/>
              <a:gd name="connsiteX508" fmla="*/ 3988128 w 7467600"/>
              <a:gd name="connsiteY508" fmla="*/ 4817267 h 6858000"/>
              <a:gd name="connsiteX509" fmla="*/ 4830582 w 7467600"/>
              <a:gd name="connsiteY509" fmla="*/ 4676000 h 6858000"/>
              <a:gd name="connsiteX510" fmla="*/ 4830100 w 7467600"/>
              <a:gd name="connsiteY510" fmla="*/ 4675554 h 6858000"/>
              <a:gd name="connsiteX511" fmla="*/ 4036318 w 7467600"/>
              <a:gd name="connsiteY511" fmla="*/ 4147013 h 6858000"/>
              <a:gd name="connsiteX512" fmla="*/ 3432098 w 7467600"/>
              <a:gd name="connsiteY512" fmla="*/ 3537312 h 6858000"/>
              <a:gd name="connsiteX513" fmla="*/ 3446761 w 7467600"/>
              <a:gd name="connsiteY513" fmla="*/ 3461278 h 6858000"/>
              <a:gd name="connsiteX514" fmla="*/ 4419733 w 7467600"/>
              <a:gd name="connsiteY514" fmla="*/ 3963555 h 6858000"/>
              <a:gd name="connsiteX515" fmla="*/ 4781371 w 7467600"/>
              <a:gd name="connsiteY515" fmla="*/ 4458604 h 6858000"/>
              <a:gd name="connsiteX516" fmla="*/ 4780440 w 7467600"/>
              <a:gd name="connsiteY516" fmla="*/ 4470290 h 6858000"/>
              <a:gd name="connsiteX517" fmla="*/ 4898954 w 7467600"/>
              <a:gd name="connsiteY517" fmla="*/ 4662092 h 6858000"/>
              <a:gd name="connsiteX518" fmla="*/ 4900699 w 7467600"/>
              <a:gd name="connsiteY518" fmla="*/ 4670867 h 6858000"/>
              <a:gd name="connsiteX519" fmla="*/ 5714511 w 7467600"/>
              <a:gd name="connsiteY519" fmla="*/ 4663483 h 6858000"/>
              <a:gd name="connsiteX520" fmla="*/ 5464793 w 7467600"/>
              <a:gd name="connsiteY520" fmla="*/ 4393556 h 6858000"/>
              <a:gd name="connsiteX521" fmla="*/ 5461897 w 7467600"/>
              <a:gd name="connsiteY521" fmla="*/ 4390879 h 6858000"/>
              <a:gd name="connsiteX522" fmla="*/ 4294126 w 7467600"/>
              <a:gd name="connsiteY522" fmla="*/ 3303048 h 6858000"/>
              <a:gd name="connsiteX523" fmla="*/ 4305321 w 7467600"/>
              <a:gd name="connsiteY523" fmla="*/ 3256953 h 6858000"/>
              <a:gd name="connsiteX524" fmla="*/ 4949299 w 7467600"/>
              <a:gd name="connsiteY524" fmla="*/ 3766336 h 6858000"/>
              <a:gd name="connsiteX525" fmla="*/ 5291452 w 7467600"/>
              <a:gd name="connsiteY525" fmla="*/ 4076801 h 6858000"/>
              <a:gd name="connsiteX526" fmla="*/ 5434998 w 7467600"/>
              <a:gd name="connsiteY526" fmla="*/ 4254100 h 6858000"/>
              <a:gd name="connsiteX527" fmla="*/ 5351015 w 7467600"/>
              <a:gd name="connsiteY527" fmla="*/ 3760989 h 6858000"/>
              <a:gd name="connsiteX528" fmla="*/ 5413780 w 7467600"/>
              <a:gd name="connsiteY528" fmla="*/ 2966265 h 6858000"/>
              <a:gd name="connsiteX529" fmla="*/ 5425627 w 7467600"/>
              <a:gd name="connsiteY529" fmla="*/ 2954192 h 6858000"/>
              <a:gd name="connsiteX530" fmla="*/ 6604735 w 7467600"/>
              <a:gd name="connsiteY530" fmla="*/ 2041381 h 6858000"/>
              <a:gd name="connsiteX531" fmla="*/ 7204487 w 7467600"/>
              <a:gd name="connsiteY531" fmla="*/ 2742112 h 6858000"/>
              <a:gd name="connsiteX532" fmla="*/ 7131592 w 7467600"/>
              <a:gd name="connsiteY532" fmla="*/ 2672096 h 6858000"/>
              <a:gd name="connsiteX533" fmla="*/ 6996344 w 7467600"/>
              <a:gd name="connsiteY533" fmla="*/ 2518310 h 6858000"/>
              <a:gd name="connsiteX534" fmla="*/ 6735495 w 7467600"/>
              <a:gd name="connsiteY534" fmla="*/ 2196890 h 6858000"/>
              <a:gd name="connsiteX535" fmla="*/ 6721901 w 7467600"/>
              <a:gd name="connsiteY535" fmla="*/ 2179274 h 6858000"/>
              <a:gd name="connsiteX536" fmla="*/ 6604735 w 7467600"/>
              <a:gd name="connsiteY536" fmla="*/ 2041381 h 6858000"/>
              <a:gd name="connsiteX537" fmla="*/ 6591670 w 7467600"/>
              <a:gd name="connsiteY537" fmla="*/ 1988277 h 6858000"/>
              <a:gd name="connsiteX538" fmla="*/ 6747349 w 7467600"/>
              <a:gd name="connsiteY538" fmla="*/ 2160069 h 6858000"/>
              <a:gd name="connsiteX539" fmla="*/ 6760943 w 7467600"/>
              <a:gd name="connsiteY539" fmla="*/ 2177686 h 6858000"/>
              <a:gd name="connsiteX540" fmla="*/ 7021065 w 7467600"/>
              <a:gd name="connsiteY540" fmla="*/ 2498102 h 6858000"/>
              <a:gd name="connsiteX541" fmla="*/ 7155223 w 7467600"/>
              <a:gd name="connsiteY541" fmla="*/ 2650386 h 6858000"/>
              <a:gd name="connsiteX542" fmla="*/ 7203167 w 7467600"/>
              <a:gd name="connsiteY542" fmla="*/ 2697288 h 6858000"/>
              <a:gd name="connsiteX543" fmla="*/ 6937703 w 7467600"/>
              <a:gd name="connsiteY543" fmla="*/ 2321981 h 6858000"/>
              <a:gd name="connsiteX544" fmla="*/ 6591670 w 7467600"/>
              <a:gd name="connsiteY544" fmla="*/ 1988277 h 6858000"/>
              <a:gd name="connsiteX545" fmla="*/ 5798671 w 7467600"/>
              <a:gd name="connsiteY545" fmla="*/ 1981601 h 6858000"/>
              <a:gd name="connsiteX546" fmla="*/ 5754709 w 7467600"/>
              <a:gd name="connsiteY546" fmla="*/ 2071454 h 6858000"/>
              <a:gd name="connsiteX547" fmla="*/ 5763044 w 7467600"/>
              <a:gd name="connsiteY547" fmla="*/ 2842206 h 6858000"/>
              <a:gd name="connsiteX548" fmla="*/ 5764974 w 7467600"/>
              <a:gd name="connsiteY548" fmla="*/ 2799609 h 6858000"/>
              <a:gd name="connsiteX549" fmla="*/ 5767665 w 7467600"/>
              <a:gd name="connsiteY549" fmla="*/ 2666409 h 6858000"/>
              <a:gd name="connsiteX550" fmla="*/ 5763055 w 7467600"/>
              <a:gd name="connsiteY550" fmla="*/ 2579705 h 6858000"/>
              <a:gd name="connsiteX551" fmla="*/ 5758079 w 7467600"/>
              <a:gd name="connsiteY551" fmla="*/ 2492508 h 6858000"/>
              <a:gd name="connsiteX552" fmla="*/ 5779325 w 7467600"/>
              <a:gd name="connsiteY552" fmla="*/ 2197069 h 6858000"/>
              <a:gd name="connsiteX553" fmla="*/ 5798671 w 7467600"/>
              <a:gd name="connsiteY553" fmla="*/ 1981601 h 6858000"/>
              <a:gd name="connsiteX554" fmla="*/ 5829202 w 7467600"/>
              <a:gd name="connsiteY554" fmla="*/ 1971679 h 6858000"/>
              <a:gd name="connsiteX555" fmla="*/ 5809558 w 7467600"/>
              <a:gd name="connsiteY555" fmla="*/ 2198043 h 6858000"/>
              <a:gd name="connsiteX556" fmla="*/ 5788653 w 7467600"/>
              <a:gd name="connsiteY556" fmla="*/ 2489430 h 6858000"/>
              <a:gd name="connsiteX557" fmla="*/ 5793439 w 7467600"/>
              <a:gd name="connsiteY557" fmla="*/ 2575235 h 6858000"/>
              <a:gd name="connsiteX558" fmla="*/ 5796837 w 7467600"/>
              <a:gd name="connsiteY558" fmla="*/ 2637633 h 6858000"/>
              <a:gd name="connsiteX559" fmla="*/ 5818614 w 7467600"/>
              <a:gd name="connsiteY559" fmla="*/ 2473055 h 6858000"/>
              <a:gd name="connsiteX560" fmla="*/ 5829202 w 7467600"/>
              <a:gd name="connsiteY560" fmla="*/ 1971679 h 6858000"/>
              <a:gd name="connsiteX561" fmla="*/ 5911389 w 7467600"/>
              <a:gd name="connsiteY561" fmla="*/ 1898371 h 6858000"/>
              <a:gd name="connsiteX562" fmla="*/ 6237627 w 7467600"/>
              <a:gd name="connsiteY562" fmla="*/ 2231921 h 6858000"/>
              <a:gd name="connsiteX563" fmla="*/ 5911389 w 7467600"/>
              <a:gd name="connsiteY563" fmla="*/ 1898371 h 6858000"/>
              <a:gd name="connsiteX564" fmla="*/ 6944437 w 7467600"/>
              <a:gd name="connsiteY564" fmla="*/ 1575402 h 6858000"/>
              <a:gd name="connsiteX565" fmla="*/ 6304730 w 7467600"/>
              <a:gd name="connsiteY565" fmla="*/ 1766654 h 6858000"/>
              <a:gd name="connsiteX566" fmla="*/ 6944437 w 7467600"/>
              <a:gd name="connsiteY566" fmla="*/ 1575402 h 6858000"/>
              <a:gd name="connsiteX567" fmla="*/ 7019523 w 7467600"/>
              <a:gd name="connsiteY567" fmla="*/ 1519450 h 6858000"/>
              <a:gd name="connsiteX568" fmla="*/ 6298091 w 7467600"/>
              <a:gd name="connsiteY568" fmla="*/ 1737122 h 6858000"/>
              <a:gd name="connsiteX569" fmla="*/ 7019523 w 7467600"/>
              <a:gd name="connsiteY569" fmla="*/ 1519450 h 6858000"/>
              <a:gd name="connsiteX570" fmla="*/ 2399523 w 7467600"/>
              <a:gd name="connsiteY570" fmla="*/ 1428234 h 6858000"/>
              <a:gd name="connsiteX571" fmla="*/ 2224982 w 7467600"/>
              <a:gd name="connsiteY571" fmla="*/ 1826201 h 6858000"/>
              <a:gd name="connsiteX572" fmla="*/ 2096099 w 7467600"/>
              <a:gd name="connsiteY572" fmla="*/ 2345900 h 6858000"/>
              <a:gd name="connsiteX573" fmla="*/ 2283317 w 7467600"/>
              <a:gd name="connsiteY573" fmla="*/ 1796925 h 6858000"/>
              <a:gd name="connsiteX574" fmla="*/ 2399523 w 7467600"/>
              <a:gd name="connsiteY574" fmla="*/ 1428234 h 6858000"/>
              <a:gd name="connsiteX575" fmla="*/ 2448558 w 7467600"/>
              <a:gd name="connsiteY575" fmla="*/ 1373435 h 6858000"/>
              <a:gd name="connsiteX576" fmla="*/ 2312521 w 7467600"/>
              <a:gd name="connsiteY576" fmla="*/ 1806140 h 6858000"/>
              <a:gd name="connsiteX577" fmla="*/ 2127533 w 7467600"/>
              <a:gd name="connsiteY577" fmla="*/ 2348380 h 6858000"/>
              <a:gd name="connsiteX578" fmla="*/ 2358080 w 7467600"/>
              <a:gd name="connsiteY578" fmla="*/ 1866134 h 6858000"/>
              <a:gd name="connsiteX579" fmla="*/ 2407436 w 7467600"/>
              <a:gd name="connsiteY579" fmla="*/ 1651070 h 6858000"/>
              <a:gd name="connsiteX580" fmla="*/ 2448558 w 7467600"/>
              <a:gd name="connsiteY580" fmla="*/ 1373435 h 6858000"/>
              <a:gd name="connsiteX581" fmla="*/ 278707 w 7467600"/>
              <a:gd name="connsiteY581" fmla="*/ 1352270 h 6858000"/>
              <a:gd name="connsiteX582" fmla="*/ 321570 w 7467600"/>
              <a:gd name="connsiteY582" fmla="*/ 1861610 h 6858000"/>
              <a:gd name="connsiteX583" fmla="*/ 294281 w 7467600"/>
              <a:gd name="connsiteY583" fmla="*/ 1440658 h 6858000"/>
              <a:gd name="connsiteX584" fmla="*/ 278707 w 7467600"/>
              <a:gd name="connsiteY584" fmla="*/ 1352270 h 6858000"/>
              <a:gd name="connsiteX585" fmla="*/ 1423821 w 7467600"/>
              <a:gd name="connsiteY585" fmla="*/ 1351958 h 6858000"/>
              <a:gd name="connsiteX586" fmla="*/ 1638521 w 7467600"/>
              <a:gd name="connsiteY586" fmla="*/ 1908470 h 6858000"/>
              <a:gd name="connsiteX587" fmla="*/ 1754199 w 7467600"/>
              <a:gd name="connsiteY587" fmla="*/ 2149284 h 6858000"/>
              <a:gd name="connsiteX588" fmla="*/ 1908359 w 7467600"/>
              <a:gd name="connsiteY588" fmla="*/ 2364988 h 6858000"/>
              <a:gd name="connsiteX589" fmla="*/ 1647661 w 7467600"/>
              <a:gd name="connsiteY589" fmla="*/ 1825945 h 6858000"/>
              <a:gd name="connsiteX590" fmla="*/ 1423821 w 7467600"/>
              <a:gd name="connsiteY590" fmla="*/ 1351958 h 6858000"/>
              <a:gd name="connsiteX591" fmla="*/ 1431890 w 7467600"/>
              <a:gd name="connsiteY591" fmla="*/ 1306475 h 6858000"/>
              <a:gd name="connsiteX592" fmla="*/ 1507597 w 7467600"/>
              <a:gd name="connsiteY592" fmla="*/ 1446132 h 6858000"/>
              <a:gd name="connsiteX593" fmla="*/ 1674586 w 7467600"/>
              <a:gd name="connsiteY593" fmla="*/ 1813832 h 6858000"/>
              <a:gd name="connsiteX594" fmla="*/ 1815950 w 7467600"/>
              <a:gd name="connsiteY594" fmla="*/ 2128564 h 6858000"/>
              <a:gd name="connsiteX595" fmla="*/ 1984242 w 7467600"/>
              <a:gd name="connsiteY595" fmla="*/ 2430829 h 6858000"/>
              <a:gd name="connsiteX596" fmla="*/ 2014023 w 7467600"/>
              <a:gd name="connsiteY596" fmla="*/ 2450995 h 6858000"/>
              <a:gd name="connsiteX597" fmla="*/ 1747337 w 7467600"/>
              <a:gd name="connsiteY597" fmla="*/ 1855264 h 6858000"/>
              <a:gd name="connsiteX598" fmla="*/ 1533749 w 7467600"/>
              <a:gd name="connsiteY598" fmla="*/ 1478656 h 6858000"/>
              <a:gd name="connsiteX599" fmla="*/ 1431890 w 7467600"/>
              <a:gd name="connsiteY599" fmla="*/ 1306475 h 6858000"/>
              <a:gd name="connsiteX600" fmla="*/ 5052692 w 7467600"/>
              <a:gd name="connsiteY600" fmla="*/ 1292994 h 6858000"/>
              <a:gd name="connsiteX601" fmla="*/ 5200661 w 7467600"/>
              <a:gd name="connsiteY601" fmla="*/ 1635186 h 6858000"/>
              <a:gd name="connsiteX602" fmla="*/ 5297138 w 7467600"/>
              <a:gd name="connsiteY602" fmla="*/ 1906351 h 6858000"/>
              <a:gd name="connsiteX603" fmla="*/ 5052692 w 7467600"/>
              <a:gd name="connsiteY603" fmla="*/ 1292994 h 6858000"/>
              <a:gd name="connsiteX604" fmla="*/ 5009948 w 7467600"/>
              <a:gd name="connsiteY604" fmla="*/ 1273619 h 6858000"/>
              <a:gd name="connsiteX605" fmla="*/ 5121777 w 7467600"/>
              <a:gd name="connsiteY605" fmla="*/ 1654213 h 6858000"/>
              <a:gd name="connsiteX606" fmla="*/ 5293545 w 7467600"/>
              <a:gd name="connsiteY606" fmla="*/ 2072247 h 6858000"/>
              <a:gd name="connsiteX607" fmla="*/ 5294042 w 7467600"/>
              <a:gd name="connsiteY607" fmla="*/ 2065019 h 6858000"/>
              <a:gd name="connsiteX608" fmla="*/ 5171936 w 7467600"/>
              <a:gd name="connsiteY608" fmla="*/ 1647613 h 6858000"/>
              <a:gd name="connsiteX609" fmla="*/ 5009948 w 7467600"/>
              <a:gd name="connsiteY609" fmla="*/ 1273619 h 6858000"/>
              <a:gd name="connsiteX610" fmla="*/ 655236 w 7467600"/>
              <a:gd name="connsiteY610" fmla="*/ 1268632 h 6858000"/>
              <a:gd name="connsiteX611" fmla="*/ 839521 w 7467600"/>
              <a:gd name="connsiteY611" fmla="*/ 1685315 h 6858000"/>
              <a:gd name="connsiteX612" fmla="*/ 1109416 w 7467600"/>
              <a:gd name="connsiteY612" fmla="*/ 2061663 h 6858000"/>
              <a:gd name="connsiteX613" fmla="*/ 1298300 w 7467600"/>
              <a:gd name="connsiteY613" fmla="*/ 2247742 h 6858000"/>
              <a:gd name="connsiteX614" fmla="*/ 1125871 w 7467600"/>
              <a:gd name="connsiteY614" fmla="*/ 1989513 h 6858000"/>
              <a:gd name="connsiteX615" fmla="*/ 981574 w 7467600"/>
              <a:gd name="connsiteY615" fmla="*/ 1783157 h 6858000"/>
              <a:gd name="connsiteX616" fmla="*/ 922198 w 7467600"/>
              <a:gd name="connsiteY616" fmla="*/ 1677437 h 6858000"/>
              <a:gd name="connsiteX617" fmla="*/ 869293 w 7467600"/>
              <a:gd name="connsiteY617" fmla="*/ 1583214 h 6858000"/>
              <a:gd name="connsiteX618" fmla="*/ 751431 w 7467600"/>
              <a:gd name="connsiteY618" fmla="*/ 1405731 h 6858000"/>
              <a:gd name="connsiteX619" fmla="*/ 655236 w 7467600"/>
              <a:gd name="connsiteY619" fmla="*/ 1268632 h 6858000"/>
              <a:gd name="connsiteX620" fmla="*/ 6516292 w 7467600"/>
              <a:gd name="connsiteY620" fmla="*/ 1263064 h 6858000"/>
              <a:gd name="connsiteX621" fmla="*/ 5736320 w 7467600"/>
              <a:gd name="connsiteY621" fmla="*/ 1501803 h 6858000"/>
              <a:gd name="connsiteX622" fmla="*/ 6516292 w 7467600"/>
              <a:gd name="connsiteY622" fmla="*/ 1263064 h 6858000"/>
              <a:gd name="connsiteX623" fmla="*/ 291466 w 7467600"/>
              <a:gd name="connsiteY623" fmla="*/ 1250369 h 6858000"/>
              <a:gd name="connsiteX624" fmla="*/ 323180 w 7467600"/>
              <a:gd name="connsiteY624" fmla="*/ 1435283 h 6858000"/>
              <a:gd name="connsiteX625" fmla="*/ 349381 w 7467600"/>
              <a:gd name="connsiteY625" fmla="*/ 1875041 h 6858000"/>
              <a:gd name="connsiteX626" fmla="*/ 374363 w 7467600"/>
              <a:gd name="connsiteY626" fmla="*/ 1506494 h 6858000"/>
              <a:gd name="connsiteX627" fmla="*/ 302168 w 7467600"/>
              <a:gd name="connsiteY627" fmla="*/ 1274495 h 6858000"/>
              <a:gd name="connsiteX628" fmla="*/ 291466 w 7467600"/>
              <a:gd name="connsiteY628" fmla="*/ 1250369 h 6858000"/>
              <a:gd name="connsiteX629" fmla="*/ 678222 w 7467600"/>
              <a:gd name="connsiteY629" fmla="*/ 1248670 h 6858000"/>
              <a:gd name="connsiteX630" fmla="*/ 775536 w 7467600"/>
              <a:gd name="connsiteY630" fmla="*/ 1388015 h 6858000"/>
              <a:gd name="connsiteX631" fmla="*/ 894529 w 7467600"/>
              <a:gd name="connsiteY631" fmla="*/ 1567739 h 6858000"/>
              <a:gd name="connsiteX632" fmla="*/ 948000 w 7467600"/>
              <a:gd name="connsiteY632" fmla="*/ 1663088 h 6858000"/>
              <a:gd name="connsiteX633" fmla="*/ 1006812 w 7467600"/>
              <a:gd name="connsiteY633" fmla="*/ 1767683 h 6858000"/>
              <a:gd name="connsiteX634" fmla="*/ 1149133 w 7467600"/>
              <a:gd name="connsiteY634" fmla="*/ 1971513 h 6858000"/>
              <a:gd name="connsiteX635" fmla="*/ 1333952 w 7467600"/>
              <a:gd name="connsiteY635" fmla="*/ 2251620 h 6858000"/>
              <a:gd name="connsiteX636" fmla="*/ 1337329 w 7467600"/>
              <a:gd name="connsiteY636" fmla="*/ 2258350 h 6858000"/>
              <a:gd name="connsiteX637" fmla="*/ 1014726 w 7467600"/>
              <a:gd name="connsiteY637" fmla="*/ 1615556 h 6858000"/>
              <a:gd name="connsiteX638" fmla="*/ 678222 w 7467600"/>
              <a:gd name="connsiteY638" fmla="*/ 1248670 h 6858000"/>
              <a:gd name="connsiteX639" fmla="*/ 6691602 w 7467600"/>
              <a:gd name="connsiteY639" fmla="*/ 1140573 h 6858000"/>
              <a:gd name="connsiteX640" fmla="*/ 6571100 w 7467600"/>
              <a:gd name="connsiteY640" fmla="*/ 1183662 h 6858000"/>
              <a:gd name="connsiteX641" fmla="*/ 6241687 w 7467600"/>
              <a:gd name="connsiteY641" fmla="*/ 1257600 h 6858000"/>
              <a:gd name="connsiteX642" fmla="*/ 5693009 w 7467600"/>
              <a:gd name="connsiteY642" fmla="*/ 1478256 h 6858000"/>
              <a:gd name="connsiteX643" fmla="*/ 6548420 w 7467600"/>
              <a:gd name="connsiteY643" fmla="*/ 1214599 h 6858000"/>
              <a:gd name="connsiteX644" fmla="*/ 6605473 w 7467600"/>
              <a:gd name="connsiteY644" fmla="*/ 1184686 h 6858000"/>
              <a:gd name="connsiteX645" fmla="*/ 6691602 w 7467600"/>
              <a:gd name="connsiteY645" fmla="*/ 1140573 h 6858000"/>
              <a:gd name="connsiteX646" fmla="*/ 4002475 w 7467600"/>
              <a:gd name="connsiteY646" fmla="*/ 1037802 h 6858000"/>
              <a:gd name="connsiteX647" fmla="*/ 4000324 w 7467600"/>
              <a:gd name="connsiteY647" fmla="*/ 1039362 h 6858000"/>
              <a:gd name="connsiteX648" fmla="*/ 4002862 w 7467600"/>
              <a:gd name="connsiteY648" fmla="*/ 1042866 h 6858000"/>
              <a:gd name="connsiteX649" fmla="*/ 4002475 w 7467600"/>
              <a:gd name="connsiteY649" fmla="*/ 1037802 h 6858000"/>
              <a:gd name="connsiteX650" fmla="*/ 506322 w 7467600"/>
              <a:gd name="connsiteY650" fmla="*/ 1020997 h 6858000"/>
              <a:gd name="connsiteX651" fmla="*/ 533068 w 7467600"/>
              <a:gd name="connsiteY651" fmla="*/ 1029409 h 6858000"/>
              <a:gd name="connsiteX652" fmla="*/ 1232525 w 7467600"/>
              <a:gd name="connsiteY652" fmla="*/ 1804675 h 6858000"/>
              <a:gd name="connsiteX653" fmla="*/ 1388858 w 7467600"/>
              <a:gd name="connsiteY653" fmla="*/ 2368011 h 6858000"/>
              <a:gd name="connsiteX654" fmla="*/ 1384098 w 7467600"/>
              <a:gd name="connsiteY654" fmla="*/ 2378125 h 6858000"/>
              <a:gd name="connsiteX655" fmla="*/ 1425393 w 7467600"/>
              <a:gd name="connsiteY655" fmla="*/ 2589124 h 6858000"/>
              <a:gd name="connsiteX656" fmla="*/ 1424001 w 7467600"/>
              <a:gd name="connsiteY656" fmla="*/ 2597541 h 6858000"/>
              <a:gd name="connsiteX657" fmla="*/ 2152729 w 7467600"/>
              <a:gd name="connsiteY657" fmla="*/ 2864487 h 6858000"/>
              <a:gd name="connsiteX658" fmla="*/ 2020609 w 7467600"/>
              <a:gd name="connsiteY658" fmla="*/ 2539671 h 6858000"/>
              <a:gd name="connsiteX659" fmla="*/ 2018920 w 7467600"/>
              <a:gd name="connsiteY659" fmla="*/ 2536309 h 6858000"/>
              <a:gd name="connsiteX660" fmla="*/ 1342441 w 7467600"/>
              <a:gd name="connsiteY660" fmla="*/ 1173017 h 6858000"/>
              <a:gd name="connsiteX661" fmla="*/ 1367925 w 7467600"/>
              <a:gd name="connsiteY661" fmla="*/ 1135648 h 6858000"/>
              <a:gd name="connsiteX662" fmla="*/ 1771401 w 7467600"/>
              <a:gd name="connsiteY662" fmla="*/ 1806673 h 6858000"/>
              <a:gd name="connsiteX663" fmla="*/ 1972385 w 7467600"/>
              <a:gd name="connsiteY663" fmla="*/ 2198735 h 6858000"/>
              <a:gd name="connsiteX664" fmla="*/ 2040892 w 7467600"/>
              <a:gd name="connsiteY664" fmla="*/ 2405205 h 6858000"/>
              <a:gd name="connsiteX665" fmla="*/ 2131689 w 7467600"/>
              <a:gd name="connsiteY665" fmla="*/ 1936926 h 6858000"/>
              <a:gd name="connsiteX666" fmla="*/ 2454820 w 7467600"/>
              <a:gd name="connsiteY666" fmla="*/ 1248808 h 6858000"/>
              <a:gd name="connsiteX667" fmla="*/ 2492512 w 7467600"/>
              <a:gd name="connsiteY667" fmla="*/ 1302920 h 6858000"/>
              <a:gd name="connsiteX668" fmla="*/ 2081216 w 7467600"/>
              <a:gd name="connsiteY668" fmla="*/ 2527513 h 6858000"/>
              <a:gd name="connsiteX669" fmla="*/ 2081211 w 7467600"/>
              <a:gd name="connsiteY669" fmla="*/ 2528916 h 6858000"/>
              <a:gd name="connsiteX670" fmla="*/ 2199067 w 7467600"/>
              <a:gd name="connsiteY670" fmla="*/ 2884061 h 6858000"/>
              <a:gd name="connsiteX671" fmla="*/ 3192586 w 7467600"/>
              <a:gd name="connsiteY671" fmla="*/ 3411496 h 6858000"/>
              <a:gd name="connsiteX672" fmla="*/ 3182620 w 7467600"/>
              <a:gd name="connsiteY672" fmla="*/ 3483279 h 6858000"/>
              <a:gd name="connsiteX673" fmla="*/ 2435119 w 7467600"/>
              <a:gd name="connsiteY673" fmla="*/ 3080173 h 6858000"/>
              <a:gd name="connsiteX674" fmla="*/ 2410152 w 7467600"/>
              <a:gd name="connsiteY674" fmla="*/ 3063751 h 6858000"/>
              <a:gd name="connsiteX675" fmla="*/ 2408099 w 7467600"/>
              <a:gd name="connsiteY675" fmla="*/ 3064403 h 6858000"/>
              <a:gd name="connsiteX676" fmla="*/ 2407218 w 7467600"/>
              <a:gd name="connsiteY676" fmla="*/ 3070324 h 6858000"/>
              <a:gd name="connsiteX677" fmla="*/ 2380138 w 7467600"/>
              <a:gd name="connsiteY677" fmla="*/ 3099341 h 6858000"/>
              <a:gd name="connsiteX678" fmla="*/ 1765923 w 7467600"/>
              <a:gd name="connsiteY678" fmla="*/ 3581043 h 6858000"/>
              <a:gd name="connsiteX679" fmla="*/ 1702258 w 7467600"/>
              <a:gd name="connsiteY679" fmla="*/ 3612286 h 6858000"/>
              <a:gd name="connsiteX680" fmla="*/ 1538370 w 7467600"/>
              <a:gd name="connsiteY680" fmla="*/ 3811804 h 6858000"/>
              <a:gd name="connsiteX681" fmla="*/ 542867 w 7467600"/>
              <a:gd name="connsiteY681" fmla="*/ 4944092 h 6858000"/>
              <a:gd name="connsiteX682" fmla="*/ 515800 w 7467600"/>
              <a:gd name="connsiteY682" fmla="*/ 4862180 h 6858000"/>
              <a:gd name="connsiteX683" fmla="*/ 909145 w 7467600"/>
              <a:gd name="connsiteY683" fmla="*/ 4199225 h 6858000"/>
              <a:gd name="connsiteX684" fmla="*/ 1214067 w 7467600"/>
              <a:gd name="connsiteY684" fmla="*/ 3908561 h 6858000"/>
              <a:gd name="connsiteX685" fmla="*/ 640967 w 7467600"/>
              <a:gd name="connsiteY685" fmla="*/ 4105601 h 6858000"/>
              <a:gd name="connsiteX686" fmla="*/ 112563 w 7467600"/>
              <a:gd name="connsiteY686" fmla="*/ 4396952 h 6858000"/>
              <a:gd name="connsiteX687" fmla="*/ 0 w 7467600"/>
              <a:gd name="connsiteY687" fmla="*/ 4466006 h 6858000"/>
              <a:gd name="connsiteX688" fmla="*/ 0 w 7467600"/>
              <a:gd name="connsiteY688" fmla="*/ 4233763 h 6858000"/>
              <a:gd name="connsiteX689" fmla="*/ 36881 w 7467600"/>
              <a:gd name="connsiteY689" fmla="*/ 4200118 h 6858000"/>
              <a:gd name="connsiteX690" fmla="*/ 910534 w 7467600"/>
              <a:gd name="connsiteY690" fmla="*/ 3629753 h 6858000"/>
              <a:gd name="connsiteX691" fmla="*/ 1578717 w 7467600"/>
              <a:gd name="connsiteY691" fmla="*/ 3575982 h 6858000"/>
              <a:gd name="connsiteX692" fmla="*/ 2338780 w 7467600"/>
              <a:gd name="connsiteY692" fmla="*/ 3033725 h 6858000"/>
              <a:gd name="connsiteX693" fmla="*/ 1807991 w 7467600"/>
              <a:gd name="connsiteY693" fmla="*/ 2807184 h 6858000"/>
              <a:gd name="connsiteX694" fmla="*/ 1416358 w 7467600"/>
              <a:gd name="connsiteY694" fmla="*/ 3112571 h 6858000"/>
              <a:gd name="connsiteX695" fmla="*/ 939066 w 7467600"/>
              <a:gd name="connsiteY695" fmla="*/ 3378798 h 6858000"/>
              <a:gd name="connsiteX696" fmla="*/ 115099 w 7467600"/>
              <a:gd name="connsiteY696" fmla="*/ 3607650 h 6858000"/>
              <a:gd name="connsiteX697" fmla="*/ 97284 w 7467600"/>
              <a:gd name="connsiteY697" fmla="*/ 3520393 h 6858000"/>
              <a:gd name="connsiteX698" fmla="*/ 922050 w 7467600"/>
              <a:gd name="connsiteY698" fmla="*/ 3074867 h 6858000"/>
              <a:gd name="connsiteX699" fmla="*/ 1405265 w 7467600"/>
              <a:gd name="connsiteY699" fmla="*/ 3016319 h 6858000"/>
              <a:gd name="connsiteX700" fmla="*/ 1407512 w 7467600"/>
              <a:gd name="connsiteY700" fmla="*/ 3018001 h 6858000"/>
              <a:gd name="connsiteX701" fmla="*/ 1726266 w 7467600"/>
              <a:gd name="connsiteY701" fmla="*/ 2777274 h 6858000"/>
              <a:gd name="connsiteX702" fmla="*/ 625390 w 7467600"/>
              <a:gd name="connsiteY702" fmla="*/ 2514541 h 6858000"/>
              <a:gd name="connsiteX703" fmla="*/ 619799 w 7467600"/>
              <a:gd name="connsiteY703" fmla="*/ 2527180 h 6858000"/>
              <a:gd name="connsiteX704" fmla="*/ 310030 w 7467600"/>
              <a:gd name="connsiteY704" fmla="*/ 2771818 h 6858000"/>
              <a:gd name="connsiteX705" fmla="*/ 173877 w 7467600"/>
              <a:gd name="connsiteY705" fmla="*/ 2937056 h 6858000"/>
              <a:gd name="connsiteX706" fmla="*/ 77889 w 7467600"/>
              <a:gd name="connsiteY706" fmla="*/ 3138440 h 6858000"/>
              <a:gd name="connsiteX707" fmla="*/ 0 w 7467600"/>
              <a:gd name="connsiteY707" fmla="*/ 3271395 h 6858000"/>
              <a:gd name="connsiteX708" fmla="*/ 0 w 7467600"/>
              <a:gd name="connsiteY708" fmla="*/ 3153002 h 6858000"/>
              <a:gd name="connsiteX709" fmla="*/ 2386 w 7467600"/>
              <a:gd name="connsiteY709" fmla="*/ 3149203 h 6858000"/>
              <a:gd name="connsiteX710" fmla="*/ 89753 w 7467600"/>
              <a:gd name="connsiteY710" fmla="*/ 2987702 h 6858000"/>
              <a:gd name="connsiteX711" fmla="*/ 76869 w 7467600"/>
              <a:gd name="connsiteY711" fmla="*/ 3005404 h 6858000"/>
              <a:gd name="connsiteX712" fmla="*/ 32049 w 7467600"/>
              <a:gd name="connsiteY712" fmla="*/ 3065814 h 6858000"/>
              <a:gd name="connsiteX713" fmla="*/ 0 w 7467600"/>
              <a:gd name="connsiteY713" fmla="*/ 3108744 h 6858000"/>
              <a:gd name="connsiteX714" fmla="*/ 0 w 7467600"/>
              <a:gd name="connsiteY714" fmla="*/ 3058059 h 6858000"/>
              <a:gd name="connsiteX715" fmla="*/ 7610 w 7467600"/>
              <a:gd name="connsiteY715" fmla="*/ 3047889 h 6858000"/>
              <a:gd name="connsiteX716" fmla="*/ 52419 w 7467600"/>
              <a:gd name="connsiteY716" fmla="*/ 2987479 h 6858000"/>
              <a:gd name="connsiteX717" fmla="*/ 59142 w 7467600"/>
              <a:gd name="connsiteY717" fmla="*/ 2978488 h 6858000"/>
              <a:gd name="connsiteX718" fmla="*/ 0 w 7467600"/>
              <a:gd name="connsiteY718" fmla="*/ 3015334 h 6858000"/>
              <a:gd name="connsiteX719" fmla="*/ 0 w 7467600"/>
              <a:gd name="connsiteY719" fmla="*/ 2914286 h 6858000"/>
              <a:gd name="connsiteX720" fmla="*/ 36383 w 7467600"/>
              <a:gd name="connsiteY720" fmla="*/ 2901128 h 6858000"/>
              <a:gd name="connsiteX721" fmla="*/ 156329 w 7467600"/>
              <a:gd name="connsiteY721" fmla="*/ 2840533 h 6858000"/>
              <a:gd name="connsiteX722" fmla="*/ 358355 w 7467600"/>
              <a:gd name="connsiteY722" fmla="*/ 2620471 h 6858000"/>
              <a:gd name="connsiteX723" fmla="*/ 510577 w 7467600"/>
              <a:gd name="connsiteY723" fmla="*/ 2501244 h 6858000"/>
              <a:gd name="connsiteX724" fmla="*/ 211967 w 7467600"/>
              <a:gd name="connsiteY724" fmla="*/ 2479171 h 6858000"/>
              <a:gd name="connsiteX725" fmla="*/ 0 w 7467600"/>
              <a:gd name="connsiteY725" fmla="*/ 2476398 h 6858000"/>
              <a:gd name="connsiteX726" fmla="*/ 0 w 7467600"/>
              <a:gd name="connsiteY726" fmla="*/ 2389189 h 6858000"/>
              <a:gd name="connsiteX727" fmla="*/ 103062 w 7467600"/>
              <a:gd name="connsiteY727" fmla="*/ 2389518 h 6858000"/>
              <a:gd name="connsiteX728" fmla="*/ 510734 w 7467600"/>
              <a:gd name="connsiteY728" fmla="*/ 2416201 h 6858000"/>
              <a:gd name="connsiteX729" fmla="*/ 279257 w 7467600"/>
              <a:gd name="connsiteY729" fmla="*/ 2092102 h 6858000"/>
              <a:gd name="connsiteX730" fmla="*/ 65265 w 7467600"/>
              <a:gd name="connsiteY730" fmla="*/ 2006049 h 6858000"/>
              <a:gd name="connsiteX731" fmla="*/ 0 w 7467600"/>
              <a:gd name="connsiteY731" fmla="*/ 1982532 h 6858000"/>
              <a:gd name="connsiteX732" fmla="*/ 0 w 7467600"/>
              <a:gd name="connsiteY732" fmla="*/ 1912789 h 6858000"/>
              <a:gd name="connsiteX733" fmla="*/ 97460 w 7467600"/>
              <a:gd name="connsiteY733" fmla="*/ 1953725 h 6858000"/>
              <a:gd name="connsiteX734" fmla="*/ 221272 w 7467600"/>
              <a:gd name="connsiteY734" fmla="*/ 1980766 h 6858000"/>
              <a:gd name="connsiteX735" fmla="*/ 116765 w 7467600"/>
              <a:gd name="connsiteY735" fmla="*/ 1911033 h 6858000"/>
              <a:gd name="connsiteX736" fmla="*/ 16405 w 7467600"/>
              <a:gd name="connsiteY736" fmla="*/ 1803412 h 6858000"/>
              <a:gd name="connsiteX737" fmla="*/ 0 w 7467600"/>
              <a:gd name="connsiteY737" fmla="*/ 1784777 h 6858000"/>
              <a:gd name="connsiteX738" fmla="*/ 0 w 7467600"/>
              <a:gd name="connsiteY738" fmla="*/ 1740082 h 6858000"/>
              <a:gd name="connsiteX739" fmla="*/ 39394 w 7467600"/>
              <a:gd name="connsiteY739" fmla="*/ 1784856 h 6858000"/>
              <a:gd name="connsiteX740" fmla="*/ 135813 w 7467600"/>
              <a:gd name="connsiteY740" fmla="*/ 1888838 h 6858000"/>
              <a:gd name="connsiteX741" fmla="*/ 242575 w 7467600"/>
              <a:gd name="connsiteY741" fmla="*/ 1958841 h 6858000"/>
              <a:gd name="connsiteX742" fmla="*/ 82197 w 7467600"/>
              <a:gd name="connsiteY742" fmla="*/ 1754826 h 6858000"/>
              <a:gd name="connsiteX743" fmla="*/ 0 w 7467600"/>
              <a:gd name="connsiteY743" fmla="*/ 1679650 h 6858000"/>
              <a:gd name="connsiteX744" fmla="*/ 0 w 7467600"/>
              <a:gd name="connsiteY744" fmla="*/ 1602463 h 6858000"/>
              <a:gd name="connsiteX745" fmla="*/ 84689 w 7467600"/>
              <a:gd name="connsiteY745" fmla="*/ 1677442 h 6858000"/>
              <a:gd name="connsiteX746" fmla="*/ 298437 w 7467600"/>
              <a:gd name="connsiteY746" fmla="*/ 1968019 h 6858000"/>
              <a:gd name="connsiteX747" fmla="*/ 227269 w 7467600"/>
              <a:gd name="connsiteY747" fmla="*/ 1114064 h 6858000"/>
              <a:gd name="connsiteX748" fmla="*/ 248003 w 7467600"/>
              <a:gd name="connsiteY748" fmla="*/ 1089613 h 6858000"/>
              <a:gd name="connsiteX749" fmla="*/ 427020 w 7467600"/>
              <a:gd name="connsiteY749" fmla="*/ 1619803 h 6858000"/>
              <a:gd name="connsiteX750" fmla="*/ 340345 w 7467600"/>
              <a:gd name="connsiteY750" fmla="*/ 2027739 h 6858000"/>
              <a:gd name="connsiteX751" fmla="*/ 360865 w 7467600"/>
              <a:gd name="connsiteY751" fmla="*/ 2044827 h 6858000"/>
              <a:gd name="connsiteX752" fmla="*/ 560414 w 7467600"/>
              <a:gd name="connsiteY752" fmla="*/ 2421457 h 6858000"/>
              <a:gd name="connsiteX753" fmla="*/ 1359703 w 7467600"/>
              <a:gd name="connsiteY753" fmla="*/ 2578554 h 6858000"/>
              <a:gd name="connsiteX754" fmla="*/ 1359422 w 7467600"/>
              <a:gd name="connsiteY754" fmla="*/ 2577994 h 6858000"/>
              <a:gd name="connsiteX755" fmla="*/ 828701 w 7467600"/>
              <a:gd name="connsiteY755" fmla="*/ 1839520 h 6858000"/>
              <a:gd name="connsiteX756" fmla="*/ 494427 w 7467600"/>
              <a:gd name="connsiteY756" fmla="*/ 1092333 h 6858000"/>
              <a:gd name="connsiteX757" fmla="*/ 506322 w 7467600"/>
              <a:gd name="connsiteY757" fmla="*/ 1020997 h 6858000"/>
              <a:gd name="connsiteX758" fmla="*/ 4570198 w 7467600"/>
              <a:gd name="connsiteY758" fmla="*/ 978081 h 6858000"/>
              <a:gd name="connsiteX759" fmla="*/ 4523691 w 7467600"/>
              <a:gd name="connsiteY759" fmla="*/ 1127776 h 6858000"/>
              <a:gd name="connsiteX760" fmla="*/ 4509875 w 7467600"/>
              <a:gd name="connsiteY760" fmla="*/ 1167552 h 6858000"/>
              <a:gd name="connsiteX761" fmla="*/ 4478168 w 7467600"/>
              <a:gd name="connsiteY761" fmla="*/ 1260735 h 6858000"/>
              <a:gd name="connsiteX762" fmla="*/ 4409309 w 7467600"/>
              <a:gd name="connsiteY762" fmla="*/ 1666996 h 6858000"/>
              <a:gd name="connsiteX763" fmla="*/ 4370031 w 7467600"/>
              <a:gd name="connsiteY763" fmla="*/ 1955666 h 6858000"/>
              <a:gd name="connsiteX764" fmla="*/ 4570198 w 7467600"/>
              <a:gd name="connsiteY764" fmla="*/ 978081 h 6858000"/>
              <a:gd name="connsiteX765" fmla="*/ 4557898 w 7467600"/>
              <a:gd name="connsiteY765" fmla="*/ 900011 h 6858000"/>
              <a:gd name="connsiteX766" fmla="*/ 4344840 w 7467600"/>
              <a:gd name="connsiteY766" fmla="*/ 1922038 h 6858000"/>
              <a:gd name="connsiteX767" fmla="*/ 4378710 w 7467600"/>
              <a:gd name="connsiteY767" fmla="*/ 1665516 h 6858000"/>
              <a:gd name="connsiteX768" fmla="*/ 4448798 w 7467600"/>
              <a:gd name="connsiteY768" fmla="*/ 1253024 h 6858000"/>
              <a:gd name="connsiteX769" fmla="*/ 4480315 w 7467600"/>
              <a:gd name="connsiteY769" fmla="*/ 1158454 h 6858000"/>
              <a:gd name="connsiteX770" fmla="*/ 4494133 w 7467600"/>
              <a:gd name="connsiteY770" fmla="*/ 1118676 h 6858000"/>
              <a:gd name="connsiteX771" fmla="*/ 4557898 w 7467600"/>
              <a:gd name="connsiteY771" fmla="*/ 900011 h 6858000"/>
              <a:gd name="connsiteX772" fmla="*/ 5870151 w 7467600"/>
              <a:gd name="connsiteY772" fmla="*/ 898890 h 6858000"/>
              <a:gd name="connsiteX773" fmla="*/ 5861335 w 7467600"/>
              <a:gd name="connsiteY773" fmla="*/ 899177 h 6858000"/>
              <a:gd name="connsiteX774" fmla="*/ 5843702 w 7467600"/>
              <a:gd name="connsiteY774" fmla="*/ 899748 h 6858000"/>
              <a:gd name="connsiteX775" fmla="*/ 5651107 w 7467600"/>
              <a:gd name="connsiteY775" fmla="*/ 920306 h 6858000"/>
              <a:gd name="connsiteX776" fmla="*/ 5459407 w 7467600"/>
              <a:gd name="connsiteY776" fmla="*/ 940975 h 6858000"/>
              <a:gd name="connsiteX777" fmla="*/ 5374846 w 7467600"/>
              <a:gd name="connsiteY777" fmla="*/ 941988 h 6858000"/>
              <a:gd name="connsiteX778" fmla="*/ 5256105 w 7467600"/>
              <a:gd name="connsiteY778" fmla="*/ 945632 h 6858000"/>
              <a:gd name="connsiteX779" fmla="*/ 5107071 w 7467600"/>
              <a:gd name="connsiteY779" fmla="*/ 969720 h 6858000"/>
              <a:gd name="connsiteX780" fmla="*/ 4998681 w 7467600"/>
              <a:gd name="connsiteY780" fmla="*/ 988771 h 6858000"/>
              <a:gd name="connsiteX781" fmla="*/ 5870151 w 7467600"/>
              <a:gd name="connsiteY781" fmla="*/ 898890 h 6858000"/>
              <a:gd name="connsiteX782" fmla="*/ 5504425 w 7467600"/>
              <a:gd name="connsiteY782" fmla="*/ 848067 h 6858000"/>
              <a:gd name="connsiteX783" fmla="*/ 4968849 w 7467600"/>
              <a:gd name="connsiteY783" fmla="*/ 962318 h 6858000"/>
              <a:gd name="connsiteX784" fmla="*/ 5104039 w 7467600"/>
              <a:gd name="connsiteY784" fmla="*/ 940634 h 6858000"/>
              <a:gd name="connsiteX785" fmla="*/ 5256311 w 7467600"/>
              <a:gd name="connsiteY785" fmla="*/ 916490 h 6858000"/>
              <a:gd name="connsiteX786" fmla="*/ 5377381 w 7467600"/>
              <a:gd name="connsiteY786" fmla="*/ 912671 h 6858000"/>
              <a:gd name="connsiteX787" fmla="*/ 5460148 w 7467600"/>
              <a:gd name="connsiteY787" fmla="*/ 911442 h 6858000"/>
              <a:gd name="connsiteX788" fmla="*/ 5648971 w 7467600"/>
              <a:gd name="connsiteY788" fmla="*/ 891331 h 6858000"/>
              <a:gd name="connsiteX789" fmla="*/ 5844807 w 7467600"/>
              <a:gd name="connsiteY789" fmla="*/ 870718 h 6858000"/>
              <a:gd name="connsiteX790" fmla="*/ 5862975 w 7467600"/>
              <a:gd name="connsiteY790" fmla="*/ 869756 h 6858000"/>
              <a:gd name="connsiteX791" fmla="*/ 5920887 w 7467600"/>
              <a:gd name="connsiteY791" fmla="*/ 865929 h 6858000"/>
              <a:gd name="connsiteX792" fmla="*/ 5504425 w 7467600"/>
              <a:gd name="connsiteY792" fmla="*/ 848067 h 6858000"/>
              <a:gd name="connsiteX793" fmla="*/ 3607114 w 7467600"/>
              <a:gd name="connsiteY793" fmla="*/ 467441 h 6858000"/>
              <a:gd name="connsiteX794" fmla="*/ 3296242 w 7467600"/>
              <a:gd name="connsiteY794" fmla="*/ 807991 h 6858000"/>
              <a:gd name="connsiteX795" fmla="*/ 3174674 w 7467600"/>
              <a:gd name="connsiteY795" fmla="*/ 919759 h 6858000"/>
              <a:gd name="connsiteX796" fmla="*/ 3042978 w 7467600"/>
              <a:gd name="connsiteY796" fmla="*/ 1054894 h 6858000"/>
              <a:gd name="connsiteX797" fmla="*/ 2968914 w 7467600"/>
              <a:gd name="connsiteY797" fmla="*/ 1133756 h 6858000"/>
              <a:gd name="connsiteX798" fmla="*/ 3103823 w 7467600"/>
              <a:gd name="connsiteY798" fmla="*/ 1026814 h 6858000"/>
              <a:gd name="connsiteX799" fmla="*/ 3607114 w 7467600"/>
              <a:gd name="connsiteY799" fmla="*/ 467441 h 6858000"/>
              <a:gd name="connsiteX800" fmla="*/ 3744487 w 7467600"/>
              <a:gd name="connsiteY800" fmla="*/ 383136 h 6858000"/>
              <a:gd name="connsiteX801" fmla="*/ 3970213 w 7467600"/>
              <a:gd name="connsiteY801" fmla="*/ 995559 h 6858000"/>
              <a:gd name="connsiteX802" fmla="*/ 3744487 w 7467600"/>
              <a:gd name="connsiteY802" fmla="*/ 383136 h 6858000"/>
              <a:gd name="connsiteX803" fmla="*/ 3624562 w 7467600"/>
              <a:gd name="connsiteY803" fmla="*/ 367041 h 6858000"/>
              <a:gd name="connsiteX804" fmla="*/ 3489712 w 7467600"/>
              <a:gd name="connsiteY804" fmla="*/ 485386 h 6858000"/>
              <a:gd name="connsiteX805" fmla="*/ 3182994 w 7467600"/>
              <a:gd name="connsiteY805" fmla="*/ 828265 h 6858000"/>
              <a:gd name="connsiteX806" fmla="*/ 2892114 w 7467600"/>
              <a:gd name="connsiteY806" fmla="*/ 1172635 h 6858000"/>
              <a:gd name="connsiteX807" fmla="*/ 3021459 w 7467600"/>
              <a:gd name="connsiteY807" fmla="*/ 1035385 h 6858000"/>
              <a:gd name="connsiteX808" fmla="*/ 3153873 w 7467600"/>
              <a:gd name="connsiteY808" fmla="*/ 898971 h 6858000"/>
              <a:gd name="connsiteX809" fmla="*/ 3276511 w 7467600"/>
              <a:gd name="connsiteY809" fmla="*/ 786423 h 6858000"/>
              <a:gd name="connsiteX810" fmla="*/ 3584154 w 7467600"/>
              <a:gd name="connsiteY810" fmla="*/ 448218 h 6858000"/>
              <a:gd name="connsiteX811" fmla="*/ 3624562 w 7467600"/>
              <a:gd name="connsiteY811" fmla="*/ 367041 h 6858000"/>
              <a:gd name="connsiteX812" fmla="*/ 3766672 w 7467600"/>
              <a:gd name="connsiteY812" fmla="*/ 359429 h 6858000"/>
              <a:gd name="connsiteX813" fmla="*/ 3996338 w 7467600"/>
              <a:gd name="connsiteY813" fmla="*/ 968237 h 6858000"/>
              <a:gd name="connsiteX814" fmla="*/ 3766672 w 7467600"/>
              <a:gd name="connsiteY814" fmla="*/ 359429 h 6858000"/>
              <a:gd name="connsiteX815" fmla="*/ 5805386 w 7467600"/>
              <a:gd name="connsiteY815" fmla="*/ 239240 h 6858000"/>
              <a:gd name="connsiteX816" fmla="*/ 5736947 w 7467600"/>
              <a:gd name="connsiteY816" fmla="*/ 261367 h 6858000"/>
              <a:gd name="connsiteX817" fmla="*/ 5427012 w 7467600"/>
              <a:gd name="connsiteY817" fmla="*/ 311272 h 6858000"/>
              <a:gd name="connsiteX818" fmla="*/ 5147818 w 7467600"/>
              <a:gd name="connsiteY818" fmla="*/ 322112 h 6858000"/>
              <a:gd name="connsiteX819" fmla="*/ 5060854 w 7467600"/>
              <a:gd name="connsiteY819" fmla="*/ 311882 h 6858000"/>
              <a:gd name="connsiteX820" fmla="*/ 4945989 w 7467600"/>
              <a:gd name="connsiteY820" fmla="*/ 300516 h 6858000"/>
              <a:gd name="connsiteX821" fmla="*/ 5410479 w 7467600"/>
              <a:gd name="connsiteY821" fmla="*/ 348434 h 6858000"/>
              <a:gd name="connsiteX822" fmla="*/ 5805386 w 7467600"/>
              <a:gd name="connsiteY822" fmla="*/ 239240 h 6858000"/>
              <a:gd name="connsiteX823" fmla="*/ 5905192 w 7467600"/>
              <a:gd name="connsiteY823" fmla="*/ 163079 h 6858000"/>
              <a:gd name="connsiteX824" fmla="*/ 5865655 w 7467600"/>
              <a:gd name="connsiteY824" fmla="*/ 171901 h 6858000"/>
              <a:gd name="connsiteX825" fmla="*/ 5259740 w 7467600"/>
              <a:gd name="connsiteY825" fmla="*/ 257013 h 6858000"/>
              <a:gd name="connsiteX826" fmla="*/ 5208466 w 7467600"/>
              <a:gd name="connsiteY826" fmla="*/ 257550 h 6858000"/>
              <a:gd name="connsiteX827" fmla="*/ 4980204 w 7467600"/>
              <a:gd name="connsiteY827" fmla="*/ 271903 h 6858000"/>
              <a:gd name="connsiteX828" fmla="*/ 5068068 w 7467600"/>
              <a:gd name="connsiteY828" fmla="*/ 282244 h 6858000"/>
              <a:gd name="connsiteX829" fmla="*/ 5153231 w 7467600"/>
              <a:gd name="connsiteY829" fmla="*/ 292240 h 6858000"/>
              <a:gd name="connsiteX830" fmla="*/ 5426491 w 7467600"/>
              <a:gd name="connsiteY830" fmla="*/ 281128 h 6858000"/>
              <a:gd name="connsiteX831" fmla="*/ 5731212 w 7467600"/>
              <a:gd name="connsiteY831" fmla="*/ 231951 h 6858000"/>
              <a:gd name="connsiteX832" fmla="*/ 5905192 w 7467600"/>
              <a:gd name="connsiteY832" fmla="*/ 163079 h 6858000"/>
              <a:gd name="connsiteX833" fmla="*/ 5944437 w 7467600"/>
              <a:gd name="connsiteY833" fmla="*/ 113829 h 6858000"/>
              <a:gd name="connsiteX834" fmla="*/ 5825032 w 7467600"/>
              <a:gd name="connsiteY834" fmla="*/ 146405 h 6858000"/>
              <a:gd name="connsiteX835" fmla="*/ 4955599 w 7467600"/>
              <a:gd name="connsiteY835" fmla="*/ 247008 h 6858000"/>
              <a:gd name="connsiteX836" fmla="*/ 5210104 w 7467600"/>
              <a:gd name="connsiteY836" fmla="*/ 228123 h 6858000"/>
              <a:gd name="connsiteX837" fmla="*/ 5261015 w 7467600"/>
              <a:gd name="connsiteY837" fmla="*/ 227087 h 6858000"/>
              <a:gd name="connsiteX838" fmla="*/ 5861181 w 7467600"/>
              <a:gd name="connsiteY838" fmla="*/ 143093 h 6858000"/>
              <a:gd name="connsiteX839" fmla="*/ 5961252 w 7467600"/>
              <a:gd name="connsiteY839" fmla="*/ 114820 h 6858000"/>
              <a:gd name="connsiteX840" fmla="*/ 5944437 w 7467600"/>
              <a:gd name="connsiteY840" fmla="*/ 113829 h 6858000"/>
              <a:gd name="connsiteX841" fmla="*/ 3882765 w 7467600"/>
              <a:gd name="connsiteY841" fmla="*/ 0 h 6858000"/>
              <a:gd name="connsiteX842" fmla="*/ 3995099 w 7467600"/>
              <a:gd name="connsiteY842" fmla="*/ 0 h 6858000"/>
              <a:gd name="connsiteX843" fmla="*/ 4163818 w 7467600"/>
              <a:gd name="connsiteY843" fmla="*/ 234104 h 6858000"/>
              <a:gd name="connsiteX844" fmla="*/ 4172099 w 7467600"/>
              <a:gd name="connsiteY844" fmla="*/ 234207 h 6858000"/>
              <a:gd name="connsiteX845" fmla="*/ 4784282 w 7467600"/>
              <a:gd name="connsiteY845" fmla="*/ 276561 h 6858000"/>
              <a:gd name="connsiteX846" fmla="*/ 4801687 w 7467600"/>
              <a:gd name="connsiteY846" fmla="*/ 267764 h 6858000"/>
              <a:gd name="connsiteX847" fmla="*/ 6082788 w 7467600"/>
              <a:gd name="connsiteY847" fmla="*/ 64119 h 6858000"/>
              <a:gd name="connsiteX848" fmla="*/ 6099442 w 7467600"/>
              <a:gd name="connsiteY848" fmla="*/ 82568 h 6858000"/>
              <a:gd name="connsiteX849" fmla="*/ 4804137 w 7467600"/>
              <a:gd name="connsiteY849" fmla="*/ 320931 h 6858000"/>
              <a:gd name="connsiteX850" fmla="*/ 4227047 w 7467600"/>
              <a:gd name="connsiteY850" fmla="*/ 313415 h 6858000"/>
              <a:gd name="connsiteX851" fmla="*/ 4346041 w 7467600"/>
              <a:gd name="connsiteY851" fmla="*/ 456086 h 6858000"/>
              <a:gd name="connsiteX852" fmla="*/ 4870967 w 7467600"/>
              <a:gd name="connsiteY852" fmla="*/ 963061 h 6858000"/>
              <a:gd name="connsiteX853" fmla="*/ 4889647 w 7467600"/>
              <a:gd name="connsiteY853" fmla="*/ 957147 h 6858000"/>
              <a:gd name="connsiteX854" fmla="*/ 5422504 w 7467600"/>
              <a:gd name="connsiteY854" fmla="*/ 805191 h 6858000"/>
              <a:gd name="connsiteX855" fmla="*/ 6087656 w 7467600"/>
              <a:gd name="connsiteY855" fmla="*/ 826703 h 6858000"/>
              <a:gd name="connsiteX856" fmla="*/ 6058717 w 7467600"/>
              <a:gd name="connsiteY856" fmla="*/ 865992 h 6858000"/>
              <a:gd name="connsiteX857" fmla="*/ 4974153 w 7467600"/>
              <a:gd name="connsiteY857" fmla="*/ 1045456 h 6858000"/>
              <a:gd name="connsiteX858" fmla="*/ 5627835 w 7467600"/>
              <a:gd name="connsiteY858" fmla="*/ 1472077 h 6858000"/>
              <a:gd name="connsiteX859" fmla="*/ 5629817 w 7467600"/>
              <a:gd name="connsiteY859" fmla="*/ 1471412 h 6858000"/>
              <a:gd name="connsiteX860" fmla="*/ 5634124 w 7467600"/>
              <a:gd name="connsiteY860" fmla="*/ 1470572 h 6858000"/>
              <a:gd name="connsiteX861" fmla="*/ 5755832 w 7467600"/>
              <a:gd name="connsiteY861" fmla="*/ 1383886 h 6858000"/>
              <a:gd name="connsiteX862" fmla="*/ 6014186 w 7467600"/>
              <a:gd name="connsiteY862" fmla="*/ 1279799 h 6858000"/>
              <a:gd name="connsiteX863" fmla="*/ 6901619 w 7467600"/>
              <a:gd name="connsiteY863" fmla="*/ 1047874 h 6858000"/>
              <a:gd name="connsiteX864" fmla="*/ 6931566 w 7467600"/>
              <a:gd name="connsiteY864" fmla="*/ 1062034 h 6858000"/>
              <a:gd name="connsiteX865" fmla="*/ 5790982 w 7467600"/>
              <a:gd name="connsiteY865" fmla="*/ 1561380 h 6858000"/>
              <a:gd name="connsiteX866" fmla="*/ 6188971 w 7467600"/>
              <a:gd name="connsiteY866" fmla="*/ 1755168 h 6858000"/>
              <a:gd name="connsiteX867" fmla="*/ 6202446 w 7467600"/>
              <a:gd name="connsiteY867" fmla="*/ 1752268 h 6858000"/>
              <a:gd name="connsiteX868" fmla="*/ 7179560 w 7467600"/>
              <a:gd name="connsiteY868" fmla="*/ 1467551 h 6858000"/>
              <a:gd name="connsiteX869" fmla="*/ 7158730 w 7467600"/>
              <a:gd name="connsiteY869" fmla="*/ 1507835 h 6858000"/>
              <a:gd name="connsiteX870" fmla="*/ 6326959 w 7467600"/>
              <a:gd name="connsiteY870" fmla="*/ 1817686 h 6858000"/>
              <a:gd name="connsiteX871" fmla="*/ 6537433 w 7467600"/>
              <a:gd name="connsiteY871" fmla="*/ 1907790 h 6858000"/>
              <a:gd name="connsiteX872" fmla="*/ 6550221 w 7467600"/>
              <a:gd name="connsiteY872" fmla="*/ 1910729 h 6858000"/>
              <a:gd name="connsiteX873" fmla="*/ 6964438 w 7467600"/>
              <a:gd name="connsiteY873" fmla="*/ 2209505 h 6858000"/>
              <a:gd name="connsiteX874" fmla="*/ 7367862 w 7467600"/>
              <a:gd name="connsiteY874" fmla="*/ 2806833 h 6858000"/>
              <a:gd name="connsiteX875" fmla="*/ 7364329 w 7467600"/>
              <a:gd name="connsiteY875" fmla="*/ 2826907 h 6858000"/>
              <a:gd name="connsiteX876" fmla="*/ 7290545 w 7467600"/>
              <a:gd name="connsiteY876" fmla="*/ 2850663 h 6858000"/>
              <a:gd name="connsiteX877" fmla="*/ 6472036 w 7467600"/>
              <a:gd name="connsiteY877" fmla="*/ 1959003 h 6858000"/>
              <a:gd name="connsiteX878" fmla="*/ 5792897 w 7467600"/>
              <a:gd name="connsiteY878" fmla="*/ 1647747 h 6858000"/>
              <a:gd name="connsiteX879" fmla="*/ 5842751 w 7467600"/>
              <a:gd name="connsiteY879" fmla="*/ 1816112 h 6858000"/>
              <a:gd name="connsiteX880" fmla="*/ 5847424 w 7467600"/>
              <a:gd name="connsiteY880" fmla="*/ 1815776 h 6858000"/>
              <a:gd name="connsiteX881" fmla="*/ 6399821 w 7467600"/>
              <a:gd name="connsiteY881" fmla="*/ 2344799 h 6858000"/>
              <a:gd name="connsiteX882" fmla="*/ 6323232 w 7467600"/>
              <a:gd name="connsiteY882" fmla="*/ 2389634 h 6858000"/>
              <a:gd name="connsiteX883" fmla="*/ 5942958 w 7467600"/>
              <a:gd name="connsiteY883" fmla="*/ 2077708 h 6858000"/>
              <a:gd name="connsiteX884" fmla="*/ 5921559 w 7467600"/>
              <a:gd name="connsiteY884" fmla="*/ 2378596 h 6858000"/>
              <a:gd name="connsiteX885" fmla="*/ 5817651 w 7467600"/>
              <a:gd name="connsiteY885" fmla="*/ 3023919 h 6858000"/>
              <a:gd name="connsiteX886" fmla="*/ 5729634 w 7467600"/>
              <a:gd name="connsiteY886" fmla="*/ 3051849 h 6858000"/>
              <a:gd name="connsiteX887" fmla="*/ 5611018 w 7467600"/>
              <a:gd name="connsiteY887" fmla="*/ 2316769 h 6858000"/>
              <a:gd name="connsiteX888" fmla="*/ 5687608 w 7467600"/>
              <a:gd name="connsiteY888" fmla="*/ 2039972 h 6858000"/>
              <a:gd name="connsiteX889" fmla="*/ 5657554 w 7467600"/>
              <a:gd name="connsiteY889" fmla="*/ 1576445 h 6858000"/>
              <a:gd name="connsiteX890" fmla="*/ 5150475 w 7467600"/>
              <a:gd name="connsiteY890" fmla="*/ 1274012 h 6858000"/>
              <a:gd name="connsiteX891" fmla="*/ 5349142 w 7467600"/>
              <a:gd name="connsiteY891" fmla="*/ 2204405 h 6858000"/>
              <a:gd name="connsiteX892" fmla="*/ 5262214 w 7467600"/>
              <a:gd name="connsiteY892" fmla="*/ 2233836 h 6858000"/>
              <a:gd name="connsiteX893" fmla="*/ 4981539 w 7467600"/>
              <a:gd name="connsiteY893" fmla="*/ 1542201 h 6858000"/>
              <a:gd name="connsiteX894" fmla="*/ 4958461 w 7467600"/>
              <a:gd name="connsiteY894" fmla="*/ 1136957 h 6858000"/>
              <a:gd name="connsiteX895" fmla="*/ 4655015 w 7467600"/>
              <a:gd name="connsiteY895" fmla="*/ 891426 h 6858000"/>
              <a:gd name="connsiteX896" fmla="*/ 4348002 w 7467600"/>
              <a:gd name="connsiteY896" fmla="*/ 2205895 h 6858000"/>
              <a:gd name="connsiteX897" fmla="*/ 4262250 w 7467600"/>
              <a:gd name="connsiteY897" fmla="*/ 2219972 h 6858000"/>
              <a:gd name="connsiteX898" fmla="*/ 4550611 w 7467600"/>
              <a:gd name="connsiteY898" fmla="*/ 817540 h 6858000"/>
              <a:gd name="connsiteX899" fmla="*/ 4564418 w 7467600"/>
              <a:gd name="connsiteY899" fmla="*/ 808293 h 6858000"/>
              <a:gd name="connsiteX900" fmla="*/ 4266388 w 7467600"/>
              <a:gd name="connsiteY900" fmla="*/ 500083 h 6858000"/>
              <a:gd name="connsiteX901" fmla="*/ 4032842 w 7467600"/>
              <a:gd name="connsiteY901" fmla="*/ 211809 h 6858000"/>
              <a:gd name="connsiteX902" fmla="*/ 3882765 w 7467600"/>
              <a:gd name="connsiteY902" fmla="*/ 0 h 6858000"/>
              <a:gd name="connsiteX903" fmla="*/ 3721337 w 7467600"/>
              <a:gd name="connsiteY903" fmla="*/ 0 h 6858000"/>
              <a:gd name="connsiteX904" fmla="*/ 3797544 w 7467600"/>
              <a:gd name="connsiteY904" fmla="*/ 0 h 6858000"/>
              <a:gd name="connsiteX905" fmla="*/ 3775734 w 7467600"/>
              <a:gd name="connsiteY905" fmla="*/ 95131 h 6858000"/>
              <a:gd name="connsiteX906" fmla="*/ 3724807 w 7467600"/>
              <a:gd name="connsiteY906" fmla="*/ 272257 h 6858000"/>
              <a:gd name="connsiteX907" fmla="*/ 3726844 w 7467600"/>
              <a:gd name="connsiteY907" fmla="*/ 282988 h 6858000"/>
              <a:gd name="connsiteX908" fmla="*/ 3742664 w 7467600"/>
              <a:gd name="connsiteY908" fmla="*/ 279918 h 6858000"/>
              <a:gd name="connsiteX909" fmla="*/ 4103910 w 7467600"/>
              <a:gd name="connsiteY909" fmla="*/ 1161917 h 6858000"/>
              <a:gd name="connsiteX910" fmla="*/ 4020269 w 7467600"/>
              <a:gd name="connsiteY910" fmla="*/ 1200406 h 6858000"/>
              <a:gd name="connsiteX911" fmla="*/ 3674882 w 7467600"/>
              <a:gd name="connsiteY911" fmla="*/ 488524 h 6858000"/>
              <a:gd name="connsiteX912" fmla="*/ 3132682 w 7467600"/>
              <a:gd name="connsiteY912" fmla="*/ 1072284 h 6858000"/>
              <a:gd name="connsiteX913" fmla="*/ 2716346 w 7467600"/>
              <a:gd name="connsiteY913" fmla="*/ 1276376 h 6858000"/>
              <a:gd name="connsiteX914" fmla="*/ 2716772 w 7467600"/>
              <a:gd name="connsiteY914" fmla="*/ 1255462 h 6858000"/>
              <a:gd name="connsiteX915" fmla="*/ 3471096 w 7467600"/>
              <a:gd name="connsiteY915" fmla="*/ 437072 h 6858000"/>
              <a:gd name="connsiteX916" fmla="*/ 3639057 w 7467600"/>
              <a:gd name="connsiteY916" fmla="*/ 286334 h 6858000"/>
              <a:gd name="connsiteX917" fmla="*/ 3640309 w 7467600"/>
              <a:gd name="connsiteY917" fmla="*/ 284664 h 6858000"/>
              <a:gd name="connsiteX918" fmla="*/ 3646022 w 7467600"/>
              <a:gd name="connsiteY918" fmla="*/ 276711 h 6858000"/>
              <a:gd name="connsiteX919" fmla="*/ 3707943 w 7467600"/>
              <a:gd name="connsiteY919" fmla="*/ 65958 h 6858000"/>
              <a:gd name="connsiteX920" fmla="*/ 3721337 w 7467600"/>
              <a:gd name="connsiteY920" fmla="*/ 0 h 6858000"/>
              <a:gd name="connsiteX921" fmla="*/ 2867960 w 7467600"/>
              <a:gd name="connsiteY921" fmla="*/ 0 h 6858000"/>
              <a:gd name="connsiteX922" fmla="*/ 2926351 w 7467600"/>
              <a:gd name="connsiteY922" fmla="*/ 0 h 6858000"/>
              <a:gd name="connsiteX923" fmla="*/ 2902823 w 7467600"/>
              <a:gd name="connsiteY923" fmla="*/ 262929 h 6858000"/>
              <a:gd name="connsiteX924" fmla="*/ 2940663 w 7467600"/>
              <a:gd name="connsiteY924" fmla="*/ 140884 h 6858000"/>
              <a:gd name="connsiteX925" fmla="*/ 2947039 w 7467600"/>
              <a:gd name="connsiteY925" fmla="*/ 122524 h 6858000"/>
              <a:gd name="connsiteX926" fmla="*/ 2984316 w 7467600"/>
              <a:gd name="connsiteY926" fmla="*/ 0 h 6858000"/>
              <a:gd name="connsiteX927" fmla="*/ 3016114 w 7467600"/>
              <a:gd name="connsiteY927" fmla="*/ 0 h 6858000"/>
              <a:gd name="connsiteX928" fmla="*/ 2979949 w 7467600"/>
              <a:gd name="connsiteY928" fmla="*/ 119274 h 6858000"/>
              <a:gd name="connsiteX929" fmla="*/ 3023879 w 7467600"/>
              <a:gd name="connsiteY929" fmla="*/ 0 h 6858000"/>
              <a:gd name="connsiteX930" fmla="*/ 3105400 w 7467600"/>
              <a:gd name="connsiteY930" fmla="*/ 0 h 6858000"/>
              <a:gd name="connsiteX931" fmla="*/ 3094669 w 7467600"/>
              <a:gd name="connsiteY931" fmla="*/ 30308 h 6858000"/>
              <a:gd name="connsiteX932" fmla="*/ 2901945 w 7467600"/>
              <a:gd name="connsiteY932" fmla="*/ 466538 h 6858000"/>
              <a:gd name="connsiteX933" fmla="*/ 2815209 w 7467600"/>
              <a:gd name="connsiteY933" fmla="*/ 497361 h 6858000"/>
              <a:gd name="connsiteX934" fmla="*/ 2844845 w 7467600"/>
              <a:gd name="connsiteY934" fmla="*/ 127638 h 6858000"/>
              <a:gd name="connsiteX935" fmla="*/ 2867960 w 7467600"/>
              <a:gd name="connsiteY935" fmla="*/ 0 h 6858000"/>
              <a:gd name="connsiteX936" fmla="*/ 1057230 w 7467600"/>
              <a:gd name="connsiteY936" fmla="*/ 0 h 6858000"/>
              <a:gd name="connsiteX937" fmla="*/ 1111003 w 7467600"/>
              <a:gd name="connsiteY937" fmla="*/ 0 h 6858000"/>
              <a:gd name="connsiteX938" fmla="*/ 1125553 w 7467600"/>
              <a:gd name="connsiteY938" fmla="*/ 52588 h 6858000"/>
              <a:gd name="connsiteX939" fmla="*/ 1304276 w 7467600"/>
              <a:gd name="connsiteY939" fmla="*/ 476275 h 6858000"/>
              <a:gd name="connsiteX940" fmla="*/ 1492066 w 7467600"/>
              <a:gd name="connsiteY940" fmla="*/ 886333 h 6858000"/>
              <a:gd name="connsiteX941" fmla="*/ 1423698 w 7467600"/>
              <a:gd name="connsiteY941" fmla="*/ 710817 h 6858000"/>
              <a:gd name="connsiteX942" fmla="*/ 1357609 w 7467600"/>
              <a:gd name="connsiteY942" fmla="*/ 532892 h 6858000"/>
              <a:gd name="connsiteX943" fmla="*/ 1309550 w 7467600"/>
              <a:gd name="connsiteY943" fmla="*/ 374031 h 6858000"/>
              <a:gd name="connsiteX944" fmla="*/ 1193673 w 7467600"/>
              <a:gd name="connsiteY944" fmla="*/ 49533 h 6858000"/>
              <a:gd name="connsiteX945" fmla="*/ 1164391 w 7467600"/>
              <a:gd name="connsiteY945" fmla="*/ 0 h 6858000"/>
              <a:gd name="connsiteX946" fmla="*/ 1200666 w 7467600"/>
              <a:gd name="connsiteY946" fmla="*/ 0 h 6858000"/>
              <a:gd name="connsiteX947" fmla="*/ 1223408 w 7467600"/>
              <a:gd name="connsiteY947" fmla="*/ 38996 h 6858000"/>
              <a:gd name="connsiteX948" fmla="*/ 1339635 w 7467600"/>
              <a:gd name="connsiteY948" fmla="*/ 365517 h 6858000"/>
              <a:gd name="connsiteX949" fmla="*/ 1387469 w 7467600"/>
              <a:gd name="connsiteY949" fmla="*/ 523079 h 6858000"/>
              <a:gd name="connsiteX950" fmla="*/ 1452685 w 7467600"/>
              <a:gd name="connsiteY950" fmla="*/ 699806 h 6858000"/>
              <a:gd name="connsiteX951" fmla="*/ 1492092 w 7467600"/>
              <a:gd name="connsiteY951" fmla="*/ 800424 h 6858000"/>
              <a:gd name="connsiteX952" fmla="*/ 1455302 w 7467600"/>
              <a:gd name="connsiteY952" fmla="*/ 632913 h 6858000"/>
              <a:gd name="connsiteX953" fmla="*/ 1222336 w 7467600"/>
              <a:gd name="connsiteY953" fmla="*/ 9480 h 6858000"/>
              <a:gd name="connsiteX954" fmla="*/ 1214634 w 7467600"/>
              <a:gd name="connsiteY954" fmla="*/ 0 h 6858000"/>
              <a:gd name="connsiteX955" fmla="*/ 1289827 w 7467600"/>
              <a:gd name="connsiteY955" fmla="*/ 0 h 6858000"/>
              <a:gd name="connsiteX956" fmla="*/ 1321076 w 7467600"/>
              <a:gd name="connsiteY956" fmla="*/ 59722 h 6858000"/>
              <a:gd name="connsiteX957" fmla="*/ 1512579 w 7467600"/>
              <a:gd name="connsiteY957" fmla="*/ 626441 h 6858000"/>
              <a:gd name="connsiteX958" fmla="*/ 1506076 w 7467600"/>
              <a:gd name="connsiteY958" fmla="*/ 1089289 h 6858000"/>
              <a:gd name="connsiteX959" fmla="*/ 1486346 w 7467600"/>
              <a:gd name="connsiteY959" fmla="*/ 1079919 h 6858000"/>
              <a:gd name="connsiteX960" fmla="*/ 1070511 w 7467600"/>
              <a:gd name="connsiteY960" fmla="*/ 48609 h 6858000"/>
              <a:gd name="connsiteX961" fmla="*/ 1057230 w 7467600"/>
              <a:gd name="connsiteY961" fmla="*/ 0 h 6858000"/>
              <a:gd name="connsiteX962" fmla="*/ 43151 w 7467600"/>
              <a:gd name="connsiteY962" fmla="*/ 0 h 6858000"/>
              <a:gd name="connsiteX963" fmla="*/ 95283 w 7467600"/>
              <a:gd name="connsiteY963" fmla="*/ 0 h 6858000"/>
              <a:gd name="connsiteX964" fmla="*/ 300708 w 7467600"/>
              <a:gd name="connsiteY964" fmla="*/ 154571 h 6858000"/>
              <a:gd name="connsiteX965" fmla="*/ 530414 w 7467600"/>
              <a:gd name="connsiteY965" fmla="*/ 354673 h 6858000"/>
              <a:gd name="connsiteX966" fmla="*/ 333785 w 7467600"/>
              <a:gd name="connsiteY966" fmla="*/ 161564 h 6858000"/>
              <a:gd name="connsiteX967" fmla="*/ 147005 w 7467600"/>
              <a:gd name="connsiteY967" fmla="*/ 0 h 6858000"/>
              <a:gd name="connsiteX968" fmla="*/ 272509 w 7467600"/>
              <a:gd name="connsiteY968" fmla="*/ 0 h 6858000"/>
              <a:gd name="connsiteX969" fmla="*/ 326276 w 7467600"/>
              <a:gd name="connsiteY969" fmla="*/ 45847 h 6858000"/>
              <a:gd name="connsiteX970" fmla="*/ 823759 w 7467600"/>
              <a:gd name="connsiteY970" fmla="*/ 574145 h 6858000"/>
              <a:gd name="connsiteX971" fmla="*/ 811254 w 7467600"/>
              <a:gd name="connsiteY971" fmla="*/ 665546 h 6858000"/>
              <a:gd name="connsiteX972" fmla="*/ 154042 w 7467600"/>
              <a:gd name="connsiteY972" fmla="*/ 261522 h 6858000"/>
              <a:gd name="connsiteX973" fmla="*/ 13550 w 7467600"/>
              <a:gd name="connsiteY973" fmla="*/ 158423 h 6858000"/>
              <a:gd name="connsiteX974" fmla="*/ 0 w 7467600"/>
              <a:gd name="connsiteY974" fmla="*/ 146618 h 6858000"/>
              <a:gd name="connsiteX975" fmla="*/ 0 w 7467600"/>
              <a:gd name="connsiteY975" fmla="*/ 59161 h 6858000"/>
              <a:gd name="connsiteX976" fmla="*/ 45427 w 7467600"/>
              <a:gd name="connsiteY976" fmla="*/ 101078 h 6858000"/>
              <a:gd name="connsiteX977" fmla="*/ 630103 w 7467600"/>
              <a:gd name="connsiteY977" fmla="*/ 485885 h 6858000"/>
              <a:gd name="connsiteX978" fmla="*/ 532040 w 7467600"/>
              <a:gd name="connsiteY978" fmla="*/ 399359 h 6858000"/>
              <a:gd name="connsiteX979" fmla="*/ 517618 w 7467600"/>
              <a:gd name="connsiteY979" fmla="*/ 385726 h 6858000"/>
              <a:gd name="connsiteX980" fmla="*/ 285074 w 7467600"/>
              <a:gd name="connsiteY980" fmla="*/ 182755 h 6858000"/>
              <a:gd name="connsiteX981" fmla="*/ 43151 w 7467600"/>
              <a:gd name="connsiteY98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90188 w 7467600"/>
              <a:gd name="connsiteY4" fmla="*/ 658436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7090188 w 7467600"/>
              <a:gd name="connsiteY22" fmla="*/ 6584365 h 6858000"/>
              <a:gd name="connsiteX23" fmla="*/ 1019354 w 7467600"/>
              <a:gd name="connsiteY23" fmla="*/ 6315006 h 6858000"/>
              <a:gd name="connsiteX24" fmla="*/ 441046 w 7467600"/>
              <a:gd name="connsiteY24" fmla="*/ 6691153 h 6858000"/>
              <a:gd name="connsiteX25" fmla="*/ 1019354 w 7467600"/>
              <a:gd name="connsiteY25" fmla="*/ 6315006 h 6858000"/>
              <a:gd name="connsiteX26" fmla="*/ 991680 w 7467600"/>
              <a:gd name="connsiteY26" fmla="*/ 6298413 h 6858000"/>
              <a:gd name="connsiteX27" fmla="*/ 409060 w 7467600"/>
              <a:gd name="connsiteY27" fmla="*/ 6671470 h 6858000"/>
              <a:gd name="connsiteX28" fmla="*/ 991680 w 7467600"/>
              <a:gd name="connsiteY28" fmla="*/ 6298413 h 6858000"/>
              <a:gd name="connsiteX29" fmla="*/ 103333 w 7467600"/>
              <a:gd name="connsiteY29" fmla="*/ 5699602 h 6858000"/>
              <a:gd name="connsiteX30" fmla="*/ 233938 w 7467600"/>
              <a:gd name="connsiteY30" fmla="*/ 5809416 h 6858000"/>
              <a:gd name="connsiteX31" fmla="*/ 883580 w 7467600"/>
              <a:gd name="connsiteY31" fmla="*/ 6180710 h 6858000"/>
              <a:gd name="connsiteX32" fmla="*/ 487337 w 7467600"/>
              <a:gd name="connsiteY32" fmla="*/ 5950182 h 6858000"/>
              <a:gd name="connsiteX33" fmla="*/ 354051 w 7467600"/>
              <a:gd name="connsiteY33" fmla="*/ 5854912 h 6858000"/>
              <a:gd name="connsiteX34" fmla="*/ 195436 w 7467600"/>
              <a:gd name="connsiteY34" fmla="*/ 5755068 h 6858000"/>
              <a:gd name="connsiteX35" fmla="*/ 103333 w 7467600"/>
              <a:gd name="connsiteY35" fmla="*/ 5699602 h 6858000"/>
              <a:gd name="connsiteX36" fmla="*/ 5539432 w 7467600"/>
              <a:gd name="connsiteY36" fmla="*/ 5642928 h 6858000"/>
              <a:gd name="connsiteX37" fmla="*/ 5555462 w 7467600"/>
              <a:gd name="connsiteY37" fmla="*/ 5694454 h 6858000"/>
              <a:gd name="connsiteX38" fmla="*/ 5828270 w 7467600"/>
              <a:gd name="connsiteY38" fmla="*/ 6320663 h 6858000"/>
              <a:gd name="connsiteX39" fmla="*/ 5947416 w 7467600"/>
              <a:gd name="connsiteY39" fmla="*/ 6574846 h 6858000"/>
              <a:gd name="connsiteX40" fmla="*/ 5539432 w 7467600"/>
              <a:gd name="connsiteY40" fmla="*/ 5642928 h 6858000"/>
              <a:gd name="connsiteX41" fmla="*/ 51253 w 7467600"/>
              <a:gd name="connsiteY41" fmla="*/ 5631825 h 6858000"/>
              <a:gd name="connsiteX42" fmla="*/ 211622 w 7467600"/>
              <a:gd name="connsiteY42" fmla="*/ 5728803 h 6858000"/>
              <a:gd name="connsiteX43" fmla="*/ 371652 w 7467600"/>
              <a:gd name="connsiteY43" fmla="*/ 5829062 h 6858000"/>
              <a:gd name="connsiteX44" fmla="*/ 505903 w 7467600"/>
              <a:gd name="connsiteY44" fmla="*/ 5925221 h 6858000"/>
              <a:gd name="connsiteX45" fmla="*/ 899240 w 7467600"/>
              <a:gd name="connsiteY45" fmla="*/ 6153068 h 6858000"/>
              <a:gd name="connsiteX46" fmla="*/ 988114 w 7467600"/>
              <a:gd name="connsiteY46" fmla="*/ 6174204 h 6858000"/>
              <a:gd name="connsiteX47" fmla="*/ 845971 w 7467600"/>
              <a:gd name="connsiteY47" fmla="*/ 6067177 h 6858000"/>
              <a:gd name="connsiteX48" fmla="*/ 448057 w 7467600"/>
              <a:gd name="connsiteY48" fmla="*/ 5841376 h 6858000"/>
              <a:gd name="connsiteX49" fmla="*/ 51253 w 7467600"/>
              <a:gd name="connsiteY49" fmla="*/ 5631825 h 6858000"/>
              <a:gd name="connsiteX50" fmla="*/ 2606687 w 7467600"/>
              <a:gd name="connsiteY50" fmla="*/ 5630718 h 6858000"/>
              <a:gd name="connsiteX51" fmla="*/ 2645658 w 7467600"/>
              <a:gd name="connsiteY51" fmla="*/ 6640259 h 6858000"/>
              <a:gd name="connsiteX52" fmla="*/ 2606687 w 7467600"/>
              <a:gd name="connsiteY52" fmla="*/ 5630718 h 6858000"/>
              <a:gd name="connsiteX53" fmla="*/ 3642057 w 7467600"/>
              <a:gd name="connsiteY53" fmla="*/ 5573487 h 6858000"/>
              <a:gd name="connsiteX54" fmla="*/ 3632981 w 7467600"/>
              <a:gd name="connsiteY54" fmla="*/ 5579437 h 6858000"/>
              <a:gd name="connsiteX55" fmla="*/ 3382436 w 7467600"/>
              <a:gd name="connsiteY55" fmla="*/ 5952726 h 6858000"/>
              <a:gd name="connsiteX56" fmla="*/ 3191929 w 7467600"/>
              <a:gd name="connsiteY56" fmla="*/ 6662669 h 6858000"/>
              <a:gd name="connsiteX57" fmla="*/ 3369898 w 7467600"/>
              <a:gd name="connsiteY57" fmla="*/ 6081771 h 6858000"/>
              <a:gd name="connsiteX58" fmla="*/ 3642057 w 7467600"/>
              <a:gd name="connsiteY58" fmla="*/ 5573487 h 6858000"/>
              <a:gd name="connsiteX59" fmla="*/ 2650666 w 7467600"/>
              <a:gd name="connsiteY59" fmla="*/ 5530686 h 6858000"/>
              <a:gd name="connsiteX60" fmla="*/ 2650249 w 7467600"/>
              <a:gd name="connsiteY60" fmla="*/ 5532101 h 6858000"/>
              <a:gd name="connsiteX61" fmla="*/ 2663808 w 7467600"/>
              <a:gd name="connsiteY61" fmla="*/ 6535215 h 6858000"/>
              <a:gd name="connsiteX62" fmla="*/ 2665418 w 7467600"/>
              <a:gd name="connsiteY62" fmla="*/ 6132756 h 6858000"/>
              <a:gd name="connsiteX63" fmla="*/ 2650666 w 7467600"/>
              <a:gd name="connsiteY63" fmla="*/ 5530686 h 6858000"/>
              <a:gd name="connsiteX64" fmla="*/ 2680277 w 7467600"/>
              <a:gd name="connsiteY64" fmla="*/ 5479204 h 6858000"/>
              <a:gd name="connsiteX65" fmla="*/ 2678972 w 7467600"/>
              <a:gd name="connsiteY65" fmla="*/ 5481582 h 6858000"/>
              <a:gd name="connsiteX66" fmla="*/ 2696666 w 7467600"/>
              <a:gd name="connsiteY66" fmla="*/ 6133836 h 6858000"/>
              <a:gd name="connsiteX67" fmla="*/ 2695769 w 7467600"/>
              <a:gd name="connsiteY67" fmla="*/ 6390955 h 6858000"/>
              <a:gd name="connsiteX68" fmla="*/ 2739893 w 7467600"/>
              <a:gd name="connsiteY68" fmla="*/ 6108357 h 6858000"/>
              <a:gd name="connsiteX69" fmla="*/ 2680277 w 7467600"/>
              <a:gd name="connsiteY69" fmla="*/ 5479204 h 6858000"/>
              <a:gd name="connsiteX70" fmla="*/ 1132195 w 7467600"/>
              <a:gd name="connsiteY70" fmla="*/ 5467980 h 6858000"/>
              <a:gd name="connsiteX71" fmla="*/ 1679056 w 7467600"/>
              <a:gd name="connsiteY71" fmla="*/ 5516907 h 6858000"/>
              <a:gd name="connsiteX72" fmla="*/ 2128648 w 7467600"/>
              <a:gd name="connsiteY72" fmla="*/ 5474249 h 6858000"/>
              <a:gd name="connsiteX73" fmla="*/ 1825619 w 7467600"/>
              <a:gd name="connsiteY73" fmla="*/ 5478447 h 6858000"/>
              <a:gd name="connsiteX74" fmla="*/ 1737798 w 7467600"/>
              <a:gd name="connsiteY74" fmla="*/ 5483353 h 6858000"/>
              <a:gd name="connsiteX75" fmla="*/ 1132195 w 7467600"/>
              <a:gd name="connsiteY75" fmla="*/ 5467980 h 6858000"/>
              <a:gd name="connsiteX76" fmla="*/ 6844835 w 7467600"/>
              <a:gd name="connsiteY76" fmla="*/ 5424988 h 6858000"/>
              <a:gd name="connsiteX77" fmla="*/ 6879594 w 7467600"/>
              <a:gd name="connsiteY77" fmla="*/ 5424547 h 6858000"/>
              <a:gd name="connsiteX78" fmla="*/ 7379510 w 7467600"/>
              <a:gd name="connsiteY78" fmla="*/ 5755454 h 6858000"/>
              <a:gd name="connsiteX79" fmla="*/ 7467600 w 7467600"/>
              <a:gd name="connsiteY79" fmla="*/ 5845526 h 6858000"/>
              <a:gd name="connsiteX80" fmla="*/ 7467600 w 7467600"/>
              <a:gd name="connsiteY80" fmla="*/ 5925131 h 6858000"/>
              <a:gd name="connsiteX81" fmla="*/ 7271900 w 7467600"/>
              <a:gd name="connsiteY81" fmla="*/ 5734551 h 6858000"/>
              <a:gd name="connsiteX82" fmla="*/ 7015907 w 7467600"/>
              <a:gd name="connsiteY82" fmla="*/ 5541548 h 6858000"/>
              <a:gd name="connsiteX83" fmla="*/ 7259646 w 7467600"/>
              <a:gd name="connsiteY83" fmla="*/ 5765985 h 6858000"/>
              <a:gd name="connsiteX84" fmla="*/ 7467600 w 7467600"/>
              <a:gd name="connsiteY84" fmla="*/ 5971257 h 6858000"/>
              <a:gd name="connsiteX85" fmla="*/ 7467600 w 7467600"/>
              <a:gd name="connsiteY85" fmla="*/ 6012219 h 6858000"/>
              <a:gd name="connsiteX86" fmla="*/ 7240170 w 7467600"/>
              <a:gd name="connsiteY86" fmla="*/ 5787985 h 6858000"/>
              <a:gd name="connsiteX87" fmla="*/ 6946849 w 7467600"/>
              <a:gd name="connsiteY87" fmla="*/ 5523271 h 6858000"/>
              <a:gd name="connsiteX88" fmla="*/ 6946972 w 7467600"/>
              <a:gd name="connsiteY88" fmla="*/ 5526491 h 6858000"/>
              <a:gd name="connsiteX89" fmla="*/ 7105827 w 7467600"/>
              <a:gd name="connsiteY89" fmla="*/ 5718700 h 6858000"/>
              <a:gd name="connsiteX90" fmla="*/ 7356878 w 7467600"/>
              <a:gd name="connsiteY90" fmla="*/ 5981332 h 6858000"/>
              <a:gd name="connsiteX91" fmla="*/ 7467600 w 7467600"/>
              <a:gd name="connsiteY91" fmla="*/ 6117703 h 6858000"/>
              <a:gd name="connsiteX92" fmla="*/ 7467600 w 7467600"/>
              <a:gd name="connsiteY92" fmla="*/ 6163634 h 6858000"/>
              <a:gd name="connsiteX93" fmla="*/ 7403637 w 7467600"/>
              <a:gd name="connsiteY93" fmla="*/ 6083957 h 6858000"/>
              <a:gd name="connsiteX94" fmla="*/ 7254615 w 7467600"/>
              <a:gd name="connsiteY94" fmla="*/ 5911918 h 6858000"/>
              <a:gd name="connsiteX95" fmla="*/ 7312589 w 7467600"/>
              <a:gd name="connsiteY95" fmla="*/ 5982309 h 6858000"/>
              <a:gd name="connsiteX96" fmla="*/ 7448321 w 7467600"/>
              <a:gd name="connsiteY96" fmla="*/ 6190991 h 6858000"/>
              <a:gd name="connsiteX97" fmla="*/ 7467600 w 7467600"/>
              <a:gd name="connsiteY97" fmla="*/ 6221686 h 6858000"/>
              <a:gd name="connsiteX98" fmla="*/ 7467600 w 7467600"/>
              <a:gd name="connsiteY98" fmla="*/ 6334256 h 6858000"/>
              <a:gd name="connsiteX99" fmla="*/ 7454976 w 7467600"/>
              <a:gd name="connsiteY99" fmla="*/ 6318297 h 6858000"/>
              <a:gd name="connsiteX100" fmla="*/ 7042773 w 7467600"/>
              <a:gd name="connsiteY100" fmla="*/ 5734011 h 6858000"/>
              <a:gd name="connsiteX101" fmla="*/ 6844835 w 7467600"/>
              <a:gd name="connsiteY101" fmla="*/ 5424988 h 6858000"/>
              <a:gd name="connsiteX102" fmla="*/ 1456157 w 7467600"/>
              <a:gd name="connsiteY102" fmla="*/ 5371404 h 6858000"/>
              <a:gd name="connsiteX103" fmla="*/ 1244432 w 7467600"/>
              <a:gd name="connsiteY103" fmla="*/ 5385601 h 6858000"/>
              <a:gd name="connsiteX104" fmla="*/ 973990 w 7467600"/>
              <a:gd name="connsiteY104" fmla="*/ 5424940 h 6858000"/>
              <a:gd name="connsiteX105" fmla="*/ 1103809 w 7467600"/>
              <a:gd name="connsiteY105" fmla="*/ 5433720 h 6858000"/>
              <a:gd name="connsiteX106" fmla="*/ 1123454 w 7467600"/>
              <a:gd name="connsiteY106" fmla="*/ 5435727 h 6858000"/>
              <a:gd name="connsiteX107" fmla="*/ 1737017 w 7467600"/>
              <a:gd name="connsiteY107" fmla="*/ 5452183 h 6858000"/>
              <a:gd name="connsiteX108" fmla="*/ 1824397 w 7467600"/>
              <a:gd name="connsiteY108" fmla="*/ 5447757 h 6858000"/>
              <a:gd name="connsiteX109" fmla="*/ 2070059 w 7467600"/>
              <a:gd name="connsiteY109" fmla="*/ 5441660 h 6858000"/>
              <a:gd name="connsiteX110" fmla="*/ 1456157 w 7467600"/>
              <a:gd name="connsiteY110" fmla="*/ 5371404 h 6858000"/>
              <a:gd name="connsiteX111" fmla="*/ 4988186 w 7467600"/>
              <a:gd name="connsiteY111" fmla="*/ 5216467 h 6858000"/>
              <a:gd name="connsiteX112" fmla="*/ 4777334 w 7467600"/>
              <a:gd name="connsiteY112" fmla="*/ 5406072 h 6858000"/>
              <a:gd name="connsiteX113" fmla="*/ 4718341 w 7467600"/>
              <a:gd name="connsiteY113" fmla="*/ 5468043 h 6858000"/>
              <a:gd name="connsiteX114" fmla="*/ 4604655 w 7467600"/>
              <a:gd name="connsiteY114" fmla="*/ 5583434 h 6858000"/>
              <a:gd name="connsiteX115" fmla="*/ 4565074 w 7467600"/>
              <a:gd name="connsiteY115" fmla="*/ 5618550 h 6858000"/>
              <a:gd name="connsiteX116" fmla="*/ 4988186 w 7467600"/>
              <a:gd name="connsiteY116" fmla="*/ 5216467 h 6858000"/>
              <a:gd name="connsiteX117" fmla="*/ 4978032 w 7467600"/>
              <a:gd name="connsiteY117" fmla="*/ 5183809 h 6858000"/>
              <a:gd name="connsiteX118" fmla="*/ 4463413 w 7467600"/>
              <a:gd name="connsiteY118" fmla="*/ 5615162 h 6858000"/>
              <a:gd name="connsiteX119" fmla="*/ 4358134 w 7467600"/>
              <a:gd name="connsiteY119" fmla="*/ 5742791 h 6858000"/>
              <a:gd name="connsiteX120" fmla="*/ 4376219 w 7467600"/>
              <a:gd name="connsiteY120" fmla="*/ 5729027 h 6858000"/>
              <a:gd name="connsiteX121" fmla="*/ 4582340 w 7467600"/>
              <a:gd name="connsiteY121" fmla="*/ 5561037 h 6858000"/>
              <a:gd name="connsiteX122" fmla="*/ 4694684 w 7467600"/>
              <a:gd name="connsiteY122" fmla="*/ 5447098 h 6858000"/>
              <a:gd name="connsiteX123" fmla="*/ 4754123 w 7467600"/>
              <a:gd name="connsiteY123" fmla="*/ 5384643 h 6858000"/>
              <a:gd name="connsiteX124" fmla="*/ 4978032 w 7467600"/>
              <a:gd name="connsiteY124" fmla="*/ 5183809 h 6858000"/>
              <a:gd name="connsiteX125" fmla="*/ 1903353 w 7467600"/>
              <a:gd name="connsiteY125" fmla="*/ 5044827 h 6858000"/>
              <a:gd name="connsiteX126" fmla="*/ 1936931 w 7467600"/>
              <a:gd name="connsiteY126" fmla="*/ 5093954 h 6858000"/>
              <a:gd name="connsiteX127" fmla="*/ 2195868 w 7467600"/>
              <a:gd name="connsiteY127" fmla="*/ 5396574 h 6858000"/>
              <a:gd name="connsiteX128" fmla="*/ 2088852 w 7467600"/>
              <a:gd name="connsiteY128" fmla="*/ 5166123 h 6858000"/>
              <a:gd name="connsiteX129" fmla="*/ 1958241 w 7467600"/>
              <a:gd name="connsiteY129" fmla="*/ 5067955 h 6858000"/>
              <a:gd name="connsiteX130" fmla="*/ 1903353 w 7467600"/>
              <a:gd name="connsiteY130" fmla="*/ 5044827 h 6858000"/>
              <a:gd name="connsiteX131" fmla="*/ 1979378 w 7467600"/>
              <a:gd name="connsiteY131" fmla="*/ 4769504 h 6858000"/>
              <a:gd name="connsiteX132" fmla="*/ 2882120 w 7467600"/>
              <a:gd name="connsiteY132" fmla="*/ 5064547 h 6858000"/>
              <a:gd name="connsiteX133" fmla="*/ 2793103 w 7467600"/>
              <a:gd name="connsiteY133" fmla="*/ 5039699 h 6858000"/>
              <a:gd name="connsiteX134" fmla="*/ 2770041 w 7467600"/>
              <a:gd name="connsiteY134" fmla="*/ 5033634 h 6858000"/>
              <a:gd name="connsiteX135" fmla="*/ 1979378 w 7467600"/>
              <a:gd name="connsiteY135" fmla="*/ 4769504 h 6858000"/>
              <a:gd name="connsiteX136" fmla="*/ 1927410 w 7467600"/>
              <a:gd name="connsiteY136" fmla="*/ 4716164 h 6858000"/>
              <a:gd name="connsiteX137" fmla="*/ 1959587 w 7467600"/>
              <a:gd name="connsiteY137" fmla="*/ 4728849 h 6858000"/>
              <a:gd name="connsiteX138" fmla="*/ 2777707 w 7467600"/>
              <a:gd name="connsiteY138" fmla="*/ 5003991 h 6858000"/>
              <a:gd name="connsiteX139" fmla="*/ 2800768 w 7467600"/>
              <a:gd name="connsiteY139" fmla="*/ 5010056 h 6858000"/>
              <a:gd name="connsiteX140" fmla="*/ 2879408 w 7467600"/>
              <a:gd name="connsiteY140" fmla="*/ 5031590 h 6858000"/>
              <a:gd name="connsiteX141" fmla="*/ 2862295 w 7467600"/>
              <a:gd name="connsiteY141" fmla="*/ 5022958 h 6858000"/>
              <a:gd name="connsiteX142" fmla="*/ 2813343 w 7467600"/>
              <a:gd name="connsiteY142" fmla="*/ 4998369 h 6858000"/>
              <a:gd name="connsiteX143" fmla="*/ 2646245 w 7467600"/>
              <a:gd name="connsiteY143" fmla="*/ 4930999 h 6858000"/>
              <a:gd name="connsiteX144" fmla="*/ 1999243 w 7467600"/>
              <a:gd name="connsiteY144" fmla="*/ 4730524 h 6858000"/>
              <a:gd name="connsiteX145" fmla="*/ 1979527 w 7467600"/>
              <a:gd name="connsiteY145" fmla="*/ 4726651 h 6858000"/>
              <a:gd name="connsiteX146" fmla="*/ 1927410 w 7467600"/>
              <a:gd name="connsiteY146" fmla="*/ 4716164 h 6858000"/>
              <a:gd name="connsiteX147" fmla="*/ 1997014 w 7467600"/>
              <a:gd name="connsiteY147" fmla="*/ 4698007 h 6858000"/>
              <a:gd name="connsiteX148" fmla="*/ 2005458 w 7467600"/>
              <a:gd name="connsiteY148" fmla="*/ 4699540 h 6858000"/>
              <a:gd name="connsiteX149" fmla="*/ 2657186 w 7467600"/>
              <a:gd name="connsiteY149" fmla="*/ 4901687 h 6858000"/>
              <a:gd name="connsiteX150" fmla="*/ 2826662 w 7467600"/>
              <a:gd name="connsiteY150" fmla="*/ 4970362 h 6858000"/>
              <a:gd name="connsiteX151" fmla="*/ 2876100 w 7467600"/>
              <a:gd name="connsiteY151" fmla="*/ 4995397 h 6858000"/>
              <a:gd name="connsiteX152" fmla="*/ 3042600 w 7467600"/>
              <a:gd name="connsiteY152" fmla="*/ 5059532 h 6858000"/>
              <a:gd name="connsiteX153" fmla="*/ 1997014 w 7467600"/>
              <a:gd name="connsiteY153" fmla="*/ 4698007 h 6858000"/>
              <a:gd name="connsiteX154" fmla="*/ 2305292 w 7467600"/>
              <a:gd name="connsiteY154" fmla="*/ 4219492 h 6858000"/>
              <a:gd name="connsiteX155" fmla="*/ 3360922 w 7467600"/>
              <a:gd name="connsiteY155" fmla="*/ 4529373 h 6858000"/>
              <a:gd name="connsiteX156" fmla="*/ 3492420 w 7467600"/>
              <a:gd name="connsiteY156" fmla="*/ 4510145 h 6858000"/>
              <a:gd name="connsiteX157" fmla="*/ 3364086 w 7467600"/>
              <a:gd name="connsiteY157" fmla="*/ 4480340 h 6858000"/>
              <a:gd name="connsiteX158" fmla="*/ 3225818 w 7467600"/>
              <a:gd name="connsiteY158" fmla="*/ 4411822 h 6858000"/>
              <a:gd name="connsiteX159" fmla="*/ 3129696 w 7467600"/>
              <a:gd name="connsiteY159" fmla="*/ 4360704 h 6858000"/>
              <a:gd name="connsiteX160" fmla="*/ 2814545 w 7467600"/>
              <a:gd name="connsiteY160" fmla="*/ 4282955 h 6858000"/>
              <a:gd name="connsiteX161" fmla="*/ 2305292 w 7467600"/>
              <a:gd name="connsiteY161" fmla="*/ 4219492 h 6858000"/>
              <a:gd name="connsiteX162" fmla="*/ 2626982 w 7467600"/>
              <a:gd name="connsiteY162" fmla="*/ 4206450 h 6858000"/>
              <a:gd name="connsiteX163" fmla="*/ 2490617 w 7467600"/>
              <a:gd name="connsiteY163" fmla="*/ 4206951 h 6858000"/>
              <a:gd name="connsiteX164" fmla="*/ 2819869 w 7467600"/>
              <a:gd name="connsiteY164" fmla="*/ 4252936 h 6858000"/>
              <a:gd name="connsiteX165" fmla="*/ 3143018 w 7467600"/>
              <a:gd name="connsiteY165" fmla="*/ 4332698 h 6858000"/>
              <a:gd name="connsiteX166" fmla="*/ 3241520 w 7467600"/>
              <a:gd name="connsiteY166" fmla="*/ 4385112 h 6858000"/>
              <a:gd name="connsiteX167" fmla="*/ 3374575 w 7467600"/>
              <a:gd name="connsiteY167" fmla="*/ 4451517 h 6858000"/>
              <a:gd name="connsiteX168" fmla="*/ 3505221 w 7467600"/>
              <a:gd name="connsiteY168" fmla="*/ 4480757 h 6858000"/>
              <a:gd name="connsiteX169" fmla="*/ 2626982 w 7467600"/>
              <a:gd name="connsiteY169" fmla="*/ 4206450 h 6858000"/>
              <a:gd name="connsiteX170" fmla="*/ 1310106 w 7467600"/>
              <a:gd name="connsiteY170" fmla="*/ 3943217 h 6858000"/>
              <a:gd name="connsiteX171" fmla="*/ 854994 w 7467600"/>
              <a:gd name="connsiteY171" fmla="*/ 4399136 h 6858000"/>
              <a:gd name="connsiteX172" fmla="*/ 742462 w 7467600"/>
              <a:gd name="connsiteY172" fmla="*/ 4594648 h 6858000"/>
              <a:gd name="connsiteX173" fmla="*/ 820602 w 7467600"/>
              <a:gd name="connsiteY173" fmla="*/ 4485915 h 6858000"/>
              <a:gd name="connsiteX174" fmla="*/ 878295 w 7467600"/>
              <a:gd name="connsiteY174" fmla="*/ 4403594 h 6858000"/>
              <a:gd name="connsiteX175" fmla="*/ 1240607 w 7467600"/>
              <a:gd name="connsiteY175" fmla="*/ 4010401 h 6858000"/>
              <a:gd name="connsiteX176" fmla="*/ 1310106 w 7467600"/>
              <a:gd name="connsiteY176" fmla="*/ 3943217 h 6858000"/>
              <a:gd name="connsiteX177" fmla="*/ 1423113 w 7467600"/>
              <a:gd name="connsiteY177" fmla="*/ 3874565 h 6858000"/>
              <a:gd name="connsiteX178" fmla="*/ 1260565 w 7467600"/>
              <a:gd name="connsiteY178" fmla="*/ 4031982 h 6858000"/>
              <a:gd name="connsiteX179" fmla="*/ 901900 w 7467600"/>
              <a:gd name="connsiteY179" fmla="*/ 4421236 h 6858000"/>
              <a:gd name="connsiteX180" fmla="*/ 845044 w 7467600"/>
              <a:gd name="connsiteY180" fmla="*/ 4502436 h 6858000"/>
              <a:gd name="connsiteX181" fmla="*/ 685926 w 7467600"/>
              <a:gd name="connsiteY181" fmla="*/ 4703069 h 6858000"/>
              <a:gd name="connsiteX182" fmla="*/ 684248 w 7467600"/>
              <a:gd name="connsiteY182" fmla="*/ 4706721 h 6858000"/>
              <a:gd name="connsiteX183" fmla="*/ 1423113 w 7467600"/>
              <a:gd name="connsiteY183" fmla="*/ 3874565 h 6858000"/>
              <a:gd name="connsiteX184" fmla="*/ 3316479 w 7467600"/>
              <a:gd name="connsiteY184" fmla="*/ 3872136 h 6858000"/>
              <a:gd name="connsiteX185" fmla="*/ 3546806 w 7467600"/>
              <a:gd name="connsiteY185" fmla="*/ 4356139 h 6858000"/>
              <a:gd name="connsiteX186" fmla="*/ 3364433 w 7467600"/>
              <a:gd name="connsiteY186" fmla="*/ 3953121 h 6858000"/>
              <a:gd name="connsiteX187" fmla="*/ 3316479 w 7467600"/>
              <a:gd name="connsiteY187" fmla="*/ 3872136 h 6858000"/>
              <a:gd name="connsiteX188" fmla="*/ 3291335 w 7467600"/>
              <a:gd name="connsiteY188" fmla="*/ 3767420 h 6858000"/>
              <a:gd name="connsiteX189" fmla="*/ 3390805 w 7467600"/>
              <a:gd name="connsiteY189" fmla="*/ 3937163 h 6858000"/>
              <a:gd name="connsiteX190" fmla="*/ 3579062 w 7467600"/>
              <a:gd name="connsiteY190" fmla="*/ 4359040 h 6858000"/>
              <a:gd name="connsiteX191" fmla="*/ 3467355 w 7467600"/>
              <a:gd name="connsiteY191" fmla="*/ 3988130 h 6858000"/>
              <a:gd name="connsiteX192" fmla="*/ 3310753 w 7467600"/>
              <a:gd name="connsiteY192" fmla="*/ 3787140 h 6858000"/>
              <a:gd name="connsiteX193" fmla="*/ 3291335 w 7467600"/>
              <a:gd name="connsiteY193" fmla="*/ 3767420 h 6858000"/>
              <a:gd name="connsiteX194" fmla="*/ 1635889 w 7467600"/>
              <a:gd name="connsiteY194" fmla="*/ 3709494 h 6858000"/>
              <a:gd name="connsiteX195" fmla="*/ 1634800 w 7467600"/>
              <a:gd name="connsiteY195" fmla="*/ 3731111 h 6858000"/>
              <a:gd name="connsiteX196" fmla="*/ 1635889 w 7467600"/>
              <a:gd name="connsiteY196" fmla="*/ 3709494 h 6858000"/>
              <a:gd name="connsiteX197" fmla="*/ 1510397 w 7467600"/>
              <a:gd name="connsiteY197" fmla="*/ 3684705 h 6858000"/>
              <a:gd name="connsiteX198" fmla="*/ 1146550 w 7467600"/>
              <a:gd name="connsiteY198" fmla="*/ 3802012 h 6858000"/>
              <a:gd name="connsiteX199" fmla="*/ 698834 w 7467600"/>
              <a:gd name="connsiteY199" fmla="*/ 3952272 h 6858000"/>
              <a:gd name="connsiteX200" fmla="*/ 34256 w 7467600"/>
              <a:gd name="connsiteY200" fmla="*/ 4347603 h 6858000"/>
              <a:gd name="connsiteX201" fmla="*/ 527241 w 7467600"/>
              <a:gd name="connsiteY201" fmla="*/ 4065078 h 6858000"/>
              <a:gd name="connsiteX202" fmla="*/ 1510397 w 7467600"/>
              <a:gd name="connsiteY202" fmla="*/ 3684705 h 6858000"/>
              <a:gd name="connsiteX203" fmla="*/ 1313114 w 7467600"/>
              <a:gd name="connsiteY203" fmla="*/ 3655216 h 6858000"/>
              <a:gd name="connsiteX204" fmla="*/ 1109304 w 7467600"/>
              <a:gd name="connsiteY204" fmla="*/ 3669030 h 6858000"/>
              <a:gd name="connsiteX205" fmla="*/ 8129 w 7467600"/>
              <a:gd name="connsiteY205" fmla="*/ 4330519 h 6858000"/>
              <a:gd name="connsiteX206" fmla="*/ 687572 w 7467600"/>
              <a:gd name="connsiteY206" fmla="*/ 3925629 h 6858000"/>
              <a:gd name="connsiteX207" fmla="*/ 1138365 w 7467600"/>
              <a:gd name="connsiteY207" fmla="*/ 3774515 h 6858000"/>
              <a:gd name="connsiteX208" fmla="*/ 1505579 w 7467600"/>
              <a:gd name="connsiteY208" fmla="*/ 3655526 h 6858000"/>
              <a:gd name="connsiteX209" fmla="*/ 1313114 w 7467600"/>
              <a:gd name="connsiteY209" fmla="*/ 3655216 h 6858000"/>
              <a:gd name="connsiteX210" fmla="*/ 3655073 w 7467600"/>
              <a:gd name="connsiteY210" fmla="*/ 3650884 h 6858000"/>
              <a:gd name="connsiteX211" fmla="*/ 3989938 w 7467600"/>
              <a:gd name="connsiteY211" fmla="*/ 3991685 h 6858000"/>
              <a:gd name="connsiteX212" fmla="*/ 4393907 w 7467600"/>
              <a:gd name="connsiteY212" fmla="*/ 4261258 h 6858000"/>
              <a:gd name="connsiteX213" fmla="*/ 4648051 w 7467600"/>
              <a:gd name="connsiteY213" fmla="*/ 4374051 h 6858000"/>
              <a:gd name="connsiteX214" fmla="*/ 4383389 w 7467600"/>
              <a:gd name="connsiteY214" fmla="*/ 4184369 h 6858000"/>
              <a:gd name="connsiteX215" fmla="*/ 4165508 w 7467600"/>
              <a:gd name="connsiteY215" fmla="*/ 4035196 h 6858000"/>
              <a:gd name="connsiteX216" fmla="*/ 4068162 w 7467600"/>
              <a:gd name="connsiteY216" fmla="*/ 3953394 h 6858000"/>
              <a:gd name="connsiteX217" fmla="*/ 3981416 w 7467600"/>
              <a:gd name="connsiteY217" fmla="*/ 3880482 h 6858000"/>
              <a:gd name="connsiteX218" fmla="*/ 3800147 w 7467600"/>
              <a:gd name="connsiteY218" fmla="*/ 3749872 h 6858000"/>
              <a:gd name="connsiteX219" fmla="*/ 3655073 w 7467600"/>
              <a:gd name="connsiteY219" fmla="*/ 3650884 h 6858000"/>
              <a:gd name="connsiteX220" fmla="*/ 3670252 w 7467600"/>
              <a:gd name="connsiteY220" fmla="*/ 3622798 h 6858000"/>
              <a:gd name="connsiteX221" fmla="*/ 3817258 w 7467600"/>
              <a:gd name="connsiteY221" fmla="*/ 3723577 h 6858000"/>
              <a:gd name="connsiteX222" fmla="*/ 4000461 w 7467600"/>
              <a:gd name="connsiteY222" fmla="*/ 3855966 h 6858000"/>
              <a:gd name="connsiteX223" fmla="*/ 4088180 w 7467600"/>
              <a:gd name="connsiteY223" fmla="*/ 3929774 h 6858000"/>
              <a:gd name="connsiteX224" fmla="*/ 4184555 w 7467600"/>
              <a:gd name="connsiteY224" fmla="*/ 4010683 h 6858000"/>
              <a:gd name="connsiteX225" fmla="*/ 4399563 w 7467600"/>
              <a:gd name="connsiteY225" fmla="*/ 4158106 h 6858000"/>
              <a:gd name="connsiteX226" fmla="*/ 4684469 w 7467600"/>
              <a:gd name="connsiteY226" fmla="*/ 4364680 h 6858000"/>
              <a:gd name="connsiteX227" fmla="*/ 4690271 w 7467600"/>
              <a:gd name="connsiteY227" fmla="*/ 4370034 h 6858000"/>
              <a:gd name="connsiteX228" fmla="*/ 4136093 w 7467600"/>
              <a:gd name="connsiteY228" fmla="*/ 3858466 h 6858000"/>
              <a:gd name="connsiteX229" fmla="*/ 3670252 w 7467600"/>
              <a:gd name="connsiteY229" fmla="*/ 3622798 h 6858000"/>
              <a:gd name="connsiteX230" fmla="*/ 4440129 w 7467600"/>
              <a:gd name="connsiteY230" fmla="*/ 3448571 h 6858000"/>
              <a:gd name="connsiteX231" fmla="*/ 4856525 w 7467600"/>
              <a:gd name="connsiteY231" fmla="*/ 3915351 h 6858000"/>
              <a:gd name="connsiteX232" fmla="*/ 5059055 w 7467600"/>
              <a:gd name="connsiteY232" fmla="*/ 4108918 h 6858000"/>
              <a:gd name="connsiteX233" fmla="*/ 5290070 w 7467600"/>
              <a:gd name="connsiteY233" fmla="*/ 4263619 h 6858000"/>
              <a:gd name="connsiteX234" fmla="*/ 4834991 w 7467600"/>
              <a:gd name="connsiteY234" fmla="*/ 3830985 h 6858000"/>
              <a:gd name="connsiteX235" fmla="*/ 4440129 w 7467600"/>
              <a:gd name="connsiteY235" fmla="*/ 3448571 h 6858000"/>
              <a:gd name="connsiteX236" fmla="*/ 4441737 w 7467600"/>
              <a:gd name="connsiteY236" fmla="*/ 3399734 h 6858000"/>
              <a:gd name="connsiteX237" fmla="*/ 4431236 w 7467600"/>
              <a:gd name="connsiteY237" fmla="*/ 3400954 h 6858000"/>
              <a:gd name="connsiteX238" fmla="*/ 4557150 w 7467600"/>
              <a:gd name="connsiteY238" fmla="*/ 3510023 h 6858000"/>
              <a:gd name="connsiteX239" fmla="*/ 4856936 w 7467600"/>
              <a:gd name="connsiteY239" fmla="*/ 3809146 h 6858000"/>
              <a:gd name="connsiteX240" fmla="*/ 5111996 w 7467600"/>
              <a:gd name="connsiteY240" fmla="*/ 4065759 h 6858000"/>
              <a:gd name="connsiteX241" fmla="*/ 5388878 w 7467600"/>
              <a:gd name="connsiteY241" fmla="*/ 4300185 h 6858000"/>
              <a:gd name="connsiteX242" fmla="*/ 5425556 w 7467600"/>
              <a:gd name="connsiteY242" fmla="*/ 4308967 h 6858000"/>
              <a:gd name="connsiteX243" fmla="*/ 4943646 w 7467600"/>
              <a:gd name="connsiteY243" fmla="*/ 3822916 h 6858000"/>
              <a:gd name="connsiteX244" fmla="*/ 4594837 w 7467600"/>
              <a:gd name="connsiteY244" fmla="*/ 3532274 h 6858000"/>
              <a:gd name="connsiteX245" fmla="*/ 4441737 w 7467600"/>
              <a:gd name="connsiteY245" fmla="*/ 3399734 h 6858000"/>
              <a:gd name="connsiteX246" fmla="*/ 5425834 w 7467600"/>
              <a:gd name="connsiteY246" fmla="*/ 3162785 h 6858000"/>
              <a:gd name="connsiteX247" fmla="*/ 5401644 w 7467600"/>
              <a:gd name="connsiteY247" fmla="*/ 3617847 h 6858000"/>
              <a:gd name="connsiteX248" fmla="*/ 5467256 w 7467600"/>
              <a:gd name="connsiteY248" fmla="*/ 4175494 h 6858000"/>
              <a:gd name="connsiteX249" fmla="*/ 5448069 w 7467600"/>
              <a:gd name="connsiteY249" fmla="*/ 3567554 h 6858000"/>
              <a:gd name="connsiteX250" fmla="*/ 5425834 w 7467600"/>
              <a:gd name="connsiteY250" fmla="*/ 3162785 h 6858000"/>
              <a:gd name="connsiteX251" fmla="*/ 1318687 w 7467600"/>
              <a:gd name="connsiteY251" fmla="*/ 3113840 h 6858000"/>
              <a:gd name="connsiteX252" fmla="*/ 1066793 w 7467600"/>
              <a:gd name="connsiteY252" fmla="*/ 3212171 h 6858000"/>
              <a:gd name="connsiteX253" fmla="*/ 993319 w 7467600"/>
              <a:gd name="connsiteY253" fmla="*/ 3247648 h 6858000"/>
              <a:gd name="connsiteX254" fmla="*/ 853081 w 7467600"/>
              <a:gd name="connsiteY254" fmla="*/ 3312410 h 6858000"/>
              <a:gd name="connsiteX255" fmla="*/ 805957 w 7467600"/>
              <a:gd name="connsiteY255" fmla="*/ 3330443 h 6858000"/>
              <a:gd name="connsiteX256" fmla="*/ 1318687 w 7467600"/>
              <a:gd name="connsiteY256" fmla="*/ 3113840 h 6858000"/>
              <a:gd name="connsiteX257" fmla="*/ 5453702 w 7467600"/>
              <a:gd name="connsiteY257" fmla="*/ 3090882 h 6858000"/>
              <a:gd name="connsiteX258" fmla="*/ 5480135 w 7467600"/>
              <a:gd name="connsiteY258" fmla="*/ 3565802 h 6858000"/>
              <a:gd name="connsiteX259" fmla="*/ 5499023 w 7467600"/>
              <a:gd name="connsiteY259" fmla="*/ 4166310 h 6858000"/>
              <a:gd name="connsiteX260" fmla="*/ 5547022 w 7467600"/>
              <a:gd name="connsiteY260" fmla="*/ 3607838 h 6858000"/>
              <a:gd name="connsiteX261" fmla="*/ 5515964 w 7467600"/>
              <a:gd name="connsiteY261" fmla="*/ 3378541 h 6858000"/>
              <a:gd name="connsiteX262" fmla="*/ 5453702 w 7467600"/>
              <a:gd name="connsiteY262" fmla="*/ 3090882 h 6858000"/>
              <a:gd name="connsiteX263" fmla="*/ 1238695 w 7467600"/>
              <a:gd name="connsiteY263" fmla="*/ 3076820 h 6858000"/>
              <a:gd name="connsiteX264" fmla="*/ 716371 w 7467600"/>
              <a:gd name="connsiteY264" fmla="*/ 3293249 h 6858000"/>
              <a:gd name="connsiteX265" fmla="*/ 579522 w 7467600"/>
              <a:gd name="connsiteY265" fmla="*/ 3371759 h 6858000"/>
              <a:gd name="connsiteX266" fmla="*/ 600288 w 7467600"/>
              <a:gd name="connsiteY266" fmla="*/ 3365555 h 6858000"/>
              <a:gd name="connsiteX267" fmla="*/ 840692 w 7467600"/>
              <a:gd name="connsiteY267" fmla="*/ 3284921 h 6858000"/>
              <a:gd name="connsiteX268" fmla="*/ 979248 w 7467600"/>
              <a:gd name="connsiteY268" fmla="*/ 3221003 h 6858000"/>
              <a:gd name="connsiteX269" fmla="*/ 1053282 w 7467600"/>
              <a:gd name="connsiteY269" fmla="*/ 3185247 h 6858000"/>
              <a:gd name="connsiteX270" fmla="*/ 1320603 w 7467600"/>
              <a:gd name="connsiteY270" fmla="*/ 3081281 h 6858000"/>
              <a:gd name="connsiteX271" fmla="*/ 1238695 w 7467600"/>
              <a:gd name="connsiteY271" fmla="*/ 3076820 h 6858000"/>
              <a:gd name="connsiteX272" fmla="*/ 5425627 w 7467600"/>
              <a:gd name="connsiteY272" fmla="*/ 2954192 h 6858000"/>
              <a:gd name="connsiteX273" fmla="*/ 5470770 w 7467600"/>
              <a:gd name="connsiteY273" fmla="*/ 3005435 h 6858000"/>
              <a:gd name="connsiteX274" fmla="*/ 5519779 w 7467600"/>
              <a:gd name="connsiteY274" fmla="*/ 4359223 h 6858000"/>
              <a:gd name="connsiteX275" fmla="*/ 5520293 w 7467600"/>
              <a:gd name="connsiteY275" fmla="*/ 4360602 h 6858000"/>
              <a:gd name="connsiteX276" fmla="*/ 5767221 w 7467600"/>
              <a:gd name="connsiteY276" fmla="*/ 4665564 h 6858000"/>
              <a:gd name="connsiteX277" fmla="*/ 6937169 w 7467600"/>
              <a:gd name="connsiteY277" fmla="*/ 4815941 h 6858000"/>
              <a:gd name="connsiteX278" fmla="*/ 6953922 w 7467600"/>
              <a:gd name="connsiteY278" fmla="*/ 4890068 h 6858000"/>
              <a:gd name="connsiteX279" fmla="*/ 6071359 w 7467600"/>
              <a:gd name="connsiteY279" fmla="*/ 4770770 h 6858000"/>
              <a:gd name="connsiteX280" fmla="*/ 6038839 w 7467600"/>
              <a:gd name="connsiteY280" fmla="*/ 4764474 h 6858000"/>
              <a:gd name="connsiteX281" fmla="*/ 6038706 w 7467600"/>
              <a:gd name="connsiteY281" fmla="*/ 4763847 h 6858000"/>
              <a:gd name="connsiteX282" fmla="*/ 6037784 w 7467600"/>
              <a:gd name="connsiteY282" fmla="*/ 4764270 h 6858000"/>
              <a:gd name="connsiteX283" fmla="*/ 6038839 w 7467600"/>
              <a:gd name="connsiteY283" fmla="*/ 4764474 h 6858000"/>
              <a:gd name="connsiteX284" fmla="*/ 6040338 w 7467600"/>
              <a:gd name="connsiteY284" fmla="*/ 4771418 h 6858000"/>
              <a:gd name="connsiteX285" fmla="*/ 6024488 w 7467600"/>
              <a:gd name="connsiteY285" fmla="*/ 4809903 h 6858000"/>
              <a:gd name="connsiteX286" fmla="*/ 5599771 w 7467600"/>
              <a:gd name="connsiteY286" fmla="*/ 5509652 h 6858000"/>
              <a:gd name="connsiteX287" fmla="*/ 5548843 w 7467600"/>
              <a:gd name="connsiteY287" fmla="*/ 5563845 h 6858000"/>
              <a:gd name="connsiteX288" fmla="*/ 5940952 w 7467600"/>
              <a:gd name="connsiteY288" fmla="*/ 6250028 h 6858000"/>
              <a:gd name="connsiteX289" fmla="*/ 6043441 w 7467600"/>
              <a:gd name="connsiteY289" fmla="*/ 6665847 h 6858000"/>
              <a:gd name="connsiteX290" fmla="*/ 6093432 w 7467600"/>
              <a:gd name="connsiteY290" fmla="*/ 6858000 h 6858000"/>
              <a:gd name="connsiteX291" fmla="*/ 6034344 w 7467600"/>
              <a:gd name="connsiteY291" fmla="*/ 6858000 h 6858000"/>
              <a:gd name="connsiteX292" fmla="*/ 6026679 w 7467600"/>
              <a:gd name="connsiteY292" fmla="*/ 6836959 h 6858000"/>
              <a:gd name="connsiteX293" fmla="*/ 5800441 w 7467600"/>
              <a:gd name="connsiteY293" fmla="*/ 6335286 h 6858000"/>
              <a:gd name="connsiteX294" fmla="*/ 5526562 w 7467600"/>
              <a:gd name="connsiteY294" fmla="*/ 5705388 h 6858000"/>
              <a:gd name="connsiteX295" fmla="*/ 5519640 w 7467600"/>
              <a:gd name="connsiteY295" fmla="*/ 5683774 h 6858000"/>
              <a:gd name="connsiteX296" fmla="*/ 5844559 w 7467600"/>
              <a:gd name="connsiteY296" fmla="*/ 6553349 h 6858000"/>
              <a:gd name="connsiteX297" fmla="*/ 5975994 w 7467600"/>
              <a:gd name="connsiteY297" fmla="*/ 6858000 h 6858000"/>
              <a:gd name="connsiteX298" fmla="*/ 5898547 w 7467600"/>
              <a:gd name="connsiteY298" fmla="*/ 6858000 h 6858000"/>
              <a:gd name="connsiteX299" fmla="*/ 5682041 w 7467600"/>
              <a:gd name="connsiteY299" fmla="*/ 6355860 h 6858000"/>
              <a:gd name="connsiteX300" fmla="*/ 5461758 w 7467600"/>
              <a:gd name="connsiteY300" fmla="*/ 5820220 h 6858000"/>
              <a:gd name="connsiteX301" fmla="*/ 5237282 w 7467600"/>
              <a:gd name="connsiteY301" fmla="*/ 6579086 h 6858000"/>
              <a:gd name="connsiteX302" fmla="*/ 5115009 w 7467600"/>
              <a:gd name="connsiteY302" fmla="*/ 6858000 h 6858000"/>
              <a:gd name="connsiteX303" fmla="*/ 5028074 w 7467600"/>
              <a:gd name="connsiteY303" fmla="*/ 6858000 h 6858000"/>
              <a:gd name="connsiteX304" fmla="*/ 5079508 w 7467600"/>
              <a:gd name="connsiteY304" fmla="*/ 6749074 h 6858000"/>
              <a:gd name="connsiteX305" fmla="*/ 5371846 w 7467600"/>
              <a:gd name="connsiteY305" fmla="*/ 5924413 h 6858000"/>
              <a:gd name="connsiteX306" fmla="*/ 5270512 w 7467600"/>
              <a:gd name="connsiteY306" fmla="*/ 6138975 h 6858000"/>
              <a:gd name="connsiteX307" fmla="*/ 5062409 w 7467600"/>
              <a:gd name="connsiteY307" fmla="*/ 6653544 h 6858000"/>
              <a:gd name="connsiteX308" fmla="*/ 5036628 w 7467600"/>
              <a:gd name="connsiteY308" fmla="*/ 6754247 h 6858000"/>
              <a:gd name="connsiteX309" fmla="*/ 5009112 w 7467600"/>
              <a:gd name="connsiteY309" fmla="*/ 6858000 h 6858000"/>
              <a:gd name="connsiteX310" fmla="*/ 4976679 w 7467600"/>
              <a:gd name="connsiteY310" fmla="*/ 6858000 h 6858000"/>
              <a:gd name="connsiteX311" fmla="*/ 5006537 w 7467600"/>
              <a:gd name="connsiteY311" fmla="*/ 6747068 h 6858000"/>
              <a:gd name="connsiteX312" fmla="*/ 5032723 w 7467600"/>
              <a:gd name="connsiteY312" fmla="*/ 6644957 h 6858000"/>
              <a:gd name="connsiteX313" fmla="*/ 5242949 w 7467600"/>
              <a:gd name="connsiteY313" fmla="*/ 6125175 h 6858000"/>
              <a:gd name="connsiteX314" fmla="*/ 5286321 w 7467600"/>
              <a:gd name="connsiteY314" fmla="*/ 6033555 h 6858000"/>
              <a:gd name="connsiteX315" fmla="*/ 5008210 w 7467600"/>
              <a:gd name="connsiteY315" fmla="*/ 6649194 h 6858000"/>
              <a:gd name="connsiteX316" fmla="*/ 4986321 w 7467600"/>
              <a:gd name="connsiteY316" fmla="*/ 6765687 h 6858000"/>
              <a:gd name="connsiteX317" fmla="*/ 4973474 w 7467600"/>
              <a:gd name="connsiteY317" fmla="*/ 6858000 h 6858000"/>
              <a:gd name="connsiteX318" fmla="*/ 4907178 w 7467600"/>
              <a:gd name="connsiteY318" fmla="*/ 6858000 h 6858000"/>
              <a:gd name="connsiteX319" fmla="*/ 4910810 w 7467600"/>
              <a:gd name="connsiteY319" fmla="*/ 6829660 h 6858000"/>
              <a:gd name="connsiteX320" fmla="*/ 4987461 w 7467600"/>
              <a:gd name="connsiteY320" fmla="*/ 6432994 h 6858000"/>
              <a:gd name="connsiteX321" fmla="*/ 5179262 w 7467600"/>
              <a:gd name="connsiteY321" fmla="*/ 6035044 h 6858000"/>
              <a:gd name="connsiteX322" fmla="*/ 4689678 w 7467600"/>
              <a:gd name="connsiteY322" fmla="*/ 6440241 h 6858000"/>
              <a:gd name="connsiteX323" fmla="*/ 4477543 w 7467600"/>
              <a:gd name="connsiteY323" fmla="*/ 6674836 h 6858000"/>
              <a:gd name="connsiteX324" fmla="*/ 4329957 w 7467600"/>
              <a:gd name="connsiteY324" fmla="*/ 6858000 h 6858000"/>
              <a:gd name="connsiteX325" fmla="*/ 4218595 w 7467600"/>
              <a:gd name="connsiteY325" fmla="*/ 6858000 h 6858000"/>
              <a:gd name="connsiteX326" fmla="*/ 4368888 w 7467600"/>
              <a:gd name="connsiteY326" fmla="*/ 6668412 h 6858000"/>
              <a:gd name="connsiteX327" fmla="*/ 4563091 w 7467600"/>
              <a:gd name="connsiteY327" fmla="*/ 6442508 h 6858000"/>
              <a:gd name="connsiteX328" fmla="*/ 5387324 w 7467600"/>
              <a:gd name="connsiteY328" fmla="*/ 5705830 h 6858000"/>
              <a:gd name="connsiteX329" fmla="*/ 5073620 w 7467600"/>
              <a:gd name="connsiteY329" fmla="*/ 5955437 h 6858000"/>
              <a:gd name="connsiteX330" fmla="*/ 4689789 w 7467600"/>
              <a:gd name="connsiteY330" fmla="*/ 6268382 h 6858000"/>
              <a:gd name="connsiteX331" fmla="*/ 4418722 w 7467600"/>
              <a:gd name="connsiteY331" fmla="*/ 6570886 h 6858000"/>
              <a:gd name="connsiteX332" fmla="*/ 4214944 w 7467600"/>
              <a:gd name="connsiteY332" fmla="*/ 6858000 h 6858000"/>
              <a:gd name="connsiteX333" fmla="*/ 4177898 w 7467600"/>
              <a:gd name="connsiteY333" fmla="*/ 6858000 h 6858000"/>
              <a:gd name="connsiteX334" fmla="*/ 4391597 w 7467600"/>
              <a:gd name="connsiteY334" fmla="*/ 6556370 h 6858000"/>
              <a:gd name="connsiteX335" fmla="*/ 4668889 w 7467600"/>
              <a:gd name="connsiteY335" fmla="*/ 6246399 h 6858000"/>
              <a:gd name="connsiteX336" fmla="*/ 5055427 w 7467600"/>
              <a:gd name="connsiteY336" fmla="*/ 5931476 h 6858000"/>
              <a:gd name="connsiteX337" fmla="*/ 5371814 w 7467600"/>
              <a:gd name="connsiteY337" fmla="*/ 5678975 h 6858000"/>
              <a:gd name="connsiteX338" fmla="*/ 4987918 w 7467600"/>
              <a:gd name="connsiteY338" fmla="*/ 5838701 h 6858000"/>
              <a:gd name="connsiteX339" fmla="*/ 4317146 w 7467600"/>
              <a:gd name="connsiteY339" fmla="*/ 6587716 h 6858000"/>
              <a:gd name="connsiteX340" fmla="*/ 4171627 w 7467600"/>
              <a:gd name="connsiteY340" fmla="*/ 6858000 h 6858000"/>
              <a:gd name="connsiteX341" fmla="*/ 4081585 w 7467600"/>
              <a:gd name="connsiteY341" fmla="*/ 6858000 h 6858000"/>
              <a:gd name="connsiteX342" fmla="*/ 4238603 w 7467600"/>
              <a:gd name="connsiteY342" fmla="*/ 6559341 h 6858000"/>
              <a:gd name="connsiteX343" fmla="*/ 4778333 w 7467600"/>
              <a:gd name="connsiteY343" fmla="*/ 5873626 h 6858000"/>
              <a:gd name="connsiteX344" fmla="*/ 5414185 w 7467600"/>
              <a:gd name="connsiteY344" fmla="*/ 5573882 h 6858000"/>
              <a:gd name="connsiteX345" fmla="*/ 5959648 w 7467600"/>
              <a:gd name="connsiteY345" fmla="*/ 4760797 h 6858000"/>
              <a:gd name="connsiteX346" fmla="*/ 5355019 w 7467600"/>
              <a:gd name="connsiteY346" fmla="*/ 4734672 h 6858000"/>
              <a:gd name="connsiteX347" fmla="*/ 5083565 w 7467600"/>
              <a:gd name="connsiteY347" fmla="*/ 5179121 h 6858000"/>
              <a:gd name="connsiteX348" fmla="*/ 4713577 w 7467600"/>
              <a:gd name="connsiteY348" fmla="*/ 5616803 h 6858000"/>
              <a:gd name="connsiteX349" fmla="*/ 3989559 w 7467600"/>
              <a:gd name="connsiteY349" fmla="*/ 6145945 h 6858000"/>
              <a:gd name="connsiteX350" fmla="*/ 3939824 w 7467600"/>
              <a:gd name="connsiteY350" fmla="*/ 6066900 h 6858000"/>
              <a:gd name="connsiteX351" fmla="*/ 4584537 w 7467600"/>
              <a:gd name="connsiteY351" fmla="*/ 5324826 h 6858000"/>
              <a:gd name="connsiteX352" fmla="*/ 5037105 w 7467600"/>
              <a:gd name="connsiteY352" fmla="*/ 5088765 h 6858000"/>
              <a:gd name="connsiteX353" fmla="*/ 5039930 w 7467600"/>
              <a:gd name="connsiteY353" fmla="*/ 5089585 h 6858000"/>
              <a:gd name="connsiteX354" fmla="*/ 5263764 w 7467600"/>
              <a:gd name="connsiteY354" fmla="*/ 4735525 h 6858000"/>
              <a:gd name="connsiteX355" fmla="*/ 4086300 w 7467600"/>
              <a:gd name="connsiteY355" fmla="*/ 4884599 h 6858000"/>
              <a:gd name="connsiteX356" fmla="*/ 4085485 w 7467600"/>
              <a:gd name="connsiteY356" fmla="*/ 4899070 h 6858000"/>
              <a:gd name="connsiteX357" fmla="*/ 3871915 w 7467600"/>
              <a:gd name="connsiteY357" fmla="*/ 5253645 h 6858000"/>
              <a:gd name="connsiteX358" fmla="*/ 3799374 w 7467600"/>
              <a:gd name="connsiteY358" fmla="*/ 5466127 h 6858000"/>
              <a:gd name="connsiteX359" fmla="*/ 3498850 w 7467600"/>
              <a:gd name="connsiteY359" fmla="*/ 6661888 h 6858000"/>
              <a:gd name="connsiteX360" fmla="*/ 3399216 w 7467600"/>
              <a:gd name="connsiteY360" fmla="*/ 6858000 h 6858000"/>
              <a:gd name="connsiteX361" fmla="*/ 3303688 w 7467600"/>
              <a:gd name="connsiteY361" fmla="*/ 6858000 h 6858000"/>
              <a:gd name="connsiteX362" fmla="*/ 3391774 w 7467600"/>
              <a:gd name="connsiteY362" fmla="*/ 6697181 h 6858000"/>
              <a:gd name="connsiteX363" fmla="*/ 3735540 w 7467600"/>
              <a:gd name="connsiteY363" fmla="*/ 5546923 h 6858000"/>
              <a:gd name="connsiteX364" fmla="*/ 3729438 w 7467600"/>
              <a:gd name="connsiteY364" fmla="*/ 5569058 h 6858000"/>
              <a:gd name="connsiteX365" fmla="*/ 3707782 w 7467600"/>
              <a:gd name="connsiteY365" fmla="*/ 5644908 h 6858000"/>
              <a:gd name="connsiteX366" fmla="*/ 3583827 w 7467600"/>
              <a:gd name="connsiteY366" fmla="*/ 6039215 h 6858000"/>
              <a:gd name="connsiteX367" fmla="*/ 3547861 w 7467600"/>
              <a:gd name="connsiteY367" fmla="*/ 6129609 h 6858000"/>
              <a:gd name="connsiteX368" fmla="*/ 3490905 w 7467600"/>
              <a:gd name="connsiteY368" fmla="*/ 6277660 h 6858000"/>
              <a:gd name="connsiteX369" fmla="*/ 3455859 w 7467600"/>
              <a:gd name="connsiteY369" fmla="*/ 6391301 h 6858000"/>
              <a:gd name="connsiteX370" fmla="*/ 3429112 w 7467600"/>
              <a:gd name="connsiteY370" fmla="*/ 6479469 h 6858000"/>
              <a:gd name="connsiteX371" fmla="*/ 3304862 w 7467600"/>
              <a:gd name="connsiteY371" fmla="*/ 6796476 h 6858000"/>
              <a:gd name="connsiteX372" fmla="*/ 3276071 w 7467600"/>
              <a:gd name="connsiteY372" fmla="*/ 6858000 h 6858000"/>
              <a:gd name="connsiteX373" fmla="*/ 3240805 w 7467600"/>
              <a:gd name="connsiteY373" fmla="*/ 6858000 h 6858000"/>
              <a:gd name="connsiteX374" fmla="*/ 3275917 w 7467600"/>
              <a:gd name="connsiteY374" fmla="*/ 6783192 h 6858000"/>
              <a:gd name="connsiteX375" fmla="*/ 3399358 w 7467600"/>
              <a:gd name="connsiteY375" fmla="*/ 6469011 h 6858000"/>
              <a:gd name="connsiteX376" fmla="*/ 3425650 w 7467600"/>
              <a:gd name="connsiteY376" fmla="*/ 6381333 h 6858000"/>
              <a:gd name="connsiteX377" fmla="*/ 3460661 w 7467600"/>
              <a:gd name="connsiteY377" fmla="*/ 6266763 h 6858000"/>
              <a:gd name="connsiteX378" fmla="*/ 3518021 w 7467600"/>
              <a:gd name="connsiteY378" fmla="*/ 6117298 h 6858000"/>
              <a:gd name="connsiteX379" fmla="*/ 3554035 w 7467600"/>
              <a:gd name="connsiteY379" fmla="*/ 6027832 h 6858000"/>
              <a:gd name="connsiteX380" fmla="*/ 3677174 w 7467600"/>
              <a:gd name="connsiteY380" fmla="*/ 5636351 h 6858000"/>
              <a:gd name="connsiteX381" fmla="*/ 3698819 w 7467600"/>
              <a:gd name="connsiteY381" fmla="*/ 5560503 h 6858000"/>
              <a:gd name="connsiteX382" fmla="*/ 3702094 w 7467600"/>
              <a:gd name="connsiteY382" fmla="*/ 5549194 h 6858000"/>
              <a:gd name="connsiteX383" fmla="*/ 3398355 w 7467600"/>
              <a:gd name="connsiteY383" fmla="*/ 6094603 h 6858000"/>
              <a:gd name="connsiteX384" fmla="*/ 3193941 w 7467600"/>
              <a:gd name="connsiteY384" fmla="*/ 6798775 h 6858000"/>
              <a:gd name="connsiteX385" fmla="*/ 3184140 w 7467600"/>
              <a:gd name="connsiteY385" fmla="*/ 6858000 h 6858000"/>
              <a:gd name="connsiteX386" fmla="*/ 3099978 w 7467600"/>
              <a:gd name="connsiteY386" fmla="*/ 6858000 h 6858000"/>
              <a:gd name="connsiteX387" fmla="*/ 3101556 w 7467600"/>
              <a:gd name="connsiteY387" fmla="*/ 6843337 h 6858000"/>
              <a:gd name="connsiteX388" fmla="*/ 3370162 w 7467600"/>
              <a:gd name="connsiteY388" fmla="*/ 5785550 h 6858000"/>
              <a:gd name="connsiteX389" fmla="*/ 3746477 w 7467600"/>
              <a:gd name="connsiteY389" fmla="*/ 5377889 h 6858000"/>
              <a:gd name="connsiteX390" fmla="*/ 3863399 w 7467600"/>
              <a:gd name="connsiteY390" fmla="*/ 5087257 h 6858000"/>
              <a:gd name="connsiteX391" fmla="*/ 3968712 w 7467600"/>
              <a:gd name="connsiteY391" fmla="*/ 4913989 h 6858000"/>
              <a:gd name="connsiteX392" fmla="*/ 2792390 w 7467600"/>
              <a:gd name="connsiteY392" fmla="*/ 5382974 h 6858000"/>
              <a:gd name="connsiteX393" fmla="*/ 2714982 w 7467600"/>
              <a:gd name="connsiteY393" fmla="*/ 5427051 h 6858000"/>
              <a:gd name="connsiteX394" fmla="*/ 2813361 w 7467600"/>
              <a:gd name="connsiteY394" fmla="*/ 6023912 h 6858000"/>
              <a:gd name="connsiteX395" fmla="*/ 2688430 w 7467600"/>
              <a:gd name="connsiteY395" fmla="*/ 6801564 h 6858000"/>
              <a:gd name="connsiteX396" fmla="*/ 2629626 w 7467600"/>
              <a:gd name="connsiteY396" fmla="*/ 6763394 h 6858000"/>
              <a:gd name="connsiteX397" fmla="*/ 2565328 w 7467600"/>
              <a:gd name="connsiteY397" fmla="*/ 5516399 h 6858000"/>
              <a:gd name="connsiteX398" fmla="*/ 1922999 w 7467600"/>
              <a:gd name="connsiteY398" fmla="*/ 5980343 h 6858000"/>
              <a:gd name="connsiteX399" fmla="*/ 1950261 w 7467600"/>
              <a:gd name="connsiteY399" fmla="*/ 6405858 h 6858000"/>
              <a:gd name="connsiteX400" fmla="*/ 2365554 w 7467600"/>
              <a:gd name="connsiteY400" fmla="*/ 6759107 h 6858000"/>
              <a:gd name="connsiteX401" fmla="*/ 2424142 w 7467600"/>
              <a:gd name="connsiteY401" fmla="*/ 6858000 h 6858000"/>
              <a:gd name="connsiteX402" fmla="*/ 2395994 w 7467600"/>
              <a:gd name="connsiteY402" fmla="*/ 6858000 h 6858000"/>
              <a:gd name="connsiteX403" fmla="*/ 2392863 w 7467600"/>
              <a:gd name="connsiteY403" fmla="*/ 6852964 h 6858000"/>
              <a:gd name="connsiteX404" fmla="*/ 2017589 w 7467600"/>
              <a:gd name="connsiteY404" fmla="*/ 6493982 h 6858000"/>
              <a:gd name="connsiteX405" fmla="*/ 2147336 w 7467600"/>
              <a:gd name="connsiteY405" fmla="*/ 6594052 h 6858000"/>
              <a:gd name="connsiteX406" fmla="*/ 2207047 w 7467600"/>
              <a:gd name="connsiteY406" fmla="*/ 6654540 h 6858000"/>
              <a:gd name="connsiteX407" fmla="*/ 2299106 w 7467600"/>
              <a:gd name="connsiteY407" fmla="*/ 6778931 h 6858000"/>
              <a:gd name="connsiteX408" fmla="*/ 2314430 w 7467600"/>
              <a:gd name="connsiteY408" fmla="*/ 6801144 h 6858000"/>
              <a:gd name="connsiteX409" fmla="*/ 2352406 w 7467600"/>
              <a:gd name="connsiteY409" fmla="*/ 6858000 h 6858000"/>
              <a:gd name="connsiteX410" fmla="*/ 2314492 w 7467600"/>
              <a:gd name="connsiteY410" fmla="*/ 6858000 h 6858000"/>
              <a:gd name="connsiteX411" fmla="*/ 2288095 w 7467600"/>
              <a:gd name="connsiteY411" fmla="*/ 6818030 h 6858000"/>
              <a:gd name="connsiteX412" fmla="*/ 2272768 w 7467600"/>
              <a:gd name="connsiteY412" fmla="*/ 6795822 h 6858000"/>
              <a:gd name="connsiteX413" fmla="*/ 2182715 w 7467600"/>
              <a:gd name="connsiteY413" fmla="*/ 6675071 h 6858000"/>
              <a:gd name="connsiteX414" fmla="*/ 2032061 w 7467600"/>
              <a:gd name="connsiteY414" fmla="*/ 6541380 h 6858000"/>
              <a:gd name="connsiteX415" fmla="*/ 2257220 w 7467600"/>
              <a:gd name="connsiteY415" fmla="*/ 6826257 h 6858000"/>
              <a:gd name="connsiteX416" fmla="*/ 2281324 w 7467600"/>
              <a:gd name="connsiteY416" fmla="*/ 6858000 h 6858000"/>
              <a:gd name="connsiteX417" fmla="*/ 2242860 w 7467600"/>
              <a:gd name="connsiteY417" fmla="*/ 6858000 h 6858000"/>
              <a:gd name="connsiteX418" fmla="*/ 2232818 w 7467600"/>
              <a:gd name="connsiteY418" fmla="*/ 6844926 h 6858000"/>
              <a:gd name="connsiteX419" fmla="*/ 1990172 w 7467600"/>
              <a:gd name="connsiteY419" fmla="*/ 6542121 h 6858000"/>
              <a:gd name="connsiteX420" fmla="*/ 2124090 w 7467600"/>
              <a:gd name="connsiteY420" fmla="*/ 6761017 h 6858000"/>
              <a:gd name="connsiteX421" fmla="*/ 2200380 w 7467600"/>
              <a:gd name="connsiteY421" fmla="*/ 6858000 h 6858000"/>
              <a:gd name="connsiteX422" fmla="*/ 2147507 w 7467600"/>
              <a:gd name="connsiteY422" fmla="*/ 6858000 h 6858000"/>
              <a:gd name="connsiteX423" fmla="*/ 2070668 w 7467600"/>
              <a:gd name="connsiteY423" fmla="*/ 6761520 h 6858000"/>
              <a:gd name="connsiteX424" fmla="*/ 1975142 w 7467600"/>
              <a:gd name="connsiteY424" fmla="*/ 6585570 h 6858000"/>
              <a:gd name="connsiteX425" fmla="*/ 2050035 w 7467600"/>
              <a:gd name="connsiteY425" fmla="*/ 6813345 h 6858000"/>
              <a:gd name="connsiteX426" fmla="*/ 2063025 w 7467600"/>
              <a:gd name="connsiteY426" fmla="*/ 6858000 h 6858000"/>
              <a:gd name="connsiteX427" fmla="*/ 2021675 w 7467600"/>
              <a:gd name="connsiteY427" fmla="*/ 6858000 h 6858000"/>
              <a:gd name="connsiteX428" fmla="*/ 2019308 w 7467600"/>
              <a:gd name="connsiteY428" fmla="*/ 6847118 h 6858000"/>
              <a:gd name="connsiteX429" fmla="*/ 1938835 w 7467600"/>
              <a:gd name="connsiteY429" fmla="*/ 6551160 h 6858000"/>
              <a:gd name="connsiteX430" fmla="*/ 1953230 w 7467600"/>
              <a:gd name="connsiteY430" fmla="*/ 6759699 h 6858000"/>
              <a:gd name="connsiteX431" fmla="*/ 1956763 w 7467600"/>
              <a:gd name="connsiteY431" fmla="*/ 6778191 h 6858000"/>
              <a:gd name="connsiteX432" fmla="*/ 1967925 w 7467600"/>
              <a:gd name="connsiteY432" fmla="*/ 6858000 h 6858000"/>
              <a:gd name="connsiteX433" fmla="*/ 1936622 w 7467600"/>
              <a:gd name="connsiteY433" fmla="*/ 6858000 h 6858000"/>
              <a:gd name="connsiteX434" fmla="*/ 1926261 w 7467600"/>
              <a:gd name="connsiteY434" fmla="*/ 6784064 h 6858000"/>
              <a:gd name="connsiteX435" fmla="*/ 1922724 w 7467600"/>
              <a:gd name="connsiteY435" fmla="*/ 6765577 h 6858000"/>
              <a:gd name="connsiteX436" fmla="*/ 1904650 w 7467600"/>
              <a:gd name="connsiteY436" fmla="*/ 6639616 h 6858000"/>
              <a:gd name="connsiteX437" fmla="*/ 1885273 w 7467600"/>
              <a:gd name="connsiteY437" fmla="*/ 6858000 h 6858000"/>
              <a:gd name="connsiteX438" fmla="*/ 1854363 w 7467600"/>
              <a:gd name="connsiteY438" fmla="*/ 6858000 h 6858000"/>
              <a:gd name="connsiteX439" fmla="*/ 1880391 w 7467600"/>
              <a:gd name="connsiteY439" fmla="*/ 6603796 h 6858000"/>
              <a:gd name="connsiteX440" fmla="*/ 1818273 w 7467600"/>
              <a:gd name="connsiteY440" fmla="*/ 6715729 h 6858000"/>
              <a:gd name="connsiteX441" fmla="*/ 1794691 w 7467600"/>
              <a:gd name="connsiteY441" fmla="*/ 6843239 h 6858000"/>
              <a:gd name="connsiteX442" fmla="*/ 1794914 w 7467600"/>
              <a:gd name="connsiteY442" fmla="*/ 6858000 h 6858000"/>
              <a:gd name="connsiteX443" fmla="*/ 1746128 w 7467600"/>
              <a:gd name="connsiteY443" fmla="*/ 6858000 h 6858000"/>
              <a:gd name="connsiteX444" fmla="*/ 1753934 w 7467600"/>
              <a:gd name="connsiteY444" fmla="*/ 6724796 h 6858000"/>
              <a:gd name="connsiteX445" fmla="*/ 1792053 w 7467600"/>
              <a:gd name="connsiteY445" fmla="*/ 6572396 h 6858000"/>
              <a:gd name="connsiteX446" fmla="*/ 1862248 w 7467600"/>
              <a:gd name="connsiteY446" fmla="*/ 6266397 h 6858000"/>
              <a:gd name="connsiteX447" fmla="*/ 1862250 w 7467600"/>
              <a:gd name="connsiteY447" fmla="*/ 6033531 h 6858000"/>
              <a:gd name="connsiteX448" fmla="*/ 1211999 w 7467600"/>
              <a:gd name="connsiteY448" fmla="*/ 6683610 h 6858000"/>
              <a:gd name="connsiteX449" fmla="*/ 1213266 w 7467600"/>
              <a:gd name="connsiteY449" fmla="*/ 6691947 h 6858000"/>
              <a:gd name="connsiteX450" fmla="*/ 1203370 w 7467600"/>
              <a:gd name="connsiteY450" fmla="*/ 6850676 h 6858000"/>
              <a:gd name="connsiteX451" fmla="*/ 1203671 w 7467600"/>
              <a:gd name="connsiteY451" fmla="*/ 6858000 h 6858000"/>
              <a:gd name="connsiteX452" fmla="*/ 1143180 w 7467600"/>
              <a:gd name="connsiteY452" fmla="*/ 6858000 h 6858000"/>
              <a:gd name="connsiteX453" fmla="*/ 1142176 w 7467600"/>
              <a:gd name="connsiteY453" fmla="*/ 6766045 h 6858000"/>
              <a:gd name="connsiteX454" fmla="*/ 1067484 w 7467600"/>
              <a:gd name="connsiteY454" fmla="*/ 6858000 h 6858000"/>
              <a:gd name="connsiteX455" fmla="*/ 953928 w 7467600"/>
              <a:gd name="connsiteY455" fmla="*/ 6858000 h 6858000"/>
              <a:gd name="connsiteX456" fmla="*/ 959715 w 7467600"/>
              <a:gd name="connsiteY456" fmla="*/ 6850185 h 6858000"/>
              <a:gd name="connsiteX457" fmla="*/ 1483788 w 7467600"/>
              <a:gd name="connsiteY457" fmla="*/ 6259174 h 6858000"/>
              <a:gd name="connsiteX458" fmla="*/ 1100671 w 7467600"/>
              <a:gd name="connsiteY458" fmla="*/ 6252137 h 6858000"/>
              <a:gd name="connsiteX459" fmla="*/ 1090144 w 7467600"/>
              <a:gd name="connsiteY459" fmla="*/ 6256748 h 6858000"/>
              <a:gd name="connsiteX460" fmla="*/ 1095872 w 7467600"/>
              <a:gd name="connsiteY460" fmla="*/ 6271892 h 6858000"/>
              <a:gd name="connsiteX461" fmla="*/ 262785 w 7467600"/>
              <a:gd name="connsiteY461" fmla="*/ 6845450 h 6858000"/>
              <a:gd name="connsiteX462" fmla="*/ 209968 w 7467600"/>
              <a:gd name="connsiteY462" fmla="*/ 6770713 h 6858000"/>
              <a:gd name="connsiteX463" fmla="*/ 873460 w 7467600"/>
              <a:gd name="connsiteY463" fmla="*/ 6253768 h 6858000"/>
              <a:gd name="connsiteX464" fmla="*/ 192686 w 7467600"/>
              <a:gd name="connsiteY464" fmla="*/ 5849257 h 6858000"/>
              <a:gd name="connsiteX465" fmla="*/ 4696 w 7467600"/>
              <a:gd name="connsiteY465" fmla="*/ 5697668 h 6858000"/>
              <a:gd name="connsiteX466" fmla="*/ 0 w 7467600"/>
              <a:gd name="connsiteY466" fmla="*/ 5689984 h 6858000"/>
              <a:gd name="connsiteX467" fmla="*/ 0 w 7467600"/>
              <a:gd name="connsiteY467" fmla="*/ 5513472 h 6858000"/>
              <a:gd name="connsiteX468" fmla="*/ 174101 w 7467600"/>
              <a:gd name="connsiteY468" fmla="*/ 5620277 h 6858000"/>
              <a:gd name="connsiteX469" fmla="*/ 891800 w 7467600"/>
              <a:gd name="connsiteY469" fmla="*/ 6036935 h 6858000"/>
              <a:gd name="connsiteX470" fmla="*/ 1072219 w 7467600"/>
              <a:gd name="connsiteY470" fmla="*/ 6169443 h 6858000"/>
              <a:gd name="connsiteX471" fmla="*/ 1074117 w 7467600"/>
              <a:gd name="connsiteY471" fmla="*/ 6170301 h 6858000"/>
              <a:gd name="connsiteX472" fmla="*/ 1083114 w 7467600"/>
              <a:gd name="connsiteY472" fmla="*/ 6174131 h 6858000"/>
              <a:gd name="connsiteX473" fmla="*/ 1543010 w 7467600"/>
              <a:gd name="connsiteY473" fmla="*/ 6191140 h 6858000"/>
              <a:gd name="connsiteX474" fmla="*/ 1551080 w 7467600"/>
              <a:gd name="connsiteY474" fmla="*/ 6195006 h 6858000"/>
              <a:gd name="connsiteX475" fmla="*/ 2345443 w 7467600"/>
              <a:gd name="connsiteY475" fmla="*/ 5549882 h 6858000"/>
              <a:gd name="connsiteX476" fmla="*/ 1721499 w 7467600"/>
              <a:gd name="connsiteY476" fmla="*/ 5599969 h 6858000"/>
              <a:gd name="connsiteX477" fmla="*/ 767716 w 7467600"/>
              <a:gd name="connsiteY477" fmla="*/ 5472768 h 6858000"/>
              <a:gd name="connsiteX478" fmla="*/ 722147 w 7467600"/>
              <a:gd name="connsiteY478" fmla="*/ 5393091 h 6858000"/>
              <a:gd name="connsiteX479" fmla="*/ 1485552 w 7467600"/>
              <a:gd name="connsiteY479" fmla="*/ 5313202 h 6858000"/>
              <a:gd name="connsiteX480" fmla="*/ 2143004 w 7467600"/>
              <a:gd name="connsiteY480" fmla="*/ 5402420 h 6858000"/>
              <a:gd name="connsiteX481" fmla="*/ 1933391 w 7467600"/>
              <a:gd name="connsiteY481" fmla="*/ 5156971 h 6858000"/>
              <a:gd name="connsiteX482" fmla="*/ 1827118 w 7467600"/>
              <a:gd name="connsiteY482" fmla="*/ 4968410 h 6858000"/>
              <a:gd name="connsiteX483" fmla="*/ 1837349 w 7467600"/>
              <a:gd name="connsiteY483" fmla="*/ 4956357 h 6858000"/>
              <a:gd name="connsiteX484" fmla="*/ 2162835 w 7467600"/>
              <a:gd name="connsiteY484" fmla="*/ 5187853 h 6858000"/>
              <a:gd name="connsiteX485" fmla="*/ 2257167 w 7467600"/>
              <a:gd name="connsiteY485" fmla="*/ 5462123 h 6858000"/>
              <a:gd name="connsiteX486" fmla="*/ 2261598 w 7467600"/>
              <a:gd name="connsiteY486" fmla="*/ 5467998 h 6858000"/>
              <a:gd name="connsiteX487" fmla="*/ 2437177 w 7467600"/>
              <a:gd name="connsiteY487" fmla="*/ 5479608 h 6858000"/>
              <a:gd name="connsiteX488" fmla="*/ 2445247 w 7467600"/>
              <a:gd name="connsiteY488" fmla="*/ 5483476 h 6858000"/>
              <a:gd name="connsiteX489" fmla="*/ 2743626 w 7467600"/>
              <a:gd name="connsiteY489" fmla="*/ 5304819 h 6858000"/>
              <a:gd name="connsiteX490" fmla="*/ 3048102 w 7467600"/>
              <a:gd name="connsiteY490" fmla="*/ 5150595 h 6858000"/>
              <a:gd name="connsiteX491" fmla="*/ 1799414 w 7467600"/>
              <a:gd name="connsiteY491" fmla="*/ 4694732 h 6858000"/>
              <a:gd name="connsiteX492" fmla="*/ 1771735 w 7467600"/>
              <a:gd name="connsiteY492" fmla="*/ 4619929 h 6858000"/>
              <a:gd name="connsiteX493" fmla="*/ 3104273 w 7467600"/>
              <a:gd name="connsiteY493" fmla="*/ 5076159 h 6858000"/>
              <a:gd name="connsiteX494" fmla="*/ 3113245 w 7467600"/>
              <a:gd name="connsiteY494" fmla="*/ 5090705 h 6858000"/>
              <a:gd name="connsiteX495" fmla="*/ 3126294 w 7467600"/>
              <a:gd name="connsiteY495" fmla="*/ 5114400 h 6858000"/>
              <a:gd name="connsiteX496" fmla="*/ 3937433 w 7467600"/>
              <a:gd name="connsiteY496" fmla="*/ 4830473 h 6858000"/>
              <a:gd name="connsiteX497" fmla="*/ 3590475 w 7467600"/>
              <a:gd name="connsiteY497" fmla="*/ 4597974 h 6858000"/>
              <a:gd name="connsiteX498" fmla="*/ 3100264 w 7467600"/>
              <a:gd name="connsiteY498" fmla="*/ 4579845 h 6858000"/>
              <a:gd name="connsiteX499" fmla="*/ 2183576 w 7467600"/>
              <a:gd name="connsiteY499" fmla="*/ 4227150 h 6858000"/>
              <a:gd name="connsiteX500" fmla="*/ 2151029 w 7467600"/>
              <a:gd name="connsiteY500" fmla="*/ 4146947 h 6858000"/>
              <a:gd name="connsiteX501" fmla="*/ 3563434 w 7467600"/>
              <a:gd name="connsiteY501" fmla="*/ 4469115 h 6858000"/>
              <a:gd name="connsiteX502" fmla="*/ 3177952 w 7467600"/>
              <a:gd name="connsiteY502" fmla="*/ 3657386 h 6858000"/>
              <a:gd name="connsiteX503" fmla="*/ 3189263 w 7467600"/>
              <a:gd name="connsiteY503" fmla="*/ 3625726 h 6858000"/>
              <a:gd name="connsiteX504" fmla="*/ 3560912 w 7467600"/>
              <a:gd name="connsiteY504" fmla="*/ 4079863 h 6858000"/>
              <a:gd name="connsiteX505" fmla="*/ 3626636 w 7467600"/>
              <a:gd name="connsiteY505" fmla="*/ 4512230 h 6858000"/>
              <a:gd name="connsiteX506" fmla="*/ 3653088 w 7467600"/>
              <a:gd name="connsiteY506" fmla="*/ 4521417 h 6858000"/>
              <a:gd name="connsiteX507" fmla="*/ 3988128 w 7467600"/>
              <a:gd name="connsiteY507" fmla="*/ 4817267 h 6858000"/>
              <a:gd name="connsiteX508" fmla="*/ 4830582 w 7467600"/>
              <a:gd name="connsiteY508" fmla="*/ 4676000 h 6858000"/>
              <a:gd name="connsiteX509" fmla="*/ 4830100 w 7467600"/>
              <a:gd name="connsiteY509" fmla="*/ 4675554 h 6858000"/>
              <a:gd name="connsiteX510" fmla="*/ 4036318 w 7467600"/>
              <a:gd name="connsiteY510" fmla="*/ 4147013 h 6858000"/>
              <a:gd name="connsiteX511" fmla="*/ 3432098 w 7467600"/>
              <a:gd name="connsiteY511" fmla="*/ 3537312 h 6858000"/>
              <a:gd name="connsiteX512" fmla="*/ 3446761 w 7467600"/>
              <a:gd name="connsiteY512" fmla="*/ 3461278 h 6858000"/>
              <a:gd name="connsiteX513" fmla="*/ 4419733 w 7467600"/>
              <a:gd name="connsiteY513" fmla="*/ 3963555 h 6858000"/>
              <a:gd name="connsiteX514" fmla="*/ 4781371 w 7467600"/>
              <a:gd name="connsiteY514" fmla="*/ 4458604 h 6858000"/>
              <a:gd name="connsiteX515" fmla="*/ 4780440 w 7467600"/>
              <a:gd name="connsiteY515" fmla="*/ 4470290 h 6858000"/>
              <a:gd name="connsiteX516" fmla="*/ 4898954 w 7467600"/>
              <a:gd name="connsiteY516" fmla="*/ 4662092 h 6858000"/>
              <a:gd name="connsiteX517" fmla="*/ 4900699 w 7467600"/>
              <a:gd name="connsiteY517" fmla="*/ 4670867 h 6858000"/>
              <a:gd name="connsiteX518" fmla="*/ 5714511 w 7467600"/>
              <a:gd name="connsiteY518" fmla="*/ 4663483 h 6858000"/>
              <a:gd name="connsiteX519" fmla="*/ 5464793 w 7467600"/>
              <a:gd name="connsiteY519" fmla="*/ 4393556 h 6858000"/>
              <a:gd name="connsiteX520" fmla="*/ 5461897 w 7467600"/>
              <a:gd name="connsiteY520" fmla="*/ 4390879 h 6858000"/>
              <a:gd name="connsiteX521" fmla="*/ 4294126 w 7467600"/>
              <a:gd name="connsiteY521" fmla="*/ 3303048 h 6858000"/>
              <a:gd name="connsiteX522" fmla="*/ 4305321 w 7467600"/>
              <a:gd name="connsiteY522" fmla="*/ 3256953 h 6858000"/>
              <a:gd name="connsiteX523" fmla="*/ 4949299 w 7467600"/>
              <a:gd name="connsiteY523" fmla="*/ 3766336 h 6858000"/>
              <a:gd name="connsiteX524" fmla="*/ 5291452 w 7467600"/>
              <a:gd name="connsiteY524" fmla="*/ 4076801 h 6858000"/>
              <a:gd name="connsiteX525" fmla="*/ 5434998 w 7467600"/>
              <a:gd name="connsiteY525" fmla="*/ 4254100 h 6858000"/>
              <a:gd name="connsiteX526" fmla="*/ 5351015 w 7467600"/>
              <a:gd name="connsiteY526" fmla="*/ 3760989 h 6858000"/>
              <a:gd name="connsiteX527" fmla="*/ 5413780 w 7467600"/>
              <a:gd name="connsiteY527" fmla="*/ 2966265 h 6858000"/>
              <a:gd name="connsiteX528" fmla="*/ 5425627 w 7467600"/>
              <a:gd name="connsiteY528" fmla="*/ 2954192 h 6858000"/>
              <a:gd name="connsiteX529" fmla="*/ 6604735 w 7467600"/>
              <a:gd name="connsiteY529" fmla="*/ 2041381 h 6858000"/>
              <a:gd name="connsiteX530" fmla="*/ 7204487 w 7467600"/>
              <a:gd name="connsiteY530" fmla="*/ 2742112 h 6858000"/>
              <a:gd name="connsiteX531" fmla="*/ 7131592 w 7467600"/>
              <a:gd name="connsiteY531" fmla="*/ 2672096 h 6858000"/>
              <a:gd name="connsiteX532" fmla="*/ 6996344 w 7467600"/>
              <a:gd name="connsiteY532" fmla="*/ 2518310 h 6858000"/>
              <a:gd name="connsiteX533" fmla="*/ 6735495 w 7467600"/>
              <a:gd name="connsiteY533" fmla="*/ 2196890 h 6858000"/>
              <a:gd name="connsiteX534" fmla="*/ 6721901 w 7467600"/>
              <a:gd name="connsiteY534" fmla="*/ 2179274 h 6858000"/>
              <a:gd name="connsiteX535" fmla="*/ 6604735 w 7467600"/>
              <a:gd name="connsiteY535" fmla="*/ 2041381 h 6858000"/>
              <a:gd name="connsiteX536" fmla="*/ 6591670 w 7467600"/>
              <a:gd name="connsiteY536" fmla="*/ 1988277 h 6858000"/>
              <a:gd name="connsiteX537" fmla="*/ 6747349 w 7467600"/>
              <a:gd name="connsiteY537" fmla="*/ 2160069 h 6858000"/>
              <a:gd name="connsiteX538" fmla="*/ 6760943 w 7467600"/>
              <a:gd name="connsiteY538" fmla="*/ 2177686 h 6858000"/>
              <a:gd name="connsiteX539" fmla="*/ 7021065 w 7467600"/>
              <a:gd name="connsiteY539" fmla="*/ 2498102 h 6858000"/>
              <a:gd name="connsiteX540" fmla="*/ 7155223 w 7467600"/>
              <a:gd name="connsiteY540" fmla="*/ 2650386 h 6858000"/>
              <a:gd name="connsiteX541" fmla="*/ 7203167 w 7467600"/>
              <a:gd name="connsiteY541" fmla="*/ 2697288 h 6858000"/>
              <a:gd name="connsiteX542" fmla="*/ 6937703 w 7467600"/>
              <a:gd name="connsiteY542" fmla="*/ 2321981 h 6858000"/>
              <a:gd name="connsiteX543" fmla="*/ 6591670 w 7467600"/>
              <a:gd name="connsiteY543" fmla="*/ 1988277 h 6858000"/>
              <a:gd name="connsiteX544" fmla="*/ 5798671 w 7467600"/>
              <a:gd name="connsiteY544" fmla="*/ 1981601 h 6858000"/>
              <a:gd name="connsiteX545" fmla="*/ 5754709 w 7467600"/>
              <a:gd name="connsiteY545" fmla="*/ 2071454 h 6858000"/>
              <a:gd name="connsiteX546" fmla="*/ 5763044 w 7467600"/>
              <a:gd name="connsiteY546" fmla="*/ 2842206 h 6858000"/>
              <a:gd name="connsiteX547" fmla="*/ 5764974 w 7467600"/>
              <a:gd name="connsiteY547" fmla="*/ 2799609 h 6858000"/>
              <a:gd name="connsiteX548" fmla="*/ 5767665 w 7467600"/>
              <a:gd name="connsiteY548" fmla="*/ 2666409 h 6858000"/>
              <a:gd name="connsiteX549" fmla="*/ 5763055 w 7467600"/>
              <a:gd name="connsiteY549" fmla="*/ 2579705 h 6858000"/>
              <a:gd name="connsiteX550" fmla="*/ 5758079 w 7467600"/>
              <a:gd name="connsiteY550" fmla="*/ 2492508 h 6858000"/>
              <a:gd name="connsiteX551" fmla="*/ 5779325 w 7467600"/>
              <a:gd name="connsiteY551" fmla="*/ 2197069 h 6858000"/>
              <a:gd name="connsiteX552" fmla="*/ 5798671 w 7467600"/>
              <a:gd name="connsiteY552" fmla="*/ 1981601 h 6858000"/>
              <a:gd name="connsiteX553" fmla="*/ 5829202 w 7467600"/>
              <a:gd name="connsiteY553" fmla="*/ 1971679 h 6858000"/>
              <a:gd name="connsiteX554" fmla="*/ 5809558 w 7467600"/>
              <a:gd name="connsiteY554" fmla="*/ 2198043 h 6858000"/>
              <a:gd name="connsiteX555" fmla="*/ 5788653 w 7467600"/>
              <a:gd name="connsiteY555" fmla="*/ 2489430 h 6858000"/>
              <a:gd name="connsiteX556" fmla="*/ 5793439 w 7467600"/>
              <a:gd name="connsiteY556" fmla="*/ 2575235 h 6858000"/>
              <a:gd name="connsiteX557" fmla="*/ 5796837 w 7467600"/>
              <a:gd name="connsiteY557" fmla="*/ 2637633 h 6858000"/>
              <a:gd name="connsiteX558" fmla="*/ 5818614 w 7467600"/>
              <a:gd name="connsiteY558" fmla="*/ 2473055 h 6858000"/>
              <a:gd name="connsiteX559" fmla="*/ 5829202 w 7467600"/>
              <a:gd name="connsiteY559" fmla="*/ 1971679 h 6858000"/>
              <a:gd name="connsiteX560" fmla="*/ 5911389 w 7467600"/>
              <a:gd name="connsiteY560" fmla="*/ 1898371 h 6858000"/>
              <a:gd name="connsiteX561" fmla="*/ 6237627 w 7467600"/>
              <a:gd name="connsiteY561" fmla="*/ 2231921 h 6858000"/>
              <a:gd name="connsiteX562" fmla="*/ 5911389 w 7467600"/>
              <a:gd name="connsiteY562" fmla="*/ 1898371 h 6858000"/>
              <a:gd name="connsiteX563" fmla="*/ 6944437 w 7467600"/>
              <a:gd name="connsiteY563" fmla="*/ 1575402 h 6858000"/>
              <a:gd name="connsiteX564" fmla="*/ 6304730 w 7467600"/>
              <a:gd name="connsiteY564" fmla="*/ 1766654 h 6858000"/>
              <a:gd name="connsiteX565" fmla="*/ 6944437 w 7467600"/>
              <a:gd name="connsiteY565" fmla="*/ 1575402 h 6858000"/>
              <a:gd name="connsiteX566" fmla="*/ 7019523 w 7467600"/>
              <a:gd name="connsiteY566" fmla="*/ 1519450 h 6858000"/>
              <a:gd name="connsiteX567" fmla="*/ 6298091 w 7467600"/>
              <a:gd name="connsiteY567" fmla="*/ 1737122 h 6858000"/>
              <a:gd name="connsiteX568" fmla="*/ 7019523 w 7467600"/>
              <a:gd name="connsiteY568" fmla="*/ 1519450 h 6858000"/>
              <a:gd name="connsiteX569" fmla="*/ 2399523 w 7467600"/>
              <a:gd name="connsiteY569" fmla="*/ 1428234 h 6858000"/>
              <a:gd name="connsiteX570" fmla="*/ 2224982 w 7467600"/>
              <a:gd name="connsiteY570" fmla="*/ 1826201 h 6858000"/>
              <a:gd name="connsiteX571" fmla="*/ 2096099 w 7467600"/>
              <a:gd name="connsiteY571" fmla="*/ 2345900 h 6858000"/>
              <a:gd name="connsiteX572" fmla="*/ 2283317 w 7467600"/>
              <a:gd name="connsiteY572" fmla="*/ 1796925 h 6858000"/>
              <a:gd name="connsiteX573" fmla="*/ 2399523 w 7467600"/>
              <a:gd name="connsiteY573" fmla="*/ 1428234 h 6858000"/>
              <a:gd name="connsiteX574" fmla="*/ 2448558 w 7467600"/>
              <a:gd name="connsiteY574" fmla="*/ 1373435 h 6858000"/>
              <a:gd name="connsiteX575" fmla="*/ 2312521 w 7467600"/>
              <a:gd name="connsiteY575" fmla="*/ 1806140 h 6858000"/>
              <a:gd name="connsiteX576" fmla="*/ 2127533 w 7467600"/>
              <a:gd name="connsiteY576" fmla="*/ 2348380 h 6858000"/>
              <a:gd name="connsiteX577" fmla="*/ 2358080 w 7467600"/>
              <a:gd name="connsiteY577" fmla="*/ 1866134 h 6858000"/>
              <a:gd name="connsiteX578" fmla="*/ 2407436 w 7467600"/>
              <a:gd name="connsiteY578" fmla="*/ 1651070 h 6858000"/>
              <a:gd name="connsiteX579" fmla="*/ 2448558 w 7467600"/>
              <a:gd name="connsiteY579" fmla="*/ 1373435 h 6858000"/>
              <a:gd name="connsiteX580" fmla="*/ 278707 w 7467600"/>
              <a:gd name="connsiteY580" fmla="*/ 1352270 h 6858000"/>
              <a:gd name="connsiteX581" fmla="*/ 321570 w 7467600"/>
              <a:gd name="connsiteY581" fmla="*/ 1861610 h 6858000"/>
              <a:gd name="connsiteX582" fmla="*/ 294281 w 7467600"/>
              <a:gd name="connsiteY582" fmla="*/ 1440658 h 6858000"/>
              <a:gd name="connsiteX583" fmla="*/ 278707 w 7467600"/>
              <a:gd name="connsiteY583" fmla="*/ 1352270 h 6858000"/>
              <a:gd name="connsiteX584" fmla="*/ 1423821 w 7467600"/>
              <a:gd name="connsiteY584" fmla="*/ 1351958 h 6858000"/>
              <a:gd name="connsiteX585" fmla="*/ 1638521 w 7467600"/>
              <a:gd name="connsiteY585" fmla="*/ 1908470 h 6858000"/>
              <a:gd name="connsiteX586" fmla="*/ 1754199 w 7467600"/>
              <a:gd name="connsiteY586" fmla="*/ 2149284 h 6858000"/>
              <a:gd name="connsiteX587" fmla="*/ 1908359 w 7467600"/>
              <a:gd name="connsiteY587" fmla="*/ 2364988 h 6858000"/>
              <a:gd name="connsiteX588" fmla="*/ 1647661 w 7467600"/>
              <a:gd name="connsiteY588" fmla="*/ 1825945 h 6858000"/>
              <a:gd name="connsiteX589" fmla="*/ 1423821 w 7467600"/>
              <a:gd name="connsiteY589" fmla="*/ 1351958 h 6858000"/>
              <a:gd name="connsiteX590" fmla="*/ 1431890 w 7467600"/>
              <a:gd name="connsiteY590" fmla="*/ 1306475 h 6858000"/>
              <a:gd name="connsiteX591" fmla="*/ 1507597 w 7467600"/>
              <a:gd name="connsiteY591" fmla="*/ 1446132 h 6858000"/>
              <a:gd name="connsiteX592" fmla="*/ 1674586 w 7467600"/>
              <a:gd name="connsiteY592" fmla="*/ 1813832 h 6858000"/>
              <a:gd name="connsiteX593" fmla="*/ 1815950 w 7467600"/>
              <a:gd name="connsiteY593" fmla="*/ 2128564 h 6858000"/>
              <a:gd name="connsiteX594" fmla="*/ 1984242 w 7467600"/>
              <a:gd name="connsiteY594" fmla="*/ 2430829 h 6858000"/>
              <a:gd name="connsiteX595" fmla="*/ 2014023 w 7467600"/>
              <a:gd name="connsiteY595" fmla="*/ 2450995 h 6858000"/>
              <a:gd name="connsiteX596" fmla="*/ 1747337 w 7467600"/>
              <a:gd name="connsiteY596" fmla="*/ 1855264 h 6858000"/>
              <a:gd name="connsiteX597" fmla="*/ 1533749 w 7467600"/>
              <a:gd name="connsiteY597" fmla="*/ 1478656 h 6858000"/>
              <a:gd name="connsiteX598" fmla="*/ 1431890 w 7467600"/>
              <a:gd name="connsiteY598" fmla="*/ 1306475 h 6858000"/>
              <a:gd name="connsiteX599" fmla="*/ 5052692 w 7467600"/>
              <a:gd name="connsiteY599" fmla="*/ 1292994 h 6858000"/>
              <a:gd name="connsiteX600" fmla="*/ 5200661 w 7467600"/>
              <a:gd name="connsiteY600" fmla="*/ 1635186 h 6858000"/>
              <a:gd name="connsiteX601" fmla="*/ 5297138 w 7467600"/>
              <a:gd name="connsiteY601" fmla="*/ 1906351 h 6858000"/>
              <a:gd name="connsiteX602" fmla="*/ 5052692 w 7467600"/>
              <a:gd name="connsiteY602" fmla="*/ 1292994 h 6858000"/>
              <a:gd name="connsiteX603" fmla="*/ 5009948 w 7467600"/>
              <a:gd name="connsiteY603" fmla="*/ 1273619 h 6858000"/>
              <a:gd name="connsiteX604" fmla="*/ 5121777 w 7467600"/>
              <a:gd name="connsiteY604" fmla="*/ 1654213 h 6858000"/>
              <a:gd name="connsiteX605" fmla="*/ 5293545 w 7467600"/>
              <a:gd name="connsiteY605" fmla="*/ 2072247 h 6858000"/>
              <a:gd name="connsiteX606" fmla="*/ 5294042 w 7467600"/>
              <a:gd name="connsiteY606" fmla="*/ 2065019 h 6858000"/>
              <a:gd name="connsiteX607" fmla="*/ 5171936 w 7467600"/>
              <a:gd name="connsiteY607" fmla="*/ 1647613 h 6858000"/>
              <a:gd name="connsiteX608" fmla="*/ 5009948 w 7467600"/>
              <a:gd name="connsiteY608" fmla="*/ 1273619 h 6858000"/>
              <a:gd name="connsiteX609" fmla="*/ 655236 w 7467600"/>
              <a:gd name="connsiteY609" fmla="*/ 1268632 h 6858000"/>
              <a:gd name="connsiteX610" fmla="*/ 839521 w 7467600"/>
              <a:gd name="connsiteY610" fmla="*/ 1685315 h 6858000"/>
              <a:gd name="connsiteX611" fmla="*/ 1109416 w 7467600"/>
              <a:gd name="connsiteY611" fmla="*/ 2061663 h 6858000"/>
              <a:gd name="connsiteX612" fmla="*/ 1298300 w 7467600"/>
              <a:gd name="connsiteY612" fmla="*/ 2247742 h 6858000"/>
              <a:gd name="connsiteX613" fmla="*/ 1125871 w 7467600"/>
              <a:gd name="connsiteY613" fmla="*/ 1989513 h 6858000"/>
              <a:gd name="connsiteX614" fmla="*/ 981574 w 7467600"/>
              <a:gd name="connsiteY614" fmla="*/ 1783157 h 6858000"/>
              <a:gd name="connsiteX615" fmla="*/ 922198 w 7467600"/>
              <a:gd name="connsiteY615" fmla="*/ 1677437 h 6858000"/>
              <a:gd name="connsiteX616" fmla="*/ 869293 w 7467600"/>
              <a:gd name="connsiteY616" fmla="*/ 1583214 h 6858000"/>
              <a:gd name="connsiteX617" fmla="*/ 751431 w 7467600"/>
              <a:gd name="connsiteY617" fmla="*/ 1405731 h 6858000"/>
              <a:gd name="connsiteX618" fmla="*/ 655236 w 7467600"/>
              <a:gd name="connsiteY618" fmla="*/ 1268632 h 6858000"/>
              <a:gd name="connsiteX619" fmla="*/ 6516292 w 7467600"/>
              <a:gd name="connsiteY619" fmla="*/ 1263064 h 6858000"/>
              <a:gd name="connsiteX620" fmla="*/ 5736320 w 7467600"/>
              <a:gd name="connsiteY620" fmla="*/ 1501803 h 6858000"/>
              <a:gd name="connsiteX621" fmla="*/ 6516292 w 7467600"/>
              <a:gd name="connsiteY621" fmla="*/ 1263064 h 6858000"/>
              <a:gd name="connsiteX622" fmla="*/ 291466 w 7467600"/>
              <a:gd name="connsiteY622" fmla="*/ 1250369 h 6858000"/>
              <a:gd name="connsiteX623" fmla="*/ 323180 w 7467600"/>
              <a:gd name="connsiteY623" fmla="*/ 1435283 h 6858000"/>
              <a:gd name="connsiteX624" fmla="*/ 349381 w 7467600"/>
              <a:gd name="connsiteY624" fmla="*/ 1875041 h 6858000"/>
              <a:gd name="connsiteX625" fmla="*/ 374363 w 7467600"/>
              <a:gd name="connsiteY625" fmla="*/ 1506494 h 6858000"/>
              <a:gd name="connsiteX626" fmla="*/ 302168 w 7467600"/>
              <a:gd name="connsiteY626" fmla="*/ 1274495 h 6858000"/>
              <a:gd name="connsiteX627" fmla="*/ 291466 w 7467600"/>
              <a:gd name="connsiteY627" fmla="*/ 1250369 h 6858000"/>
              <a:gd name="connsiteX628" fmla="*/ 678222 w 7467600"/>
              <a:gd name="connsiteY628" fmla="*/ 1248670 h 6858000"/>
              <a:gd name="connsiteX629" fmla="*/ 775536 w 7467600"/>
              <a:gd name="connsiteY629" fmla="*/ 1388015 h 6858000"/>
              <a:gd name="connsiteX630" fmla="*/ 894529 w 7467600"/>
              <a:gd name="connsiteY630" fmla="*/ 1567739 h 6858000"/>
              <a:gd name="connsiteX631" fmla="*/ 948000 w 7467600"/>
              <a:gd name="connsiteY631" fmla="*/ 1663088 h 6858000"/>
              <a:gd name="connsiteX632" fmla="*/ 1006812 w 7467600"/>
              <a:gd name="connsiteY632" fmla="*/ 1767683 h 6858000"/>
              <a:gd name="connsiteX633" fmla="*/ 1149133 w 7467600"/>
              <a:gd name="connsiteY633" fmla="*/ 1971513 h 6858000"/>
              <a:gd name="connsiteX634" fmla="*/ 1333952 w 7467600"/>
              <a:gd name="connsiteY634" fmla="*/ 2251620 h 6858000"/>
              <a:gd name="connsiteX635" fmla="*/ 1337329 w 7467600"/>
              <a:gd name="connsiteY635" fmla="*/ 2258350 h 6858000"/>
              <a:gd name="connsiteX636" fmla="*/ 1014726 w 7467600"/>
              <a:gd name="connsiteY636" fmla="*/ 1615556 h 6858000"/>
              <a:gd name="connsiteX637" fmla="*/ 678222 w 7467600"/>
              <a:gd name="connsiteY637" fmla="*/ 1248670 h 6858000"/>
              <a:gd name="connsiteX638" fmla="*/ 6691602 w 7467600"/>
              <a:gd name="connsiteY638" fmla="*/ 1140573 h 6858000"/>
              <a:gd name="connsiteX639" fmla="*/ 6571100 w 7467600"/>
              <a:gd name="connsiteY639" fmla="*/ 1183662 h 6858000"/>
              <a:gd name="connsiteX640" fmla="*/ 6241687 w 7467600"/>
              <a:gd name="connsiteY640" fmla="*/ 1257600 h 6858000"/>
              <a:gd name="connsiteX641" fmla="*/ 5693009 w 7467600"/>
              <a:gd name="connsiteY641" fmla="*/ 1478256 h 6858000"/>
              <a:gd name="connsiteX642" fmla="*/ 6548420 w 7467600"/>
              <a:gd name="connsiteY642" fmla="*/ 1214599 h 6858000"/>
              <a:gd name="connsiteX643" fmla="*/ 6605473 w 7467600"/>
              <a:gd name="connsiteY643" fmla="*/ 1184686 h 6858000"/>
              <a:gd name="connsiteX644" fmla="*/ 6691602 w 7467600"/>
              <a:gd name="connsiteY644" fmla="*/ 1140573 h 6858000"/>
              <a:gd name="connsiteX645" fmla="*/ 4002475 w 7467600"/>
              <a:gd name="connsiteY645" fmla="*/ 1037802 h 6858000"/>
              <a:gd name="connsiteX646" fmla="*/ 4000324 w 7467600"/>
              <a:gd name="connsiteY646" fmla="*/ 1039362 h 6858000"/>
              <a:gd name="connsiteX647" fmla="*/ 4002862 w 7467600"/>
              <a:gd name="connsiteY647" fmla="*/ 1042866 h 6858000"/>
              <a:gd name="connsiteX648" fmla="*/ 4002475 w 7467600"/>
              <a:gd name="connsiteY648" fmla="*/ 1037802 h 6858000"/>
              <a:gd name="connsiteX649" fmla="*/ 506322 w 7467600"/>
              <a:gd name="connsiteY649" fmla="*/ 1020997 h 6858000"/>
              <a:gd name="connsiteX650" fmla="*/ 533068 w 7467600"/>
              <a:gd name="connsiteY650" fmla="*/ 1029409 h 6858000"/>
              <a:gd name="connsiteX651" fmla="*/ 1232525 w 7467600"/>
              <a:gd name="connsiteY651" fmla="*/ 1804675 h 6858000"/>
              <a:gd name="connsiteX652" fmla="*/ 1388858 w 7467600"/>
              <a:gd name="connsiteY652" fmla="*/ 2368011 h 6858000"/>
              <a:gd name="connsiteX653" fmla="*/ 1384098 w 7467600"/>
              <a:gd name="connsiteY653" fmla="*/ 2378125 h 6858000"/>
              <a:gd name="connsiteX654" fmla="*/ 1425393 w 7467600"/>
              <a:gd name="connsiteY654" fmla="*/ 2589124 h 6858000"/>
              <a:gd name="connsiteX655" fmla="*/ 1424001 w 7467600"/>
              <a:gd name="connsiteY655" fmla="*/ 2597541 h 6858000"/>
              <a:gd name="connsiteX656" fmla="*/ 2152729 w 7467600"/>
              <a:gd name="connsiteY656" fmla="*/ 2864487 h 6858000"/>
              <a:gd name="connsiteX657" fmla="*/ 2020609 w 7467600"/>
              <a:gd name="connsiteY657" fmla="*/ 2539671 h 6858000"/>
              <a:gd name="connsiteX658" fmla="*/ 2018920 w 7467600"/>
              <a:gd name="connsiteY658" fmla="*/ 2536309 h 6858000"/>
              <a:gd name="connsiteX659" fmla="*/ 1342441 w 7467600"/>
              <a:gd name="connsiteY659" fmla="*/ 1173017 h 6858000"/>
              <a:gd name="connsiteX660" fmla="*/ 1367925 w 7467600"/>
              <a:gd name="connsiteY660" fmla="*/ 1135648 h 6858000"/>
              <a:gd name="connsiteX661" fmla="*/ 1771401 w 7467600"/>
              <a:gd name="connsiteY661" fmla="*/ 1806673 h 6858000"/>
              <a:gd name="connsiteX662" fmla="*/ 1972385 w 7467600"/>
              <a:gd name="connsiteY662" fmla="*/ 2198735 h 6858000"/>
              <a:gd name="connsiteX663" fmla="*/ 2040892 w 7467600"/>
              <a:gd name="connsiteY663" fmla="*/ 2405205 h 6858000"/>
              <a:gd name="connsiteX664" fmla="*/ 2131689 w 7467600"/>
              <a:gd name="connsiteY664" fmla="*/ 1936926 h 6858000"/>
              <a:gd name="connsiteX665" fmla="*/ 2454820 w 7467600"/>
              <a:gd name="connsiteY665" fmla="*/ 1248808 h 6858000"/>
              <a:gd name="connsiteX666" fmla="*/ 2492512 w 7467600"/>
              <a:gd name="connsiteY666" fmla="*/ 1302920 h 6858000"/>
              <a:gd name="connsiteX667" fmla="*/ 2081216 w 7467600"/>
              <a:gd name="connsiteY667" fmla="*/ 2527513 h 6858000"/>
              <a:gd name="connsiteX668" fmla="*/ 2081211 w 7467600"/>
              <a:gd name="connsiteY668" fmla="*/ 2528916 h 6858000"/>
              <a:gd name="connsiteX669" fmla="*/ 2199067 w 7467600"/>
              <a:gd name="connsiteY669" fmla="*/ 2884061 h 6858000"/>
              <a:gd name="connsiteX670" fmla="*/ 3192586 w 7467600"/>
              <a:gd name="connsiteY670" fmla="*/ 3411496 h 6858000"/>
              <a:gd name="connsiteX671" fmla="*/ 3182620 w 7467600"/>
              <a:gd name="connsiteY671" fmla="*/ 3483279 h 6858000"/>
              <a:gd name="connsiteX672" fmla="*/ 2435119 w 7467600"/>
              <a:gd name="connsiteY672" fmla="*/ 3080173 h 6858000"/>
              <a:gd name="connsiteX673" fmla="*/ 2410152 w 7467600"/>
              <a:gd name="connsiteY673" fmla="*/ 3063751 h 6858000"/>
              <a:gd name="connsiteX674" fmla="*/ 2408099 w 7467600"/>
              <a:gd name="connsiteY674" fmla="*/ 3064403 h 6858000"/>
              <a:gd name="connsiteX675" fmla="*/ 2407218 w 7467600"/>
              <a:gd name="connsiteY675" fmla="*/ 3070324 h 6858000"/>
              <a:gd name="connsiteX676" fmla="*/ 2380138 w 7467600"/>
              <a:gd name="connsiteY676" fmla="*/ 3099341 h 6858000"/>
              <a:gd name="connsiteX677" fmla="*/ 1765923 w 7467600"/>
              <a:gd name="connsiteY677" fmla="*/ 3581043 h 6858000"/>
              <a:gd name="connsiteX678" fmla="*/ 1702258 w 7467600"/>
              <a:gd name="connsiteY678" fmla="*/ 3612286 h 6858000"/>
              <a:gd name="connsiteX679" fmla="*/ 1538370 w 7467600"/>
              <a:gd name="connsiteY679" fmla="*/ 3811804 h 6858000"/>
              <a:gd name="connsiteX680" fmla="*/ 542867 w 7467600"/>
              <a:gd name="connsiteY680" fmla="*/ 4944092 h 6858000"/>
              <a:gd name="connsiteX681" fmla="*/ 515800 w 7467600"/>
              <a:gd name="connsiteY681" fmla="*/ 4862180 h 6858000"/>
              <a:gd name="connsiteX682" fmla="*/ 909145 w 7467600"/>
              <a:gd name="connsiteY682" fmla="*/ 4199225 h 6858000"/>
              <a:gd name="connsiteX683" fmla="*/ 1214067 w 7467600"/>
              <a:gd name="connsiteY683" fmla="*/ 3908561 h 6858000"/>
              <a:gd name="connsiteX684" fmla="*/ 640967 w 7467600"/>
              <a:gd name="connsiteY684" fmla="*/ 4105601 h 6858000"/>
              <a:gd name="connsiteX685" fmla="*/ 112563 w 7467600"/>
              <a:gd name="connsiteY685" fmla="*/ 4396952 h 6858000"/>
              <a:gd name="connsiteX686" fmla="*/ 0 w 7467600"/>
              <a:gd name="connsiteY686" fmla="*/ 4466006 h 6858000"/>
              <a:gd name="connsiteX687" fmla="*/ 0 w 7467600"/>
              <a:gd name="connsiteY687" fmla="*/ 4233763 h 6858000"/>
              <a:gd name="connsiteX688" fmla="*/ 36881 w 7467600"/>
              <a:gd name="connsiteY688" fmla="*/ 4200118 h 6858000"/>
              <a:gd name="connsiteX689" fmla="*/ 910534 w 7467600"/>
              <a:gd name="connsiteY689" fmla="*/ 3629753 h 6858000"/>
              <a:gd name="connsiteX690" fmla="*/ 1578717 w 7467600"/>
              <a:gd name="connsiteY690" fmla="*/ 3575982 h 6858000"/>
              <a:gd name="connsiteX691" fmla="*/ 2338780 w 7467600"/>
              <a:gd name="connsiteY691" fmla="*/ 3033725 h 6858000"/>
              <a:gd name="connsiteX692" fmla="*/ 1807991 w 7467600"/>
              <a:gd name="connsiteY692" fmla="*/ 2807184 h 6858000"/>
              <a:gd name="connsiteX693" fmla="*/ 1416358 w 7467600"/>
              <a:gd name="connsiteY693" fmla="*/ 3112571 h 6858000"/>
              <a:gd name="connsiteX694" fmla="*/ 939066 w 7467600"/>
              <a:gd name="connsiteY694" fmla="*/ 3378798 h 6858000"/>
              <a:gd name="connsiteX695" fmla="*/ 115099 w 7467600"/>
              <a:gd name="connsiteY695" fmla="*/ 3607650 h 6858000"/>
              <a:gd name="connsiteX696" fmla="*/ 97284 w 7467600"/>
              <a:gd name="connsiteY696" fmla="*/ 3520393 h 6858000"/>
              <a:gd name="connsiteX697" fmla="*/ 922050 w 7467600"/>
              <a:gd name="connsiteY697" fmla="*/ 3074867 h 6858000"/>
              <a:gd name="connsiteX698" fmla="*/ 1405265 w 7467600"/>
              <a:gd name="connsiteY698" fmla="*/ 3016319 h 6858000"/>
              <a:gd name="connsiteX699" fmla="*/ 1407512 w 7467600"/>
              <a:gd name="connsiteY699" fmla="*/ 3018001 h 6858000"/>
              <a:gd name="connsiteX700" fmla="*/ 1726266 w 7467600"/>
              <a:gd name="connsiteY700" fmla="*/ 2777274 h 6858000"/>
              <a:gd name="connsiteX701" fmla="*/ 625390 w 7467600"/>
              <a:gd name="connsiteY701" fmla="*/ 2514541 h 6858000"/>
              <a:gd name="connsiteX702" fmla="*/ 619799 w 7467600"/>
              <a:gd name="connsiteY702" fmla="*/ 2527180 h 6858000"/>
              <a:gd name="connsiteX703" fmla="*/ 310030 w 7467600"/>
              <a:gd name="connsiteY703" fmla="*/ 2771818 h 6858000"/>
              <a:gd name="connsiteX704" fmla="*/ 173877 w 7467600"/>
              <a:gd name="connsiteY704" fmla="*/ 2937056 h 6858000"/>
              <a:gd name="connsiteX705" fmla="*/ 77889 w 7467600"/>
              <a:gd name="connsiteY705" fmla="*/ 3138440 h 6858000"/>
              <a:gd name="connsiteX706" fmla="*/ 0 w 7467600"/>
              <a:gd name="connsiteY706" fmla="*/ 3271395 h 6858000"/>
              <a:gd name="connsiteX707" fmla="*/ 0 w 7467600"/>
              <a:gd name="connsiteY707" fmla="*/ 3153002 h 6858000"/>
              <a:gd name="connsiteX708" fmla="*/ 2386 w 7467600"/>
              <a:gd name="connsiteY708" fmla="*/ 3149203 h 6858000"/>
              <a:gd name="connsiteX709" fmla="*/ 89753 w 7467600"/>
              <a:gd name="connsiteY709" fmla="*/ 2987702 h 6858000"/>
              <a:gd name="connsiteX710" fmla="*/ 76869 w 7467600"/>
              <a:gd name="connsiteY710" fmla="*/ 3005404 h 6858000"/>
              <a:gd name="connsiteX711" fmla="*/ 32049 w 7467600"/>
              <a:gd name="connsiteY711" fmla="*/ 3065814 h 6858000"/>
              <a:gd name="connsiteX712" fmla="*/ 0 w 7467600"/>
              <a:gd name="connsiteY712" fmla="*/ 3108744 h 6858000"/>
              <a:gd name="connsiteX713" fmla="*/ 0 w 7467600"/>
              <a:gd name="connsiteY713" fmla="*/ 3058059 h 6858000"/>
              <a:gd name="connsiteX714" fmla="*/ 7610 w 7467600"/>
              <a:gd name="connsiteY714" fmla="*/ 3047889 h 6858000"/>
              <a:gd name="connsiteX715" fmla="*/ 52419 w 7467600"/>
              <a:gd name="connsiteY715" fmla="*/ 2987479 h 6858000"/>
              <a:gd name="connsiteX716" fmla="*/ 59142 w 7467600"/>
              <a:gd name="connsiteY716" fmla="*/ 2978488 h 6858000"/>
              <a:gd name="connsiteX717" fmla="*/ 0 w 7467600"/>
              <a:gd name="connsiteY717" fmla="*/ 3015334 h 6858000"/>
              <a:gd name="connsiteX718" fmla="*/ 0 w 7467600"/>
              <a:gd name="connsiteY718" fmla="*/ 2914286 h 6858000"/>
              <a:gd name="connsiteX719" fmla="*/ 36383 w 7467600"/>
              <a:gd name="connsiteY719" fmla="*/ 2901128 h 6858000"/>
              <a:gd name="connsiteX720" fmla="*/ 156329 w 7467600"/>
              <a:gd name="connsiteY720" fmla="*/ 2840533 h 6858000"/>
              <a:gd name="connsiteX721" fmla="*/ 358355 w 7467600"/>
              <a:gd name="connsiteY721" fmla="*/ 2620471 h 6858000"/>
              <a:gd name="connsiteX722" fmla="*/ 510577 w 7467600"/>
              <a:gd name="connsiteY722" fmla="*/ 2501244 h 6858000"/>
              <a:gd name="connsiteX723" fmla="*/ 211967 w 7467600"/>
              <a:gd name="connsiteY723" fmla="*/ 2479171 h 6858000"/>
              <a:gd name="connsiteX724" fmla="*/ 0 w 7467600"/>
              <a:gd name="connsiteY724" fmla="*/ 2476398 h 6858000"/>
              <a:gd name="connsiteX725" fmla="*/ 0 w 7467600"/>
              <a:gd name="connsiteY725" fmla="*/ 2389189 h 6858000"/>
              <a:gd name="connsiteX726" fmla="*/ 103062 w 7467600"/>
              <a:gd name="connsiteY726" fmla="*/ 2389518 h 6858000"/>
              <a:gd name="connsiteX727" fmla="*/ 510734 w 7467600"/>
              <a:gd name="connsiteY727" fmla="*/ 2416201 h 6858000"/>
              <a:gd name="connsiteX728" fmla="*/ 279257 w 7467600"/>
              <a:gd name="connsiteY728" fmla="*/ 2092102 h 6858000"/>
              <a:gd name="connsiteX729" fmla="*/ 65265 w 7467600"/>
              <a:gd name="connsiteY729" fmla="*/ 2006049 h 6858000"/>
              <a:gd name="connsiteX730" fmla="*/ 0 w 7467600"/>
              <a:gd name="connsiteY730" fmla="*/ 1982532 h 6858000"/>
              <a:gd name="connsiteX731" fmla="*/ 0 w 7467600"/>
              <a:gd name="connsiteY731" fmla="*/ 1912789 h 6858000"/>
              <a:gd name="connsiteX732" fmla="*/ 97460 w 7467600"/>
              <a:gd name="connsiteY732" fmla="*/ 1953725 h 6858000"/>
              <a:gd name="connsiteX733" fmla="*/ 221272 w 7467600"/>
              <a:gd name="connsiteY733" fmla="*/ 1980766 h 6858000"/>
              <a:gd name="connsiteX734" fmla="*/ 116765 w 7467600"/>
              <a:gd name="connsiteY734" fmla="*/ 1911033 h 6858000"/>
              <a:gd name="connsiteX735" fmla="*/ 16405 w 7467600"/>
              <a:gd name="connsiteY735" fmla="*/ 1803412 h 6858000"/>
              <a:gd name="connsiteX736" fmla="*/ 0 w 7467600"/>
              <a:gd name="connsiteY736" fmla="*/ 1784777 h 6858000"/>
              <a:gd name="connsiteX737" fmla="*/ 0 w 7467600"/>
              <a:gd name="connsiteY737" fmla="*/ 1740082 h 6858000"/>
              <a:gd name="connsiteX738" fmla="*/ 39394 w 7467600"/>
              <a:gd name="connsiteY738" fmla="*/ 1784856 h 6858000"/>
              <a:gd name="connsiteX739" fmla="*/ 135813 w 7467600"/>
              <a:gd name="connsiteY739" fmla="*/ 1888838 h 6858000"/>
              <a:gd name="connsiteX740" fmla="*/ 242575 w 7467600"/>
              <a:gd name="connsiteY740" fmla="*/ 1958841 h 6858000"/>
              <a:gd name="connsiteX741" fmla="*/ 82197 w 7467600"/>
              <a:gd name="connsiteY741" fmla="*/ 1754826 h 6858000"/>
              <a:gd name="connsiteX742" fmla="*/ 0 w 7467600"/>
              <a:gd name="connsiteY742" fmla="*/ 1679650 h 6858000"/>
              <a:gd name="connsiteX743" fmla="*/ 0 w 7467600"/>
              <a:gd name="connsiteY743" fmla="*/ 1602463 h 6858000"/>
              <a:gd name="connsiteX744" fmla="*/ 84689 w 7467600"/>
              <a:gd name="connsiteY744" fmla="*/ 1677442 h 6858000"/>
              <a:gd name="connsiteX745" fmla="*/ 298437 w 7467600"/>
              <a:gd name="connsiteY745" fmla="*/ 1968019 h 6858000"/>
              <a:gd name="connsiteX746" fmla="*/ 227269 w 7467600"/>
              <a:gd name="connsiteY746" fmla="*/ 1114064 h 6858000"/>
              <a:gd name="connsiteX747" fmla="*/ 248003 w 7467600"/>
              <a:gd name="connsiteY747" fmla="*/ 1089613 h 6858000"/>
              <a:gd name="connsiteX748" fmla="*/ 427020 w 7467600"/>
              <a:gd name="connsiteY748" fmla="*/ 1619803 h 6858000"/>
              <a:gd name="connsiteX749" fmla="*/ 340345 w 7467600"/>
              <a:gd name="connsiteY749" fmla="*/ 2027739 h 6858000"/>
              <a:gd name="connsiteX750" fmla="*/ 360865 w 7467600"/>
              <a:gd name="connsiteY750" fmla="*/ 2044827 h 6858000"/>
              <a:gd name="connsiteX751" fmla="*/ 560414 w 7467600"/>
              <a:gd name="connsiteY751" fmla="*/ 2421457 h 6858000"/>
              <a:gd name="connsiteX752" fmla="*/ 1359703 w 7467600"/>
              <a:gd name="connsiteY752" fmla="*/ 2578554 h 6858000"/>
              <a:gd name="connsiteX753" fmla="*/ 1359422 w 7467600"/>
              <a:gd name="connsiteY753" fmla="*/ 2577994 h 6858000"/>
              <a:gd name="connsiteX754" fmla="*/ 828701 w 7467600"/>
              <a:gd name="connsiteY754" fmla="*/ 1839520 h 6858000"/>
              <a:gd name="connsiteX755" fmla="*/ 494427 w 7467600"/>
              <a:gd name="connsiteY755" fmla="*/ 1092333 h 6858000"/>
              <a:gd name="connsiteX756" fmla="*/ 506322 w 7467600"/>
              <a:gd name="connsiteY756" fmla="*/ 1020997 h 6858000"/>
              <a:gd name="connsiteX757" fmla="*/ 4570198 w 7467600"/>
              <a:gd name="connsiteY757" fmla="*/ 978081 h 6858000"/>
              <a:gd name="connsiteX758" fmla="*/ 4523691 w 7467600"/>
              <a:gd name="connsiteY758" fmla="*/ 1127776 h 6858000"/>
              <a:gd name="connsiteX759" fmla="*/ 4509875 w 7467600"/>
              <a:gd name="connsiteY759" fmla="*/ 1167552 h 6858000"/>
              <a:gd name="connsiteX760" fmla="*/ 4478168 w 7467600"/>
              <a:gd name="connsiteY760" fmla="*/ 1260735 h 6858000"/>
              <a:gd name="connsiteX761" fmla="*/ 4409309 w 7467600"/>
              <a:gd name="connsiteY761" fmla="*/ 1666996 h 6858000"/>
              <a:gd name="connsiteX762" fmla="*/ 4370031 w 7467600"/>
              <a:gd name="connsiteY762" fmla="*/ 1955666 h 6858000"/>
              <a:gd name="connsiteX763" fmla="*/ 4570198 w 7467600"/>
              <a:gd name="connsiteY763" fmla="*/ 978081 h 6858000"/>
              <a:gd name="connsiteX764" fmla="*/ 4557898 w 7467600"/>
              <a:gd name="connsiteY764" fmla="*/ 900011 h 6858000"/>
              <a:gd name="connsiteX765" fmla="*/ 4344840 w 7467600"/>
              <a:gd name="connsiteY765" fmla="*/ 1922038 h 6858000"/>
              <a:gd name="connsiteX766" fmla="*/ 4378710 w 7467600"/>
              <a:gd name="connsiteY766" fmla="*/ 1665516 h 6858000"/>
              <a:gd name="connsiteX767" fmla="*/ 4448798 w 7467600"/>
              <a:gd name="connsiteY767" fmla="*/ 1253024 h 6858000"/>
              <a:gd name="connsiteX768" fmla="*/ 4480315 w 7467600"/>
              <a:gd name="connsiteY768" fmla="*/ 1158454 h 6858000"/>
              <a:gd name="connsiteX769" fmla="*/ 4494133 w 7467600"/>
              <a:gd name="connsiteY769" fmla="*/ 1118676 h 6858000"/>
              <a:gd name="connsiteX770" fmla="*/ 4557898 w 7467600"/>
              <a:gd name="connsiteY770" fmla="*/ 900011 h 6858000"/>
              <a:gd name="connsiteX771" fmla="*/ 5870151 w 7467600"/>
              <a:gd name="connsiteY771" fmla="*/ 898890 h 6858000"/>
              <a:gd name="connsiteX772" fmla="*/ 5861335 w 7467600"/>
              <a:gd name="connsiteY772" fmla="*/ 899177 h 6858000"/>
              <a:gd name="connsiteX773" fmla="*/ 5843702 w 7467600"/>
              <a:gd name="connsiteY773" fmla="*/ 899748 h 6858000"/>
              <a:gd name="connsiteX774" fmla="*/ 5651107 w 7467600"/>
              <a:gd name="connsiteY774" fmla="*/ 920306 h 6858000"/>
              <a:gd name="connsiteX775" fmla="*/ 5459407 w 7467600"/>
              <a:gd name="connsiteY775" fmla="*/ 940975 h 6858000"/>
              <a:gd name="connsiteX776" fmla="*/ 5374846 w 7467600"/>
              <a:gd name="connsiteY776" fmla="*/ 941988 h 6858000"/>
              <a:gd name="connsiteX777" fmla="*/ 5256105 w 7467600"/>
              <a:gd name="connsiteY777" fmla="*/ 945632 h 6858000"/>
              <a:gd name="connsiteX778" fmla="*/ 5107071 w 7467600"/>
              <a:gd name="connsiteY778" fmla="*/ 969720 h 6858000"/>
              <a:gd name="connsiteX779" fmla="*/ 4998681 w 7467600"/>
              <a:gd name="connsiteY779" fmla="*/ 988771 h 6858000"/>
              <a:gd name="connsiteX780" fmla="*/ 5870151 w 7467600"/>
              <a:gd name="connsiteY780" fmla="*/ 898890 h 6858000"/>
              <a:gd name="connsiteX781" fmla="*/ 5504425 w 7467600"/>
              <a:gd name="connsiteY781" fmla="*/ 848067 h 6858000"/>
              <a:gd name="connsiteX782" fmla="*/ 4968849 w 7467600"/>
              <a:gd name="connsiteY782" fmla="*/ 962318 h 6858000"/>
              <a:gd name="connsiteX783" fmla="*/ 5104039 w 7467600"/>
              <a:gd name="connsiteY783" fmla="*/ 940634 h 6858000"/>
              <a:gd name="connsiteX784" fmla="*/ 5256311 w 7467600"/>
              <a:gd name="connsiteY784" fmla="*/ 916490 h 6858000"/>
              <a:gd name="connsiteX785" fmla="*/ 5377381 w 7467600"/>
              <a:gd name="connsiteY785" fmla="*/ 912671 h 6858000"/>
              <a:gd name="connsiteX786" fmla="*/ 5460148 w 7467600"/>
              <a:gd name="connsiteY786" fmla="*/ 911442 h 6858000"/>
              <a:gd name="connsiteX787" fmla="*/ 5648971 w 7467600"/>
              <a:gd name="connsiteY787" fmla="*/ 891331 h 6858000"/>
              <a:gd name="connsiteX788" fmla="*/ 5844807 w 7467600"/>
              <a:gd name="connsiteY788" fmla="*/ 870718 h 6858000"/>
              <a:gd name="connsiteX789" fmla="*/ 5862975 w 7467600"/>
              <a:gd name="connsiteY789" fmla="*/ 869756 h 6858000"/>
              <a:gd name="connsiteX790" fmla="*/ 5920887 w 7467600"/>
              <a:gd name="connsiteY790" fmla="*/ 865929 h 6858000"/>
              <a:gd name="connsiteX791" fmla="*/ 5504425 w 7467600"/>
              <a:gd name="connsiteY791" fmla="*/ 848067 h 6858000"/>
              <a:gd name="connsiteX792" fmla="*/ 3607114 w 7467600"/>
              <a:gd name="connsiteY792" fmla="*/ 467441 h 6858000"/>
              <a:gd name="connsiteX793" fmla="*/ 3296242 w 7467600"/>
              <a:gd name="connsiteY793" fmla="*/ 807991 h 6858000"/>
              <a:gd name="connsiteX794" fmla="*/ 3174674 w 7467600"/>
              <a:gd name="connsiteY794" fmla="*/ 919759 h 6858000"/>
              <a:gd name="connsiteX795" fmla="*/ 3042978 w 7467600"/>
              <a:gd name="connsiteY795" fmla="*/ 1054894 h 6858000"/>
              <a:gd name="connsiteX796" fmla="*/ 2968914 w 7467600"/>
              <a:gd name="connsiteY796" fmla="*/ 1133756 h 6858000"/>
              <a:gd name="connsiteX797" fmla="*/ 3103823 w 7467600"/>
              <a:gd name="connsiteY797" fmla="*/ 1026814 h 6858000"/>
              <a:gd name="connsiteX798" fmla="*/ 3607114 w 7467600"/>
              <a:gd name="connsiteY798" fmla="*/ 467441 h 6858000"/>
              <a:gd name="connsiteX799" fmla="*/ 3744487 w 7467600"/>
              <a:gd name="connsiteY799" fmla="*/ 383136 h 6858000"/>
              <a:gd name="connsiteX800" fmla="*/ 3970213 w 7467600"/>
              <a:gd name="connsiteY800" fmla="*/ 995559 h 6858000"/>
              <a:gd name="connsiteX801" fmla="*/ 3744487 w 7467600"/>
              <a:gd name="connsiteY801" fmla="*/ 383136 h 6858000"/>
              <a:gd name="connsiteX802" fmla="*/ 3624562 w 7467600"/>
              <a:gd name="connsiteY802" fmla="*/ 367041 h 6858000"/>
              <a:gd name="connsiteX803" fmla="*/ 3489712 w 7467600"/>
              <a:gd name="connsiteY803" fmla="*/ 485386 h 6858000"/>
              <a:gd name="connsiteX804" fmla="*/ 3182994 w 7467600"/>
              <a:gd name="connsiteY804" fmla="*/ 828265 h 6858000"/>
              <a:gd name="connsiteX805" fmla="*/ 2892114 w 7467600"/>
              <a:gd name="connsiteY805" fmla="*/ 1172635 h 6858000"/>
              <a:gd name="connsiteX806" fmla="*/ 3021459 w 7467600"/>
              <a:gd name="connsiteY806" fmla="*/ 1035385 h 6858000"/>
              <a:gd name="connsiteX807" fmla="*/ 3153873 w 7467600"/>
              <a:gd name="connsiteY807" fmla="*/ 898971 h 6858000"/>
              <a:gd name="connsiteX808" fmla="*/ 3276511 w 7467600"/>
              <a:gd name="connsiteY808" fmla="*/ 786423 h 6858000"/>
              <a:gd name="connsiteX809" fmla="*/ 3584154 w 7467600"/>
              <a:gd name="connsiteY809" fmla="*/ 448218 h 6858000"/>
              <a:gd name="connsiteX810" fmla="*/ 3624562 w 7467600"/>
              <a:gd name="connsiteY810" fmla="*/ 367041 h 6858000"/>
              <a:gd name="connsiteX811" fmla="*/ 3766672 w 7467600"/>
              <a:gd name="connsiteY811" fmla="*/ 359429 h 6858000"/>
              <a:gd name="connsiteX812" fmla="*/ 3996338 w 7467600"/>
              <a:gd name="connsiteY812" fmla="*/ 968237 h 6858000"/>
              <a:gd name="connsiteX813" fmla="*/ 3766672 w 7467600"/>
              <a:gd name="connsiteY813" fmla="*/ 359429 h 6858000"/>
              <a:gd name="connsiteX814" fmla="*/ 5805386 w 7467600"/>
              <a:gd name="connsiteY814" fmla="*/ 239240 h 6858000"/>
              <a:gd name="connsiteX815" fmla="*/ 5736947 w 7467600"/>
              <a:gd name="connsiteY815" fmla="*/ 261367 h 6858000"/>
              <a:gd name="connsiteX816" fmla="*/ 5427012 w 7467600"/>
              <a:gd name="connsiteY816" fmla="*/ 311272 h 6858000"/>
              <a:gd name="connsiteX817" fmla="*/ 5147818 w 7467600"/>
              <a:gd name="connsiteY817" fmla="*/ 322112 h 6858000"/>
              <a:gd name="connsiteX818" fmla="*/ 5060854 w 7467600"/>
              <a:gd name="connsiteY818" fmla="*/ 311882 h 6858000"/>
              <a:gd name="connsiteX819" fmla="*/ 4945989 w 7467600"/>
              <a:gd name="connsiteY819" fmla="*/ 300516 h 6858000"/>
              <a:gd name="connsiteX820" fmla="*/ 5410479 w 7467600"/>
              <a:gd name="connsiteY820" fmla="*/ 348434 h 6858000"/>
              <a:gd name="connsiteX821" fmla="*/ 5805386 w 7467600"/>
              <a:gd name="connsiteY821" fmla="*/ 239240 h 6858000"/>
              <a:gd name="connsiteX822" fmla="*/ 5905192 w 7467600"/>
              <a:gd name="connsiteY822" fmla="*/ 163079 h 6858000"/>
              <a:gd name="connsiteX823" fmla="*/ 5865655 w 7467600"/>
              <a:gd name="connsiteY823" fmla="*/ 171901 h 6858000"/>
              <a:gd name="connsiteX824" fmla="*/ 5259740 w 7467600"/>
              <a:gd name="connsiteY824" fmla="*/ 257013 h 6858000"/>
              <a:gd name="connsiteX825" fmla="*/ 5208466 w 7467600"/>
              <a:gd name="connsiteY825" fmla="*/ 257550 h 6858000"/>
              <a:gd name="connsiteX826" fmla="*/ 4980204 w 7467600"/>
              <a:gd name="connsiteY826" fmla="*/ 271903 h 6858000"/>
              <a:gd name="connsiteX827" fmla="*/ 5068068 w 7467600"/>
              <a:gd name="connsiteY827" fmla="*/ 282244 h 6858000"/>
              <a:gd name="connsiteX828" fmla="*/ 5153231 w 7467600"/>
              <a:gd name="connsiteY828" fmla="*/ 292240 h 6858000"/>
              <a:gd name="connsiteX829" fmla="*/ 5426491 w 7467600"/>
              <a:gd name="connsiteY829" fmla="*/ 281128 h 6858000"/>
              <a:gd name="connsiteX830" fmla="*/ 5731212 w 7467600"/>
              <a:gd name="connsiteY830" fmla="*/ 231951 h 6858000"/>
              <a:gd name="connsiteX831" fmla="*/ 5905192 w 7467600"/>
              <a:gd name="connsiteY831" fmla="*/ 163079 h 6858000"/>
              <a:gd name="connsiteX832" fmla="*/ 5944437 w 7467600"/>
              <a:gd name="connsiteY832" fmla="*/ 113829 h 6858000"/>
              <a:gd name="connsiteX833" fmla="*/ 5825032 w 7467600"/>
              <a:gd name="connsiteY833" fmla="*/ 146405 h 6858000"/>
              <a:gd name="connsiteX834" fmla="*/ 4955599 w 7467600"/>
              <a:gd name="connsiteY834" fmla="*/ 247008 h 6858000"/>
              <a:gd name="connsiteX835" fmla="*/ 5210104 w 7467600"/>
              <a:gd name="connsiteY835" fmla="*/ 228123 h 6858000"/>
              <a:gd name="connsiteX836" fmla="*/ 5261015 w 7467600"/>
              <a:gd name="connsiteY836" fmla="*/ 227087 h 6858000"/>
              <a:gd name="connsiteX837" fmla="*/ 5861181 w 7467600"/>
              <a:gd name="connsiteY837" fmla="*/ 143093 h 6858000"/>
              <a:gd name="connsiteX838" fmla="*/ 5961252 w 7467600"/>
              <a:gd name="connsiteY838" fmla="*/ 114820 h 6858000"/>
              <a:gd name="connsiteX839" fmla="*/ 5944437 w 7467600"/>
              <a:gd name="connsiteY839" fmla="*/ 113829 h 6858000"/>
              <a:gd name="connsiteX840" fmla="*/ 3882765 w 7467600"/>
              <a:gd name="connsiteY840" fmla="*/ 0 h 6858000"/>
              <a:gd name="connsiteX841" fmla="*/ 3995099 w 7467600"/>
              <a:gd name="connsiteY841" fmla="*/ 0 h 6858000"/>
              <a:gd name="connsiteX842" fmla="*/ 4163818 w 7467600"/>
              <a:gd name="connsiteY842" fmla="*/ 234104 h 6858000"/>
              <a:gd name="connsiteX843" fmla="*/ 4172099 w 7467600"/>
              <a:gd name="connsiteY843" fmla="*/ 234207 h 6858000"/>
              <a:gd name="connsiteX844" fmla="*/ 4784282 w 7467600"/>
              <a:gd name="connsiteY844" fmla="*/ 276561 h 6858000"/>
              <a:gd name="connsiteX845" fmla="*/ 4801687 w 7467600"/>
              <a:gd name="connsiteY845" fmla="*/ 267764 h 6858000"/>
              <a:gd name="connsiteX846" fmla="*/ 6082788 w 7467600"/>
              <a:gd name="connsiteY846" fmla="*/ 64119 h 6858000"/>
              <a:gd name="connsiteX847" fmla="*/ 6099442 w 7467600"/>
              <a:gd name="connsiteY847" fmla="*/ 82568 h 6858000"/>
              <a:gd name="connsiteX848" fmla="*/ 4804137 w 7467600"/>
              <a:gd name="connsiteY848" fmla="*/ 320931 h 6858000"/>
              <a:gd name="connsiteX849" fmla="*/ 4227047 w 7467600"/>
              <a:gd name="connsiteY849" fmla="*/ 313415 h 6858000"/>
              <a:gd name="connsiteX850" fmla="*/ 4346041 w 7467600"/>
              <a:gd name="connsiteY850" fmla="*/ 456086 h 6858000"/>
              <a:gd name="connsiteX851" fmla="*/ 4870967 w 7467600"/>
              <a:gd name="connsiteY851" fmla="*/ 963061 h 6858000"/>
              <a:gd name="connsiteX852" fmla="*/ 4889647 w 7467600"/>
              <a:gd name="connsiteY852" fmla="*/ 957147 h 6858000"/>
              <a:gd name="connsiteX853" fmla="*/ 5422504 w 7467600"/>
              <a:gd name="connsiteY853" fmla="*/ 805191 h 6858000"/>
              <a:gd name="connsiteX854" fmla="*/ 6087656 w 7467600"/>
              <a:gd name="connsiteY854" fmla="*/ 826703 h 6858000"/>
              <a:gd name="connsiteX855" fmla="*/ 6058717 w 7467600"/>
              <a:gd name="connsiteY855" fmla="*/ 865992 h 6858000"/>
              <a:gd name="connsiteX856" fmla="*/ 4974153 w 7467600"/>
              <a:gd name="connsiteY856" fmla="*/ 1045456 h 6858000"/>
              <a:gd name="connsiteX857" fmla="*/ 5627835 w 7467600"/>
              <a:gd name="connsiteY857" fmla="*/ 1472077 h 6858000"/>
              <a:gd name="connsiteX858" fmla="*/ 5629817 w 7467600"/>
              <a:gd name="connsiteY858" fmla="*/ 1471412 h 6858000"/>
              <a:gd name="connsiteX859" fmla="*/ 5634124 w 7467600"/>
              <a:gd name="connsiteY859" fmla="*/ 1470572 h 6858000"/>
              <a:gd name="connsiteX860" fmla="*/ 5755832 w 7467600"/>
              <a:gd name="connsiteY860" fmla="*/ 1383886 h 6858000"/>
              <a:gd name="connsiteX861" fmla="*/ 6014186 w 7467600"/>
              <a:gd name="connsiteY861" fmla="*/ 1279799 h 6858000"/>
              <a:gd name="connsiteX862" fmla="*/ 6901619 w 7467600"/>
              <a:gd name="connsiteY862" fmla="*/ 1047874 h 6858000"/>
              <a:gd name="connsiteX863" fmla="*/ 6931566 w 7467600"/>
              <a:gd name="connsiteY863" fmla="*/ 1062034 h 6858000"/>
              <a:gd name="connsiteX864" fmla="*/ 5790982 w 7467600"/>
              <a:gd name="connsiteY864" fmla="*/ 1561380 h 6858000"/>
              <a:gd name="connsiteX865" fmla="*/ 6188971 w 7467600"/>
              <a:gd name="connsiteY865" fmla="*/ 1755168 h 6858000"/>
              <a:gd name="connsiteX866" fmla="*/ 6202446 w 7467600"/>
              <a:gd name="connsiteY866" fmla="*/ 1752268 h 6858000"/>
              <a:gd name="connsiteX867" fmla="*/ 7179560 w 7467600"/>
              <a:gd name="connsiteY867" fmla="*/ 1467551 h 6858000"/>
              <a:gd name="connsiteX868" fmla="*/ 7158730 w 7467600"/>
              <a:gd name="connsiteY868" fmla="*/ 1507835 h 6858000"/>
              <a:gd name="connsiteX869" fmla="*/ 6326959 w 7467600"/>
              <a:gd name="connsiteY869" fmla="*/ 1817686 h 6858000"/>
              <a:gd name="connsiteX870" fmla="*/ 6537433 w 7467600"/>
              <a:gd name="connsiteY870" fmla="*/ 1907790 h 6858000"/>
              <a:gd name="connsiteX871" fmla="*/ 6550221 w 7467600"/>
              <a:gd name="connsiteY871" fmla="*/ 1910729 h 6858000"/>
              <a:gd name="connsiteX872" fmla="*/ 6964438 w 7467600"/>
              <a:gd name="connsiteY872" fmla="*/ 2209505 h 6858000"/>
              <a:gd name="connsiteX873" fmla="*/ 7367862 w 7467600"/>
              <a:gd name="connsiteY873" fmla="*/ 2806833 h 6858000"/>
              <a:gd name="connsiteX874" fmla="*/ 7364329 w 7467600"/>
              <a:gd name="connsiteY874" fmla="*/ 2826907 h 6858000"/>
              <a:gd name="connsiteX875" fmla="*/ 7290545 w 7467600"/>
              <a:gd name="connsiteY875" fmla="*/ 2850663 h 6858000"/>
              <a:gd name="connsiteX876" fmla="*/ 6472036 w 7467600"/>
              <a:gd name="connsiteY876" fmla="*/ 1959003 h 6858000"/>
              <a:gd name="connsiteX877" fmla="*/ 5792897 w 7467600"/>
              <a:gd name="connsiteY877" fmla="*/ 1647747 h 6858000"/>
              <a:gd name="connsiteX878" fmla="*/ 5842751 w 7467600"/>
              <a:gd name="connsiteY878" fmla="*/ 1816112 h 6858000"/>
              <a:gd name="connsiteX879" fmla="*/ 5847424 w 7467600"/>
              <a:gd name="connsiteY879" fmla="*/ 1815776 h 6858000"/>
              <a:gd name="connsiteX880" fmla="*/ 6399821 w 7467600"/>
              <a:gd name="connsiteY880" fmla="*/ 2344799 h 6858000"/>
              <a:gd name="connsiteX881" fmla="*/ 6323232 w 7467600"/>
              <a:gd name="connsiteY881" fmla="*/ 2389634 h 6858000"/>
              <a:gd name="connsiteX882" fmla="*/ 5942958 w 7467600"/>
              <a:gd name="connsiteY882" fmla="*/ 2077708 h 6858000"/>
              <a:gd name="connsiteX883" fmla="*/ 5921559 w 7467600"/>
              <a:gd name="connsiteY883" fmla="*/ 2378596 h 6858000"/>
              <a:gd name="connsiteX884" fmla="*/ 5817651 w 7467600"/>
              <a:gd name="connsiteY884" fmla="*/ 3023919 h 6858000"/>
              <a:gd name="connsiteX885" fmla="*/ 5729634 w 7467600"/>
              <a:gd name="connsiteY885" fmla="*/ 3051849 h 6858000"/>
              <a:gd name="connsiteX886" fmla="*/ 5611018 w 7467600"/>
              <a:gd name="connsiteY886" fmla="*/ 2316769 h 6858000"/>
              <a:gd name="connsiteX887" fmla="*/ 5687608 w 7467600"/>
              <a:gd name="connsiteY887" fmla="*/ 2039972 h 6858000"/>
              <a:gd name="connsiteX888" fmla="*/ 5657554 w 7467600"/>
              <a:gd name="connsiteY888" fmla="*/ 1576445 h 6858000"/>
              <a:gd name="connsiteX889" fmla="*/ 5150475 w 7467600"/>
              <a:gd name="connsiteY889" fmla="*/ 1274012 h 6858000"/>
              <a:gd name="connsiteX890" fmla="*/ 5349142 w 7467600"/>
              <a:gd name="connsiteY890" fmla="*/ 2204405 h 6858000"/>
              <a:gd name="connsiteX891" fmla="*/ 5262214 w 7467600"/>
              <a:gd name="connsiteY891" fmla="*/ 2233836 h 6858000"/>
              <a:gd name="connsiteX892" fmla="*/ 4981539 w 7467600"/>
              <a:gd name="connsiteY892" fmla="*/ 1542201 h 6858000"/>
              <a:gd name="connsiteX893" fmla="*/ 4958461 w 7467600"/>
              <a:gd name="connsiteY893" fmla="*/ 1136957 h 6858000"/>
              <a:gd name="connsiteX894" fmla="*/ 4655015 w 7467600"/>
              <a:gd name="connsiteY894" fmla="*/ 891426 h 6858000"/>
              <a:gd name="connsiteX895" fmla="*/ 4348002 w 7467600"/>
              <a:gd name="connsiteY895" fmla="*/ 2205895 h 6858000"/>
              <a:gd name="connsiteX896" fmla="*/ 4262250 w 7467600"/>
              <a:gd name="connsiteY896" fmla="*/ 2219972 h 6858000"/>
              <a:gd name="connsiteX897" fmla="*/ 4550611 w 7467600"/>
              <a:gd name="connsiteY897" fmla="*/ 817540 h 6858000"/>
              <a:gd name="connsiteX898" fmla="*/ 4564418 w 7467600"/>
              <a:gd name="connsiteY898" fmla="*/ 808293 h 6858000"/>
              <a:gd name="connsiteX899" fmla="*/ 4266388 w 7467600"/>
              <a:gd name="connsiteY899" fmla="*/ 500083 h 6858000"/>
              <a:gd name="connsiteX900" fmla="*/ 4032842 w 7467600"/>
              <a:gd name="connsiteY900" fmla="*/ 211809 h 6858000"/>
              <a:gd name="connsiteX901" fmla="*/ 3882765 w 7467600"/>
              <a:gd name="connsiteY901" fmla="*/ 0 h 6858000"/>
              <a:gd name="connsiteX902" fmla="*/ 3721337 w 7467600"/>
              <a:gd name="connsiteY902" fmla="*/ 0 h 6858000"/>
              <a:gd name="connsiteX903" fmla="*/ 3797544 w 7467600"/>
              <a:gd name="connsiteY903" fmla="*/ 0 h 6858000"/>
              <a:gd name="connsiteX904" fmla="*/ 3775734 w 7467600"/>
              <a:gd name="connsiteY904" fmla="*/ 95131 h 6858000"/>
              <a:gd name="connsiteX905" fmla="*/ 3724807 w 7467600"/>
              <a:gd name="connsiteY905" fmla="*/ 272257 h 6858000"/>
              <a:gd name="connsiteX906" fmla="*/ 3726844 w 7467600"/>
              <a:gd name="connsiteY906" fmla="*/ 282988 h 6858000"/>
              <a:gd name="connsiteX907" fmla="*/ 3742664 w 7467600"/>
              <a:gd name="connsiteY907" fmla="*/ 279918 h 6858000"/>
              <a:gd name="connsiteX908" fmla="*/ 4103910 w 7467600"/>
              <a:gd name="connsiteY908" fmla="*/ 1161917 h 6858000"/>
              <a:gd name="connsiteX909" fmla="*/ 4020269 w 7467600"/>
              <a:gd name="connsiteY909" fmla="*/ 1200406 h 6858000"/>
              <a:gd name="connsiteX910" fmla="*/ 3674882 w 7467600"/>
              <a:gd name="connsiteY910" fmla="*/ 488524 h 6858000"/>
              <a:gd name="connsiteX911" fmla="*/ 3132682 w 7467600"/>
              <a:gd name="connsiteY911" fmla="*/ 1072284 h 6858000"/>
              <a:gd name="connsiteX912" fmla="*/ 2716346 w 7467600"/>
              <a:gd name="connsiteY912" fmla="*/ 1276376 h 6858000"/>
              <a:gd name="connsiteX913" fmla="*/ 2716772 w 7467600"/>
              <a:gd name="connsiteY913" fmla="*/ 1255462 h 6858000"/>
              <a:gd name="connsiteX914" fmla="*/ 3471096 w 7467600"/>
              <a:gd name="connsiteY914" fmla="*/ 437072 h 6858000"/>
              <a:gd name="connsiteX915" fmla="*/ 3639057 w 7467600"/>
              <a:gd name="connsiteY915" fmla="*/ 286334 h 6858000"/>
              <a:gd name="connsiteX916" fmla="*/ 3640309 w 7467600"/>
              <a:gd name="connsiteY916" fmla="*/ 284664 h 6858000"/>
              <a:gd name="connsiteX917" fmla="*/ 3646022 w 7467600"/>
              <a:gd name="connsiteY917" fmla="*/ 276711 h 6858000"/>
              <a:gd name="connsiteX918" fmla="*/ 3707943 w 7467600"/>
              <a:gd name="connsiteY918" fmla="*/ 65958 h 6858000"/>
              <a:gd name="connsiteX919" fmla="*/ 3721337 w 7467600"/>
              <a:gd name="connsiteY919" fmla="*/ 0 h 6858000"/>
              <a:gd name="connsiteX920" fmla="*/ 2867960 w 7467600"/>
              <a:gd name="connsiteY920" fmla="*/ 0 h 6858000"/>
              <a:gd name="connsiteX921" fmla="*/ 2926351 w 7467600"/>
              <a:gd name="connsiteY921" fmla="*/ 0 h 6858000"/>
              <a:gd name="connsiteX922" fmla="*/ 2902823 w 7467600"/>
              <a:gd name="connsiteY922" fmla="*/ 262929 h 6858000"/>
              <a:gd name="connsiteX923" fmla="*/ 2940663 w 7467600"/>
              <a:gd name="connsiteY923" fmla="*/ 140884 h 6858000"/>
              <a:gd name="connsiteX924" fmla="*/ 2947039 w 7467600"/>
              <a:gd name="connsiteY924" fmla="*/ 122524 h 6858000"/>
              <a:gd name="connsiteX925" fmla="*/ 2984316 w 7467600"/>
              <a:gd name="connsiteY925" fmla="*/ 0 h 6858000"/>
              <a:gd name="connsiteX926" fmla="*/ 3016114 w 7467600"/>
              <a:gd name="connsiteY926" fmla="*/ 0 h 6858000"/>
              <a:gd name="connsiteX927" fmla="*/ 2979949 w 7467600"/>
              <a:gd name="connsiteY927" fmla="*/ 119274 h 6858000"/>
              <a:gd name="connsiteX928" fmla="*/ 3023879 w 7467600"/>
              <a:gd name="connsiteY928" fmla="*/ 0 h 6858000"/>
              <a:gd name="connsiteX929" fmla="*/ 3105400 w 7467600"/>
              <a:gd name="connsiteY929" fmla="*/ 0 h 6858000"/>
              <a:gd name="connsiteX930" fmla="*/ 3094669 w 7467600"/>
              <a:gd name="connsiteY930" fmla="*/ 30308 h 6858000"/>
              <a:gd name="connsiteX931" fmla="*/ 2901945 w 7467600"/>
              <a:gd name="connsiteY931" fmla="*/ 466538 h 6858000"/>
              <a:gd name="connsiteX932" fmla="*/ 2815209 w 7467600"/>
              <a:gd name="connsiteY932" fmla="*/ 497361 h 6858000"/>
              <a:gd name="connsiteX933" fmla="*/ 2844845 w 7467600"/>
              <a:gd name="connsiteY933" fmla="*/ 127638 h 6858000"/>
              <a:gd name="connsiteX934" fmla="*/ 2867960 w 7467600"/>
              <a:gd name="connsiteY934" fmla="*/ 0 h 6858000"/>
              <a:gd name="connsiteX935" fmla="*/ 1057230 w 7467600"/>
              <a:gd name="connsiteY935" fmla="*/ 0 h 6858000"/>
              <a:gd name="connsiteX936" fmla="*/ 1111003 w 7467600"/>
              <a:gd name="connsiteY936" fmla="*/ 0 h 6858000"/>
              <a:gd name="connsiteX937" fmla="*/ 1125553 w 7467600"/>
              <a:gd name="connsiteY937" fmla="*/ 52588 h 6858000"/>
              <a:gd name="connsiteX938" fmla="*/ 1304276 w 7467600"/>
              <a:gd name="connsiteY938" fmla="*/ 476275 h 6858000"/>
              <a:gd name="connsiteX939" fmla="*/ 1492066 w 7467600"/>
              <a:gd name="connsiteY939" fmla="*/ 886333 h 6858000"/>
              <a:gd name="connsiteX940" fmla="*/ 1423698 w 7467600"/>
              <a:gd name="connsiteY940" fmla="*/ 710817 h 6858000"/>
              <a:gd name="connsiteX941" fmla="*/ 1357609 w 7467600"/>
              <a:gd name="connsiteY941" fmla="*/ 532892 h 6858000"/>
              <a:gd name="connsiteX942" fmla="*/ 1309550 w 7467600"/>
              <a:gd name="connsiteY942" fmla="*/ 374031 h 6858000"/>
              <a:gd name="connsiteX943" fmla="*/ 1193673 w 7467600"/>
              <a:gd name="connsiteY943" fmla="*/ 49533 h 6858000"/>
              <a:gd name="connsiteX944" fmla="*/ 1164391 w 7467600"/>
              <a:gd name="connsiteY944" fmla="*/ 0 h 6858000"/>
              <a:gd name="connsiteX945" fmla="*/ 1200666 w 7467600"/>
              <a:gd name="connsiteY945" fmla="*/ 0 h 6858000"/>
              <a:gd name="connsiteX946" fmla="*/ 1223408 w 7467600"/>
              <a:gd name="connsiteY946" fmla="*/ 38996 h 6858000"/>
              <a:gd name="connsiteX947" fmla="*/ 1339635 w 7467600"/>
              <a:gd name="connsiteY947" fmla="*/ 365517 h 6858000"/>
              <a:gd name="connsiteX948" fmla="*/ 1387469 w 7467600"/>
              <a:gd name="connsiteY948" fmla="*/ 523079 h 6858000"/>
              <a:gd name="connsiteX949" fmla="*/ 1452685 w 7467600"/>
              <a:gd name="connsiteY949" fmla="*/ 699806 h 6858000"/>
              <a:gd name="connsiteX950" fmla="*/ 1492092 w 7467600"/>
              <a:gd name="connsiteY950" fmla="*/ 800424 h 6858000"/>
              <a:gd name="connsiteX951" fmla="*/ 1455302 w 7467600"/>
              <a:gd name="connsiteY951" fmla="*/ 632913 h 6858000"/>
              <a:gd name="connsiteX952" fmla="*/ 1222336 w 7467600"/>
              <a:gd name="connsiteY952" fmla="*/ 9480 h 6858000"/>
              <a:gd name="connsiteX953" fmla="*/ 1214634 w 7467600"/>
              <a:gd name="connsiteY953" fmla="*/ 0 h 6858000"/>
              <a:gd name="connsiteX954" fmla="*/ 1289827 w 7467600"/>
              <a:gd name="connsiteY954" fmla="*/ 0 h 6858000"/>
              <a:gd name="connsiteX955" fmla="*/ 1321076 w 7467600"/>
              <a:gd name="connsiteY955" fmla="*/ 59722 h 6858000"/>
              <a:gd name="connsiteX956" fmla="*/ 1512579 w 7467600"/>
              <a:gd name="connsiteY956" fmla="*/ 626441 h 6858000"/>
              <a:gd name="connsiteX957" fmla="*/ 1506076 w 7467600"/>
              <a:gd name="connsiteY957" fmla="*/ 1089289 h 6858000"/>
              <a:gd name="connsiteX958" fmla="*/ 1486346 w 7467600"/>
              <a:gd name="connsiteY958" fmla="*/ 1079919 h 6858000"/>
              <a:gd name="connsiteX959" fmla="*/ 1070511 w 7467600"/>
              <a:gd name="connsiteY959" fmla="*/ 48609 h 6858000"/>
              <a:gd name="connsiteX960" fmla="*/ 1057230 w 7467600"/>
              <a:gd name="connsiteY960" fmla="*/ 0 h 6858000"/>
              <a:gd name="connsiteX961" fmla="*/ 43151 w 7467600"/>
              <a:gd name="connsiteY961" fmla="*/ 0 h 6858000"/>
              <a:gd name="connsiteX962" fmla="*/ 95283 w 7467600"/>
              <a:gd name="connsiteY962" fmla="*/ 0 h 6858000"/>
              <a:gd name="connsiteX963" fmla="*/ 300708 w 7467600"/>
              <a:gd name="connsiteY963" fmla="*/ 154571 h 6858000"/>
              <a:gd name="connsiteX964" fmla="*/ 530414 w 7467600"/>
              <a:gd name="connsiteY964" fmla="*/ 354673 h 6858000"/>
              <a:gd name="connsiteX965" fmla="*/ 333785 w 7467600"/>
              <a:gd name="connsiteY965" fmla="*/ 161564 h 6858000"/>
              <a:gd name="connsiteX966" fmla="*/ 147005 w 7467600"/>
              <a:gd name="connsiteY966" fmla="*/ 0 h 6858000"/>
              <a:gd name="connsiteX967" fmla="*/ 272509 w 7467600"/>
              <a:gd name="connsiteY967" fmla="*/ 0 h 6858000"/>
              <a:gd name="connsiteX968" fmla="*/ 326276 w 7467600"/>
              <a:gd name="connsiteY968" fmla="*/ 45847 h 6858000"/>
              <a:gd name="connsiteX969" fmla="*/ 823759 w 7467600"/>
              <a:gd name="connsiteY969" fmla="*/ 574145 h 6858000"/>
              <a:gd name="connsiteX970" fmla="*/ 811254 w 7467600"/>
              <a:gd name="connsiteY970" fmla="*/ 665546 h 6858000"/>
              <a:gd name="connsiteX971" fmla="*/ 154042 w 7467600"/>
              <a:gd name="connsiteY971" fmla="*/ 261522 h 6858000"/>
              <a:gd name="connsiteX972" fmla="*/ 13550 w 7467600"/>
              <a:gd name="connsiteY972" fmla="*/ 158423 h 6858000"/>
              <a:gd name="connsiteX973" fmla="*/ 0 w 7467600"/>
              <a:gd name="connsiteY973" fmla="*/ 146618 h 6858000"/>
              <a:gd name="connsiteX974" fmla="*/ 0 w 7467600"/>
              <a:gd name="connsiteY974" fmla="*/ 59161 h 6858000"/>
              <a:gd name="connsiteX975" fmla="*/ 45427 w 7467600"/>
              <a:gd name="connsiteY975" fmla="*/ 101078 h 6858000"/>
              <a:gd name="connsiteX976" fmla="*/ 630103 w 7467600"/>
              <a:gd name="connsiteY976" fmla="*/ 485885 h 6858000"/>
              <a:gd name="connsiteX977" fmla="*/ 532040 w 7467600"/>
              <a:gd name="connsiteY977" fmla="*/ 399359 h 6858000"/>
              <a:gd name="connsiteX978" fmla="*/ 517618 w 7467600"/>
              <a:gd name="connsiteY978" fmla="*/ 385726 h 6858000"/>
              <a:gd name="connsiteX979" fmla="*/ 285074 w 7467600"/>
              <a:gd name="connsiteY979" fmla="*/ 182755 h 6858000"/>
              <a:gd name="connsiteX980" fmla="*/ 43151 w 7467600"/>
              <a:gd name="connsiteY98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271814 w 7467600"/>
              <a:gd name="connsiteY16" fmla="*/ 6684601 h 6858000"/>
              <a:gd name="connsiteX17" fmla="*/ 7392158 w 7467600"/>
              <a:gd name="connsiteY17" fmla="*/ 6771365 h 6858000"/>
              <a:gd name="connsiteX18" fmla="*/ 7467600 w 7467600"/>
              <a:gd name="connsiteY18" fmla="*/ 6805948 h 6858000"/>
              <a:gd name="connsiteX19" fmla="*/ 7467600 w 7467600"/>
              <a:gd name="connsiteY19" fmla="*/ 6831490 h 6858000"/>
              <a:gd name="connsiteX20" fmla="*/ 7410696 w 7467600"/>
              <a:gd name="connsiteY20" fmla="*/ 6803861 h 6858000"/>
              <a:gd name="connsiteX21" fmla="*/ 7088673 w 7467600"/>
              <a:gd name="connsiteY21" fmla="*/ 6610396 h 6858000"/>
              <a:gd name="connsiteX22" fmla="*/ 1019354 w 7467600"/>
              <a:gd name="connsiteY22" fmla="*/ 6315006 h 6858000"/>
              <a:gd name="connsiteX23" fmla="*/ 441046 w 7467600"/>
              <a:gd name="connsiteY23" fmla="*/ 6691153 h 6858000"/>
              <a:gd name="connsiteX24" fmla="*/ 1019354 w 7467600"/>
              <a:gd name="connsiteY24" fmla="*/ 6315006 h 6858000"/>
              <a:gd name="connsiteX25" fmla="*/ 991680 w 7467600"/>
              <a:gd name="connsiteY25" fmla="*/ 6298413 h 6858000"/>
              <a:gd name="connsiteX26" fmla="*/ 409060 w 7467600"/>
              <a:gd name="connsiteY26" fmla="*/ 6671470 h 6858000"/>
              <a:gd name="connsiteX27" fmla="*/ 991680 w 7467600"/>
              <a:gd name="connsiteY27" fmla="*/ 6298413 h 6858000"/>
              <a:gd name="connsiteX28" fmla="*/ 103333 w 7467600"/>
              <a:gd name="connsiteY28" fmla="*/ 5699602 h 6858000"/>
              <a:gd name="connsiteX29" fmla="*/ 233938 w 7467600"/>
              <a:gd name="connsiteY29" fmla="*/ 5809416 h 6858000"/>
              <a:gd name="connsiteX30" fmla="*/ 883580 w 7467600"/>
              <a:gd name="connsiteY30" fmla="*/ 6180710 h 6858000"/>
              <a:gd name="connsiteX31" fmla="*/ 487337 w 7467600"/>
              <a:gd name="connsiteY31" fmla="*/ 5950182 h 6858000"/>
              <a:gd name="connsiteX32" fmla="*/ 354051 w 7467600"/>
              <a:gd name="connsiteY32" fmla="*/ 5854912 h 6858000"/>
              <a:gd name="connsiteX33" fmla="*/ 195436 w 7467600"/>
              <a:gd name="connsiteY33" fmla="*/ 5755068 h 6858000"/>
              <a:gd name="connsiteX34" fmla="*/ 103333 w 7467600"/>
              <a:gd name="connsiteY34" fmla="*/ 5699602 h 6858000"/>
              <a:gd name="connsiteX35" fmla="*/ 5539432 w 7467600"/>
              <a:gd name="connsiteY35" fmla="*/ 5642928 h 6858000"/>
              <a:gd name="connsiteX36" fmla="*/ 5555462 w 7467600"/>
              <a:gd name="connsiteY36" fmla="*/ 5694454 h 6858000"/>
              <a:gd name="connsiteX37" fmla="*/ 5828270 w 7467600"/>
              <a:gd name="connsiteY37" fmla="*/ 6320663 h 6858000"/>
              <a:gd name="connsiteX38" fmla="*/ 5947416 w 7467600"/>
              <a:gd name="connsiteY38" fmla="*/ 6574846 h 6858000"/>
              <a:gd name="connsiteX39" fmla="*/ 5539432 w 7467600"/>
              <a:gd name="connsiteY39" fmla="*/ 5642928 h 6858000"/>
              <a:gd name="connsiteX40" fmla="*/ 51253 w 7467600"/>
              <a:gd name="connsiteY40" fmla="*/ 5631825 h 6858000"/>
              <a:gd name="connsiteX41" fmla="*/ 211622 w 7467600"/>
              <a:gd name="connsiteY41" fmla="*/ 5728803 h 6858000"/>
              <a:gd name="connsiteX42" fmla="*/ 371652 w 7467600"/>
              <a:gd name="connsiteY42" fmla="*/ 5829062 h 6858000"/>
              <a:gd name="connsiteX43" fmla="*/ 505903 w 7467600"/>
              <a:gd name="connsiteY43" fmla="*/ 5925221 h 6858000"/>
              <a:gd name="connsiteX44" fmla="*/ 899240 w 7467600"/>
              <a:gd name="connsiteY44" fmla="*/ 6153068 h 6858000"/>
              <a:gd name="connsiteX45" fmla="*/ 988114 w 7467600"/>
              <a:gd name="connsiteY45" fmla="*/ 6174204 h 6858000"/>
              <a:gd name="connsiteX46" fmla="*/ 845971 w 7467600"/>
              <a:gd name="connsiteY46" fmla="*/ 6067177 h 6858000"/>
              <a:gd name="connsiteX47" fmla="*/ 448057 w 7467600"/>
              <a:gd name="connsiteY47" fmla="*/ 5841376 h 6858000"/>
              <a:gd name="connsiteX48" fmla="*/ 51253 w 7467600"/>
              <a:gd name="connsiteY48" fmla="*/ 5631825 h 6858000"/>
              <a:gd name="connsiteX49" fmla="*/ 2606687 w 7467600"/>
              <a:gd name="connsiteY49" fmla="*/ 5630718 h 6858000"/>
              <a:gd name="connsiteX50" fmla="*/ 2645658 w 7467600"/>
              <a:gd name="connsiteY50" fmla="*/ 6640259 h 6858000"/>
              <a:gd name="connsiteX51" fmla="*/ 2606687 w 7467600"/>
              <a:gd name="connsiteY51" fmla="*/ 5630718 h 6858000"/>
              <a:gd name="connsiteX52" fmla="*/ 3642057 w 7467600"/>
              <a:gd name="connsiteY52" fmla="*/ 5573487 h 6858000"/>
              <a:gd name="connsiteX53" fmla="*/ 3632981 w 7467600"/>
              <a:gd name="connsiteY53" fmla="*/ 5579437 h 6858000"/>
              <a:gd name="connsiteX54" fmla="*/ 3382436 w 7467600"/>
              <a:gd name="connsiteY54" fmla="*/ 5952726 h 6858000"/>
              <a:gd name="connsiteX55" fmla="*/ 3191929 w 7467600"/>
              <a:gd name="connsiteY55" fmla="*/ 6662669 h 6858000"/>
              <a:gd name="connsiteX56" fmla="*/ 3369898 w 7467600"/>
              <a:gd name="connsiteY56" fmla="*/ 6081771 h 6858000"/>
              <a:gd name="connsiteX57" fmla="*/ 3642057 w 7467600"/>
              <a:gd name="connsiteY57" fmla="*/ 5573487 h 6858000"/>
              <a:gd name="connsiteX58" fmla="*/ 2650666 w 7467600"/>
              <a:gd name="connsiteY58" fmla="*/ 5530686 h 6858000"/>
              <a:gd name="connsiteX59" fmla="*/ 2650249 w 7467600"/>
              <a:gd name="connsiteY59" fmla="*/ 5532101 h 6858000"/>
              <a:gd name="connsiteX60" fmla="*/ 2663808 w 7467600"/>
              <a:gd name="connsiteY60" fmla="*/ 6535215 h 6858000"/>
              <a:gd name="connsiteX61" fmla="*/ 2665418 w 7467600"/>
              <a:gd name="connsiteY61" fmla="*/ 6132756 h 6858000"/>
              <a:gd name="connsiteX62" fmla="*/ 2650666 w 7467600"/>
              <a:gd name="connsiteY62" fmla="*/ 5530686 h 6858000"/>
              <a:gd name="connsiteX63" fmla="*/ 2680277 w 7467600"/>
              <a:gd name="connsiteY63" fmla="*/ 5479204 h 6858000"/>
              <a:gd name="connsiteX64" fmla="*/ 2678972 w 7467600"/>
              <a:gd name="connsiteY64" fmla="*/ 5481582 h 6858000"/>
              <a:gd name="connsiteX65" fmla="*/ 2696666 w 7467600"/>
              <a:gd name="connsiteY65" fmla="*/ 6133836 h 6858000"/>
              <a:gd name="connsiteX66" fmla="*/ 2695769 w 7467600"/>
              <a:gd name="connsiteY66" fmla="*/ 6390955 h 6858000"/>
              <a:gd name="connsiteX67" fmla="*/ 2739893 w 7467600"/>
              <a:gd name="connsiteY67" fmla="*/ 6108357 h 6858000"/>
              <a:gd name="connsiteX68" fmla="*/ 2680277 w 7467600"/>
              <a:gd name="connsiteY68" fmla="*/ 5479204 h 6858000"/>
              <a:gd name="connsiteX69" fmla="*/ 1132195 w 7467600"/>
              <a:gd name="connsiteY69" fmla="*/ 5467980 h 6858000"/>
              <a:gd name="connsiteX70" fmla="*/ 1679056 w 7467600"/>
              <a:gd name="connsiteY70" fmla="*/ 5516907 h 6858000"/>
              <a:gd name="connsiteX71" fmla="*/ 2128648 w 7467600"/>
              <a:gd name="connsiteY71" fmla="*/ 5474249 h 6858000"/>
              <a:gd name="connsiteX72" fmla="*/ 1825619 w 7467600"/>
              <a:gd name="connsiteY72" fmla="*/ 5478447 h 6858000"/>
              <a:gd name="connsiteX73" fmla="*/ 1737798 w 7467600"/>
              <a:gd name="connsiteY73" fmla="*/ 5483353 h 6858000"/>
              <a:gd name="connsiteX74" fmla="*/ 1132195 w 7467600"/>
              <a:gd name="connsiteY74" fmla="*/ 5467980 h 6858000"/>
              <a:gd name="connsiteX75" fmla="*/ 6844835 w 7467600"/>
              <a:gd name="connsiteY75" fmla="*/ 5424988 h 6858000"/>
              <a:gd name="connsiteX76" fmla="*/ 6879594 w 7467600"/>
              <a:gd name="connsiteY76" fmla="*/ 5424547 h 6858000"/>
              <a:gd name="connsiteX77" fmla="*/ 7379510 w 7467600"/>
              <a:gd name="connsiteY77" fmla="*/ 5755454 h 6858000"/>
              <a:gd name="connsiteX78" fmla="*/ 7467600 w 7467600"/>
              <a:gd name="connsiteY78" fmla="*/ 5845526 h 6858000"/>
              <a:gd name="connsiteX79" fmla="*/ 7467600 w 7467600"/>
              <a:gd name="connsiteY79" fmla="*/ 5925131 h 6858000"/>
              <a:gd name="connsiteX80" fmla="*/ 7271900 w 7467600"/>
              <a:gd name="connsiteY80" fmla="*/ 5734551 h 6858000"/>
              <a:gd name="connsiteX81" fmla="*/ 7015907 w 7467600"/>
              <a:gd name="connsiteY81" fmla="*/ 5541548 h 6858000"/>
              <a:gd name="connsiteX82" fmla="*/ 7259646 w 7467600"/>
              <a:gd name="connsiteY82" fmla="*/ 5765985 h 6858000"/>
              <a:gd name="connsiteX83" fmla="*/ 7467600 w 7467600"/>
              <a:gd name="connsiteY83" fmla="*/ 5971257 h 6858000"/>
              <a:gd name="connsiteX84" fmla="*/ 7467600 w 7467600"/>
              <a:gd name="connsiteY84" fmla="*/ 6012219 h 6858000"/>
              <a:gd name="connsiteX85" fmla="*/ 7240170 w 7467600"/>
              <a:gd name="connsiteY85" fmla="*/ 5787985 h 6858000"/>
              <a:gd name="connsiteX86" fmla="*/ 6946849 w 7467600"/>
              <a:gd name="connsiteY86" fmla="*/ 5523271 h 6858000"/>
              <a:gd name="connsiteX87" fmla="*/ 6946972 w 7467600"/>
              <a:gd name="connsiteY87" fmla="*/ 5526491 h 6858000"/>
              <a:gd name="connsiteX88" fmla="*/ 7105827 w 7467600"/>
              <a:gd name="connsiteY88" fmla="*/ 5718700 h 6858000"/>
              <a:gd name="connsiteX89" fmla="*/ 7356878 w 7467600"/>
              <a:gd name="connsiteY89" fmla="*/ 5981332 h 6858000"/>
              <a:gd name="connsiteX90" fmla="*/ 7467600 w 7467600"/>
              <a:gd name="connsiteY90" fmla="*/ 6117703 h 6858000"/>
              <a:gd name="connsiteX91" fmla="*/ 7467600 w 7467600"/>
              <a:gd name="connsiteY91" fmla="*/ 6163634 h 6858000"/>
              <a:gd name="connsiteX92" fmla="*/ 7403637 w 7467600"/>
              <a:gd name="connsiteY92" fmla="*/ 6083957 h 6858000"/>
              <a:gd name="connsiteX93" fmla="*/ 7254615 w 7467600"/>
              <a:gd name="connsiteY93" fmla="*/ 5911918 h 6858000"/>
              <a:gd name="connsiteX94" fmla="*/ 7312589 w 7467600"/>
              <a:gd name="connsiteY94" fmla="*/ 5982309 h 6858000"/>
              <a:gd name="connsiteX95" fmla="*/ 7448321 w 7467600"/>
              <a:gd name="connsiteY95" fmla="*/ 6190991 h 6858000"/>
              <a:gd name="connsiteX96" fmla="*/ 7467600 w 7467600"/>
              <a:gd name="connsiteY96" fmla="*/ 6221686 h 6858000"/>
              <a:gd name="connsiteX97" fmla="*/ 7467600 w 7467600"/>
              <a:gd name="connsiteY97" fmla="*/ 6334256 h 6858000"/>
              <a:gd name="connsiteX98" fmla="*/ 7454976 w 7467600"/>
              <a:gd name="connsiteY98" fmla="*/ 6318297 h 6858000"/>
              <a:gd name="connsiteX99" fmla="*/ 7042773 w 7467600"/>
              <a:gd name="connsiteY99" fmla="*/ 5734011 h 6858000"/>
              <a:gd name="connsiteX100" fmla="*/ 6844835 w 7467600"/>
              <a:gd name="connsiteY100" fmla="*/ 5424988 h 6858000"/>
              <a:gd name="connsiteX101" fmla="*/ 1456157 w 7467600"/>
              <a:gd name="connsiteY101" fmla="*/ 5371404 h 6858000"/>
              <a:gd name="connsiteX102" fmla="*/ 1244432 w 7467600"/>
              <a:gd name="connsiteY102" fmla="*/ 5385601 h 6858000"/>
              <a:gd name="connsiteX103" fmla="*/ 973990 w 7467600"/>
              <a:gd name="connsiteY103" fmla="*/ 5424940 h 6858000"/>
              <a:gd name="connsiteX104" fmla="*/ 1103809 w 7467600"/>
              <a:gd name="connsiteY104" fmla="*/ 5433720 h 6858000"/>
              <a:gd name="connsiteX105" fmla="*/ 1123454 w 7467600"/>
              <a:gd name="connsiteY105" fmla="*/ 5435727 h 6858000"/>
              <a:gd name="connsiteX106" fmla="*/ 1737017 w 7467600"/>
              <a:gd name="connsiteY106" fmla="*/ 5452183 h 6858000"/>
              <a:gd name="connsiteX107" fmla="*/ 1824397 w 7467600"/>
              <a:gd name="connsiteY107" fmla="*/ 5447757 h 6858000"/>
              <a:gd name="connsiteX108" fmla="*/ 2070059 w 7467600"/>
              <a:gd name="connsiteY108" fmla="*/ 5441660 h 6858000"/>
              <a:gd name="connsiteX109" fmla="*/ 1456157 w 7467600"/>
              <a:gd name="connsiteY109" fmla="*/ 5371404 h 6858000"/>
              <a:gd name="connsiteX110" fmla="*/ 4988186 w 7467600"/>
              <a:gd name="connsiteY110" fmla="*/ 5216467 h 6858000"/>
              <a:gd name="connsiteX111" fmla="*/ 4777334 w 7467600"/>
              <a:gd name="connsiteY111" fmla="*/ 5406072 h 6858000"/>
              <a:gd name="connsiteX112" fmla="*/ 4718341 w 7467600"/>
              <a:gd name="connsiteY112" fmla="*/ 5468043 h 6858000"/>
              <a:gd name="connsiteX113" fmla="*/ 4604655 w 7467600"/>
              <a:gd name="connsiteY113" fmla="*/ 5583434 h 6858000"/>
              <a:gd name="connsiteX114" fmla="*/ 4565074 w 7467600"/>
              <a:gd name="connsiteY114" fmla="*/ 5618550 h 6858000"/>
              <a:gd name="connsiteX115" fmla="*/ 4988186 w 7467600"/>
              <a:gd name="connsiteY115" fmla="*/ 5216467 h 6858000"/>
              <a:gd name="connsiteX116" fmla="*/ 4978032 w 7467600"/>
              <a:gd name="connsiteY116" fmla="*/ 5183809 h 6858000"/>
              <a:gd name="connsiteX117" fmla="*/ 4463413 w 7467600"/>
              <a:gd name="connsiteY117" fmla="*/ 5615162 h 6858000"/>
              <a:gd name="connsiteX118" fmla="*/ 4358134 w 7467600"/>
              <a:gd name="connsiteY118" fmla="*/ 5742791 h 6858000"/>
              <a:gd name="connsiteX119" fmla="*/ 4376219 w 7467600"/>
              <a:gd name="connsiteY119" fmla="*/ 5729027 h 6858000"/>
              <a:gd name="connsiteX120" fmla="*/ 4582340 w 7467600"/>
              <a:gd name="connsiteY120" fmla="*/ 5561037 h 6858000"/>
              <a:gd name="connsiteX121" fmla="*/ 4694684 w 7467600"/>
              <a:gd name="connsiteY121" fmla="*/ 5447098 h 6858000"/>
              <a:gd name="connsiteX122" fmla="*/ 4754123 w 7467600"/>
              <a:gd name="connsiteY122" fmla="*/ 5384643 h 6858000"/>
              <a:gd name="connsiteX123" fmla="*/ 4978032 w 7467600"/>
              <a:gd name="connsiteY123" fmla="*/ 5183809 h 6858000"/>
              <a:gd name="connsiteX124" fmla="*/ 1903353 w 7467600"/>
              <a:gd name="connsiteY124" fmla="*/ 5044827 h 6858000"/>
              <a:gd name="connsiteX125" fmla="*/ 1936931 w 7467600"/>
              <a:gd name="connsiteY125" fmla="*/ 5093954 h 6858000"/>
              <a:gd name="connsiteX126" fmla="*/ 2195868 w 7467600"/>
              <a:gd name="connsiteY126" fmla="*/ 5396574 h 6858000"/>
              <a:gd name="connsiteX127" fmla="*/ 2088852 w 7467600"/>
              <a:gd name="connsiteY127" fmla="*/ 5166123 h 6858000"/>
              <a:gd name="connsiteX128" fmla="*/ 1958241 w 7467600"/>
              <a:gd name="connsiteY128" fmla="*/ 5067955 h 6858000"/>
              <a:gd name="connsiteX129" fmla="*/ 1903353 w 7467600"/>
              <a:gd name="connsiteY129" fmla="*/ 5044827 h 6858000"/>
              <a:gd name="connsiteX130" fmla="*/ 1979378 w 7467600"/>
              <a:gd name="connsiteY130" fmla="*/ 4769504 h 6858000"/>
              <a:gd name="connsiteX131" fmla="*/ 2882120 w 7467600"/>
              <a:gd name="connsiteY131" fmla="*/ 5064547 h 6858000"/>
              <a:gd name="connsiteX132" fmla="*/ 2793103 w 7467600"/>
              <a:gd name="connsiteY132" fmla="*/ 5039699 h 6858000"/>
              <a:gd name="connsiteX133" fmla="*/ 2770041 w 7467600"/>
              <a:gd name="connsiteY133" fmla="*/ 5033634 h 6858000"/>
              <a:gd name="connsiteX134" fmla="*/ 1979378 w 7467600"/>
              <a:gd name="connsiteY134" fmla="*/ 4769504 h 6858000"/>
              <a:gd name="connsiteX135" fmla="*/ 1927410 w 7467600"/>
              <a:gd name="connsiteY135" fmla="*/ 4716164 h 6858000"/>
              <a:gd name="connsiteX136" fmla="*/ 1959587 w 7467600"/>
              <a:gd name="connsiteY136" fmla="*/ 4728849 h 6858000"/>
              <a:gd name="connsiteX137" fmla="*/ 2777707 w 7467600"/>
              <a:gd name="connsiteY137" fmla="*/ 5003991 h 6858000"/>
              <a:gd name="connsiteX138" fmla="*/ 2800768 w 7467600"/>
              <a:gd name="connsiteY138" fmla="*/ 5010056 h 6858000"/>
              <a:gd name="connsiteX139" fmla="*/ 2879408 w 7467600"/>
              <a:gd name="connsiteY139" fmla="*/ 5031590 h 6858000"/>
              <a:gd name="connsiteX140" fmla="*/ 2862295 w 7467600"/>
              <a:gd name="connsiteY140" fmla="*/ 5022958 h 6858000"/>
              <a:gd name="connsiteX141" fmla="*/ 2813343 w 7467600"/>
              <a:gd name="connsiteY141" fmla="*/ 4998369 h 6858000"/>
              <a:gd name="connsiteX142" fmla="*/ 2646245 w 7467600"/>
              <a:gd name="connsiteY142" fmla="*/ 4930999 h 6858000"/>
              <a:gd name="connsiteX143" fmla="*/ 1999243 w 7467600"/>
              <a:gd name="connsiteY143" fmla="*/ 4730524 h 6858000"/>
              <a:gd name="connsiteX144" fmla="*/ 1979527 w 7467600"/>
              <a:gd name="connsiteY144" fmla="*/ 4726651 h 6858000"/>
              <a:gd name="connsiteX145" fmla="*/ 1927410 w 7467600"/>
              <a:gd name="connsiteY145" fmla="*/ 4716164 h 6858000"/>
              <a:gd name="connsiteX146" fmla="*/ 1997014 w 7467600"/>
              <a:gd name="connsiteY146" fmla="*/ 4698007 h 6858000"/>
              <a:gd name="connsiteX147" fmla="*/ 2005458 w 7467600"/>
              <a:gd name="connsiteY147" fmla="*/ 4699540 h 6858000"/>
              <a:gd name="connsiteX148" fmla="*/ 2657186 w 7467600"/>
              <a:gd name="connsiteY148" fmla="*/ 4901687 h 6858000"/>
              <a:gd name="connsiteX149" fmla="*/ 2826662 w 7467600"/>
              <a:gd name="connsiteY149" fmla="*/ 4970362 h 6858000"/>
              <a:gd name="connsiteX150" fmla="*/ 2876100 w 7467600"/>
              <a:gd name="connsiteY150" fmla="*/ 4995397 h 6858000"/>
              <a:gd name="connsiteX151" fmla="*/ 3042600 w 7467600"/>
              <a:gd name="connsiteY151" fmla="*/ 5059532 h 6858000"/>
              <a:gd name="connsiteX152" fmla="*/ 1997014 w 7467600"/>
              <a:gd name="connsiteY152" fmla="*/ 4698007 h 6858000"/>
              <a:gd name="connsiteX153" fmla="*/ 2305292 w 7467600"/>
              <a:gd name="connsiteY153" fmla="*/ 4219492 h 6858000"/>
              <a:gd name="connsiteX154" fmla="*/ 3360922 w 7467600"/>
              <a:gd name="connsiteY154" fmla="*/ 4529373 h 6858000"/>
              <a:gd name="connsiteX155" fmla="*/ 3492420 w 7467600"/>
              <a:gd name="connsiteY155" fmla="*/ 4510145 h 6858000"/>
              <a:gd name="connsiteX156" fmla="*/ 3364086 w 7467600"/>
              <a:gd name="connsiteY156" fmla="*/ 4480340 h 6858000"/>
              <a:gd name="connsiteX157" fmla="*/ 3225818 w 7467600"/>
              <a:gd name="connsiteY157" fmla="*/ 4411822 h 6858000"/>
              <a:gd name="connsiteX158" fmla="*/ 3129696 w 7467600"/>
              <a:gd name="connsiteY158" fmla="*/ 4360704 h 6858000"/>
              <a:gd name="connsiteX159" fmla="*/ 2814545 w 7467600"/>
              <a:gd name="connsiteY159" fmla="*/ 4282955 h 6858000"/>
              <a:gd name="connsiteX160" fmla="*/ 2305292 w 7467600"/>
              <a:gd name="connsiteY160" fmla="*/ 4219492 h 6858000"/>
              <a:gd name="connsiteX161" fmla="*/ 2626982 w 7467600"/>
              <a:gd name="connsiteY161" fmla="*/ 4206450 h 6858000"/>
              <a:gd name="connsiteX162" fmla="*/ 2490617 w 7467600"/>
              <a:gd name="connsiteY162" fmla="*/ 4206951 h 6858000"/>
              <a:gd name="connsiteX163" fmla="*/ 2819869 w 7467600"/>
              <a:gd name="connsiteY163" fmla="*/ 4252936 h 6858000"/>
              <a:gd name="connsiteX164" fmla="*/ 3143018 w 7467600"/>
              <a:gd name="connsiteY164" fmla="*/ 4332698 h 6858000"/>
              <a:gd name="connsiteX165" fmla="*/ 3241520 w 7467600"/>
              <a:gd name="connsiteY165" fmla="*/ 4385112 h 6858000"/>
              <a:gd name="connsiteX166" fmla="*/ 3374575 w 7467600"/>
              <a:gd name="connsiteY166" fmla="*/ 4451517 h 6858000"/>
              <a:gd name="connsiteX167" fmla="*/ 3505221 w 7467600"/>
              <a:gd name="connsiteY167" fmla="*/ 4480757 h 6858000"/>
              <a:gd name="connsiteX168" fmla="*/ 2626982 w 7467600"/>
              <a:gd name="connsiteY168" fmla="*/ 4206450 h 6858000"/>
              <a:gd name="connsiteX169" fmla="*/ 1310106 w 7467600"/>
              <a:gd name="connsiteY169" fmla="*/ 3943217 h 6858000"/>
              <a:gd name="connsiteX170" fmla="*/ 854994 w 7467600"/>
              <a:gd name="connsiteY170" fmla="*/ 4399136 h 6858000"/>
              <a:gd name="connsiteX171" fmla="*/ 742462 w 7467600"/>
              <a:gd name="connsiteY171" fmla="*/ 4594648 h 6858000"/>
              <a:gd name="connsiteX172" fmla="*/ 820602 w 7467600"/>
              <a:gd name="connsiteY172" fmla="*/ 4485915 h 6858000"/>
              <a:gd name="connsiteX173" fmla="*/ 878295 w 7467600"/>
              <a:gd name="connsiteY173" fmla="*/ 4403594 h 6858000"/>
              <a:gd name="connsiteX174" fmla="*/ 1240607 w 7467600"/>
              <a:gd name="connsiteY174" fmla="*/ 4010401 h 6858000"/>
              <a:gd name="connsiteX175" fmla="*/ 1310106 w 7467600"/>
              <a:gd name="connsiteY175" fmla="*/ 3943217 h 6858000"/>
              <a:gd name="connsiteX176" fmla="*/ 1423113 w 7467600"/>
              <a:gd name="connsiteY176" fmla="*/ 3874565 h 6858000"/>
              <a:gd name="connsiteX177" fmla="*/ 1260565 w 7467600"/>
              <a:gd name="connsiteY177" fmla="*/ 4031982 h 6858000"/>
              <a:gd name="connsiteX178" fmla="*/ 901900 w 7467600"/>
              <a:gd name="connsiteY178" fmla="*/ 4421236 h 6858000"/>
              <a:gd name="connsiteX179" fmla="*/ 845044 w 7467600"/>
              <a:gd name="connsiteY179" fmla="*/ 4502436 h 6858000"/>
              <a:gd name="connsiteX180" fmla="*/ 685926 w 7467600"/>
              <a:gd name="connsiteY180" fmla="*/ 4703069 h 6858000"/>
              <a:gd name="connsiteX181" fmla="*/ 684248 w 7467600"/>
              <a:gd name="connsiteY181" fmla="*/ 4706721 h 6858000"/>
              <a:gd name="connsiteX182" fmla="*/ 1423113 w 7467600"/>
              <a:gd name="connsiteY182" fmla="*/ 3874565 h 6858000"/>
              <a:gd name="connsiteX183" fmla="*/ 3316479 w 7467600"/>
              <a:gd name="connsiteY183" fmla="*/ 3872136 h 6858000"/>
              <a:gd name="connsiteX184" fmla="*/ 3546806 w 7467600"/>
              <a:gd name="connsiteY184" fmla="*/ 4356139 h 6858000"/>
              <a:gd name="connsiteX185" fmla="*/ 3364433 w 7467600"/>
              <a:gd name="connsiteY185" fmla="*/ 3953121 h 6858000"/>
              <a:gd name="connsiteX186" fmla="*/ 3316479 w 7467600"/>
              <a:gd name="connsiteY186" fmla="*/ 3872136 h 6858000"/>
              <a:gd name="connsiteX187" fmla="*/ 3291335 w 7467600"/>
              <a:gd name="connsiteY187" fmla="*/ 3767420 h 6858000"/>
              <a:gd name="connsiteX188" fmla="*/ 3390805 w 7467600"/>
              <a:gd name="connsiteY188" fmla="*/ 3937163 h 6858000"/>
              <a:gd name="connsiteX189" fmla="*/ 3579062 w 7467600"/>
              <a:gd name="connsiteY189" fmla="*/ 4359040 h 6858000"/>
              <a:gd name="connsiteX190" fmla="*/ 3467355 w 7467600"/>
              <a:gd name="connsiteY190" fmla="*/ 3988130 h 6858000"/>
              <a:gd name="connsiteX191" fmla="*/ 3310753 w 7467600"/>
              <a:gd name="connsiteY191" fmla="*/ 3787140 h 6858000"/>
              <a:gd name="connsiteX192" fmla="*/ 3291335 w 7467600"/>
              <a:gd name="connsiteY192" fmla="*/ 3767420 h 6858000"/>
              <a:gd name="connsiteX193" fmla="*/ 1635889 w 7467600"/>
              <a:gd name="connsiteY193" fmla="*/ 3709494 h 6858000"/>
              <a:gd name="connsiteX194" fmla="*/ 1634800 w 7467600"/>
              <a:gd name="connsiteY194" fmla="*/ 3731111 h 6858000"/>
              <a:gd name="connsiteX195" fmla="*/ 1635889 w 7467600"/>
              <a:gd name="connsiteY195" fmla="*/ 3709494 h 6858000"/>
              <a:gd name="connsiteX196" fmla="*/ 1510397 w 7467600"/>
              <a:gd name="connsiteY196" fmla="*/ 3684705 h 6858000"/>
              <a:gd name="connsiteX197" fmla="*/ 1146550 w 7467600"/>
              <a:gd name="connsiteY197" fmla="*/ 3802012 h 6858000"/>
              <a:gd name="connsiteX198" fmla="*/ 698834 w 7467600"/>
              <a:gd name="connsiteY198" fmla="*/ 3952272 h 6858000"/>
              <a:gd name="connsiteX199" fmla="*/ 34256 w 7467600"/>
              <a:gd name="connsiteY199" fmla="*/ 4347603 h 6858000"/>
              <a:gd name="connsiteX200" fmla="*/ 527241 w 7467600"/>
              <a:gd name="connsiteY200" fmla="*/ 4065078 h 6858000"/>
              <a:gd name="connsiteX201" fmla="*/ 1510397 w 7467600"/>
              <a:gd name="connsiteY201" fmla="*/ 3684705 h 6858000"/>
              <a:gd name="connsiteX202" fmla="*/ 1313114 w 7467600"/>
              <a:gd name="connsiteY202" fmla="*/ 3655216 h 6858000"/>
              <a:gd name="connsiteX203" fmla="*/ 1109304 w 7467600"/>
              <a:gd name="connsiteY203" fmla="*/ 3669030 h 6858000"/>
              <a:gd name="connsiteX204" fmla="*/ 8129 w 7467600"/>
              <a:gd name="connsiteY204" fmla="*/ 4330519 h 6858000"/>
              <a:gd name="connsiteX205" fmla="*/ 687572 w 7467600"/>
              <a:gd name="connsiteY205" fmla="*/ 3925629 h 6858000"/>
              <a:gd name="connsiteX206" fmla="*/ 1138365 w 7467600"/>
              <a:gd name="connsiteY206" fmla="*/ 3774515 h 6858000"/>
              <a:gd name="connsiteX207" fmla="*/ 1505579 w 7467600"/>
              <a:gd name="connsiteY207" fmla="*/ 3655526 h 6858000"/>
              <a:gd name="connsiteX208" fmla="*/ 1313114 w 7467600"/>
              <a:gd name="connsiteY208" fmla="*/ 3655216 h 6858000"/>
              <a:gd name="connsiteX209" fmla="*/ 3655073 w 7467600"/>
              <a:gd name="connsiteY209" fmla="*/ 3650884 h 6858000"/>
              <a:gd name="connsiteX210" fmla="*/ 3989938 w 7467600"/>
              <a:gd name="connsiteY210" fmla="*/ 3991685 h 6858000"/>
              <a:gd name="connsiteX211" fmla="*/ 4393907 w 7467600"/>
              <a:gd name="connsiteY211" fmla="*/ 4261258 h 6858000"/>
              <a:gd name="connsiteX212" fmla="*/ 4648051 w 7467600"/>
              <a:gd name="connsiteY212" fmla="*/ 4374051 h 6858000"/>
              <a:gd name="connsiteX213" fmla="*/ 4383389 w 7467600"/>
              <a:gd name="connsiteY213" fmla="*/ 4184369 h 6858000"/>
              <a:gd name="connsiteX214" fmla="*/ 4165508 w 7467600"/>
              <a:gd name="connsiteY214" fmla="*/ 4035196 h 6858000"/>
              <a:gd name="connsiteX215" fmla="*/ 4068162 w 7467600"/>
              <a:gd name="connsiteY215" fmla="*/ 3953394 h 6858000"/>
              <a:gd name="connsiteX216" fmla="*/ 3981416 w 7467600"/>
              <a:gd name="connsiteY216" fmla="*/ 3880482 h 6858000"/>
              <a:gd name="connsiteX217" fmla="*/ 3800147 w 7467600"/>
              <a:gd name="connsiteY217" fmla="*/ 3749872 h 6858000"/>
              <a:gd name="connsiteX218" fmla="*/ 3655073 w 7467600"/>
              <a:gd name="connsiteY218" fmla="*/ 3650884 h 6858000"/>
              <a:gd name="connsiteX219" fmla="*/ 3670252 w 7467600"/>
              <a:gd name="connsiteY219" fmla="*/ 3622798 h 6858000"/>
              <a:gd name="connsiteX220" fmla="*/ 3817258 w 7467600"/>
              <a:gd name="connsiteY220" fmla="*/ 3723577 h 6858000"/>
              <a:gd name="connsiteX221" fmla="*/ 4000461 w 7467600"/>
              <a:gd name="connsiteY221" fmla="*/ 3855966 h 6858000"/>
              <a:gd name="connsiteX222" fmla="*/ 4088180 w 7467600"/>
              <a:gd name="connsiteY222" fmla="*/ 3929774 h 6858000"/>
              <a:gd name="connsiteX223" fmla="*/ 4184555 w 7467600"/>
              <a:gd name="connsiteY223" fmla="*/ 4010683 h 6858000"/>
              <a:gd name="connsiteX224" fmla="*/ 4399563 w 7467600"/>
              <a:gd name="connsiteY224" fmla="*/ 4158106 h 6858000"/>
              <a:gd name="connsiteX225" fmla="*/ 4684469 w 7467600"/>
              <a:gd name="connsiteY225" fmla="*/ 4364680 h 6858000"/>
              <a:gd name="connsiteX226" fmla="*/ 4690271 w 7467600"/>
              <a:gd name="connsiteY226" fmla="*/ 4370034 h 6858000"/>
              <a:gd name="connsiteX227" fmla="*/ 4136093 w 7467600"/>
              <a:gd name="connsiteY227" fmla="*/ 3858466 h 6858000"/>
              <a:gd name="connsiteX228" fmla="*/ 3670252 w 7467600"/>
              <a:gd name="connsiteY228" fmla="*/ 3622798 h 6858000"/>
              <a:gd name="connsiteX229" fmla="*/ 4440129 w 7467600"/>
              <a:gd name="connsiteY229" fmla="*/ 3448571 h 6858000"/>
              <a:gd name="connsiteX230" fmla="*/ 4856525 w 7467600"/>
              <a:gd name="connsiteY230" fmla="*/ 3915351 h 6858000"/>
              <a:gd name="connsiteX231" fmla="*/ 5059055 w 7467600"/>
              <a:gd name="connsiteY231" fmla="*/ 4108918 h 6858000"/>
              <a:gd name="connsiteX232" fmla="*/ 5290070 w 7467600"/>
              <a:gd name="connsiteY232" fmla="*/ 4263619 h 6858000"/>
              <a:gd name="connsiteX233" fmla="*/ 4834991 w 7467600"/>
              <a:gd name="connsiteY233" fmla="*/ 3830985 h 6858000"/>
              <a:gd name="connsiteX234" fmla="*/ 4440129 w 7467600"/>
              <a:gd name="connsiteY234" fmla="*/ 3448571 h 6858000"/>
              <a:gd name="connsiteX235" fmla="*/ 4441737 w 7467600"/>
              <a:gd name="connsiteY235" fmla="*/ 3399734 h 6858000"/>
              <a:gd name="connsiteX236" fmla="*/ 4431236 w 7467600"/>
              <a:gd name="connsiteY236" fmla="*/ 3400954 h 6858000"/>
              <a:gd name="connsiteX237" fmla="*/ 4557150 w 7467600"/>
              <a:gd name="connsiteY237" fmla="*/ 3510023 h 6858000"/>
              <a:gd name="connsiteX238" fmla="*/ 4856936 w 7467600"/>
              <a:gd name="connsiteY238" fmla="*/ 3809146 h 6858000"/>
              <a:gd name="connsiteX239" fmla="*/ 5111996 w 7467600"/>
              <a:gd name="connsiteY239" fmla="*/ 4065759 h 6858000"/>
              <a:gd name="connsiteX240" fmla="*/ 5388878 w 7467600"/>
              <a:gd name="connsiteY240" fmla="*/ 4300185 h 6858000"/>
              <a:gd name="connsiteX241" fmla="*/ 5425556 w 7467600"/>
              <a:gd name="connsiteY241" fmla="*/ 4308967 h 6858000"/>
              <a:gd name="connsiteX242" fmla="*/ 4943646 w 7467600"/>
              <a:gd name="connsiteY242" fmla="*/ 3822916 h 6858000"/>
              <a:gd name="connsiteX243" fmla="*/ 4594837 w 7467600"/>
              <a:gd name="connsiteY243" fmla="*/ 3532274 h 6858000"/>
              <a:gd name="connsiteX244" fmla="*/ 4441737 w 7467600"/>
              <a:gd name="connsiteY244" fmla="*/ 3399734 h 6858000"/>
              <a:gd name="connsiteX245" fmla="*/ 5425834 w 7467600"/>
              <a:gd name="connsiteY245" fmla="*/ 3162785 h 6858000"/>
              <a:gd name="connsiteX246" fmla="*/ 5401644 w 7467600"/>
              <a:gd name="connsiteY246" fmla="*/ 3617847 h 6858000"/>
              <a:gd name="connsiteX247" fmla="*/ 5467256 w 7467600"/>
              <a:gd name="connsiteY247" fmla="*/ 4175494 h 6858000"/>
              <a:gd name="connsiteX248" fmla="*/ 5448069 w 7467600"/>
              <a:gd name="connsiteY248" fmla="*/ 3567554 h 6858000"/>
              <a:gd name="connsiteX249" fmla="*/ 5425834 w 7467600"/>
              <a:gd name="connsiteY249" fmla="*/ 3162785 h 6858000"/>
              <a:gd name="connsiteX250" fmla="*/ 1318687 w 7467600"/>
              <a:gd name="connsiteY250" fmla="*/ 3113840 h 6858000"/>
              <a:gd name="connsiteX251" fmla="*/ 1066793 w 7467600"/>
              <a:gd name="connsiteY251" fmla="*/ 3212171 h 6858000"/>
              <a:gd name="connsiteX252" fmla="*/ 993319 w 7467600"/>
              <a:gd name="connsiteY252" fmla="*/ 3247648 h 6858000"/>
              <a:gd name="connsiteX253" fmla="*/ 853081 w 7467600"/>
              <a:gd name="connsiteY253" fmla="*/ 3312410 h 6858000"/>
              <a:gd name="connsiteX254" fmla="*/ 805957 w 7467600"/>
              <a:gd name="connsiteY254" fmla="*/ 3330443 h 6858000"/>
              <a:gd name="connsiteX255" fmla="*/ 1318687 w 7467600"/>
              <a:gd name="connsiteY255" fmla="*/ 3113840 h 6858000"/>
              <a:gd name="connsiteX256" fmla="*/ 5453702 w 7467600"/>
              <a:gd name="connsiteY256" fmla="*/ 3090882 h 6858000"/>
              <a:gd name="connsiteX257" fmla="*/ 5480135 w 7467600"/>
              <a:gd name="connsiteY257" fmla="*/ 3565802 h 6858000"/>
              <a:gd name="connsiteX258" fmla="*/ 5499023 w 7467600"/>
              <a:gd name="connsiteY258" fmla="*/ 4166310 h 6858000"/>
              <a:gd name="connsiteX259" fmla="*/ 5547022 w 7467600"/>
              <a:gd name="connsiteY259" fmla="*/ 3607838 h 6858000"/>
              <a:gd name="connsiteX260" fmla="*/ 5515964 w 7467600"/>
              <a:gd name="connsiteY260" fmla="*/ 3378541 h 6858000"/>
              <a:gd name="connsiteX261" fmla="*/ 5453702 w 7467600"/>
              <a:gd name="connsiteY261" fmla="*/ 3090882 h 6858000"/>
              <a:gd name="connsiteX262" fmla="*/ 1238695 w 7467600"/>
              <a:gd name="connsiteY262" fmla="*/ 3076820 h 6858000"/>
              <a:gd name="connsiteX263" fmla="*/ 716371 w 7467600"/>
              <a:gd name="connsiteY263" fmla="*/ 3293249 h 6858000"/>
              <a:gd name="connsiteX264" fmla="*/ 579522 w 7467600"/>
              <a:gd name="connsiteY264" fmla="*/ 3371759 h 6858000"/>
              <a:gd name="connsiteX265" fmla="*/ 600288 w 7467600"/>
              <a:gd name="connsiteY265" fmla="*/ 3365555 h 6858000"/>
              <a:gd name="connsiteX266" fmla="*/ 840692 w 7467600"/>
              <a:gd name="connsiteY266" fmla="*/ 3284921 h 6858000"/>
              <a:gd name="connsiteX267" fmla="*/ 979248 w 7467600"/>
              <a:gd name="connsiteY267" fmla="*/ 3221003 h 6858000"/>
              <a:gd name="connsiteX268" fmla="*/ 1053282 w 7467600"/>
              <a:gd name="connsiteY268" fmla="*/ 3185247 h 6858000"/>
              <a:gd name="connsiteX269" fmla="*/ 1320603 w 7467600"/>
              <a:gd name="connsiteY269" fmla="*/ 3081281 h 6858000"/>
              <a:gd name="connsiteX270" fmla="*/ 1238695 w 7467600"/>
              <a:gd name="connsiteY270" fmla="*/ 3076820 h 6858000"/>
              <a:gd name="connsiteX271" fmla="*/ 5425627 w 7467600"/>
              <a:gd name="connsiteY271" fmla="*/ 2954192 h 6858000"/>
              <a:gd name="connsiteX272" fmla="*/ 5470770 w 7467600"/>
              <a:gd name="connsiteY272" fmla="*/ 3005435 h 6858000"/>
              <a:gd name="connsiteX273" fmla="*/ 5519779 w 7467600"/>
              <a:gd name="connsiteY273" fmla="*/ 4359223 h 6858000"/>
              <a:gd name="connsiteX274" fmla="*/ 5520293 w 7467600"/>
              <a:gd name="connsiteY274" fmla="*/ 4360602 h 6858000"/>
              <a:gd name="connsiteX275" fmla="*/ 5767221 w 7467600"/>
              <a:gd name="connsiteY275" fmla="*/ 4665564 h 6858000"/>
              <a:gd name="connsiteX276" fmla="*/ 6937169 w 7467600"/>
              <a:gd name="connsiteY276" fmla="*/ 4815941 h 6858000"/>
              <a:gd name="connsiteX277" fmla="*/ 6953922 w 7467600"/>
              <a:gd name="connsiteY277" fmla="*/ 4890068 h 6858000"/>
              <a:gd name="connsiteX278" fmla="*/ 6071359 w 7467600"/>
              <a:gd name="connsiteY278" fmla="*/ 4770770 h 6858000"/>
              <a:gd name="connsiteX279" fmla="*/ 6038839 w 7467600"/>
              <a:gd name="connsiteY279" fmla="*/ 4764474 h 6858000"/>
              <a:gd name="connsiteX280" fmla="*/ 6038706 w 7467600"/>
              <a:gd name="connsiteY280" fmla="*/ 4763847 h 6858000"/>
              <a:gd name="connsiteX281" fmla="*/ 6037784 w 7467600"/>
              <a:gd name="connsiteY281" fmla="*/ 4764270 h 6858000"/>
              <a:gd name="connsiteX282" fmla="*/ 6038839 w 7467600"/>
              <a:gd name="connsiteY282" fmla="*/ 4764474 h 6858000"/>
              <a:gd name="connsiteX283" fmla="*/ 6040338 w 7467600"/>
              <a:gd name="connsiteY283" fmla="*/ 4771418 h 6858000"/>
              <a:gd name="connsiteX284" fmla="*/ 6024488 w 7467600"/>
              <a:gd name="connsiteY284" fmla="*/ 4809903 h 6858000"/>
              <a:gd name="connsiteX285" fmla="*/ 5599771 w 7467600"/>
              <a:gd name="connsiteY285" fmla="*/ 5509652 h 6858000"/>
              <a:gd name="connsiteX286" fmla="*/ 5548843 w 7467600"/>
              <a:gd name="connsiteY286" fmla="*/ 5563845 h 6858000"/>
              <a:gd name="connsiteX287" fmla="*/ 5940952 w 7467600"/>
              <a:gd name="connsiteY287" fmla="*/ 6250028 h 6858000"/>
              <a:gd name="connsiteX288" fmla="*/ 6043441 w 7467600"/>
              <a:gd name="connsiteY288" fmla="*/ 6665847 h 6858000"/>
              <a:gd name="connsiteX289" fmla="*/ 6093432 w 7467600"/>
              <a:gd name="connsiteY289" fmla="*/ 6858000 h 6858000"/>
              <a:gd name="connsiteX290" fmla="*/ 6034344 w 7467600"/>
              <a:gd name="connsiteY290" fmla="*/ 6858000 h 6858000"/>
              <a:gd name="connsiteX291" fmla="*/ 6026679 w 7467600"/>
              <a:gd name="connsiteY291" fmla="*/ 6836959 h 6858000"/>
              <a:gd name="connsiteX292" fmla="*/ 5800441 w 7467600"/>
              <a:gd name="connsiteY292" fmla="*/ 6335286 h 6858000"/>
              <a:gd name="connsiteX293" fmla="*/ 5526562 w 7467600"/>
              <a:gd name="connsiteY293" fmla="*/ 5705388 h 6858000"/>
              <a:gd name="connsiteX294" fmla="*/ 5519640 w 7467600"/>
              <a:gd name="connsiteY294" fmla="*/ 5683774 h 6858000"/>
              <a:gd name="connsiteX295" fmla="*/ 5844559 w 7467600"/>
              <a:gd name="connsiteY295" fmla="*/ 6553349 h 6858000"/>
              <a:gd name="connsiteX296" fmla="*/ 5975994 w 7467600"/>
              <a:gd name="connsiteY296" fmla="*/ 6858000 h 6858000"/>
              <a:gd name="connsiteX297" fmla="*/ 5898547 w 7467600"/>
              <a:gd name="connsiteY297" fmla="*/ 6858000 h 6858000"/>
              <a:gd name="connsiteX298" fmla="*/ 5682041 w 7467600"/>
              <a:gd name="connsiteY298" fmla="*/ 6355860 h 6858000"/>
              <a:gd name="connsiteX299" fmla="*/ 5461758 w 7467600"/>
              <a:gd name="connsiteY299" fmla="*/ 5820220 h 6858000"/>
              <a:gd name="connsiteX300" fmla="*/ 5237282 w 7467600"/>
              <a:gd name="connsiteY300" fmla="*/ 6579086 h 6858000"/>
              <a:gd name="connsiteX301" fmla="*/ 5115009 w 7467600"/>
              <a:gd name="connsiteY301" fmla="*/ 6858000 h 6858000"/>
              <a:gd name="connsiteX302" fmla="*/ 5028074 w 7467600"/>
              <a:gd name="connsiteY302" fmla="*/ 6858000 h 6858000"/>
              <a:gd name="connsiteX303" fmla="*/ 5079508 w 7467600"/>
              <a:gd name="connsiteY303" fmla="*/ 6749074 h 6858000"/>
              <a:gd name="connsiteX304" fmla="*/ 5371846 w 7467600"/>
              <a:gd name="connsiteY304" fmla="*/ 5924413 h 6858000"/>
              <a:gd name="connsiteX305" fmla="*/ 5270512 w 7467600"/>
              <a:gd name="connsiteY305" fmla="*/ 6138975 h 6858000"/>
              <a:gd name="connsiteX306" fmla="*/ 5062409 w 7467600"/>
              <a:gd name="connsiteY306" fmla="*/ 6653544 h 6858000"/>
              <a:gd name="connsiteX307" fmla="*/ 5036628 w 7467600"/>
              <a:gd name="connsiteY307" fmla="*/ 6754247 h 6858000"/>
              <a:gd name="connsiteX308" fmla="*/ 5009112 w 7467600"/>
              <a:gd name="connsiteY308" fmla="*/ 6858000 h 6858000"/>
              <a:gd name="connsiteX309" fmla="*/ 4976679 w 7467600"/>
              <a:gd name="connsiteY309" fmla="*/ 6858000 h 6858000"/>
              <a:gd name="connsiteX310" fmla="*/ 5006537 w 7467600"/>
              <a:gd name="connsiteY310" fmla="*/ 6747068 h 6858000"/>
              <a:gd name="connsiteX311" fmla="*/ 5032723 w 7467600"/>
              <a:gd name="connsiteY311" fmla="*/ 6644957 h 6858000"/>
              <a:gd name="connsiteX312" fmla="*/ 5242949 w 7467600"/>
              <a:gd name="connsiteY312" fmla="*/ 6125175 h 6858000"/>
              <a:gd name="connsiteX313" fmla="*/ 5286321 w 7467600"/>
              <a:gd name="connsiteY313" fmla="*/ 6033555 h 6858000"/>
              <a:gd name="connsiteX314" fmla="*/ 5008210 w 7467600"/>
              <a:gd name="connsiteY314" fmla="*/ 6649194 h 6858000"/>
              <a:gd name="connsiteX315" fmla="*/ 4986321 w 7467600"/>
              <a:gd name="connsiteY315" fmla="*/ 6765687 h 6858000"/>
              <a:gd name="connsiteX316" fmla="*/ 4973474 w 7467600"/>
              <a:gd name="connsiteY316" fmla="*/ 6858000 h 6858000"/>
              <a:gd name="connsiteX317" fmla="*/ 4907178 w 7467600"/>
              <a:gd name="connsiteY317" fmla="*/ 6858000 h 6858000"/>
              <a:gd name="connsiteX318" fmla="*/ 4910810 w 7467600"/>
              <a:gd name="connsiteY318" fmla="*/ 6829660 h 6858000"/>
              <a:gd name="connsiteX319" fmla="*/ 4987461 w 7467600"/>
              <a:gd name="connsiteY319" fmla="*/ 6432994 h 6858000"/>
              <a:gd name="connsiteX320" fmla="*/ 5179262 w 7467600"/>
              <a:gd name="connsiteY320" fmla="*/ 6035044 h 6858000"/>
              <a:gd name="connsiteX321" fmla="*/ 4689678 w 7467600"/>
              <a:gd name="connsiteY321" fmla="*/ 6440241 h 6858000"/>
              <a:gd name="connsiteX322" fmla="*/ 4477543 w 7467600"/>
              <a:gd name="connsiteY322" fmla="*/ 6674836 h 6858000"/>
              <a:gd name="connsiteX323" fmla="*/ 4329957 w 7467600"/>
              <a:gd name="connsiteY323" fmla="*/ 6858000 h 6858000"/>
              <a:gd name="connsiteX324" fmla="*/ 4218595 w 7467600"/>
              <a:gd name="connsiteY324" fmla="*/ 6858000 h 6858000"/>
              <a:gd name="connsiteX325" fmla="*/ 4368888 w 7467600"/>
              <a:gd name="connsiteY325" fmla="*/ 6668412 h 6858000"/>
              <a:gd name="connsiteX326" fmla="*/ 4563091 w 7467600"/>
              <a:gd name="connsiteY326" fmla="*/ 6442508 h 6858000"/>
              <a:gd name="connsiteX327" fmla="*/ 5387324 w 7467600"/>
              <a:gd name="connsiteY327" fmla="*/ 5705830 h 6858000"/>
              <a:gd name="connsiteX328" fmla="*/ 5073620 w 7467600"/>
              <a:gd name="connsiteY328" fmla="*/ 5955437 h 6858000"/>
              <a:gd name="connsiteX329" fmla="*/ 4689789 w 7467600"/>
              <a:gd name="connsiteY329" fmla="*/ 6268382 h 6858000"/>
              <a:gd name="connsiteX330" fmla="*/ 4418722 w 7467600"/>
              <a:gd name="connsiteY330" fmla="*/ 6570886 h 6858000"/>
              <a:gd name="connsiteX331" fmla="*/ 4214944 w 7467600"/>
              <a:gd name="connsiteY331" fmla="*/ 6858000 h 6858000"/>
              <a:gd name="connsiteX332" fmla="*/ 4177898 w 7467600"/>
              <a:gd name="connsiteY332" fmla="*/ 6858000 h 6858000"/>
              <a:gd name="connsiteX333" fmla="*/ 4391597 w 7467600"/>
              <a:gd name="connsiteY333" fmla="*/ 6556370 h 6858000"/>
              <a:gd name="connsiteX334" fmla="*/ 4668889 w 7467600"/>
              <a:gd name="connsiteY334" fmla="*/ 6246399 h 6858000"/>
              <a:gd name="connsiteX335" fmla="*/ 5055427 w 7467600"/>
              <a:gd name="connsiteY335" fmla="*/ 5931476 h 6858000"/>
              <a:gd name="connsiteX336" fmla="*/ 5371814 w 7467600"/>
              <a:gd name="connsiteY336" fmla="*/ 5678975 h 6858000"/>
              <a:gd name="connsiteX337" fmla="*/ 4987918 w 7467600"/>
              <a:gd name="connsiteY337" fmla="*/ 5838701 h 6858000"/>
              <a:gd name="connsiteX338" fmla="*/ 4317146 w 7467600"/>
              <a:gd name="connsiteY338" fmla="*/ 6587716 h 6858000"/>
              <a:gd name="connsiteX339" fmla="*/ 4171627 w 7467600"/>
              <a:gd name="connsiteY339" fmla="*/ 6858000 h 6858000"/>
              <a:gd name="connsiteX340" fmla="*/ 4081585 w 7467600"/>
              <a:gd name="connsiteY340" fmla="*/ 6858000 h 6858000"/>
              <a:gd name="connsiteX341" fmla="*/ 4238603 w 7467600"/>
              <a:gd name="connsiteY341" fmla="*/ 6559341 h 6858000"/>
              <a:gd name="connsiteX342" fmla="*/ 4778333 w 7467600"/>
              <a:gd name="connsiteY342" fmla="*/ 5873626 h 6858000"/>
              <a:gd name="connsiteX343" fmla="*/ 5414185 w 7467600"/>
              <a:gd name="connsiteY343" fmla="*/ 5573882 h 6858000"/>
              <a:gd name="connsiteX344" fmla="*/ 5959648 w 7467600"/>
              <a:gd name="connsiteY344" fmla="*/ 4760797 h 6858000"/>
              <a:gd name="connsiteX345" fmla="*/ 5355019 w 7467600"/>
              <a:gd name="connsiteY345" fmla="*/ 4734672 h 6858000"/>
              <a:gd name="connsiteX346" fmla="*/ 5083565 w 7467600"/>
              <a:gd name="connsiteY346" fmla="*/ 5179121 h 6858000"/>
              <a:gd name="connsiteX347" fmla="*/ 4713577 w 7467600"/>
              <a:gd name="connsiteY347" fmla="*/ 5616803 h 6858000"/>
              <a:gd name="connsiteX348" fmla="*/ 3989559 w 7467600"/>
              <a:gd name="connsiteY348" fmla="*/ 6145945 h 6858000"/>
              <a:gd name="connsiteX349" fmla="*/ 3939824 w 7467600"/>
              <a:gd name="connsiteY349" fmla="*/ 6066900 h 6858000"/>
              <a:gd name="connsiteX350" fmla="*/ 4584537 w 7467600"/>
              <a:gd name="connsiteY350" fmla="*/ 5324826 h 6858000"/>
              <a:gd name="connsiteX351" fmla="*/ 5037105 w 7467600"/>
              <a:gd name="connsiteY351" fmla="*/ 5088765 h 6858000"/>
              <a:gd name="connsiteX352" fmla="*/ 5039930 w 7467600"/>
              <a:gd name="connsiteY352" fmla="*/ 5089585 h 6858000"/>
              <a:gd name="connsiteX353" fmla="*/ 5263764 w 7467600"/>
              <a:gd name="connsiteY353" fmla="*/ 4735525 h 6858000"/>
              <a:gd name="connsiteX354" fmla="*/ 4086300 w 7467600"/>
              <a:gd name="connsiteY354" fmla="*/ 4884599 h 6858000"/>
              <a:gd name="connsiteX355" fmla="*/ 4085485 w 7467600"/>
              <a:gd name="connsiteY355" fmla="*/ 4899070 h 6858000"/>
              <a:gd name="connsiteX356" fmla="*/ 3871915 w 7467600"/>
              <a:gd name="connsiteY356" fmla="*/ 5253645 h 6858000"/>
              <a:gd name="connsiteX357" fmla="*/ 3799374 w 7467600"/>
              <a:gd name="connsiteY357" fmla="*/ 5466127 h 6858000"/>
              <a:gd name="connsiteX358" fmla="*/ 3498850 w 7467600"/>
              <a:gd name="connsiteY358" fmla="*/ 6661888 h 6858000"/>
              <a:gd name="connsiteX359" fmla="*/ 3399216 w 7467600"/>
              <a:gd name="connsiteY359" fmla="*/ 6858000 h 6858000"/>
              <a:gd name="connsiteX360" fmla="*/ 3303688 w 7467600"/>
              <a:gd name="connsiteY360" fmla="*/ 6858000 h 6858000"/>
              <a:gd name="connsiteX361" fmla="*/ 3391774 w 7467600"/>
              <a:gd name="connsiteY361" fmla="*/ 6697181 h 6858000"/>
              <a:gd name="connsiteX362" fmla="*/ 3735540 w 7467600"/>
              <a:gd name="connsiteY362" fmla="*/ 5546923 h 6858000"/>
              <a:gd name="connsiteX363" fmla="*/ 3729438 w 7467600"/>
              <a:gd name="connsiteY363" fmla="*/ 5569058 h 6858000"/>
              <a:gd name="connsiteX364" fmla="*/ 3707782 w 7467600"/>
              <a:gd name="connsiteY364" fmla="*/ 5644908 h 6858000"/>
              <a:gd name="connsiteX365" fmla="*/ 3583827 w 7467600"/>
              <a:gd name="connsiteY365" fmla="*/ 6039215 h 6858000"/>
              <a:gd name="connsiteX366" fmla="*/ 3547861 w 7467600"/>
              <a:gd name="connsiteY366" fmla="*/ 6129609 h 6858000"/>
              <a:gd name="connsiteX367" fmla="*/ 3490905 w 7467600"/>
              <a:gd name="connsiteY367" fmla="*/ 6277660 h 6858000"/>
              <a:gd name="connsiteX368" fmla="*/ 3455859 w 7467600"/>
              <a:gd name="connsiteY368" fmla="*/ 6391301 h 6858000"/>
              <a:gd name="connsiteX369" fmla="*/ 3429112 w 7467600"/>
              <a:gd name="connsiteY369" fmla="*/ 6479469 h 6858000"/>
              <a:gd name="connsiteX370" fmla="*/ 3304862 w 7467600"/>
              <a:gd name="connsiteY370" fmla="*/ 6796476 h 6858000"/>
              <a:gd name="connsiteX371" fmla="*/ 3276071 w 7467600"/>
              <a:gd name="connsiteY371" fmla="*/ 6858000 h 6858000"/>
              <a:gd name="connsiteX372" fmla="*/ 3240805 w 7467600"/>
              <a:gd name="connsiteY372" fmla="*/ 6858000 h 6858000"/>
              <a:gd name="connsiteX373" fmla="*/ 3275917 w 7467600"/>
              <a:gd name="connsiteY373" fmla="*/ 6783192 h 6858000"/>
              <a:gd name="connsiteX374" fmla="*/ 3399358 w 7467600"/>
              <a:gd name="connsiteY374" fmla="*/ 6469011 h 6858000"/>
              <a:gd name="connsiteX375" fmla="*/ 3425650 w 7467600"/>
              <a:gd name="connsiteY375" fmla="*/ 6381333 h 6858000"/>
              <a:gd name="connsiteX376" fmla="*/ 3460661 w 7467600"/>
              <a:gd name="connsiteY376" fmla="*/ 6266763 h 6858000"/>
              <a:gd name="connsiteX377" fmla="*/ 3518021 w 7467600"/>
              <a:gd name="connsiteY377" fmla="*/ 6117298 h 6858000"/>
              <a:gd name="connsiteX378" fmla="*/ 3554035 w 7467600"/>
              <a:gd name="connsiteY378" fmla="*/ 6027832 h 6858000"/>
              <a:gd name="connsiteX379" fmla="*/ 3677174 w 7467600"/>
              <a:gd name="connsiteY379" fmla="*/ 5636351 h 6858000"/>
              <a:gd name="connsiteX380" fmla="*/ 3698819 w 7467600"/>
              <a:gd name="connsiteY380" fmla="*/ 5560503 h 6858000"/>
              <a:gd name="connsiteX381" fmla="*/ 3702094 w 7467600"/>
              <a:gd name="connsiteY381" fmla="*/ 5549194 h 6858000"/>
              <a:gd name="connsiteX382" fmla="*/ 3398355 w 7467600"/>
              <a:gd name="connsiteY382" fmla="*/ 6094603 h 6858000"/>
              <a:gd name="connsiteX383" fmla="*/ 3193941 w 7467600"/>
              <a:gd name="connsiteY383" fmla="*/ 6798775 h 6858000"/>
              <a:gd name="connsiteX384" fmla="*/ 3184140 w 7467600"/>
              <a:gd name="connsiteY384" fmla="*/ 6858000 h 6858000"/>
              <a:gd name="connsiteX385" fmla="*/ 3099978 w 7467600"/>
              <a:gd name="connsiteY385" fmla="*/ 6858000 h 6858000"/>
              <a:gd name="connsiteX386" fmla="*/ 3101556 w 7467600"/>
              <a:gd name="connsiteY386" fmla="*/ 6843337 h 6858000"/>
              <a:gd name="connsiteX387" fmla="*/ 3370162 w 7467600"/>
              <a:gd name="connsiteY387" fmla="*/ 5785550 h 6858000"/>
              <a:gd name="connsiteX388" fmla="*/ 3746477 w 7467600"/>
              <a:gd name="connsiteY388" fmla="*/ 5377889 h 6858000"/>
              <a:gd name="connsiteX389" fmla="*/ 3863399 w 7467600"/>
              <a:gd name="connsiteY389" fmla="*/ 5087257 h 6858000"/>
              <a:gd name="connsiteX390" fmla="*/ 3968712 w 7467600"/>
              <a:gd name="connsiteY390" fmla="*/ 4913989 h 6858000"/>
              <a:gd name="connsiteX391" fmla="*/ 2792390 w 7467600"/>
              <a:gd name="connsiteY391" fmla="*/ 5382974 h 6858000"/>
              <a:gd name="connsiteX392" fmla="*/ 2714982 w 7467600"/>
              <a:gd name="connsiteY392" fmla="*/ 5427051 h 6858000"/>
              <a:gd name="connsiteX393" fmla="*/ 2813361 w 7467600"/>
              <a:gd name="connsiteY393" fmla="*/ 6023912 h 6858000"/>
              <a:gd name="connsiteX394" fmla="*/ 2688430 w 7467600"/>
              <a:gd name="connsiteY394" fmla="*/ 6801564 h 6858000"/>
              <a:gd name="connsiteX395" fmla="*/ 2629626 w 7467600"/>
              <a:gd name="connsiteY395" fmla="*/ 6763394 h 6858000"/>
              <a:gd name="connsiteX396" fmla="*/ 2565328 w 7467600"/>
              <a:gd name="connsiteY396" fmla="*/ 5516399 h 6858000"/>
              <a:gd name="connsiteX397" fmla="*/ 1922999 w 7467600"/>
              <a:gd name="connsiteY397" fmla="*/ 5980343 h 6858000"/>
              <a:gd name="connsiteX398" fmla="*/ 1950261 w 7467600"/>
              <a:gd name="connsiteY398" fmla="*/ 6405858 h 6858000"/>
              <a:gd name="connsiteX399" fmla="*/ 2365554 w 7467600"/>
              <a:gd name="connsiteY399" fmla="*/ 6759107 h 6858000"/>
              <a:gd name="connsiteX400" fmla="*/ 2424142 w 7467600"/>
              <a:gd name="connsiteY400" fmla="*/ 6858000 h 6858000"/>
              <a:gd name="connsiteX401" fmla="*/ 2395994 w 7467600"/>
              <a:gd name="connsiteY401" fmla="*/ 6858000 h 6858000"/>
              <a:gd name="connsiteX402" fmla="*/ 2392863 w 7467600"/>
              <a:gd name="connsiteY402" fmla="*/ 6852964 h 6858000"/>
              <a:gd name="connsiteX403" fmla="*/ 2017589 w 7467600"/>
              <a:gd name="connsiteY403" fmla="*/ 6493982 h 6858000"/>
              <a:gd name="connsiteX404" fmla="*/ 2147336 w 7467600"/>
              <a:gd name="connsiteY404" fmla="*/ 6594052 h 6858000"/>
              <a:gd name="connsiteX405" fmla="*/ 2207047 w 7467600"/>
              <a:gd name="connsiteY405" fmla="*/ 6654540 h 6858000"/>
              <a:gd name="connsiteX406" fmla="*/ 2299106 w 7467600"/>
              <a:gd name="connsiteY406" fmla="*/ 6778931 h 6858000"/>
              <a:gd name="connsiteX407" fmla="*/ 2314430 w 7467600"/>
              <a:gd name="connsiteY407" fmla="*/ 6801144 h 6858000"/>
              <a:gd name="connsiteX408" fmla="*/ 2352406 w 7467600"/>
              <a:gd name="connsiteY408" fmla="*/ 6858000 h 6858000"/>
              <a:gd name="connsiteX409" fmla="*/ 2314492 w 7467600"/>
              <a:gd name="connsiteY409" fmla="*/ 6858000 h 6858000"/>
              <a:gd name="connsiteX410" fmla="*/ 2288095 w 7467600"/>
              <a:gd name="connsiteY410" fmla="*/ 6818030 h 6858000"/>
              <a:gd name="connsiteX411" fmla="*/ 2272768 w 7467600"/>
              <a:gd name="connsiteY411" fmla="*/ 6795822 h 6858000"/>
              <a:gd name="connsiteX412" fmla="*/ 2182715 w 7467600"/>
              <a:gd name="connsiteY412" fmla="*/ 6675071 h 6858000"/>
              <a:gd name="connsiteX413" fmla="*/ 2032061 w 7467600"/>
              <a:gd name="connsiteY413" fmla="*/ 6541380 h 6858000"/>
              <a:gd name="connsiteX414" fmla="*/ 2257220 w 7467600"/>
              <a:gd name="connsiteY414" fmla="*/ 6826257 h 6858000"/>
              <a:gd name="connsiteX415" fmla="*/ 2281324 w 7467600"/>
              <a:gd name="connsiteY415" fmla="*/ 6858000 h 6858000"/>
              <a:gd name="connsiteX416" fmla="*/ 2242860 w 7467600"/>
              <a:gd name="connsiteY416" fmla="*/ 6858000 h 6858000"/>
              <a:gd name="connsiteX417" fmla="*/ 2232818 w 7467600"/>
              <a:gd name="connsiteY417" fmla="*/ 6844926 h 6858000"/>
              <a:gd name="connsiteX418" fmla="*/ 1990172 w 7467600"/>
              <a:gd name="connsiteY418" fmla="*/ 6542121 h 6858000"/>
              <a:gd name="connsiteX419" fmla="*/ 2124090 w 7467600"/>
              <a:gd name="connsiteY419" fmla="*/ 6761017 h 6858000"/>
              <a:gd name="connsiteX420" fmla="*/ 2200380 w 7467600"/>
              <a:gd name="connsiteY420" fmla="*/ 6858000 h 6858000"/>
              <a:gd name="connsiteX421" fmla="*/ 2147507 w 7467600"/>
              <a:gd name="connsiteY421" fmla="*/ 6858000 h 6858000"/>
              <a:gd name="connsiteX422" fmla="*/ 2070668 w 7467600"/>
              <a:gd name="connsiteY422" fmla="*/ 6761520 h 6858000"/>
              <a:gd name="connsiteX423" fmla="*/ 1975142 w 7467600"/>
              <a:gd name="connsiteY423" fmla="*/ 6585570 h 6858000"/>
              <a:gd name="connsiteX424" fmla="*/ 2050035 w 7467600"/>
              <a:gd name="connsiteY424" fmla="*/ 6813345 h 6858000"/>
              <a:gd name="connsiteX425" fmla="*/ 2063025 w 7467600"/>
              <a:gd name="connsiteY425" fmla="*/ 6858000 h 6858000"/>
              <a:gd name="connsiteX426" fmla="*/ 2021675 w 7467600"/>
              <a:gd name="connsiteY426" fmla="*/ 6858000 h 6858000"/>
              <a:gd name="connsiteX427" fmla="*/ 2019308 w 7467600"/>
              <a:gd name="connsiteY427" fmla="*/ 6847118 h 6858000"/>
              <a:gd name="connsiteX428" fmla="*/ 1938835 w 7467600"/>
              <a:gd name="connsiteY428" fmla="*/ 6551160 h 6858000"/>
              <a:gd name="connsiteX429" fmla="*/ 1953230 w 7467600"/>
              <a:gd name="connsiteY429" fmla="*/ 6759699 h 6858000"/>
              <a:gd name="connsiteX430" fmla="*/ 1956763 w 7467600"/>
              <a:gd name="connsiteY430" fmla="*/ 6778191 h 6858000"/>
              <a:gd name="connsiteX431" fmla="*/ 1967925 w 7467600"/>
              <a:gd name="connsiteY431" fmla="*/ 6858000 h 6858000"/>
              <a:gd name="connsiteX432" fmla="*/ 1936622 w 7467600"/>
              <a:gd name="connsiteY432" fmla="*/ 6858000 h 6858000"/>
              <a:gd name="connsiteX433" fmla="*/ 1926261 w 7467600"/>
              <a:gd name="connsiteY433" fmla="*/ 6784064 h 6858000"/>
              <a:gd name="connsiteX434" fmla="*/ 1922724 w 7467600"/>
              <a:gd name="connsiteY434" fmla="*/ 6765577 h 6858000"/>
              <a:gd name="connsiteX435" fmla="*/ 1904650 w 7467600"/>
              <a:gd name="connsiteY435" fmla="*/ 6639616 h 6858000"/>
              <a:gd name="connsiteX436" fmla="*/ 1885273 w 7467600"/>
              <a:gd name="connsiteY436" fmla="*/ 6858000 h 6858000"/>
              <a:gd name="connsiteX437" fmla="*/ 1854363 w 7467600"/>
              <a:gd name="connsiteY437" fmla="*/ 6858000 h 6858000"/>
              <a:gd name="connsiteX438" fmla="*/ 1880391 w 7467600"/>
              <a:gd name="connsiteY438" fmla="*/ 6603796 h 6858000"/>
              <a:gd name="connsiteX439" fmla="*/ 1818273 w 7467600"/>
              <a:gd name="connsiteY439" fmla="*/ 6715729 h 6858000"/>
              <a:gd name="connsiteX440" fmla="*/ 1794691 w 7467600"/>
              <a:gd name="connsiteY440" fmla="*/ 6843239 h 6858000"/>
              <a:gd name="connsiteX441" fmla="*/ 1794914 w 7467600"/>
              <a:gd name="connsiteY441" fmla="*/ 6858000 h 6858000"/>
              <a:gd name="connsiteX442" fmla="*/ 1746128 w 7467600"/>
              <a:gd name="connsiteY442" fmla="*/ 6858000 h 6858000"/>
              <a:gd name="connsiteX443" fmla="*/ 1753934 w 7467600"/>
              <a:gd name="connsiteY443" fmla="*/ 6724796 h 6858000"/>
              <a:gd name="connsiteX444" fmla="*/ 1792053 w 7467600"/>
              <a:gd name="connsiteY444" fmla="*/ 6572396 h 6858000"/>
              <a:gd name="connsiteX445" fmla="*/ 1862248 w 7467600"/>
              <a:gd name="connsiteY445" fmla="*/ 6266397 h 6858000"/>
              <a:gd name="connsiteX446" fmla="*/ 1862250 w 7467600"/>
              <a:gd name="connsiteY446" fmla="*/ 6033531 h 6858000"/>
              <a:gd name="connsiteX447" fmla="*/ 1211999 w 7467600"/>
              <a:gd name="connsiteY447" fmla="*/ 6683610 h 6858000"/>
              <a:gd name="connsiteX448" fmla="*/ 1213266 w 7467600"/>
              <a:gd name="connsiteY448" fmla="*/ 6691947 h 6858000"/>
              <a:gd name="connsiteX449" fmla="*/ 1203370 w 7467600"/>
              <a:gd name="connsiteY449" fmla="*/ 6850676 h 6858000"/>
              <a:gd name="connsiteX450" fmla="*/ 1203671 w 7467600"/>
              <a:gd name="connsiteY450" fmla="*/ 6858000 h 6858000"/>
              <a:gd name="connsiteX451" fmla="*/ 1143180 w 7467600"/>
              <a:gd name="connsiteY451" fmla="*/ 6858000 h 6858000"/>
              <a:gd name="connsiteX452" fmla="*/ 1142176 w 7467600"/>
              <a:gd name="connsiteY452" fmla="*/ 6766045 h 6858000"/>
              <a:gd name="connsiteX453" fmla="*/ 1067484 w 7467600"/>
              <a:gd name="connsiteY453" fmla="*/ 6858000 h 6858000"/>
              <a:gd name="connsiteX454" fmla="*/ 953928 w 7467600"/>
              <a:gd name="connsiteY454" fmla="*/ 6858000 h 6858000"/>
              <a:gd name="connsiteX455" fmla="*/ 959715 w 7467600"/>
              <a:gd name="connsiteY455" fmla="*/ 6850185 h 6858000"/>
              <a:gd name="connsiteX456" fmla="*/ 1483788 w 7467600"/>
              <a:gd name="connsiteY456" fmla="*/ 6259174 h 6858000"/>
              <a:gd name="connsiteX457" fmla="*/ 1100671 w 7467600"/>
              <a:gd name="connsiteY457" fmla="*/ 6252137 h 6858000"/>
              <a:gd name="connsiteX458" fmla="*/ 1090144 w 7467600"/>
              <a:gd name="connsiteY458" fmla="*/ 6256748 h 6858000"/>
              <a:gd name="connsiteX459" fmla="*/ 1095872 w 7467600"/>
              <a:gd name="connsiteY459" fmla="*/ 6271892 h 6858000"/>
              <a:gd name="connsiteX460" fmla="*/ 262785 w 7467600"/>
              <a:gd name="connsiteY460" fmla="*/ 6845450 h 6858000"/>
              <a:gd name="connsiteX461" fmla="*/ 209968 w 7467600"/>
              <a:gd name="connsiteY461" fmla="*/ 6770713 h 6858000"/>
              <a:gd name="connsiteX462" fmla="*/ 873460 w 7467600"/>
              <a:gd name="connsiteY462" fmla="*/ 6253768 h 6858000"/>
              <a:gd name="connsiteX463" fmla="*/ 192686 w 7467600"/>
              <a:gd name="connsiteY463" fmla="*/ 5849257 h 6858000"/>
              <a:gd name="connsiteX464" fmla="*/ 4696 w 7467600"/>
              <a:gd name="connsiteY464" fmla="*/ 5697668 h 6858000"/>
              <a:gd name="connsiteX465" fmla="*/ 0 w 7467600"/>
              <a:gd name="connsiteY465" fmla="*/ 5689984 h 6858000"/>
              <a:gd name="connsiteX466" fmla="*/ 0 w 7467600"/>
              <a:gd name="connsiteY466" fmla="*/ 5513472 h 6858000"/>
              <a:gd name="connsiteX467" fmla="*/ 174101 w 7467600"/>
              <a:gd name="connsiteY467" fmla="*/ 5620277 h 6858000"/>
              <a:gd name="connsiteX468" fmla="*/ 891800 w 7467600"/>
              <a:gd name="connsiteY468" fmla="*/ 6036935 h 6858000"/>
              <a:gd name="connsiteX469" fmla="*/ 1072219 w 7467600"/>
              <a:gd name="connsiteY469" fmla="*/ 6169443 h 6858000"/>
              <a:gd name="connsiteX470" fmla="*/ 1074117 w 7467600"/>
              <a:gd name="connsiteY470" fmla="*/ 6170301 h 6858000"/>
              <a:gd name="connsiteX471" fmla="*/ 1083114 w 7467600"/>
              <a:gd name="connsiteY471" fmla="*/ 6174131 h 6858000"/>
              <a:gd name="connsiteX472" fmla="*/ 1543010 w 7467600"/>
              <a:gd name="connsiteY472" fmla="*/ 6191140 h 6858000"/>
              <a:gd name="connsiteX473" fmla="*/ 1551080 w 7467600"/>
              <a:gd name="connsiteY473" fmla="*/ 6195006 h 6858000"/>
              <a:gd name="connsiteX474" fmla="*/ 2345443 w 7467600"/>
              <a:gd name="connsiteY474" fmla="*/ 5549882 h 6858000"/>
              <a:gd name="connsiteX475" fmla="*/ 1721499 w 7467600"/>
              <a:gd name="connsiteY475" fmla="*/ 5599969 h 6858000"/>
              <a:gd name="connsiteX476" fmla="*/ 767716 w 7467600"/>
              <a:gd name="connsiteY476" fmla="*/ 5472768 h 6858000"/>
              <a:gd name="connsiteX477" fmla="*/ 722147 w 7467600"/>
              <a:gd name="connsiteY477" fmla="*/ 5393091 h 6858000"/>
              <a:gd name="connsiteX478" fmla="*/ 1485552 w 7467600"/>
              <a:gd name="connsiteY478" fmla="*/ 5313202 h 6858000"/>
              <a:gd name="connsiteX479" fmla="*/ 2143004 w 7467600"/>
              <a:gd name="connsiteY479" fmla="*/ 5402420 h 6858000"/>
              <a:gd name="connsiteX480" fmla="*/ 1933391 w 7467600"/>
              <a:gd name="connsiteY480" fmla="*/ 5156971 h 6858000"/>
              <a:gd name="connsiteX481" fmla="*/ 1827118 w 7467600"/>
              <a:gd name="connsiteY481" fmla="*/ 4968410 h 6858000"/>
              <a:gd name="connsiteX482" fmla="*/ 1837349 w 7467600"/>
              <a:gd name="connsiteY482" fmla="*/ 4956357 h 6858000"/>
              <a:gd name="connsiteX483" fmla="*/ 2162835 w 7467600"/>
              <a:gd name="connsiteY483" fmla="*/ 5187853 h 6858000"/>
              <a:gd name="connsiteX484" fmla="*/ 2257167 w 7467600"/>
              <a:gd name="connsiteY484" fmla="*/ 5462123 h 6858000"/>
              <a:gd name="connsiteX485" fmla="*/ 2261598 w 7467600"/>
              <a:gd name="connsiteY485" fmla="*/ 5467998 h 6858000"/>
              <a:gd name="connsiteX486" fmla="*/ 2437177 w 7467600"/>
              <a:gd name="connsiteY486" fmla="*/ 5479608 h 6858000"/>
              <a:gd name="connsiteX487" fmla="*/ 2445247 w 7467600"/>
              <a:gd name="connsiteY487" fmla="*/ 5483476 h 6858000"/>
              <a:gd name="connsiteX488" fmla="*/ 2743626 w 7467600"/>
              <a:gd name="connsiteY488" fmla="*/ 5304819 h 6858000"/>
              <a:gd name="connsiteX489" fmla="*/ 3048102 w 7467600"/>
              <a:gd name="connsiteY489" fmla="*/ 5150595 h 6858000"/>
              <a:gd name="connsiteX490" fmla="*/ 1799414 w 7467600"/>
              <a:gd name="connsiteY490" fmla="*/ 4694732 h 6858000"/>
              <a:gd name="connsiteX491" fmla="*/ 1771735 w 7467600"/>
              <a:gd name="connsiteY491" fmla="*/ 4619929 h 6858000"/>
              <a:gd name="connsiteX492" fmla="*/ 3104273 w 7467600"/>
              <a:gd name="connsiteY492" fmla="*/ 5076159 h 6858000"/>
              <a:gd name="connsiteX493" fmla="*/ 3113245 w 7467600"/>
              <a:gd name="connsiteY493" fmla="*/ 5090705 h 6858000"/>
              <a:gd name="connsiteX494" fmla="*/ 3126294 w 7467600"/>
              <a:gd name="connsiteY494" fmla="*/ 5114400 h 6858000"/>
              <a:gd name="connsiteX495" fmla="*/ 3937433 w 7467600"/>
              <a:gd name="connsiteY495" fmla="*/ 4830473 h 6858000"/>
              <a:gd name="connsiteX496" fmla="*/ 3590475 w 7467600"/>
              <a:gd name="connsiteY496" fmla="*/ 4597974 h 6858000"/>
              <a:gd name="connsiteX497" fmla="*/ 3100264 w 7467600"/>
              <a:gd name="connsiteY497" fmla="*/ 4579845 h 6858000"/>
              <a:gd name="connsiteX498" fmla="*/ 2183576 w 7467600"/>
              <a:gd name="connsiteY498" fmla="*/ 4227150 h 6858000"/>
              <a:gd name="connsiteX499" fmla="*/ 2151029 w 7467600"/>
              <a:gd name="connsiteY499" fmla="*/ 4146947 h 6858000"/>
              <a:gd name="connsiteX500" fmla="*/ 3563434 w 7467600"/>
              <a:gd name="connsiteY500" fmla="*/ 4469115 h 6858000"/>
              <a:gd name="connsiteX501" fmla="*/ 3177952 w 7467600"/>
              <a:gd name="connsiteY501" fmla="*/ 3657386 h 6858000"/>
              <a:gd name="connsiteX502" fmla="*/ 3189263 w 7467600"/>
              <a:gd name="connsiteY502" fmla="*/ 3625726 h 6858000"/>
              <a:gd name="connsiteX503" fmla="*/ 3560912 w 7467600"/>
              <a:gd name="connsiteY503" fmla="*/ 4079863 h 6858000"/>
              <a:gd name="connsiteX504" fmla="*/ 3626636 w 7467600"/>
              <a:gd name="connsiteY504" fmla="*/ 4512230 h 6858000"/>
              <a:gd name="connsiteX505" fmla="*/ 3653088 w 7467600"/>
              <a:gd name="connsiteY505" fmla="*/ 4521417 h 6858000"/>
              <a:gd name="connsiteX506" fmla="*/ 3988128 w 7467600"/>
              <a:gd name="connsiteY506" fmla="*/ 4817267 h 6858000"/>
              <a:gd name="connsiteX507" fmla="*/ 4830582 w 7467600"/>
              <a:gd name="connsiteY507" fmla="*/ 4676000 h 6858000"/>
              <a:gd name="connsiteX508" fmla="*/ 4830100 w 7467600"/>
              <a:gd name="connsiteY508" fmla="*/ 4675554 h 6858000"/>
              <a:gd name="connsiteX509" fmla="*/ 4036318 w 7467600"/>
              <a:gd name="connsiteY509" fmla="*/ 4147013 h 6858000"/>
              <a:gd name="connsiteX510" fmla="*/ 3432098 w 7467600"/>
              <a:gd name="connsiteY510" fmla="*/ 3537312 h 6858000"/>
              <a:gd name="connsiteX511" fmla="*/ 3446761 w 7467600"/>
              <a:gd name="connsiteY511" fmla="*/ 3461278 h 6858000"/>
              <a:gd name="connsiteX512" fmla="*/ 4419733 w 7467600"/>
              <a:gd name="connsiteY512" fmla="*/ 3963555 h 6858000"/>
              <a:gd name="connsiteX513" fmla="*/ 4781371 w 7467600"/>
              <a:gd name="connsiteY513" fmla="*/ 4458604 h 6858000"/>
              <a:gd name="connsiteX514" fmla="*/ 4780440 w 7467600"/>
              <a:gd name="connsiteY514" fmla="*/ 4470290 h 6858000"/>
              <a:gd name="connsiteX515" fmla="*/ 4898954 w 7467600"/>
              <a:gd name="connsiteY515" fmla="*/ 4662092 h 6858000"/>
              <a:gd name="connsiteX516" fmla="*/ 4900699 w 7467600"/>
              <a:gd name="connsiteY516" fmla="*/ 4670867 h 6858000"/>
              <a:gd name="connsiteX517" fmla="*/ 5714511 w 7467600"/>
              <a:gd name="connsiteY517" fmla="*/ 4663483 h 6858000"/>
              <a:gd name="connsiteX518" fmla="*/ 5464793 w 7467600"/>
              <a:gd name="connsiteY518" fmla="*/ 4393556 h 6858000"/>
              <a:gd name="connsiteX519" fmla="*/ 5461897 w 7467600"/>
              <a:gd name="connsiteY519" fmla="*/ 4390879 h 6858000"/>
              <a:gd name="connsiteX520" fmla="*/ 4294126 w 7467600"/>
              <a:gd name="connsiteY520" fmla="*/ 3303048 h 6858000"/>
              <a:gd name="connsiteX521" fmla="*/ 4305321 w 7467600"/>
              <a:gd name="connsiteY521" fmla="*/ 3256953 h 6858000"/>
              <a:gd name="connsiteX522" fmla="*/ 4949299 w 7467600"/>
              <a:gd name="connsiteY522" fmla="*/ 3766336 h 6858000"/>
              <a:gd name="connsiteX523" fmla="*/ 5291452 w 7467600"/>
              <a:gd name="connsiteY523" fmla="*/ 4076801 h 6858000"/>
              <a:gd name="connsiteX524" fmla="*/ 5434998 w 7467600"/>
              <a:gd name="connsiteY524" fmla="*/ 4254100 h 6858000"/>
              <a:gd name="connsiteX525" fmla="*/ 5351015 w 7467600"/>
              <a:gd name="connsiteY525" fmla="*/ 3760989 h 6858000"/>
              <a:gd name="connsiteX526" fmla="*/ 5413780 w 7467600"/>
              <a:gd name="connsiteY526" fmla="*/ 2966265 h 6858000"/>
              <a:gd name="connsiteX527" fmla="*/ 5425627 w 7467600"/>
              <a:gd name="connsiteY527" fmla="*/ 2954192 h 6858000"/>
              <a:gd name="connsiteX528" fmla="*/ 6604735 w 7467600"/>
              <a:gd name="connsiteY528" fmla="*/ 2041381 h 6858000"/>
              <a:gd name="connsiteX529" fmla="*/ 7204487 w 7467600"/>
              <a:gd name="connsiteY529" fmla="*/ 2742112 h 6858000"/>
              <a:gd name="connsiteX530" fmla="*/ 7131592 w 7467600"/>
              <a:gd name="connsiteY530" fmla="*/ 2672096 h 6858000"/>
              <a:gd name="connsiteX531" fmla="*/ 6996344 w 7467600"/>
              <a:gd name="connsiteY531" fmla="*/ 2518310 h 6858000"/>
              <a:gd name="connsiteX532" fmla="*/ 6735495 w 7467600"/>
              <a:gd name="connsiteY532" fmla="*/ 2196890 h 6858000"/>
              <a:gd name="connsiteX533" fmla="*/ 6721901 w 7467600"/>
              <a:gd name="connsiteY533" fmla="*/ 2179274 h 6858000"/>
              <a:gd name="connsiteX534" fmla="*/ 6604735 w 7467600"/>
              <a:gd name="connsiteY534" fmla="*/ 2041381 h 6858000"/>
              <a:gd name="connsiteX535" fmla="*/ 6591670 w 7467600"/>
              <a:gd name="connsiteY535" fmla="*/ 1988277 h 6858000"/>
              <a:gd name="connsiteX536" fmla="*/ 6747349 w 7467600"/>
              <a:gd name="connsiteY536" fmla="*/ 2160069 h 6858000"/>
              <a:gd name="connsiteX537" fmla="*/ 6760943 w 7467600"/>
              <a:gd name="connsiteY537" fmla="*/ 2177686 h 6858000"/>
              <a:gd name="connsiteX538" fmla="*/ 7021065 w 7467600"/>
              <a:gd name="connsiteY538" fmla="*/ 2498102 h 6858000"/>
              <a:gd name="connsiteX539" fmla="*/ 7155223 w 7467600"/>
              <a:gd name="connsiteY539" fmla="*/ 2650386 h 6858000"/>
              <a:gd name="connsiteX540" fmla="*/ 7203167 w 7467600"/>
              <a:gd name="connsiteY540" fmla="*/ 2697288 h 6858000"/>
              <a:gd name="connsiteX541" fmla="*/ 6937703 w 7467600"/>
              <a:gd name="connsiteY541" fmla="*/ 2321981 h 6858000"/>
              <a:gd name="connsiteX542" fmla="*/ 6591670 w 7467600"/>
              <a:gd name="connsiteY542" fmla="*/ 1988277 h 6858000"/>
              <a:gd name="connsiteX543" fmla="*/ 5798671 w 7467600"/>
              <a:gd name="connsiteY543" fmla="*/ 1981601 h 6858000"/>
              <a:gd name="connsiteX544" fmla="*/ 5754709 w 7467600"/>
              <a:gd name="connsiteY544" fmla="*/ 2071454 h 6858000"/>
              <a:gd name="connsiteX545" fmla="*/ 5763044 w 7467600"/>
              <a:gd name="connsiteY545" fmla="*/ 2842206 h 6858000"/>
              <a:gd name="connsiteX546" fmla="*/ 5764974 w 7467600"/>
              <a:gd name="connsiteY546" fmla="*/ 2799609 h 6858000"/>
              <a:gd name="connsiteX547" fmla="*/ 5767665 w 7467600"/>
              <a:gd name="connsiteY547" fmla="*/ 2666409 h 6858000"/>
              <a:gd name="connsiteX548" fmla="*/ 5763055 w 7467600"/>
              <a:gd name="connsiteY548" fmla="*/ 2579705 h 6858000"/>
              <a:gd name="connsiteX549" fmla="*/ 5758079 w 7467600"/>
              <a:gd name="connsiteY549" fmla="*/ 2492508 h 6858000"/>
              <a:gd name="connsiteX550" fmla="*/ 5779325 w 7467600"/>
              <a:gd name="connsiteY550" fmla="*/ 2197069 h 6858000"/>
              <a:gd name="connsiteX551" fmla="*/ 5798671 w 7467600"/>
              <a:gd name="connsiteY551" fmla="*/ 1981601 h 6858000"/>
              <a:gd name="connsiteX552" fmla="*/ 5829202 w 7467600"/>
              <a:gd name="connsiteY552" fmla="*/ 1971679 h 6858000"/>
              <a:gd name="connsiteX553" fmla="*/ 5809558 w 7467600"/>
              <a:gd name="connsiteY553" fmla="*/ 2198043 h 6858000"/>
              <a:gd name="connsiteX554" fmla="*/ 5788653 w 7467600"/>
              <a:gd name="connsiteY554" fmla="*/ 2489430 h 6858000"/>
              <a:gd name="connsiteX555" fmla="*/ 5793439 w 7467600"/>
              <a:gd name="connsiteY555" fmla="*/ 2575235 h 6858000"/>
              <a:gd name="connsiteX556" fmla="*/ 5796837 w 7467600"/>
              <a:gd name="connsiteY556" fmla="*/ 2637633 h 6858000"/>
              <a:gd name="connsiteX557" fmla="*/ 5818614 w 7467600"/>
              <a:gd name="connsiteY557" fmla="*/ 2473055 h 6858000"/>
              <a:gd name="connsiteX558" fmla="*/ 5829202 w 7467600"/>
              <a:gd name="connsiteY558" fmla="*/ 1971679 h 6858000"/>
              <a:gd name="connsiteX559" fmla="*/ 5911389 w 7467600"/>
              <a:gd name="connsiteY559" fmla="*/ 1898371 h 6858000"/>
              <a:gd name="connsiteX560" fmla="*/ 6237627 w 7467600"/>
              <a:gd name="connsiteY560" fmla="*/ 2231921 h 6858000"/>
              <a:gd name="connsiteX561" fmla="*/ 5911389 w 7467600"/>
              <a:gd name="connsiteY561" fmla="*/ 1898371 h 6858000"/>
              <a:gd name="connsiteX562" fmla="*/ 6944437 w 7467600"/>
              <a:gd name="connsiteY562" fmla="*/ 1575402 h 6858000"/>
              <a:gd name="connsiteX563" fmla="*/ 6304730 w 7467600"/>
              <a:gd name="connsiteY563" fmla="*/ 1766654 h 6858000"/>
              <a:gd name="connsiteX564" fmla="*/ 6944437 w 7467600"/>
              <a:gd name="connsiteY564" fmla="*/ 1575402 h 6858000"/>
              <a:gd name="connsiteX565" fmla="*/ 7019523 w 7467600"/>
              <a:gd name="connsiteY565" fmla="*/ 1519450 h 6858000"/>
              <a:gd name="connsiteX566" fmla="*/ 6298091 w 7467600"/>
              <a:gd name="connsiteY566" fmla="*/ 1737122 h 6858000"/>
              <a:gd name="connsiteX567" fmla="*/ 7019523 w 7467600"/>
              <a:gd name="connsiteY567" fmla="*/ 1519450 h 6858000"/>
              <a:gd name="connsiteX568" fmla="*/ 2399523 w 7467600"/>
              <a:gd name="connsiteY568" fmla="*/ 1428234 h 6858000"/>
              <a:gd name="connsiteX569" fmla="*/ 2224982 w 7467600"/>
              <a:gd name="connsiteY569" fmla="*/ 1826201 h 6858000"/>
              <a:gd name="connsiteX570" fmla="*/ 2096099 w 7467600"/>
              <a:gd name="connsiteY570" fmla="*/ 2345900 h 6858000"/>
              <a:gd name="connsiteX571" fmla="*/ 2283317 w 7467600"/>
              <a:gd name="connsiteY571" fmla="*/ 1796925 h 6858000"/>
              <a:gd name="connsiteX572" fmla="*/ 2399523 w 7467600"/>
              <a:gd name="connsiteY572" fmla="*/ 1428234 h 6858000"/>
              <a:gd name="connsiteX573" fmla="*/ 2448558 w 7467600"/>
              <a:gd name="connsiteY573" fmla="*/ 1373435 h 6858000"/>
              <a:gd name="connsiteX574" fmla="*/ 2312521 w 7467600"/>
              <a:gd name="connsiteY574" fmla="*/ 1806140 h 6858000"/>
              <a:gd name="connsiteX575" fmla="*/ 2127533 w 7467600"/>
              <a:gd name="connsiteY575" fmla="*/ 2348380 h 6858000"/>
              <a:gd name="connsiteX576" fmla="*/ 2358080 w 7467600"/>
              <a:gd name="connsiteY576" fmla="*/ 1866134 h 6858000"/>
              <a:gd name="connsiteX577" fmla="*/ 2407436 w 7467600"/>
              <a:gd name="connsiteY577" fmla="*/ 1651070 h 6858000"/>
              <a:gd name="connsiteX578" fmla="*/ 2448558 w 7467600"/>
              <a:gd name="connsiteY578" fmla="*/ 1373435 h 6858000"/>
              <a:gd name="connsiteX579" fmla="*/ 278707 w 7467600"/>
              <a:gd name="connsiteY579" fmla="*/ 1352270 h 6858000"/>
              <a:gd name="connsiteX580" fmla="*/ 321570 w 7467600"/>
              <a:gd name="connsiteY580" fmla="*/ 1861610 h 6858000"/>
              <a:gd name="connsiteX581" fmla="*/ 294281 w 7467600"/>
              <a:gd name="connsiteY581" fmla="*/ 1440658 h 6858000"/>
              <a:gd name="connsiteX582" fmla="*/ 278707 w 7467600"/>
              <a:gd name="connsiteY582" fmla="*/ 1352270 h 6858000"/>
              <a:gd name="connsiteX583" fmla="*/ 1423821 w 7467600"/>
              <a:gd name="connsiteY583" fmla="*/ 1351958 h 6858000"/>
              <a:gd name="connsiteX584" fmla="*/ 1638521 w 7467600"/>
              <a:gd name="connsiteY584" fmla="*/ 1908470 h 6858000"/>
              <a:gd name="connsiteX585" fmla="*/ 1754199 w 7467600"/>
              <a:gd name="connsiteY585" fmla="*/ 2149284 h 6858000"/>
              <a:gd name="connsiteX586" fmla="*/ 1908359 w 7467600"/>
              <a:gd name="connsiteY586" fmla="*/ 2364988 h 6858000"/>
              <a:gd name="connsiteX587" fmla="*/ 1647661 w 7467600"/>
              <a:gd name="connsiteY587" fmla="*/ 1825945 h 6858000"/>
              <a:gd name="connsiteX588" fmla="*/ 1423821 w 7467600"/>
              <a:gd name="connsiteY588" fmla="*/ 1351958 h 6858000"/>
              <a:gd name="connsiteX589" fmla="*/ 1431890 w 7467600"/>
              <a:gd name="connsiteY589" fmla="*/ 1306475 h 6858000"/>
              <a:gd name="connsiteX590" fmla="*/ 1507597 w 7467600"/>
              <a:gd name="connsiteY590" fmla="*/ 1446132 h 6858000"/>
              <a:gd name="connsiteX591" fmla="*/ 1674586 w 7467600"/>
              <a:gd name="connsiteY591" fmla="*/ 1813832 h 6858000"/>
              <a:gd name="connsiteX592" fmla="*/ 1815950 w 7467600"/>
              <a:gd name="connsiteY592" fmla="*/ 2128564 h 6858000"/>
              <a:gd name="connsiteX593" fmla="*/ 1984242 w 7467600"/>
              <a:gd name="connsiteY593" fmla="*/ 2430829 h 6858000"/>
              <a:gd name="connsiteX594" fmla="*/ 2014023 w 7467600"/>
              <a:gd name="connsiteY594" fmla="*/ 2450995 h 6858000"/>
              <a:gd name="connsiteX595" fmla="*/ 1747337 w 7467600"/>
              <a:gd name="connsiteY595" fmla="*/ 1855264 h 6858000"/>
              <a:gd name="connsiteX596" fmla="*/ 1533749 w 7467600"/>
              <a:gd name="connsiteY596" fmla="*/ 1478656 h 6858000"/>
              <a:gd name="connsiteX597" fmla="*/ 1431890 w 7467600"/>
              <a:gd name="connsiteY597" fmla="*/ 1306475 h 6858000"/>
              <a:gd name="connsiteX598" fmla="*/ 5052692 w 7467600"/>
              <a:gd name="connsiteY598" fmla="*/ 1292994 h 6858000"/>
              <a:gd name="connsiteX599" fmla="*/ 5200661 w 7467600"/>
              <a:gd name="connsiteY599" fmla="*/ 1635186 h 6858000"/>
              <a:gd name="connsiteX600" fmla="*/ 5297138 w 7467600"/>
              <a:gd name="connsiteY600" fmla="*/ 1906351 h 6858000"/>
              <a:gd name="connsiteX601" fmla="*/ 5052692 w 7467600"/>
              <a:gd name="connsiteY601" fmla="*/ 1292994 h 6858000"/>
              <a:gd name="connsiteX602" fmla="*/ 5009948 w 7467600"/>
              <a:gd name="connsiteY602" fmla="*/ 1273619 h 6858000"/>
              <a:gd name="connsiteX603" fmla="*/ 5121777 w 7467600"/>
              <a:gd name="connsiteY603" fmla="*/ 1654213 h 6858000"/>
              <a:gd name="connsiteX604" fmla="*/ 5293545 w 7467600"/>
              <a:gd name="connsiteY604" fmla="*/ 2072247 h 6858000"/>
              <a:gd name="connsiteX605" fmla="*/ 5294042 w 7467600"/>
              <a:gd name="connsiteY605" fmla="*/ 2065019 h 6858000"/>
              <a:gd name="connsiteX606" fmla="*/ 5171936 w 7467600"/>
              <a:gd name="connsiteY606" fmla="*/ 1647613 h 6858000"/>
              <a:gd name="connsiteX607" fmla="*/ 5009948 w 7467600"/>
              <a:gd name="connsiteY607" fmla="*/ 1273619 h 6858000"/>
              <a:gd name="connsiteX608" fmla="*/ 655236 w 7467600"/>
              <a:gd name="connsiteY608" fmla="*/ 1268632 h 6858000"/>
              <a:gd name="connsiteX609" fmla="*/ 839521 w 7467600"/>
              <a:gd name="connsiteY609" fmla="*/ 1685315 h 6858000"/>
              <a:gd name="connsiteX610" fmla="*/ 1109416 w 7467600"/>
              <a:gd name="connsiteY610" fmla="*/ 2061663 h 6858000"/>
              <a:gd name="connsiteX611" fmla="*/ 1298300 w 7467600"/>
              <a:gd name="connsiteY611" fmla="*/ 2247742 h 6858000"/>
              <a:gd name="connsiteX612" fmla="*/ 1125871 w 7467600"/>
              <a:gd name="connsiteY612" fmla="*/ 1989513 h 6858000"/>
              <a:gd name="connsiteX613" fmla="*/ 981574 w 7467600"/>
              <a:gd name="connsiteY613" fmla="*/ 1783157 h 6858000"/>
              <a:gd name="connsiteX614" fmla="*/ 922198 w 7467600"/>
              <a:gd name="connsiteY614" fmla="*/ 1677437 h 6858000"/>
              <a:gd name="connsiteX615" fmla="*/ 869293 w 7467600"/>
              <a:gd name="connsiteY615" fmla="*/ 1583214 h 6858000"/>
              <a:gd name="connsiteX616" fmla="*/ 751431 w 7467600"/>
              <a:gd name="connsiteY616" fmla="*/ 1405731 h 6858000"/>
              <a:gd name="connsiteX617" fmla="*/ 655236 w 7467600"/>
              <a:gd name="connsiteY617" fmla="*/ 1268632 h 6858000"/>
              <a:gd name="connsiteX618" fmla="*/ 6516292 w 7467600"/>
              <a:gd name="connsiteY618" fmla="*/ 1263064 h 6858000"/>
              <a:gd name="connsiteX619" fmla="*/ 5736320 w 7467600"/>
              <a:gd name="connsiteY619" fmla="*/ 1501803 h 6858000"/>
              <a:gd name="connsiteX620" fmla="*/ 6516292 w 7467600"/>
              <a:gd name="connsiteY620" fmla="*/ 1263064 h 6858000"/>
              <a:gd name="connsiteX621" fmla="*/ 291466 w 7467600"/>
              <a:gd name="connsiteY621" fmla="*/ 1250369 h 6858000"/>
              <a:gd name="connsiteX622" fmla="*/ 323180 w 7467600"/>
              <a:gd name="connsiteY622" fmla="*/ 1435283 h 6858000"/>
              <a:gd name="connsiteX623" fmla="*/ 349381 w 7467600"/>
              <a:gd name="connsiteY623" fmla="*/ 1875041 h 6858000"/>
              <a:gd name="connsiteX624" fmla="*/ 374363 w 7467600"/>
              <a:gd name="connsiteY624" fmla="*/ 1506494 h 6858000"/>
              <a:gd name="connsiteX625" fmla="*/ 302168 w 7467600"/>
              <a:gd name="connsiteY625" fmla="*/ 1274495 h 6858000"/>
              <a:gd name="connsiteX626" fmla="*/ 291466 w 7467600"/>
              <a:gd name="connsiteY626" fmla="*/ 1250369 h 6858000"/>
              <a:gd name="connsiteX627" fmla="*/ 678222 w 7467600"/>
              <a:gd name="connsiteY627" fmla="*/ 1248670 h 6858000"/>
              <a:gd name="connsiteX628" fmla="*/ 775536 w 7467600"/>
              <a:gd name="connsiteY628" fmla="*/ 1388015 h 6858000"/>
              <a:gd name="connsiteX629" fmla="*/ 894529 w 7467600"/>
              <a:gd name="connsiteY629" fmla="*/ 1567739 h 6858000"/>
              <a:gd name="connsiteX630" fmla="*/ 948000 w 7467600"/>
              <a:gd name="connsiteY630" fmla="*/ 1663088 h 6858000"/>
              <a:gd name="connsiteX631" fmla="*/ 1006812 w 7467600"/>
              <a:gd name="connsiteY631" fmla="*/ 1767683 h 6858000"/>
              <a:gd name="connsiteX632" fmla="*/ 1149133 w 7467600"/>
              <a:gd name="connsiteY632" fmla="*/ 1971513 h 6858000"/>
              <a:gd name="connsiteX633" fmla="*/ 1333952 w 7467600"/>
              <a:gd name="connsiteY633" fmla="*/ 2251620 h 6858000"/>
              <a:gd name="connsiteX634" fmla="*/ 1337329 w 7467600"/>
              <a:gd name="connsiteY634" fmla="*/ 2258350 h 6858000"/>
              <a:gd name="connsiteX635" fmla="*/ 1014726 w 7467600"/>
              <a:gd name="connsiteY635" fmla="*/ 1615556 h 6858000"/>
              <a:gd name="connsiteX636" fmla="*/ 678222 w 7467600"/>
              <a:gd name="connsiteY636" fmla="*/ 1248670 h 6858000"/>
              <a:gd name="connsiteX637" fmla="*/ 6691602 w 7467600"/>
              <a:gd name="connsiteY637" fmla="*/ 1140573 h 6858000"/>
              <a:gd name="connsiteX638" fmla="*/ 6571100 w 7467600"/>
              <a:gd name="connsiteY638" fmla="*/ 1183662 h 6858000"/>
              <a:gd name="connsiteX639" fmla="*/ 6241687 w 7467600"/>
              <a:gd name="connsiteY639" fmla="*/ 1257600 h 6858000"/>
              <a:gd name="connsiteX640" fmla="*/ 5693009 w 7467600"/>
              <a:gd name="connsiteY640" fmla="*/ 1478256 h 6858000"/>
              <a:gd name="connsiteX641" fmla="*/ 6548420 w 7467600"/>
              <a:gd name="connsiteY641" fmla="*/ 1214599 h 6858000"/>
              <a:gd name="connsiteX642" fmla="*/ 6605473 w 7467600"/>
              <a:gd name="connsiteY642" fmla="*/ 1184686 h 6858000"/>
              <a:gd name="connsiteX643" fmla="*/ 6691602 w 7467600"/>
              <a:gd name="connsiteY643" fmla="*/ 1140573 h 6858000"/>
              <a:gd name="connsiteX644" fmla="*/ 4002475 w 7467600"/>
              <a:gd name="connsiteY644" fmla="*/ 1037802 h 6858000"/>
              <a:gd name="connsiteX645" fmla="*/ 4000324 w 7467600"/>
              <a:gd name="connsiteY645" fmla="*/ 1039362 h 6858000"/>
              <a:gd name="connsiteX646" fmla="*/ 4002862 w 7467600"/>
              <a:gd name="connsiteY646" fmla="*/ 1042866 h 6858000"/>
              <a:gd name="connsiteX647" fmla="*/ 4002475 w 7467600"/>
              <a:gd name="connsiteY647" fmla="*/ 1037802 h 6858000"/>
              <a:gd name="connsiteX648" fmla="*/ 506322 w 7467600"/>
              <a:gd name="connsiteY648" fmla="*/ 1020997 h 6858000"/>
              <a:gd name="connsiteX649" fmla="*/ 533068 w 7467600"/>
              <a:gd name="connsiteY649" fmla="*/ 1029409 h 6858000"/>
              <a:gd name="connsiteX650" fmla="*/ 1232525 w 7467600"/>
              <a:gd name="connsiteY650" fmla="*/ 1804675 h 6858000"/>
              <a:gd name="connsiteX651" fmla="*/ 1388858 w 7467600"/>
              <a:gd name="connsiteY651" fmla="*/ 2368011 h 6858000"/>
              <a:gd name="connsiteX652" fmla="*/ 1384098 w 7467600"/>
              <a:gd name="connsiteY652" fmla="*/ 2378125 h 6858000"/>
              <a:gd name="connsiteX653" fmla="*/ 1425393 w 7467600"/>
              <a:gd name="connsiteY653" fmla="*/ 2589124 h 6858000"/>
              <a:gd name="connsiteX654" fmla="*/ 1424001 w 7467600"/>
              <a:gd name="connsiteY654" fmla="*/ 2597541 h 6858000"/>
              <a:gd name="connsiteX655" fmla="*/ 2152729 w 7467600"/>
              <a:gd name="connsiteY655" fmla="*/ 2864487 h 6858000"/>
              <a:gd name="connsiteX656" fmla="*/ 2020609 w 7467600"/>
              <a:gd name="connsiteY656" fmla="*/ 2539671 h 6858000"/>
              <a:gd name="connsiteX657" fmla="*/ 2018920 w 7467600"/>
              <a:gd name="connsiteY657" fmla="*/ 2536309 h 6858000"/>
              <a:gd name="connsiteX658" fmla="*/ 1342441 w 7467600"/>
              <a:gd name="connsiteY658" fmla="*/ 1173017 h 6858000"/>
              <a:gd name="connsiteX659" fmla="*/ 1367925 w 7467600"/>
              <a:gd name="connsiteY659" fmla="*/ 1135648 h 6858000"/>
              <a:gd name="connsiteX660" fmla="*/ 1771401 w 7467600"/>
              <a:gd name="connsiteY660" fmla="*/ 1806673 h 6858000"/>
              <a:gd name="connsiteX661" fmla="*/ 1972385 w 7467600"/>
              <a:gd name="connsiteY661" fmla="*/ 2198735 h 6858000"/>
              <a:gd name="connsiteX662" fmla="*/ 2040892 w 7467600"/>
              <a:gd name="connsiteY662" fmla="*/ 2405205 h 6858000"/>
              <a:gd name="connsiteX663" fmla="*/ 2131689 w 7467600"/>
              <a:gd name="connsiteY663" fmla="*/ 1936926 h 6858000"/>
              <a:gd name="connsiteX664" fmla="*/ 2454820 w 7467600"/>
              <a:gd name="connsiteY664" fmla="*/ 1248808 h 6858000"/>
              <a:gd name="connsiteX665" fmla="*/ 2492512 w 7467600"/>
              <a:gd name="connsiteY665" fmla="*/ 1302920 h 6858000"/>
              <a:gd name="connsiteX666" fmla="*/ 2081216 w 7467600"/>
              <a:gd name="connsiteY666" fmla="*/ 2527513 h 6858000"/>
              <a:gd name="connsiteX667" fmla="*/ 2081211 w 7467600"/>
              <a:gd name="connsiteY667" fmla="*/ 2528916 h 6858000"/>
              <a:gd name="connsiteX668" fmla="*/ 2199067 w 7467600"/>
              <a:gd name="connsiteY668" fmla="*/ 2884061 h 6858000"/>
              <a:gd name="connsiteX669" fmla="*/ 3192586 w 7467600"/>
              <a:gd name="connsiteY669" fmla="*/ 3411496 h 6858000"/>
              <a:gd name="connsiteX670" fmla="*/ 3182620 w 7467600"/>
              <a:gd name="connsiteY670" fmla="*/ 3483279 h 6858000"/>
              <a:gd name="connsiteX671" fmla="*/ 2435119 w 7467600"/>
              <a:gd name="connsiteY671" fmla="*/ 3080173 h 6858000"/>
              <a:gd name="connsiteX672" fmla="*/ 2410152 w 7467600"/>
              <a:gd name="connsiteY672" fmla="*/ 3063751 h 6858000"/>
              <a:gd name="connsiteX673" fmla="*/ 2408099 w 7467600"/>
              <a:gd name="connsiteY673" fmla="*/ 3064403 h 6858000"/>
              <a:gd name="connsiteX674" fmla="*/ 2407218 w 7467600"/>
              <a:gd name="connsiteY674" fmla="*/ 3070324 h 6858000"/>
              <a:gd name="connsiteX675" fmla="*/ 2380138 w 7467600"/>
              <a:gd name="connsiteY675" fmla="*/ 3099341 h 6858000"/>
              <a:gd name="connsiteX676" fmla="*/ 1765923 w 7467600"/>
              <a:gd name="connsiteY676" fmla="*/ 3581043 h 6858000"/>
              <a:gd name="connsiteX677" fmla="*/ 1702258 w 7467600"/>
              <a:gd name="connsiteY677" fmla="*/ 3612286 h 6858000"/>
              <a:gd name="connsiteX678" fmla="*/ 1538370 w 7467600"/>
              <a:gd name="connsiteY678" fmla="*/ 3811804 h 6858000"/>
              <a:gd name="connsiteX679" fmla="*/ 542867 w 7467600"/>
              <a:gd name="connsiteY679" fmla="*/ 4944092 h 6858000"/>
              <a:gd name="connsiteX680" fmla="*/ 515800 w 7467600"/>
              <a:gd name="connsiteY680" fmla="*/ 4862180 h 6858000"/>
              <a:gd name="connsiteX681" fmla="*/ 909145 w 7467600"/>
              <a:gd name="connsiteY681" fmla="*/ 4199225 h 6858000"/>
              <a:gd name="connsiteX682" fmla="*/ 1214067 w 7467600"/>
              <a:gd name="connsiteY682" fmla="*/ 3908561 h 6858000"/>
              <a:gd name="connsiteX683" fmla="*/ 640967 w 7467600"/>
              <a:gd name="connsiteY683" fmla="*/ 4105601 h 6858000"/>
              <a:gd name="connsiteX684" fmla="*/ 112563 w 7467600"/>
              <a:gd name="connsiteY684" fmla="*/ 4396952 h 6858000"/>
              <a:gd name="connsiteX685" fmla="*/ 0 w 7467600"/>
              <a:gd name="connsiteY685" fmla="*/ 4466006 h 6858000"/>
              <a:gd name="connsiteX686" fmla="*/ 0 w 7467600"/>
              <a:gd name="connsiteY686" fmla="*/ 4233763 h 6858000"/>
              <a:gd name="connsiteX687" fmla="*/ 36881 w 7467600"/>
              <a:gd name="connsiteY687" fmla="*/ 4200118 h 6858000"/>
              <a:gd name="connsiteX688" fmla="*/ 910534 w 7467600"/>
              <a:gd name="connsiteY688" fmla="*/ 3629753 h 6858000"/>
              <a:gd name="connsiteX689" fmla="*/ 1578717 w 7467600"/>
              <a:gd name="connsiteY689" fmla="*/ 3575982 h 6858000"/>
              <a:gd name="connsiteX690" fmla="*/ 2338780 w 7467600"/>
              <a:gd name="connsiteY690" fmla="*/ 3033725 h 6858000"/>
              <a:gd name="connsiteX691" fmla="*/ 1807991 w 7467600"/>
              <a:gd name="connsiteY691" fmla="*/ 2807184 h 6858000"/>
              <a:gd name="connsiteX692" fmla="*/ 1416358 w 7467600"/>
              <a:gd name="connsiteY692" fmla="*/ 3112571 h 6858000"/>
              <a:gd name="connsiteX693" fmla="*/ 939066 w 7467600"/>
              <a:gd name="connsiteY693" fmla="*/ 3378798 h 6858000"/>
              <a:gd name="connsiteX694" fmla="*/ 115099 w 7467600"/>
              <a:gd name="connsiteY694" fmla="*/ 3607650 h 6858000"/>
              <a:gd name="connsiteX695" fmla="*/ 97284 w 7467600"/>
              <a:gd name="connsiteY695" fmla="*/ 3520393 h 6858000"/>
              <a:gd name="connsiteX696" fmla="*/ 922050 w 7467600"/>
              <a:gd name="connsiteY696" fmla="*/ 3074867 h 6858000"/>
              <a:gd name="connsiteX697" fmla="*/ 1405265 w 7467600"/>
              <a:gd name="connsiteY697" fmla="*/ 3016319 h 6858000"/>
              <a:gd name="connsiteX698" fmla="*/ 1407512 w 7467600"/>
              <a:gd name="connsiteY698" fmla="*/ 3018001 h 6858000"/>
              <a:gd name="connsiteX699" fmla="*/ 1726266 w 7467600"/>
              <a:gd name="connsiteY699" fmla="*/ 2777274 h 6858000"/>
              <a:gd name="connsiteX700" fmla="*/ 625390 w 7467600"/>
              <a:gd name="connsiteY700" fmla="*/ 2514541 h 6858000"/>
              <a:gd name="connsiteX701" fmla="*/ 619799 w 7467600"/>
              <a:gd name="connsiteY701" fmla="*/ 2527180 h 6858000"/>
              <a:gd name="connsiteX702" fmla="*/ 310030 w 7467600"/>
              <a:gd name="connsiteY702" fmla="*/ 2771818 h 6858000"/>
              <a:gd name="connsiteX703" fmla="*/ 173877 w 7467600"/>
              <a:gd name="connsiteY703" fmla="*/ 2937056 h 6858000"/>
              <a:gd name="connsiteX704" fmla="*/ 77889 w 7467600"/>
              <a:gd name="connsiteY704" fmla="*/ 3138440 h 6858000"/>
              <a:gd name="connsiteX705" fmla="*/ 0 w 7467600"/>
              <a:gd name="connsiteY705" fmla="*/ 3271395 h 6858000"/>
              <a:gd name="connsiteX706" fmla="*/ 0 w 7467600"/>
              <a:gd name="connsiteY706" fmla="*/ 3153002 h 6858000"/>
              <a:gd name="connsiteX707" fmla="*/ 2386 w 7467600"/>
              <a:gd name="connsiteY707" fmla="*/ 3149203 h 6858000"/>
              <a:gd name="connsiteX708" fmla="*/ 89753 w 7467600"/>
              <a:gd name="connsiteY708" fmla="*/ 2987702 h 6858000"/>
              <a:gd name="connsiteX709" fmla="*/ 76869 w 7467600"/>
              <a:gd name="connsiteY709" fmla="*/ 3005404 h 6858000"/>
              <a:gd name="connsiteX710" fmla="*/ 32049 w 7467600"/>
              <a:gd name="connsiteY710" fmla="*/ 3065814 h 6858000"/>
              <a:gd name="connsiteX711" fmla="*/ 0 w 7467600"/>
              <a:gd name="connsiteY711" fmla="*/ 3108744 h 6858000"/>
              <a:gd name="connsiteX712" fmla="*/ 0 w 7467600"/>
              <a:gd name="connsiteY712" fmla="*/ 3058059 h 6858000"/>
              <a:gd name="connsiteX713" fmla="*/ 7610 w 7467600"/>
              <a:gd name="connsiteY713" fmla="*/ 3047889 h 6858000"/>
              <a:gd name="connsiteX714" fmla="*/ 52419 w 7467600"/>
              <a:gd name="connsiteY714" fmla="*/ 2987479 h 6858000"/>
              <a:gd name="connsiteX715" fmla="*/ 59142 w 7467600"/>
              <a:gd name="connsiteY715" fmla="*/ 2978488 h 6858000"/>
              <a:gd name="connsiteX716" fmla="*/ 0 w 7467600"/>
              <a:gd name="connsiteY716" fmla="*/ 3015334 h 6858000"/>
              <a:gd name="connsiteX717" fmla="*/ 0 w 7467600"/>
              <a:gd name="connsiteY717" fmla="*/ 2914286 h 6858000"/>
              <a:gd name="connsiteX718" fmla="*/ 36383 w 7467600"/>
              <a:gd name="connsiteY718" fmla="*/ 2901128 h 6858000"/>
              <a:gd name="connsiteX719" fmla="*/ 156329 w 7467600"/>
              <a:gd name="connsiteY719" fmla="*/ 2840533 h 6858000"/>
              <a:gd name="connsiteX720" fmla="*/ 358355 w 7467600"/>
              <a:gd name="connsiteY720" fmla="*/ 2620471 h 6858000"/>
              <a:gd name="connsiteX721" fmla="*/ 510577 w 7467600"/>
              <a:gd name="connsiteY721" fmla="*/ 2501244 h 6858000"/>
              <a:gd name="connsiteX722" fmla="*/ 211967 w 7467600"/>
              <a:gd name="connsiteY722" fmla="*/ 2479171 h 6858000"/>
              <a:gd name="connsiteX723" fmla="*/ 0 w 7467600"/>
              <a:gd name="connsiteY723" fmla="*/ 2476398 h 6858000"/>
              <a:gd name="connsiteX724" fmla="*/ 0 w 7467600"/>
              <a:gd name="connsiteY724" fmla="*/ 2389189 h 6858000"/>
              <a:gd name="connsiteX725" fmla="*/ 103062 w 7467600"/>
              <a:gd name="connsiteY725" fmla="*/ 2389518 h 6858000"/>
              <a:gd name="connsiteX726" fmla="*/ 510734 w 7467600"/>
              <a:gd name="connsiteY726" fmla="*/ 2416201 h 6858000"/>
              <a:gd name="connsiteX727" fmla="*/ 279257 w 7467600"/>
              <a:gd name="connsiteY727" fmla="*/ 2092102 h 6858000"/>
              <a:gd name="connsiteX728" fmla="*/ 65265 w 7467600"/>
              <a:gd name="connsiteY728" fmla="*/ 2006049 h 6858000"/>
              <a:gd name="connsiteX729" fmla="*/ 0 w 7467600"/>
              <a:gd name="connsiteY729" fmla="*/ 1982532 h 6858000"/>
              <a:gd name="connsiteX730" fmla="*/ 0 w 7467600"/>
              <a:gd name="connsiteY730" fmla="*/ 1912789 h 6858000"/>
              <a:gd name="connsiteX731" fmla="*/ 97460 w 7467600"/>
              <a:gd name="connsiteY731" fmla="*/ 1953725 h 6858000"/>
              <a:gd name="connsiteX732" fmla="*/ 221272 w 7467600"/>
              <a:gd name="connsiteY732" fmla="*/ 1980766 h 6858000"/>
              <a:gd name="connsiteX733" fmla="*/ 116765 w 7467600"/>
              <a:gd name="connsiteY733" fmla="*/ 1911033 h 6858000"/>
              <a:gd name="connsiteX734" fmla="*/ 16405 w 7467600"/>
              <a:gd name="connsiteY734" fmla="*/ 1803412 h 6858000"/>
              <a:gd name="connsiteX735" fmla="*/ 0 w 7467600"/>
              <a:gd name="connsiteY735" fmla="*/ 1784777 h 6858000"/>
              <a:gd name="connsiteX736" fmla="*/ 0 w 7467600"/>
              <a:gd name="connsiteY736" fmla="*/ 1740082 h 6858000"/>
              <a:gd name="connsiteX737" fmla="*/ 39394 w 7467600"/>
              <a:gd name="connsiteY737" fmla="*/ 1784856 h 6858000"/>
              <a:gd name="connsiteX738" fmla="*/ 135813 w 7467600"/>
              <a:gd name="connsiteY738" fmla="*/ 1888838 h 6858000"/>
              <a:gd name="connsiteX739" fmla="*/ 242575 w 7467600"/>
              <a:gd name="connsiteY739" fmla="*/ 1958841 h 6858000"/>
              <a:gd name="connsiteX740" fmla="*/ 82197 w 7467600"/>
              <a:gd name="connsiteY740" fmla="*/ 1754826 h 6858000"/>
              <a:gd name="connsiteX741" fmla="*/ 0 w 7467600"/>
              <a:gd name="connsiteY741" fmla="*/ 1679650 h 6858000"/>
              <a:gd name="connsiteX742" fmla="*/ 0 w 7467600"/>
              <a:gd name="connsiteY742" fmla="*/ 1602463 h 6858000"/>
              <a:gd name="connsiteX743" fmla="*/ 84689 w 7467600"/>
              <a:gd name="connsiteY743" fmla="*/ 1677442 h 6858000"/>
              <a:gd name="connsiteX744" fmla="*/ 298437 w 7467600"/>
              <a:gd name="connsiteY744" fmla="*/ 1968019 h 6858000"/>
              <a:gd name="connsiteX745" fmla="*/ 227269 w 7467600"/>
              <a:gd name="connsiteY745" fmla="*/ 1114064 h 6858000"/>
              <a:gd name="connsiteX746" fmla="*/ 248003 w 7467600"/>
              <a:gd name="connsiteY746" fmla="*/ 1089613 h 6858000"/>
              <a:gd name="connsiteX747" fmla="*/ 427020 w 7467600"/>
              <a:gd name="connsiteY747" fmla="*/ 1619803 h 6858000"/>
              <a:gd name="connsiteX748" fmla="*/ 340345 w 7467600"/>
              <a:gd name="connsiteY748" fmla="*/ 2027739 h 6858000"/>
              <a:gd name="connsiteX749" fmla="*/ 360865 w 7467600"/>
              <a:gd name="connsiteY749" fmla="*/ 2044827 h 6858000"/>
              <a:gd name="connsiteX750" fmla="*/ 560414 w 7467600"/>
              <a:gd name="connsiteY750" fmla="*/ 2421457 h 6858000"/>
              <a:gd name="connsiteX751" fmla="*/ 1359703 w 7467600"/>
              <a:gd name="connsiteY751" fmla="*/ 2578554 h 6858000"/>
              <a:gd name="connsiteX752" fmla="*/ 1359422 w 7467600"/>
              <a:gd name="connsiteY752" fmla="*/ 2577994 h 6858000"/>
              <a:gd name="connsiteX753" fmla="*/ 828701 w 7467600"/>
              <a:gd name="connsiteY753" fmla="*/ 1839520 h 6858000"/>
              <a:gd name="connsiteX754" fmla="*/ 494427 w 7467600"/>
              <a:gd name="connsiteY754" fmla="*/ 1092333 h 6858000"/>
              <a:gd name="connsiteX755" fmla="*/ 506322 w 7467600"/>
              <a:gd name="connsiteY755" fmla="*/ 1020997 h 6858000"/>
              <a:gd name="connsiteX756" fmla="*/ 4570198 w 7467600"/>
              <a:gd name="connsiteY756" fmla="*/ 978081 h 6858000"/>
              <a:gd name="connsiteX757" fmla="*/ 4523691 w 7467600"/>
              <a:gd name="connsiteY757" fmla="*/ 1127776 h 6858000"/>
              <a:gd name="connsiteX758" fmla="*/ 4509875 w 7467600"/>
              <a:gd name="connsiteY758" fmla="*/ 1167552 h 6858000"/>
              <a:gd name="connsiteX759" fmla="*/ 4478168 w 7467600"/>
              <a:gd name="connsiteY759" fmla="*/ 1260735 h 6858000"/>
              <a:gd name="connsiteX760" fmla="*/ 4409309 w 7467600"/>
              <a:gd name="connsiteY760" fmla="*/ 1666996 h 6858000"/>
              <a:gd name="connsiteX761" fmla="*/ 4370031 w 7467600"/>
              <a:gd name="connsiteY761" fmla="*/ 1955666 h 6858000"/>
              <a:gd name="connsiteX762" fmla="*/ 4570198 w 7467600"/>
              <a:gd name="connsiteY762" fmla="*/ 978081 h 6858000"/>
              <a:gd name="connsiteX763" fmla="*/ 4557898 w 7467600"/>
              <a:gd name="connsiteY763" fmla="*/ 900011 h 6858000"/>
              <a:gd name="connsiteX764" fmla="*/ 4344840 w 7467600"/>
              <a:gd name="connsiteY764" fmla="*/ 1922038 h 6858000"/>
              <a:gd name="connsiteX765" fmla="*/ 4378710 w 7467600"/>
              <a:gd name="connsiteY765" fmla="*/ 1665516 h 6858000"/>
              <a:gd name="connsiteX766" fmla="*/ 4448798 w 7467600"/>
              <a:gd name="connsiteY766" fmla="*/ 1253024 h 6858000"/>
              <a:gd name="connsiteX767" fmla="*/ 4480315 w 7467600"/>
              <a:gd name="connsiteY767" fmla="*/ 1158454 h 6858000"/>
              <a:gd name="connsiteX768" fmla="*/ 4494133 w 7467600"/>
              <a:gd name="connsiteY768" fmla="*/ 1118676 h 6858000"/>
              <a:gd name="connsiteX769" fmla="*/ 4557898 w 7467600"/>
              <a:gd name="connsiteY769" fmla="*/ 900011 h 6858000"/>
              <a:gd name="connsiteX770" fmla="*/ 5870151 w 7467600"/>
              <a:gd name="connsiteY770" fmla="*/ 898890 h 6858000"/>
              <a:gd name="connsiteX771" fmla="*/ 5861335 w 7467600"/>
              <a:gd name="connsiteY771" fmla="*/ 899177 h 6858000"/>
              <a:gd name="connsiteX772" fmla="*/ 5843702 w 7467600"/>
              <a:gd name="connsiteY772" fmla="*/ 899748 h 6858000"/>
              <a:gd name="connsiteX773" fmla="*/ 5651107 w 7467600"/>
              <a:gd name="connsiteY773" fmla="*/ 920306 h 6858000"/>
              <a:gd name="connsiteX774" fmla="*/ 5459407 w 7467600"/>
              <a:gd name="connsiteY774" fmla="*/ 940975 h 6858000"/>
              <a:gd name="connsiteX775" fmla="*/ 5374846 w 7467600"/>
              <a:gd name="connsiteY775" fmla="*/ 941988 h 6858000"/>
              <a:gd name="connsiteX776" fmla="*/ 5256105 w 7467600"/>
              <a:gd name="connsiteY776" fmla="*/ 945632 h 6858000"/>
              <a:gd name="connsiteX777" fmla="*/ 5107071 w 7467600"/>
              <a:gd name="connsiteY777" fmla="*/ 969720 h 6858000"/>
              <a:gd name="connsiteX778" fmla="*/ 4998681 w 7467600"/>
              <a:gd name="connsiteY778" fmla="*/ 988771 h 6858000"/>
              <a:gd name="connsiteX779" fmla="*/ 5870151 w 7467600"/>
              <a:gd name="connsiteY779" fmla="*/ 898890 h 6858000"/>
              <a:gd name="connsiteX780" fmla="*/ 5504425 w 7467600"/>
              <a:gd name="connsiteY780" fmla="*/ 848067 h 6858000"/>
              <a:gd name="connsiteX781" fmla="*/ 4968849 w 7467600"/>
              <a:gd name="connsiteY781" fmla="*/ 962318 h 6858000"/>
              <a:gd name="connsiteX782" fmla="*/ 5104039 w 7467600"/>
              <a:gd name="connsiteY782" fmla="*/ 940634 h 6858000"/>
              <a:gd name="connsiteX783" fmla="*/ 5256311 w 7467600"/>
              <a:gd name="connsiteY783" fmla="*/ 916490 h 6858000"/>
              <a:gd name="connsiteX784" fmla="*/ 5377381 w 7467600"/>
              <a:gd name="connsiteY784" fmla="*/ 912671 h 6858000"/>
              <a:gd name="connsiteX785" fmla="*/ 5460148 w 7467600"/>
              <a:gd name="connsiteY785" fmla="*/ 911442 h 6858000"/>
              <a:gd name="connsiteX786" fmla="*/ 5648971 w 7467600"/>
              <a:gd name="connsiteY786" fmla="*/ 891331 h 6858000"/>
              <a:gd name="connsiteX787" fmla="*/ 5844807 w 7467600"/>
              <a:gd name="connsiteY787" fmla="*/ 870718 h 6858000"/>
              <a:gd name="connsiteX788" fmla="*/ 5862975 w 7467600"/>
              <a:gd name="connsiteY788" fmla="*/ 869756 h 6858000"/>
              <a:gd name="connsiteX789" fmla="*/ 5920887 w 7467600"/>
              <a:gd name="connsiteY789" fmla="*/ 865929 h 6858000"/>
              <a:gd name="connsiteX790" fmla="*/ 5504425 w 7467600"/>
              <a:gd name="connsiteY790" fmla="*/ 848067 h 6858000"/>
              <a:gd name="connsiteX791" fmla="*/ 3607114 w 7467600"/>
              <a:gd name="connsiteY791" fmla="*/ 467441 h 6858000"/>
              <a:gd name="connsiteX792" fmla="*/ 3296242 w 7467600"/>
              <a:gd name="connsiteY792" fmla="*/ 807991 h 6858000"/>
              <a:gd name="connsiteX793" fmla="*/ 3174674 w 7467600"/>
              <a:gd name="connsiteY793" fmla="*/ 919759 h 6858000"/>
              <a:gd name="connsiteX794" fmla="*/ 3042978 w 7467600"/>
              <a:gd name="connsiteY794" fmla="*/ 1054894 h 6858000"/>
              <a:gd name="connsiteX795" fmla="*/ 2968914 w 7467600"/>
              <a:gd name="connsiteY795" fmla="*/ 1133756 h 6858000"/>
              <a:gd name="connsiteX796" fmla="*/ 3103823 w 7467600"/>
              <a:gd name="connsiteY796" fmla="*/ 1026814 h 6858000"/>
              <a:gd name="connsiteX797" fmla="*/ 3607114 w 7467600"/>
              <a:gd name="connsiteY797" fmla="*/ 467441 h 6858000"/>
              <a:gd name="connsiteX798" fmla="*/ 3744487 w 7467600"/>
              <a:gd name="connsiteY798" fmla="*/ 383136 h 6858000"/>
              <a:gd name="connsiteX799" fmla="*/ 3970213 w 7467600"/>
              <a:gd name="connsiteY799" fmla="*/ 995559 h 6858000"/>
              <a:gd name="connsiteX800" fmla="*/ 3744487 w 7467600"/>
              <a:gd name="connsiteY800" fmla="*/ 383136 h 6858000"/>
              <a:gd name="connsiteX801" fmla="*/ 3624562 w 7467600"/>
              <a:gd name="connsiteY801" fmla="*/ 367041 h 6858000"/>
              <a:gd name="connsiteX802" fmla="*/ 3489712 w 7467600"/>
              <a:gd name="connsiteY802" fmla="*/ 485386 h 6858000"/>
              <a:gd name="connsiteX803" fmla="*/ 3182994 w 7467600"/>
              <a:gd name="connsiteY803" fmla="*/ 828265 h 6858000"/>
              <a:gd name="connsiteX804" fmla="*/ 2892114 w 7467600"/>
              <a:gd name="connsiteY804" fmla="*/ 1172635 h 6858000"/>
              <a:gd name="connsiteX805" fmla="*/ 3021459 w 7467600"/>
              <a:gd name="connsiteY805" fmla="*/ 1035385 h 6858000"/>
              <a:gd name="connsiteX806" fmla="*/ 3153873 w 7467600"/>
              <a:gd name="connsiteY806" fmla="*/ 898971 h 6858000"/>
              <a:gd name="connsiteX807" fmla="*/ 3276511 w 7467600"/>
              <a:gd name="connsiteY807" fmla="*/ 786423 h 6858000"/>
              <a:gd name="connsiteX808" fmla="*/ 3584154 w 7467600"/>
              <a:gd name="connsiteY808" fmla="*/ 448218 h 6858000"/>
              <a:gd name="connsiteX809" fmla="*/ 3624562 w 7467600"/>
              <a:gd name="connsiteY809" fmla="*/ 367041 h 6858000"/>
              <a:gd name="connsiteX810" fmla="*/ 3766672 w 7467600"/>
              <a:gd name="connsiteY810" fmla="*/ 359429 h 6858000"/>
              <a:gd name="connsiteX811" fmla="*/ 3996338 w 7467600"/>
              <a:gd name="connsiteY811" fmla="*/ 968237 h 6858000"/>
              <a:gd name="connsiteX812" fmla="*/ 3766672 w 7467600"/>
              <a:gd name="connsiteY812" fmla="*/ 359429 h 6858000"/>
              <a:gd name="connsiteX813" fmla="*/ 5805386 w 7467600"/>
              <a:gd name="connsiteY813" fmla="*/ 239240 h 6858000"/>
              <a:gd name="connsiteX814" fmla="*/ 5736947 w 7467600"/>
              <a:gd name="connsiteY814" fmla="*/ 261367 h 6858000"/>
              <a:gd name="connsiteX815" fmla="*/ 5427012 w 7467600"/>
              <a:gd name="connsiteY815" fmla="*/ 311272 h 6858000"/>
              <a:gd name="connsiteX816" fmla="*/ 5147818 w 7467600"/>
              <a:gd name="connsiteY816" fmla="*/ 322112 h 6858000"/>
              <a:gd name="connsiteX817" fmla="*/ 5060854 w 7467600"/>
              <a:gd name="connsiteY817" fmla="*/ 311882 h 6858000"/>
              <a:gd name="connsiteX818" fmla="*/ 4945989 w 7467600"/>
              <a:gd name="connsiteY818" fmla="*/ 300516 h 6858000"/>
              <a:gd name="connsiteX819" fmla="*/ 5410479 w 7467600"/>
              <a:gd name="connsiteY819" fmla="*/ 348434 h 6858000"/>
              <a:gd name="connsiteX820" fmla="*/ 5805386 w 7467600"/>
              <a:gd name="connsiteY820" fmla="*/ 239240 h 6858000"/>
              <a:gd name="connsiteX821" fmla="*/ 5905192 w 7467600"/>
              <a:gd name="connsiteY821" fmla="*/ 163079 h 6858000"/>
              <a:gd name="connsiteX822" fmla="*/ 5865655 w 7467600"/>
              <a:gd name="connsiteY822" fmla="*/ 171901 h 6858000"/>
              <a:gd name="connsiteX823" fmla="*/ 5259740 w 7467600"/>
              <a:gd name="connsiteY823" fmla="*/ 257013 h 6858000"/>
              <a:gd name="connsiteX824" fmla="*/ 5208466 w 7467600"/>
              <a:gd name="connsiteY824" fmla="*/ 257550 h 6858000"/>
              <a:gd name="connsiteX825" fmla="*/ 4980204 w 7467600"/>
              <a:gd name="connsiteY825" fmla="*/ 271903 h 6858000"/>
              <a:gd name="connsiteX826" fmla="*/ 5068068 w 7467600"/>
              <a:gd name="connsiteY826" fmla="*/ 282244 h 6858000"/>
              <a:gd name="connsiteX827" fmla="*/ 5153231 w 7467600"/>
              <a:gd name="connsiteY827" fmla="*/ 292240 h 6858000"/>
              <a:gd name="connsiteX828" fmla="*/ 5426491 w 7467600"/>
              <a:gd name="connsiteY828" fmla="*/ 281128 h 6858000"/>
              <a:gd name="connsiteX829" fmla="*/ 5731212 w 7467600"/>
              <a:gd name="connsiteY829" fmla="*/ 231951 h 6858000"/>
              <a:gd name="connsiteX830" fmla="*/ 5905192 w 7467600"/>
              <a:gd name="connsiteY830" fmla="*/ 163079 h 6858000"/>
              <a:gd name="connsiteX831" fmla="*/ 5944437 w 7467600"/>
              <a:gd name="connsiteY831" fmla="*/ 113829 h 6858000"/>
              <a:gd name="connsiteX832" fmla="*/ 5825032 w 7467600"/>
              <a:gd name="connsiteY832" fmla="*/ 146405 h 6858000"/>
              <a:gd name="connsiteX833" fmla="*/ 4955599 w 7467600"/>
              <a:gd name="connsiteY833" fmla="*/ 247008 h 6858000"/>
              <a:gd name="connsiteX834" fmla="*/ 5210104 w 7467600"/>
              <a:gd name="connsiteY834" fmla="*/ 228123 h 6858000"/>
              <a:gd name="connsiteX835" fmla="*/ 5261015 w 7467600"/>
              <a:gd name="connsiteY835" fmla="*/ 227087 h 6858000"/>
              <a:gd name="connsiteX836" fmla="*/ 5861181 w 7467600"/>
              <a:gd name="connsiteY836" fmla="*/ 143093 h 6858000"/>
              <a:gd name="connsiteX837" fmla="*/ 5961252 w 7467600"/>
              <a:gd name="connsiteY837" fmla="*/ 114820 h 6858000"/>
              <a:gd name="connsiteX838" fmla="*/ 5944437 w 7467600"/>
              <a:gd name="connsiteY838" fmla="*/ 113829 h 6858000"/>
              <a:gd name="connsiteX839" fmla="*/ 3882765 w 7467600"/>
              <a:gd name="connsiteY839" fmla="*/ 0 h 6858000"/>
              <a:gd name="connsiteX840" fmla="*/ 3995099 w 7467600"/>
              <a:gd name="connsiteY840" fmla="*/ 0 h 6858000"/>
              <a:gd name="connsiteX841" fmla="*/ 4163818 w 7467600"/>
              <a:gd name="connsiteY841" fmla="*/ 234104 h 6858000"/>
              <a:gd name="connsiteX842" fmla="*/ 4172099 w 7467600"/>
              <a:gd name="connsiteY842" fmla="*/ 234207 h 6858000"/>
              <a:gd name="connsiteX843" fmla="*/ 4784282 w 7467600"/>
              <a:gd name="connsiteY843" fmla="*/ 276561 h 6858000"/>
              <a:gd name="connsiteX844" fmla="*/ 4801687 w 7467600"/>
              <a:gd name="connsiteY844" fmla="*/ 267764 h 6858000"/>
              <a:gd name="connsiteX845" fmla="*/ 6082788 w 7467600"/>
              <a:gd name="connsiteY845" fmla="*/ 64119 h 6858000"/>
              <a:gd name="connsiteX846" fmla="*/ 6099442 w 7467600"/>
              <a:gd name="connsiteY846" fmla="*/ 82568 h 6858000"/>
              <a:gd name="connsiteX847" fmla="*/ 4804137 w 7467600"/>
              <a:gd name="connsiteY847" fmla="*/ 320931 h 6858000"/>
              <a:gd name="connsiteX848" fmla="*/ 4227047 w 7467600"/>
              <a:gd name="connsiteY848" fmla="*/ 313415 h 6858000"/>
              <a:gd name="connsiteX849" fmla="*/ 4346041 w 7467600"/>
              <a:gd name="connsiteY849" fmla="*/ 456086 h 6858000"/>
              <a:gd name="connsiteX850" fmla="*/ 4870967 w 7467600"/>
              <a:gd name="connsiteY850" fmla="*/ 963061 h 6858000"/>
              <a:gd name="connsiteX851" fmla="*/ 4889647 w 7467600"/>
              <a:gd name="connsiteY851" fmla="*/ 957147 h 6858000"/>
              <a:gd name="connsiteX852" fmla="*/ 5422504 w 7467600"/>
              <a:gd name="connsiteY852" fmla="*/ 805191 h 6858000"/>
              <a:gd name="connsiteX853" fmla="*/ 6087656 w 7467600"/>
              <a:gd name="connsiteY853" fmla="*/ 826703 h 6858000"/>
              <a:gd name="connsiteX854" fmla="*/ 6058717 w 7467600"/>
              <a:gd name="connsiteY854" fmla="*/ 865992 h 6858000"/>
              <a:gd name="connsiteX855" fmla="*/ 4974153 w 7467600"/>
              <a:gd name="connsiteY855" fmla="*/ 1045456 h 6858000"/>
              <a:gd name="connsiteX856" fmla="*/ 5627835 w 7467600"/>
              <a:gd name="connsiteY856" fmla="*/ 1472077 h 6858000"/>
              <a:gd name="connsiteX857" fmla="*/ 5629817 w 7467600"/>
              <a:gd name="connsiteY857" fmla="*/ 1471412 h 6858000"/>
              <a:gd name="connsiteX858" fmla="*/ 5634124 w 7467600"/>
              <a:gd name="connsiteY858" fmla="*/ 1470572 h 6858000"/>
              <a:gd name="connsiteX859" fmla="*/ 5755832 w 7467600"/>
              <a:gd name="connsiteY859" fmla="*/ 1383886 h 6858000"/>
              <a:gd name="connsiteX860" fmla="*/ 6014186 w 7467600"/>
              <a:gd name="connsiteY860" fmla="*/ 1279799 h 6858000"/>
              <a:gd name="connsiteX861" fmla="*/ 6901619 w 7467600"/>
              <a:gd name="connsiteY861" fmla="*/ 1047874 h 6858000"/>
              <a:gd name="connsiteX862" fmla="*/ 6931566 w 7467600"/>
              <a:gd name="connsiteY862" fmla="*/ 1062034 h 6858000"/>
              <a:gd name="connsiteX863" fmla="*/ 5790982 w 7467600"/>
              <a:gd name="connsiteY863" fmla="*/ 1561380 h 6858000"/>
              <a:gd name="connsiteX864" fmla="*/ 6188971 w 7467600"/>
              <a:gd name="connsiteY864" fmla="*/ 1755168 h 6858000"/>
              <a:gd name="connsiteX865" fmla="*/ 6202446 w 7467600"/>
              <a:gd name="connsiteY865" fmla="*/ 1752268 h 6858000"/>
              <a:gd name="connsiteX866" fmla="*/ 7179560 w 7467600"/>
              <a:gd name="connsiteY866" fmla="*/ 1467551 h 6858000"/>
              <a:gd name="connsiteX867" fmla="*/ 7158730 w 7467600"/>
              <a:gd name="connsiteY867" fmla="*/ 1507835 h 6858000"/>
              <a:gd name="connsiteX868" fmla="*/ 6326959 w 7467600"/>
              <a:gd name="connsiteY868" fmla="*/ 1817686 h 6858000"/>
              <a:gd name="connsiteX869" fmla="*/ 6537433 w 7467600"/>
              <a:gd name="connsiteY869" fmla="*/ 1907790 h 6858000"/>
              <a:gd name="connsiteX870" fmla="*/ 6550221 w 7467600"/>
              <a:gd name="connsiteY870" fmla="*/ 1910729 h 6858000"/>
              <a:gd name="connsiteX871" fmla="*/ 6964438 w 7467600"/>
              <a:gd name="connsiteY871" fmla="*/ 2209505 h 6858000"/>
              <a:gd name="connsiteX872" fmla="*/ 7367862 w 7467600"/>
              <a:gd name="connsiteY872" fmla="*/ 2806833 h 6858000"/>
              <a:gd name="connsiteX873" fmla="*/ 7364329 w 7467600"/>
              <a:gd name="connsiteY873" fmla="*/ 2826907 h 6858000"/>
              <a:gd name="connsiteX874" fmla="*/ 7290545 w 7467600"/>
              <a:gd name="connsiteY874" fmla="*/ 2850663 h 6858000"/>
              <a:gd name="connsiteX875" fmla="*/ 6472036 w 7467600"/>
              <a:gd name="connsiteY875" fmla="*/ 1959003 h 6858000"/>
              <a:gd name="connsiteX876" fmla="*/ 5792897 w 7467600"/>
              <a:gd name="connsiteY876" fmla="*/ 1647747 h 6858000"/>
              <a:gd name="connsiteX877" fmla="*/ 5842751 w 7467600"/>
              <a:gd name="connsiteY877" fmla="*/ 1816112 h 6858000"/>
              <a:gd name="connsiteX878" fmla="*/ 5847424 w 7467600"/>
              <a:gd name="connsiteY878" fmla="*/ 1815776 h 6858000"/>
              <a:gd name="connsiteX879" fmla="*/ 6399821 w 7467600"/>
              <a:gd name="connsiteY879" fmla="*/ 2344799 h 6858000"/>
              <a:gd name="connsiteX880" fmla="*/ 6323232 w 7467600"/>
              <a:gd name="connsiteY880" fmla="*/ 2389634 h 6858000"/>
              <a:gd name="connsiteX881" fmla="*/ 5942958 w 7467600"/>
              <a:gd name="connsiteY881" fmla="*/ 2077708 h 6858000"/>
              <a:gd name="connsiteX882" fmla="*/ 5921559 w 7467600"/>
              <a:gd name="connsiteY882" fmla="*/ 2378596 h 6858000"/>
              <a:gd name="connsiteX883" fmla="*/ 5817651 w 7467600"/>
              <a:gd name="connsiteY883" fmla="*/ 3023919 h 6858000"/>
              <a:gd name="connsiteX884" fmla="*/ 5729634 w 7467600"/>
              <a:gd name="connsiteY884" fmla="*/ 3051849 h 6858000"/>
              <a:gd name="connsiteX885" fmla="*/ 5611018 w 7467600"/>
              <a:gd name="connsiteY885" fmla="*/ 2316769 h 6858000"/>
              <a:gd name="connsiteX886" fmla="*/ 5687608 w 7467600"/>
              <a:gd name="connsiteY886" fmla="*/ 2039972 h 6858000"/>
              <a:gd name="connsiteX887" fmla="*/ 5657554 w 7467600"/>
              <a:gd name="connsiteY887" fmla="*/ 1576445 h 6858000"/>
              <a:gd name="connsiteX888" fmla="*/ 5150475 w 7467600"/>
              <a:gd name="connsiteY888" fmla="*/ 1274012 h 6858000"/>
              <a:gd name="connsiteX889" fmla="*/ 5349142 w 7467600"/>
              <a:gd name="connsiteY889" fmla="*/ 2204405 h 6858000"/>
              <a:gd name="connsiteX890" fmla="*/ 5262214 w 7467600"/>
              <a:gd name="connsiteY890" fmla="*/ 2233836 h 6858000"/>
              <a:gd name="connsiteX891" fmla="*/ 4981539 w 7467600"/>
              <a:gd name="connsiteY891" fmla="*/ 1542201 h 6858000"/>
              <a:gd name="connsiteX892" fmla="*/ 4958461 w 7467600"/>
              <a:gd name="connsiteY892" fmla="*/ 1136957 h 6858000"/>
              <a:gd name="connsiteX893" fmla="*/ 4655015 w 7467600"/>
              <a:gd name="connsiteY893" fmla="*/ 891426 h 6858000"/>
              <a:gd name="connsiteX894" fmla="*/ 4348002 w 7467600"/>
              <a:gd name="connsiteY894" fmla="*/ 2205895 h 6858000"/>
              <a:gd name="connsiteX895" fmla="*/ 4262250 w 7467600"/>
              <a:gd name="connsiteY895" fmla="*/ 2219972 h 6858000"/>
              <a:gd name="connsiteX896" fmla="*/ 4550611 w 7467600"/>
              <a:gd name="connsiteY896" fmla="*/ 817540 h 6858000"/>
              <a:gd name="connsiteX897" fmla="*/ 4564418 w 7467600"/>
              <a:gd name="connsiteY897" fmla="*/ 808293 h 6858000"/>
              <a:gd name="connsiteX898" fmla="*/ 4266388 w 7467600"/>
              <a:gd name="connsiteY898" fmla="*/ 500083 h 6858000"/>
              <a:gd name="connsiteX899" fmla="*/ 4032842 w 7467600"/>
              <a:gd name="connsiteY899" fmla="*/ 211809 h 6858000"/>
              <a:gd name="connsiteX900" fmla="*/ 3882765 w 7467600"/>
              <a:gd name="connsiteY900" fmla="*/ 0 h 6858000"/>
              <a:gd name="connsiteX901" fmla="*/ 3721337 w 7467600"/>
              <a:gd name="connsiteY901" fmla="*/ 0 h 6858000"/>
              <a:gd name="connsiteX902" fmla="*/ 3797544 w 7467600"/>
              <a:gd name="connsiteY902" fmla="*/ 0 h 6858000"/>
              <a:gd name="connsiteX903" fmla="*/ 3775734 w 7467600"/>
              <a:gd name="connsiteY903" fmla="*/ 95131 h 6858000"/>
              <a:gd name="connsiteX904" fmla="*/ 3724807 w 7467600"/>
              <a:gd name="connsiteY904" fmla="*/ 272257 h 6858000"/>
              <a:gd name="connsiteX905" fmla="*/ 3726844 w 7467600"/>
              <a:gd name="connsiteY905" fmla="*/ 282988 h 6858000"/>
              <a:gd name="connsiteX906" fmla="*/ 3742664 w 7467600"/>
              <a:gd name="connsiteY906" fmla="*/ 279918 h 6858000"/>
              <a:gd name="connsiteX907" fmla="*/ 4103910 w 7467600"/>
              <a:gd name="connsiteY907" fmla="*/ 1161917 h 6858000"/>
              <a:gd name="connsiteX908" fmla="*/ 4020269 w 7467600"/>
              <a:gd name="connsiteY908" fmla="*/ 1200406 h 6858000"/>
              <a:gd name="connsiteX909" fmla="*/ 3674882 w 7467600"/>
              <a:gd name="connsiteY909" fmla="*/ 488524 h 6858000"/>
              <a:gd name="connsiteX910" fmla="*/ 3132682 w 7467600"/>
              <a:gd name="connsiteY910" fmla="*/ 1072284 h 6858000"/>
              <a:gd name="connsiteX911" fmla="*/ 2716346 w 7467600"/>
              <a:gd name="connsiteY911" fmla="*/ 1276376 h 6858000"/>
              <a:gd name="connsiteX912" fmla="*/ 2716772 w 7467600"/>
              <a:gd name="connsiteY912" fmla="*/ 1255462 h 6858000"/>
              <a:gd name="connsiteX913" fmla="*/ 3471096 w 7467600"/>
              <a:gd name="connsiteY913" fmla="*/ 437072 h 6858000"/>
              <a:gd name="connsiteX914" fmla="*/ 3639057 w 7467600"/>
              <a:gd name="connsiteY914" fmla="*/ 286334 h 6858000"/>
              <a:gd name="connsiteX915" fmla="*/ 3640309 w 7467600"/>
              <a:gd name="connsiteY915" fmla="*/ 284664 h 6858000"/>
              <a:gd name="connsiteX916" fmla="*/ 3646022 w 7467600"/>
              <a:gd name="connsiteY916" fmla="*/ 276711 h 6858000"/>
              <a:gd name="connsiteX917" fmla="*/ 3707943 w 7467600"/>
              <a:gd name="connsiteY917" fmla="*/ 65958 h 6858000"/>
              <a:gd name="connsiteX918" fmla="*/ 3721337 w 7467600"/>
              <a:gd name="connsiteY918" fmla="*/ 0 h 6858000"/>
              <a:gd name="connsiteX919" fmla="*/ 2867960 w 7467600"/>
              <a:gd name="connsiteY919" fmla="*/ 0 h 6858000"/>
              <a:gd name="connsiteX920" fmla="*/ 2926351 w 7467600"/>
              <a:gd name="connsiteY920" fmla="*/ 0 h 6858000"/>
              <a:gd name="connsiteX921" fmla="*/ 2902823 w 7467600"/>
              <a:gd name="connsiteY921" fmla="*/ 262929 h 6858000"/>
              <a:gd name="connsiteX922" fmla="*/ 2940663 w 7467600"/>
              <a:gd name="connsiteY922" fmla="*/ 140884 h 6858000"/>
              <a:gd name="connsiteX923" fmla="*/ 2947039 w 7467600"/>
              <a:gd name="connsiteY923" fmla="*/ 122524 h 6858000"/>
              <a:gd name="connsiteX924" fmla="*/ 2984316 w 7467600"/>
              <a:gd name="connsiteY924" fmla="*/ 0 h 6858000"/>
              <a:gd name="connsiteX925" fmla="*/ 3016114 w 7467600"/>
              <a:gd name="connsiteY925" fmla="*/ 0 h 6858000"/>
              <a:gd name="connsiteX926" fmla="*/ 2979949 w 7467600"/>
              <a:gd name="connsiteY926" fmla="*/ 119274 h 6858000"/>
              <a:gd name="connsiteX927" fmla="*/ 3023879 w 7467600"/>
              <a:gd name="connsiteY927" fmla="*/ 0 h 6858000"/>
              <a:gd name="connsiteX928" fmla="*/ 3105400 w 7467600"/>
              <a:gd name="connsiteY928" fmla="*/ 0 h 6858000"/>
              <a:gd name="connsiteX929" fmla="*/ 3094669 w 7467600"/>
              <a:gd name="connsiteY929" fmla="*/ 30308 h 6858000"/>
              <a:gd name="connsiteX930" fmla="*/ 2901945 w 7467600"/>
              <a:gd name="connsiteY930" fmla="*/ 466538 h 6858000"/>
              <a:gd name="connsiteX931" fmla="*/ 2815209 w 7467600"/>
              <a:gd name="connsiteY931" fmla="*/ 497361 h 6858000"/>
              <a:gd name="connsiteX932" fmla="*/ 2844845 w 7467600"/>
              <a:gd name="connsiteY932" fmla="*/ 127638 h 6858000"/>
              <a:gd name="connsiteX933" fmla="*/ 2867960 w 7467600"/>
              <a:gd name="connsiteY933" fmla="*/ 0 h 6858000"/>
              <a:gd name="connsiteX934" fmla="*/ 1057230 w 7467600"/>
              <a:gd name="connsiteY934" fmla="*/ 0 h 6858000"/>
              <a:gd name="connsiteX935" fmla="*/ 1111003 w 7467600"/>
              <a:gd name="connsiteY935" fmla="*/ 0 h 6858000"/>
              <a:gd name="connsiteX936" fmla="*/ 1125553 w 7467600"/>
              <a:gd name="connsiteY936" fmla="*/ 52588 h 6858000"/>
              <a:gd name="connsiteX937" fmla="*/ 1304276 w 7467600"/>
              <a:gd name="connsiteY937" fmla="*/ 476275 h 6858000"/>
              <a:gd name="connsiteX938" fmla="*/ 1492066 w 7467600"/>
              <a:gd name="connsiteY938" fmla="*/ 886333 h 6858000"/>
              <a:gd name="connsiteX939" fmla="*/ 1423698 w 7467600"/>
              <a:gd name="connsiteY939" fmla="*/ 710817 h 6858000"/>
              <a:gd name="connsiteX940" fmla="*/ 1357609 w 7467600"/>
              <a:gd name="connsiteY940" fmla="*/ 532892 h 6858000"/>
              <a:gd name="connsiteX941" fmla="*/ 1309550 w 7467600"/>
              <a:gd name="connsiteY941" fmla="*/ 374031 h 6858000"/>
              <a:gd name="connsiteX942" fmla="*/ 1193673 w 7467600"/>
              <a:gd name="connsiteY942" fmla="*/ 49533 h 6858000"/>
              <a:gd name="connsiteX943" fmla="*/ 1164391 w 7467600"/>
              <a:gd name="connsiteY943" fmla="*/ 0 h 6858000"/>
              <a:gd name="connsiteX944" fmla="*/ 1200666 w 7467600"/>
              <a:gd name="connsiteY944" fmla="*/ 0 h 6858000"/>
              <a:gd name="connsiteX945" fmla="*/ 1223408 w 7467600"/>
              <a:gd name="connsiteY945" fmla="*/ 38996 h 6858000"/>
              <a:gd name="connsiteX946" fmla="*/ 1339635 w 7467600"/>
              <a:gd name="connsiteY946" fmla="*/ 365517 h 6858000"/>
              <a:gd name="connsiteX947" fmla="*/ 1387469 w 7467600"/>
              <a:gd name="connsiteY947" fmla="*/ 523079 h 6858000"/>
              <a:gd name="connsiteX948" fmla="*/ 1452685 w 7467600"/>
              <a:gd name="connsiteY948" fmla="*/ 699806 h 6858000"/>
              <a:gd name="connsiteX949" fmla="*/ 1492092 w 7467600"/>
              <a:gd name="connsiteY949" fmla="*/ 800424 h 6858000"/>
              <a:gd name="connsiteX950" fmla="*/ 1455302 w 7467600"/>
              <a:gd name="connsiteY950" fmla="*/ 632913 h 6858000"/>
              <a:gd name="connsiteX951" fmla="*/ 1222336 w 7467600"/>
              <a:gd name="connsiteY951" fmla="*/ 9480 h 6858000"/>
              <a:gd name="connsiteX952" fmla="*/ 1214634 w 7467600"/>
              <a:gd name="connsiteY952" fmla="*/ 0 h 6858000"/>
              <a:gd name="connsiteX953" fmla="*/ 1289827 w 7467600"/>
              <a:gd name="connsiteY953" fmla="*/ 0 h 6858000"/>
              <a:gd name="connsiteX954" fmla="*/ 1321076 w 7467600"/>
              <a:gd name="connsiteY954" fmla="*/ 59722 h 6858000"/>
              <a:gd name="connsiteX955" fmla="*/ 1512579 w 7467600"/>
              <a:gd name="connsiteY955" fmla="*/ 626441 h 6858000"/>
              <a:gd name="connsiteX956" fmla="*/ 1506076 w 7467600"/>
              <a:gd name="connsiteY956" fmla="*/ 1089289 h 6858000"/>
              <a:gd name="connsiteX957" fmla="*/ 1486346 w 7467600"/>
              <a:gd name="connsiteY957" fmla="*/ 1079919 h 6858000"/>
              <a:gd name="connsiteX958" fmla="*/ 1070511 w 7467600"/>
              <a:gd name="connsiteY958" fmla="*/ 48609 h 6858000"/>
              <a:gd name="connsiteX959" fmla="*/ 1057230 w 7467600"/>
              <a:gd name="connsiteY959" fmla="*/ 0 h 6858000"/>
              <a:gd name="connsiteX960" fmla="*/ 43151 w 7467600"/>
              <a:gd name="connsiteY960" fmla="*/ 0 h 6858000"/>
              <a:gd name="connsiteX961" fmla="*/ 95283 w 7467600"/>
              <a:gd name="connsiteY961" fmla="*/ 0 h 6858000"/>
              <a:gd name="connsiteX962" fmla="*/ 300708 w 7467600"/>
              <a:gd name="connsiteY962" fmla="*/ 154571 h 6858000"/>
              <a:gd name="connsiteX963" fmla="*/ 530414 w 7467600"/>
              <a:gd name="connsiteY963" fmla="*/ 354673 h 6858000"/>
              <a:gd name="connsiteX964" fmla="*/ 333785 w 7467600"/>
              <a:gd name="connsiteY964" fmla="*/ 161564 h 6858000"/>
              <a:gd name="connsiteX965" fmla="*/ 147005 w 7467600"/>
              <a:gd name="connsiteY965" fmla="*/ 0 h 6858000"/>
              <a:gd name="connsiteX966" fmla="*/ 272509 w 7467600"/>
              <a:gd name="connsiteY966" fmla="*/ 0 h 6858000"/>
              <a:gd name="connsiteX967" fmla="*/ 326276 w 7467600"/>
              <a:gd name="connsiteY967" fmla="*/ 45847 h 6858000"/>
              <a:gd name="connsiteX968" fmla="*/ 823759 w 7467600"/>
              <a:gd name="connsiteY968" fmla="*/ 574145 h 6858000"/>
              <a:gd name="connsiteX969" fmla="*/ 811254 w 7467600"/>
              <a:gd name="connsiteY969" fmla="*/ 665546 h 6858000"/>
              <a:gd name="connsiteX970" fmla="*/ 154042 w 7467600"/>
              <a:gd name="connsiteY970" fmla="*/ 261522 h 6858000"/>
              <a:gd name="connsiteX971" fmla="*/ 13550 w 7467600"/>
              <a:gd name="connsiteY971" fmla="*/ 158423 h 6858000"/>
              <a:gd name="connsiteX972" fmla="*/ 0 w 7467600"/>
              <a:gd name="connsiteY972" fmla="*/ 146618 h 6858000"/>
              <a:gd name="connsiteX973" fmla="*/ 0 w 7467600"/>
              <a:gd name="connsiteY973" fmla="*/ 59161 h 6858000"/>
              <a:gd name="connsiteX974" fmla="*/ 45427 w 7467600"/>
              <a:gd name="connsiteY974" fmla="*/ 101078 h 6858000"/>
              <a:gd name="connsiteX975" fmla="*/ 630103 w 7467600"/>
              <a:gd name="connsiteY975" fmla="*/ 485885 h 6858000"/>
              <a:gd name="connsiteX976" fmla="*/ 532040 w 7467600"/>
              <a:gd name="connsiteY976" fmla="*/ 399359 h 6858000"/>
              <a:gd name="connsiteX977" fmla="*/ 517618 w 7467600"/>
              <a:gd name="connsiteY977" fmla="*/ 385726 h 6858000"/>
              <a:gd name="connsiteX978" fmla="*/ 285074 w 7467600"/>
              <a:gd name="connsiteY978" fmla="*/ 182755 h 6858000"/>
              <a:gd name="connsiteX979" fmla="*/ 43151 w 7467600"/>
              <a:gd name="connsiteY97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7240170 w 7467600"/>
              <a:gd name="connsiteY84" fmla="*/ 5787985 h 6858000"/>
              <a:gd name="connsiteX85" fmla="*/ 6946849 w 7467600"/>
              <a:gd name="connsiteY85" fmla="*/ 5523271 h 6858000"/>
              <a:gd name="connsiteX86" fmla="*/ 6946972 w 7467600"/>
              <a:gd name="connsiteY86" fmla="*/ 5526491 h 6858000"/>
              <a:gd name="connsiteX87" fmla="*/ 7105827 w 7467600"/>
              <a:gd name="connsiteY87" fmla="*/ 5718700 h 6858000"/>
              <a:gd name="connsiteX88" fmla="*/ 7356878 w 7467600"/>
              <a:gd name="connsiteY88" fmla="*/ 5981332 h 6858000"/>
              <a:gd name="connsiteX89" fmla="*/ 7467600 w 7467600"/>
              <a:gd name="connsiteY89" fmla="*/ 6117703 h 6858000"/>
              <a:gd name="connsiteX90" fmla="*/ 7467600 w 7467600"/>
              <a:gd name="connsiteY90" fmla="*/ 6163634 h 6858000"/>
              <a:gd name="connsiteX91" fmla="*/ 7403637 w 7467600"/>
              <a:gd name="connsiteY91" fmla="*/ 6083957 h 6858000"/>
              <a:gd name="connsiteX92" fmla="*/ 7254615 w 7467600"/>
              <a:gd name="connsiteY92" fmla="*/ 5911918 h 6858000"/>
              <a:gd name="connsiteX93" fmla="*/ 7312589 w 7467600"/>
              <a:gd name="connsiteY93" fmla="*/ 5982309 h 6858000"/>
              <a:gd name="connsiteX94" fmla="*/ 7448321 w 7467600"/>
              <a:gd name="connsiteY94" fmla="*/ 6190991 h 6858000"/>
              <a:gd name="connsiteX95" fmla="*/ 7467600 w 7467600"/>
              <a:gd name="connsiteY95" fmla="*/ 6221686 h 6858000"/>
              <a:gd name="connsiteX96" fmla="*/ 7467600 w 7467600"/>
              <a:gd name="connsiteY96" fmla="*/ 6334256 h 6858000"/>
              <a:gd name="connsiteX97" fmla="*/ 7454976 w 7467600"/>
              <a:gd name="connsiteY97" fmla="*/ 6318297 h 6858000"/>
              <a:gd name="connsiteX98" fmla="*/ 7042773 w 7467600"/>
              <a:gd name="connsiteY98" fmla="*/ 5734011 h 6858000"/>
              <a:gd name="connsiteX99" fmla="*/ 6844835 w 7467600"/>
              <a:gd name="connsiteY99" fmla="*/ 5424988 h 6858000"/>
              <a:gd name="connsiteX100" fmla="*/ 1456157 w 7467600"/>
              <a:gd name="connsiteY100" fmla="*/ 5371404 h 6858000"/>
              <a:gd name="connsiteX101" fmla="*/ 1244432 w 7467600"/>
              <a:gd name="connsiteY101" fmla="*/ 5385601 h 6858000"/>
              <a:gd name="connsiteX102" fmla="*/ 973990 w 7467600"/>
              <a:gd name="connsiteY102" fmla="*/ 5424940 h 6858000"/>
              <a:gd name="connsiteX103" fmla="*/ 1103809 w 7467600"/>
              <a:gd name="connsiteY103" fmla="*/ 5433720 h 6858000"/>
              <a:gd name="connsiteX104" fmla="*/ 1123454 w 7467600"/>
              <a:gd name="connsiteY104" fmla="*/ 5435727 h 6858000"/>
              <a:gd name="connsiteX105" fmla="*/ 1737017 w 7467600"/>
              <a:gd name="connsiteY105" fmla="*/ 5452183 h 6858000"/>
              <a:gd name="connsiteX106" fmla="*/ 1824397 w 7467600"/>
              <a:gd name="connsiteY106" fmla="*/ 5447757 h 6858000"/>
              <a:gd name="connsiteX107" fmla="*/ 2070059 w 7467600"/>
              <a:gd name="connsiteY107" fmla="*/ 5441660 h 6858000"/>
              <a:gd name="connsiteX108" fmla="*/ 1456157 w 7467600"/>
              <a:gd name="connsiteY108" fmla="*/ 5371404 h 6858000"/>
              <a:gd name="connsiteX109" fmla="*/ 4988186 w 7467600"/>
              <a:gd name="connsiteY109" fmla="*/ 5216467 h 6858000"/>
              <a:gd name="connsiteX110" fmla="*/ 4777334 w 7467600"/>
              <a:gd name="connsiteY110" fmla="*/ 5406072 h 6858000"/>
              <a:gd name="connsiteX111" fmla="*/ 4718341 w 7467600"/>
              <a:gd name="connsiteY111" fmla="*/ 5468043 h 6858000"/>
              <a:gd name="connsiteX112" fmla="*/ 4604655 w 7467600"/>
              <a:gd name="connsiteY112" fmla="*/ 5583434 h 6858000"/>
              <a:gd name="connsiteX113" fmla="*/ 4565074 w 7467600"/>
              <a:gd name="connsiteY113" fmla="*/ 5618550 h 6858000"/>
              <a:gd name="connsiteX114" fmla="*/ 4988186 w 7467600"/>
              <a:gd name="connsiteY114" fmla="*/ 5216467 h 6858000"/>
              <a:gd name="connsiteX115" fmla="*/ 4978032 w 7467600"/>
              <a:gd name="connsiteY115" fmla="*/ 5183809 h 6858000"/>
              <a:gd name="connsiteX116" fmla="*/ 4463413 w 7467600"/>
              <a:gd name="connsiteY116" fmla="*/ 5615162 h 6858000"/>
              <a:gd name="connsiteX117" fmla="*/ 4358134 w 7467600"/>
              <a:gd name="connsiteY117" fmla="*/ 5742791 h 6858000"/>
              <a:gd name="connsiteX118" fmla="*/ 4376219 w 7467600"/>
              <a:gd name="connsiteY118" fmla="*/ 5729027 h 6858000"/>
              <a:gd name="connsiteX119" fmla="*/ 4582340 w 7467600"/>
              <a:gd name="connsiteY119" fmla="*/ 5561037 h 6858000"/>
              <a:gd name="connsiteX120" fmla="*/ 4694684 w 7467600"/>
              <a:gd name="connsiteY120" fmla="*/ 5447098 h 6858000"/>
              <a:gd name="connsiteX121" fmla="*/ 4754123 w 7467600"/>
              <a:gd name="connsiteY121" fmla="*/ 5384643 h 6858000"/>
              <a:gd name="connsiteX122" fmla="*/ 4978032 w 7467600"/>
              <a:gd name="connsiteY122" fmla="*/ 5183809 h 6858000"/>
              <a:gd name="connsiteX123" fmla="*/ 1903353 w 7467600"/>
              <a:gd name="connsiteY123" fmla="*/ 5044827 h 6858000"/>
              <a:gd name="connsiteX124" fmla="*/ 1936931 w 7467600"/>
              <a:gd name="connsiteY124" fmla="*/ 5093954 h 6858000"/>
              <a:gd name="connsiteX125" fmla="*/ 2195868 w 7467600"/>
              <a:gd name="connsiteY125" fmla="*/ 5396574 h 6858000"/>
              <a:gd name="connsiteX126" fmla="*/ 2088852 w 7467600"/>
              <a:gd name="connsiteY126" fmla="*/ 5166123 h 6858000"/>
              <a:gd name="connsiteX127" fmla="*/ 1958241 w 7467600"/>
              <a:gd name="connsiteY127" fmla="*/ 5067955 h 6858000"/>
              <a:gd name="connsiteX128" fmla="*/ 1903353 w 7467600"/>
              <a:gd name="connsiteY128" fmla="*/ 5044827 h 6858000"/>
              <a:gd name="connsiteX129" fmla="*/ 1979378 w 7467600"/>
              <a:gd name="connsiteY129" fmla="*/ 4769504 h 6858000"/>
              <a:gd name="connsiteX130" fmla="*/ 2882120 w 7467600"/>
              <a:gd name="connsiteY130" fmla="*/ 5064547 h 6858000"/>
              <a:gd name="connsiteX131" fmla="*/ 2793103 w 7467600"/>
              <a:gd name="connsiteY131" fmla="*/ 5039699 h 6858000"/>
              <a:gd name="connsiteX132" fmla="*/ 2770041 w 7467600"/>
              <a:gd name="connsiteY132" fmla="*/ 5033634 h 6858000"/>
              <a:gd name="connsiteX133" fmla="*/ 1979378 w 7467600"/>
              <a:gd name="connsiteY133" fmla="*/ 4769504 h 6858000"/>
              <a:gd name="connsiteX134" fmla="*/ 1927410 w 7467600"/>
              <a:gd name="connsiteY134" fmla="*/ 4716164 h 6858000"/>
              <a:gd name="connsiteX135" fmla="*/ 1959587 w 7467600"/>
              <a:gd name="connsiteY135" fmla="*/ 4728849 h 6858000"/>
              <a:gd name="connsiteX136" fmla="*/ 2777707 w 7467600"/>
              <a:gd name="connsiteY136" fmla="*/ 5003991 h 6858000"/>
              <a:gd name="connsiteX137" fmla="*/ 2800768 w 7467600"/>
              <a:gd name="connsiteY137" fmla="*/ 5010056 h 6858000"/>
              <a:gd name="connsiteX138" fmla="*/ 2879408 w 7467600"/>
              <a:gd name="connsiteY138" fmla="*/ 5031590 h 6858000"/>
              <a:gd name="connsiteX139" fmla="*/ 2862295 w 7467600"/>
              <a:gd name="connsiteY139" fmla="*/ 5022958 h 6858000"/>
              <a:gd name="connsiteX140" fmla="*/ 2813343 w 7467600"/>
              <a:gd name="connsiteY140" fmla="*/ 4998369 h 6858000"/>
              <a:gd name="connsiteX141" fmla="*/ 2646245 w 7467600"/>
              <a:gd name="connsiteY141" fmla="*/ 4930999 h 6858000"/>
              <a:gd name="connsiteX142" fmla="*/ 1999243 w 7467600"/>
              <a:gd name="connsiteY142" fmla="*/ 4730524 h 6858000"/>
              <a:gd name="connsiteX143" fmla="*/ 1979527 w 7467600"/>
              <a:gd name="connsiteY143" fmla="*/ 4726651 h 6858000"/>
              <a:gd name="connsiteX144" fmla="*/ 1927410 w 7467600"/>
              <a:gd name="connsiteY144" fmla="*/ 4716164 h 6858000"/>
              <a:gd name="connsiteX145" fmla="*/ 1997014 w 7467600"/>
              <a:gd name="connsiteY145" fmla="*/ 4698007 h 6858000"/>
              <a:gd name="connsiteX146" fmla="*/ 2005458 w 7467600"/>
              <a:gd name="connsiteY146" fmla="*/ 4699540 h 6858000"/>
              <a:gd name="connsiteX147" fmla="*/ 2657186 w 7467600"/>
              <a:gd name="connsiteY147" fmla="*/ 4901687 h 6858000"/>
              <a:gd name="connsiteX148" fmla="*/ 2826662 w 7467600"/>
              <a:gd name="connsiteY148" fmla="*/ 4970362 h 6858000"/>
              <a:gd name="connsiteX149" fmla="*/ 2876100 w 7467600"/>
              <a:gd name="connsiteY149" fmla="*/ 4995397 h 6858000"/>
              <a:gd name="connsiteX150" fmla="*/ 3042600 w 7467600"/>
              <a:gd name="connsiteY150" fmla="*/ 5059532 h 6858000"/>
              <a:gd name="connsiteX151" fmla="*/ 1997014 w 7467600"/>
              <a:gd name="connsiteY151" fmla="*/ 4698007 h 6858000"/>
              <a:gd name="connsiteX152" fmla="*/ 2305292 w 7467600"/>
              <a:gd name="connsiteY152" fmla="*/ 4219492 h 6858000"/>
              <a:gd name="connsiteX153" fmla="*/ 3360922 w 7467600"/>
              <a:gd name="connsiteY153" fmla="*/ 4529373 h 6858000"/>
              <a:gd name="connsiteX154" fmla="*/ 3492420 w 7467600"/>
              <a:gd name="connsiteY154" fmla="*/ 4510145 h 6858000"/>
              <a:gd name="connsiteX155" fmla="*/ 3364086 w 7467600"/>
              <a:gd name="connsiteY155" fmla="*/ 4480340 h 6858000"/>
              <a:gd name="connsiteX156" fmla="*/ 3225818 w 7467600"/>
              <a:gd name="connsiteY156" fmla="*/ 4411822 h 6858000"/>
              <a:gd name="connsiteX157" fmla="*/ 3129696 w 7467600"/>
              <a:gd name="connsiteY157" fmla="*/ 4360704 h 6858000"/>
              <a:gd name="connsiteX158" fmla="*/ 2814545 w 7467600"/>
              <a:gd name="connsiteY158" fmla="*/ 4282955 h 6858000"/>
              <a:gd name="connsiteX159" fmla="*/ 2305292 w 7467600"/>
              <a:gd name="connsiteY159" fmla="*/ 4219492 h 6858000"/>
              <a:gd name="connsiteX160" fmla="*/ 2626982 w 7467600"/>
              <a:gd name="connsiteY160" fmla="*/ 4206450 h 6858000"/>
              <a:gd name="connsiteX161" fmla="*/ 2490617 w 7467600"/>
              <a:gd name="connsiteY161" fmla="*/ 4206951 h 6858000"/>
              <a:gd name="connsiteX162" fmla="*/ 2819869 w 7467600"/>
              <a:gd name="connsiteY162" fmla="*/ 4252936 h 6858000"/>
              <a:gd name="connsiteX163" fmla="*/ 3143018 w 7467600"/>
              <a:gd name="connsiteY163" fmla="*/ 4332698 h 6858000"/>
              <a:gd name="connsiteX164" fmla="*/ 3241520 w 7467600"/>
              <a:gd name="connsiteY164" fmla="*/ 4385112 h 6858000"/>
              <a:gd name="connsiteX165" fmla="*/ 3374575 w 7467600"/>
              <a:gd name="connsiteY165" fmla="*/ 4451517 h 6858000"/>
              <a:gd name="connsiteX166" fmla="*/ 3505221 w 7467600"/>
              <a:gd name="connsiteY166" fmla="*/ 4480757 h 6858000"/>
              <a:gd name="connsiteX167" fmla="*/ 2626982 w 7467600"/>
              <a:gd name="connsiteY167" fmla="*/ 4206450 h 6858000"/>
              <a:gd name="connsiteX168" fmla="*/ 1310106 w 7467600"/>
              <a:gd name="connsiteY168" fmla="*/ 3943217 h 6858000"/>
              <a:gd name="connsiteX169" fmla="*/ 854994 w 7467600"/>
              <a:gd name="connsiteY169" fmla="*/ 4399136 h 6858000"/>
              <a:gd name="connsiteX170" fmla="*/ 742462 w 7467600"/>
              <a:gd name="connsiteY170" fmla="*/ 4594648 h 6858000"/>
              <a:gd name="connsiteX171" fmla="*/ 820602 w 7467600"/>
              <a:gd name="connsiteY171" fmla="*/ 4485915 h 6858000"/>
              <a:gd name="connsiteX172" fmla="*/ 878295 w 7467600"/>
              <a:gd name="connsiteY172" fmla="*/ 4403594 h 6858000"/>
              <a:gd name="connsiteX173" fmla="*/ 1240607 w 7467600"/>
              <a:gd name="connsiteY173" fmla="*/ 4010401 h 6858000"/>
              <a:gd name="connsiteX174" fmla="*/ 1310106 w 7467600"/>
              <a:gd name="connsiteY174" fmla="*/ 3943217 h 6858000"/>
              <a:gd name="connsiteX175" fmla="*/ 1423113 w 7467600"/>
              <a:gd name="connsiteY175" fmla="*/ 3874565 h 6858000"/>
              <a:gd name="connsiteX176" fmla="*/ 1260565 w 7467600"/>
              <a:gd name="connsiteY176" fmla="*/ 4031982 h 6858000"/>
              <a:gd name="connsiteX177" fmla="*/ 901900 w 7467600"/>
              <a:gd name="connsiteY177" fmla="*/ 4421236 h 6858000"/>
              <a:gd name="connsiteX178" fmla="*/ 845044 w 7467600"/>
              <a:gd name="connsiteY178" fmla="*/ 4502436 h 6858000"/>
              <a:gd name="connsiteX179" fmla="*/ 685926 w 7467600"/>
              <a:gd name="connsiteY179" fmla="*/ 4703069 h 6858000"/>
              <a:gd name="connsiteX180" fmla="*/ 684248 w 7467600"/>
              <a:gd name="connsiteY180" fmla="*/ 4706721 h 6858000"/>
              <a:gd name="connsiteX181" fmla="*/ 1423113 w 7467600"/>
              <a:gd name="connsiteY181" fmla="*/ 3874565 h 6858000"/>
              <a:gd name="connsiteX182" fmla="*/ 3316479 w 7467600"/>
              <a:gd name="connsiteY182" fmla="*/ 3872136 h 6858000"/>
              <a:gd name="connsiteX183" fmla="*/ 3546806 w 7467600"/>
              <a:gd name="connsiteY183" fmla="*/ 4356139 h 6858000"/>
              <a:gd name="connsiteX184" fmla="*/ 3364433 w 7467600"/>
              <a:gd name="connsiteY184" fmla="*/ 3953121 h 6858000"/>
              <a:gd name="connsiteX185" fmla="*/ 3316479 w 7467600"/>
              <a:gd name="connsiteY185" fmla="*/ 3872136 h 6858000"/>
              <a:gd name="connsiteX186" fmla="*/ 3291335 w 7467600"/>
              <a:gd name="connsiteY186" fmla="*/ 3767420 h 6858000"/>
              <a:gd name="connsiteX187" fmla="*/ 3390805 w 7467600"/>
              <a:gd name="connsiteY187" fmla="*/ 3937163 h 6858000"/>
              <a:gd name="connsiteX188" fmla="*/ 3579062 w 7467600"/>
              <a:gd name="connsiteY188" fmla="*/ 4359040 h 6858000"/>
              <a:gd name="connsiteX189" fmla="*/ 3467355 w 7467600"/>
              <a:gd name="connsiteY189" fmla="*/ 3988130 h 6858000"/>
              <a:gd name="connsiteX190" fmla="*/ 3310753 w 7467600"/>
              <a:gd name="connsiteY190" fmla="*/ 3787140 h 6858000"/>
              <a:gd name="connsiteX191" fmla="*/ 3291335 w 7467600"/>
              <a:gd name="connsiteY191" fmla="*/ 3767420 h 6858000"/>
              <a:gd name="connsiteX192" fmla="*/ 1635889 w 7467600"/>
              <a:gd name="connsiteY192" fmla="*/ 3709494 h 6858000"/>
              <a:gd name="connsiteX193" fmla="*/ 1634800 w 7467600"/>
              <a:gd name="connsiteY193" fmla="*/ 3731111 h 6858000"/>
              <a:gd name="connsiteX194" fmla="*/ 1635889 w 7467600"/>
              <a:gd name="connsiteY194" fmla="*/ 3709494 h 6858000"/>
              <a:gd name="connsiteX195" fmla="*/ 1510397 w 7467600"/>
              <a:gd name="connsiteY195" fmla="*/ 3684705 h 6858000"/>
              <a:gd name="connsiteX196" fmla="*/ 1146550 w 7467600"/>
              <a:gd name="connsiteY196" fmla="*/ 3802012 h 6858000"/>
              <a:gd name="connsiteX197" fmla="*/ 698834 w 7467600"/>
              <a:gd name="connsiteY197" fmla="*/ 3952272 h 6858000"/>
              <a:gd name="connsiteX198" fmla="*/ 34256 w 7467600"/>
              <a:gd name="connsiteY198" fmla="*/ 4347603 h 6858000"/>
              <a:gd name="connsiteX199" fmla="*/ 527241 w 7467600"/>
              <a:gd name="connsiteY199" fmla="*/ 4065078 h 6858000"/>
              <a:gd name="connsiteX200" fmla="*/ 1510397 w 7467600"/>
              <a:gd name="connsiteY200" fmla="*/ 3684705 h 6858000"/>
              <a:gd name="connsiteX201" fmla="*/ 1313114 w 7467600"/>
              <a:gd name="connsiteY201" fmla="*/ 3655216 h 6858000"/>
              <a:gd name="connsiteX202" fmla="*/ 1109304 w 7467600"/>
              <a:gd name="connsiteY202" fmla="*/ 3669030 h 6858000"/>
              <a:gd name="connsiteX203" fmla="*/ 8129 w 7467600"/>
              <a:gd name="connsiteY203" fmla="*/ 4330519 h 6858000"/>
              <a:gd name="connsiteX204" fmla="*/ 687572 w 7467600"/>
              <a:gd name="connsiteY204" fmla="*/ 3925629 h 6858000"/>
              <a:gd name="connsiteX205" fmla="*/ 1138365 w 7467600"/>
              <a:gd name="connsiteY205" fmla="*/ 3774515 h 6858000"/>
              <a:gd name="connsiteX206" fmla="*/ 1505579 w 7467600"/>
              <a:gd name="connsiteY206" fmla="*/ 3655526 h 6858000"/>
              <a:gd name="connsiteX207" fmla="*/ 1313114 w 7467600"/>
              <a:gd name="connsiteY207" fmla="*/ 3655216 h 6858000"/>
              <a:gd name="connsiteX208" fmla="*/ 3655073 w 7467600"/>
              <a:gd name="connsiteY208" fmla="*/ 3650884 h 6858000"/>
              <a:gd name="connsiteX209" fmla="*/ 3989938 w 7467600"/>
              <a:gd name="connsiteY209" fmla="*/ 3991685 h 6858000"/>
              <a:gd name="connsiteX210" fmla="*/ 4393907 w 7467600"/>
              <a:gd name="connsiteY210" fmla="*/ 4261258 h 6858000"/>
              <a:gd name="connsiteX211" fmla="*/ 4648051 w 7467600"/>
              <a:gd name="connsiteY211" fmla="*/ 4374051 h 6858000"/>
              <a:gd name="connsiteX212" fmla="*/ 4383389 w 7467600"/>
              <a:gd name="connsiteY212" fmla="*/ 4184369 h 6858000"/>
              <a:gd name="connsiteX213" fmla="*/ 4165508 w 7467600"/>
              <a:gd name="connsiteY213" fmla="*/ 4035196 h 6858000"/>
              <a:gd name="connsiteX214" fmla="*/ 4068162 w 7467600"/>
              <a:gd name="connsiteY214" fmla="*/ 3953394 h 6858000"/>
              <a:gd name="connsiteX215" fmla="*/ 3981416 w 7467600"/>
              <a:gd name="connsiteY215" fmla="*/ 3880482 h 6858000"/>
              <a:gd name="connsiteX216" fmla="*/ 3800147 w 7467600"/>
              <a:gd name="connsiteY216" fmla="*/ 3749872 h 6858000"/>
              <a:gd name="connsiteX217" fmla="*/ 3655073 w 7467600"/>
              <a:gd name="connsiteY217" fmla="*/ 3650884 h 6858000"/>
              <a:gd name="connsiteX218" fmla="*/ 3670252 w 7467600"/>
              <a:gd name="connsiteY218" fmla="*/ 3622798 h 6858000"/>
              <a:gd name="connsiteX219" fmla="*/ 3817258 w 7467600"/>
              <a:gd name="connsiteY219" fmla="*/ 3723577 h 6858000"/>
              <a:gd name="connsiteX220" fmla="*/ 4000461 w 7467600"/>
              <a:gd name="connsiteY220" fmla="*/ 3855966 h 6858000"/>
              <a:gd name="connsiteX221" fmla="*/ 4088180 w 7467600"/>
              <a:gd name="connsiteY221" fmla="*/ 3929774 h 6858000"/>
              <a:gd name="connsiteX222" fmla="*/ 4184555 w 7467600"/>
              <a:gd name="connsiteY222" fmla="*/ 4010683 h 6858000"/>
              <a:gd name="connsiteX223" fmla="*/ 4399563 w 7467600"/>
              <a:gd name="connsiteY223" fmla="*/ 4158106 h 6858000"/>
              <a:gd name="connsiteX224" fmla="*/ 4684469 w 7467600"/>
              <a:gd name="connsiteY224" fmla="*/ 4364680 h 6858000"/>
              <a:gd name="connsiteX225" fmla="*/ 4690271 w 7467600"/>
              <a:gd name="connsiteY225" fmla="*/ 4370034 h 6858000"/>
              <a:gd name="connsiteX226" fmla="*/ 4136093 w 7467600"/>
              <a:gd name="connsiteY226" fmla="*/ 3858466 h 6858000"/>
              <a:gd name="connsiteX227" fmla="*/ 3670252 w 7467600"/>
              <a:gd name="connsiteY227" fmla="*/ 3622798 h 6858000"/>
              <a:gd name="connsiteX228" fmla="*/ 4440129 w 7467600"/>
              <a:gd name="connsiteY228" fmla="*/ 3448571 h 6858000"/>
              <a:gd name="connsiteX229" fmla="*/ 4856525 w 7467600"/>
              <a:gd name="connsiteY229" fmla="*/ 3915351 h 6858000"/>
              <a:gd name="connsiteX230" fmla="*/ 5059055 w 7467600"/>
              <a:gd name="connsiteY230" fmla="*/ 4108918 h 6858000"/>
              <a:gd name="connsiteX231" fmla="*/ 5290070 w 7467600"/>
              <a:gd name="connsiteY231" fmla="*/ 4263619 h 6858000"/>
              <a:gd name="connsiteX232" fmla="*/ 4834991 w 7467600"/>
              <a:gd name="connsiteY232" fmla="*/ 3830985 h 6858000"/>
              <a:gd name="connsiteX233" fmla="*/ 4440129 w 7467600"/>
              <a:gd name="connsiteY233" fmla="*/ 3448571 h 6858000"/>
              <a:gd name="connsiteX234" fmla="*/ 4441737 w 7467600"/>
              <a:gd name="connsiteY234" fmla="*/ 3399734 h 6858000"/>
              <a:gd name="connsiteX235" fmla="*/ 4431236 w 7467600"/>
              <a:gd name="connsiteY235" fmla="*/ 3400954 h 6858000"/>
              <a:gd name="connsiteX236" fmla="*/ 4557150 w 7467600"/>
              <a:gd name="connsiteY236" fmla="*/ 3510023 h 6858000"/>
              <a:gd name="connsiteX237" fmla="*/ 4856936 w 7467600"/>
              <a:gd name="connsiteY237" fmla="*/ 3809146 h 6858000"/>
              <a:gd name="connsiteX238" fmla="*/ 5111996 w 7467600"/>
              <a:gd name="connsiteY238" fmla="*/ 4065759 h 6858000"/>
              <a:gd name="connsiteX239" fmla="*/ 5388878 w 7467600"/>
              <a:gd name="connsiteY239" fmla="*/ 4300185 h 6858000"/>
              <a:gd name="connsiteX240" fmla="*/ 5425556 w 7467600"/>
              <a:gd name="connsiteY240" fmla="*/ 4308967 h 6858000"/>
              <a:gd name="connsiteX241" fmla="*/ 4943646 w 7467600"/>
              <a:gd name="connsiteY241" fmla="*/ 3822916 h 6858000"/>
              <a:gd name="connsiteX242" fmla="*/ 4594837 w 7467600"/>
              <a:gd name="connsiteY242" fmla="*/ 3532274 h 6858000"/>
              <a:gd name="connsiteX243" fmla="*/ 4441737 w 7467600"/>
              <a:gd name="connsiteY243" fmla="*/ 3399734 h 6858000"/>
              <a:gd name="connsiteX244" fmla="*/ 5425834 w 7467600"/>
              <a:gd name="connsiteY244" fmla="*/ 3162785 h 6858000"/>
              <a:gd name="connsiteX245" fmla="*/ 5401644 w 7467600"/>
              <a:gd name="connsiteY245" fmla="*/ 3617847 h 6858000"/>
              <a:gd name="connsiteX246" fmla="*/ 5467256 w 7467600"/>
              <a:gd name="connsiteY246" fmla="*/ 4175494 h 6858000"/>
              <a:gd name="connsiteX247" fmla="*/ 5448069 w 7467600"/>
              <a:gd name="connsiteY247" fmla="*/ 3567554 h 6858000"/>
              <a:gd name="connsiteX248" fmla="*/ 5425834 w 7467600"/>
              <a:gd name="connsiteY248" fmla="*/ 3162785 h 6858000"/>
              <a:gd name="connsiteX249" fmla="*/ 1318687 w 7467600"/>
              <a:gd name="connsiteY249" fmla="*/ 3113840 h 6858000"/>
              <a:gd name="connsiteX250" fmla="*/ 1066793 w 7467600"/>
              <a:gd name="connsiteY250" fmla="*/ 3212171 h 6858000"/>
              <a:gd name="connsiteX251" fmla="*/ 993319 w 7467600"/>
              <a:gd name="connsiteY251" fmla="*/ 3247648 h 6858000"/>
              <a:gd name="connsiteX252" fmla="*/ 853081 w 7467600"/>
              <a:gd name="connsiteY252" fmla="*/ 3312410 h 6858000"/>
              <a:gd name="connsiteX253" fmla="*/ 805957 w 7467600"/>
              <a:gd name="connsiteY253" fmla="*/ 3330443 h 6858000"/>
              <a:gd name="connsiteX254" fmla="*/ 1318687 w 7467600"/>
              <a:gd name="connsiteY254" fmla="*/ 3113840 h 6858000"/>
              <a:gd name="connsiteX255" fmla="*/ 5453702 w 7467600"/>
              <a:gd name="connsiteY255" fmla="*/ 3090882 h 6858000"/>
              <a:gd name="connsiteX256" fmla="*/ 5480135 w 7467600"/>
              <a:gd name="connsiteY256" fmla="*/ 3565802 h 6858000"/>
              <a:gd name="connsiteX257" fmla="*/ 5499023 w 7467600"/>
              <a:gd name="connsiteY257" fmla="*/ 4166310 h 6858000"/>
              <a:gd name="connsiteX258" fmla="*/ 5547022 w 7467600"/>
              <a:gd name="connsiteY258" fmla="*/ 3607838 h 6858000"/>
              <a:gd name="connsiteX259" fmla="*/ 5515964 w 7467600"/>
              <a:gd name="connsiteY259" fmla="*/ 3378541 h 6858000"/>
              <a:gd name="connsiteX260" fmla="*/ 5453702 w 7467600"/>
              <a:gd name="connsiteY260" fmla="*/ 3090882 h 6858000"/>
              <a:gd name="connsiteX261" fmla="*/ 1238695 w 7467600"/>
              <a:gd name="connsiteY261" fmla="*/ 3076820 h 6858000"/>
              <a:gd name="connsiteX262" fmla="*/ 716371 w 7467600"/>
              <a:gd name="connsiteY262" fmla="*/ 3293249 h 6858000"/>
              <a:gd name="connsiteX263" fmla="*/ 579522 w 7467600"/>
              <a:gd name="connsiteY263" fmla="*/ 3371759 h 6858000"/>
              <a:gd name="connsiteX264" fmla="*/ 600288 w 7467600"/>
              <a:gd name="connsiteY264" fmla="*/ 3365555 h 6858000"/>
              <a:gd name="connsiteX265" fmla="*/ 840692 w 7467600"/>
              <a:gd name="connsiteY265" fmla="*/ 3284921 h 6858000"/>
              <a:gd name="connsiteX266" fmla="*/ 979248 w 7467600"/>
              <a:gd name="connsiteY266" fmla="*/ 3221003 h 6858000"/>
              <a:gd name="connsiteX267" fmla="*/ 1053282 w 7467600"/>
              <a:gd name="connsiteY267" fmla="*/ 3185247 h 6858000"/>
              <a:gd name="connsiteX268" fmla="*/ 1320603 w 7467600"/>
              <a:gd name="connsiteY268" fmla="*/ 3081281 h 6858000"/>
              <a:gd name="connsiteX269" fmla="*/ 1238695 w 7467600"/>
              <a:gd name="connsiteY269" fmla="*/ 3076820 h 6858000"/>
              <a:gd name="connsiteX270" fmla="*/ 5425627 w 7467600"/>
              <a:gd name="connsiteY270" fmla="*/ 2954192 h 6858000"/>
              <a:gd name="connsiteX271" fmla="*/ 5470770 w 7467600"/>
              <a:gd name="connsiteY271" fmla="*/ 3005435 h 6858000"/>
              <a:gd name="connsiteX272" fmla="*/ 5519779 w 7467600"/>
              <a:gd name="connsiteY272" fmla="*/ 4359223 h 6858000"/>
              <a:gd name="connsiteX273" fmla="*/ 5520293 w 7467600"/>
              <a:gd name="connsiteY273" fmla="*/ 4360602 h 6858000"/>
              <a:gd name="connsiteX274" fmla="*/ 5767221 w 7467600"/>
              <a:gd name="connsiteY274" fmla="*/ 4665564 h 6858000"/>
              <a:gd name="connsiteX275" fmla="*/ 6937169 w 7467600"/>
              <a:gd name="connsiteY275" fmla="*/ 4815941 h 6858000"/>
              <a:gd name="connsiteX276" fmla="*/ 6953922 w 7467600"/>
              <a:gd name="connsiteY276" fmla="*/ 4890068 h 6858000"/>
              <a:gd name="connsiteX277" fmla="*/ 6071359 w 7467600"/>
              <a:gd name="connsiteY277" fmla="*/ 4770770 h 6858000"/>
              <a:gd name="connsiteX278" fmla="*/ 6038839 w 7467600"/>
              <a:gd name="connsiteY278" fmla="*/ 4764474 h 6858000"/>
              <a:gd name="connsiteX279" fmla="*/ 6038706 w 7467600"/>
              <a:gd name="connsiteY279" fmla="*/ 4763847 h 6858000"/>
              <a:gd name="connsiteX280" fmla="*/ 6037784 w 7467600"/>
              <a:gd name="connsiteY280" fmla="*/ 4764270 h 6858000"/>
              <a:gd name="connsiteX281" fmla="*/ 6038839 w 7467600"/>
              <a:gd name="connsiteY281" fmla="*/ 4764474 h 6858000"/>
              <a:gd name="connsiteX282" fmla="*/ 6040338 w 7467600"/>
              <a:gd name="connsiteY282" fmla="*/ 4771418 h 6858000"/>
              <a:gd name="connsiteX283" fmla="*/ 6024488 w 7467600"/>
              <a:gd name="connsiteY283" fmla="*/ 4809903 h 6858000"/>
              <a:gd name="connsiteX284" fmla="*/ 5599771 w 7467600"/>
              <a:gd name="connsiteY284" fmla="*/ 5509652 h 6858000"/>
              <a:gd name="connsiteX285" fmla="*/ 5548843 w 7467600"/>
              <a:gd name="connsiteY285" fmla="*/ 5563845 h 6858000"/>
              <a:gd name="connsiteX286" fmla="*/ 5940952 w 7467600"/>
              <a:gd name="connsiteY286" fmla="*/ 6250028 h 6858000"/>
              <a:gd name="connsiteX287" fmla="*/ 6043441 w 7467600"/>
              <a:gd name="connsiteY287" fmla="*/ 6665847 h 6858000"/>
              <a:gd name="connsiteX288" fmla="*/ 6093432 w 7467600"/>
              <a:gd name="connsiteY288" fmla="*/ 6858000 h 6858000"/>
              <a:gd name="connsiteX289" fmla="*/ 6034344 w 7467600"/>
              <a:gd name="connsiteY289" fmla="*/ 6858000 h 6858000"/>
              <a:gd name="connsiteX290" fmla="*/ 6026679 w 7467600"/>
              <a:gd name="connsiteY290" fmla="*/ 6836959 h 6858000"/>
              <a:gd name="connsiteX291" fmla="*/ 5800441 w 7467600"/>
              <a:gd name="connsiteY291" fmla="*/ 6335286 h 6858000"/>
              <a:gd name="connsiteX292" fmla="*/ 5526562 w 7467600"/>
              <a:gd name="connsiteY292" fmla="*/ 5705388 h 6858000"/>
              <a:gd name="connsiteX293" fmla="*/ 5519640 w 7467600"/>
              <a:gd name="connsiteY293" fmla="*/ 5683774 h 6858000"/>
              <a:gd name="connsiteX294" fmla="*/ 5844559 w 7467600"/>
              <a:gd name="connsiteY294" fmla="*/ 6553349 h 6858000"/>
              <a:gd name="connsiteX295" fmla="*/ 5975994 w 7467600"/>
              <a:gd name="connsiteY295" fmla="*/ 6858000 h 6858000"/>
              <a:gd name="connsiteX296" fmla="*/ 5898547 w 7467600"/>
              <a:gd name="connsiteY296" fmla="*/ 6858000 h 6858000"/>
              <a:gd name="connsiteX297" fmla="*/ 5682041 w 7467600"/>
              <a:gd name="connsiteY297" fmla="*/ 6355860 h 6858000"/>
              <a:gd name="connsiteX298" fmla="*/ 5461758 w 7467600"/>
              <a:gd name="connsiteY298" fmla="*/ 5820220 h 6858000"/>
              <a:gd name="connsiteX299" fmla="*/ 5237282 w 7467600"/>
              <a:gd name="connsiteY299" fmla="*/ 6579086 h 6858000"/>
              <a:gd name="connsiteX300" fmla="*/ 5115009 w 7467600"/>
              <a:gd name="connsiteY300" fmla="*/ 6858000 h 6858000"/>
              <a:gd name="connsiteX301" fmla="*/ 5028074 w 7467600"/>
              <a:gd name="connsiteY301" fmla="*/ 6858000 h 6858000"/>
              <a:gd name="connsiteX302" fmla="*/ 5079508 w 7467600"/>
              <a:gd name="connsiteY302" fmla="*/ 6749074 h 6858000"/>
              <a:gd name="connsiteX303" fmla="*/ 5371846 w 7467600"/>
              <a:gd name="connsiteY303" fmla="*/ 5924413 h 6858000"/>
              <a:gd name="connsiteX304" fmla="*/ 5270512 w 7467600"/>
              <a:gd name="connsiteY304" fmla="*/ 6138975 h 6858000"/>
              <a:gd name="connsiteX305" fmla="*/ 5062409 w 7467600"/>
              <a:gd name="connsiteY305" fmla="*/ 6653544 h 6858000"/>
              <a:gd name="connsiteX306" fmla="*/ 5036628 w 7467600"/>
              <a:gd name="connsiteY306" fmla="*/ 6754247 h 6858000"/>
              <a:gd name="connsiteX307" fmla="*/ 5009112 w 7467600"/>
              <a:gd name="connsiteY307" fmla="*/ 6858000 h 6858000"/>
              <a:gd name="connsiteX308" fmla="*/ 4976679 w 7467600"/>
              <a:gd name="connsiteY308" fmla="*/ 6858000 h 6858000"/>
              <a:gd name="connsiteX309" fmla="*/ 5006537 w 7467600"/>
              <a:gd name="connsiteY309" fmla="*/ 6747068 h 6858000"/>
              <a:gd name="connsiteX310" fmla="*/ 5032723 w 7467600"/>
              <a:gd name="connsiteY310" fmla="*/ 6644957 h 6858000"/>
              <a:gd name="connsiteX311" fmla="*/ 5242949 w 7467600"/>
              <a:gd name="connsiteY311" fmla="*/ 6125175 h 6858000"/>
              <a:gd name="connsiteX312" fmla="*/ 5286321 w 7467600"/>
              <a:gd name="connsiteY312" fmla="*/ 6033555 h 6858000"/>
              <a:gd name="connsiteX313" fmla="*/ 5008210 w 7467600"/>
              <a:gd name="connsiteY313" fmla="*/ 6649194 h 6858000"/>
              <a:gd name="connsiteX314" fmla="*/ 4986321 w 7467600"/>
              <a:gd name="connsiteY314" fmla="*/ 6765687 h 6858000"/>
              <a:gd name="connsiteX315" fmla="*/ 4973474 w 7467600"/>
              <a:gd name="connsiteY315" fmla="*/ 6858000 h 6858000"/>
              <a:gd name="connsiteX316" fmla="*/ 4907178 w 7467600"/>
              <a:gd name="connsiteY316" fmla="*/ 6858000 h 6858000"/>
              <a:gd name="connsiteX317" fmla="*/ 4910810 w 7467600"/>
              <a:gd name="connsiteY317" fmla="*/ 6829660 h 6858000"/>
              <a:gd name="connsiteX318" fmla="*/ 4987461 w 7467600"/>
              <a:gd name="connsiteY318" fmla="*/ 6432994 h 6858000"/>
              <a:gd name="connsiteX319" fmla="*/ 5179262 w 7467600"/>
              <a:gd name="connsiteY319" fmla="*/ 6035044 h 6858000"/>
              <a:gd name="connsiteX320" fmla="*/ 4689678 w 7467600"/>
              <a:gd name="connsiteY320" fmla="*/ 6440241 h 6858000"/>
              <a:gd name="connsiteX321" fmla="*/ 4477543 w 7467600"/>
              <a:gd name="connsiteY321" fmla="*/ 6674836 h 6858000"/>
              <a:gd name="connsiteX322" fmla="*/ 4329957 w 7467600"/>
              <a:gd name="connsiteY322" fmla="*/ 6858000 h 6858000"/>
              <a:gd name="connsiteX323" fmla="*/ 4218595 w 7467600"/>
              <a:gd name="connsiteY323" fmla="*/ 6858000 h 6858000"/>
              <a:gd name="connsiteX324" fmla="*/ 4368888 w 7467600"/>
              <a:gd name="connsiteY324" fmla="*/ 6668412 h 6858000"/>
              <a:gd name="connsiteX325" fmla="*/ 4563091 w 7467600"/>
              <a:gd name="connsiteY325" fmla="*/ 6442508 h 6858000"/>
              <a:gd name="connsiteX326" fmla="*/ 5387324 w 7467600"/>
              <a:gd name="connsiteY326" fmla="*/ 5705830 h 6858000"/>
              <a:gd name="connsiteX327" fmla="*/ 5073620 w 7467600"/>
              <a:gd name="connsiteY327" fmla="*/ 5955437 h 6858000"/>
              <a:gd name="connsiteX328" fmla="*/ 4689789 w 7467600"/>
              <a:gd name="connsiteY328" fmla="*/ 6268382 h 6858000"/>
              <a:gd name="connsiteX329" fmla="*/ 4418722 w 7467600"/>
              <a:gd name="connsiteY329" fmla="*/ 6570886 h 6858000"/>
              <a:gd name="connsiteX330" fmla="*/ 4214944 w 7467600"/>
              <a:gd name="connsiteY330" fmla="*/ 6858000 h 6858000"/>
              <a:gd name="connsiteX331" fmla="*/ 4177898 w 7467600"/>
              <a:gd name="connsiteY331" fmla="*/ 6858000 h 6858000"/>
              <a:gd name="connsiteX332" fmla="*/ 4391597 w 7467600"/>
              <a:gd name="connsiteY332" fmla="*/ 6556370 h 6858000"/>
              <a:gd name="connsiteX333" fmla="*/ 4668889 w 7467600"/>
              <a:gd name="connsiteY333" fmla="*/ 6246399 h 6858000"/>
              <a:gd name="connsiteX334" fmla="*/ 5055427 w 7467600"/>
              <a:gd name="connsiteY334" fmla="*/ 5931476 h 6858000"/>
              <a:gd name="connsiteX335" fmla="*/ 5371814 w 7467600"/>
              <a:gd name="connsiteY335" fmla="*/ 5678975 h 6858000"/>
              <a:gd name="connsiteX336" fmla="*/ 4987918 w 7467600"/>
              <a:gd name="connsiteY336" fmla="*/ 5838701 h 6858000"/>
              <a:gd name="connsiteX337" fmla="*/ 4317146 w 7467600"/>
              <a:gd name="connsiteY337" fmla="*/ 6587716 h 6858000"/>
              <a:gd name="connsiteX338" fmla="*/ 4171627 w 7467600"/>
              <a:gd name="connsiteY338" fmla="*/ 6858000 h 6858000"/>
              <a:gd name="connsiteX339" fmla="*/ 4081585 w 7467600"/>
              <a:gd name="connsiteY339" fmla="*/ 6858000 h 6858000"/>
              <a:gd name="connsiteX340" fmla="*/ 4238603 w 7467600"/>
              <a:gd name="connsiteY340" fmla="*/ 6559341 h 6858000"/>
              <a:gd name="connsiteX341" fmla="*/ 4778333 w 7467600"/>
              <a:gd name="connsiteY341" fmla="*/ 5873626 h 6858000"/>
              <a:gd name="connsiteX342" fmla="*/ 5414185 w 7467600"/>
              <a:gd name="connsiteY342" fmla="*/ 5573882 h 6858000"/>
              <a:gd name="connsiteX343" fmla="*/ 5959648 w 7467600"/>
              <a:gd name="connsiteY343" fmla="*/ 4760797 h 6858000"/>
              <a:gd name="connsiteX344" fmla="*/ 5355019 w 7467600"/>
              <a:gd name="connsiteY344" fmla="*/ 4734672 h 6858000"/>
              <a:gd name="connsiteX345" fmla="*/ 5083565 w 7467600"/>
              <a:gd name="connsiteY345" fmla="*/ 5179121 h 6858000"/>
              <a:gd name="connsiteX346" fmla="*/ 4713577 w 7467600"/>
              <a:gd name="connsiteY346" fmla="*/ 5616803 h 6858000"/>
              <a:gd name="connsiteX347" fmla="*/ 3989559 w 7467600"/>
              <a:gd name="connsiteY347" fmla="*/ 6145945 h 6858000"/>
              <a:gd name="connsiteX348" fmla="*/ 3939824 w 7467600"/>
              <a:gd name="connsiteY348" fmla="*/ 6066900 h 6858000"/>
              <a:gd name="connsiteX349" fmla="*/ 4584537 w 7467600"/>
              <a:gd name="connsiteY349" fmla="*/ 5324826 h 6858000"/>
              <a:gd name="connsiteX350" fmla="*/ 5037105 w 7467600"/>
              <a:gd name="connsiteY350" fmla="*/ 5088765 h 6858000"/>
              <a:gd name="connsiteX351" fmla="*/ 5039930 w 7467600"/>
              <a:gd name="connsiteY351" fmla="*/ 5089585 h 6858000"/>
              <a:gd name="connsiteX352" fmla="*/ 5263764 w 7467600"/>
              <a:gd name="connsiteY352" fmla="*/ 4735525 h 6858000"/>
              <a:gd name="connsiteX353" fmla="*/ 4086300 w 7467600"/>
              <a:gd name="connsiteY353" fmla="*/ 4884599 h 6858000"/>
              <a:gd name="connsiteX354" fmla="*/ 4085485 w 7467600"/>
              <a:gd name="connsiteY354" fmla="*/ 4899070 h 6858000"/>
              <a:gd name="connsiteX355" fmla="*/ 3871915 w 7467600"/>
              <a:gd name="connsiteY355" fmla="*/ 5253645 h 6858000"/>
              <a:gd name="connsiteX356" fmla="*/ 3799374 w 7467600"/>
              <a:gd name="connsiteY356" fmla="*/ 5466127 h 6858000"/>
              <a:gd name="connsiteX357" fmla="*/ 3498850 w 7467600"/>
              <a:gd name="connsiteY357" fmla="*/ 6661888 h 6858000"/>
              <a:gd name="connsiteX358" fmla="*/ 3399216 w 7467600"/>
              <a:gd name="connsiteY358" fmla="*/ 6858000 h 6858000"/>
              <a:gd name="connsiteX359" fmla="*/ 3303688 w 7467600"/>
              <a:gd name="connsiteY359" fmla="*/ 6858000 h 6858000"/>
              <a:gd name="connsiteX360" fmla="*/ 3391774 w 7467600"/>
              <a:gd name="connsiteY360" fmla="*/ 6697181 h 6858000"/>
              <a:gd name="connsiteX361" fmla="*/ 3735540 w 7467600"/>
              <a:gd name="connsiteY361" fmla="*/ 5546923 h 6858000"/>
              <a:gd name="connsiteX362" fmla="*/ 3729438 w 7467600"/>
              <a:gd name="connsiteY362" fmla="*/ 5569058 h 6858000"/>
              <a:gd name="connsiteX363" fmla="*/ 3707782 w 7467600"/>
              <a:gd name="connsiteY363" fmla="*/ 5644908 h 6858000"/>
              <a:gd name="connsiteX364" fmla="*/ 3583827 w 7467600"/>
              <a:gd name="connsiteY364" fmla="*/ 6039215 h 6858000"/>
              <a:gd name="connsiteX365" fmla="*/ 3547861 w 7467600"/>
              <a:gd name="connsiteY365" fmla="*/ 6129609 h 6858000"/>
              <a:gd name="connsiteX366" fmla="*/ 3490905 w 7467600"/>
              <a:gd name="connsiteY366" fmla="*/ 6277660 h 6858000"/>
              <a:gd name="connsiteX367" fmla="*/ 3455859 w 7467600"/>
              <a:gd name="connsiteY367" fmla="*/ 6391301 h 6858000"/>
              <a:gd name="connsiteX368" fmla="*/ 3429112 w 7467600"/>
              <a:gd name="connsiteY368" fmla="*/ 6479469 h 6858000"/>
              <a:gd name="connsiteX369" fmla="*/ 3304862 w 7467600"/>
              <a:gd name="connsiteY369" fmla="*/ 6796476 h 6858000"/>
              <a:gd name="connsiteX370" fmla="*/ 3276071 w 7467600"/>
              <a:gd name="connsiteY370" fmla="*/ 6858000 h 6858000"/>
              <a:gd name="connsiteX371" fmla="*/ 3240805 w 7467600"/>
              <a:gd name="connsiteY371" fmla="*/ 6858000 h 6858000"/>
              <a:gd name="connsiteX372" fmla="*/ 3275917 w 7467600"/>
              <a:gd name="connsiteY372" fmla="*/ 6783192 h 6858000"/>
              <a:gd name="connsiteX373" fmla="*/ 3399358 w 7467600"/>
              <a:gd name="connsiteY373" fmla="*/ 6469011 h 6858000"/>
              <a:gd name="connsiteX374" fmla="*/ 3425650 w 7467600"/>
              <a:gd name="connsiteY374" fmla="*/ 6381333 h 6858000"/>
              <a:gd name="connsiteX375" fmla="*/ 3460661 w 7467600"/>
              <a:gd name="connsiteY375" fmla="*/ 6266763 h 6858000"/>
              <a:gd name="connsiteX376" fmla="*/ 3518021 w 7467600"/>
              <a:gd name="connsiteY376" fmla="*/ 6117298 h 6858000"/>
              <a:gd name="connsiteX377" fmla="*/ 3554035 w 7467600"/>
              <a:gd name="connsiteY377" fmla="*/ 6027832 h 6858000"/>
              <a:gd name="connsiteX378" fmla="*/ 3677174 w 7467600"/>
              <a:gd name="connsiteY378" fmla="*/ 5636351 h 6858000"/>
              <a:gd name="connsiteX379" fmla="*/ 3698819 w 7467600"/>
              <a:gd name="connsiteY379" fmla="*/ 5560503 h 6858000"/>
              <a:gd name="connsiteX380" fmla="*/ 3702094 w 7467600"/>
              <a:gd name="connsiteY380" fmla="*/ 5549194 h 6858000"/>
              <a:gd name="connsiteX381" fmla="*/ 3398355 w 7467600"/>
              <a:gd name="connsiteY381" fmla="*/ 6094603 h 6858000"/>
              <a:gd name="connsiteX382" fmla="*/ 3193941 w 7467600"/>
              <a:gd name="connsiteY382" fmla="*/ 6798775 h 6858000"/>
              <a:gd name="connsiteX383" fmla="*/ 3184140 w 7467600"/>
              <a:gd name="connsiteY383" fmla="*/ 6858000 h 6858000"/>
              <a:gd name="connsiteX384" fmla="*/ 3099978 w 7467600"/>
              <a:gd name="connsiteY384" fmla="*/ 6858000 h 6858000"/>
              <a:gd name="connsiteX385" fmla="*/ 3101556 w 7467600"/>
              <a:gd name="connsiteY385" fmla="*/ 6843337 h 6858000"/>
              <a:gd name="connsiteX386" fmla="*/ 3370162 w 7467600"/>
              <a:gd name="connsiteY386" fmla="*/ 5785550 h 6858000"/>
              <a:gd name="connsiteX387" fmla="*/ 3746477 w 7467600"/>
              <a:gd name="connsiteY387" fmla="*/ 5377889 h 6858000"/>
              <a:gd name="connsiteX388" fmla="*/ 3863399 w 7467600"/>
              <a:gd name="connsiteY388" fmla="*/ 5087257 h 6858000"/>
              <a:gd name="connsiteX389" fmla="*/ 3968712 w 7467600"/>
              <a:gd name="connsiteY389" fmla="*/ 4913989 h 6858000"/>
              <a:gd name="connsiteX390" fmla="*/ 2792390 w 7467600"/>
              <a:gd name="connsiteY390" fmla="*/ 5382974 h 6858000"/>
              <a:gd name="connsiteX391" fmla="*/ 2714982 w 7467600"/>
              <a:gd name="connsiteY391" fmla="*/ 5427051 h 6858000"/>
              <a:gd name="connsiteX392" fmla="*/ 2813361 w 7467600"/>
              <a:gd name="connsiteY392" fmla="*/ 6023912 h 6858000"/>
              <a:gd name="connsiteX393" fmla="*/ 2688430 w 7467600"/>
              <a:gd name="connsiteY393" fmla="*/ 6801564 h 6858000"/>
              <a:gd name="connsiteX394" fmla="*/ 2629626 w 7467600"/>
              <a:gd name="connsiteY394" fmla="*/ 6763394 h 6858000"/>
              <a:gd name="connsiteX395" fmla="*/ 2565328 w 7467600"/>
              <a:gd name="connsiteY395" fmla="*/ 5516399 h 6858000"/>
              <a:gd name="connsiteX396" fmla="*/ 1922999 w 7467600"/>
              <a:gd name="connsiteY396" fmla="*/ 5980343 h 6858000"/>
              <a:gd name="connsiteX397" fmla="*/ 1950261 w 7467600"/>
              <a:gd name="connsiteY397" fmla="*/ 6405858 h 6858000"/>
              <a:gd name="connsiteX398" fmla="*/ 2365554 w 7467600"/>
              <a:gd name="connsiteY398" fmla="*/ 6759107 h 6858000"/>
              <a:gd name="connsiteX399" fmla="*/ 2424142 w 7467600"/>
              <a:gd name="connsiteY399" fmla="*/ 6858000 h 6858000"/>
              <a:gd name="connsiteX400" fmla="*/ 2395994 w 7467600"/>
              <a:gd name="connsiteY400" fmla="*/ 6858000 h 6858000"/>
              <a:gd name="connsiteX401" fmla="*/ 2392863 w 7467600"/>
              <a:gd name="connsiteY401" fmla="*/ 6852964 h 6858000"/>
              <a:gd name="connsiteX402" fmla="*/ 2017589 w 7467600"/>
              <a:gd name="connsiteY402" fmla="*/ 6493982 h 6858000"/>
              <a:gd name="connsiteX403" fmla="*/ 2147336 w 7467600"/>
              <a:gd name="connsiteY403" fmla="*/ 6594052 h 6858000"/>
              <a:gd name="connsiteX404" fmla="*/ 2207047 w 7467600"/>
              <a:gd name="connsiteY404" fmla="*/ 6654540 h 6858000"/>
              <a:gd name="connsiteX405" fmla="*/ 2299106 w 7467600"/>
              <a:gd name="connsiteY405" fmla="*/ 6778931 h 6858000"/>
              <a:gd name="connsiteX406" fmla="*/ 2314430 w 7467600"/>
              <a:gd name="connsiteY406" fmla="*/ 6801144 h 6858000"/>
              <a:gd name="connsiteX407" fmla="*/ 2352406 w 7467600"/>
              <a:gd name="connsiteY407" fmla="*/ 6858000 h 6858000"/>
              <a:gd name="connsiteX408" fmla="*/ 2314492 w 7467600"/>
              <a:gd name="connsiteY408" fmla="*/ 6858000 h 6858000"/>
              <a:gd name="connsiteX409" fmla="*/ 2288095 w 7467600"/>
              <a:gd name="connsiteY409" fmla="*/ 6818030 h 6858000"/>
              <a:gd name="connsiteX410" fmla="*/ 2272768 w 7467600"/>
              <a:gd name="connsiteY410" fmla="*/ 6795822 h 6858000"/>
              <a:gd name="connsiteX411" fmla="*/ 2182715 w 7467600"/>
              <a:gd name="connsiteY411" fmla="*/ 6675071 h 6858000"/>
              <a:gd name="connsiteX412" fmla="*/ 2032061 w 7467600"/>
              <a:gd name="connsiteY412" fmla="*/ 6541380 h 6858000"/>
              <a:gd name="connsiteX413" fmla="*/ 2257220 w 7467600"/>
              <a:gd name="connsiteY413" fmla="*/ 6826257 h 6858000"/>
              <a:gd name="connsiteX414" fmla="*/ 2281324 w 7467600"/>
              <a:gd name="connsiteY414" fmla="*/ 6858000 h 6858000"/>
              <a:gd name="connsiteX415" fmla="*/ 2242860 w 7467600"/>
              <a:gd name="connsiteY415" fmla="*/ 6858000 h 6858000"/>
              <a:gd name="connsiteX416" fmla="*/ 2232818 w 7467600"/>
              <a:gd name="connsiteY416" fmla="*/ 6844926 h 6858000"/>
              <a:gd name="connsiteX417" fmla="*/ 1990172 w 7467600"/>
              <a:gd name="connsiteY417" fmla="*/ 6542121 h 6858000"/>
              <a:gd name="connsiteX418" fmla="*/ 2124090 w 7467600"/>
              <a:gd name="connsiteY418" fmla="*/ 6761017 h 6858000"/>
              <a:gd name="connsiteX419" fmla="*/ 2200380 w 7467600"/>
              <a:gd name="connsiteY419" fmla="*/ 6858000 h 6858000"/>
              <a:gd name="connsiteX420" fmla="*/ 2147507 w 7467600"/>
              <a:gd name="connsiteY420" fmla="*/ 6858000 h 6858000"/>
              <a:gd name="connsiteX421" fmla="*/ 2070668 w 7467600"/>
              <a:gd name="connsiteY421" fmla="*/ 6761520 h 6858000"/>
              <a:gd name="connsiteX422" fmla="*/ 1975142 w 7467600"/>
              <a:gd name="connsiteY422" fmla="*/ 6585570 h 6858000"/>
              <a:gd name="connsiteX423" fmla="*/ 2050035 w 7467600"/>
              <a:gd name="connsiteY423" fmla="*/ 6813345 h 6858000"/>
              <a:gd name="connsiteX424" fmla="*/ 2063025 w 7467600"/>
              <a:gd name="connsiteY424" fmla="*/ 6858000 h 6858000"/>
              <a:gd name="connsiteX425" fmla="*/ 2021675 w 7467600"/>
              <a:gd name="connsiteY425" fmla="*/ 6858000 h 6858000"/>
              <a:gd name="connsiteX426" fmla="*/ 2019308 w 7467600"/>
              <a:gd name="connsiteY426" fmla="*/ 6847118 h 6858000"/>
              <a:gd name="connsiteX427" fmla="*/ 1938835 w 7467600"/>
              <a:gd name="connsiteY427" fmla="*/ 6551160 h 6858000"/>
              <a:gd name="connsiteX428" fmla="*/ 1953230 w 7467600"/>
              <a:gd name="connsiteY428" fmla="*/ 6759699 h 6858000"/>
              <a:gd name="connsiteX429" fmla="*/ 1956763 w 7467600"/>
              <a:gd name="connsiteY429" fmla="*/ 6778191 h 6858000"/>
              <a:gd name="connsiteX430" fmla="*/ 1967925 w 7467600"/>
              <a:gd name="connsiteY430" fmla="*/ 6858000 h 6858000"/>
              <a:gd name="connsiteX431" fmla="*/ 1936622 w 7467600"/>
              <a:gd name="connsiteY431" fmla="*/ 6858000 h 6858000"/>
              <a:gd name="connsiteX432" fmla="*/ 1926261 w 7467600"/>
              <a:gd name="connsiteY432" fmla="*/ 6784064 h 6858000"/>
              <a:gd name="connsiteX433" fmla="*/ 1922724 w 7467600"/>
              <a:gd name="connsiteY433" fmla="*/ 6765577 h 6858000"/>
              <a:gd name="connsiteX434" fmla="*/ 1904650 w 7467600"/>
              <a:gd name="connsiteY434" fmla="*/ 6639616 h 6858000"/>
              <a:gd name="connsiteX435" fmla="*/ 1885273 w 7467600"/>
              <a:gd name="connsiteY435" fmla="*/ 6858000 h 6858000"/>
              <a:gd name="connsiteX436" fmla="*/ 1854363 w 7467600"/>
              <a:gd name="connsiteY436" fmla="*/ 6858000 h 6858000"/>
              <a:gd name="connsiteX437" fmla="*/ 1880391 w 7467600"/>
              <a:gd name="connsiteY437" fmla="*/ 6603796 h 6858000"/>
              <a:gd name="connsiteX438" fmla="*/ 1818273 w 7467600"/>
              <a:gd name="connsiteY438" fmla="*/ 6715729 h 6858000"/>
              <a:gd name="connsiteX439" fmla="*/ 1794691 w 7467600"/>
              <a:gd name="connsiteY439" fmla="*/ 6843239 h 6858000"/>
              <a:gd name="connsiteX440" fmla="*/ 1794914 w 7467600"/>
              <a:gd name="connsiteY440" fmla="*/ 6858000 h 6858000"/>
              <a:gd name="connsiteX441" fmla="*/ 1746128 w 7467600"/>
              <a:gd name="connsiteY441" fmla="*/ 6858000 h 6858000"/>
              <a:gd name="connsiteX442" fmla="*/ 1753934 w 7467600"/>
              <a:gd name="connsiteY442" fmla="*/ 6724796 h 6858000"/>
              <a:gd name="connsiteX443" fmla="*/ 1792053 w 7467600"/>
              <a:gd name="connsiteY443" fmla="*/ 6572396 h 6858000"/>
              <a:gd name="connsiteX444" fmla="*/ 1862248 w 7467600"/>
              <a:gd name="connsiteY444" fmla="*/ 6266397 h 6858000"/>
              <a:gd name="connsiteX445" fmla="*/ 1862250 w 7467600"/>
              <a:gd name="connsiteY445" fmla="*/ 6033531 h 6858000"/>
              <a:gd name="connsiteX446" fmla="*/ 1211999 w 7467600"/>
              <a:gd name="connsiteY446" fmla="*/ 6683610 h 6858000"/>
              <a:gd name="connsiteX447" fmla="*/ 1213266 w 7467600"/>
              <a:gd name="connsiteY447" fmla="*/ 6691947 h 6858000"/>
              <a:gd name="connsiteX448" fmla="*/ 1203370 w 7467600"/>
              <a:gd name="connsiteY448" fmla="*/ 6850676 h 6858000"/>
              <a:gd name="connsiteX449" fmla="*/ 1203671 w 7467600"/>
              <a:gd name="connsiteY449" fmla="*/ 6858000 h 6858000"/>
              <a:gd name="connsiteX450" fmla="*/ 1143180 w 7467600"/>
              <a:gd name="connsiteY450" fmla="*/ 6858000 h 6858000"/>
              <a:gd name="connsiteX451" fmla="*/ 1142176 w 7467600"/>
              <a:gd name="connsiteY451" fmla="*/ 6766045 h 6858000"/>
              <a:gd name="connsiteX452" fmla="*/ 1067484 w 7467600"/>
              <a:gd name="connsiteY452" fmla="*/ 6858000 h 6858000"/>
              <a:gd name="connsiteX453" fmla="*/ 953928 w 7467600"/>
              <a:gd name="connsiteY453" fmla="*/ 6858000 h 6858000"/>
              <a:gd name="connsiteX454" fmla="*/ 959715 w 7467600"/>
              <a:gd name="connsiteY454" fmla="*/ 6850185 h 6858000"/>
              <a:gd name="connsiteX455" fmla="*/ 1483788 w 7467600"/>
              <a:gd name="connsiteY455" fmla="*/ 6259174 h 6858000"/>
              <a:gd name="connsiteX456" fmla="*/ 1100671 w 7467600"/>
              <a:gd name="connsiteY456" fmla="*/ 6252137 h 6858000"/>
              <a:gd name="connsiteX457" fmla="*/ 1090144 w 7467600"/>
              <a:gd name="connsiteY457" fmla="*/ 6256748 h 6858000"/>
              <a:gd name="connsiteX458" fmla="*/ 1095872 w 7467600"/>
              <a:gd name="connsiteY458" fmla="*/ 6271892 h 6858000"/>
              <a:gd name="connsiteX459" fmla="*/ 262785 w 7467600"/>
              <a:gd name="connsiteY459" fmla="*/ 6845450 h 6858000"/>
              <a:gd name="connsiteX460" fmla="*/ 209968 w 7467600"/>
              <a:gd name="connsiteY460" fmla="*/ 6770713 h 6858000"/>
              <a:gd name="connsiteX461" fmla="*/ 873460 w 7467600"/>
              <a:gd name="connsiteY461" fmla="*/ 6253768 h 6858000"/>
              <a:gd name="connsiteX462" fmla="*/ 192686 w 7467600"/>
              <a:gd name="connsiteY462" fmla="*/ 5849257 h 6858000"/>
              <a:gd name="connsiteX463" fmla="*/ 4696 w 7467600"/>
              <a:gd name="connsiteY463" fmla="*/ 5697668 h 6858000"/>
              <a:gd name="connsiteX464" fmla="*/ 0 w 7467600"/>
              <a:gd name="connsiteY464" fmla="*/ 5689984 h 6858000"/>
              <a:gd name="connsiteX465" fmla="*/ 0 w 7467600"/>
              <a:gd name="connsiteY465" fmla="*/ 5513472 h 6858000"/>
              <a:gd name="connsiteX466" fmla="*/ 174101 w 7467600"/>
              <a:gd name="connsiteY466" fmla="*/ 5620277 h 6858000"/>
              <a:gd name="connsiteX467" fmla="*/ 891800 w 7467600"/>
              <a:gd name="connsiteY467" fmla="*/ 6036935 h 6858000"/>
              <a:gd name="connsiteX468" fmla="*/ 1072219 w 7467600"/>
              <a:gd name="connsiteY468" fmla="*/ 6169443 h 6858000"/>
              <a:gd name="connsiteX469" fmla="*/ 1074117 w 7467600"/>
              <a:gd name="connsiteY469" fmla="*/ 6170301 h 6858000"/>
              <a:gd name="connsiteX470" fmla="*/ 1083114 w 7467600"/>
              <a:gd name="connsiteY470" fmla="*/ 6174131 h 6858000"/>
              <a:gd name="connsiteX471" fmla="*/ 1543010 w 7467600"/>
              <a:gd name="connsiteY471" fmla="*/ 6191140 h 6858000"/>
              <a:gd name="connsiteX472" fmla="*/ 1551080 w 7467600"/>
              <a:gd name="connsiteY472" fmla="*/ 6195006 h 6858000"/>
              <a:gd name="connsiteX473" fmla="*/ 2345443 w 7467600"/>
              <a:gd name="connsiteY473" fmla="*/ 5549882 h 6858000"/>
              <a:gd name="connsiteX474" fmla="*/ 1721499 w 7467600"/>
              <a:gd name="connsiteY474" fmla="*/ 5599969 h 6858000"/>
              <a:gd name="connsiteX475" fmla="*/ 767716 w 7467600"/>
              <a:gd name="connsiteY475" fmla="*/ 5472768 h 6858000"/>
              <a:gd name="connsiteX476" fmla="*/ 722147 w 7467600"/>
              <a:gd name="connsiteY476" fmla="*/ 5393091 h 6858000"/>
              <a:gd name="connsiteX477" fmla="*/ 1485552 w 7467600"/>
              <a:gd name="connsiteY477" fmla="*/ 5313202 h 6858000"/>
              <a:gd name="connsiteX478" fmla="*/ 2143004 w 7467600"/>
              <a:gd name="connsiteY478" fmla="*/ 5402420 h 6858000"/>
              <a:gd name="connsiteX479" fmla="*/ 1933391 w 7467600"/>
              <a:gd name="connsiteY479" fmla="*/ 5156971 h 6858000"/>
              <a:gd name="connsiteX480" fmla="*/ 1827118 w 7467600"/>
              <a:gd name="connsiteY480" fmla="*/ 4968410 h 6858000"/>
              <a:gd name="connsiteX481" fmla="*/ 1837349 w 7467600"/>
              <a:gd name="connsiteY481" fmla="*/ 4956357 h 6858000"/>
              <a:gd name="connsiteX482" fmla="*/ 2162835 w 7467600"/>
              <a:gd name="connsiteY482" fmla="*/ 5187853 h 6858000"/>
              <a:gd name="connsiteX483" fmla="*/ 2257167 w 7467600"/>
              <a:gd name="connsiteY483" fmla="*/ 5462123 h 6858000"/>
              <a:gd name="connsiteX484" fmla="*/ 2261598 w 7467600"/>
              <a:gd name="connsiteY484" fmla="*/ 5467998 h 6858000"/>
              <a:gd name="connsiteX485" fmla="*/ 2437177 w 7467600"/>
              <a:gd name="connsiteY485" fmla="*/ 5479608 h 6858000"/>
              <a:gd name="connsiteX486" fmla="*/ 2445247 w 7467600"/>
              <a:gd name="connsiteY486" fmla="*/ 5483476 h 6858000"/>
              <a:gd name="connsiteX487" fmla="*/ 2743626 w 7467600"/>
              <a:gd name="connsiteY487" fmla="*/ 5304819 h 6858000"/>
              <a:gd name="connsiteX488" fmla="*/ 3048102 w 7467600"/>
              <a:gd name="connsiteY488" fmla="*/ 5150595 h 6858000"/>
              <a:gd name="connsiteX489" fmla="*/ 1799414 w 7467600"/>
              <a:gd name="connsiteY489" fmla="*/ 4694732 h 6858000"/>
              <a:gd name="connsiteX490" fmla="*/ 1771735 w 7467600"/>
              <a:gd name="connsiteY490" fmla="*/ 4619929 h 6858000"/>
              <a:gd name="connsiteX491" fmla="*/ 3104273 w 7467600"/>
              <a:gd name="connsiteY491" fmla="*/ 5076159 h 6858000"/>
              <a:gd name="connsiteX492" fmla="*/ 3113245 w 7467600"/>
              <a:gd name="connsiteY492" fmla="*/ 5090705 h 6858000"/>
              <a:gd name="connsiteX493" fmla="*/ 3126294 w 7467600"/>
              <a:gd name="connsiteY493" fmla="*/ 5114400 h 6858000"/>
              <a:gd name="connsiteX494" fmla="*/ 3937433 w 7467600"/>
              <a:gd name="connsiteY494" fmla="*/ 4830473 h 6858000"/>
              <a:gd name="connsiteX495" fmla="*/ 3590475 w 7467600"/>
              <a:gd name="connsiteY495" fmla="*/ 4597974 h 6858000"/>
              <a:gd name="connsiteX496" fmla="*/ 3100264 w 7467600"/>
              <a:gd name="connsiteY496" fmla="*/ 4579845 h 6858000"/>
              <a:gd name="connsiteX497" fmla="*/ 2183576 w 7467600"/>
              <a:gd name="connsiteY497" fmla="*/ 4227150 h 6858000"/>
              <a:gd name="connsiteX498" fmla="*/ 2151029 w 7467600"/>
              <a:gd name="connsiteY498" fmla="*/ 4146947 h 6858000"/>
              <a:gd name="connsiteX499" fmla="*/ 3563434 w 7467600"/>
              <a:gd name="connsiteY499" fmla="*/ 4469115 h 6858000"/>
              <a:gd name="connsiteX500" fmla="*/ 3177952 w 7467600"/>
              <a:gd name="connsiteY500" fmla="*/ 3657386 h 6858000"/>
              <a:gd name="connsiteX501" fmla="*/ 3189263 w 7467600"/>
              <a:gd name="connsiteY501" fmla="*/ 3625726 h 6858000"/>
              <a:gd name="connsiteX502" fmla="*/ 3560912 w 7467600"/>
              <a:gd name="connsiteY502" fmla="*/ 4079863 h 6858000"/>
              <a:gd name="connsiteX503" fmla="*/ 3626636 w 7467600"/>
              <a:gd name="connsiteY503" fmla="*/ 4512230 h 6858000"/>
              <a:gd name="connsiteX504" fmla="*/ 3653088 w 7467600"/>
              <a:gd name="connsiteY504" fmla="*/ 4521417 h 6858000"/>
              <a:gd name="connsiteX505" fmla="*/ 3988128 w 7467600"/>
              <a:gd name="connsiteY505" fmla="*/ 4817267 h 6858000"/>
              <a:gd name="connsiteX506" fmla="*/ 4830582 w 7467600"/>
              <a:gd name="connsiteY506" fmla="*/ 4676000 h 6858000"/>
              <a:gd name="connsiteX507" fmla="*/ 4830100 w 7467600"/>
              <a:gd name="connsiteY507" fmla="*/ 4675554 h 6858000"/>
              <a:gd name="connsiteX508" fmla="*/ 4036318 w 7467600"/>
              <a:gd name="connsiteY508" fmla="*/ 4147013 h 6858000"/>
              <a:gd name="connsiteX509" fmla="*/ 3432098 w 7467600"/>
              <a:gd name="connsiteY509" fmla="*/ 3537312 h 6858000"/>
              <a:gd name="connsiteX510" fmla="*/ 3446761 w 7467600"/>
              <a:gd name="connsiteY510" fmla="*/ 3461278 h 6858000"/>
              <a:gd name="connsiteX511" fmla="*/ 4419733 w 7467600"/>
              <a:gd name="connsiteY511" fmla="*/ 3963555 h 6858000"/>
              <a:gd name="connsiteX512" fmla="*/ 4781371 w 7467600"/>
              <a:gd name="connsiteY512" fmla="*/ 4458604 h 6858000"/>
              <a:gd name="connsiteX513" fmla="*/ 4780440 w 7467600"/>
              <a:gd name="connsiteY513" fmla="*/ 4470290 h 6858000"/>
              <a:gd name="connsiteX514" fmla="*/ 4898954 w 7467600"/>
              <a:gd name="connsiteY514" fmla="*/ 4662092 h 6858000"/>
              <a:gd name="connsiteX515" fmla="*/ 4900699 w 7467600"/>
              <a:gd name="connsiteY515" fmla="*/ 4670867 h 6858000"/>
              <a:gd name="connsiteX516" fmla="*/ 5714511 w 7467600"/>
              <a:gd name="connsiteY516" fmla="*/ 4663483 h 6858000"/>
              <a:gd name="connsiteX517" fmla="*/ 5464793 w 7467600"/>
              <a:gd name="connsiteY517" fmla="*/ 4393556 h 6858000"/>
              <a:gd name="connsiteX518" fmla="*/ 5461897 w 7467600"/>
              <a:gd name="connsiteY518" fmla="*/ 4390879 h 6858000"/>
              <a:gd name="connsiteX519" fmla="*/ 4294126 w 7467600"/>
              <a:gd name="connsiteY519" fmla="*/ 3303048 h 6858000"/>
              <a:gd name="connsiteX520" fmla="*/ 4305321 w 7467600"/>
              <a:gd name="connsiteY520" fmla="*/ 3256953 h 6858000"/>
              <a:gd name="connsiteX521" fmla="*/ 4949299 w 7467600"/>
              <a:gd name="connsiteY521" fmla="*/ 3766336 h 6858000"/>
              <a:gd name="connsiteX522" fmla="*/ 5291452 w 7467600"/>
              <a:gd name="connsiteY522" fmla="*/ 4076801 h 6858000"/>
              <a:gd name="connsiteX523" fmla="*/ 5434998 w 7467600"/>
              <a:gd name="connsiteY523" fmla="*/ 4254100 h 6858000"/>
              <a:gd name="connsiteX524" fmla="*/ 5351015 w 7467600"/>
              <a:gd name="connsiteY524" fmla="*/ 3760989 h 6858000"/>
              <a:gd name="connsiteX525" fmla="*/ 5413780 w 7467600"/>
              <a:gd name="connsiteY525" fmla="*/ 2966265 h 6858000"/>
              <a:gd name="connsiteX526" fmla="*/ 5425627 w 7467600"/>
              <a:gd name="connsiteY526" fmla="*/ 2954192 h 6858000"/>
              <a:gd name="connsiteX527" fmla="*/ 6604735 w 7467600"/>
              <a:gd name="connsiteY527" fmla="*/ 2041381 h 6858000"/>
              <a:gd name="connsiteX528" fmla="*/ 7204487 w 7467600"/>
              <a:gd name="connsiteY528" fmla="*/ 2742112 h 6858000"/>
              <a:gd name="connsiteX529" fmla="*/ 7131592 w 7467600"/>
              <a:gd name="connsiteY529" fmla="*/ 2672096 h 6858000"/>
              <a:gd name="connsiteX530" fmla="*/ 6996344 w 7467600"/>
              <a:gd name="connsiteY530" fmla="*/ 2518310 h 6858000"/>
              <a:gd name="connsiteX531" fmla="*/ 6735495 w 7467600"/>
              <a:gd name="connsiteY531" fmla="*/ 2196890 h 6858000"/>
              <a:gd name="connsiteX532" fmla="*/ 6721901 w 7467600"/>
              <a:gd name="connsiteY532" fmla="*/ 2179274 h 6858000"/>
              <a:gd name="connsiteX533" fmla="*/ 6604735 w 7467600"/>
              <a:gd name="connsiteY533" fmla="*/ 2041381 h 6858000"/>
              <a:gd name="connsiteX534" fmla="*/ 6591670 w 7467600"/>
              <a:gd name="connsiteY534" fmla="*/ 1988277 h 6858000"/>
              <a:gd name="connsiteX535" fmla="*/ 6747349 w 7467600"/>
              <a:gd name="connsiteY535" fmla="*/ 2160069 h 6858000"/>
              <a:gd name="connsiteX536" fmla="*/ 6760943 w 7467600"/>
              <a:gd name="connsiteY536" fmla="*/ 2177686 h 6858000"/>
              <a:gd name="connsiteX537" fmla="*/ 7021065 w 7467600"/>
              <a:gd name="connsiteY537" fmla="*/ 2498102 h 6858000"/>
              <a:gd name="connsiteX538" fmla="*/ 7155223 w 7467600"/>
              <a:gd name="connsiteY538" fmla="*/ 2650386 h 6858000"/>
              <a:gd name="connsiteX539" fmla="*/ 7203167 w 7467600"/>
              <a:gd name="connsiteY539" fmla="*/ 2697288 h 6858000"/>
              <a:gd name="connsiteX540" fmla="*/ 6937703 w 7467600"/>
              <a:gd name="connsiteY540" fmla="*/ 2321981 h 6858000"/>
              <a:gd name="connsiteX541" fmla="*/ 6591670 w 7467600"/>
              <a:gd name="connsiteY541" fmla="*/ 1988277 h 6858000"/>
              <a:gd name="connsiteX542" fmla="*/ 5798671 w 7467600"/>
              <a:gd name="connsiteY542" fmla="*/ 1981601 h 6858000"/>
              <a:gd name="connsiteX543" fmla="*/ 5754709 w 7467600"/>
              <a:gd name="connsiteY543" fmla="*/ 2071454 h 6858000"/>
              <a:gd name="connsiteX544" fmla="*/ 5763044 w 7467600"/>
              <a:gd name="connsiteY544" fmla="*/ 2842206 h 6858000"/>
              <a:gd name="connsiteX545" fmla="*/ 5764974 w 7467600"/>
              <a:gd name="connsiteY545" fmla="*/ 2799609 h 6858000"/>
              <a:gd name="connsiteX546" fmla="*/ 5767665 w 7467600"/>
              <a:gd name="connsiteY546" fmla="*/ 2666409 h 6858000"/>
              <a:gd name="connsiteX547" fmla="*/ 5763055 w 7467600"/>
              <a:gd name="connsiteY547" fmla="*/ 2579705 h 6858000"/>
              <a:gd name="connsiteX548" fmla="*/ 5758079 w 7467600"/>
              <a:gd name="connsiteY548" fmla="*/ 2492508 h 6858000"/>
              <a:gd name="connsiteX549" fmla="*/ 5779325 w 7467600"/>
              <a:gd name="connsiteY549" fmla="*/ 2197069 h 6858000"/>
              <a:gd name="connsiteX550" fmla="*/ 5798671 w 7467600"/>
              <a:gd name="connsiteY550" fmla="*/ 1981601 h 6858000"/>
              <a:gd name="connsiteX551" fmla="*/ 5829202 w 7467600"/>
              <a:gd name="connsiteY551" fmla="*/ 1971679 h 6858000"/>
              <a:gd name="connsiteX552" fmla="*/ 5809558 w 7467600"/>
              <a:gd name="connsiteY552" fmla="*/ 2198043 h 6858000"/>
              <a:gd name="connsiteX553" fmla="*/ 5788653 w 7467600"/>
              <a:gd name="connsiteY553" fmla="*/ 2489430 h 6858000"/>
              <a:gd name="connsiteX554" fmla="*/ 5793439 w 7467600"/>
              <a:gd name="connsiteY554" fmla="*/ 2575235 h 6858000"/>
              <a:gd name="connsiteX555" fmla="*/ 5796837 w 7467600"/>
              <a:gd name="connsiteY555" fmla="*/ 2637633 h 6858000"/>
              <a:gd name="connsiteX556" fmla="*/ 5818614 w 7467600"/>
              <a:gd name="connsiteY556" fmla="*/ 2473055 h 6858000"/>
              <a:gd name="connsiteX557" fmla="*/ 5829202 w 7467600"/>
              <a:gd name="connsiteY557" fmla="*/ 1971679 h 6858000"/>
              <a:gd name="connsiteX558" fmla="*/ 5911389 w 7467600"/>
              <a:gd name="connsiteY558" fmla="*/ 1898371 h 6858000"/>
              <a:gd name="connsiteX559" fmla="*/ 6237627 w 7467600"/>
              <a:gd name="connsiteY559" fmla="*/ 2231921 h 6858000"/>
              <a:gd name="connsiteX560" fmla="*/ 5911389 w 7467600"/>
              <a:gd name="connsiteY560" fmla="*/ 1898371 h 6858000"/>
              <a:gd name="connsiteX561" fmla="*/ 6944437 w 7467600"/>
              <a:gd name="connsiteY561" fmla="*/ 1575402 h 6858000"/>
              <a:gd name="connsiteX562" fmla="*/ 6304730 w 7467600"/>
              <a:gd name="connsiteY562" fmla="*/ 1766654 h 6858000"/>
              <a:gd name="connsiteX563" fmla="*/ 6944437 w 7467600"/>
              <a:gd name="connsiteY563" fmla="*/ 1575402 h 6858000"/>
              <a:gd name="connsiteX564" fmla="*/ 7019523 w 7467600"/>
              <a:gd name="connsiteY564" fmla="*/ 1519450 h 6858000"/>
              <a:gd name="connsiteX565" fmla="*/ 6298091 w 7467600"/>
              <a:gd name="connsiteY565" fmla="*/ 1737122 h 6858000"/>
              <a:gd name="connsiteX566" fmla="*/ 7019523 w 7467600"/>
              <a:gd name="connsiteY566" fmla="*/ 1519450 h 6858000"/>
              <a:gd name="connsiteX567" fmla="*/ 2399523 w 7467600"/>
              <a:gd name="connsiteY567" fmla="*/ 1428234 h 6858000"/>
              <a:gd name="connsiteX568" fmla="*/ 2224982 w 7467600"/>
              <a:gd name="connsiteY568" fmla="*/ 1826201 h 6858000"/>
              <a:gd name="connsiteX569" fmla="*/ 2096099 w 7467600"/>
              <a:gd name="connsiteY569" fmla="*/ 2345900 h 6858000"/>
              <a:gd name="connsiteX570" fmla="*/ 2283317 w 7467600"/>
              <a:gd name="connsiteY570" fmla="*/ 1796925 h 6858000"/>
              <a:gd name="connsiteX571" fmla="*/ 2399523 w 7467600"/>
              <a:gd name="connsiteY571" fmla="*/ 1428234 h 6858000"/>
              <a:gd name="connsiteX572" fmla="*/ 2448558 w 7467600"/>
              <a:gd name="connsiteY572" fmla="*/ 1373435 h 6858000"/>
              <a:gd name="connsiteX573" fmla="*/ 2312521 w 7467600"/>
              <a:gd name="connsiteY573" fmla="*/ 1806140 h 6858000"/>
              <a:gd name="connsiteX574" fmla="*/ 2127533 w 7467600"/>
              <a:gd name="connsiteY574" fmla="*/ 2348380 h 6858000"/>
              <a:gd name="connsiteX575" fmla="*/ 2358080 w 7467600"/>
              <a:gd name="connsiteY575" fmla="*/ 1866134 h 6858000"/>
              <a:gd name="connsiteX576" fmla="*/ 2407436 w 7467600"/>
              <a:gd name="connsiteY576" fmla="*/ 1651070 h 6858000"/>
              <a:gd name="connsiteX577" fmla="*/ 2448558 w 7467600"/>
              <a:gd name="connsiteY577" fmla="*/ 1373435 h 6858000"/>
              <a:gd name="connsiteX578" fmla="*/ 278707 w 7467600"/>
              <a:gd name="connsiteY578" fmla="*/ 1352270 h 6858000"/>
              <a:gd name="connsiteX579" fmla="*/ 321570 w 7467600"/>
              <a:gd name="connsiteY579" fmla="*/ 1861610 h 6858000"/>
              <a:gd name="connsiteX580" fmla="*/ 294281 w 7467600"/>
              <a:gd name="connsiteY580" fmla="*/ 1440658 h 6858000"/>
              <a:gd name="connsiteX581" fmla="*/ 278707 w 7467600"/>
              <a:gd name="connsiteY581" fmla="*/ 1352270 h 6858000"/>
              <a:gd name="connsiteX582" fmla="*/ 1423821 w 7467600"/>
              <a:gd name="connsiteY582" fmla="*/ 1351958 h 6858000"/>
              <a:gd name="connsiteX583" fmla="*/ 1638521 w 7467600"/>
              <a:gd name="connsiteY583" fmla="*/ 1908470 h 6858000"/>
              <a:gd name="connsiteX584" fmla="*/ 1754199 w 7467600"/>
              <a:gd name="connsiteY584" fmla="*/ 2149284 h 6858000"/>
              <a:gd name="connsiteX585" fmla="*/ 1908359 w 7467600"/>
              <a:gd name="connsiteY585" fmla="*/ 2364988 h 6858000"/>
              <a:gd name="connsiteX586" fmla="*/ 1647661 w 7467600"/>
              <a:gd name="connsiteY586" fmla="*/ 1825945 h 6858000"/>
              <a:gd name="connsiteX587" fmla="*/ 1423821 w 7467600"/>
              <a:gd name="connsiteY587" fmla="*/ 1351958 h 6858000"/>
              <a:gd name="connsiteX588" fmla="*/ 1431890 w 7467600"/>
              <a:gd name="connsiteY588" fmla="*/ 1306475 h 6858000"/>
              <a:gd name="connsiteX589" fmla="*/ 1507597 w 7467600"/>
              <a:gd name="connsiteY589" fmla="*/ 1446132 h 6858000"/>
              <a:gd name="connsiteX590" fmla="*/ 1674586 w 7467600"/>
              <a:gd name="connsiteY590" fmla="*/ 1813832 h 6858000"/>
              <a:gd name="connsiteX591" fmla="*/ 1815950 w 7467600"/>
              <a:gd name="connsiteY591" fmla="*/ 2128564 h 6858000"/>
              <a:gd name="connsiteX592" fmla="*/ 1984242 w 7467600"/>
              <a:gd name="connsiteY592" fmla="*/ 2430829 h 6858000"/>
              <a:gd name="connsiteX593" fmla="*/ 2014023 w 7467600"/>
              <a:gd name="connsiteY593" fmla="*/ 2450995 h 6858000"/>
              <a:gd name="connsiteX594" fmla="*/ 1747337 w 7467600"/>
              <a:gd name="connsiteY594" fmla="*/ 1855264 h 6858000"/>
              <a:gd name="connsiteX595" fmla="*/ 1533749 w 7467600"/>
              <a:gd name="connsiteY595" fmla="*/ 1478656 h 6858000"/>
              <a:gd name="connsiteX596" fmla="*/ 1431890 w 7467600"/>
              <a:gd name="connsiteY596" fmla="*/ 1306475 h 6858000"/>
              <a:gd name="connsiteX597" fmla="*/ 5052692 w 7467600"/>
              <a:gd name="connsiteY597" fmla="*/ 1292994 h 6858000"/>
              <a:gd name="connsiteX598" fmla="*/ 5200661 w 7467600"/>
              <a:gd name="connsiteY598" fmla="*/ 1635186 h 6858000"/>
              <a:gd name="connsiteX599" fmla="*/ 5297138 w 7467600"/>
              <a:gd name="connsiteY599" fmla="*/ 1906351 h 6858000"/>
              <a:gd name="connsiteX600" fmla="*/ 5052692 w 7467600"/>
              <a:gd name="connsiteY600" fmla="*/ 1292994 h 6858000"/>
              <a:gd name="connsiteX601" fmla="*/ 5009948 w 7467600"/>
              <a:gd name="connsiteY601" fmla="*/ 1273619 h 6858000"/>
              <a:gd name="connsiteX602" fmla="*/ 5121777 w 7467600"/>
              <a:gd name="connsiteY602" fmla="*/ 1654213 h 6858000"/>
              <a:gd name="connsiteX603" fmla="*/ 5293545 w 7467600"/>
              <a:gd name="connsiteY603" fmla="*/ 2072247 h 6858000"/>
              <a:gd name="connsiteX604" fmla="*/ 5294042 w 7467600"/>
              <a:gd name="connsiteY604" fmla="*/ 2065019 h 6858000"/>
              <a:gd name="connsiteX605" fmla="*/ 5171936 w 7467600"/>
              <a:gd name="connsiteY605" fmla="*/ 1647613 h 6858000"/>
              <a:gd name="connsiteX606" fmla="*/ 5009948 w 7467600"/>
              <a:gd name="connsiteY606" fmla="*/ 1273619 h 6858000"/>
              <a:gd name="connsiteX607" fmla="*/ 655236 w 7467600"/>
              <a:gd name="connsiteY607" fmla="*/ 1268632 h 6858000"/>
              <a:gd name="connsiteX608" fmla="*/ 839521 w 7467600"/>
              <a:gd name="connsiteY608" fmla="*/ 1685315 h 6858000"/>
              <a:gd name="connsiteX609" fmla="*/ 1109416 w 7467600"/>
              <a:gd name="connsiteY609" fmla="*/ 2061663 h 6858000"/>
              <a:gd name="connsiteX610" fmla="*/ 1298300 w 7467600"/>
              <a:gd name="connsiteY610" fmla="*/ 2247742 h 6858000"/>
              <a:gd name="connsiteX611" fmla="*/ 1125871 w 7467600"/>
              <a:gd name="connsiteY611" fmla="*/ 1989513 h 6858000"/>
              <a:gd name="connsiteX612" fmla="*/ 981574 w 7467600"/>
              <a:gd name="connsiteY612" fmla="*/ 1783157 h 6858000"/>
              <a:gd name="connsiteX613" fmla="*/ 922198 w 7467600"/>
              <a:gd name="connsiteY613" fmla="*/ 1677437 h 6858000"/>
              <a:gd name="connsiteX614" fmla="*/ 869293 w 7467600"/>
              <a:gd name="connsiteY614" fmla="*/ 1583214 h 6858000"/>
              <a:gd name="connsiteX615" fmla="*/ 751431 w 7467600"/>
              <a:gd name="connsiteY615" fmla="*/ 1405731 h 6858000"/>
              <a:gd name="connsiteX616" fmla="*/ 655236 w 7467600"/>
              <a:gd name="connsiteY616" fmla="*/ 1268632 h 6858000"/>
              <a:gd name="connsiteX617" fmla="*/ 6516292 w 7467600"/>
              <a:gd name="connsiteY617" fmla="*/ 1263064 h 6858000"/>
              <a:gd name="connsiteX618" fmla="*/ 5736320 w 7467600"/>
              <a:gd name="connsiteY618" fmla="*/ 1501803 h 6858000"/>
              <a:gd name="connsiteX619" fmla="*/ 6516292 w 7467600"/>
              <a:gd name="connsiteY619" fmla="*/ 1263064 h 6858000"/>
              <a:gd name="connsiteX620" fmla="*/ 291466 w 7467600"/>
              <a:gd name="connsiteY620" fmla="*/ 1250369 h 6858000"/>
              <a:gd name="connsiteX621" fmla="*/ 323180 w 7467600"/>
              <a:gd name="connsiteY621" fmla="*/ 1435283 h 6858000"/>
              <a:gd name="connsiteX622" fmla="*/ 349381 w 7467600"/>
              <a:gd name="connsiteY622" fmla="*/ 1875041 h 6858000"/>
              <a:gd name="connsiteX623" fmla="*/ 374363 w 7467600"/>
              <a:gd name="connsiteY623" fmla="*/ 1506494 h 6858000"/>
              <a:gd name="connsiteX624" fmla="*/ 302168 w 7467600"/>
              <a:gd name="connsiteY624" fmla="*/ 1274495 h 6858000"/>
              <a:gd name="connsiteX625" fmla="*/ 291466 w 7467600"/>
              <a:gd name="connsiteY625" fmla="*/ 1250369 h 6858000"/>
              <a:gd name="connsiteX626" fmla="*/ 678222 w 7467600"/>
              <a:gd name="connsiteY626" fmla="*/ 1248670 h 6858000"/>
              <a:gd name="connsiteX627" fmla="*/ 775536 w 7467600"/>
              <a:gd name="connsiteY627" fmla="*/ 1388015 h 6858000"/>
              <a:gd name="connsiteX628" fmla="*/ 894529 w 7467600"/>
              <a:gd name="connsiteY628" fmla="*/ 1567739 h 6858000"/>
              <a:gd name="connsiteX629" fmla="*/ 948000 w 7467600"/>
              <a:gd name="connsiteY629" fmla="*/ 1663088 h 6858000"/>
              <a:gd name="connsiteX630" fmla="*/ 1006812 w 7467600"/>
              <a:gd name="connsiteY630" fmla="*/ 1767683 h 6858000"/>
              <a:gd name="connsiteX631" fmla="*/ 1149133 w 7467600"/>
              <a:gd name="connsiteY631" fmla="*/ 1971513 h 6858000"/>
              <a:gd name="connsiteX632" fmla="*/ 1333952 w 7467600"/>
              <a:gd name="connsiteY632" fmla="*/ 2251620 h 6858000"/>
              <a:gd name="connsiteX633" fmla="*/ 1337329 w 7467600"/>
              <a:gd name="connsiteY633" fmla="*/ 2258350 h 6858000"/>
              <a:gd name="connsiteX634" fmla="*/ 1014726 w 7467600"/>
              <a:gd name="connsiteY634" fmla="*/ 1615556 h 6858000"/>
              <a:gd name="connsiteX635" fmla="*/ 678222 w 7467600"/>
              <a:gd name="connsiteY635" fmla="*/ 1248670 h 6858000"/>
              <a:gd name="connsiteX636" fmla="*/ 6691602 w 7467600"/>
              <a:gd name="connsiteY636" fmla="*/ 1140573 h 6858000"/>
              <a:gd name="connsiteX637" fmla="*/ 6571100 w 7467600"/>
              <a:gd name="connsiteY637" fmla="*/ 1183662 h 6858000"/>
              <a:gd name="connsiteX638" fmla="*/ 6241687 w 7467600"/>
              <a:gd name="connsiteY638" fmla="*/ 1257600 h 6858000"/>
              <a:gd name="connsiteX639" fmla="*/ 5693009 w 7467600"/>
              <a:gd name="connsiteY639" fmla="*/ 1478256 h 6858000"/>
              <a:gd name="connsiteX640" fmla="*/ 6548420 w 7467600"/>
              <a:gd name="connsiteY640" fmla="*/ 1214599 h 6858000"/>
              <a:gd name="connsiteX641" fmla="*/ 6605473 w 7467600"/>
              <a:gd name="connsiteY641" fmla="*/ 1184686 h 6858000"/>
              <a:gd name="connsiteX642" fmla="*/ 6691602 w 7467600"/>
              <a:gd name="connsiteY642" fmla="*/ 1140573 h 6858000"/>
              <a:gd name="connsiteX643" fmla="*/ 4002475 w 7467600"/>
              <a:gd name="connsiteY643" fmla="*/ 1037802 h 6858000"/>
              <a:gd name="connsiteX644" fmla="*/ 4000324 w 7467600"/>
              <a:gd name="connsiteY644" fmla="*/ 1039362 h 6858000"/>
              <a:gd name="connsiteX645" fmla="*/ 4002862 w 7467600"/>
              <a:gd name="connsiteY645" fmla="*/ 1042866 h 6858000"/>
              <a:gd name="connsiteX646" fmla="*/ 4002475 w 7467600"/>
              <a:gd name="connsiteY646" fmla="*/ 1037802 h 6858000"/>
              <a:gd name="connsiteX647" fmla="*/ 506322 w 7467600"/>
              <a:gd name="connsiteY647" fmla="*/ 1020997 h 6858000"/>
              <a:gd name="connsiteX648" fmla="*/ 533068 w 7467600"/>
              <a:gd name="connsiteY648" fmla="*/ 1029409 h 6858000"/>
              <a:gd name="connsiteX649" fmla="*/ 1232525 w 7467600"/>
              <a:gd name="connsiteY649" fmla="*/ 1804675 h 6858000"/>
              <a:gd name="connsiteX650" fmla="*/ 1388858 w 7467600"/>
              <a:gd name="connsiteY650" fmla="*/ 2368011 h 6858000"/>
              <a:gd name="connsiteX651" fmla="*/ 1384098 w 7467600"/>
              <a:gd name="connsiteY651" fmla="*/ 2378125 h 6858000"/>
              <a:gd name="connsiteX652" fmla="*/ 1425393 w 7467600"/>
              <a:gd name="connsiteY652" fmla="*/ 2589124 h 6858000"/>
              <a:gd name="connsiteX653" fmla="*/ 1424001 w 7467600"/>
              <a:gd name="connsiteY653" fmla="*/ 2597541 h 6858000"/>
              <a:gd name="connsiteX654" fmla="*/ 2152729 w 7467600"/>
              <a:gd name="connsiteY654" fmla="*/ 2864487 h 6858000"/>
              <a:gd name="connsiteX655" fmla="*/ 2020609 w 7467600"/>
              <a:gd name="connsiteY655" fmla="*/ 2539671 h 6858000"/>
              <a:gd name="connsiteX656" fmla="*/ 2018920 w 7467600"/>
              <a:gd name="connsiteY656" fmla="*/ 2536309 h 6858000"/>
              <a:gd name="connsiteX657" fmla="*/ 1342441 w 7467600"/>
              <a:gd name="connsiteY657" fmla="*/ 1173017 h 6858000"/>
              <a:gd name="connsiteX658" fmla="*/ 1367925 w 7467600"/>
              <a:gd name="connsiteY658" fmla="*/ 1135648 h 6858000"/>
              <a:gd name="connsiteX659" fmla="*/ 1771401 w 7467600"/>
              <a:gd name="connsiteY659" fmla="*/ 1806673 h 6858000"/>
              <a:gd name="connsiteX660" fmla="*/ 1972385 w 7467600"/>
              <a:gd name="connsiteY660" fmla="*/ 2198735 h 6858000"/>
              <a:gd name="connsiteX661" fmla="*/ 2040892 w 7467600"/>
              <a:gd name="connsiteY661" fmla="*/ 2405205 h 6858000"/>
              <a:gd name="connsiteX662" fmla="*/ 2131689 w 7467600"/>
              <a:gd name="connsiteY662" fmla="*/ 1936926 h 6858000"/>
              <a:gd name="connsiteX663" fmla="*/ 2454820 w 7467600"/>
              <a:gd name="connsiteY663" fmla="*/ 1248808 h 6858000"/>
              <a:gd name="connsiteX664" fmla="*/ 2492512 w 7467600"/>
              <a:gd name="connsiteY664" fmla="*/ 1302920 h 6858000"/>
              <a:gd name="connsiteX665" fmla="*/ 2081216 w 7467600"/>
              <a:gd name="connsiteY665" fmla="*/ 2527513 h 6858000"/>
              <a:gd name="connsiteX666" fmla="*/ 2081211 w 7467600"/>
              <a:gd name="connsiteY666" fmla="*/ 2528916 h 6858000"/>
              <a:gd name="connsiteX667" fmla="*/ 2199067 w 7467600"/>
              <a:gd name="connsiteY667" fmla="*/ 2884061 h 6858000"/>
              <a:gd name="connsiteX668" fmla="*/ 3192586 w 7467600"/>
              <a:gd name="connsiteY668" fmla="*/ 3411496 h 6858000"/>
              <a:gd name="connsiteX669" fmla="*/ 3182620 w 7467600"/>
              <a:gd name="connsiteY669" fmla="*/ 3483279 h 6858000"/>
              <a:gd name="connsiteX670" fmla="*/ 2435119 w 7467600"/>
              <a:gd name="connsiteY670" fmla="*/ 3080173 h 6858000"/>
              <a:gd name="connsiteX671" fmla="*/ 2410152 w 7467600"/>
              <a:gd name="connsiteY671" fmla="*/ 3063751 h 6858000"/>
              <a:gd name="connsiteX672" fmla="*/ 2408099 w 7467600"/>
              <a:gd name="connsiteY672" fmla="*/ 3064403 h 6858000"/>
              <a:gd name="connsiteX673" fmla="*/ 2407218 w 7467600"/>
              <a:gd name="connsiteY673" fmla="*/ 3070324 h 6858000"/>
              <a:gd name="connsiteX674" fmla="*/ 2380138 w 7467600"/>
              <a:gd name="connsiteY674" fmla="*/ 3099341 h 6858000"/>
              <a:gd name="connsiteX675" fmla="*/ 1765923 w 7467600"/>
              <a:gd name="connsiteY675" fmla="*/ 3581043 h 6858000"/>
              <a:gd name="connsiteX676" fmla="*/ 1702258 w 7467600"/>
              <a:gd name="connsiteY676" fmla="*/ 3612286 h 6858000"/>
              <a:gd name="connsiteX677" fmla="*/ 1538370 w 7467600"/>
              <a:gd name="connsiteY677" fmla="*/ 3811804 h 6858000"/>
              <a:gd name="connsiteX678" fmla="*/ 542867 w 7467600"/>
              <a:gd name="connsiteY678" fmla="*/ 4944092 h 6858000"/>
              <a:gd name="connsiteX679" fmla="*/ 515800 w 7467600"/>
              <a:gd name="connsiteY679" fmla="*/ 4862180 h 6858000"/>
              <a:gd name="connsiteX680" fmla="*/ 909145 w 7467600"/>
              <a:gd name="connsiteY680" fmla="*/ 4199225 h 6858000"/>
              <a:gd name="connsiteX681" fmla="*/ 1214067 w 7467600"/>
              <a:gd name="connsiteY681" fmla="*/ 3908561 h 6858000"/>
              <a:gd name="connsiteX682" fmla="*/ 640967 w 7467600"/>
              <a:gd name="connsiteY682" fmla="*/ 4105601 h 6858000"/>
              <a:gd name="connsiteX683" fmla="*/ 112563 w 7467600"/>
              <a:gd name="connsiteY683" fmla="*/ 4396952 h 6858000"/>
              <a:gd name="connsiteX684" fmla="*/ 0 w 7467600"/>
              <a:gd name="connsiteY684" fmla="*/ 4466006 h 6858000"/>
              <a:gd name="connsiteX685" fmla="*/ 0 w 7467600"/>
              <a:gd name="connsiteY685" fmla="*/ 4233763 h 6858000"/>
              <a:gd name="connsiteX686" fmla="*/ 36881 w 7467600"/>
              <a:gd name="connsiteY686" fmla="*/ 4200118 h 6858000"/>
              <a:gd name="connsiteX687" fmla="*/ 910534 w 7467600"/>
              <a:gd name="connsiteY687" fmla="*/ 3629753 h 6858000"/>
              <a:gd name="connsiteX688" fmla="*/ 1578717 w 7467600"/>
              <a:gd name="connsiteY688" fmla="*/ 3575982 h 6858000"/>
              <a:gd name="connsiteX689" fmla="*/ 2338780 w 7467600"/>
              <a:gd name="connsiteY689" fmla="*/ 3033725 h 6858000"/>
              <a:gd name="connsiteX690" fmla="*/ 1807991 w 7467600"/>
              <a:gd name="connsiteY690" fmla="*/ 2807184 h 6858000"/>
              <a:gd name="connsiteX691" fmla="*/ 1416358 w 7467600"/>
              <a:gd name="connsiteY691" fmla="*/ 3112571 h 6858000"/>
              <a:gd name="connsiteX692" fmla="*/ 939066 w 7467600"/>
              <a:gd name="connsiteY692" fmla="*/ 3378798 h 6858000"/>
              <a:gd name="connsiteX693" fmla="*/ 115099 w 7467600"/>
              <a:gd name="connsiteY693" fmla="*/ 3607650 h 6858000"/>
              <a:gd name="connsiteX694" fmla="*/ 97284 w 7467600"/>
              <a:gd name="connsiteY694" fmla="*/ 3520393 h 6858000"/>
              <a:gd name="connsiteX695" fmla="*/ 922050 w 7467600"/>
              <a:gd name="connsiteY695" fmla="*/ 3074867 h 6858000"/>
              <a:gd name="connsiteX696" fmla="*/ 1405265 w 7467600"/>
              <a:gd name="connsiteY696" fmla="*/ 3016319 h 6858000"/>
              <a:gd name="connsiteX697" fmla="*/ 1407512 w 7467600"/>
              <a:gd name="connsiteY697" fmla="*/ 3018001 h 6858000"/>
              <a:gd name="connsiteX698" fmla="*/ 1726266 w 7467600"/>
              <a:gd name="connsiteY698" fmla="*/ 2777274 h 6858000"/>
              <a:gd name="connsiteX699" fmla="*/ 625390 w 7467600"/>
              <a:gd name="connsiteY699" fmla="*/ 2514541 h 6858000"/>
              <a:gd name="connsiteX700" fmla="*/ 619799 w 7467600"/>
              <a:gd name="connsiteY700" fmla="*/ 2527180 h 6858000"/>
              <a:gd name="connsiteX701" fmla="*/ 310030 w 7467600"/>
              <a:gd name="connsiteY701" fmla="*/ 2771818 h 6858000"/>
              <a:gd name="connsiteX702" fmla="*/ 173877 w 7467600"/>
              <a:gd name="connsiteY702" fmla="*/ 2937056 h 6858000"/>
              <a:gd name="connsiteX703" fmla="*/ 77889 w 7467600"/>
              <a:gd name="connsiteY703" fmla="*/ 3138440 h 6858000"/>
              <a:gd name="connsiteX704" fmla="*/ 0 w 7467600"/>
              <a:gd name="connsiteY704" fmla="*/ 3271395 h 6858000"/>
              <a:gd name="connsiteX705" fmla="*/ 0 w 7467600"/>
              <a:gd name="connsiteY705" fmla="*/ 3153002 h 6858000"/>
              <a:gd name="connsiteX706" fmla="*/ 2386 w 7467600"/>
              <a:gd name="connsiteY706" fmla="*/ 3149203 h 6858000"/>
              <a:gd name="connsiteX707" fmla="*/ 89753 w 7467600"/>
              <a:gd name="connsiteY707" fmla="*/ 2987702 h 6858000"/>
              <a:gd name="connsiteX708" fmla="*/ 76869 w 7467600"/>
              <a:gd name="connsiteY708" fmla="*/ 3005404 h 6858000"/>
              <a:gd name="connsiteX709" fmla="*/ 32049 w 7467600"/>
              <a:gd name="connsiteY709" fmla="*/ 3065814 h 6858000"/>
              <a:gd name="connsiteX710" fmla="*/ 0 w 7467600"/>
              <a:gd name="connsiteY710" fmla="*/ 3108744 h 6858000"/>
              <a:gd name="connsiteX711" fmla="*/ 0 w 7467600"/>
              <a:gd name="connsiteY711" fmla="*/ 3058059 h 6858000"/>
              <a:gd name="connsiteX712" fmla="*/ 7610 w 7467600"/>
              <a:gd name="connsiteY712" fmla="*/ 3047889 h 6858000"/>
              <a:gd name="connsiteX713" fmla="*/ 52419 w 7467600"/>
              <a:gd name="connsiteY713" fmla="*/ 2987479 h 6858000"/>
              <a:gd name="connsiteX714" fmla="*/ 59142 w 7467600"/>
              <a:gd name="connsiteY714" fmla="*/ 2978488 h 6858000"/>
              <a:gd name="connsiteX715" fmla="*/ 0 w 7467600"/>
              <a:gd name="connsiteY715" fmla="*/ 3015334 h 6858000"/>
              <a:gd name="connsiteX716" fmla="*/ 0 w 7467600"/>
              <a:gd name="connsiteY716" fmla="*/ 2914286 h 6858000"/>
              <a:gd name="connsiteX717" fmla="*/ 36383 w 7467600"/>
              <a:gd name="connsiteY717" fmla="*/ 2901128 h 6858000"/>
              <a:gd name="connsiteX718" fmla="*/ 156329 w 7467600"/>
              <a:gd name="connsiteY718" fmla="*/ 2840533 h 6858000"/>
              <a:gd name="connsiteX719" fmla="*/ 358355 w 7467600"/>
              <a:gd name="connsiteY719" fmla="*/ 2620471 h 6858000"/>
              <a:gd name="connsiteX720" fmla="*/ 510577 w 7467600"/>
              <a:gd name="connsiteY720" fmla="*/ 2501244 h 6858000"/>
              <a:gd name="connsiteX721" fmla="*/ 211967 w 7467600"/>
              <a:gd name="connsiteY721" fmla="*/ 2479171 h 6858000"/>
              <a:gd name="connsiteX722" fmla="*/ 0 w 7467600"/>
              <a:gd name="connsiteY722" fmla="*/ 2476398 h 6858000"/>
              <a:gd name="connsiteX723" fmla="*/ 0 w 7467600"/>
              <a:gd name="connsiteY723" fmla="*/ 2389189 h 6858000"/>
              <a:gd name="connsiteX724" fmla="*/ 103062 w 7467600"/>
              <a:gd name="connsiteY724" fmla="*/ 2389518 h 6858000"/>
              <a:gd name="connsiteX725" fmla="*/ 510734 w 7467600"/>
              <a:gd name="connsiteY725" fmla="*/ 2416201 h 6858000"/>
              <a:gd name="connsiteX726" fmla="*/ 279257 w 7467600"/>
              <a:gd name="connsiteY726" fmla="*/ 2092102 h 6858000"/>
              <a:gd name="connsiteX727" fmla="*/ 65265 w 7467600"/>
              <a:gd name="connsiteY727" fmla="*/ 2006049 h 6858000"/>
              <a:gd name="connsiteX728" fmla="*/ 0 w 7467600"/>
              <a:gd name="connsiteY728" fmla="*/ 1982532 h 6858000"/>
              <a:gd name="connsiteX729" fmla="*/ 0 w 7467600"/>
              <a:gd name="connsiteY729" fmla="*/ 1912789 h 6858000"/>
              <a:gd name="connsiteX730" fmla="*/ 97460 w 7467600"/>
              <a:gd name="connsiteY730" fmla="*/ 1953725 h 6858000"/>
              <a:gd name="connsiteX731" fmla="*/ 221272 w 7467600"/>
              <a:gd name="connsiteY731" fmla="*/ 1980766 h 6858000"/>
              <a:gd name="connsiteX732" fmla="*/ 116765 w 7467600"/>
              <a:gd name="connsiteY732" fmla="*/ 1911033 h 6858000"/>
              <a:gd name="connsiteX733" fmla="*/ 16405 w 7467600"/>
              <a:gd name="connsiteY733" fmla="*/ 1803412 h 6858000"/>
              <a:gd name="connsiteX734" fmla="*/ 0 w 7467600"/>
              <a:gd name="connsiteY734" fmla="*/ 1784777 h 6858000"/>
              <a:gd name="connsiteX735" fmla="*/ 0 w 7467600"/>
              <a:gd name="connsiteY735" fmla="*/ 1740082 h 6858000"/>
              <a:gd name="connsiteX736" fmla="*/ 39394 w 7467600"/>
              <a:gd name="connsiteY736" fmla="*/ 1784856 h 6858000"/>
              <a:gd name="connsiteX737" fmla="*/ 135813 w 7467600"/>
              <a:gd name="connsiteY737" fmla="*/ 1888838 h 6858000"/>
              <a:gd name="connsiteX738" fmla="*/ 242575 w 7467600"/>
              <a:gd name="connsiteY738" fmla="*/ 1958841 h 6858000"/>
              <a:gd name="connsiteX739" fmla="*/ 82197 w 7467600"/>
              <a:gd name="connsiteY739" fmla="*/ 1754826 h 6858000"/>
              <a:gd name="connsiteX740" fmla="*/ 0 w 7467600"/>
              <a:gd name="connsiteY740" fmla="*/ 1679650 h 6858000"/>
              <a:gd name="connsiteX741" fmla="*/ 0 w 7467600"/>
              <a:gd name="connsiteY741" fmla="*/ 1602463 h 6858000"/>
              <a:gd name="connsiteX742" fmla="*/ 84689 w 7467600"/>
              <a:gd name="connsiteY742" fmla="*/ 1677442 h 6858000"/>
              <a:gd name="connsiteX743" fmla="*/ 298437 w 7467600"/>
              <a:gd name="connsiteY743" fmla="*/ 1968019 h 6858000"/>
              <a:gd name="connsiteX744" fmla="*/ 227269 w 7467600"/>
              <a:gd name="connsiteY744" fmla="*/ 1114064 h 6858000"/>
              <a:gd name="connsiteX745" fmla="*/ 248003 w 7467600"/>
              <a:gd name="connsiteY745" fmla="*/ 1089613 h 6858000"/>
              <a:gd name="connsiteX746" fmla="*/ 427020 w 7467600"/>
              <a:gd name="connsiteY746" fmla="*/ 1619803 h 6858000"/>
              <a:gd name="connsiteX747" fmla="*/ 340345 w 7467600"/>
              <a:gd name="connsiteY747" fmla="*/ 2027739 h 6858000"/>
              <a:gd name="connsiteX748" fmla="*/ 360865 w 7467600"/>
              <a:gd name="connsiteY748" fmla="*/ 2044827 h 6858000"/>
              <a:gd name="connsiteX749" fmla="*/ 560414 w 7467600"/>
              <a:gd name="connsiteY749" fmla="*/ 2421457 h 6858000"/>
              <a:gd name="connsiteX750" fmla="*/ 1359703 w 7467600"/>
              <a:gd name="connsiteY750" fmla="*/ 2578554 h 6858000"/>
              <a:gd name="connsiteX751" fmla="*/ 1359422 w 7467600"/>
              <a:gd name="connsiteY751" fmla="*/ 2577994 h 6858000"/>
              <a:gd name="connsiteX752" fmla="*/ 828701 w 7467600"/>
              <a:gd name="connsiteY752" fmla="*/ 1839520 h 6858000"/>
              <a:gd name="connsiteX753" fmla="*/ 494427 w 7467600"/>
              <a:gd name="connsiteY753" fmla="*/ 1092333 h 6858000"/>
              <a:gd name="connsiteX754" fmla="*/ 506322 w 7467600"/>
              <a:gd name="connsiteY754" fmla="*/ 1020997 h 6858000"/>
              <a:gd name="connsiteX755" fmla="*/ 4570198 w 7467600"/>
              <a:gd name="connsiteY755" fmla="*/ 978081 h 6858000"/>
              <a:gd name="connsiteX756" fmla="*/ 4523691 w 7467600"/>
              <a:gd name="connsiteY756" fmla="*/ 1127776 h 6858000"/>
              <a:gd name="connsiteX757" fmla="*/ 4509875 w 7467600"/>
              <a:gd name="connsiteY757" fmla="*/ 1167552 h 6858000"/>
              <a:gd name="connsiteX758" fmla="*/ 4478168 w 7467600"/>
              <a:gd name="connsiteY758" fmla="*/ 1260735 h 6858000"/>
              <a:gd name="connsiteX759" fmla="*/ 4409309 w 7467600"/>
              <a:gd name="connsiteY759" fmla="*/ 1666996 h 6858000"/>
              <a:gd name="connsiteX760" fmla="*/ 4370031 w 7467600"/>
              <a:gd name="connsiteY760" fmla="*/ 1955666 h 6858000"/>
              <a:gd name="connsiteX761" fmla="*/ 4570198 w 7467600"/>
              <a:gd name="connsiteY761" fmla="*/ 978081 h 6858000"/>
              <a:gd name="connsiteX762" fmla="*/ 4557898 w 7467600"/>
              <a:gd name="connsiteY762" fmla="*/ 900011 h 6858000"/>
              <a:gd name="connsiteX763" fmla="*/ 4344840 w 7467600"/>
              <a:gd name="connsiteY763" fmla="*/ 1922038 h 6858000"/>
              <a:gd name="connsiteX764" fmla="*/ 4378710 w 7467600"/>
              <a:gd name="connsiteY764" fmla="*/ 1665516 h 6858000"/>
              <a:gd name="connsiteX765" fmla="*/ 4448798 w 7467600"/>
              <a:gd name="connsiteY765" fmla="*/ 1253024 h 6858000"/>
              <a:gd name="connsiteX766" fmla="*/ 4480315 w 7467600"/>
              <a:gd name="connsiteY766" fmla="*/ 1158454 h 6858000"/>
              <a:gd name="connsiteX767" fmla="*/ 4494133 w 7467600"/>
              <a:gd name="connsiteY767" fmla="*/ 1118676 h 6858000"/>
              <a:gd name="connsiteX768" fmla="*/ 4557898 w 7467600"/>
              <a:gd name="connsiteY768" fmla="*/ 900011 h 6858000"/>
              <a:gd name="connsiteX769" fmla="*/ 5870151 w 7467600"/>
              <a:gd name="connsiteY769" fmla="*/ 898890 h 6858000"/>
              <a:gd name="connsiteX770" fmla="*/ 5861335 w 7467600"/>
              <a:gd name="connsiteY770" fmla="*/ 899177 h 6858000"/>
              <a:gd name="connsiteX771" fmla="*/ 5843702 w 7467600"/>
              <a:gd name="connsiteY771" fmla="*/ 899748 h 6858000"/>
              <a:gd name="connsiteX772" fmla="*/ 5651107 w 7467600"/>
              <a:gd name="connsiteY772" fmla="*/ 920306 h 6858000"/>
              <a:gd name="connsiteX773" fmla="*/ 5459407 w 7467600"/>
              <a:gd name="connsiteY773" fmla="*/ 940975 h 6858000"/>
              <a:gd name="connsiteX774" fmla="*/ 5374846 w 7467600"/>
              <a:gd name="connsiteY774" fmla="*/ 941988 h 6858000"/>
              <a:gd name="connsiteX775" fmla="*/ 5256105 w 7467600"/>
              <a:gd name="connsiteY775" fmla="*/ 945632 h 6858000"/>
              <a:gd name="connsiteX776" fmla="*/ 5107071 w 7467600"/>
              <a:gd name="connsiteY776" fmla="*/ 969720 h 6858000"/>
              <a:gd name="connsiteX777" fmla="*/ 4998681 w 7467600"/>
              <a:gd name="connsiteY777" fmla="*/ 988771 h 6858000"/>
              <a:gd name="connsiteX778" fmla="*/ 5870151 w 7467600"/>
              <a:gd name="connsiteY778" fmla="*/ 898890 h 6858000"/>
              <a:gd name="connsiteX779" fmla="*/ 5504425 w 7467600"/>
              <a:gd name="connsiteY779" fmla="*/ 848067 h 6858000"/>
              <a:gd name="connsiteX780" fmla="*/ 4968849 w 7467600"/>
              <a:gd name="connsiteY780" fmla="*/ 962318 h 6858000"/>
              <a:gd name="connsiteX781" fmla="*/ 5104039 w 7467600"/>
              <a:gd name="connsiteY781" fmla="*/ 940634 h 6858000"/>
              <a:gd name="connsiteX782" fmla="*/ 5256311 w 7467600"/>
              <a:gd name="connsiteY782" fmla="*/ 916490 h 6858000"/>
              <a:gd name="connsiteX783" fmla="*/ 5377381 w 7467600"/>
              <a:gd name="connsiteY783" fmla="*/ 912671 h 6858000"/>
              <a:gd name="connsiteX784" fmla="*/ 5460148 w 7467600"/>
              <a:gd name="connsiteY784" fmla="*/ 911442 h 6858000"/>
              <a:gd name="connsiteX785" fmla="*/ 5648971 w 7467600"/>
              <a:gd name="connsiteY785" fmla="*/ 891331 h 6858000"/>
              <a:gd name="connsiteX786" fmla="*/ 5844807 w 7467600"/>
              <a:gd name="connsiteY786" fmla="*/ 870718 h 6858000"/>
              <a:gd name="connsiteX787" fmla="*/ 5862975 w 7467600"/>
              <a:gd name="connsiteY787" fmla="*/ 869756 h 6858000"/>
              <a:gd name="connsiteX788" fmla="*/ 5920887 w 7467600"/>
              <a:gd name="connsiteY788" fmla="*/ 865929 h 6858000"/>
              <a:gd name="connsiteX789" fmla="*/ 5504425 w 7467600"/>
              <a:gd name="connsiteY789" fmla="*/ 848067 h 6858000"/>
              <a:gd name="connsiteX790" fmla="*/ 3607114 w 7467600"/>
              <a:gd name="connsiteY790" fmla="*/ 467441 h 6858000"/>
              <a:gd name="connsiteX791" fmla="*/ 3296242 w 7467600"/>
              <a:gd name="connsiteY791" fmla="*/ 807991 h 6858000"/>
              <a:gd name="connsiteX792" fmla="*/ 3174674 w 7467600"/>
              <a:gd name="connsiteY792" fmla="*/ 919759 h 6858000"/>
              <a:gd name="connsiteX793" fmla="*/ 3042978 w 7467600"/>
              <a:gd name="connsiteY793" fmla="*/ 1054894 h 6858000"/>
              <a:gd name="connsiteX794" fmla="*/ 2968914 w 7467600"/>
              <a:gd name="connsiteY794" fmla="*/ 1133756 h 6858000"/>
              <a:gd name="connsiteX795" fmla="*/ 3103823 w 7467600"/>
              <a:gd name="connsiteY795" fmla="*/ 1026814 h 6858000"/>
              <a:gd name="connsiteX796" fmla="*/ 3607114 w 7467600"/>
              <a:gd name="connsiteY796" fmla="*/ 467441 h 6858000"/>
              <a:gd name="connsiteX797" fmla="*/ 3744487 w 7467600"/>
              <a:gd name="connsiteY797" fmla="*/ 383136 h 6858000"/>
              <a:gd name="connsiteX798" fmla="*/ 3970213 w 7467600"/>
              <a:gd name="connsiteY798" fmla="*/ 995559 h 6858000"/>
              <a:gd name="connsiteX799" fmla="*/ 3744487 w 7467600"/>
              <a:gd name="connsiteY799" fmla="*/ 383136 h 6858000"/>
              <a:gd name="connsiteX800" fmla="*/ 3624562 w 7467600"/>
              <a:gd name="connsiteY800" fmla="*/ 367041 h 6858000"/>
              <a:gd name="connsiteX801" fmla="*/ 3489712 w 7467600"/>
              <a:gd name="connsiteY801" fmla="*/ 485386 h 6858000"/>
              <a:gd name="connsiteX802" fmla="*/ 3182994 w 7467600"/>
              <a:gd name="connsiteY802" fmla="*/ 828265 h 6858000"/>
              <a:gd name="connsiteX803" fmla="*/ 2892114 w 7467600"/>
              <a:gd name="connsiteY803" fmla="*/ 1172635 h 6858000"/>
              <a:gd name="connsiteX804" fmla="*/ 3021459 w 7467600"/>
              <a:gd name="connsiteY804" fmla="*/ 1035385 h 6858000"/>
              <a:gd name="connsiteX805" fmla="*/ 3153873 w 7467600"/>
              <a:gd name="connsiteY805" fmla="*/ 898971 h 6858000"/>
              <a:gd name="connsiteX806" fmla="*/ 3276511 w 7467600"/>
              <a:gd name="connsiteY806" fmla="*/ 786423 h 6858000"/>
              <a:gd name="connsiteX807" fmla="*/ 3584154 w 7467600"/>
              <a:gd name="connsiteY807" fmla="*/ 448218 h 6858000"/>
              <a:gd name="connsiteX808" fmla="*/ 3624562 w 7467600"/>
              <a:gd name="connsiteY808" fmla="*/ 367041 h 6858000"/>
              <a:gd name="connsiteX809" fmla="*/ 3766672 w 7467600"/>
              <a:gd name="connsiteY809" fmla="*/ 359429 h 6858000"/>
              <a:gd name="connsiteX810" fmla="*/ 3996338 w 7467600"/>
              <a:gd name="connsiteY810" fmla="*/ 968237 h 6858000"/>
              <a:gd name="connsiteX811" fmla="*/ 3766672 w 7467600"/>
              <a:gd name="connsiteY811" fmla="*/ 359429 h 6858000"/>
              <a:gd name="connsiteX812" fmla="*/ 5805386 w 7467600"/>
              <a:gd name="connsiteY812" fmla="*/ 239240 h 6858000"/>
              <a:gd name="connsiteX813" fmla="*/ 5736947 w 7467600"/>
              <a:gd name="connsiteY813" fmla="*/ 261367 h 6858000"/>
              <a:gd name="connsiteX814" fmla="*/ 5427012 w 7467600"/>
              <a:gd name="connsiteY814" fmla="*/ 311272 h 6858000"/>
              <a:gd name="connsiteX815" fmla="*/ 5147818 w 7467600"/>
              <a:gd name="connsiteY815" fmla="*/ 322112 h 6858000"/>
              <a:gd name="connsiteX816" fmla="*/ 5060854 w 7467600"/>
              <a:gd name="connsiteY816" fmla="*/ 311882 h 6858000"/>
              <a:gd name="connsiteX817" fmla="*/ 4945989 w 7467600"/>
              <a:gd name="connsiteY817" fmla="*/ 300516 h 6858000"/>
              <a:gd name="connsiteX818" fmla="*/ 5410479 w 7467600"/>
              <a:gd name="connsiteY818" fmla="*/ 348434 h 6858000"/>
              <a:gd name="connsiteX819" fmla="*/ 5805386 w 7467600"/>
              <a:gd name="connsiteY819" fmla="*/ 239240 h 6858000"/>
              <a:gd name="connsiteX820" fmla="*/ 5905192 w 7467600"/>
              <a:gd name="connsiteY820" fmla="*/ 163079 h 6858000"/>
              <a:gd name="connsiteX821" fmla="*/ 5865655 w 7467600"/>
              <a:gd name="connsiteY821" fmla="*/ 171901 h 6858000"/>
              <a:gd name="connsiteX822" fmla="*/ 5259740 w 7467600"/>
              <a:gd name="connsiteY822" fmla="*/ 257013 h 6858000"/>
              <a:gd name="connsiteX823" fmla="*/ 5208466 w 7467600"/>
              <a:gd name="connsiteY823" fmla="*/ 257550 h 6858000"/>
              <a:gd name="connsiteX824" fmla="*/ 4980204 w 7467600"/>
              <a:gd name="connsiteY824" fmla="*/ 271903 h 6858000"/>
              <a:gd name="connsiteX825" fmla="*/ 5068068 w 7467600"/>
              <a:gd name="connsiteY825" fmla="*/ 282244 h 6858000"/>
              <a:gd name="connsiteX826" fmla="*/ 5153231 w 7467600"/>
              <a:gd name="connsiteY826" fmla="*/ 292240 h 6858000"/>
              <a:gd name="connsiteX827" fmla="*/ 5426491 w 7467600"/>
              <a:gd name="connsiteY827" fmla="*/ 281128 h 6858000"/>
              <a:gd name="connsiteX828" fmla="*/ 5731212 w 7467600"/>
              <a:gd name="connsiteY828" fmla="*/ 231951 h 6858000"/>
              <a:gd name="connsiteX829" fmla="*/ 5905192 w 7467600"/>
              <a:gd name="connsiteY829" fmla="*/ 163079 h 6858000"/>
              <a:gd name="connsiteX830" fmla="*/ 5944437 w 7467600"/>
              <a:gd name="connsiteY830" fmla="*/ 113829 h 6858000"/>
              <a:gd name="connsiteX831" fmla="*/ 5825032 w 7467600"/>
              <a:gd name="connsiteY831" fmla="*/ 146405 h 6858000"/>
              <a:gd name="connsiteX832" fmla="*/ 4955599 w 7467600"/>
              <a:gd name="connsiteY832" fmla="*/ 247008 h 6858000"/>
              <a:gd name="connsiteX833" fmla="*/ 5210104 w 7467600"/>
              <a:gd name="connsiteY833" fmla="*/ 228123 h 6858000"/>
              <a:gd name="connsiteX834" fmla="*/ 5261015 w 7467600"/>
              <a:gd name="connsiteY834" fmla="*/ 227087 h 6858000"/>
              <a:gd name="connsiteX835" fmla="*/ 5861181 w 7467600"/>
              <a:gd name="connsiteY835" fmla="*/ 143093 h 6858000"/>
              <a:gd name="connsiteX836" fmla="*/ 5961252 w 7467600"/>
              <a:gd name="connsiteY836" fmla="*/ 114820 h 6858000"/>
              <a:gd name="connsiteX837" fmla="*/ 5944437 w 7467600"/>
              <a:gd name="connsiteY837" fmla="*/ 113829 h 6858000"/>
              <a:gd name="connsiteX838" fmla="*/ 3882765 w 7467600"/>
              <a:gd name="connsiteY838" fmla="*/ 0 h 6858000"/>
              <a:gd name="connsiteX839" fmla="*/ 3995099 w 7467600"/>
              <a:gd name="connsiteY839" fmla="*/ 0 h 6858000"/>
              <a:gd name="connsiteX840" fmla="*/ 4163818 w 7467600"/>
              <a:gd name="connsiteY840" fmla="*/ 234104 h 6858000"/>
              <a:gd name="connsiteX841" fmla="*/ 4172099 w 7467600"/>
              <a:gd name="connsiteY841" fmla="*/ 234207 h 6858000"/>
              <a:gd name="connsiteX842" fmla="*/ 4784282 w 7467600"/>
              <a:gd name="connsiteY842" fmla="*/ 276561 h 6858000"/>
              <a:gd name="connsiteX843" fmla="*/ 4801687 w 7467600"/>
              <a:gd name="connsiteY843" fmla="*/ 267764 h 6858000"/>
              <a:gd name="connsiteX844" fmla="*/ 6082788 w 7467600"/>
              <a:gd name="connsiteY844" fmla="*/ 64119 h 6858000"/>
              <a:gd name="connsiteX845" fmla="*/ 6099442 w 7467600"/>
              <a:gd name="connsiteY845" fmla="*/ 82568 h 6858000"/>
              <a:gd name="connsiteX846" fmla="*/ 4804137 w 7467600"/>
              <a:gd name="connsiteY846" fmla="*/ 320931 h 6858000"/>
              <a:gd name="connsiteX847" fmla="*/ 4227047 w 7467600"/>
              <a:gd name="connsiteY847" fmla="*/ 313415 h 6858000"/>
              <a:gd name="connsiteX848" fmla="*/ 4346041 w 7467600"/>
              <a:gd name="connsiteY848" fmla="*/ 456086 h 6858000"/>
              <a:gd name="connsiteX849" fmla="*/ 4870967 w 7467600"/>
              <a:gd name="connsiteY849" fmla="*/ 963061 h 6858000"/>
              <a:gd name="connsiteX850" fmla="*/ 4889647 w 7467600"/>
              <a:gd name="connsiteY850" fmla="*/ 957147 h 6858000"/>
              <a:gd name="connsiteX851" fmla="*/ 5422504 w 7467600"/>
              <a:gd name="connsiteY851" fmla="*/ 805191 h 6858000"/>
              <a:gd name="connsiteX852" fmla="*/ 6087656 w 7467600"/>
              <a:gd name="connsiteY852" fmla="*/ 826703 h 6858000"/>
              <a:gd name="connsiteX853" fmla="*/ 6058717 w 7467600"/>
              <a:gd name="connsiteY853" fmla="*/ 865992 h 6858000"/>
              <a:gd name="connsiteX854" fmla="*/ 4974153 w 7467600"/>
              <a:gd name="connsiteY854" fmla="*/ 1045456 h 6858000"/>
              <a:gd name="connsiteX855" fmla="*/ 5627835 w 7467600"/>
              <a:gd name="connsiteY855" fmla="*/ 1472077 h 6858000"/>
              <a:gd name="connsiteX856" fmla="*/ 5629817 w 7467600"/>
              <a:gd name="connsiteY856" fmla="*/ 1471412 h 6858000"/>
              <a:gd name="connsiteX857" fmla="*/ 5634124 w 7467600"/>
              <a:gd name="connsiteY857" fmla="*/ 1470572 h 6858000"/>
              <a:gd name="connsiteX858" fmla="*/ 5755832 w 7467600"/>
              <a:gd name="connsiteY858" fmla="*/ 1383886 h 6858000"/>
              <a:gd name="connsiteX859" fmla="*/ 6014186 w 7467600"/>
              <a:gd name="connsiteY859" fmla="*/ 1279799 h 6858000"/>
              <a:gd name="connsiteX860" fmla="*/ 6901619 w 7467600"/>
              <a:gd name="connsiteY860" fmla="*/ 1047874 h 6858000"/>
              <a:gd name="connsiteX861" fmla="*/ 6931566 w 7467600"/>
              <a:gd name="connsiteY861" fmla="*/ 1062034 h 6858000"/>
              <a:gd name="connsiteX862" fmla="*/ 5790982 w 7467600"/>
              <a:gd name="connsiteY862" fmla="*/ 1561380 h 6858000"/>
              <a:gd name="connsiteX863" fmla="*/ 6188971 w 7467600"/>
              <a:gd name="connsiteY863" fmla="*/ 1755168 h 6858000"/>
              <a:gd name="connsiteX864" fmla="*/ 6202446 w 7467600"/>
              <a:gd name="connsiteY864" fmla="*/ 1752268 h 6858000"/>
              <a:gd name="connsiteX865" fmla="*/ 7179560 w 7467600"/>
              <a:gd name="connsiteY865" fmla="*/ 1467551 h 6858000"/>
              <a:gd name="connsiteX866" fmla="*/ 7158730 w 7467600"/>
              <a:gd name="connsiteY866" fmla="*/ 1507835 h 6858000"/>
              <a:gd name="connsiteX867" fmla="*/ 6326959 w 7467600"/>
              <a:gd name="connsiteY867" fmla="*/ 1817686 h 6858000"/>
              <a:gd name="connsiteX868" fmla="*/ 6537433 w 7467600"/>
              <a:gd name="connsiteY868" fmla="*/ 1907790 h 6858000"/>
              <a:gd name="connsiteX869" fmla="*/ 6550221 w 7467600"/>
              <a:gd name="connsiteY869" fmla="*/ 1910729 h 6858000"/>
              <a:gd name="connsiteX870" fmla="*/ 6964438 w 7467600"/>
              <a:gd name="connsiteY870" fmla="*/ 2209505 h 6858000"/>
              <a:gd name="connsiteX871" fmla="*/ 7367862 w 7467600"/>
              <a:gd name="connsiteY871" fmla="*/ 2806833 h 6858000"/>
              <a:gd name="connsiteX872" fmla="*/ 7364329 w 7467600"/>
              <a:gd name="connsiteY872" fmla="*/ 2826907 h 6858000"/>
              <a:gd name="connsiteX873" fmla="*/ 7290545 w 7467600"/>
              <a:gd name="connsiteY873" fmla="*/ 2850663 h 6858000"/>
              <a:gd name="connsiteX874" fmla="*/ 6472036 w 7467600"/>
              <a:gd name="connsiteY874" fmla="*/ 1959003 h 6858000"/>
              <a:gd name="connsiteX875" fmla="*/ 5792897 w 7467600"/>
              <a:gd name="connsiteY875" fmla="*/ 1647747 h 6858000"/>
              <a:gd name="connsiteX876" fmla="*/ 5842751 w 7467600"/>
              <a:gd name="connsiteY876" fmla="*/ 1816112 h 6858000"/>
              <a:gd name="connsiteX877" fmla="*/ 5847424 w 7467600"/>
              <a:gd name="connsiteY877" fmla="*/ 1815776 h 6858000"/>
              <a:gd name="connsiteX878" fmla="*/ 6399821 w 7467600"/>
              <a:gd name="connsiteY878" fmla="*/ 2344799 h 6858000"/>
              <a:gd name="connsiteX879" fmla="*/ 6323232 w 7467600"/>
              <a:gd name="connsiteY879" fmla="*/ 2389634 h 6858000"/>
              <a:gd name="connsiteX880" fmla="*/ 5942958 w 7467600"/>
              <a:gd name="connsiteY880" fmla="*/ 2077708 h 6858000"/>
              <a:gd name="connsiteX881" fmla="*/ 5921559 w 7467600"/>
              <a:gd name="connsiteY881" fmla="*/ 2378596 h 6858000"/>
              <a:gd name="connsiteX882" fmla="*/ 5817651 w 7467600"/>
              <a:gd name="connsiteY882" fmla="*/ 3023919 h 6858000"/>
              <a:gd name="connsiteX883" fmla="*/ 5729634 w 7467600"/>
              <a:gd name="connsiteY883" fmla="*/ 3051849 h 6858000"/>
              <a:gd name="connsiteX884" fmla="*/ 5611018 w 7467600"/>
              <a:gd name="connsiteY884" fmla="*/ 2316769 h 6858000"/>
              <a:gd name="connsiteX885" fmla="*/ 5687608 w 7467600"/>
              <a:gd name="connsiteY885" fmla="*/ 2039972 h 6858000"/>
              <a:gd name="connsiteX886" fmla="*/ 5657554 w 7467600"/>
              <a:gd name="connsiteY886" fmla="*/ 1576445 h 6858000"/>
              <a:gd name="connsiteX887" fmla="*/ 5150475 w 7467600"/>
              <a:gd name="connsiteY887" fmla="*/ 1274012 h 6858000"/>
              <a:gd name="connsiteX888" fmla="*/ 5349142 w 7467600"/>
              <a:gd name="connsiteY888" fmla="*/ 2204405 h 6858000"/>
              <a:gd name="connsiteX889" fmla="*/ 5262214 w 7467600"/>
              <a:gd name="connsiteY889" fmla="*/ 2233836 h 6858000"/>
              <a:gd name="connsiteX890" fmla="*/ 4981539 w 7467600"/>
              <a:gd name="connsiteY890" fmla="*/ 1542201 h 6858000"/>
              <a:gd name="connsiteX891" fmla="*/ 4958461 w 7467600"/>
              <a:gd name="connsiteY891" fmla="*/ 1136957 h 6858000"/>
              <a:gd name="connsiteX892" fmla="*/ 4655015 w 7467600"/>
              <a:gd name="connsiteY892" fmla="*/ 891426 h 6858000"/>
              <a:gd name="connsiteX893" fmla="*/ 4348002 w 7467600"/>
              <a:gd name="connsiteY893" fmla="*/ 2205895 h 6858000"/>
              <a:gd name="connsiteX894" fmla="*/ 4262250 w 7467600"/>
              <a:gd name="connsiteY894" fmla="*/ 2219972 h 6858000"/>
              <a:gd name="connsiteX895" fmla="*/ 4550611 w 7467600"/>
              <a:gd name="connsiteY895" fmla="*/ 817540 h 6858000"/>
              <a:gd name="connsiteX896" fmla="*/ 4564418 w 7467600"/>
              <a:gd name="connsiteY896" fmla="*/ 808293 h 6858000"/>
              <a:gd name="connsiteX897" fmla="*/ 4266388 w 7467600"/>
              <a:gd name="connsiteY897" fmla="*/ 500083 h 6858000"/>
              <a:gd name="connsiteX898" fmla="*/ 4032842 w 7467600"/>
              <a:gd name="connsiteY898" fmla="*/ 211809 h 6858000"/>
              <a:gd name="connsiteX899" fmla="*/ 3882765 w 7467600"/>
              <a:gd name="connsiteY899" fmla="*/ 0 h 6858000"/>
              <a:gd name="connsiteX900" fmla="*/ 3721337 w 7467600"/>
              <a:gd name="connsiteY900" fmla="*/ 0 h 6858000"/>
              <a:gd name="connsiteX901" fmla="*/ 3797544 w 7467600"/>
              <a:gd name="connsiteY901" fmla="*/ 0 h 6858000"/>
              <a:gd name="connsiteX902" fmla="*/ 3775734 w 7467600"/>
              <a:gd name="connsiteY902" fmla="*/ 95131 h 6858000"/>
              <a:gd name="connsiteX903" fmla="*/ 3724807 w 7467600"/>
              <a:gd name="connsiteY903" fmla="*/ 272257 h 6858000"/>
              <a:gd name="connsiteX904" fmla="*/ 3726844 w 7467600"/>
              <a:gd name="connsiteY904" fmla="*/ 282988 h 6858000"/>
              <a:gd name="connsiteX905" fmla="*/ 3742664 w 7467600"/>
              <a:gd name="connsiteY905" fmla="*/ 279918 h 6858000"/>
              <a:gd name="connsiteX906" fmla="*/ 4103910 w 7467600"/>
              <a:gd name="connsiteY906" fmla="*/ 1161917 h 6858000"/>
              <a:gd name="connsiteX907" fmla="*/ 4020269 w 7467600"/>
              <a:gd name="connsiteY907" fmla="*/ 1200406 h 6858000"/>
              <a:gd name="connsiteX908" fmla="*/ 3674882 w 7467600"/>
              <a:gd name="connsiteY908" fmla="*/ 488524 h 6858000"/>
              <a:gd name="connsiteX909" fmla="*/ 3132682 w 7467600"/>
              <a:gd name="connsiteY909" fmla="*/ 1072284 h 6858000"/>
              <a:gd name="connsiteX910" fmla="*/ 2716346 w 7467600"/>
              <a:gd name="connsiteY910" fmla="*/ 1276376 h 6858000"/>
              <a:gd name="connsiteX911" fmla="*/ 2716772 w 7467600"/>
              <a:gd name="connsiteY911" fmla="*/ 1255462 h 6858000"/>
              <a:gd name="connsiteX912" fmla="*/ 3471096 w 7467600"/>
              <a:gd name="connsiteY912" fmla="*/ 437072 h 6858000"/>
              <a:gd name="connsiteX913" fmla="*/ 3639057 w 7467600"/>
              <a:gd name="connsiteY913" fmla="*/ 286334 h 6858000"/>
              <a:gd name="connsiteX914" fmla="*/ 3640309 w 7467600"/>
              <a:gd name="connsiteY914" fmla="*/ 284664 h 6858000"/>
              <a:gd name="connsiteX915" fmla="*/ 3646022 w 7467600"/>
              <a:gd name="connsiteY915" fmla="*/ 276711 h 6858000"/>
              <a:gd name="connsiteX916" fmla="*/ 3707943 w 7467600"/>
              <a:gd name="connsiteY916" fmla="*/ 65958 h 6858000"/>
              <a:gd name="connsiteX917" fmla="*/ 3721337 w 7467600"/>
              <a:gd name="connsiteY917" fmla="*/ 0 h 6858000"/>
              <a:gd name="connsiteX918" fmla="*/ 2867960 w 7467600"/>
              <a:gd name="connsiteY918" fmla="*/ 0 h 6858000"/>
              <a:gd name="connsiteX919" fmla="*/ 2926351 w 7467600"/>
              <a:gd name="connsiteY919" fmla="*/ 0 h 6858000"/>
              <a:gd name="connsiteX920" fmla="*/ 2902823 w 7467600"/>
              <a:gd name="connsiteY920" fmla="*/ 262929 h 6858000"/>
              <a:gd name="connsiteX921" fmla="*/ 2940663 w 7467600"/>
              <a:gd name="connsiteY921" fmla="*/ 140884 h 6858000"/>
              <a:gd name="connsiteX922" fmla="*/ 2947039 w 7467600"/>
              <a:gd name="connsiteY922" fmla="*/ 122524 h 6858000"/>
              <a:gd name="connsiteX923" fmla="*/ 2984316 w 7467600"/>
              <a:gd name="connsiteY923" fmla="*/ 0 h 6858000"/>
              <a:gd name="connsiteX924" fmla="*/ 3016114 w 7467600"/>
              <a:gd name="connsiteY924" fmla="*/ 0 h 6858000"/>
              <a:gd name="connsiteX925" fmla="*/ 2979949 w 7467600"/>
              <a:gd name="connsiteY925" fmla="*/ 119274 h 6858000"/>
              <a:gd name="connsiteX926" fmla="*/ 3023879 w 7467600"/>
              <a:gd name="connsiteY926" fmla="*/ 0 h 6858000"/>
              <a:gd name="connsiteX927" fmla="*/ 3105400 w 7467600"/>
              <a:gd name="connsiteY927" fmla="*/ 0 h 6858000"/>
              <a:gd name="connsiteX928" fmla="*/ 3094669 w 7467600"/>
              <a:gd name="connsiteY928" fmla="*/ 30308 h 6858000"/>
              <a:gd name="connsiteX929" fmla="*/ 2901945 w 7467600"/>
              <a:gd name="connsiteY929" fmla="*/ 466538 h 6858000"/>
              <a:gd name="connsiteX930" fmla="*/ 2815209 w 7467600"/>
              <a:gd name="connsiteY930" fmla="*/ 497361 h 6858000"/>
              <a:gd name="connsiteX931" fmla="*/ 2844845 w 7467600"/>
              <a:gd name="connsiteY931" fmla="*/ 127638 h 6858000"/>
              <a:gd name="connsiteX932" fmla="*/ 2867960 w 7467600"/>
              <a:gd name="connsiteY932" fmla="*/ 0 h 6858000"/>
              <a:gd name="connsiteX933" fmla="*/ 1057230 w 7467600"/>
              <a:gd name="connsiteY933" fmla="*/ 0 h 6858000"/>
              <a:gd name="connsiteX934" fmla="*/ 1111003 w 7467600"/>
              <a:gd name="connsiteY934" fmla="*/ 0 h 6858000"/>
              <a:gd name="connsiteX935" fmla="*/ 1125553 w 7467600"/>
              <a:gd name="connsiteY935" fmla="*/ 52588 h 6858000"/>
              <a:gd name="connsiteX936" fmla="*/ 1304276 w 7467600"/>
              <a:gd name="connsiteY936" fmla="*/ 476275 h 6858000"/>
              <a:gd name="connsiteX937" fmla="*/ 1492066 w 7467600"/>
              <a:gd name="connsiteY937" fmla="*/ 886333 h 6858000"/>
              <a:gd name="connsiteX938" fmla="*/ 1423698 w 7467600"/>
              <a:gd name="connsiteY938" fmla="*/ 710817 h 6858000"/>
              <a:gd name="connsiteX939" fmla="*/ 1357609 w 7467600"/>
              <a:gd name="connsiteY939" fmla="*/ 532892 h 6858000"/>
              <a:gd name="connsiteX940" fmla="*/ 1309550 w 7467600"/>
              <a:gd name="connsiteY940" fmla="*/ 374031 h 6858000"/>
              <a:gd name="connsiteX941" fmla="*/ 1193673 w 7467600"/>
              <a:gd name="connsiteY941" fmla="*/ 49533 h 6858000"/>
              <a:gd name="connsiteX942" fmla="*/ 1164391 w 7467600"/>
              <a:gd name="connsiteY942" fmla="*/ 0 h 6858000"/>
              <a:gd name="connsiteX943" fmla="*/ 1200666 w 7467600"/>
              <a:gd name="connsiteY943" fmla="*/ 0 h 6858000"/>
              <a:gd name="connsiteX944" fmla="*/ 1223408 w 7467600"/>
              <a:gd name="connsiteY944" fmla="*/ 38996 h 6858000"/>
              <a:gd name="connsiteX945" fmla="*/ 1339635 w 7467600"/>
              <a:gd name="connsiteY945" fmla="*/ 365517 h 6858000"/>
              <a:gd name="connsiteX946" fmla="*/ 1387469 w 7467600"/>
              <a:gd name="connsiteY946" fmla="*/ 523079 h 6858000"/>
              <a:gd name="connsiteX947" fmla="*/ 1452685 w 7467600"/>
              <a:gd name="connsiteY947" fmla="*/ 699806 h 6858000"/>
              <a:gd name="connsiteX948" fmla="*/ 1492092 w 7467600"/>
              <a:gd name="connsiteY948" fmla="*/ 800424 h 6858000"/>
              <a:gd name="connsiteX949" fmla="*/ 1455302 w 7467600"/>
              <a:gd name="connsiteY949" fmla="*/ 632913 h 6858000"/>
              <a:gd name="connsiteX950" fmla="*/ 1222336 w 7467600"/>
              <a:gd name="connsiteY950" fmla="*/ 9480 h 6858000"/>
              <a:gd name="connsiteX951" fmla="*/ 1214634 w 7467600"/>
              <a:gd name="connsiteY951" fmla="*/ 0 h 6858000"/>
              <a:gd name="connsiteX952" fmla="*/ 1289827 w 7467600"/>
              <a:gd name="connsiteY952" fmla="*/ 0 h 6858000"/>
              <a:gd name="connsiteX953" fmla="*/ 1321076 w 7467600"/>
              <a:gd name="connsiteY953" fmla="*/ 59722 h 6858000"/>
              <a:gd name="connsiteX954" fmla="*/ 1512579 w 7467600"/>
              <a:gd name="connsiteY954" fmla="*/ 626441 h 6858000"/>
              <a:gd name="connsiteX955" fmla="*/ 1506076 w 7467600"/>
              <a:gd name="connsiteY955" fmla="*/ 1089289 h 6858000"/>
              <a:gd name="connsiteX956" fmla="*/ 1486346 w 7467600"/>
              <a:gd name="connsiteY956" fmla="*/ 1079919 h 6858000"/>
              <a:gd name="connsiteX957" fmla="*/ 1070511 w 7467600"/>
              <a:gd name="connsiteY957" fmla="*/ 48609 h 6858000"/>
              <a:gd name="connsiteX958" fmla="*/ 1057230 w 7467600"/>
              <a:gd name="connsiteY958" fmla="*/ 0 h 6858000"/>
              <a:gd name="connsiteX959" fmla="*/ 43151 w 7467600"/>
              <a:gd name="connsiteY959" fmla="*/ 0 h 6858000"/>
              <a:gd name="connsiteX960" fmla="*/ 95283 w 7467600"/>
              <a:gd name="connsiteY960" fmla="*/ 0 h 6858000"/>
              <a:gd name="connsiteX961" fmla="*/ 300708 w 7467600"/>
              <a:gd name="connsiteY961" fmla="*/ 154571 h 6858000"/>
              <a:gd name="connsiteX962" fmla="*/ 530414 w 7467600"/>
              <a:gd name="connsiteY962" fmla="*/ 354673 h 6858000"/>
              <a:gd name="connsiteX963" fmla="*/ 333785 w 7467600"/>
              <a:gd name="connsiteY963" fmla="*/ 161564 h 6858000"/>
              <a:gd name="connsiteX964" fmla="*/ 147005 w 7467600"/>
              <a:gd name="connsiteY964" fmla="*/ 0 h 6858000"/>
              <a:gd name="connsiteX965" fmla="*/ 272509 w 7467600"/>
              <a:gd name="connsiteY965" fmla="*/ 0 h 6858000"/>
              <a:gd name="connsiteX966" fmla="*/ 326276 w 7467600"/>
              <a:gd name="connsiteY966" fmla="*/ 45847 h 6858000"/>
              <a:gd name="connsiteX967" fmla="*/ 823759 w 7467600"/>
              <a:gd name="connsiteY967" fmla="*/ 574145 h 6858000"/>
              <a:gd name="connsiteX968" fmla="*/ 811254 w 7467600"/>
              <a:gd name="connsiteY968" fmla="*/ 665546 h 6858000"/>
              <a:gd name="connsiteX969" fmla="*/ 154042 w 7467600"/>
              <a:gd name="connsiteY969" fmla="*/ 261522 h 6858000"/>
              <a:gd name="connsiteX970" fmla="*/ 13550 w 7467600"/>
              <a:gd name="connsiteY970" fmla="*/ 158423 h 6858000"/>
              <a:gd name="connsiteX971" fmla="*/ 0 w 7467600"/>
              <a:gd name="connsiteY971" fmla="*/ 146618 h 6858000"/>
              <a:gd name="connsiteX972" fmla="*/ 0 w 7467600"/>
              <a:gd name="connsiteY972" fmla="*/ 59161 h 6858000"/>
              <a:gd name="connsiteX973" fmla="*/ 45427 w 7467600"/>
              <a:gd name="connsiteY973" fmla="*/ 101078 h 6858000"/>
              <a:gd name="connsiteX974" fmla="*/ 630103 w 7467600"/>
              <a:gd name="connsiteY974" fmla="*/ 485885 h 6858000"/>
              <a:gd name="connsiteX975" fmla="*/ 532040 w 7467600"/>
              <a:gd name="connsiteY975" fmla="*/ 399359 h 6858000"/>
              <a:gd name="connsiteX976" fmla="*/ 517618 w 7467600"/>
              <a:gd name="connsiteY976" fmla="*/ 385726 h 6858000"/>
              <a:gd name="connsiteX977" fmla="*/ 285074 w 7467600"/>
              <a:gd name="connsiteY977" fmla="*/ 182755 h 6858000"/>
              <a:gd name="connsiteX978" fmla="*/ 43151 w 7467600"/>
              <a:gd name="connsiteY97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5971257 h 6858000"/>
              <a:gd name="connsiteX83" fmla="*/ 7467600 w 7467600"/>
              <a:gd name="connsiteY83" fmla="*/ 6012219 h 6858000"/>
              <a:gd name="connsiteX84" fmla="*/ 6946849 w 7467600"/>
              <a:gd name="connsiteY84" fmla="*/ 5523271 h 6858000"/>
              <a:gd name="connsiteX85" fmla="*/ 6946972 w 7467600"/>
              <a:gd name="connsiteY85" fmla="*/ 5526491 h 6858000"/>
              <a:gd name="connsiteX86" fmla="*/ 7105827 w 7467600"/>
              <a:gd name="connsiteY86" fmla="*/ 5718700 h 6858000"/>
              <a:gd name="connsiteX87" fmla="*/ 7356878 w 7467600"/>
              <a:gd name="connsiteY87" fmla="*/ 5981332 h 6858000"/>
              <a:gd name="connsiteX88" fmla="*/ 7467600 w 7467600"/>
              <a:gd name="connsiteY88" fmla="*/ 6117703 h 6858000"/>
              <a:gd name="connsiteX89" fmla="*/ 7467600 w 7467600"/>
              <a:gd name="connsiteY89" fmla="*/ 6163634 h 6858000"/>
              <a:gd name="connsiteX90" fmla="*/ 7403637 w 7467600"/>
              <a:gd name="connsiteY90" fmla="*/ 6083957 h 6858000"/>
              <a:gd name="connsiteX91" fmla="*/ 7254615 w 7467600"/>
              <a:gd name="connsiteY91" fmla="*/ 5911918 h 6858000"/>
              <a:gd name="connsiteX92" fmla="*/ 7312589 w 7467600"/>
              <a:gd name="connsiteY92" fmla="*/ 5982309 h 6858000"/>
              <a:gd name="connsiteX93" fmla="*/ 7448321 w 7467600"/>
              <a:gd name="connsiteY93" fmla="*/ 6190991 h 6858000"/>
              <a:gd name="connsiteX94" fmla="*/ 7467600 w 7467600"/>
              <a:gd name="connsiteY94" fmla="*/ 6221686 h 6858000"/>
              <a:gd name="connsiteX95" fmla="*/ 7467600 w 7467600"/>
              <a:gd name="connsiteY95" fmla="*/ 6334256 h 6858000"/>
              <a:gd name="connsiteX96" fmla="*/ 7454976 w 7467600"/>
              <a:gd name="connsiteY96" fmla="*/ 6318297 h 6858000"/>
              <a:gd name="connsiteX97" fmla="*/ 7042773 w 7467600"/>
              <a:gd name="connsiteY97" fmla="*/ 5734011 h 6858000"/>
              <a:gd name="connsiteX98" fmla="*/ 6844835 w 7467600"/>
              <a:gd name="connsiteY98" fmla="*/ 5424988 h 6858000"/>
              <a:gd name="connsiteX99" fmla="*/ 1456157 w 7467600"/>
              <a:gd name="connsiteY99" fmla="*/ 5371404 h 6858000"/>
              <a:gd name="connsiteX100" fmla="*/ 1244432 w 7467600"/>
              <a:gd name="connsiteY100" fmla="*/ 5385601 h 6858000"/>
              <a:gd name="connsiteX101" fmla="*/ 973990 w 7467600"/>
              <a:gd name="connsiteY101" fmla="*/ 5424940 h 6858000"/>
              <a:gd name="connsiteX102" fmla="*/ 1103809 w 7467600"/>
              <a:gd name="connsiteY102" fmla="*/ 5433720 h 6858000"/>
              <a:gd name="connsiteX103" fmla="*/ 1123454 w 7467600"/>
              <a:gd name="connsiteY103" fmla="*/ 5435727 h 6858000"/>
              <a:gd name="connsiteX104" fmla="*/ 1737017 w 7467600"/>
              <a:gd name="connsiteY104" fmla="*/ 5452183 h 6858000"/>
              <a:gd name="connsiteX105" fmla="*/ 1824397 w 7467600"/>
              <a:gd name="connsiteY105" fmla="*/ 5447757 h 6858000"/>
              <a:gd name="connsiteX106" fmla="*/ 2070059 w 7467600"/>
              <a:gd name="connsiteY106" fmla="*/ 5441660 h 6858000"/>
              <a:gd name="connsiteX107" fmla="*/ 1456157 w 7467600"/>
              <a:gd name="connsiteY107" fmla="*/ 5371404 h 6858000"/>
              <a:gd name="connsiteX108" fmla="*/ 4988186 w 7467600"/>
              <a:gd name="connsiteY108" fmla="*/ 5216467 h 6858000"/>
              <a:gd name="connsiteX109" fmla="*/ 4777334 w 7467600"/>
              <a:gd name="connsiteY109" fmla="*/ 5406072 h 6858000"/>
              <a:gd name="connsiteX110" fmla="*/ 4718341 w 7467600"/>
              <a:gd name="connsiteY110" fmla="*/ 5468043 h 6858000"/>
              <a:gd name="connsiteX111" fmla="*/ 4604655 w 7467600"/>
              <a:gd name="connsiteY111" fmla="*/ 5583434 h 6858000"/>
              <a:gd name="connsiteX112" fmla="*/ 4565074 w 7467600"/>
              <a:gd name="connsiteY112" fmla="*/ 5618550 h 6858000"/>
              <a:gd name="connsiteX113" fmla="*/ 4988186 w 7467600"/>
              <a:gd name="connsiteY113" fmla="*/ 5216467 h 6858000"/>
              <a:gd name="connsiteX114" fmla="*/ 4978032 w 7467600"/>
              <a:gd name="connsiteY114" fmla="*/ 5183809 h 6858000"/>
              <a:gd name="connsiteX115" fmla="*/ 4463413 w 7467600"/>
              <a:gd name="connsiteY115" fmla="*/ 5615162 h 6858000"/>
              <a:gd name="connsiteX116" fmla="*/ 4358134 w 7467600"/>
              <a:gd name="connsiteY116" fmla="*/ 5742791 h 6858000"/>
              <a:gd name="connsiteX117" fmla="*/ 4376219 w 7467600"/>
              <a:gd name="connsiteY117" fmla="*/ 5729027 h 6858000"/>
              <a:gd name="connsiteX118" fmla="*/ 4582340 w 7467600"/>
              <a:gd name="connsiteY118" fmla="*/ 5561037 h 6858000"/>
              <a:gd name="connsiteX119" fmla="*/ 4694684 w 7467600"/>
              <a:gd name="connsiteY119" fmla="*/ 5447098 h 6858000"/>
              <a:gd name="connsiteX120" fmla="*/ 4754123 w 7467600"/>
              <a:gd name="connsiteY120" fmla="*/ 5384643 h 6858000"/>
              <a:gd name="connsiteX121" fmla="*/ 4978032 w 7467600"/>
              <a:gd name="connsiteY121" fmla="*/ 5183809 h 6858000"/>
              <a:gd name="connsiteX122" fmla="*/ 1903353 w 7467600"/>
              <a:gd name="connsiteY122" fmla="*/ 5044827 h 6858000"/>
              <a:gd name="connsiteX123" fmla="*/ 1936931 w 7467600"/>
              <a:gd name="connsiteY123" fmla="*/ 5093954 h 6858000"/>
              <a:gd name="connsiteX124" fmla="*/ 2195868 w 7467600"/>
              <a:gd name="connsiteY124" fmla="*/ 5396574 h 6858000"/>
              <a:gd name="connsiteX125" fmla="*/ 2088852 w 7467600"/>
              <a:gd name="connsiteY125" fmla="*/ 5166123 h 6858000"/>
              <a:gd name="connsiteX126" fmla="*/ 1958241 w 7467600"/>
              <a:gd name="connsiteY126" fmla="*/ 5067955 h 6858000"/>
              <a:gd name="connsiteX127" fmla="*/ 1903353 w 7467600"/>
              <a:gd name="connsiteY127" fmla="*/ 5044827 h 6858000"/>
              <a:gd name="connsiteX128" fmla="*/ 1979378 w 7467600"/>
              <a:gd name="connsiteY128" fmla="*/ 4769504 h 6858000"/>
              <a:gd name="connsiteX129" fmla="*/ 2882120 w 7467600"/>
              <a:gd name="connsiteY129" fmla="*/ 5064547 h 6858000"/>
              <a:gd name="connsiteX130" fmla="*/ 2793103 w 7467600"/>
              <a:gd name="connsiteY130" fmla="*/ 5039699 h 6858000"/>
              <a:gd name="connsiteX131" fmla="*/ 2770041 w 7467600"/>
              <a:gd name="connsiteY131" fmla="*/ 5033634 h 6858000"/>
              <a:gd name="connsiteX132" fmla="*/ 1979378 w 7467600"/>
              <a:gd name="connsiteY132" fmla="*/ 4769504 h 6858000"/>
              <a:gd name="connsiteX133" fmla="*/ 1927410 w 7467600"/>
              <a:gd name="connsiteY133" fmla="*/ 4716164 h 6858000"/>
              <a:gd name="connsiteX134" fmla="*/ 1959587 w 7467600"/>
              <a:gd name="connsiteY134" fmla="*/ 4728849 h 6858000"/>
              <a:gd name="connsiteX135" fmla="*/ 2777707 w 7467600"/>
              <a:gd name="connsiteY135" fmla="*/ 5003991 h 6858000"/>
              <a:gd name="connsiteX136" fmla="*/ 2800768 w 7467600"/>
              <a:gd name="connsiteY136" fmla="*/ 5010056 h 6858000"/>
              <a:gd name="connsiteX137" fmla="*/ 2879408 w 7467600"/>
              <a:gd name="connsiteY137" fmla="*/ 5031590 h 6858000"/>
              <a:gd name="connsiteX138" fmla="*/ 2862295 w 7467600"/>
              <a:gd name="connsiteY138" fmla="*/ 5022958 h 6858000"/>
              <a:gd name="connsiteX139" fmla="*/ 2813343 w 7467600"/>
              <a:gd name="connsiteY139" fmla="*/ 4998369 h 6858000"/>
              <a:gd name="connsiteX140" fmla="*/ 2646245 w 7467600"/>
              <a:gd name="connsiteY140" fmla="*/ 4930999 h 6858000"/>
              <a:gd name="connsiteX141" fmla="*/ 1999243 w 7467600"/>
              <a:gd name="connsiteY141" fmla="*/ 4730524 h 6858000"/>
              <a:gd name="connsiteX142" fmla="*/ 1979527 w 7467600"/>
              <a:gd name="connsiteY142" fmla="*/ 4726651 h 6858000"/>
              <a:gd name="connsiteX143" fmla="*/ 1927410 w 7467600"/>
              <a:gd name="connsiteY143" fmla="*/ 4716164 h 6858000"/>
              <a:gd name="connsiteX144" fmla="*/ 1997014 w 7467600"/>
              <a:gd name="connsiteY144" fmla="*/ 4698007 h 6858000"/>
              <a:gd name="connsiteX145" fmla="*/ 2005458 w 7467600"/>
              <a:gd name="connsiteY145" fmla="*/ 4699540 h 6858000"/>
              <a:gd name="connsiteX146" fmla="*/ 2657186 w 7467600"/>
              <a:gd name="connsiteY146" fmla="*/ 4901687 h 6858000"/>
              <a:gd name="connsiteX147" fmla="*/ 2826662 w 7467600"/>
              <a:gd name="connsiteY147" fmla="*/ 4970362 h 6858000"/>
              <a:gd name="connsiteX148" fmla="*/ 2876100 w 7467600"/>
              <a:gd name="connsiteY148" fmla="*/ 4995397 h 6858000"/>
              <a:gd name="connsiteX149" fmla="*/ 3042600 w 7467600"/>
              <a:gd name="connsiteY149" fmla="*/ 5059532 h 6858000"/>
              <a:gd name="connsiteX150" fmla="*/ 1997014 w 7467600"/>
              <a:gd name="connsiteY150" fmla="*/ 4698007 h 6858000"/>
              <a:gd name="connsiteX151" fmla="*/ 2305292 w 7467600"/>
              <a:gd name="connsiteY151" fmla="*/ 4219492 h 6858000"/>
              <a:gd name="connsiteX152" fmla="*/ 3360922 w 7467600"/>
              <a:gd name="connsiteY152" fmla="*/ 4529373 h 6858000"/>
              <a:gd name="connsiteX153" fmla="*/ 3492420 w 7467600"/>
              <a:gd name="connsiteY153" fmla="*/ 4510145 h 6858000"/>
              <a:gd name="connsiteX154" fmla="*/ 3364086 w 7467600"/>
              <a:gd name="connsiteY154" fmla="*/ 4480340 h 6858000"/>
              <a:gd name="connsiteX155" fmla="*/ 3225818 w 7467600"/>
              <a:gd name="connsiteY155" fmla="*/ 4411822 h 6858000"/>
              <a:gd name="connsiteX156" fmla="*/ 3129696 w 7467600"/>
              <a:gd name="connsiteY156" fmla="*/ 4360704 h 6858000"/>
              <a:gd name="connsiteX157" fmla="*/ 2814545 w 7467600"/>
              <a:gd name="connsiteY157" fmla="*/ 4282955 h 6858000"/>
              <a:gd name="connsiteX158" fmla="*/ 2305292 w 7467600"/>
              <a:gd name="connsiteY158" fmla="*/ 4219492 h 6858000"/>
              <a:gd name="connsiteX159" fmla="*/ 2626982 w 7467600"/>
              <a:gd name="connsiteY159" fmla="*/ 4206450 h 6858000"/>
              <a:gd name="connsiteX160" fmla="*/ 2490617 w 7467600"/>
              <a:gd name="connsiteY160" fmla="*/ 4206951 h 6858000"/>
              <a:gd name="connsiteX161" fmla="*/ 2819869 w 7467600"/>
              <a:gd name="connsiteY161" fmla="*/ 4252936 h 6858000"/>
              <a:gd name="connsiteX162" fmla="*/ 3143018 w 7467600"/>
              <a:gd name="connsiteY162" fmla="*/ 4332698 h 6858000"/>
              <a:gd name="connsiteX163" fmla="*/ 3241520 w 7467600"/>
              <a:gd name="connsiteY163" fmla="*/ 4385112 h 6858000"/>
              <a:gd name="connsiteX164" fmla="*/ 3374575 w 7467600"/>
              <a:gd name="connsiteY164" fmla="*/ 4451517 h 6858000"/>
              <a:gd name="connsiteX165" fmla="*/ 3505221 w 7467600"/>
              <a:gd name="connsiteY165" fmla="*/ 4480757 h 6858000"/>
              <a:gd name="connsiteX166" fmla="*/ 2626982 w 7467600"/>
              <a:gd name="connsiteY166" fmla="*/ 4206450 h 6858000"/>
              <a:gd name="connsiteX167" fmla="*/ 1310106 w 7467600"/>
              <a:gd name="connsiteY167" fmla="*/ 3943217 h 6858000"/>
              <a:gd name="connsiteX168" fmla="*/ 854994 w 7467600"/>
              <a:gd name="connsiteY168" fmla="*/ 4399136 h 6858000"/>
              <a:gd name="connsiteX169" fmla="*/ 742462 w 7467600"/>
              <a:gd name="connsiteY169" fmla="*/ 4594648 h 6858000"/>
              <a:gd name="connsiteX170" fmla="*/ 820602 w 7467600"/>
              <a:gd name="connsiteY170" fmla="*/ 4485915 h 6858000"/>
              <a:gd name="connsiteX171" fmla="*/ 878295 w 7467600"/>
              <a:gd name="connsiteY171" fmla="*/ 4403594 h 6858000"/>
              <a:gd name="connsiteX172" fmla="*/ 1240607 w 7467600"/>
              <a:gd name="connsiteY172" fmla="*/ 4010401 h 6858000"/>
              <a:gd name="connsiteX173" fmla="*/ 1310106 w 7467600"/>
              <a:gd name="connsiteY173" fmla="*/ 3943217 h 6858000"/>
              <a:gd name="connsiteX174" fmla="*/ 1423113 w 7467600"/>
              <a:gd name="connsiteY174" fmla="*/ 3874565 h 6858000"/>
              <a:gd name="connsiteX175" fmla="*/ 1260565 w 7467600"/>
              <a:gd name="connsiteY175" fmla="*/ 4031982 h 6858000"/>
              <a:gd name="connsiteX176" fmla="*/ 901900 w 7467600"/>
              <a:gd name="connsiteY176" fmla="*/ 4421236 h 6858000"/>
              <a:gd name="connsiteX177" fmla="*/ 845044 w 7467600"/>
              <a:gd name="connsiteY177" fmla="*/ 4502436 h 6858000"/>
              <a:gd name="connsiteX178" fmla="*/ 685926 w 7467600"/>
              <a:gd name="connsiteY178" fmla="*/ 4703069 h 6858000"/>
              <a:gd name="connsiteX179" fmla="*/ 684248 w 7467600"/>
              <a:gd name="connsiteY179" fmla="*/ 4706721 h 6858000"/>
              <a:gd name="connsiteX180" fmla="*/ 1423113 w 7467600"/>
              <a:gd name="connsiteY180" fmla="*/ 3874565 h 6858000"/>
              <a:gd name="connsiteX181" fmla="*/ 3316479 w 7467600"/>
              <a:gd name="connsiteY181" fmla="*/ 3872136 h 6858000"/>
              <a:gd name="connsiteX182" fmla="*/ 3546806 w 7467600"/>
              <a:gd name="connsiteY182" fmla="*/ 4356139 h 6858000"/>
              <a:gd name="connsiteX183" fmla="*/ 3364433 w 7467600"/>
              <a:gd name="connsiteY183" fmla="*/ 3953121 h 6858000"/>
              <a:gd name="connsiteX184" fmla="*/ 3316479 w 7467600"/>
              <a:gd name="connsiteY184" fmla="*/ 3872136 h 6858000"/>
              <a:gd name="connsiteX185" fmla="*/ 3291335 w 7467600"/>
              <a:gd name="connsiteY185" fmla="*/ 3767420 h 6858000"/>
              <a:gd name="connsiteX186" fmla="*/ 3390805 w 7467600"/>
              <a:gd name="connsiteY186" fmla="*/ 3937163 h 6858000"/>
              <a:gd name="connsiteX187" fmla="*/ 3579062 w 7467600"/>
              <a:gd name="connsiteY187" fmla="*/ 4359040 h 6858000"/>
              <a:gd name="connsiteX188" fmla="*/ 3467355 w 7467600"/>
              <a:gd name="connsiteY188" fmla="*/ 3988130 h 6858000"/>
              <a:gd name="connsiteX189" fmla="*/ 3310753 w 7467600"/>
              <a:gd name="connsiteY189" fmla="*/ 3787140 h 6858000"/>
              <a:gd name="connsiteX190" fmla="*/ 3291335 w 7467600"/>
              <a:gd name="connsiteY190" fmla="*/ 3767420 h 6858000"/>
              <a:gd name="connsiteX191" fmla="*/ 1635889 w 7467600"/>
              <a:gd name="connsiteY191" fmla="*/ 3709494 h 6858000"/>
              <a:gd name="connsiteX192" fmla="*/ 1634800 w 7467600"/>
              <a:gd name="connsiteY192" fmla="*/ 3731111 h 6858000"/>
              <a:gd name="connsiteX193" fmla="*/ 1635889 w 7467600"/>
              <a:gd name="connsiteY193" fmla="*/ 3709494 h 6858000"/>
              <a:gd name="connsiteX194" fmla="*/ 1510397 w 7467600"/>
              <a:gd name="connsiteY194" fmla="*/ 3684705 h 6858000"/>
              <a:gd name="connsiteX195" fmla="*/ 1146550 w 7467600"/>
              <a:gd name="connsiteY195" fmla="*/ 3802012 h 6858000"/>
              <a:gd name="connsiteX196" fmla="*/ 698834 w 7467600"/>
              <a:gd name="connsiteY196" fmla="*/ 3952272 h 6858000"/>
              <a:gd name="connsiteX197" fmla="*/ 34256 w 7467600"/>
              <a:gd name="connsiteY197" fmla="*/ 4347603 h 6858000"/>
              <a:gd name="connsiteX198" fmla="*/ 527241 w 7467600"/>
              <a:gd name="connsiteY198" fmla="*/ 4065078 h 6858000"/>
              <a:gd name="connsiteX199" fmla="*/ 1510397 w 7467600"/>
              <a:gd name="connsiteY199" fmla="*/ 3684705 h 6858000"/>
              <a:gd name="connsiteX200" fmla="*/ 1313114 w 7467600"/>
              <a:gd name="connsiteY200" fmla="*/ 3655216 h 6858000"/>
              <a:gd name="connsiteX201" fmla="*/ 1109304 w 7467600"/>
              <a:gd name="connsiteY201" fmla="*/ 3669030 h 6858000"/>
              <a:gd name="connsiteX202" fmla="*/ 8129 w 7467600"/>
              <a:gd name="connsiteY202" fmla="*/ 4330519 h 6858000"/>
              <a:gd name="connsiteX203" fmla="*/ 687572 w 7467600"/>
              <a:gd name="connsiteY203" fmla="*/ 3925629 h 6858000"/>
              <a:gd name="connsiteX204" fmla="*/ 1138365 w 7467600"/>
              <a:gd name="connsiteY204" fmla="*/ 3774515 h 6858000"/>
              <a:gd name="connsiteX205" fmla="*/ 1505579 w 7467600"/>
              <a:gd name="connsiteY205" fmla="*/ 3655526 h 6858000"/>
              <a:gd name="connsiteX206" fmla="*/ 1313114 w 7467600"/>
              <a:gd name="connsiteY206" fmla="*/ 3655216 h 6858000"/>
              <a:gd name="connsiteX207" fmla="*/ 3655073 w 7467600"/>
              <a:gd name="connsiteY207" fmla="*/ 3650884 h 6858000"/>
              <a:gd name="connsiteX208" fmla="*/ 3989938 w 7467600"/>
              <a:gd name="connsiteY208" fmla="*/ 3991685 h 6858000"/>
              <a:gd name="connsiteX209" fmla="*/ 4393907 w 7467600"/>
              <a:gd name="connsiteY209" fmla="*/ 4261258 h 6858000"/>
              <a:gd name="connsiteX210" fmla="*/ 4648051 w 7467600"/>
              <a:gd name="connsiteY210" fmla="*/ 4374051 h 6858000"/>
              <a:gd name="connsiteX211" fmla="*/ 4383389 w 7467600"/>
              <a:gd name="connsiteY211" fmla="*/ 4184369 h 6858000"/>
              <a:gd name="connsiteX212" fmla="*/ 4165508 w 7467600"/>
              <a:gd name="connsiteY212" fmla="*/ 4035196 h 6858000"/>
              <a:gd name="connsiteX213" fmla="*/ 4068162 w 7467600"/>
              <a:gd name="connsiteY213" fmla="*/ 3953394 h 6858000"/>
              <a:gd name="connsiteX214" fmla="*/ 3981416 w 7467600"/>
              <a:gd name="connsiteY214" fmla="*/ 3880482 h 6858000"/>
              <a:gd name="connsiteX215" fmla="*/ 3800147 w 7467600"/>
              <a:gd name="connsiteY215" fmla="*/ 3749872 h 6858000"/>
              <a:gd name="connsiteX216" fmla="*/ 3655073 w 7467600"/>
              <a:gd name="connsiteY216" fmla="*/ 3650884 h 6858000"/>
              <a:gd name="connsiteX217" fmla="*/ 3670252 w 7467600"/>
              <a:gd name="connsiteY217" fmla="*/ 3622798 h 6858000"/>
              <a:gd name="connsiteX218" fmla="*/ 3817258 w 7467600"/>
              <a:gd name="connsiteY218" fmla="*/ 3723577 h 6858000"/>
              <a:gd name="connsiteX219" fmla="*/ 4000461 w 7467600"/>
              <a:gd name="connsiteY219" fmla="*/ 3855966 h 6858000"/>
              <a:gd name="connsiteX220" fmla="*/ 4088180 w 7467600"/>
              <a:gd name="connsiteY220" fmla="*/ 3929774 h 6858000"/>
              <a:gd name="connsiteX221" fmla="*/ 4184555 w 7467600"/>
              <a:gd name="connsiteY221" fmla="*/ 4010683 h 6858000"/>
              <a:gd name="connsiteX222" fmla="*/ 4399563 w 7467600"/>
              <a:gd name="connsiteY222" fmla="*/ 4158106 h 6858000"/>
              <a:gd name="connsiteX223" fmla="*/ 4684469 w 7467600"/>
              <a:gd name="connsiteY223" fmla="*/ 4364680 h 6858000"/>
              <a:gd name="connsiteX224" fmla="*/ 4690271 w 7467600"/>
              <a:gd name="connsiteY224" fmla="*/ 4370034 h 6858000"/>
              <a:gd name="connsiteX225" fmla="*/ 4136093 w 7467600"/>
              <a:gd name="connsiteY225" fmla="*/ 3858466 h 6858000"/>
              <a:gd name="connsiteX226" fmla="*/ 3670252 w 7467600"/>
              <a:gd name="connsiteY226" fmla="*/ 3622798 h 6858000"/>
              <a:gd name="connsiteX227" fmla="*/ 4440129 w 7467600"/>
              <a:gd name="connsiteY227" fmla="*/ 3448571 h 6858000"/>
              <a:gd name="connsiteX228" fmla="*/ 4856525 w 7467600"/>
              <a:gd name="connsiteY228" fmla="*/ 3915351 h 6858000"/>
              <a:gd name="connsiteX229" fmla="*/ 5059055 w 7467600"/>
              <a:gd name="connsiteY229" fmla="*/ 4108918 h 6858000"/>
              <a:gd name="connsiteX230" fmla="*/ 5290070 w 7467600"/>
              <a:gd name="connsiteY230" fmla="*/ 4263619 h 6858000"/>
              <a:gd name="connsiteX231" fmla="*/ 4834991 w 7467600"/>
              <a:gd name="connsiteY231" fmla="*/ 3830985 h 6858000"/>
              <a:gd name="connsiteX232" fmla="*/ 4440129 w 7467600"/>
              <a:gd name="connsiteY232" fmla="*/ 3448571 h 6858000"/>
              <a:gd name="connsiteX233" fmla="*/ 4441737 w 7467600"/>
              <a:gd name="connsiteY233" fmla="*/ 3399734 h 6858000"/>
              <a:gd name="connsiteX234" fmla="*/ 4431236 w 7467600"/>
              <a:gd name="connsiteY234" fmla="*/ 3400954 h 6858000"/>
              <a:gd name="connsiteX235" fmla="*/ 4557150 w 7467600"/>
              <a:gd name="connsiteY235" fmla="*/ 3510023 h 6858000"/>
              <a:gd name="connsiteX236" fmla="*/ 4856936 w 7467600"/>
              <a:gd name="connsiteY236" fmla="*/ 3809146 h 6858000"/>
              <a:gd name="connsiteX237" fmla="*/ 5111996 w 7467600"/>
              <a:gd name="connsiteY237" fmla="*/ 4065759 h 6858000"/>
              <a:gd name="connsiteX238" fmla="*/ 5388878 w 7467600"/>
              <a:gd name="connsiteY238" fmla="*/ 4300185 h 6858000"/>
              <a:gd name="connsiteX239" fmla="*/ 5425556 w 7467600"/>
              <a:gd name="connsiteY239" fmla="*/ 4308967 h 6858000"/>
              <a:gd name="connsiteX240" fmla="*/ 4943646 w 7467600"/>
              <a:gd name="connsiteY240" fmla="*/ 3822916 h 6858000"/>
              <a:gd name="connsiteX241" fmla="*/ 4594837 w 7467600"/>
              <a:gd name="connsiteY241" fmla="*/ 3532274 h 6858000"/>
              <a:gd name="connsiteX242" fmla="*/ 4441737 w 7467600"/>
              <a:gd name="connsiteY242" fmla="*/ 3399734 h 6858000"/>
              <a:gd name="connsiteX243" fmla="*/ 5425834 w 7467600"/>
              <a:gd name="connsiteY243" fmla="*/ 3162785 h 6858000"/>
              <a:gd name="connsiteX244" fmla="*/ 5401644 w 7467600"/>
              <a:gd name="connsiteY244" fmla="*/ 3617847 h 6858000"/>
              <a:gd name="connsiteX245" fmla="*/ 5467256 w 7467600"/>
              <a:gd name="connsiteY245" fmla="*/ 4175494 h 6858000"/>
              <a:gd name="connsiteX246" fmla="*/ 5448069 w 7467600"/>
              <a:gd name="connsiteY246" fmla="*/ 3567554 h 6858000"/>
              <a:gd name="connsiteX247" fmla="*/ 5425834 w 7467600"/>
              <a:gd name="connsiteY247" fmla="*/ 3162785 h 6858000"/>
              <a:gd name="connsiteX248" fmla="*/ 1318687 w 7467600"/>
              <a:gd name="connsiteY248" fmla="*/ 3113840 h 6858000"/>
              <a:gd name="connsiteX249" fmla="*/ 1066793 w 7467600"/>
              <a:gd name="connsiteY249" fmla="*/ 3212171 h 6858000"/>
              <a:gd name="connsiteX250" fmla="*/ 993319 w 7467600"/>
              <a:gd name="connsiteY250" fmla="*/ 3247648 h 6858000"/>
              <a:gd name="connsiteX251" fmla="*/ 853081 w 7467600"/>
              <a:gd name="connsiteY251" fmla="*/ 3312410 h 6858000"/>
              <a:gd name="connsiteX252" fmla="*/ 805957 w 7467600"/>
              <a:gd name="connsiteY252" fmla="*/ 3330443 h 6858000"/>
              <a:gd name="connsiteX253" fmla="*/ 1318687 w 7467600"/>
              <a:gd name="connsiteY253" fmla="*/ 3113840 h 6858000"/>
              <a:gd name="connsiteX254" fmla="*/ 5453702 w 7467600"/>
              <a:gd name="connsiteY254" fmla="*/ 3090882 h 6858000"/>
              <a:gd name="connsiteX255" fmla="*/ 5480135 w 7467600"/>
              <a:gd name="connsiteY255" fmla="*/ 3565802 h 6858000"/>
              <a:gd name="connsiteX256" fmla="*/ 5499023 w 7467600"/>
              <a:gd name="connsiteY256" fmla="*/ 4166310 h 6858000"/>
              <a:gd name="connsiteX257" fmla="*/ 5547022 w 7467600"/>
              <a:gd name="connsiteY257" fmla="*/ 3607838 h 6858000"/>
              <a:gd name="connsiteX258" fmla="*/ 5515964 w 7467600"/>
              <a:gd name="connsiteY258" fmla="*/ 3378541 h 6858000"/>
              <a:gd name="connsiteX259" fmla="*/ 5453702 w 7467600"/>
              <a:gd name="connsiteY259" fmla="*/ 3090882 h 6858000"/>
              <a:gd name="connsiteX260" fmla="*/ 1238695 w 7467600"/>
              <a:gd name="connsiteY260" fmla="*/ 3076820 h 6858000"/>
              <a:gd name="connsiteX261" fmla="*/ 716371 w 7467600"/>
              <a:gd name="connsiteY261" fmla="*/ 3293249 h 6858000"/>
              <a:gd name="connsiteX262" fmla="*/ 579522 w 7467600"/>
              <a:gd name="connsiteY262" fmla="*/ 3371759 h 6858000"/>
              <a:gd name="connsiteX263" fmla="*/ 600288 w 7467600"/>
              <a:gd name="connsiteY263" fmla="*/ 3365555 h 6858000"/>
              <a:gd name="connsiteX264" fmla="*/ 840692 w 7467600"/>
              <a:gd name="connsiteY264" fmla="*/ 3284921 h 6858000"/>
              <a:gd name="connsiteX265" fmla="*/ 979248 w 7467600"/>
              <a:gd name="connsiteY265" fmla="*/ 3221003 h 6858000"/>
              <a:gd name="connsiteX266" fmla="*/ 1053282 w 7467600"/>
              <a:gd name="connsiteY266" fmla="*/ 3185247 h 6858000"/>
              <a:gd name="connsiteX267" fmla="*/ 1320603 w 7467600"/>
              <a:gd name="connsiteY267" fmla="*/ 3081281 h 6858000"/>
              <a:gd name="connsiteX268" fmla="*/ 1238695 w 7467600"/>
              <a:gd name="connsiteY268" fmla="*/ 3076820 h 6858000"/>
              <a:gd name="connsiteX269" fmla="*/ 5425627 w 7467600"/>
              <a:gd name="connsiteY269" fmla="*/ 2954192 h 6858000"/>
              <a:gd name="connsiteX270" fmla="*/ 5470770 w 7467600"/>
              <a:gd name="connsiteY270" fmla="*/ 3005435 h 6858000"/>
              <a:gd name="connsiteX271" fmla="*/ 5519779 w 7467600"/>
              <a:gd name="connsiteY271" fmla="*/ 4359223 h 6858000"/>
              <a:gd name="connsiteX272" fmla="*/ 5520293 w 7467600"/>
              <a:gd name="connsiteY272" fmla="*/ 4360602 h 6858000"/>
              <a:gd name="connsiteX273" fmla="*/ 5767221 w 7467600"/>
              <a:gd name="connsiteY273" fmla="*/ 4665564 h 6858000"/>
              <a:gd name="connsiteX274" fmla="*/ 6937169 w 7467600"/>
              <a:gd name="connsiteY274" fmla="*/ 4815941 h 6858000"/>
              <a:gd name="connsiteX275" fmla="*/ 6953922 w 7467600"/>
              <a:gd name="connsiteY275" fmla="*/ 4890068 h 6858000"/>
              <a:gd name="connsiteX276" fmla="*/ 6071359 w 7467600"/>
              <a:gd name="connsiteY276" fmla="*/ 4770770 h 6858000"/>
              <a:gd name="connsiteX277" fmla="*/ 6038839 w 7467600"/>
              <a:gd name="connsiteY277" fmla="*/ 4764474 h 6858000"/>
              <a:gd name="connsiteX278" fmla="*/ 6038706 w 7467600"/>
              <a:gd name="connsiteY278" fmla="*/ 4763847 h 6858000"/>
              <a:gd name="connsiteX279" fmla="*/ 6037784 w 7467600"/>
              <a:gd name="connsiteY279" fmla="*/ 4764270 h 6858000"/>
              <a:gd name="connsiteX280" fmla="*/ 6038839 w 7467600"/>
              <a:gd name="connsiteY280" fmla="*/ 4764474 h 6858000"/>
              <a:gd name="connsiteX281" fmla="*/ 6040338 w 7467600"/>
              <a:gd name="connsiteY281" fmla="*/ 4771418 h 6858000"/>
              <a:gd name="connsiteX282" fmla="*/ 6024488 w 7467600"/>
              <a:gd name="connsiteY282" fmla="*/ 4809903 h 6858000"/>
              <a:gd name="connsiteX283" fmla="*/ 5599771 w 7467600"/>
              <a:gd name="connsiteY283" fmla="*/ 5509652 h 6858000"/>
              <a:gd name="connsiteX284" fmla="*/ 5548843 w 7467600"/>
              <a:gd name="connsiteY284" fmla="*/ 5563845 h 6858000"/>
              <a:gd name="connsiteX285" fmla="*/ 5940952 w 7467600"/>
              <a:gd name="connsiteY285" fmla="*/ 6250028 h 6858000"/>
              <a:gd name="connsiteX286" fmla="*/ 6043441 w 7467600"/>
              <a:gd name="connsiteY286" fmla="*/ 6665847 h 6858000"/>
              <a:gd name="connsiteX287" fmla="*/ 6093432 w 7467600"/>
              <a:gd name="connsiteY287" fmla="*/ 6858000 h 6858000"/>
              <a:gd name="connsiteX288" fmla="*/ 6034344 w 7467600"/>
              <a:gd name="connsiteY288" fmla="*/ 6858000 h 6858000"/>
              <a:gd name="connsiteX289" fmla="*/ 6026679 w 7467600"/>
              <a:gd name="connsiteY289" fmla="*/ 6836959 h 6858000"/>
              <a:gd name="connsiteX290" fmla="*/ 5800441 w 7467600"/>
              <a:gd name="connsiteY290" fmla="*/ 6335286 h 6858000"/>
              <a:gd name="connsiteX291" fmla="*/ 5526562 w 7467600"/>
              <a:gd name="connsiteY291" fmla="*/ 5705388 h 6858000"/>
              <a:gd name="connsiteX292" fmla="*/ 5519640 w 7467600"/>
              <a:gd name="connsiteY292" fmla="*/ 5683774 h 6858000"/>
              <a:gd name="connsiteX293" fmla="*/ 5844559 w 7467600"/>
              <a:gd name="connsiteY293" fmla="*/ 6553349 h 6858000"/>
              <a:gd name="connsiteX294" fmla="*/ 5975994 w 7467600"/>
              <a:gd name="connsiteY294" fmla="*/ 6858000 h 6858000"/>
              <a:gd name="connsiteX295" fmla="*/ 5898547 w 7467600"/>
              <a:gd name="connsiteY295" fmla="*/ 6858000 h 6858000"/>
              <a:gd name="connsiteX296" fmla="*/ 5682041 w 7467600"/>
              <a:gd name="connsiteY296" fmla="*/ 6355860 h 6858000"/>
              <a:gd name="connsiteX297" fmla="*/ 5461758 w 7467600"/>
              <a:gd name="connsiteY297" fmla="*/ 5820220 h 6858000"/>
              <a:gd name="connsiteX298" fmla="*/ 5237282 w 7467600"/>
              <a:gd name="connsiteY298" fmla="*/ 6579086 h 6858000"/>
              <a:gd name="connsiteX299" fmla="*/ 5115009 w 7467600"/>
              <a:gd name="connsiteY299" fmla="*/ 6858000 h 6858000"/>
              <a:gd name="connsiteX300" fmla="*/ 5028074 w 7467600"/>
              <a:gd name="connsiteY300" fmla="*/ 6858000 h 6858000"/>
              <a:gd name="connsiteX301" fmla="*/ 5079508 w 7467600"/>
              <a:gd name="connsiteY301" fmla="*/ 6749074 h 6858000"/>
              <a:gd name="connsiteX302" fmla="*/ 5371846 w 7467600"/>
              <a:gd name="connsiteY302" fmla="*/ 5924413 h 6858000"/>
              <a:gd name="connsiteX303" fmla="*/ 5270512 w 7467600"/>
              <a:gd name="connsiteY303" fmla="*/ 6138975 h 6858000"/>
              <a:gd name="connsiteX304" fmla="*/ 5062409 w 7467600"/>
              <a:gd name="connsiteY304" fmla="*/ 6653544 h 6858000"/>
              <a:gd name="connsiteX305" fmla="*/ 5036628 w 7467600"/>
              <a:gd name="connsiteY305" fmla="*/ 6754247 h 6858000"/>
              <a:gd name="connsiteX306" fmla="*/ 5009112 w 7467600"/>
              <a:gd name="connsiteY306" fmla="*/ 6858000 h 6858000"/>
              <a:gd name="connsiteX307" fmla="*/ 4976679 w 7467600"/>
              <a:gd name="connsiteY307" fmla="*/ 6858000 h 6858000"/>
              <a:gd name="connsiteX308" fmla="*/ 5006537 w 7467600"/>
              <a:gd name="connsiteY308" fmla="*/ 6747068 h 6858000"/>
              <a:gd name="connsiteX309" fmla="*/ 5032723 w 7467600"/>
              <a:gd name="connsiteY309" fmla="*/ 6644957 h 6858000"/>
              <a:gd name="connsiteX310" fmla="*/ 5242949 w 7467600"/>
              <a:gd name="connsiteY310" fmla="*/ 6125175 h 6858000"/>
              <a:gd name="connsiteX311" fmla="*/ 5286321 w 7467600"/>
              <a:gd name="connsiteY311" fmla="*/ 6033555 h 6858000"/>
              <a:gd name="connsiteX312" fmla="*/ 5008210 w 7467600"/>
              <a:gd name="connsiteY312" fmla="*/ 6649194 h 6858000"/>
              <a:gd name="connsiteX313" fmla="*/ 4986321 w 7467600"/>
              <a:gd name="connsiteY313" fmla="*/ 6765687 h 6858000"/>
              <a:gd name="connsiteX314" fmla="*/ 4973474 w 7467600"/>
              <a:gd name="connsiteY314" fmla="*/ 6858000 h 6858000"/>
              <a:gd name="connsiteX315" fmla="*/ 4907178 w 7467600"/>
              <a:gd name="connsiteY315" fmla="*/ 6858000 h 6858000"/>
              <a:gd name="connsiteX316" fmla="*/ 4910810 w 7467600"/>
              <a:gd name="connsiteY316" fmla="*/ 6829660 h 6858000"/>
              <a:gd name="connsiteX317" fmla="*/ 4987461 w 7467600"/>
              <a:gd name="connsiteY317" fmla="*/ 6432994 h 6858000"/>
              <a:gd name="connsiteX318" fmla="*/ 5179262 w 7467600"/>
              <a:gd name="connsiteY318" fmla="*/ 6035044 h 6858000"/>
              <a:gd name="connsiteX319" fmla="*/ 4689678 w 7467600"/>
              <a:gd name="connsiteY319" fmla="*/ 6440241 h 6858000"/>
              <a:gd name="connsiteX320" fmla="*/ 4477543 w 7467600"/>
              <a:gd name="connsiteY320" fmla="*/ 6674836 h 6858000"/>
              <a:gd name="connsiteX321" fmla="*/ 4329957 w 7467600"/>
              <a:gd name="connsiteY321" fmla="*/ 6858000 h 6858000"/>
              <a:gd name="connsiteX322" fmla="*/ 4218595 w 7467600"/>
              <a:gd name="connsiteY322" fmla="*/ 6858000 h 6858000"/>
              <a:gd name="connsiteX323" fmla="*/ 4368888 w 7467600"/>
              <a:gd name="connsiteY323" fmla="*/ 6668412 h 6858000"/>
              <a:gd name="connsiteX324" fmla="*/ 4563091 w 7467600"/>
              <a:gd name="connsiteY324" fmla="*/ 6442508 h 6858000"/>
              <a:gd name="connsiteX325" fmla="*/ 5387324 w 7467600"/>
              <a:gd name="connsiteY325" fmla="*/ 5705830 h 6858000"/>
              <a:gd name="connsiteX326" fmla="*/ 5073620 w 7467600"/>
              <a:gd name="connsiteY326" fmla="*/ 5955437 h 6858000"/>
              <a:gd name="connsiteX327" fmla="*/ 4689789 w 7467600"/>
              <a:gd name="connsiteY327" fmla="*/ 6268382 h 6858000"/>
              <a:gd name="connsiteX328" fmla="*/ 4418722 w 7467600"/>
              <a:gd name="connsiteY328" fmla="*/ 6570886 h 6858000"/>
              <a:gd name="connsiteX329" fmla="*/ 4214944 w 7467600"/>
              <a:gd name="connsiteY329" fmla="*/ 6858000 h 6858000"/>
              <a:gd name="connsiteX330" fmla="*/ 4177898 w 7467600"/>
              <a:gd name="connsiteY330" fmla="*/ 6858000 h 6858000"/>
              <a:gd name="connsiteX331" fmla="*/ 4391597 w 7467600"/>
              <a:gd name="connsiteY331" fmla="*/ 6556370 h 6858000"/>
              <a:gd name="connsiteX332" fmla="*/ 4668889 w 7467600"/>
              <a:gd name="connsiteY332" fmla="*/ 6246399 h 6858000"/>
              <a:gd name="connsiteX333" fmla="*/ 5055427 w 7467600"/>
              <a:gd name="connsiteY333" fmla="*/ 5931476 h 6858000"/>
              <a:gd name="connsiteX334" fmla="*/ 5371814 w 7467600"/>
              <a:gd name="connsiteY334" fmla="*/ 5678975 h 6858000"/>
              <a:gd name="connsiteX335" fmla="*/ 4987918 w 7467600"/>
              <a:gd name="connsiteY335" fmla="*/ 5838701 h 6858000"/>
              <a:gd name="connsiteX336" fmla="*/ 4317146 w 7467600"/>
              <a:gd name="connsiteY336" fmla="*/ 6587716 h 6858000"/>
              <a:gd name="connsiteX337" fmla="*/ 4171627 w 7467600"/>
              <a:gd name="connsiteY337" fmla="*/ 6858000 h 6858000"/>
              <a:gd name="connsiteX338" fmla="*/ 4081585 w 7467600"/>
              <a:gd name="connsiteY338" fmla="*/ 6858000 h 6858000"/>
              <a:gd name="connsiteX339" fmla="*/ 4238603 w 7467600"/>
              <a:gd name="connsiteY339" fmla="*/ 6559341 h 6858000"/>
              <a:gd name="connsiteX340" fmla="*/ 4778333 w 7467600"/>
              <a:gd name="connsiteY340" fmla="*/ 5873626 h 6858000"/>
              <a:gd name="connsiteX341" fmla="*/ 5414185 w 7467600"/>
              <a:gd name="connsiteY341" fmla="*/ 5573882 h 6858000"/>
              <a:gd name="connsiteX342" fmla="*/ 5959648 w 7467600"/>
              <a:gd name="connsiteY342" fmla="*/ 4760797 h 6858000"/>
              <a:gd name="connsiteX343" fmla="*/ 5355019 w 7467600"/>
              <a:gd name="connsiteY343" fmla="*/ 4734672 h 6858000"/>
              <a:gd name="connsiteX344" fmla="*/ 5083565 w 7467600"/>
              <a:gd name="connsiteY344" fmla="*/ 5179121 h 6858000"/>
              <a:gd name="connsiteX345" fmla="*/ 4713577 w 7467600"/>
              <a:gd name="connsiteY345" fmla="*/ 5616803 h 6858000"/>
              <a:gd name="connsiteX346" fmla="*/ 3989559 w 7467600"/>
              <a:gd name="connsiteY346" fmla="*/ 6145945 h 6858000"/>
              <a:gd name="connsiteX347" fmla="*/ 3939824 w 7467600"/>
              <a:gd name="connsiteY347" fmla="*/ 6066900 h 6858000"/>
              <a:gd name="connsiteX348" fmla="*/ 4584537 w 7467600"/>
              <a:gd name="connsiteY348" fmla="*/ 5324826 h 6858000"/>
              <a:gd name="connsiteX349" fmla="*/ 5037105 w 7467600"/>
              <a:gd name="connsiteY349" fmla="*/ 5088765 h 6858000"/>
              <a:gd name="connsiteX350" fmla="*/ 5039930 w 7467600"/>
              <a:gd name="connsiteY350" fmla="*/ 5089585 h 6858000"/>
              <a:gd name="connsiteX351" fmla="*/ 5263764 w 7467600"/>
              <a:gd name="connsiteY351" fmla="*/ 4735525 h 6858000"/>
              <a:gd name="connsiteX352" fmla="*/ 4086300 w 7467600"/>
              <a:gd name="connsiteY352" fmla="*/ 4884599 h 6858000"/>
              <a:gd name="connsiteX353" fmla="*/ 4085485 w 7467600"/>
              <a:gd name="connsiteY353" fmla="*/ 4899070 h 6858000"/>
              <a:gd name="connsiteX354" fmla="*/ 3871915 w 7467600"/>
              <a:gd name="connsiteY354" fmla="*/ 5253645 h 6858000"/>
              <a:gd name="connsiteX355" fmla="*/ 3799374 w 7467600"/>
              <a:gd name="connsiteY355" fmla="*/ 5466127 h 6858000"/>
              <a:gd name="connsiteX356" fmla="*/ 3498850 w 7467600"/>
              <a:gd name="connsiteY356" fmla="*/ 6661888 h 6858000"/>
              <a:gd name="connsiteX357" fmla="*/ 3399216 w 7467600"/>
              <a:gd name="connsiteY357" fmla="*/ 6858000 h 6858000"/>
              <a:gd name="connsiteX358" fmla="*/ 3303688 w 7467600"/>
              <a:gd name="connsiteY358" fmla="*/ 6858000 h 6858000"/>
              <a:gd name="connsiteX359" fmla="*/ 3391774 w 7467600"/>
              <a:gd name="connsiteY359" fmla="*/ 6697181 h 6858000"/>
              <a:gd name="connsiteX360" fmla="*/ 3735540 w 7467600"/>
              <a:gd name="connsiteY360" fmla="*/ 5546923 h 6858000"/>
              <a:gd name="connsiteX361" fmla="*/ 3729438 w 7467600"/>
              <a:gd name="connsiteY361" fmla="*/ 5569058 h 6858000"/>
              <a:gd name="connsiteX362" fmla="*/ 3707782 w 7467600"/>
              <a:gd name="connsiteY362" fmla="*/ 5644908 h 6858000"/>
              <a:gd name="connsiteX363" fmla="*/ 3583827 w 7467600"/>
              <a:gd name="connsiteY363" fmla="*/ 6039215 h 6858000"/>
              <a:gd name="connsiteX364" fmla="*/ 3547861 w 7467600"/>
              <a:gd name="connsiteY364" fmla="*/ 6129609 h 6858000"/>
              <a:gd name="connsiteX365" fmla="*/ 3490905 w 7467600"/>
              <a:gd name="connsiteY365" fmla="*/ 6277660 h 6858000"/>
              <a:gd name="connsiteX366" fmla="*/ 3455859 w 7467600"/>
              <a:gd name="connsiteY366" fmla="*/ 6391301 h 6858000"/>
              <a:gd name="connsiteX367" fmla="*/ 3429112 w 7467600"/>
              <a:gd name="connsiteY367" fmla="*/ 6479469 h 6858000"/>
              <a:gd name="connsiteX368" fmla="*/ 3304862 w 7467600"/>
              <a:gd name="connsiteY368" fmla="*/ 6796476 h 6858000"/>
              <a:gd name="connsiteX369" fmla="*/ 3276071 w 7467600"/>
              <a:gd name="connsiteY369" fmla="*/ 6858000 h 6858000"/>
              <a:gd name="connsiteX370" fmla="*/ 3240805 w 7467600"/>
              <a:gd name="connsiteY370" fmla="*/ 6858000 h 6858000"/>
              <a:gd name="connsiteX371" fmla="*/ 3275917 w 7467600"/>
              <a:gd name="connsiteY371" fmla="*/ 6783192 h 6858000"/>
              <a:gd name="connsiteX372" fmla="*/ 3399358 w 7467600"/>
              <a:gd name="connsiteY372" fmla="*/ 6469011 h 6858000"/>
              <a:gd name="connsiteX373" fmla="*/ 3425650 w 7467600"/>
              <a:gd name="connsiteY373" fmla="*/ 6381333 h 6858000"/>
              <a:gd name="connsiteX374" fmla="*/ 3460661 w 7467600"/>
              <a:gd name="connsiteY374" fmla="*/ 6266763 h 6858000"/>
              <a:gd name="connsiteX375" fmla="*/ 3518021 w 7467600"/>
              <a:gd name="connsiteY375" fmla="*/ 6117298 h 6858000"/>
              <a:gd name="connsiteX376" fmla="*/ 3554035 w 7467600"/>
              <a:gd name="connsiteY376" fmla="*/ 6027832 h 6858000"/>
              <a:gd name="connsiteX377" fmla="*/ 3677174 w 7467600"/>
              <a:gd name="connsiteY377" fmla="*/ 5636351 h 6858000"/>
              <a:gd name="connsiteX378" fmla="*/ 3698819 w 7467600"/>
              <a:gd name="connsiteY378" fmla="*/ 5560503 h 6858000"/>
              <a:gd name="connsiteX379" fmla="*/ 3702094 w 7467600"/>
              <a:gd name="connsiteY379" fmla="*/ 5549194 h 6858000"/>
              <a:gd name="connsiteX380" fmla="*/ 3398355 w 7467600"/>
              <a:gd name="connsiteY380" fmla="*/ 6094603 h 6858000"/>
              <a:gd name="connsiteX381" fmla="*/ 3193941 w 7467600"/>
              <a:gd name="connsiteY381" fmla="*/ 6798775 h 6858000"/>
              <a:gd name="connsiteX382" fmla="*/ 3184140 w 7467600"/>
              <a:gd name="connsiteY382" fmla="*/ 6858000 h 6858000"/>
              <a:gd name="connsiteX383" fmla="*/ 3099978 w 7467600"/>
              <a:gd name="connsiteY383" fmla="*/ 6858000 h 6858000"/>
              <a:gd name="connsiteX384" fmla="*/ 3101556 w 7467600"/>
              <a:gd name="connsiteY384" fmla="*/ 6843337 h 6858000"/>
              <a:gd name="connsiteX385" fmla="*/ 3370162 w 7467600"/>
              <a:gd name="connsiteY385" fmla="*/ 5785550 h 6858000"/>
              <a:gd name="connsiteX386" fmla="*/ 3746477 w 7467600"/>
              <a:gd name="connsiteY386" fmla="*/ 5377889 h 6858000"/>
              <a:gd name="connsiteX387" fmla="*/ 3863399 w 7467600"/>
              <a:gd name="connsiteY387" fmla="*/ 5087257 h 6858000"/>
              <a:gd name="connsiteX388" fmla="*/ 3968712 w 7467600"/>
              <a:gd name="connsiteY388" fmla="*/ 4913989 h 6858000"/>
              <a:gd name="connsiteX389" fmla="*/ 2792390 w 7467600"/>
              <a:gd name="connsiteY389" fmla="*/ 5382974 h 6858000"/>
              <a:gd name="connsiteX390" fmla="*/ 2714982 w 7467600"/>
              <a:gd name="connsiteY390" fmla="*/ 5427051 h 6858000"/>
              <a:gd name="connsiteX391" fmla="*/ 2813361 w 7467600"/>
              <a:gd name="connsiteY391" fmla="*/ 6023912 h 6858000"/>
              <a:gd name="connsiteX392" fmla="*/ 2688430 w 7467600"/>
              <a:gd name="connsiteY392" fmla="*/ 6801564 h 6858000"/>
              <a:gd name="connsiteX393" fmla="*/ 2629626 w 7467600"/>
              <a:gd name="connsiteY393" fmla="*/ 6763394 h 6858000"/>
              <a:gd name="connsiteX394" fmla="*/ 2565328 w 7467600"/>
              <a:gd name="connsiteY394" fmla="*/ 5516399 h 6858000"/>
              <a:gd name="connsiteX395" fmla="*/ 1922999 w 7467600"/>
              <a:gd name="connsiteY395" fmla="*/ 5980343 h 6858000"/>
              <a:gd name="connsiteX396" fmla="*/ 1950261 w 7467600"/>
              <a:gd name="connsiteY396" fmla="*/ 6405858 h 6858000"/>
              <a:gd name="connsiteX397" fmla="*/ 2365554 w 7467600"/>
              <a:gd name="connsiteY397" fmla="*/ 6759107 h 6858000"/>
              <a:gd name="connsiteX398" fmla="*/ 2424142 w 7467600"/>
              <a:gd name="connsiteY398" fmla="*/ 6858000 h 6858000"/>
              <a:gd name="connsiteX399" fmla="*/ 2395994 w 7467600"/>
              <a:gd name="connsiteY399" fmla="*/ 6858000 h 6858000"/>
              <a:gd name="connsiteX400" fmla="*/ 2392863 w 7467600"/>
              <a:gd name="connsiteY400" fmla="*/ 6852964 h 6858000"/>
              <a:gd name="connsiteX401" fmla="*/ 2017589 w 7467600"/>
              <a:gd name="connsiteY401" fmla="*/ 6493982 h 6858000"/>
              <a:gd name="connsiteX402" fmla="*/ 2147336 w 7467600"/>
              <a:gd name="connsiteY402" fmla="*/ 6594052 h 6858000"/>
              <a:gd name="connsiteX403" fmla="*/ 2207047 w 7467600"/>
              <a:gd name="connsiteY403" fmla="*/ 6654540 h 6858000"/>
              <a:gd name="connsiteX404" fmla="*/ 2299106 w 7467600"/>
              <a:gd name="connsiteY404" fmla="*/ 6778931 h 6858000"/>
              <a:gd name="connsiteX405" fmla="*/ 2314430 w 7467600"/>
              <a:gd name="connsiteY405" fmla="*/ 6801144 h 6858000"/>
              <a:gd name="connsiteX406" fmla="*/ 2352406 w 7467600"/>
              <a:gd name="connsiteY406" fmla="*/ 6858000 h 6858000"/>
              <a:gd name="connsiteX407" fmla="*/ 2314492 w 7467600"/>
              <a:gd name="connsiteY407" fmla="*/ 6858000 h 6858000"/>
              <a:gd name="connsiteX408" fmla="*/ 2288095 w 7467600"/>
              <a:gd name="connsiteY408" fmla="*/ 6818030 h 6858000"/>
              <a:gd name="connsiteX409" fmla="*/ 2272768 w 7467600"/>
              <a:gd name="connsiteY409" fmla="*/ 6795822 h 6858000"/>
              <a:gd name="connsiteX410" fmla="*/ 2182715 w 7467600"/>
              <a:gd name="connsiteY410" fmla="*/ 6675071 h 6858000"/>
              <a:gd name="connsiteX411" fmla="*/ 2032061 w 7467600"/>
              <a:gd name="connsiteY411" fmla="*/ 6541380 h 6858000"/>
              <a:gd name="connsiteX412" fmla="*/ 2257220 w 7467600"/>
              <a:gd name="connsiteY412" fmla="*/ 6826257 h 6858000"/>
              <a:gd name="connsiteX413" fmla="*/ 2281324 w 7467600"/>
              <a:gd name="connsiteY413" fmla="*/ 6858000 h 6858000"/>
              <a:gd name="connsiteX414" fmla="*/ 2242860 w 7467600"/>
              <a:gd name="connsiteY414" fmla="*/ 6858000 h 6858000"/>
              <a:gd name="connsiteX415" fmla="*/ 2232818 w 7467600"/>
              <a:gd name="connsiteY415" fmla="*/ 6844926 h 6858000"/>
              <a:gd name="connsiteX416" fmla="*/ 1990172 w 7467600"/>
              <a:gd name="connsiteY416" fmla="*/ 6542121 h 6858000"/>
              <a:gd name="connsiteX417" fmla="*/ 2124090 w 7467600"/>
              <a:gd name="connsiteY417" fmla="*/ 6761017 h 6858000"/>
              <a:gd name="connsiteX418" fmla="*/ 2200380 w 7467600"/>
              <a:gd name="connsiteY418" fmla="*/ 6858000 h 6858000"/>
              <a:gd name="connsiteX419" fmla="*/ 2147507 w 7467600"/>
              <a:gd name="connsiteY419" fmla="*/ 6858000 h 6858000"/>
              <a:gd name="connsiteX420" fmla="*/ 2070668 w 7467600"/>
              <a:gd name="connsiteY420" fmla="*/ 6761520 h 6858000"/>
              <a:gd name="connsiteX421" fmla="*/ 1975142 w 7467600"/>
              <a:gd name="connsiteY421" fmla="*/ 6585570 h 6858000"/>
              <a:gd name="connsiteX422" fmla="*/ 2050035 w 7467600"/>
              <a:gd name="connsiteY422" fmla="*/ 6813345 h 6858000"/>
              <a:gd name="connsiteX423" fmla="*/ 2063025 w 7467600"/>
              <a:gd name="connsiteY423" fmla="*/ 6858000 h 6858000"/>
              <a:gd name="connsiteX424" fmla="*/ 2021675 w 7467600"/>
              <a:gd name="connsiteY424" fmla="*/ 6858000 h 6858000"/>
              <a:gd name="connsiteX425" fmla="*/ 2019308 w 7467600"/>
              <a:gd name="connsiteY425" fmla="*/ 6847118 h 6858000"/>
              <a:gd name="connsiteX426" fmla="*/ 1938835 w 7467600"/>
              <a:gd name="connsiteY426" fmla="*/ 6551160 h 6858000"/>
              <a:gd name="connsiteX427" fmla="*/ 1953230 w 7467600"/>
              <a:gd name="connsiteY427" fmla="*/ 6759699 h 6858000"/>
              <a:gd name="connsiteX428" fmla="*/ 1956763 w 7467600"/>
              <a:gd name="connsiteY428" fmla="*/ 6778191 h 6858000"/>
              <a:gd name="connsiteX429" fmla="*/ 1967925 w 7467600"/>
              <a:gd name="connsiteY429" fmla="*/ 6858000 h 6858000"/>
              <a:gd name="connsiteX430" fmla="*/ 1936622 w 7467600"/>
              <a:gd name="connsiteY430" fmla="*/ 6858000 h 6858000"/>
              <a:gd name="connsiteX431" fmla="*/ 1926261 w 7467600"/>
              <a:gd name="connsiteY431" fmla="*/ 6784064 h 6858000"/>
              <a:gd name="connsiteX432" fmla="*/ 1922724 w 7467600"/>
              <a:gd name="connsiteY432" fmla="*/ 6765577 h 6858000"/>
              <a:gd name="connsiteX433" fmla="*/ 1904650 w 7467600"/>
              <a:gd name="connsiteY433" fmla="*/ 6639616 h 6858000"/>
              <a:gd name="connsiteX434" fmla="*/ 1885273 w 7467600"/>
              <a:gd name="connsiteY434" fmla="*/ 6858000 h 6858000"/>
              <a:gd name="connsiteX435" fmla="*/ 1854363 w 7467600"/>
              <a:gd name="connsiteY435" fmla="*/ 6858000 h 6858000"/>
              <a:gd name="connsiteX436" fmla="*/ 1880391 w 7467600"/>
              <a:gd name="connsiteY436" fmla="*/ 6603796 h 6858000"/>
              <a:gd name="connsiteX437" fmla="*/ 1818273 w 7467600"/>
              <a:gd name="connsiteY437" fmla="*/ 6715729 h 6858000"/>
              <a:gd name="connsiteX438" fmla="*/ 1794691 w 7467600"/>
              <a:gd name="connsiteY438" fmla="*/ 6843239 h 6858000"/>
              <a:gd name="connsiteX439" fmla="*/ 1794914 w 7467600"/>
              <a:gd name="connsiteY439" fmla="*/ 6858000 h 6858000"/>
              <a:gd name="connsiteX440" fmla="*/ 1746128 w 7467600"/>
              <a:gd name="connsiteY440" fmla="*/ 6858000 h 6858000"/>
              <a:gd name="connsiteX441" fmla="*/ 1753934 w 7467600"/>
              <a:gd name="connsiteY441" fmla="*/ 6724796 h 6858000"/>
              <a:gd name="connsiteX442" fmla="*/ 1792053 w 7467600"/>
              <a:gd name="connsiteY442" fmla="*/ 6572396 h 6858000"/>
              <a:gd name="connsiteX443" fmla="*/ 1862248 w 7467600"/>
              <a:gd name="connsiteY443" fmla="*/ 6266397 h 6858000"/>
              <a:gd name="connsiteX444" fmla="*/ 1862250 w 7467600"/>
              <a:gd name="connsiteY444" fmla="*/ 6033531 h 6858000"/>
              <a:gd name="connsiteX445" fmla="*/ 1211999 w 7467600"/>
              <a:gd name="connsiteY445" fmla="*/ 6683610 h 6858000"/>
              <a:gd name="connsiteX446" fmla="*/ 1213266 w 7467600"/>
              <a:gd name="connsiteY446" fmla="*/ 6691947 h 6858000"/>
              <a:gd name="connsiteX447" fmla="*/ 1203370 w 7467600"/>
              <a:gd name="connsiteY447" fmla="*/ 6850676 h 6858000"/>
              <a:gd name="connsiteX448" fmla="*/ 1203671 w 7467600"/>
              <a:gd name="connsiteY448" fmla="*/ 6858000 h 6858000"/>
              <a:gd name="connsiteX449" fmla="*/ 1143180 w 7467600"/>
              <a:gd name="connsiteY449" fmla="*/ 6858000 h 6858000"/>
              <a:gd name="connsiteX450" fmla="*/ 1142176 w 7467600"/>
              <a:gd name="connsiteY450" fmla="*/ 6766045 h 6858000"/>
              <a:gd name="connsiteX451" fmla="*/ 1067484 w 7467600"/>
              <a:gd name="connsiteY451" fmla="*/ 6858000 h 6858000"/>
              <a:gd name="connsiteX452" fmla="*/ 953928 w 7467600"/>
              <a:gd name="connsiteY452" fmla="*/ 6858000 h 6858000"/>
              <a:gd name="connsiteX453" fmla="*/ 959715 w 7467600"/>
              <a:gd name="connsiteY453" fmla="*/ 6850185 h 6858000"/>
              <a:gd name="connsiteX454" fmla="*/ 1483788 w 7467600"/>
              <a:gd name="connsiteY454" fmla="*/ 6259174 h 6858000"/>
              <a:gd name="connsiteX455" fmla="*/ 1100671 w 7467600"/>
              <a:gd name="connsiteY455" fmla="*/ 6252137 h 6858000"/>
              <a:gd name="connsiteX456" fmla="*/ 1090144 w 7467600"/>
              <a:gd name="connsiteY456" fmla="*/ 6256748 h 6858000"/>
              <a:gd name="connsiteX457" fmla="*/ 1095872 w 7467600"/>
              <a:gd name="connsiteY457" fmla="*/ 6271892 h 6858000"/>
              <a:gd name="connsiteX458" fmla="*/ 262785 w 7467600"/>
              <a:gd name="connsiteY458" fmla="*/ 6845450 h 6858000"/>
              <a:gd name="connsiteX459" fmla="*/ 209968 w 7467600"/>
              <a:gd name="connsiteY459" fmla="*/ 6770713 h 6858000"/>
              <a:gd name="connsiteX460" fmla="*/ 873460 w 7467600"/>
              <a:gd name="connsiteY460" fmla="*/ 6253768 h 6858000"/>
              <a:gd name="connsiteX461" fmla="*/ 192686 w 7467600"/>
              <a:gd name="connsiteY461" fmla="*/ 5849257 h 6858000"/>
              <a:gd name="connsiteX462" fmla="*/ 4696 w 7467600"/>
              <a:gd name="connsiteY462" fmla="*/ 5697668 h 6858000"/>
              <a:gd name="connsiteX463" fmla="*/ 0 w 7467600"/>
              <a:gd name="connsiteY463" fmla="*/ 5689984 h 6858000"/>
              <a:gd name="connsiteX464" fmla="*/ 0 w 7467600"/>
              <a:gd name="connsiteY464" fmla="*/ 5513472 h 6858000"/>
              <a:gd name="connsiteX465" fmla="*/ 174101 w 7467600"/>
              <a:gd name="connsiteY465" fmla="*/ 5620277 h 6858000"/>
              <a:gd name="connsiteX466" fmla="*/ 891800 w 7467600"/>
              <a:gd name="connsiteY466" fmla="*/ 6036935 h 6858000"/>
              <a:gd name="connsiteX467" fmla="*/ 1072219 w 7467600"/>
              <a:gd name="connsiteY467" fmla="*/ 6169443 h 6858000"/>
              <a:gd name="connsiteX468" fmla="*/ 1074117 w 7467600"/>
              <a:gd name="connsiteY468" fmla="*/ 6170301 h 6858000"/>
              <a:gd name="connsiteX469" fmla="*/ 1083114 w 7467600"/>
              <a:gd name="connsiteY469" fmla="*/ 6174131 h 6858000"/>
              <a:gd name="connsiteX470" fmla="*/ 1543010 w 7467600"/>
              <a:gd name="connsiteY470" fmla="*/ 6191140 h 6858000"/>
              <a:gd name="connsiteX471" fmla="*/ 1551080 w 7467600"/>
              <a:gd name="connsiteY471" fmla="*/ 6195006 h 6858000"/>
              <a:gd name="connsiteX472" fmla="*/ 2345443 w 7467600"/>
              <a:gd name="connsiteY472" fmla="*/ 5549882 h 6858000"/>
              <a:gd name="connsiteX473" fmla="*/ 1721499 w 7467600"/>
              <a:gd name="connsiteY473" fmla="*/ 5599969 h 6858000"/>
              <a:gd name="connsiteX474" fmla="*/ 767716 w 7467600"/>
              <a:gd name="connsiteY474" fmla="*/ 5472768 h 6858000"/>
              <a:gd name="connsiteX475" fmla="*/ 722147 w 7467600"/>
              <a:gd name="connsiteY475" fmla="*/ 5393091 h 6858000"/>
              <a:gd name="connsiteX476" fmla="*/ 1485552 w 7467600"/>
              <a:gd name="connsiteY476" fmla="*/ 5313202 h 6858000"/>
              <a:gd name="connsiteX477" fmla="*/ 2143004 w 7467600"/>
              <a:gd name="connsiteY477" fmla="*/ 5402420 h 6858000"/>
              <a:gd name="connsiteX478" fmla="*/ 1933391 w 7467600"/>
              <a:gd name="connsiteY478" fmla="*/ 5156971 h 6858000"/>
              <a:gd name="connsiteX479" fmla="*/ 1827118 w 7467600"/>
              <a:gd name="connsiteY479" fmla="*/ 4968410 h 6858000"/>
              <a:gd name="connsiteX480" fmla="*/ 1837349 w 7467600"/>
              <a:gd name="connsiteY480" fmla="*/ 4956357 h 6858000"/>
              <a:gd name="connsiteX481" fmla="*/ 2162835 w 7467600"/>
              <a:gd name="connsiteY481" fmla="*/ 5187853 h 6858000"/>
              <a:gd name="connsiteX482" fmla="*/ 2257167 w 7467600"/>
              <a:gd name="connsiteY482" fmla="*/ 5462123 h 6858000"/>
              <a:gd name="connsiteX483" fmla="*/ 2261598 w 7467600"/>
              <a:gd name="connsiteY483" fmla="*/ 5467998 h 6858000"/>
              <a:gd name="connsiteX484" fmla="*/ 2437177 w 7467600"/>
              <a:gd name="connsiteY484" fmla="*/ 5479608 h 6858000"/>
              <a:gd name="connsiteX485" fmla="*/ 2445247 w 7467600"/>
              <a:gd name="connsiteY485" fmla="*/ 5483476 h 6858000"/>
              <a:gd name="connsiteX486" fmla="*/ 2743626 w 7467600"/>
              <a:gd name="connsiteY486" fmla="*/ 5304819 h 6858000"/>
              <a:gd name="connsiteX487" fmla="*/ 3048102 w 7467600"/>
              <a:gd name="connsiteY487" fmla="*/ 5150595 h 6858000"/>
              <a:gd name="connsiteX488" fmla="*/ 1799414 w 7467600"/>
              <a:gd name="connsiteY488" fmla="*/ 4694732 h 6858000"/>
              <a:gd name="connsiteX489" fmla="*/ 1771735 w 7467600"/>
              <a:gd name="connsiteY489" fmla="*/ 4619929 h 6858000"/>
              <a:gd name="connsiteX490" fmla="*/ 3104273 w 7467600"/>
              <a:gd name="connsiteY490" fmla="*/ 5076159 h 6858000"/>
              <a:gd name="connsiteX491" fmla="*/ 3113245 w 7467600"/>
              <a:gd name="connsiteY491" fmla="*/ 5090705 h 6858000"/>
              <a:gd name="connsiteX492" fmla="*/ 3126294 w 7467600"/>
              <a:gd name="connsiteY492" fmla="*/ 5114400 h 6858000"/>
              <a:gd name="connsiteX493" fmla="*/ 3937433 w 7467600"/>
              <a:gd name="connsiteY493" fmla="*/ 4830473 h 6858000"/>
              <a:gd name="connsiteX494" fmla="*/ 3590475 w 7467600"/>
              <a:gd name="connsiteY494" fmla="*/ 4597974 h 6858000"/>
              <a:gd name="connsiteX495" fmla="*/ 3100264 w 7467600"/>
              <a:gd name="connsiteY495" fmla="*/ 4579845 h 6858000"/>
              <a:gd name="connsiteX496" fmla="*/ 2183576 w 7467600"/>
              <a:gd name="connsiteY496" fmla="*/ 4227150 h 6858000"/>
              <a:gd name="connsiteX497" fmla="*/ 2151029 w 7467600"/>
              <a:gd name="connsiteY497" fmla="*/ 4146947 h 6858000"/>
              <a:gd name="connsiteX498" fmla="*/ 3563434 w 7467600"/>
              <a:gd name="connsiteY498" fmla="*/ 4469115 h 6858000"/>
              <a:gd name="connsiteX499" fmla="*/ 3177952 w 7467600"/>
              <a:gd name="connsiteY499" fmla="*/ 3657386 h 6858000"/>
              <a:gd name="connsiteX500" fmla="*/ 3189263 w 7467600"/>
              <a:gd name="connsiteY500" fmla="*/ 3625726 h 6858000"/>
              <a:gd name="connsiteX501" fmla="*/ 3560912 w 7467600"/>
              <a:gd name="connsiteY501" fmla="*/ 4079863 h 6858000"/>
              <a:gd name="connsiteX502" fmla="*/ 3626636 w 7467600"/>
              <a:gd name="connsiteY502" fmla="*/ 4512230 h 6858000"/>
              <a:gd name="connsiteX503" fmla="*/ 3653088 w 7467600"/>
              <a:gd name="connsiteY503" fmla="*/ 4521417 h 6858000"/>
              <a:gd name="connsiteX504" fmla="*/ 3988128 w 7467600"/>
              <a:gd name="connsiteY504" fmla="*/ 4817267 h 6858000"/>
              <a:gd name="connsiteX505" fmla="*/ 4830582 w 7467600"/>
              <a:gd name="connsiteY505" fmla="*/ 4676000 h 6858000"/>
              <a:gd name="connsiteX506" fmla="*/ 4830100 w 7467600"/>
              <a:gd name="connsiteY506" fmla="*/ 4675554 h 6858000"/>
              <a:gd name="connsiteX507" fmla="*/ 4036318 w 7467600"/>
              <a:gd name="connsiteY507" fmla="*/ 4147013 h 6858000"/>
              <a:gd name="connsiteX508" fmla="*/ 3432098 w 7467600"/>
              <a:gd name="connsiteY508" fmla="*/ 3537312 h 6858000"/>
              <a:gd name="connsiteX509" fmla="*/ 3446761 w 7467600"/>
              <a:gd name="connsiteY509" fmla="*/ 3461278 h 6858000"/>
              <a:gd name="connsiteX510" fmla="*/ 4419733 w 7467600"/>
              <a:gd name="connsiteY510" fmla="*/ 3963555 h 6858000"/>
              <a:gd name="connsiteX511" fmla="*/ 4781371 w 7467600"/>
              <a:gd name="connsiteY511" fmla="*/ 4458604 h 6858000"/>
              <a:gd name="connsiteX512" fmla="*/ 4780440 w 7467600"/>
              <a:gd name="connsiteY512" fmla="*/ 4470290 h 6858000"/>
              <a:gd name="connsiteX513" fmla="*/ 4898954 w 7467600"/>
              <a:gd name="connsiteY513" fmla="*/ 4662092 h 6858000"/>
              <a:gd name="connsiteX514" fmla="*/ 4900699 w 7467600"/>
              <a:gd name="connsiteY514" fmla="*/ 4670867 h 6858000"/>
              <a:gd name="connsiteX515" fmla="*/ 5714511 w 7467600"/>
              <a:gd name="connsiteY515" fmla="*/ 4663483 h 6858000"/>
              <a:gd name="connsiteX516" fmla="*/ 5464793 w 7467600"/>
              <a:gd name="connsiteY516" fmla="*/ 4393556 h 6858000"/>
              <a:gd name="connsiteX517" fmla="*/ 5461897 w 7467600"/>
              <a:gd name="connsiteY517" fmla="*/ 4390879 h 6858000"/>
              <a:gd name="connsiteX518" fmla="*/ 4294126 w 7467600"/>
              <a:gd name="connsiteY518" fmla="*/ 3303048 h 6858000"/>
              <a:gd name="connsiteX519" fmla="*/ 4305321 w 7467600"/>
              <a:gd name="connsiteY519" fmla="*/ 3256953 h 6858000"/>
              <a:gd name="connsiteX520" fmla="*/ 4949299 w 7467600"/>
              <a:gd name="connsiteY520" fmla="*/ 3766336 h 6858000"/>
              <a:gd name="connsiteX521" fmla="*/ 5291452 w 7467600"/>
              <a:gd name="connsiteY521" fmla="*/ 4076801 h 6858000"/>
              <a:gd name="connsiteX522" fmla="*/ 5434998 w 7467600"/>
              <a:gd name="connsiteY522" fmla="*/ 4254100 h 6858000"/>
              <a:gd name="connsiteX523" fmla="*/ 5351015 w 7467600"/>
              <a:gd name="connsiteY523" fmla="*/ 3760989 h 6858000"/>
              <a:gd name="connsiteX524" fmla="*/ 5413780 w 7467600"/>
              <a:gd name="connsiteY524" fmla="*/ 2966265 h 6858000"/>
              <a:gd name="connsiteX525" fmla="*/ 5425627 w 7467600"/>
              <a:gd name="connsiteY525" fmla="*/ 2954192 h 6858000"/>
              <a:gd name="connsiteX526" fmla="*/ 6604735 w 7467600"/>
              <a:gd name="connsiteY526" fmla="*/ 2041381 h 6858000"/>
              <a:gd name="connsiteX527" fmla="*/ 7204487 w 7467600"/>
              <a:gd name="connsiteY527" fmla="*/ 2742112 h 6858000"/>
              <a:gd name="connsiteX528" fmla="*/ 7131592 w 7467600"/>
              <a:gd name="connsiteY528" fmla="*/ 2672096 h 6858000"/>
              <a:gd name="connsiteX529" fmla="*/ 6996344 w 7467600"/>
              <a:gd name="connsiteY529" fmla="*/ 2518310 h 6858000"/>
              <a:gd name="connsiteX530" fmla="*/ 6735495 w 7467600"/>
              <a:gd name="connsiteY530" fmla="*/ 2196890 h 6858000"/>
              <a:gd name="connsiteX531" fmla="*/ 6721901 w 7467600"/>
              <a:gd name="connsiteY531" fmla="*/ 2179274 h 6858000"/>
              <a:gd name="connsiteX532" fmla="*/ 6604735 w 7467600"/>
              <a:gd name="connsiteY532" fmla="*/ 2041381 h 6858000"/>
              <a:gd name="connsiteX533" fmla="*/ 6591670 w 7467600"/>
              <a:gd name="connsiteY533" fmla="*/ 1988277 h 6858000"/>
              <a:gd name="connsiteX534" fmla="*/ 6747349 w 7467600"/>
              <a:gd name="connsiteY534" fmla="*/ 2160069 h 6858000"/>
              <a:gd name="connsiteX535" fmla="*/ 6760943 w 7467600"/>
              <a:gd name="connsiteY535" fmla="*/ 2177686 h 6858000"/>
              <a:gd name="connsiteX536" fmla="*/ 7021065 w 7467600"/>
              <a:gd name="connsiteY536" fmla="*/ 2498102 h 6858000"/>
              <a:gd name="connsiteX537" fmla="*/ 7155223 w 7467600"/>
              <a:gd name="connsiteY537" fmla="*/ 2650386 h 6858000"/>
              <a:gd name="connsiteX538" fmla="*/ 7203167 w 7467600"/>
              <a:gd name="connsiteY538" fmla="*/ 2697288 h 6858000"/>
              <a:gd name="connsiteX539" fmla="*/ 6937703 w 7467600"/>
              <a:gd name="connsiteY539" fmla="*/ 2321981 h 6858000"/>
              <a:gd name="connsiteX540" fmla="*/ 6591670 w 7467600"/>
              <a:gd name="connsiteY540" fmla="*/ 1988277 h 6858000"/>
              <a:gd name="connsiteX541" fmla="*/ 5798671 w 7467600"/>
              <a:gd name="connsiteY541" fmla="*/ 1981601 h 6858000"/>
              <a:gd name="connsiteX542" fmla="*/ 5754709 w 7467600"/>
              <a:gd name="connsiteY542" fmla="*/ 2071454 h 6858000"/>
              <a:gd name="connsiteX543" fmla="*/ 5763044 w 7467600"/>
              <a:gd name="connsiteY543" fmla="*/ 2842206 h 6858000"/>
              <a:gd name="connsiteX544" fmla="*/ 5764974 w 7467600"/>
              <a:gd name="connsiteY544" fmla="*/ 2799609 h 6858000"/>
              <a:gd name="connsiteX545" fmla="*/ 5767665 w 7467600"/>
              <a:gd name="connsiteY545" fmla="*/ 2666409 h 6858000"/>
              <a:gd name="connsiteX546" fmla="*/ 5763055 w 7467600"/>
              <a:gd name="connsiteY546" fmla="*/ 2579705 h 6858000"/>
              <a:gd name="connsiteX547" fmla="*/ 5758079 w 7467600"/>
              <a:gd name="connsiteY547" fmla="*/ 2492508 h 6858000"/>
              <a:gd name="connsiteX548" fmla="*/ 5779325 w 7467600"/>
              <a:gd name="connsiteY548" fmla="*/ 2197069 h 6858000"/>
              <a:gd name="connsiteX549" fmla="*/ 5798671 w 7467600"/>
              <a:gd name="connsiteY549" fmla="*/ 1981601 h 6858000"/>
              <a:gd name="connsiteX550" fmla="*/ 5829202 w 7467600"/>
              <a:gd name="connsiteY550" fmla="*/ 1971679 h 6858000"/>
              <a:gd name="connsiteX551" fmla="*/ 5809558 w 7467600"/>
              <a:gd name="connsiteY551" fmla="*/ 2198043 h 6858000"/>
              <a:gd name="connsiteX552" fmla="*/ 5788653 w 7467600"/>
              <a:gd name="connsiteY552" fmla="*/ 2489430 h 6858000"/>
              <a:gd name="connsiteX553" fmla="*/ 5793439 w 7467600"/>
              <a:gd name="connsiteY553" fmla="*/ 2575235 h 6858000"/>
              <a:gd name="connsiteX554" fmla="*/ 5796837 w 7467600"/>
              <a:gd name="connsiteY554" fmla="*/ 2637633 h 6858000"/>
              <a:gd name="connsiteX555" fmla="*/ 5818614 w 7467600"/>
              <a:gd name="connsiteY555" fmla="*/ 2473055 h 6858000"/>
              <a:gd name="connsiteX556" fmla="*/ 5829202 w 7467600"/>
              <a:gd name="connsiteY556" fmla="*/ 1971679 h 6858000"/>
              <a:gd name="connsiteX557" fmla="*/ 5911389 w 7467600"/>
              <a:gd name="connsiteY557" fmla="*/ 1898371 h 6858000"/>
              <a:gd name="connsiteX558" fmla="*/ 6237627 w 7467600"/>
              <a:gd name="connsiteY558" fmla="*/ 2231921 h 6858000"/>
              <a:gd name="connsiteX559" fmla="*/ 5911389 w 7467600"/>
              <a:gd name="connsiteY559" fmla="*/ 1898371 h 6858000"/>
              <a:gd name="connsiteX560" fmla="*/ 6944437 w 7467600"/>
              <a:gd name="connsiteY560" fmla="*/ 1575402 h 6858000"/>
              <a:gd name="connsiteX561" fmla="*/ 6304730 w 7467600"/>
              <a:gd name="connsiteY561" fmla="*/ 1766654 h 6858000"/>
              <a:gd name="connsiteX562" fmla="*/ 6944437 w 7467600"/>
              <a:gd name="connsiteY562" fmla="*/ 1575402 h 6858000"/>
              <a:gd name="connsiteX563" fmla="*/ 7019523 w 7467600"/>
              <a:gd name="connsiteY563" fmla="*/ 1519450 h 6858000"/>
              <a:gd name="connsiteX564" fmla="*/ 6298091 w 7467600"/>
              <a:gd name="connsiteY564" fmla="*/ 1737122 h 6858000"/>
              <a:gd name="connsiteX565" fmla="*/ 7019523 w 7467600"/>
              <a:gd name="connsiteY565" fmla="*/ 1519450 h 6858000"/>
              <a:gd name="connsiteX566" fmla="*/ 2399523 w 7467600"/>
              <a:gd name="connsiteY566" fmla="*/ 1428234 h 6858000"/>
              <a:gd name="connsiteX567" fmla="*/ 2224982 w 7467600"/>
              <a:gd name="connsiteY567" fmla="*/ 1826201 h 6858000"/>
              <a:gd name="connsiteX568" fmla="*/ 2096099 w 7467600"/>
              <a:gd name="connsiteY568" fmla="*/ 2345900 h 6858000"/>
              <a:gd name="connsiteX569" fmla="*/ 2283317 w 7467600"/>
              <a:gd name="connsiteY569" fmla="*/ 1796925 h 6858000"/>
              <a:gd name="connsiteX570" fmla="*/ 2399523 w 7467600"/>
              <a:gd name="connsiteY570" fmla="*/ 1428234 h 6858000"/>
              <a:gd name="connsiteX571" fmla="*/ 2448558 w 7467600"/>
              <a:gd name="connsiteY571" fmla="*/ 1373435 h 6858000"/>
              <a:gd name="connsiteX572" fmla="*/ 2312521 w 7467600"/>
              <a:gd name="connsiteY572" fmla="*/ 1806140 h 6858000"/>
              <a:gd name="connsiteX573" fmla="*/ 2127533 w 7467600"/>
              <a:gd name="connsiteY573" fmla="*/ 2348380 h 6858000"/>
              <a:gd name="connsiteX574" fmla="*/ 2358080 w 7467600"/>
              <a:gd name="connsiteY574" fmla="*/ 1866134 h 6858000"/>
              <a:gd name="connsiteX575" fmla="*/ 2407436 w 7467600"/>
              <a:gd name="connsiteY575" fmla="*/ 1651070 h 6858000"/>
              <a:gd name="connsiteX576" fmla="*/ 2448558 w 7467600"/>
              <a:gd name="connsiteY576" fmla="*/ 1373435 h 6858000"/>
              <a:gd name="connsiteX577" fmla="*/ 278707 w 7467600"/>
              <a:gd name="connsiteY577" fmla="*/ 1352270 h 6858000"/>
              <a:gd name="connsiteX578" fmla="*/ 321570 w 7467600"/>
              <a:gd name="connsiteY578" fmla="*/ 1861610 h 6858000"/>
              <a:gd name="connsiteX579" fmla="*/ 294281 w 7467600"/>
              <a:gd name="connsiteY579" fmla="*/ 1440658 h 6858000"/>
              <a:gd name="connsiteX580" fmla="*/ 278707 w 7467600"/>
              <a:gd name="connsiteY580" fmla="*/ 1352270 h 6858000"/>
              <a:gd name="connsiteX581" fmla="*/ 1423821 w 7467600"/>
              <a:gd name="connsiteY581" fmla="*/ 1351958 h 6858000"/>
              <a:gd name="connsiteX582" fmla="*/ 1638521 w 7467600"/>
              <a:gd name="connsiteY582" fmla="*/ 1908470 h 6858000"/>
              <a:gd name="connsiteX583" fmla="*/ 1754199 w 7467600"/>
              <a:gd name="connsiteY583" fmla="*/ 2149284 h 6858000"/>
              <a:gd name="connsiteX584" fmla="*/ 1908359 w 7467600"/>
              <a:gd name="connsiteY584" fmla="*/ 2364988 h 6858000"/>
              <a:gd name="connsiteX585" fmla="*/ 1647661 w 7467600"/>
              <a:gd name="connsiteY585" fmla="*/ 1825945 h 6858000"/>
              <a:gd name="connsiteX586" fmla="*/ 1423821 w 7467600"/>
              <a:gd name="connsiteY586" fmla="*/ 1351958 h 6858000"/>
              <a:gd name="connsiteX587" fmla="*/ 1431890 w 7467600"/>
              <a:gd name="connsiteY587" fmla="*/ 1306475 h 6858000"/>
              <a:gd name="connsiteX588" fmla="*/ 1507597 w 7467600"/>
              <a:gd name="connsiteY588" fmla="*/ 1446132 h 6858000"/>
              <a:gd name="connsiteX589" fmla="*/ 1674586 w 7467600"/>
              <a:gd name="connsiteY589" fmla="*/ 1813832 h 6858000"/>
              <a:gd name="connsiteX590" fmla="*/ 1815950 w 7467600"/>
              <a:gd name="connsiteY590" fmla="*/ 2128564 h 6858000"/>
              <a:gd name="connsiteX591" fmla="*/ 1984242 w 7467600"/>
              <a:gd name="connsiteY591" fmla="*/ 2430829 h 6858000"/>
              <a:gd name="connsiteX592" fmla="*/ 2014023 w 7467600"/>
              <a:gd name="connsiteY592" fmla="*/ 2450995 h 6858000"/>
              <a:gd name="connsiteX593" fmla="*/ 1747337 w 7467600"/>
              <a:gd name="connsiteY593" fmla="*/ 1855264 h 6858000"/>
              <a:gd name="connsiteX594" fmla="*/ 1533749 w 7467600"/>
              <a:gd name="connsiteY594" fmla="*/ 1478656 h 6858000"/>
              <a:gd name="connsiteX595" fmla="*/ 1431890 w 7467600"/>
              <a:gd name="connsiteY595" fmla="*/ 1306475 h 6858000"/>
              <a:gd name="connsiteX596" fmla="*/ 5052692 w 7467600"/>
              <a:gd name="connsiteY596" fmla="*/ 1292994 h 6858000"/>
              <a:gd name="connsiteX597" fmla="*/ 5200661 w 7467600"/>
              <a:gd name="connsiteY597" fmla="*/ 1635186 h 6858000"/>
              <a:gd name="connsiteX598" fmla="*/ 5297138 w 7467600"/>
              <a:gd name="connsiteY598" fmla="*/ 1906351 h 6858000"/>
              <a:gd name="connsiteX599" fmla="*/ 5052692 w 7467600"/>
              <a:gd name="connsiteY599" fmla="*/ 1292994 h 6858000"/>
              <a:gd name="connsiteX600" fmla="*/ 5009948 w 7467600"/>
              <a:gd name="connsiteY600" fmla="*/ 1273619 h 6858000"/>
              <a:gd name="connsiteX601" fmla="*/ 5121777 w 7467600"/>
              <a:gd name="connsiteY601" fmla="*/ 1654213 h 6858000"/>
              <a:gd name="connsiteX602" fmla="*/ 5293545 w 7467600"/>
              <a:gd name="connsiteY602" fmla="*/ 2072247 h 6858000"/>
              <a:gd name="connsiteX603" fmla="*/ 5294042 w 7467600"/>
              <a:gd name="connsiteY603" fmla="*/ 2065019 h 6858000"/>
              <a:gd name="connsiteX604" fmla="*/ 5171936 w 7467600"/>
              <a:gd name="connsiteY604" fmla="*/ 1647613 h 6858000"/>
              <a:gd name="connsiteX605" fmla="*/ 5009948 w 7467600"/>
              <a:gd name="connsiteY605" fmla="*/ 1273619 h 6858000"/>
              <a:gd name="connsiteX606" fmla="*/ 655236 w 7467600"/>
              <a:gd name="connsiteY606" fmla="*/ 1268632 h 6858000"/>
              <a:gd name="connsiteX607" fmla="*/ 839521 w 7467600"/>
              <a:gd name="connsiteY607" fmla="*/ 1685315 h 6858000"/>
              <a:gd name="connsiteX608" fmla="*/ 1109416 w 7467600"/>
              <a:gd name="connsiteY608" fmla="*/ 2061663 h 6858000"/>
              <a:gd name="connsiteX609" fmla="*/ 1298300 w 7467600"/>
              <a:gd name="connsiteY609" fmla="*/ 2247742 h 6858000"/>
              <a:gd name="connsiteX610" fmla="*/ 1125871 w 7467600"/>
              <a:gd name="connsiteY610" fmla="*/ 1989513 h 6858000"/>
              <a:gd name="connsiteX611" fmla="*/ 981574 w 7467600"/>
              <a:gd name="connsiteY611" fmla="*/ 1783157 h 6858000"/>
              <a:gd name="connsiteX612" fmla="*/ 922198 w 7467600"/>
              <a:gd name="connsiteY612" fmla="*/ 1677437 h 6858000"/>
              <a:gd name="connsiteX613" fmla="*/ 869293 w 7467600"/>
              <a:gd name="connsiteY613" fmla="*/ 1583214 h 6858000"/>
              <a:gd name="connsiteX614" fmla="*/ 751431 w 7467600"/>
              <a:gd name="connsiteY614" fmla="*/ 1405731 h 6858000"/>
              <a:gd name="connsiteX615" fmla="*/ 655236 w 7467600"/>
              <a:gd name="connsiteY615" fmla="*/ 1268632 h 6858000"/>
              <a:gd name="connsiteX616" fmla="*/ 6516292 w 7467600"/>
              <a:gd name="connsiteY616" fmla="*/ 1263064 h 6858000"/>
              <a:gd name="connsiteX617" fmla="*/ 5736320 w 7467600"/>
              <a:gd name="connsiteY617" fmla="*/ 1501803 h 6858000"/>
              <a:gd name="connsiteX618" fmla="*/ 6516292 w 7467600"/>
              <a:gd name="connsiteY618" fmla="*/ 1263064 h 6858000"/>
              <a:gd name="connsiteX619" fmla="*/ 291466 w 7467600"/>
              <a:gd name="connsiteY619" fmla="*/ 1250369 h 6858000"/>
              <a:gd name="connsiteX620" fmla="*/ 323180 w 7467600"/>
              <a:gd name="connsiteY620" fmla="*/ 1435283 h 6858000"/>
              <a:gd name="connsiteX621" fmla="*/ 349381 w 7467600"/>
              <a:gd name="connsiteY621" fmla="*/ 1875041 h 6858000"/>
              <a:gd name="connsiteX622" fmla="*/ 374363 w 7467600"/>
              <a:gd name="connsiteY622" fmla="*/ 1506494 h 6858000"/>
              <a:gd name="connsiteX623" fmla="*/ 302168 w 7467600"/>
              <a:gd name="connsiteY623" fmla="*/ 1274495 h 6858000"/>
              <a:gd name="connsiteX624" fmla="*/ 291466 w 7467600"/>
              <a:gd name="connsiteY624" fmla="*/ 1250369 h 6858000"/>
              <a:gd name="connsiteX625" fmla="*/ 678222 w 7467600"/>
              <a:gd name="connsiteY625" fmla="*/ 1248670 h 6858000"/>
              <a:gd name="connsiteX626" fmla="*/ 775536 w 7467600"/>
              <a:gd name="connsiteY626" fmla="*/ 1388015 h 6858000"/>
              <a:gd name="connsiteX627" fmla="*/ 894529 w 7467600"/>
              <a:gd name="connsiteY627" fmla="*/ 1567739 h 6858000"/>
              <a:gd name="connsiteX628" fmla="*/ 948000 w 7467600"/>
              <a:gd name="connsiteY628" fmla="*/ 1663088 h 6858000"/>
              <a:gd name="connsiteX629" fmla="*/ 1006812 w 7467600"/>
              <a:gd name="connsiteY629" fmla="*/ 1767683 h 6858000"/>
              <a:gd name="connsiteX630" fmla="*/ 1149133 w 7467600"/>
              <a:gd name="connsiteY630" fmla="*/ 1971513 h 6858000"/>
              <a:gd name="connsiteX631" fmla="*/ 1333952 w 7467600"/>
              <a:gd name="connsiteY631" fmla="*/ 2251620 h 6858000"/>
              <a:gd name="connsiteX632" fmla="*/ 1337329 w 7467600"/>
              <a:gd name="connsiteY632" fmla="*/ 2258350 h 6858000"/>
              <a:gd name="connsiteX633" fmla="*/ 1014726 w 7467600"/>
              <a:gd name="connsiteY633" fmla="*/ 1615556 h 6858000"/>
              <a:gd name="connsiteX634" fmla="*/ 678222 w 7467600"/>
              <a:gd name="connsiteY634" fmla="*/ 1248670 h 6858000"/>
              <a:gd name="connsiteX635" fmla="*/ 6691602 w 7467600"/>
              <a:gd name="connsiteY635" fmla="*/ 1140573 h 6858000"/>
              <a:gd name="connsiteX636" fmla="*/ 6571100 w 7467600"/>
              <a:gd name="connsiteY636" fmla="*/ 1183662 h 6858000"/>
              <a:gd name="connsiteX637" fmla="*/ 6241687 w 7467600"/>
              <a:gd name="connsiteY637" fmla="*/ 1257600 h 6858000"/>
              <a:gd name="connsiteX638" fmla="*/ 5693009 w 7467600"/>
              <a:gd name="connsiteY638" fmla="*/ 1478256 h 6858000"/>
              <a:gd name="connsiteX639" fmla="*/ 6548420 w 7467600"/>
              <a:gd name="connsiteY639" fmla="*/ 1214599 h 6858000"/>
              <a:gd name="connsiteX640" fmla="*/ 6605473 w 7467600"/>
              <a:gd name="connsiteY640" fmla="*/ 1184686 h 6858000"/>
              <a:gd name="connsiteX641" fmla="*/ 6691602 w 7467600"/>
              <a:gd name="connsiteY641" fmla="*/ 1140573 h 6858000"/>
              <a:gd name="connsiteX642" fmla="*/ 4002475 w 7467600"/>
              <a:gd name="connsiteY642" fmla="*/ 1037802 h 6858000"/>
              <a:gd name="connsiteX643" fmla="*/ 4000324 w 7467600"/>
              <a:gd name="connsiteY643" fmla="*/ 1039362 h 6858000"/>
              <a:gd name="connsiteX644" fmla="*/ 4002862 w 7467600"/>
              <a:gd name="connsiteY644" fmla="*/ 1042866 h 6858000"/>
              <a:gd name="connsiteX645" fmla="*/ 4002475 w 7467600"/>
              <a:gd name="connsiteY645" fmla="*/ 1037802 h 6858000"/>
              <a:gd name="connsiteX646" fmla="*/ 506322 w 7467600"/>
              <a:gd name="connsiteY646" fmla="*/ 1020997 h 6858000"/>
              <a:gd name="connsiteX647" fmla="*/ 533068 w 7467600"/>
              <a:gd name="connsiteY647" fmla="*/ 1029409 h 6858000"/>
              <a:gd name="connsiteX648" fmla="*/ 1232525 w 7467600"/>
              <a:gd name="connsiteY648" fmla="*/ 1804675 h 6858000"/>
              <a:gd name="connsiteX649" fmla="*/ 1388858 w 7467600"/>
              <a:gd name="connsiteY649" fmla="*/ 2368011 h 6858000"/>
              <a:gd name="connsiteX650" fmla="*/ 1384098 w 7467600"/>
              <a:gd name="connsiteY650" fmla="*/ 2378125 h 6858000"/>
              <a:gd name="connsiteX651" fmla="*/ 1425393 w 7467600"/>
              <a:gd name="connsiteY651" fmla="*/ 2589124 h 6858000"/>
              <a:gd name="connsiteX652" fmla="*/ 1424001 w 7467600"/>
              <a:gd name="connsiteY652" fmla="*/ 2597541 h 6858000"/>
              <a:gd name="connsiteX653" fmla="*/ 2152729 w 7467600"/>
              <a:gd name="connsiteY653" fmla="*/ 2864487 h 6858000"/>
              <a:gd name="connsiteX654" fmla="*/ 2020609 w 7467600"/>
              <a:gd name="connsiteY654" fmla="*/ 2539671 h 6858000"/>
              <a:gd name="connsiteX655" fmla="*/ 2018920 w 7467600"/>
              <a:gd name="connsiteY655" fmla="*/ 2536309 h 6858000"/>
              <a:gd name="connsiteX656" fmla="*/ 1342441 w 7467600"/>
              <a:gd name="connsiteY656" fmla="*/ 1173017 h 6858000"/>
              <a:gd name="connsiteX657" fmla="*/ 1367925 w 7467600"/>
              <a:gd name="connsiteY657" fmla="*/ 1135648 h 6858000"/>
              <a:gd name="connsiteX658" fmla="*/ 1771401 w 7467600"/>
              <a:gd name="connsiteY658" fmla="*/ 1806673 h 6858000"/>
              <a:gd name="connsiteX659" fmla="*/ 1972385 w 7467600"/>
              <a:gd name="connsiteY659" fmla="*/ 2198735 h 6858000"/>
              <a:gd name="connsiteX660" fmla="*/ 2040892 w 7467600"/>
              <a:gd name="connsiteY660" fmla="*/ 2405205 h 6858000"/>
              <a:gd name="connsiteX661" fmla="*/ 2131689 w 7467600"/>
              <a:gd name="connsiteY661" fmla="*/ 1936926 h 6858000"/>
              <a:gd name="connsiteX662" fmla="*/ 2454820 w 7467600"/>
              <a:gd name="connsiteY662" fmla="*/ 1248808 h 6858000"/>
              <a:gd name="connsiteX663" fmla="*/ 2492512 w 7467600"/>
              <a:gd name="connsiteY663" fmla="*/ 1302920 h 6858000"/>
              <a:gd name="connsiteX664" fmla="*/ 2081216 w 7467600"/>
              <a:gd name="connsiteY664" fmla="*/ 2527513 h 6858000"/>
              <a:gd name="connsiteX665" fmla="*/ 2081211 w 7467600"/>
              <a:gd name="connsiteY665" fmla="*/ 2528916 h 6858000"/>
              <a:gd name="connsiteX666" fmla="*/ 2199067 w 7467600"/>
              <a:gd name="connsiteY666" fmla="*/ 2884061 h 6858000"/>
              <a:gd name="connsiteX667" fmla="*/ 3192586 w 7467600"/>
              <a:gd name="connsiteY667" fmla="*/ 3411496 h 6858000"/>
              <a:gd name="connsiteX668" fmla="*/ 3182620 w 7467600"/>
              <a:gd name="connsiteY668" fmla="*/ 3483279 h 6858000"/>
              <a:gd name="connsiteX669" fmla="*/ 2435119 w 7467600"/>
              <a:gd name="connsiteY669" fmla="*/ 3080173 h 6858000"/>
              <a:gd name="connsiteX670" fmla="*/ 2410152 w 7467600"/>
              <a:gd name="connsiteY670" fmla="*/ 3063751 h 6858000"/>
              <a:gd name="connsiteX671" fmla="*/ 2408099 w 7467600"/>
              <a:gd name="connsiteY671" fmla="*/ 3064403 h 6858000"/>
              <a:gd name="connsiteX672" fmla="*/ 2407218 w 7467600"/>
              <a:gd name="connsiteY672" fmla="*/ 3070324 h 6858000"/>
              <a:gd name="connsiteX673" fmla="*/ 2380138 w 7467600"/>
              <a:gd name="connsiteY673" fmla="*/ 3099341 h 6858000"/>
              <a:gd name="connsiteX674" fmla="*/ 1765923 w 7467600"/>
              <a:gd name="connsiteY674" fmla="*/ 3581043 h 6858000"/>
              <a:gd name="connsiteX675" fmla="*/ 1702258 w 7467600"/>
              <a:gd name="connsiteY675" fmla="*/ 3612286 h 6858000"/>
              <a:gd name="connsiteX676" fmla="*/ 1538370 w 7467600"/>
              <a:gd name="connsiteY676" fmla="*/ 3811804 h 6858000"/>
              <a:gd name="connsiteX677" fmla="*/ 542867 w 7467600"/>
              <a:gd name="connsiteY677" fmla="*/ 4944092 h 6858000"/>
              <a:gd name="connsiteX678" fmla="*/ 515800 w 7467600"/>
              <a:gd name="connsiteY678" fmla="*/ 4862180 h 6858000"/>
              <a:gd name="connsiteX679" fmla="*/ 909145 w 7467600"/>
              <a:gd name="connsiteY679" fmla="*/ 4199225 h 6858000"/>
              <a:gd name="connsiteX680" fmla="*/ 1214067 w 7467600"/>
              <a:gd name="connsiteY680" fmla="*/ 3908561 h 6858000"/>
              <a:gd name="connsiteX681" fmla="*/ 640967 w 7467600"/>
              <a:gd name="connsiteY681" fmla="*/ 4105601 h 6858000"/>
              <a:gd name="connsiteX682" fmla="*/ 112563 w 7467600"/>
              <a:gd name="connsiteY682" fmla="*/ 4396952 h 6858000"/>
              <a:gd name="connsiteX683" fmla="*/ 0 w 7467600"/>
              <a:gd name="connsiteY683" fmla="*/ 4466006 h 6858000"/>
              <a:gd name="connsiteX684" fmla="*/ 0 w 7467600"/>
              <a:gd name="connsiteY684" fmla="*/ 4233763 h 6858000"/>
              <a:gd name="connsiteX685" fmla="*/ 36881 w 7467600"/>
              <a:gd name="connsiteY685" fmla="*/ 4200118 h 6858000"/>
              <a:gd name="connsiteX686" fmla="*/ 910534 w 7467600"/>
              <a:gd name="connsiteY686" fmla="*/ 3629753 h 6858000"/>
              <a:gd name="connsiteX687" fmla="*/ 1578717 w 7467600"/>
              <a:gd name="connsiteY687" fmla="*/ 3575982 h 6858000"/>
              <a:gd name="connsiteX688" fmla="*/ 2338780 w 7467600"/>
              <a:gd name="connsiteY688" fmla="*/ 3033725 h 6858000"/>
              <a:gd name="connsiteX689" fmla="*/ 1807991 w 7467600"/>
              <a:gd name="connsiteY689" fmla="*/ 2807184 h 6858000"/>
              <a:gd name="connsiteX690" fmla="*/ 1416358 w 7467600"/>
              <a:gd name="connsiteY690" fmla="*/ 3112571 h 6858000"/>
              <a:gd name="connsiteX691" fmla="*/ 939066 w 7467600"/>
              <a:gd name="connsiteY691" fmla="*/ 3378798 h 6858000"/>
              <a:gd name="connsiteX692" fmla="*/ 115099 w 7467600"/>
              <a:gd name="connsiteY692" fmla="*/ 3607650 h 6858000"/>
              <a:gd name="connsiteX693" fmla="*/ 97284 w 7467600"/>
              <a:gd name="connsiteY693" fmla="*/ 3520393 h 6858000"/>
              <a:gd name="connsiteX694" fmla="*/ 922050 w 7467600"/>
              <a:gd name="connsiteY694" fmla="*/ 3074867 h 6858000"/>
              <a:gd name="connsiteX695" fmla="*/ 1405265 w 7467600"/>
              <a:gd name="connsiteY695" fmla="*/ 3016319 h 6858000"/>
              <a:gd name="connsiteX696" fmla="*/ 1407512 w 7467600"/>
              <a:gd name="connsiteY696" fmla="*/ 3018001 h 6858000"/>
              <a:gd name="connsiteX697" fmla="*/ 1726266 w 7467600"/>
              <a:gd name="connsiteY697" fmla="*/ 2777274 h 6858000"/>
              <a:gd name="connsiteX698" fmla="*/ 625390 w 7467600"/>
              <a:gd name="connsiteY698" fmla="*/ 2514541 h 6858000"/>
              <a:gd name="connsiteX699" fmla="*/ 619799 w 7467600"/>
              <a:gd name="connsiteY699" fmla="*/ 2527180 h 6858000"/>
              <a:gd name="connsiteX700" fmla="*/ 310030 w 7467600"/>
              <a:gd name="connsiteY700" fmla="*/ 2771818 h 6858000"/>
              <a:gd name="connsiteX701" fmla="*/ 173877 w 7467600"/>
              <a:gd name="connsiteY701" fmla="*/ 2937056 h 6858000"/>
              <a:gd name="connsiteX702" fmla="*/ 77889 w 7467600"/>
              <a:gd name="connsiteY702" fmla="*/ 3138440 h 6858000"/>
              <a:gd name="connsiteX703" fmla="*/ 0 w 7467600"/>
              <a:gd name="connsiteY703" fmla="*/ 3271395 h 6858000"/>
              <a:gd name="connsiteX704" fmla="*/ 0 w 7467600"/>
              <a:gd name="connsiteY704" fmla="*/ 3153002 h 6858000"/>
              <a:gd name="connsiteX705" fmla="*/ 2386 w 7467600"/>
              <a:gd name="connsiteY705" fmla="*/ 3149203 h 6858000"/>
              <a:gd name="connsiteX706" fmla="*/ 89753 w 7467600"/>
              <a:gd name="connsiteY706" fmla="*/ 2987702 h 6858000"/>
              <a:gd name="connsiteX707" fmla="*/ 76869 w 7467600"/>
              <a:gd name="connsiteY707" fmla="*/ 3005404 h 6858000"/>
              <a:gd name="connsiteX708" fmla="*/ 32049 w 7467600"/>
              <a:gd name="connsiteY708" fmla="*/ 3065814 h 6858000"/>
              <a:gd name="connsiteX709" fmla="*/ 0 w 7467600"/>
              <a:gd name="connsiteY709" fmla="*/ 3108744 h 6858000"/>
              <a:gd name="connsiteX710" fmla="*/ 0 w 7467600"/>
              <a:gd name="connsiteY710" fmla="*/ 3058059 h 6858000"/>
              <a:gd name="connsiteX711" fmla="*/ 7610 w 7467600"/>
              <a:gd name="connsiteY711" fmla="*/ 3047889 h 6858000"/>
              <a:gd name="connsiteX712" fmla="*/ 52419 w 7467600"/>
              <a:gd name="connsiteY712" fmla="*/ 2987479 h 6858000"/>
              <a:gd name="connsiteX713" fmla="*/ 59142 w 7467600"/>
              <a:gd name="connsiteY713" fmla="*/ 2978488 h 6858000"/>
              <a:gd name="connsiteX714" fmla="*/ 0 w 7467600"/>
              <a:gd name="connsiteY714" fmla="*/ 3015334 h 6858000"/>
              <a:gd name="connsiteX715" fmla="*/ 0 w 7467600"/>
              <a:gd name="connsiteY715" fmla="*/ 2914286 h 6858000"/>
              <a:gd name="connsiteX716" fmla="*/ 36383 w 7467600"/>
              <a:gd name="connsiteY716" fmla="*/ 2901128 h 6858000"/>
              <a:gd name="connsiteX717" fmla="*/ 156329 w 7467600"/>
              <a:gd name="connsiteY717" fmla="*/ 2840533 h 6858000"/>
              <a:gd name="connsiteX718" fmla="*/ 358355 w 7467600"/>
              <a:gd name="connsiteY718" fmla="*/ 2620471 h 6858000"/>
              <a:gd name="connsiteX719" fmla="*/ 510577 w 7467600"/>
              <a:gd name="connsiteY719" fmla="*/ 2501244 h 6858000"/>
              <a:gd name="connsiteX720" fmla="*/ 211967 w 7467600"/>
              <a:gd name="connsiteY720" fmla="*/ 2479171 h 6858000"/>
              <a:gd name="connsiteX721" fmla="*/ 0 w 7467600"/>
              <a:gd name="connsiteY721" fmla="*/ 2476398 h 6858000"/>
              <a:gd name="connsiteX722" fmla="*/ 0 w 7467600"/>
              <a:gd name="connsiteY722" fmla="*/ 2389189 h 6858000"/>
              <a:gd name="connsiteX723" fmla="*/ 103062 w 7467600"/>
              <a:gd name="connsiteY723" fmla="*/ 2389518 h 6858000"/>
              <a:gd name="connsiteX724" fmla="*/ 510734 w 7467600"/>
              <a:gd name="connsiteY724" fmla="*/ 2416201 h 6858000"/>
              <a:gd name="connsiteX725" fmla="*/ 279257 w 7467600"/>
              <a:gd name="connsiteY725" fmla="*/ 2092102 h 6858000"/>
              <a:gd name="connsiteX726" fmla="*/ 65265 w 7467600"/>
              <a:gd name="connsiteY726" fmla="*/ 2006049 h 6858000"/>
              <a:gd name="connsiteX727" fmla="*/ 0 w 7467600"/>
              <a:gd name="connsiteY727" fmla="*/ 1982532 h 6858000"/>
              <a:gd name="connsiteX728" fmla="*/ 0 w 7467600"/>
              <a:gd name="connsiteY728" fmla="*/ 1912789 h 6858000"/>
              <a:gd name="connsiteX729" fmla="*/ 97460 w 7467600"/>
              <a:gd name="connsiteY729" fmla="*/ 1953725 h 6858000"/>
              <a:gd name="connsiteX730" fmla="*/ 221272 w 7467600"/>
              <a:gd name="connsiteY730" fmla="*/ 1980766 h 6858000"/>
              <a:gd name="connsiteX731" fmla="*/ 116765 w 7467600"/>
              <a:gd name="connsiteY731" fmla="*/ 1911033 h 6858000"/>
              <a:gd name="connsiteX732" fmla="*/ 16405 w 7467600"/>
              <a:gd name="connsiteY732" fmla="*/ 1803412 h 6858000"/>
              <a:gd name="connsiteX733" fmla="*/ 0 w 7467600"/>
              <a:gd name="connsiteY733" fmla="*/ 1784777 h 6858000"/>
              <a:gd name="connsiteX734" fmla="*/ 0 w 7467600"/>
              <a:gd name="connsiteY734" fmla="*/ 1740082 h 6858000"/>
              <a:gd name="connsiteX735" fmla="*/ 39394 w 7467600"/>
              <a:gd name="connsiteY735" fmla="*/ 1784856 h 6858000"/>
              <a:gd name="connsiteX736" fmla="*/ 135813 w 7467600"/>
              <a:gd name="connsiteY736" fmla="*/ 1888838 h 6858000"/>
              <a:gd name="connsiteX737" fmla="*/ 242575 w 7467600"/>
              <a:gd name="connsiteY737" fmla="*/ 1958841 h 6858000"/>
              <a:gd name="connsiteX738" fmla="*/ 82197 w 7467600"/>
              <a:gd name="connsiteY738" fmla="*/ 1754826 h 6858000"/>
              <a:gd name="connsiteX739" fmla="*/ 0 w 7467600"/>
              <a:gd name="connsiteY739" fmla="*/ 1679650 h 6858000"/>
              <a:gd name="connsiteX740" fmla="*/ 0 w 7467600"/>
              <a:gd name="connsiteY740" fmla="*/ 1602463 h 6858000"/>
              <a:gd name="connsiteX741" fmla="*/ 84689 w 7467600"/>
              <a:gd name="connsiteY741" fmla="*/ 1677442 h 6858000"/>
              <a:gd name="connsiteX742" fmla="*/ 298437 w 7467600"/>
              <a:gd name="connsiteY742" fmla="*/ 1968019 h 6858000"/>
              <a:gd name="connsiteX743" fmla="*/ 227269 w 7467600"/>
              <a:gd name="connsiteY743" fmla="*/ 1114064 h 6858000"/>
              <a:gd name="connsiteX744" fmla="*/ 248003 w 7467600"/>
              <a:gd name="connsiteY744" fmla="*/ 1089613 h 6858000"/>
              <a:gd name="connsiteX745" fmla="*/ 427020 w 7467600"/>
              <a:gd name="connsiteY745" fmla="*/ 1619803 h 6858000"/>
              <a:gd name="connsiteX746" fmla="*/ 340345 w 7467600"/>
              <a:gd name="connsiteY746" fmla="*/ 2027739 h 6858000"/>
              <a:gd name="connsiteX747" fmla="*/ 360865 w 7467600"/>
              <a:gd name="connsiteY747" fmla="*/ 2044827 h 6858000"/>
              <a:gd name="connsiteX748" fmla="*/ 560414 w 7467600"/>
              <a:gd name="connsiteY748" fmla="*/ 2421457 h 6858000"/>
              <a:gd name="connsiteX749" fmla="*/ 1359703 w 7467600"/>
              <a:gd name="connsiteY749" fmla="*/ 2578554 h 6858000"/>
              <a:gd name="connsiteX750" fmla="*/ 1359422 w 7467600"/>
              <a:gd name="connsiteY750" fmla="*/ 2577994 h 6858000"/>
              <a:gd name="connsiteX751" fmla="*/ 828701 w 7467600"/>
              <a:gd name="connsiteY751" fmla="*/ 1839520 h 6858000"/>
              <a:gd name="connsiteX752" fmla="*/ 494427 w 7467600"/>
              <a:gd name="connsiteY752" fmla="*/ 1092333 h 6858000"/>
              <a:gd name="connsiteX753" fmla="*/ 506322 w 7467600"/>
              <a:gd name="connsiteY753" fmla="*/ 1020997 h 6858000"/>
              <a:gd name="connsiteX754" fmla="*/ 4570198 w 7467600"/>
              <a:gd name="connsiteY754" fmla="*/ 978081 h 6858000"/>
              <a:gd name="connsiteX755" fmla="*/ 4523691 w 7467600"/>
              <a:gd name="connsiteY755" fmla="*/ 1127776 h 6858000"/>
              <a:gd name="connsiteX756" fmla="*/ 4509875 w 7467600"/>
              <a:gd name="connsiteY756" fmla="*/ 1167552 h 6858000"/>
              <a:gd name="connsiteX757" fmla="*/ 4478168 w 7467600"/>
              <a:gd name="connsiteY757" fmla="*/ 1260735 h 6858000"/>
              <a:gd name="connsiteX758" fmla="*/ 4409309 w 7467600"/>
              <a:gd name="connsiteY758" fmla="*/ 1666996 h 6858000"/>
              <a:gd name="connsiteX759" fmla="*/ 4370031 w 7467600"/>
              <a:gd name="connsiteY759" fmla="*/ 1955666 h 6858000"/>
              <a:gd name="connsiteX760" fmla="*/ 4570198 w 7467600"/>
              <a:gd name="connsiteY760" fmla="*/ 978081 h 6858000"/>
              <a:gd name="connsiteX761" fmla="*/ 4557898 w 7467600"/>
              <a:gd name="connsiteY761" fmla="*/ 900011 h 6858000"/>
              <a:gd name="connsiteX762" fmla="*/ 4344840 w 7467600"/>
              <a:gd name="connsiteY762" fmla="*/ 1922038 h 6858000"/>
              <a:gd name="connsiteX763" fmla="*/ 4378710 w 7467600"/>
              <a:gd name="connsiteY763" fmla="*/ 1665516 h 6858000"/>
              <a:gd name="connsiteX764" fmla="*/ 4448798 w 7467600"/>
              <a:gd name="connsiteY764" fmla="*/ 1253024 h 6858000"/>
              <a:gd name="connsiteX765" fmla="*/ 4480315 w 7467600"/>
              <a:gd name="connsiteY765" fmla="*/ 1158454 h 6858000"/>
              <a:gd name="connsiteX766" fmla="*/ 4494133 w 7467600"/>
              <a:gd name="connsiteY766" fmla="*/ 1118676 h 6858000"/>
              <a:gd name="connsiteX767" fmla="*/ 4557898 w 7467600"/>
              <a:gd name="connsiteY767" fmla="*/ 900011 h 6858000"/>
              <a:gd name="connsiteX768" fmla="*/ 5870151 w 7467600"/>
              <a:gd name="connsiteY768" fmla="*/ 898890 h 6858000"/>
              <a:gd name="connsiteX769" fmla="*/ 5861335 w 7467600"/>
              <a:gd name="connsiteY769" fmla="*/ 899177 h 6858000"/>
              <a:gd name="connsiteX770" fmla="*/ 5843702 w 7467600"/>
              <a:gd name="connsiteY770" fmla="*/ 899748 h 6858000"/>
              <a:gd name="connsiteX771" fmla="*/ 5651107 w 7467600"/>
              <a:gd name="connsiteY771" fmla="*/ 920306 h 6858000"/>
              <a:gd name="connsiteX772" fmla="*/ 5459407 w 7467600"/>
              <a:gd name="connsiteY772" fmla="*/ 940975 h 6858000"/>
              <a:gd name="connsiteX773" fmla="*/ 5374846 w 7467600"/>
              <a:gd name="connsiteY773" fmla="*/ 941988 h 6858000"/>
              <a:gd name="connsiteX774" fmla="*/ 5256105 w 7467600"/>
              <a:gd name="connsiteY774" fmla="*/ 945632 h 6858000"/>
              <a:gd name="connsiteX775" fmla="*/ 5107071 w 7467600"/>
              <a:gd name="connsiteY775" fmla="*/ 969720 h 6858000"/>
              <a:gd name="connsiteX776" fmla="*/ 4998681 w 7467600"/>
              <a:gd name="connsiteY776" fmla="*/ 988771 h 6858000"/>
              <a:gd name="connsiteX777" fmla="*/ 5870151 w 7467600"/>
              <a:gd name="connsiteY777" fmla="*/ 898890 h 6858000"/>
              <a:gd name="connsiteX778" fmla="*/ 5504425 w 7467600"/>
              <a:gd name="connsiteY778" fmla="*/ 848067 h 6858000"/>
              <a:gd name="connsiteX779" fmla="*/ 4968849 w 7467600"/>
              <a:gd name="connsiteY779" fmla="*/ 962318 h 6858000"/>
              <a:gd name="connsiteX780" fmla="*/ 5104039 w 7467600"/>
              <a:gd name="connsiteY780" fmla="*/ 940634 h 6858000"/>
              <a:gd name="connsiteX781" fmla="*/ 5256311 w 7467600"/>
              <a:gd name="connsiteY781" fmla="*/ 916490 h 6858000"/>
              <a:gd name="connsiteX782" fmla="*/ 5377381 w 7467600"/>
              <a:gd name="connsiteY782" fmla="*/ 912671 h 6858000"/>
              <a:gd name="connsiteX783" fmla="*/ 5460148 w 7467600"/>
              <a:gd name="connsiteY783" fmla="*/ 911442 h 6858000"/>
              <a:gd name="connsiteX784" fmla="*/ 5648971 w 7467600"/>
              <a:gd name="connsiteY784" fmla="*/ 891331 h 6858000"/>
              <a:gd name="connsiteX785" fmla="*/ 5844807 w 7467600"/>
              <a:gd name="connsiteY785" fmla="*/ 870718 h 6858000"/>
              <a:gd name="connsiteX786" fmla="*/ 5862975 w 7467600"/>
              <a:gd name="connsiteY786" fmla="*/ 869756 h 6858000"/>
              <a:gd name="connsiteX787" fmla="*/ 5920887 w 7467600"/>
              <a:gd name="connsiteY787" fmla="*/ 865929 h 6858000"/>
              <a:gd name="connsiteX788" fmla="*/ 5504425 w 7467600"/>
              <a:gd name="connsiteY788" fmla="*/ 848067 h 6858000"/>
              <a:gd name="connsiteX789" fmla="*/ 3607114 w 7467600"/>
              <a:gd name="connsiteY789" fmla="*/ 467441 h 6858000"/>
              <a:gd name="connsiteX790" fmla="*/ 3296242 w 7467600"/>
              <a:gd name="connsiteY790" fmla="*/ 807991 h 6858000"/>
              <a:gd name="connsiteX791" fmla="*/ 3174674 w 7467600"/>
              <a:gd name="connsiteY791" fmla="*/ 919759 h 6858000"/>
              <a:gd name="connsiteX792" fmla="*/ 3042978 w 7467600"/>
              <a:gd name="connsiteY792" fmla="*/ 1054894 h 6858000"/>
              <a:gd name="connsiteX793" fmla="*/ 2968914 w 7467600"/>
              <a:gd name="connsiteY793" fmla="*/ 1133756 h 6858000"/>
              <a:gd name="connsiteX794" fmla="*/ 3103823 w 7467600"/>
              <a:gd name="connsiteY794" fmla="*/ 1026814 h 6858000"/>
              <a:gd name="connsiteX795" fmla="*/ 3607114 w 7467600"/>
              <a:gd name="connsiteY795" fmla="*/ 467441 h 6858000"/>
              <a:gd name="connsiteX796" fmla="*/ 3744487 w 7467600"/>
              <a:gd name="connsiteY796" fmla="*/ 383136 h 6858000"/>
              <a:gd name="connsiteX797" fmla="*/ 3970213 w 7467600"/>
              <a:gd name="connsiteY797" fmla="*/ 995559 h 6858000"/>
              <a:gd name="connsiteX798" fmla="*/ 3744487 w 7467600"/>
              <a:gd name="connsiteY798" fmla="*/ 383136 h 6858000"/>
              <a:gd name="connsiteX799" fmla="*/ 3624562 w 7467600"/>
              <a:gd name="connsiteY799" fmla="*/ 367041 h 6858000"/>
              <a:gd name="connsiteX800" fmla="*/ 3489712 w 7467600"/>
              <a:gd name="connsiteY800" fmla="*/ 485386 h 6858000"/>
              <a:gd name="connsiteX801" fmla="*/ 3182994 w 7467600"/>
              <a:gd name="connsiteY801" fmla="*/ 828265 h 6858000"/>
              <a:gd name="connsiteX802" fmla="*/ 2892114 w 7467600"/>
              <a:gd name="connsiteY802" fmla="*/ 1172635 h 6858000"/>
              <a:gd name="connsiteX803" fmla="*/ 3021459 w 7467600"/>
              <a:gd name="connsiteY803" fmla="*/ 1035385 h 6858000"/>
              <a:gd name="connsiteX804" fmla="*/ 3153873 w 7467600"/>
              <a:gd name="connsiteY804" fmla="*/ 898971 h 6858000"/>
              <a:gd name="connsiteX805" fmla="*/ 3276511 w 7467600"/>
              <a:gd name="connsiteY805" fmla="*/ 786423 h 6858000"/>
              <a:gd name="connsiteX806" fmla="*/ 3584154 w 7467600"/>
              <a:gd name="connsiteY806" fmla="*/ 448218 h 6858000"/>
              <a:gd name="connsiteX807" fmla="*/ 3624562 w 7467600"/>
              <a:gd name="connsiteY807" fmla="*/ 367041 h 6858000"/>
              <a:gd name="connsiteX808" fmla="*/ 3766672 w 7467600"/>
              <a:gd name="connsiteY808" fmla="*/ 359429 h 6858000"/>
              <a:gd name="connsiteX809" fmla="*/ 3996338 w 7467600"/>
              <a:gd name="connsiteY809" fmla="*/ 968237 h 6858000"/>
              <a:gd name="connsiteX810" fmla="*/ 3766672 w 7467600"/>
              <a:gd name="connsiteY810" fmla="*/ 359429 h 6858000"/>
              <a:gd name="connsiteX811" fmla="*/ 5805386 w 7467600"/>
              <a:gd name="connsiteY811" fmla="*/ 239240 h 6858000"/>
              <a:gd name="connsiteX812" fmla="*/ 5736947 w 7467600"/>
              <a:gd name="connsiteY812" fmla="*/ 261367 h 6858000"/>
              <a:gd name="connsiteX813" fmla="*/ 5427012 w 7467600"/>
              <a:gd name="connsiteY813" fmla="*/ 311272 h 6858000"/>
              <a:gd name="connsiteX814" fmla="*/ 5147818 w 7467600"/>
              <a:gd name="connsiteY814" fmla="*/ 322112 h 6858000"/>
              <a:gd name="connsiteX815" fmla="*/ 5060854 w 7467600"/>
              <a:gd name="connsiteY815" fmla="*/ 311882 h 6858000"/>
              <a:gd name="connsiteX816" fmla="*/ 4945989 w 7467600"/>
              <a:gd name="connsiteY816" fmla="*/ 300516 h 6858000"/>
              <a:gd name="connsiteX817" fmla="*/ 5410479 w 7467600"/>
              <a:gd name="connsiteY817" fmla="*/ 348434 h 6858000"/>
              <a:gd name="connsiteX818" fmla="*/ 5805386 w 7467600"/>
              <a:gd name="connsiteY818" fmla="*/ 239240 h 6858000"/>
              <a:gd name="connsiteX819" fmla="*/ 5905192 w 7467600"/>
              <a:gd name="connsiteY819" fmla="*/ 163079 h 6858000"/>
              <a:gd name="connsiteX820" fmla="*/ 5865655 w 7467600"/>
              <a:gd name="connsiteY820" fmla="*/ 171901 h 6858000"/>
              <a:gd name="connsiteX821" fmla="*/ 5259740 w 7467600"/>
              <a:gd name="connsiteY821" fmla="*/ 257013 h 6858000"/>
              <a:gd name="connsiteX822" fmla="*/ 5208466 w 7467600"/>
              <a:gd name="connsiteY822" fmla="*/ 257550 h 6858000"/>
              <a:gd name="connsiteX823" fmla="*/ 4980204 w 7467600"/>
              <a:gd name="connsiteY823" fmla="*/ 271903 h 6858000"/>
              <a:gd name="connsiteX824" fmla="*/ 5068068 w 7467600"/>
              <a:gd name="connsiteY824" fmla="*/ 282244 h 6858000"/>
              <a:gd name="connsiteX825" fmla="*/ 5153231 w 7467600"/>
              <a:gd name="connsiteY825" fmla="*/ 292240 h 6858000"/>
              <a:gd name="connsiteX826" fmla="*/ 5426491 w 7467600"/>
              <a:gd name="connsiteY826" fmla="*/ 281128 h 6858000"/>
              <a:gd name="connsiteX827" fmla="*/ 5731212 w 7467600"/>
              <a:gd name="connsiteY827" fmla="*/ 231951 h 6858000"/>
              <a:gd name="connsiteX828" fmla="*/ 5905192 w 7467600"/>
              <a:gd name="connsiteY828" fmla="*/ 163079 h 6858000"/>
              <a:gd name="connsiteX829" fmla="*/ 5944437 w 7467600"/>
              <a:gd name="connsiteY829" fmla="*/ 113829 h 6858000"/>
              <a:gd name="connsiteX830" fmla="*/ 5825032 w 7467600"/>
              <a:gd name="connsiteY830" fmla="*/ 146405 h 6858000"/>
              <a:gd name="connsiteX831" fmla="*/ 4955599 w 7467600"/>
              <a:gd name="connsiteY831" fmla="*/ 247008 h 6858000"/>
              <a:gd name="connsiteX832" fmla="*/ 5210104 w 7467600"/>
              <a:gd name="connsiteY832" fmla="*/ 228123 h 6858000"/>
              <a:gd name="connsiteX833" fmla="*/ 5261015 w 7467600"/>
              <a:gd name="connsiteY833" fmla="*/ 227087 h 6858000"/>
              <a:gd name="connsiteX834" fmla="*/ 5861181 w 7467600"/>
              <a:gd name="connsiteY834" fmla="*/ 143093 h 6858000"/>
              <a:gd name="connsiteX835" fmla="*/ 5961252 w 7467600"/>
              <a:gd name="connsiteY835" fmla="*/ 114820 h 6858000"/>
              <a:gd name="connsiteX836" fmla="*/ 5944437 w 7467600"/>
              <a:gd name="connsiteY836" fmla="*/ 113829 h 6858000"/>
              <a:gd name="connsiteX837" fmla="*/ 3882765 w 7467600"/>
              <a:gd name="connsiteY837" fmla="*/ 0 h 6858000"/>
              <a:gd name="connsiteX838" fmla="*/ 3995099 w 7467600"/>
              <a:gd name="connsiteY838" fmla="*/ 0 h 6858000"/>
              <a:gd name="connsiteX839" fmla="*/ 4163818 w 7467600"/>
              <a:gd name="connsiteY839" fmla="*/ 234104 h 6858000"/>
              <a:gd name="connsiteX840" fmla="*/ 4172099 w 7467600"/>
              <a:gd name="connsiteY840" fmla="*/ 234207 h 6858000"/>
              <a:gd name="connsiteX841" fmla="*/ 4784282 w 7467600"/>
              <a:gd name="connsiteY841" fmla="*/ 276561 h 6858000"/>
              <a:gd name="connsiteX842" fmla="*/ 4801687 w 7467600"/>
              <a:gd name="connsiteY842" fmla="*/ 267764 h 6858000"/>
              <a:gd name="connsiteX843" fmla="*/ 6082788 w 7467600"/>
              <a:gd name="connsiteY843" fmla="*/ 64119 h 6858000"/>
              <a:gd name="connsiteX844" fmla="*/ 6099442 w 7467600"/>
              <a:gd name="connsiteY844" fmla="*/ 82568 h 6858000"/>
              <a:gd name="connsiteX845" fmla="*/ 4804137 w 7467600"/>
              <a:gd name="connsiteY845" fmla="*/ 320931 h 6858000"/>
              <a:gd name="connsiteX846" fmla="*/ 4227047 w 7467600"/>
              <a:gd name="connsiteY846" fmla="*/ 313415 h 6858000"/>
              <a:gd name="connsiteX847" fmla="*/ 4346041 w 7467600"/>
              <a:gd name="connsiteY847" fmla="*/ 456086 h 6858000"/>
              <a:gd name="connsiteX848" fmla="*/ 4870967 w 7467600"/>
              <a:gd name="connsiteY848" fmla="*/ 963061 h 6858000"/>
              <a:gd name="connsiteX849" fmla="*/ 4889647 w 7467600"/>
              <a:gd name="connsiteY849" fmla="*/ 957147 h 6858000"/>
              <a:gd name="connsiteX850" fmla="*/ 5422504 w 7467600"/>
              <a:gd name="connsiteY850" fmla="*/ 805191 h 6858000"/>
              <a:gd name="connsiteX851" fmla="*/ 6087656 w 7467600"/>
              <a:gd name="connsiteY851" fmla="*/ 826703 h 6858000"/>
              <a:gd name="connsiteX852" fmla="*/ 6058717 w 7467600"/>
              <a:gd name="connsiteY852" fmla="*/ 865992 h 6858000"/>
              <a:gd name="connsiteX853" fmla="*/ 4974153 w 7467600"/>
              <a:gd name="connsiteY853" fmla="*/ 1045456 h 6858000"/>
              <a:gd name="connsiteX854" fmla="*/ 5627835 w 7467600"/>
              <a:gd name="connsiteY854" fmla="*/ 1472077 h 6858000"/>
              <a:gd name="connsiteX855" fmla="*/ 5629817 w 7467600"/>
              <a:gd name="connsiteY855" fmla="*/ 1471412 h 6858000"/>
              <a:gd name="connsiteX856" fmla="*/ 5634124 w 7467600"/>
              <a:gd name="connsiteY856" fmla="*/ 1470572 h 6858000"/>
              <a:gd name="connsiteX857" fmla="*/ 5755832 w 7467600"/>
              <a:gd name="connsiteY857" fmla="*/ 1383886 h 6858000"/>
              <a:gd name="connsiteX858" fmla="*/ 6014186 w 7467600"/>
              <a:gd name="connsiteY858" fmla="*/ 1279799 h 6858000"/>
              <a:gd name="connsiteX859" fmla="*/ 6901619 w 7467600"/>
              <a:gd name="connsiteY859" fmla="*/ 1047874 h 6858000"/>
              <a:gd name="connsiteX860" fmla="*/ 6931566 w 7467600"/>
              <a:gd name="connsiteY860" fmla="*/ 1062034 h 6858000"/>
              <a:gd name="connsiteX861" fmla="*/ 5790982 w 7467600"/>
              <a:gd name="connsiteY861" fmla="*/ 1561380 h 6858000"/>
              <a:gd name="connsiteX862" fmla="*/ 6188971 w 7467600"/>
              <a:gd name="connsiteY862" fmla="*/ 1755168 h 6858000"/>
              <a:gd name="connsiteX863" fmla="*/ 6202446 w 7467600"/>
              <a:gd name="connsiteY863" fmla="*/ 1752268 h 6858000"/>
              <a:gd name="connsiteX864" fmla="*/ 7179560 w 7467600"/>
              <a:gd name="connsiteY864" fmla="*/ 1467551 h 6858000"/>
              <a:gd name="connsiteX865" fmla="*/ 7158730 w 7467600"/>
              <a:gd name="connsiteY865" fmla="*/ 1507835 h 6858000"/>
              <a:gd name="connsiteX866" fmla="*/ 6326959 w 7467600"/>
              <a:gd name="connsiteY866" fmla="*/ 1817686 h 6858000"/>
              <a:gd name="connsiteX867" fmla="*/ 6537433 w 7467600"/>
              <a:gd name="connsiteY867" fmla="*/ 1907790 h 6858000"/>
              <a:gd name="connsiteX868" fmla="*/ 6550221 w 7467600"/>
              <a:gd name="connsiteY868" fmla="*/ 1910729 h 6858000"/>
              <a:gd name="connsiteX869" fmla="*/ 6964438 w 7467600"/>
              <a:gd name="connsiteY869" fmla="*/ 2209505 h 6858000"/>
              <a:gd name="connsiteX870" fmla="*/ 7367862 w 7467600"/>
              <a:gd name="connsiteY870" fmla="*/ 2806833 h 6858000"/>
              <a:gd name="connsiteX871" fmla="*/ 7364329 w 7467600"/>
              <a:gd name="connsiteY871" fmla="*/ 2826907 h 6858000"/>
              <a:gd name="connsiteX872" fmla="*/ 7290545 w 7467600"/>
              <a:gd name="connsiteY872" fmla="*/ 2850663 h 6858000"/>
              <a:gd name="connsiteX873" fmla="*/ 6472036 w 7467600"/>
              <a:gd name="connsiteY873" fmla="*/ 1959003 h 6858000"/>
              <a:gd name="connsiteX874" fmla="*/ 5792897 w 7467600"/>
              <a:gd name="connsiteY874" fmla="*/ 1647747 h 6858000"/>
              <a:gd name="connsiteX875" fmla="*/ 5842751 w 7467600"/>
              <a:gd name="connsiteY875" fmla="*/ 1816112 h 6858000"/>
              <a:gd name="connsiteX876" fmla="*/ 5847424 w 7467600"/>
              <a:gd name="connsiteY876" fmla="*/ 1815776 h 6858000"/>
              <a:gd name="connsiteX877" fmla="*/ 6399821 w 7467600"/>
              <a:gd name="connsiteY877" fmla="*/ 2344799 h 6858000"/>
              <a:gd name="connsiteX878" fmla="*/ 6323232 w 7467600"/>
              <a:gd name="connsiteY878" fmla="*/ 2389634 h 6858000"/>
              <a:gd name="connsiteX879" fmla="*/ 5942958 w 7467600"/>
              <a:gd name="connsiteY879" fmla="*/ 2077708 h 6858000"/>
              <a:gd name="connsiteX880" fmla="*/ 5921559 w 7467600"/>
              <a:gd name="connsiteY880" fmla="*/ 2378596 h 6858000"/>
              <a:gd name="connsiteX881" fmla="*/ 5817651 w 7467600"/>
              <a:gd name="connsiteY881" fmla="*/ 3023919 h 6858000"/>
              <a:gd name="connsiteX882" fmla="*/ 5729634 w 7467600"/>
              <a:gd name="connsiteY882" fmla="*/ 3051849 h 6858000"/>
              <a:gd name="connsiteX883" fmla="*/ 5611018 w 7467600"/>
              <a:gd name="connsiteY883" fmla="*/ 2316769 h 6858000"/>
              <a:gd name="connsiteX884" fmla="*/ 5687608 w 7467600"/>
              <a:gd name="connsiteY884" fmla="*/ 2039972 h 6858000"/>
              <a:gd name="connsiteX885" fmla="*/ 5657554 w 7467600"/>
              <a:gd name="connsiteY885" fmla="*/ 1576445 h 6858000"/>
              <a:gd name="connsiteX886" fmla="*/ 5150475 w 7467600"/>
              <a:gd name="connsiteY886" fmla="*/ 1274012 h 6858000"/>
              <a:gd name="connsiteX887" fmla="*/ 5349142 w 7467600"/>
              <a:gd name="connsiteY887" fmla="*/ 2204405 h 6858000"/>
              <a:gd name="connsiteX888" fmla="*/ 5262214 w 7467600"/>
              <a:gd name="connsiteY888" fmla="*/ 2233836 h 6858000"/>
              <a:gd name="connsiteX889" fmla="*/ 4981539 w 7467600"/>
              <a:gd name="connsiteY889" fmla="*/ 1542201 h 6858000"/>
              <a:gd name="connsiteX890" fmla="*/ 4958461 w 7467600"/>
              <a:gd name="connsiteY890" fmla="*/ 1136957 h 6858000"/>
              <a:gd name="connsiteX891" fmla="*/ 4655015 w 7467600"/>
              <a:gd name="connsiteY891" fmla="*/ 891426 h 6858000"/>
              <a:gd name="connsiteX892" fmla="*/ 4348002 w 7467600"/>
              <a:gd name="connsiteY892" fmla="*/ 2205895 h 6858000"/>
              <a:gd name="connsiteX893" fmla="*/ 4262250 w 7467600"/>
              <a:gd name="connsiteY893" fmla="*/ 2219972 h 6858000"/>
              <a:gd name="connsiteX894" fmla="*/ 4550611 w 7467600"/>
              <a:gd name="connsiteY894" fmla="*/ 817540 h 6858000"/>
              <a:gd name="connsiteX895" fmla="*/ 4564418 w 7467600"/>
              <a:gd name="connsiteY895" fmla="*/ 808293 h 6858000"/>
              <a:gd name="connsiteX896" fmla="*/ 4266388 w 7467600"/>
              <a:gd name="connsiteY896" fmla="*/ 500083 h 6858000"/>
              <a:gd name="connsiteX897" fmla="*/ 4032842 w 7467600"/>
              <a:gd name="connsiteY897" fmla="*/ 211809 h 6858000"/>
              <a:gd name="connsiteX898" fmla="*/ 3882765 w 7467600"/>
              <a:gd name="connsiteY898" fmla="*/ 0 h 6858000"/>
              <a:gd name="connsiteX899" fmla="*/ 3721337 w 7467600"/>
              <a:gd name="connsiteY899" fmla="*/ 0 h 6858000"/>
              <a:gd name="connsiteX900" fmla="*/ 3797544 w 7467600"/>
              <a:gd name="connsiteY900" fmla="*/ 0 h 6858000"/>
              <a:gd name="connsiteX901" fmla="*/ 3775734 w 7467600"/>
              <a:gd name="connsiteY901" fmla="*/ 95131 h 6858000"/>
              <a:gd name="connsiteX902" fmla="*/ 3724807 w 7467600"/>
              <a:gd name="connsiteY902" fmla="*/ 272257 h 6858000"/>
              <a:gd name="connsiteX903" fmla="*/ 3726844 w 7467600"/>
              <a:gd name="connsiteY903" fmla="*/ 282988 h 6858000"/>
              <a:gd name="connsiteX904" fmla="*/ 3742664 w 7467600"/>
              <a:gd name="connsiteY904" fmla="*/ 279918 h 6858000"/>
              <a:gd name="connsiteX905" fmla="*/ 4103910 w 7467600"/>
              <a:gd name="connsiteY905" fmla="*/ 1161917 h 6858000"/>
              <a:gd name="connsiteX906" fmla="*/ 4020269 w 7467600"/>
              <a:gd name="connsiteY906" fmla="*/ 1200406 h 6858000"/>
              <a:gd name="connsiteX907" fmla="*/ 3674882 w 7467600"/>
              <a:gd name="connsiteY907" fmla="*/ 488524 h 6858000"/>
              <a:gd name="connsiteX908" fmla="*/ 3132682 w 7467600"/>
              <a:gd name="connsiteY908" fmla="*/ 1072284 h 6858000"/>
              <a:gd name="connsiteX909" fmla="*/ 2716346 w 7467600"/>
              <a:gd name="connsiteY909" fmla="*/ 1276376 h 6858000"/>
              <a:gd name="connsiteX910" fmla="*/ 2716772 w 7467600"/>
              <a:gd name="connsiteY910" fmla="*/ 1255462 h 6858000"/>
              <a:gd name="connsiteX911" fmla="*/ 3471096 w 7467600"/>
              <a:gd name="connsiteY911" fmla="*/ 437072 h 6858000"/>
              <a:gd name="connsiteX912" fmla="*/ 3639057 w 7467600"/>
              <a:gd name="connsiteY912" fmla="*/ 286334 h 6858000"/>
              <a:gd name="connsiteX913" fmla="*/ 3640309 w 7467600"/>
              <a:gd name="connsiteY913" fmla="*/ 284664 h 6858000"/>
              <a:gd name="connsiteX914" fmla="*/ 3646022 w 7467600"/>
              <a:gd name="connsiteY914" fmla="*/ 276711 h 6858000"/>
              <a:gd name="connsiteX915" fmla="*/ 3707943 w 7467600"/>
              <a:gd name="connsiteY915" fmla="*/ 65958 h 6858000"/>
              <a:gd name="connsiteX916" fmla="*/ 3721337 w 7467600"/>
              <a:gd name="connsiteY916" fmla="*/ 0 h 6858000"/>
              <a:gd name="connsiteX917" fmla="*/ 2867960 w 7467600"/>
              <a:gd name="connsiteY917" fmla="*/ 0 h 6858000"/>
              <a:gd name="connsiteX918" fmla="*/ 2926351 w 7467600"/>
              <a:gd name="connsiteY918" fmla="*/ 0 h 6858000"/>
              <a:gd name="connsiteX919" fmla="*/ 2902823 w 7467600"/>
              <a:gd name="connsiteY919" fmla="*/ 262929 h 6858000"/>
              <a:gd name="connsiteX920" fmla="*/ 2940663 w 7467600"/>
              <a:gd name="connsiteY920" fmla="*/ 140884 h 6858000"/>
              <a:gd name="connsiteX921" fmla="*/ 2947039 w 7467600"/>
              <a:gd name="connsiteY921" fmla="*/ 122524 h 6858000"/>
              <a:gd name="connsiteX922" fmla="*/ 2984316 w 7467600"/>
              <a:gd name="connsiteY922" fmla="*/ 0 h 6858000"/>
              <a:gd name="connsiteX923" fmla="*/ 3016114 w 7467600"/>
              <a:gd name="connsiteY923" fmla="*/ 0 h 6858000"/>
              <a:gd name="connsiteX924" fmla="*/ 2979949 w 7467600"/>
              <a:gd name="connsiteY924" fmla="*/ 119274 h 6858000"/>
              <a:gd name="connsiteX925" fmla="*/ 3023879 w 7467600"/>
              <a:gd name="connsiteY925" fmla="*/ 0 h 6858000"/>
              <a:gd name="connsiteX926" fmla="*/ 3105400 w 7467600"/>
              <a:gd name="connsiteY926" fmla="*/ 0 h 6858000"/>
              <a:gd name="connsiteX927" fmla="*/ 3094669 w 7467600"/>
              <a:gd name="connsiteY927" fmla="*/ 30308 h 6858000"/>
              <a:gd name="connsiteX928" fmla="*/ 2901945 w 7467600"/>
              <a:gd name="connsiteY928" fmla="*/ 466538 h 6858000"/>
              <a:gd name="connsiteX929" fmla="*/ 2815209 w 7467600"/>
              <a:gd name="connsiteY929" fmla="*/ 497361 h 6858000"/>
              <a:gd name="connsiteX930" fmla="*/ 2844845 w 7467600"/>
              <a:gd name="connsiteY930" fmla="*/ 127638 h 6858000"/>
              <a:gd name="connsiteX931" fmla="*/ 2867960 w 7467600"/>
              <a:gd name="connsiteY931" fmla="*/ 0 h 6858000"/>
              <a:gd name="connsiteX932" fmla="*/ 1057230 w 7467600"/>
              <a:gd name="connsiteY932" fmla="*/ 0 h 6858000"/>
              <a:gd name="connsiteX933" fmla="*/ 1111003 w 7467600"/>
              <a:gd name="connsiteY933" fmla="*/ 0 h 6858000"/>
              <a:gd name="connsiteX934" fmla="*/ 1125553 w 7467600"/>
              <a:gd name="connsiteY934" fmla="*/ 52588 h 6858000"/>
              <a:gd name="connsiteX935" fmla="*/ 1304276 w 7467600"/>
              <a:gd name="connsiteY935" fmla="*/ 476275 h 6858000"/>
              <a:gd name="connsiteX936" fmla="*/ 1492066 w 7467600"/>
              <a:gd name="connsiteY936" fmla="*/ 886333 h 6858000"/>
              <a:gd name="connsiteX937" fmla="*/ 1423698 w 7467600"/>
              <a:gd name="connsiteY937" fmla="*/ 710817 h 6858000"/>
              <a:gd name="connsiteX938" fmla="*/ 1357609 w 7467600"/>
              <a:gd name="connsiteY938" fmla="*/ 532892 h 6858000"/>
              <a:gd name="connsiteX939" fmla="*/ 1309550 w 7467600"/>
              <a:gd name="connsiteY939" fmla="*/ 374031 h 6858000"/>
              <a:gd name="connsiteX940" fmla="*/ 1193673 w 7467600"/>
              <a:gd name="connsiteY940" fmla="*/ 49533 h 6858000"/>
              <a:gd name="connsiteX941" fmla="*/ 1164391 w 7467600"/>
              <a:gd name="connsiteY941" fmla="*/ 0 h 6858000"/>
              <a:gd name="connsiteX942" fmla="*/ 1200666 w 7467600"/>
              <a:gd name="connsiteY942" fmla="*/ 0 h 6858000"/>
              <a:gd name="connsiteX943" fmla="*/ 1223408 w 7467600"/>
              <a:gd name="connsiteY943" fmla="*/ 38996 h 6858000"/>
              <a:gd name="connsiteX944" fmla="*/ 1339635 w 7467600"/>
              <a:gd name="connsiteY944" fmla="*/ 365517 h 6858000"/>
              <a:gd name="connsiteX945" fmla="*/ 1387469 w 7467600"/>
              <a:gd name="connsiteY945" fmla="*/ 523079 h 6858000"/>
              <a:gd name="connsiteX946" fmla="*/ 1452685 w 7467600"/>
              <a:gd name="connsiteY946" fmla="*/ 699806 h 6858000"/>
              <a:gd name="connsiteX947" fmla="*/ 1492092 w 7467600"/>
              <a:gd name="connsiteY947" fmla="*/ 800424 h 6858000"/>
              <a:gd name="connsiteX948" fmla="*/ 1455302 w 7467600"/>
              <a:gd name="connsiteY948" fmla="*/ 632913 h 6858000"/>
              <a:gd name="connsiteX949" fmla="*/ 1222336 w 7467600"/>
              <a:gd name="connsiteY949" fmla="*/ 9480 h 6858000"/>
              <a:gd name="connsiteX950" fmla="*/ 1214634 w 7467600"/>
              <a:gd name="connsiteY950" fmla="*/ 0 h 6858000"/>
              <a:gd name="connsiteX951" fmla="*/ 1289827 w 7467600"/>
              <a:gd name="connsiteY951" fmla="*/ 0 h 6858000"/>
              <a:gd name="connsiteX952" fmla="*/ 1321076 w 7467600"/>
              <a:gd name="connsiteY952" fmla="*/ 59722 h 6858000"/>
              <a:gd name="connsiteX953" fmla="*/ 1512579 w 7467600"/>
              <a:gd name="connsiteY953" fmla="*/ 626441 h 6858000"/>
              <a:gd name="connsiteX954" fmla="*/ 1506076 w 7467600"/>
              <a:gd name="connsiteY954" fmla="*/ 1089289 h 6858000"/>
              <a:gd name="connsiteX955" fmla="*/ 1486346 w 7467600"/>
              <a:gd name="connsiteY955" fmla="*/ 1079919 h 6858000"/>
              <a:gd name="connsiteX956" fmla="*/ 1070511 w 7467600"/>
              <a:gd name="connsiteY956" fmla="*/ 48609 h 6858000"/>
              <a:gd name="connsiteX957" fmla="*/ 1057230 w 7467600"/>
              <a:gd name="connsiteY957" fmla="*/ 0 h 6858000"/>
              <a:gd name="connsiteX958" fmla="*/ 43151 w 7467600"/>
              <a:gd name="connsiteY958" fmla="*/ 0 h 6858000"/>
              <a:gd name="connsiteX959" fmla="*/ 95283 w 7467600"/>
              <a:gd name="connsiteY959" fmla="*/ 0 h 6858000"/>
              <a:gd name="connsiteX960" fmla="*/ 300708 w 7467600"/>
              <a:gd name="connsiteY960" fmla="*/ 154571 h 6858000"/>
              <a:gd name="connsiteX961" fmla="*/ 530414 w 7467600"/>
              <a:gd name="connsiteY961" fmla="*/ 354673 h 6858000"/>
              <a:gd name="connsiteX962" fmla="*/ 333785 w 7467600"/>
              <a:gd name="connsiteY962" fmla="*/ 161564 h 6858000"/>
              <a:gd name="connsiteX963" fmla="*/ 147005 w 7467600"/>
              <a:gd name="connsiteY963" fmla="*/ 0 h 6858000"/>
              <a:gd name="connsiteX964" fmla="*/ 272509 w 7467600"/>
              <a:gd name="connsiteY964" fmla="*/ 0 h 6858000"/>
              <a:gd name="connsiteX965" fmla="*/ 326276 w 7467600"/>
              <a:gd name="connsiteY965" fmla="*/ 45847 h 6858000"/>
              <a:gd name="connsiteX966" fmla="*/ 823759 w 7467600"/>
              <a:gd name="connsiteY966" fmla="*/ 574145 h 6858000"/>
              <a:gd name="connsiteX967" fmla="*/ 811254 w 7467600"/>
              <a:gd name="connsiteY967" fmla="*/ 665546 h 6858000"/>
              <a:gd name="connsiteX968" fmla="*/ 154042 w 7467600"/>
              <a:gd name="connsiteY968" fmla="*/ 261522 h 6858000"/>
              <a:gd name="connsiteX969" fmla="*/ 13550 w 7467600"/>
              <a:gd name="connsiteY969" fmla="*/ 158423 h 6858000"/>
              <a:gd name="connsiteX970" fmla="*/ 0 w 7467600"/>
              <a:gd name="connsiteY970" fmla="*/ 146618 h 6858000"/>
              <a:gd name="connsiteX971" fmla="*/ 0 w 7467600"/>
              <a:gd name="connsiteY971" fmla="*/ 59161 h 6858000"/>
              <a:gd name="connsiteX972" fmla="*/ 45427 w 7467600"/>
              <a:gd name="connsiteY972" fmla="*/ 101078 h 6858000"/>
              <a:gd name="connsiteX973" fmla="*/ 630103 w 7467600"/>
              <a:gd name="connsiteY973" fmla="*/ 485885 h 6858000"/>
              <a:gd name="connsiteX974" fmla="*/ 532040 w 7467600"/>
              <a:gd name="connsiteY974" fmla="*/ 399359 h 6858000"/>
              <a:gd name="connsiteX975" fmla="*/ 517618 w 7467600"/>
              <a:gd name="connsiteY975" fmla="*/ 385726 h 6858000"/>
              <a:gd name="connsiteX976" fmla="*/ 285074 w 7467600"/>
              <a:gd name="connsiteY976" fmla="*/ 182755 h 6858000"/>
              <a:gd name="connsiteX977" fmla="*/ 43151 w 7467600"/>
              <a:gd name="connsiteY97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467600 w 7467600"/>
              <a:gd name="connsiteY78" fmla="*/ 5925131 h 6858000"/>
              <a:gd name="connsiteX79" fmla="*/ 7271900 w 7467600"/>
              <a:gd name="connsiteY79" fmla="*/ 5734551 h 6858000"/>
              <a:gd name="connsiteX80" fmla="*/ 7015907 w 7467600"/>
              <a:gd name="connsiteY80" fmla="*/ 5541548 h 6858000"/>
              <a:gd name="connsiteX81" fmla="*/ 7259646 w 7467600"/>
              <a:gd name="connsiteY81" fmla="*/ 5765985 h 6858000"/>
              <a:gd name="connsiteX82" fmla="*/ 7467600 w 7467600"/>
              <a:gd name="connsiteY82" fmla="*/ 6012219 h 6858000"/>
              <a:gd name="connsiteX83" fmla="*/ 6946849 w 7467600"/>
              <a:gd name="connsiteY83" fmla="*/ 5523271 h 6858000"/>
              <a:gd name="connsiteX84" fmla="*/ 6946972 w 7467600"/>
              <a:gd name="connsiteY84" fmla="*/ 5526491 h 6858000"/>
              <a:gd name="connsiteX85" fmla="*/ 7105827 w 7467600"/>
              <a:gd name="connsiteY85" fmla="*/ 5718700 h 6858000"/>
              <a:gd name="connsiteX86" fmla="*/ 7356878 w 7467600"/>
              <a:gd name="connsiteY86" fmla="*/ 5981332 h 6858000"/>
              <a:gd name="connsiteX87" fmla="*/ 7467600 w 7467600"/>
              <a:gd name="connsiteY87" fmla="*/ 6117703 h 6858000"/>
              <a:gd name="connsiteX88" fmla="*/ 7467600 w 7467600"/>
              <a:gd name="connsiteY88" fmla="*/ 6163634 h 6858000"/>
              <a:gd name="connsiteX89" fmla="*/ 7403637 w 7467600"/>
              <a:gd name="connsiteY89" fmla="*/ 6083957 h 6858000"/>
              <a:gd name="connsiteX90" fmla="*/ 7254615 w 7467600"/>
              <a:gd name="connsiteY90" fmla="*/ 5911918 h 6858000"/>
              <a:gd name="connsiteX91" fmla="*/ 7312589 w 7467600"/>
              <a:gd name="connsiteY91" fmla="*/ 5982309 h 6858000"/>
              <a:gd name="connsiteX92" fmla="*/ 7448321 w 7467600"/>
              <a:gd name="connsiteY92" fmla="*/ 6190991 h 6858000"/>
              <a:gd name="connsiteX93" fmla="*/ 7467600 w 7467600"/>
              <a:gd name="connsiteY93" fmla="*/ 6221686 h 6858000"/>
              <a:gd name="connsiteX94" fmla="*/ 7467600 w 7467600"/>
              <a:gd name="connsiteY94" fmla="*/ 6334256 h 6858000"/>
              <a:gd name="connsiteX95" fmla="*/ 7454976 w 7467600"/>
              <a:gd name="connsiteY95" fmla="*/ 6318297 h 6858000"/>
              <a:gd name="connsiteX96" fmla="*/ 7042773 w 7467600"/>
              <a:gd name="connsiteY96" fmla="*/ 5734011 h 6858000"/>
              <a:gd name="connsiteX97" fmla="*/ 6844835 w 7467600"/>
              <a:gd name="connsiteY97" fmla="*/ 5424988 h 6858000"/>
              <a:gd name="connsiteX98" fmla="*/ 1456157 w 7467600"/>
              <a:gd name="connsiteY98" fmla="*/ 5371404 h 6858000"/>
              <a:gd name="connsiteX99" fmla="*/ 1244432 w 7467600"/>
              <a:gd name="connsiteY99" fmla="*/ 5385601 h 6858000"/>
              <a:gd name="connsiteX100" fmla="*/ 973990 w 7467600"/>
              <a:gd name="connsiteY100" fmla="*/ 5424940 h 6858000"/>
              <a:gd name="connsiteX101" fmla="*/ 1103809 w 7467600"/>
              <a:gd name="connsiteY101" fmla="*/ 5433720 h 6858000"/>
              <a:gd name="connsiteX102" fmla="*/ 1123454 w 7467600"/>
              <a:gd name="connsiteY102" fmla="*/ 5435727 h 6858000"/>
              <a:gd name="connsiteX103" fmla="*/ 1737017 w 7467600"/>
              <a:gd name="connsiteY103" fmla="*/ 5452183 h 6858000"/>
              <a:gd name="connsiteX104" fmla="*/ 1824397 w 7467600"/>
              <a:gd name="connsiteY104" fmla="*/ 5447757 h 6858000"/>
              <a:gd name="connsiteX105" fmla="*/ 2070059 w 7467600"/>
              <a:gd name="connsiteY105" fmla="*/ 5441660 h 6858000"/>
              <a:gd name="connsiteX106" fmla="*/ 1456157 w 7467600"/>
              <a:gd name="connsiteY106" fmla="*/ 5371404 h 6858000"/>
              <a:gd name="connsiteX107" fmla="*/ 4988186 w 7467600"/>
              <a:gd name="connsiteY107" fmla="*/ 5216467 h 6858000"/>
              <a:gd name="connsiteX108" fmla="*/ 4777334 w 7467600"/>
              <a:gd name="connsiteY108" fmla="*/ 5406072 h 6858000"/>
              <a:gd name="connsiteX109" fmla="*/ 4718341 w 7467600"/>
              <a:gd name="connsiteY109" fmla="*/ 5468043 h 6858000"/>
              <a:gd name="connsiteX110" fmla="*/ 4604655 w 7467600"/>
              <a:gd name="connsiteY110" fmla="*/ 5583434 h 6858000"/>
              <a:gd name="connsiteX111" fmla="*/ 4565074 w 7467600"/>
              <a:gd name="connsiteY111" fmla="*/ 5618550 h 6858000"/>
              <a:gd name="connsiteX112" fmla="*/ 4988186 w 7467600"/>
              <a:gd name="connsiteY112" fmla="*/ 5216467 h 6858000"/>
              <a:gd name="connsiteX113" fmla="*/ 4978032 w 7467600"/>
              <a:gd name="connsiteY113" fmla="*/ 5183809 h 6858000"/>
              <a:gd name="connsiteX114" fmla="*/ 4463413 w 7467600"/>
              <a:gd name="connsiteY114" fmla="*/ 5615162 h 6858000"/>
              <a:gd name="connsiteX115" fmla="*/ 4358134 w 7467600"/>
              <a:gd name="connsiteY115" fmla="*/ 5742791 h 6858000"/>
              <a:gd name="connsiteX116" fmla="*/ 4376219 w 7467600"/>
              <a:gd name="connsiteY116" fmla="*/ 5729027 h 6858000"/>
              <a:gd name="connsiteX117" fmla="*/ 4582340 w 7467600"/>
              <a:gd name="connsiteY117" fmla="*/ 5561037 h 6858000"/>
              <a:gd name="connsiteX118" fmla="*/ 4694684 w 7467600"/>
              <a:gd name="connsiteY118" fmla="*/ 5447098 h 6858000"/>
              <a:gd name="connsiteX119" fmla="*/ 4754123 w 7467600"/>
              <a:gd name="connsiteY119" fmla="*/ 5384643 h 6858000"/>
              <a:gd name="connsiteX120" fmla="*/ 4978032 w 7467600"/>
              <a:gd name="connsiteY120" fmla="*/ 5183809 h 6858000"/>
              <a:gd name="connsiteX121" fmla="*/ 1903353 w 7467600"/>
              <a:gd name="connsiteY121" fmla="*/ 5044827 h 6858000"/>
              <a:gd name="connsiteX122" fmla="*/ 1936931 w 7467600"/>
              <a:gd name="connsiteY122" fmla="*/ 5093954 h 6858000"/>
              <a:gd name="connsiteX123" fmla="*/ 2195868 w 7467600"/>
              <a:gd name="connsiteY123" fmla="*/ 5396574 h 6858000"/>
              <a:gd name="connsiteX124" fmla="*/ 2088852 w 7467600"/>
              <a:gd name="connsiteY124" fmla="*/ 5166123 h 6858000"/>
              <a:gd name="connsiteX125" fmla="*/ 1958241 w 7467600"/>
              <a:gd name="connsiteY125" fmla="*/ 5067955 h 6858000"/>
              <a:gd name="connsiteX126" fmla="*/ 1903353 w 7467600"/>
              <a:gd name="connsiteY126" fmla="*/ 5044827 h 6858000"/>
              <a:gd name="connsiteX127" fmla="*/ 1979378 w 7467600"/>
              <a:gd name="connsiteY127" fmla="*/ 4769504 h 6858000"/>
              <a:gd name="connsiteX128" fmla="*/ 2882120 w 7467600"/>
              <a:gd name="connsiteY128" fmla="*/ 5064547 h 6858000"/>
              <a:gd name="connsiteX129" fmla="*/ 2793103 w 7467600"/>
              <a:gd name="connsiteY129" fmla="*/ 5039699 h 6858000"/>
              <a:gd name="connsiteX130" fmla="*/ 2770041 w 7467600"/>
              <a:gd name="connsiteY130" fmla="*/ 5033634 h 6858000"/>
              <a:gd name="connsiteX131" fmla="*/ 1979378 w 7467600"/>
              <a:gd name="connsiteY131" fmla="*/ 4769504 h 6858000"/>
              <a:gd name="connsiteX132" fmla="*/ 1927410 w 7467600"/>
              <a:gd name="connsiteY132" fmla="*/ 4716164 h 6858000"/>
              <a:gd name="connsiteX133" fmla="*/ 1959587 w 7467600"/>
              <a:gd name="connsiteY133" fmla="*/ 4728849 h 6858000"/>
              <a:gd name="connsiteX134" fmla="*/ 2777707 w 7467600"/>
              <a:gd name="connsiteY134" fmla="*/ 5003991 h 6858000"/>
              <a:gd name="connsiteX135" fmla="*/ 2800768 w 7467600"/>
              <a:gd name="connsiteY135" fmla="*/ 5010056 h 6858000"/>
              <a:gd name="connsiteX136" fmla="*/ 2879408 w 7467600"/>
              <a:gd name="connsiteY136" fmla="*/ 5031590 h 6858000"/>
              <a:gd name="connsiteX137" fmla="*/ 2862295 w 7467600"/>
              <a:gd name="connsiteY137" fmla="*/ 5022958 h 6858000"/>
              <a:gd name="connsiteX138" fmla="*/ 2813343 w 7467600"/>
              <a:gd name="connsiteY138" fmla="*/ 4998369 h 6858000"/>
              <a:gd name="connsiteX139" fmla="*/ 2646245 w 7467600"/>
              <a:gd name="connsiteY139" fmla="*/ 4930999 h 6858000"/>
              <a:gd name="connsiteX140" fmla="*/ 1999243 w 7467600"/>
              <a:gd name="connsiteY140" fmla="*/ 4730524 h 6858000"/>
              <a:gd name="connsiteX141" fmla="*/ 1979527 w 7467600"/>
              <a:gd name="connsiteY141" fmla="*/ 4726651 h 6858000"/>
              <a:gd name="connsiteX142" fmla="*/ 1927410 w 7467600"/>
              <a:gd name="connsiteY142" fmla="*/ 4716164 h 6858000"/>
              <a:gd name="connsiteX143" fmla="*/ 1997014 w 7467600"/>
              <a:gd name="connsiteY143" fmla="*/ 4698007 h 6858000"/>
              <a:gd name="connsiteX144" fmla="*/ 2005458 w 7467600"/>
              <a:gd name="connsiteY144" fmla="*/ 4699540 h 6858000"/>
              <a:gd name="connsiteX145" fmla="*/ 2657186 w 7467600"/>
              <a:gd name="connsiteY145" fmla="*/ 4901687 h 6858000"/>
              <a:gd name="connsiteX146" fmla="*/ 2826662 w 7467600"/>
              <a:gd name="connsiteY146" fmla="*/ 4970362 h 6858000"/>
              <a:gd name="connsiteX147" fmla="*/ 2876100 w 7467600"/>
              <a:gd name="connsiteY147" fmla="*/ 4995397 h 6858000"/>
              <a:gd name="connsiteX148" fmla="*/ 3042600 w 7467600"/>
              <a:gd name="connsiteY148" fmla="*/ 5059532 h 6858000"/>
              <a:gd name="connsiteX149" fmla="*/ 1997014 w 7467600"/>
              <a:gd name="connsiteY149" fmla="*/ 4698007 h 6858000"/>
              <a:gd name="connsiteX150" fmla="*/ 2305292 w 7467600"/>
              <a:gd name="connsiteY150" fmla="*/ 4219492 h 6858000"/>
              <a:gd name="connsiteX151" fmla="*/ 3360922 w 7467600"/>
              <a:gd name="connsiteY151" fmla="*/ 4529373 h 6858000"/>
              <a:gd name="connsiteX152" fmla="*/ 3492420 w 7467600"/>
              <a:gd name="connsiteY152" fmla="*/ 4510145 h 6858000"/>
              <a:gd name="connsiteX153" fmla="*/ 3364086 w 7467600"/>
              <a:gd name="connsiteY153" fmla="*/ 4480340 h 6858000"/>
              <a:gd name="connsiteX154" fmla="*/ 3225818 w 7467600"/>
              <a:gd name="connsiteY154" fmla="*/ 4411822 h 6858000"/>
              <a:gd name="connsiteX155" fmla="*/ 3129696 w 7467600"/>
              <a:gd name="connsiteY155" fmla="*/ 4360704 h 6858000"/>
              <a:gd name="connsiteX156" fmla="*/ 2814545 w 7467600"/>
              <a:gd name="connsiteY156" fmla="*/ 4282955 h 6858000"/>
              <a:gd name="connsiteX157" fmla="*/ 2305292 w 7467600"/>
              <a:gd name="connsiteY157" fmla="*/ 4219492 h 6858000"/>
              <a:gd name="connsiteX158" fmla="*/ 2626982 w 7467600"/>
              <a:gd name="connsiteY158" fmla="*/ 4206450 h 6858000"/>
              <a:gd name="connsiteX159" fmla="*/ 2490617 w 7467600"/>
              <a:gd name="connsiteY159" fmla="*/ 4206951 h 6858000"/>
              <a:gd name="connsiteX160" fmla="*/ 2819869 w 7467600"/>
              <a:gd name="connsiteY160" fmla="*/ 4252936 h 6858000"/>
              <a:gd name="connsiteX161" fmla="*/ 3143018 w 7467600"/>
              <a:gd name="connsiteY161" fmla="*/ 4332698 h 6858000"/>
              <a:gd name="connsiteX162" fmla="*/ 3241520 w 7467600"/>
              <a:gd name="connsiteY162" fmla="*/ 4385112 h 6858000"/>
              <a:gd name="connsiteX163" fmla="*/ 3374575 w 7467600"/>
              <a:gd name="connsiteY163" fmla="*/ 4451517 h 6858000"/>
              <a:gd name="connsiteX164" fmla="*/ 3505221 w 7467600"/>
              <a:gd name="connsiteY164" fmla="*/ 4480757 h 6858000"/>
              <a:gd name="connsiteX165" fmla="*/ 2626982 w 7467600"/>
              <a:gd name="connsiteY165" fmla="*/ 4206450 h 6858000"/>
              <a:gd name="connsiteX166" fmla="*/ 1310106 w 7467600"/>
              <a:gd name="connsiteY166" fmla="*/ 3943217 h 6858000"/>
              <a:gd name="connsiteX167" fmla="*/ 854994 w 7467600"/>
              <a:gd name="connsiteY167" fmla="*/ 4399136 h 6858000"/>
              <a:gd name="connsiteX168" fmla="*/ 742462 w 7467600"/>
              <a:gd name="connsiteY168" fmla="*/ 4594648 h 6858000"/>
              <a:gd name="connsiteX169" fmla="*/ 820602 w 7467600"/>
              <a:gd name="connsiteY169" fmla="*/ 4485915 h 6858000"/>
              <a:gd name="connsiteX170" fmla="*/ 878295 w 7467600"/>
              <a:gd name="connsiteY170" fmla="*/ 4403594 h 6858000"/>
              <a:gd name="connsiteX171" fmla="*/ 1240607 w 7467600"/>
              <a:gd name="connsiteY171" fmla="*/ 4010401 h 6858000"/>
              <a:gd name="connsiteX172" fmla="*/ 1310106 w 7467600"/>
              <a:gd name="connsiteY172" fmla="*/ 3943217 h 6858000"/>
              <a:gd name="connsiteX173" fmla="*/ 1423113 w 7467600"/>
              <a:gd name="connsiteY173" fmla="*/ 3874565 h 6858000"/>
              <a:gd name="connsiteX174" fmla="*/ 1260565 w 7467600"/>
              <a:gd name="connsiteY174" fmla="*/ 4031982 h 6858000"/>
              <a:gd name="connsiteX175" fmla="*/ 901900 w 7467600"/>
              <a:gd name="connsiteY175" fmla="*/ 4421236 h 6858000"/>
              <a:gd name="connsiteX176" fmla="*/ 845044 w 7467600"/>
              <a:gd name="connsiteY176" fmla="*/ 4502436 h 6858000"/>
              <a:gd name="connsiteX177" fmla="*/ 685926 w 7467600"/>
              <a:gd name="connsiteY177" fmla="*/ 4703069 h 6858000"/>
              <a:gd name="connsiteX178" fmla="*/ 684248 w 7467600"/>
              <a:gd name="connsiteY178" fmla="*/ 4706721 h 6858000"/>
              <a:gd name="connsiteX179" fmla="*/ 1423113 w 7467600"/>
              <a:gd name="connsiteY179" fmla="*/ 3874565 h 6858000"/>
              <a:gd name="connsiteX180" fmla="*/ 3316479 w 7467600"/>
              <a:gd name="connsiteY180" fmla="*/ 3872136 h 6858000"/>
              <a:gd name="connsiteX181" fmla="*/ 3546806 w 7467600"/>
              <a:gd name="connsiteY181" fmla="*/ 4356139 h 6858000"/>
              <a:gd name="connsiteX182" fmla="*/ 3364433 w 7467600"/>
              <a:gd name="connsiteY182" fmla="*/ 3953121 h 6858000"/>
              <a:gd name="connsiteX183" fmla="*/ 3316479 w 7467600"/>
              <a:gd name="connsiteY183" fmla="*/ 3872136 h 6858000"/>
              <a:gd name="connsiteX184" fmla="*/ 3291335 w 7467600"/>
              <a:gd name="connsiteY184" fmla="*/ 3767420 h 6858000"/>
              <a:gd name="connsiteX185" fmla="*/ 3390805 w 7467600"/>
              <a:gd name="connsiteY185" fmla="*/ 3937163 h 6858000"/>
              <a:gd name="connsiteX186" fmla="*/ 3579062 w 7467600"/>
              <a:gd name="connsiteY186" fmla="*/ 4359040 h 6858000"/>
              <a:gd name="connsiteX187" fmla="*/ 3467355 w 7467600"/>
              <a:gd name="connsiteY187" fmla="*/ 3988130 h 6858000"/>
              <a:gd name="connsiteX188" fmla="*/ 3310753 w 7467600"/>
              <a:gd name="connsiteY188" fmla="*/ 3787140 h 6858000"/>
              <a:gd name="connsiteX189" fmla="*/ 3291335 w 7467600"/>
              <a:gd name="connsiteY189" fmla="*/ 3767420 h 6858000"/>
              <a:gd name="connsiteX190" fmla="*/ 1635889 w 7467600"/>
              <a:gd name="connsiteY190" fmla="*/ 3709494 h 6858000"/>
              <a:gd name="connsiteX191" fmla="*/ 1634800 w 7467600"/>
              <a:gd name="connsiteY191" fmla="*/ 3731111 h 6858000"/>
              <a:gd name="connsiteX192" fmla="*/ 1635889 w 7467600"/>
              <a:gd name="connsiteY192" fmla="*/ 3709494 h 6858000"/>
              <a:gd name="connsiteX193" fmla="*/ 1510397 w 7467600"/>
              <a:gd name="connsiteY193" fmla="*/ 3684705 h 6858000"/>
              <a:gd name="connsiteX194" fmla="*/ 1146550 w 7467600"/>
              <a:gd name="connsiteY194" fmla="*/ 3802012 h 6858000"/>
              <a:gd name="connsiteX195" fmla="*/ 698834 w 7467600"/>
              <a:gd name="connsiteY195" fmla="*/ 3952272 h 6858000"/>
              <a:gd name="connsiteX196" fmla="*/ 34256 w 7467600"/>
              <a:gd name="connsiteY196" fmla="*/ 4347603 h 6858000"/>
              <a:gd name="connsiteX197" fmla="*/ 527241 w 7467600"/>
              <a:gd name="connsiteY197" fmla="*/ 4065078 h 6858000"/>
              <a:gd name="connsiteX198" fmla="*/ 1510397 w 7467600"/>
              <a:gd name="connsiteY198" fmla="*/ 3684705 h 6858000"/>
              <a:gd name="connsiteX199" fmla="*/ 1313114 w 7467600"/>
              <a:gd name="connsiteY199" fmla="*/ 3655216 h 6858000"/>
              <a:gd name="connsiteX200" fmla="*/ 1109304 w 7467600"/>
              <a:gd name="connsiteY200" fmla="*/ 3669030 h 6858000"/>
              <a:gd name="connsiteX201" fmla="*/ 8129 w 7467600"/>
              <a:gd name="connsiteY201" fmla="*/ 4330519 h 6858000"/>
              <a:gd name="connsiteX202" fmla="*/ 687572 w 7467600"/>
              <a:gd name="connsiteY202" fmla="*/ 3925629 h 6858000"/>
              <a:gd name="connsiteX203" fmla="*/ 1138365 w 7467600"/>
              <a:gd name="connsiteY203" fmla="*/ 3774515 h 6858000"/>
              <a:gd name="connsiteX204" fmla="*/ 1505579 w 7467600"/>
              <a:gd name="connsiteY204" fmla="*/ 3655526 h 6858000"/>
              <a:gd name="connsiteX205" fmla="*/ 1313114 w 7467600"/>
              <a:gd name="connsiteY205" fmla="*/ 3655216 h 6858000"/>
              <a:gd name="connsiteX206" fmla="*/ 3655073 w 7467600"/>
              <a:gd name="connsiteY206" fmla="*/ 3650884 h 6858000"/>
              <a:gd name="connsiteX207" fmla="*/ 3989938 w 7467600"/>
              <a:gd name="connsiteY207" fmla="*/ 3991685 h 6858000"/>
              <a:gd name="connsiteX208" fmla="*/ 4393907 w 7467600"/>
              <a:gd name="connsiteY208" fmla="*/ 4261258 h 6858000"/>
              <a:gd name="connsiteX209" fmla="*/ 4648051 w 7467600"/>
              <a:gd name="connsiteY209" fmla="*/ 4374051 h 6858000"/>
              <a:gd name="connsiteX210" fmla="*/ 4383389 w 7467600"/>
              <a:gd name="connsiteY210" fmla="*/ 4184369 h 6858000"/>
              <a:gd name="connsiteX211" fmla="*/ 4165508 w 7467600"/>
              <a:gd name="connsiteY211" fmla="*/ 4035196 h 6858000"/>
              <a:gd name="connsiteX212" fmla="*/ 4068162 w 7467600"/>
              <a:gd name="connsiteY212" fmla="*/ 3953394 h 6858000"/>
              <a:gd name="connsiteX213" fmla="*/ 3981416 w 7467600"/>
              <a:gd name="connsiteY213" fmla="*/ 3880482 h 6858000"/>
              <a:gd name="connsiteX214" fmla="*/ 3800147 w 7467600"/>
              <a:gd name="connsiteY214" fmla="*/ 3749872 h 6858000"/>
              <a:gd name="connsiteX215" fmla="*/ 3655073 w 7467600"/>
              <a:gd name="connsiteY215" fmla="*/ 3650884 h 6858000"/>
              <a:gd name="connsiteX216" fmla="*/ 3670252 w 7467600"/>
              <a:gd name="connsiteY216" fmla="*/ 3622798 h 6858000"/>
              <a:gd name="connsiteX217" fmla="*/ 3817258 w 7467600"/>
              <a:gd name="connsiteY217" fmla="*/ 3723577 h 6858000"/>
              <a:gd name="connsiteX218" fmla="*/ 4000461 w 7467600"/>
              <a:gd name="connsiteY218" fmla="*/ 3855966 h 6858000"/>
              <a:gd name="connsiteX219" fmla="*/ 4088180 w 7467600"/>
              <a:gd name="connsiteY219" fmla="*/ 3929774 h 6858000"/>
              <a:gd name="connsiteX220" fmla="*/ 4184555 w 7467600"/>
              <a:gd name="connsiteY220" fmla="*/ 4010683 h 6858000"/>
              <a:gd name="connsiteX221" fmla="*/ 4399563 w 7467600"/>
              <a:gd name="connsiteY221" fmla="*/ 4158106 h 6858000"/>
              <a:gd name="connsiteX222" fmla="*/ 4684469 w 7467600"/>
              <a:gd name="connsiteY222" fmla="*/ 4364680 h 6858000"/>
              <a:gd name="connsiteX223" fmla="*/ 4690271 w 7467600"/>
              <a:gd name="connsiteY223" fmla="*/ 4370034 h 6858000"/>
              <a:gd name="connsiteX224" fmla="*/ 4136093 w 7467600"/>
              <a:gd name="connsiteY224" fmla="*/ 3858466 h 6858000"/>
              <a:gd name="connsiteX225" fmla="*/ 3670252 w 7467600"/>
              <a:gd name="connsiteY225" fmla="*/ 3622798 h 6858000"/>
              <a:gd name="connsiteX226" fmla="*/ 4440129 w 7467600"/>
              <a:gd name="connsiteY226" fmla="*/ 3448571 h 6858000"/>
              <a:gd name="connsiteX227" fmla="*/ 4856525 w 7467600"/>
              <a:gd name="connsiteY227" fmla="*/ 3915351 h 6858000"/>
              <a:gd name="connsiteX228" fmla="*/ 5059055 w 7467600"/>
              <a:gd name="connsiteY228" fmla="*/ 4108918 h 6858000"/>
              <a:gd name="connsiteX229" fmla="*/ 5290070 w 7467600"/>
              <a:gd name="connsiteY229" fmla="*/ 4263619 h 6858000"/>
              <a:gd name="connsiteX230" fmla="*/ 4834991 w 7467600"/>
              <a:gd name="connsiteY230" fmla="*/ 3830985 h 6858000"/>
              <a:gd name="connsiteX231" fmla="*/ 4440129 w 7467600"/>
              <a:gd name="connsiteY231" fmla="*/ 3448571 h 6858000"/>
              <a:gd name="connsiteX232" fmla="*/ 4441737 w 7467600"/>
              <a:gd name="connsiteY232" fmla="*/ 3399734 h 6858000"/>
              <a:gd name="connsiteX233" fmla="*/ 4431236 w 7467600"/>
              <a:gd name="connsiteY233" fmla="*/ 3400954 h 6858000"/>
              <a:gd name="connsiteX234" fmla="*/ 4557150 w 7467600"/>
              <a:gd name="connsiteY234" fmla="*/ 3510023 h 6858000"/>
              <a:gd name="connsiteX235" fmla="*/ 4856936 w 7467600"/>
              <a:gd name="connsiteY235" fmla="*/ 3809146 h 6858000"/>
              <a:gd name="connsiteX236" fmla="*/ 5111996 w 7467600"/>
              <a:gd name="connsiteY236" fmla="*/ 4065759 h 6858000"/>
              <a:gd name="connsiteX237" fmla="*/ 5388878 w 7467600"/>
              <a:gd name="connsiteY237" fmla="*/ 4300185 h 6858000"/>
              <a:gd name="connsiteX238" fmla="*/ 5425556 w 7467600"/>
              <a:gd name="connsiteY238" fmla="*/ 4308967 h 6858000"/>
              <a:gd name="connsiteX239" fmla="*/ 4943646 w 7467600"/>
              <a:gd name="connsiteY239" fmla="*/ 3822916 h 6858000"/>
              <a:gd name="connsiteX240" fmla="*/ 4594837 w 7467600"/>
              <a:gd name="connsiteY240" fmla="*/ 3532274 h 6858000"/>
              <a:gd name="connsiteX241" fmla="*/ 4441737 w 7467600"/>
              <a:gd name="connsiteY241" fmla="*/ 3399734 h 6858000"/>
              <a:gd name="connsiteX242" fmla="*/ 5425834 w 7467600"/>
              <a:gd name="connsiteY242" fmla="*/ 3162785 h 6858000"/>
              <a:gd name="connsiteX243" fmla="*/ 5401644 w 7467600"/>
              <a:gd name="connsiteY243" fmla="*/ 3617847 h 6858000"/>
              <a:gd name="connsiteX244" fmla="*/ 5467256 w 7467600"/>
              <a:gd name="connsiteY244" fmla="*/ 4175494 h 6858000"/>
              <a:gd name="connsiteX245" fmla="*/ 5448069 w 7467600"/>
              <a:gd name="connsiteY245" fmla="*/ 3567554 h 6858000"/>
              <a:gd name="connsiteX246" fmla="*/ 5425834 w 7467600"/>
              <a:gd name="connsiteY246" fmla="*/ 3162785 h 6858000"/>
              <a:gd name="connsiteX247" fmla="*/ 1318687 w 7467600"/>
              <a:gd name="connsiteY247" fmla="*/ 3113840 h 6858000"/>
              <a:gd name="connsiteX248" fmla="*/ 1066793 w 7467600"/>
              <a:gd name="connsiteY248" fmla="*/ 3212171 h 6858000"/>
              <a:gd name="connsiteX249" fmla="*/ 993319 w 7467600"/>
              <a:gd name="connsiteY249" fmla="*/ 3247648 h 6858000"/>
              <a:gd name="connsiteX250" fmla="*/ 853081 w 7467600"/>
              <a:gd name="connsiteY250" fmla="*/ 3312410 h 6858000"/>
              <a:gd name="connsiteX251" fmla="*/ 805957 w 7467600"/>
              <a:gd name="connsiteY251" fmla="*/ 3330443 h 6858000"/>
              <a:gd name="connsiteX252" fmla="*/ 1318687 w 7467600"/>
              <a:gd name="connsiteY252" fmla="*/ 3113840 h 6858000"/>
              <a:gd name="connsiteX253" fmla="*/ 5453702 w 7467600"/>
              <a:gd name="connsiteY253" fmla="*/ 3090882 h 6858000"/>
              <a:gd name="connsiteX254" fmla="*/ 5480135 w 7467600"/>
              <a:gd name="connsiteY254" fmla="*/ 3565802 h 6858000"/>
              <a:gd name="connsiteX255" fmla="*/ 5499023 w 7467600"/>
              <a:gd name="connsiteY255" fmla="*/ 4166310 h 6858000"/>
              <a:gd name="connsiteX256" fmla="*/ 5547022 w 7467600"/>
              <a:gd name="connsiteY256" fmla="*/ 3607838 h 6858000"/>
              <a:gd name="connsiteX257" fmla="*/ 5515964 w 7467600"/>
              <a:gd name="connsiteY257" fmla="*/ 3378541 h 6858000"/>
              <a:gd name="connsiteX258" fmla="*/ 5453702 w 7467600"/>
              <a:gd name="connsiteY258" fmla="*/ 3090882 h 6858000"/>
              <a:gd name="connsiteX259" fmla="*/ 1238695 w 7467600"/>
              <a:gd name="connsiteY259" fmla="*/ 3076820 h 6858000"/>
              <a:gd name="connsiteX260" fmla="*/ 716371 w 7467600"/>
              <a:gd name="connsiteY260" fmla="*/ 3293249 h 6858000"/>
              <a:gd name="connsiteX261" fmla="*/ 579522 w 7467600"/>
              <a:gd name="connsiteY261" fmla="*/ 3371759 h 6858000"/>
              <a:gd name="connsiteX262" fmla="*/ 600288 w 7467600"/>
              <a:gd name="connsiteY262" fmla="*/ 3365555 h 6858000"/>
              <a:gd name="connsiteX263" fmla="*/ 840692 w 7467600"/>
              <a:gd name="connsiteY263" fmla="*/ 3284921 h 6858000"/>
              <a:gd name="connsiteX264" fmla="*/ 979248 w 7467600"/>
              <a:gd name="connsiteY264" fmla="*/ 3221003 h 6858000"/>
              <a:gd name="connsiteX265" fmla="*/ 1053282 w 7467600"/>
              <a:gd name="connsiteY265" fmla="*/ 3185247 h 6858000"/>
              <a:gd name="connsiteX266" fmla="*/ 1320603 w 7467600"/>
              <a:gd name="connsiteY266" fmla="*/ 3081281 h 6858000"/>
              <a:gd name="connsiteX267" fmla="*/ 1238695 w 7467600"/>
              <a:gd name="connsiteY267" fmla="*/ 3076820 h 6858000"/>
              <a:gd name="connsiteX268" fmla="*/ 5425627 w 7467600"/>
              <a:gd name="connsiteY268" fmla="*/ 2954192 h 6858000"/>
              <a:gd name="connsiteX269" fmla="*/ 5470770 w 7467600"/>
              <a:gd name="connsiteY269" fmla="*/ 3005435 h 6858000"/>
              <a:gd name="connsiteX270" fmla="*/ 5519779 w 7467600"/>
              <a:gd name="connsiteY270" fmla="*/ 4359223 h 6858000"/>
              <a:gd name="connsiteX271" fmla="*/ 5520293 w 7467600"/>
              <a:gd name="connsiteY271" fmla="*/ 4360602 h 6858000"/>
              <a:gd name="connsiteX272" fmla="*/ 5767221 w 7467600"/>
              <a:gd name="connsiteY272" fmla="*/ 4665564 h 6858000"/>
              <a:gd name="connsiteX273" fmla="*/ 6937169 w 7467600"/>
              <a:gd name="connsiteY273" fmla="*/ 4815941 h 6858000"/>
              <a:gd name="connsiteX274" fmla="*/ 6953922 w 7467600"/>
              <a:gd name="connsiteY274" fmla="*/ 4890068 h 6858000"/>
              <a:gd name="connsiteX275" fmla="*/ 6071359 w 7467600"/>
              <a:gd name="connsiteY275" fmla="*/ 4770770 h 6858000"/>
              <a:gd name="connsiteX276" fmla="*/ 6038839 w 7467600"/>
              <a:gd name="connsiteY276" fmla="*/ 4764474 h 6858000"/>
              <a:gd name="connsiteX277" fmla="*/ 6038706 w 7467600"/>
              <a:gd name="connsiteY277" fmla="*/ 4763847 h 6858000"/>
              <a:gd name="connsiteX278" fmla="*/ 6037784 w 7467600"/>
              <a:gd name="connsiteY278" fmla="*/ 4764270 h 6858000"/>
              <a:gd name="connsiteX279" fmla="*/ 6038839 w 7467600"/>
              <a:gd name="connsiteY279" fmla="*/ 4764474 h 6858000"/>
              <a:gd name="connsiteX280" fmla="*/ 6040338 w 7467600"/>
              <a:gd name="connsiteY280" fmla="*/ 4771418 h 6858000"/>
              <a:gd name="connsiteX281" fmla="*/ 6024488 w 7467600"/>
              <a:gd name="connsiteY281" fmla="*/ 4809903 h 6858000"/>
              <a:gd name="connsiteX282" fmla="*/ 5599771 w 7467600"/>
              <a:gd name="connsiteY282" fmla="*/ 5509652 h 6858000"/>
              <a:gd name="connsiteX283" fmla="*/ 5548843 w 7467600"/>
              <a:gd name="connsiteY283" fmla="*/ 5563845 h 6858000"/>
              <a:gd name="connsiteX284" fmla="*/ 5940952 w 7467600"/>
              <a:gd name="connsiteY284" fmla="*/ 6250028 h 6858000"/>
              <a:gd name="connsiteX285" fmla="*/ 6043441 w 7467600"/>
              <a:gd name="connsiteY285" fmla="*/ 6665847 h 6858000"/>
              <a:gd name="connsiteX286" fmla="*/ 6093432 w 7467600"/>
              <a:gd name="connsiteY286" fmla="*/ 6858000 h 6858000"/>
              <a:gd name="connsiteX287" fmla="*/ 6034344 w 7467600"/>
              <a:gd name="connsiteY287" fmla="*/ 6858000 h 6858000"/>
              <a:gd name="connsiteX288" fmla="*/ 6026679 w 7467600"/>
              <a:gd name="connsiteY288" fmla="*/ 6836959 h 6858000"/>
              <a:gd name="connsiteX289" fmla="*/ 5800441 w 7467600"/>
              <a:gd name="connsiteY289" fmla="*/ 6335286 h 6858000"/>
              <a:gd name="connsiteX290" fmla="*/ 5526562 w 7467600"/>
              <a:gd name="connsiteY290" fmla="*/ 5705388 h 6858000"/>
              <a:gd name="connsiteX291" fmla="*/ 5519640 w 7467600"/>
              <a:gd name="connsiteY291" fmla="*/ 5683774 h 6858000"/>
              <a:gd name="connsiteX292" fmla="*/ 5844559 w 7467600"/>
              <a:gd name="connsiteY292" fmla="*/ 6553349 h 6858000"/>
              <a:gd name="connsiteX293" fmla="*/ 5975994 w 7467600"/>
              <a:gd name="connsiteY293" fmla="*/ 6858000 h 6858000"/>
              <a:gd name="connsiteX294" fmla="*/ 5898547 w 7467600"/>
              <a:gd name="connsiteY294" fmla="*/ 6858000 h 6858000"/>
              <a:gd name="connsiteX295" fmla="*/ 5682041 w 7467600"/>
              <a:gd name="connsiteY295" fmla="*/ 6355860 h 6858000"/>
              <a:gd name="connsiteX296" fmla="*/ 5461758 w 7467600"/>
              <a:gd name="connsiteY296" fmla="*/ 5820220 h 6858000"/>
              <a:gd name="connsiteX297" fmla="*/ 5237282 w 7467600"/>
              <a:gd name="connsiteY297" fmla="*/ 6579086 h 6858000"/>
              <a:gd name="connsiteX298" fmla="*/ 5115009 w 7467600"/>
              <a:gd name="connsiteY298" fmla="*/ 6858000 h 6858000"/>
              <a:gd name="connsiteX299" fmla="*/ 5028074 w 7467600"/>
              <a:gd name="connsiteY299" fmla="*/ 6858000 h 6858000"/>
              <a:gd name="connsiteX300" fmla="*/ 5079508 w 7467600"/>
              <a:gd name="connsiteY300" fmla="*/ 6749074 h 6858000"/>
              <a:gd name="connsiteX301" fmla="*/ 5371846 w 7467600"/>
              <a:gd name="connsiteY301" fmla="*/ 5924413 h 6858000"/>
              <a:gd name="connsiteX302" fmla="*/ 5270512 w 7467600"/>
              <a:gd name="connsiteY302" fmla="*/ 6138975 h 6858000"/>
              <a:gd name="connsiteX303" fmla="*/ 5062409 w 7467600"/>
              <a:gd name="connsiteY303" fmla="*/ 6653544 h 6858000"/>
              <a:gd name="connsiteX304" fmla="*/ 5036628 w 7467600"/>
              <a:gd name="connsiteY304" fmla="*/ 6754247 h 6858000"/>
              <a:gd name="connsiteX305" fmla="*/ 5009112 w 7467600"/>
              <a:gd name="connsiteY305" fmla="*/ 6858000 h 6858000"/>
              <a:gd name="connsiteX306" fmla="*/ 4976679 w 7467600"/>
              <a:gd name="connsiteY306" fmla="*/ 6858000 h 6858000"/>
              <a:gd name="connsiteX307" fmla="*/ 5006537 w 7467600"/>
              <a:gd name="connsiteY307" fmla="*/ 6747068 h 6858000"/>
              <a:gd name="connsiteX308" fmla="*/ 5032723 w 7467600"/>
              <a:gd name="connsiteY308" fmla="*/ 6644957 h 6858000"/>
              <a:gd name="connsiteX309" fmla="*/ 5242949 w 7467600"/>
              <a:gd name="connsiteY309" fmla="*/ 6125175 h 6858000"/>
              <a:gd name="connsiteX310" fmla="*/ 5286321 w 7467600"/>
              <a:gd name="connsiteY310" fmla="*/ 6033555 h 6858000"/>
              <a:gd name="connsiteX311" fmla="*/ 5008210 w 7467600"/>
              <a:gd name="connsiteY311" fmla="*/ 6649194 h 6858000"/>
              <a:gd name="connsiteX312" fmla="*/ 4986321 w 7467600"/>
              <a:gd name="connsiteY312" fmla="*/ 6765687 h 6858000"/>
              <a:gd name="connsiteX313" fmla="*/ 4973474 w 7467600"/>
              <a:gd name="connsiteY313" fmla="*/ 6858000 h 6858000"/>
              <a:gd name="connsiteX314" fmla="*/ 4907178 w 7467600"/>
              <a:gd name="connsiteY314" fmla="*/ 6858000 h 6858000"/>
              <a:gd name="connsiteX315" fmla="*/ 4910810 w 7467600"/>
              <a:gd name="connsiteY315" fmla="*/ 6829660 h 6858000"/>
              <a:gd name="connsiteX316" fmla="*/ 4987461 w 7467600"/>
              <a:gd name="connsiteY316" fmla="*/ 6432994 h 6858000"/>
              <a:gd name="connsiteX317" fmla="*/ 5179262 w 7467600"/>
              <a:gd name="connsiteY317" fmla="*/ 6035044 h 6858000"/>
              <a:gd name="connsiteX318" fmla="*/ 4689678 w 7467600"/>
              <a:gd name="connsiteY318" fmla="*/ 6440241 h 6858000"/>
              <a:gd name="connsiteX319" fmla="*/ 4477543 w 7467600"/>
              <a:gd name="connsiteY319" fmla="*/ 6674836 h 6858000"/>
              <a:gd name="connsiteX320" fmla="*/ 4329957 w 7467600"/>
              <a:gd name="connsiteY320" fmla="*/ 6858000 h 6858000"/>
              <a:gd name="connsiteX321" fmla="*/ 4218595 w 7467600"/>
              <a:gd name="connsiteY321" fmla="*/ 6858000 h 6858000"/>
              <a:gd name="connsiteX322" fmla="*/ 4368888 w 7467600"/>
              <a:gd name="connsiteY322" fmla="*/ 6668412 h 6858000"/>
              <a:gd name="connsiteX323" fmla="*/ 4563091 w 7467600"/>
              <a:gd name="connsiteY323" fmla="*/ 6442508 h 6858000"/>
              <a:gd name="connsiteX324" fmla="*/ 5387324 w 7467600"/>
              <a:gd name="connsiteY324" fmla="*/ 5705830 h 6858000"/>
              <a:gd name="connsiteX325" fmla="*/ 5073620 w 7467600"/>
              <a:gd name="connsiteY325" fmla="*/ 5955437 h 6858000"/>
              <a:gd name="connsiteX326" fmla="*/ 4689789 w 7467600"/>
              <a:gd name="connsiteY326" fmla="*/ 6268382 h 6858000"/>
              <a:gd name="connsiteX327" fmla="*/ 4418722 w 7467600"/>
              <a:gd name="connsiteY327" fmla="*/ 6570886 h 6858000"/>
              <a:gd name="connsiteX328" fmla="*/ 4214944 w 7467600"/>
              <a:gd name="connsiteY328" fmla="*/ 6858000 h 6858000"/>
              <a:gd name="connsiteX329" fmla="*/ 4177898 w 7467600"/>
              <a:gd name="connsiteY329" fmla="*/ 6858000 h 6858000"/>
              <a:gd name="connsiteX330" fmla="*/ 4391597 w 7467600"/>
              <a:gd name="connsiteY330" fmla="*/ 6556370 h 6858000"/>
              <a:gd name="connsiteX331" fmla="*/ 4668889 w 7467600"/>
              <a:gd name="connsiteY331" fmla="*/ 6246399 h 6858000"/>
              <a:gd name="connsiteX332" fmla="*/ 5055427 w 7467600"/>
              <a:gd name="connsiteY332" fmla="*/ 5931476 h 6858000"/>
              <a:gd name="connsiteX333" fmla="*/ 5371814 w 7467600"/>
              <a:gd name="connsiteY333" fmla="*/ 5678975 h 6858000"/>
              <a:gd name="connsiteX334" fmla="*/ 4987918 w 7467600"/>
              <a:gd name="connsiteY334" fmla="*/ 5838701 h 6858000"/>
              <a:gd name="connsiteX335" fmla="*/ 4317146 w 7467600"/>
              <a:gd name="connsiteY335" fmla="*/ 6587716 h 6858000"/>
              <a:gd name="connsiteX336" fmla="*/ 4171627 w 7467600"/>
              <a:gd name="connsiteY336" fmla="*/ 6858000 h 6858000"/>
              <a:gd name="connsiteX337" fmla="*/ 4081585 w 7467600"/>
              <a:gd name="connsiteY337" fmla="*/ 6858000 h 6858000"/>
              <a:gd name="connsiteX338" fmla="*/ 4238603 w 7467600"/>
              <a:gd name="connsiteY338" fmla="*/ 6559341 h 6858000"/>
              <a:gd name="connsiteX339" fmla="*/ 4778333 w 7467600"/>
              <a:gd name="connsiteY339" fmla="*/ 5873626 h 6858000"/>
              <a:gd name="connsiteX340" fmla="*/ 5414185 w 7467600"/>
              <a:gd name="connsiteY340" fmla="*/ 5573882 h 6858000"/>
              <a:gd name="connsiteX341" fmla="*/ 5959648 w 7467600"/>
              <a:gd name="connsiteY341" fmla="*/ 4760797 h 6858000"/>
              <a:gd name="connsiteX342" fmla="*/ 5355019 w 7467600"/>
              <a:gd name="connsiteY342" fmla="*/ 4734672 h 6858000"/>
              <a:gd name="connsiteX343" fmla="*/ 5083565 w 7467600"/>
              <a:gd name="connsiteY343" fmla="*/ 5179121 h 6858000"/>
              <a:gd name="connsiteX344" fmla="*/ 4713577 w 7467600"/>
              <a:gd name="connsiteY344" fmla="*/ 5616803 h 6858000"/>
              <a:gd name="connsiteX345" fmla="*/ 3989559 w 7467600"/>
              <a:gd name="connsiteY345" fmla="*/ 6145945 h 6858000"/>
              <a:gd name="connsiteX346" fmla="*/ 3939824 w 7467600"/>
              <a:gd name="connsiteY346" fmla="*/ 6066900 h 6858000"/>
              <a:gd name="connsiteX347" fmla="*/ 4584537 w 7467600"/>
              <a:gd name="connsiteY347" fmla="*/ 5324826 h 6858000"/>
              <a:gd name="connsiteX348" fmla="*/ 5037105 w 7467600"/>
              <a:gd name="connsiteY348" fmla="*/ 5088765 h 6858000"/>
              <a:gd name="connsiteX349" fmla="*/ 5039930 w 7467600"/>
              <a:gd name="connsiteY349" fmla="*/ 5089585 h 6858000"/>
              <a:gd name="connsiteX350" fmla="*/ 5263764 w 7467600"/>
              <a:gd name="connsiteY350" fmla="*/ 4735525 h 6858000"/>
              <a:gd name="connsiteX351" fmla="*/ 4086300 w 7467600"/>
              <a:gd name="connsiteY351" fmla="*/ 4884599 h 6858000"/>
              <a:gd name="connsiteX352" fmla="*/ 4085485 w 7467600"/>
              <a:gd name="connsiteY352" fmla="*/ 4899070 h 6858000"/>
              <a:gd name="connsiteX353" fmla="*/ 3871915 w 7467600"/>
              <a:gd name="connsiteY353" fmla="*/ 5253645 h 6858000"/>
              <a:gd name="connsiteX354" fmla="*/ 3799374 w 7467600"/>
              <a:gd name="connsiteY354" fmla="*/ 5466127 h 6858000"/>
              <a:gd name="connsiteX355" fmla="*/ 3498850 w 7467600"/>
              <a:gd name="connsiteY355" fmla="*/ 6661888 h 6858000"/>
              <a:gd name="connsiteX356" fmla="*/ 3399216 w 7467600"/>
              <a:gd name="connsiteY356" fmla="*/ 6858000 h 6858000"/>
              <a:gd name="connsiteX357" fmla="*/ 3303688 w 7467600"/>
              <a:gd name="connsiteY357" fmla="*/ 6858000 h 6858000"/>
              <a:gd name="connsiteX358" fmla="*/ 3391774 w 7467600"/>
              <a:gd name="connsiteY358" fmla="*/ 6697181 h 6858000"/>
              <a:gd name="connsiteX359" fmla="*/ 3735540 w 7467600"/>
              <a:gd name="connsiteY359" fmla="*/ 5546923 h 6858000"/>
              <a:gd name="connsiteX360" fmla="*/ 3729438 w 7467600"/>
              <a:gd name="connsiteY360" fmla="*/ 5569058 h 6858000"/>
              <a:gd name="connsiteX361" fmla="*/ 3707782 w 7467600"/>
              <a:gd name="connsiteY361" fmla="*/ 5644908 h 6858000"/>
              <a:gd name="connsiteX362" fmla="*/ 3583827 w 7467600"/>
              <a:gd name="connsiteY362" fmla="*/ 6039215 h 6858000"/>
              <a:gd name="connsiteX363" fmla="*/ 3547861 w 7467600"/>
              <a:gd name="connsiteY363" fmla="*/ 6129609 h 6858000"/>
              <a:gd name="connsiteX364" fmla="*/ 3490905 w 7467600"/>
              <a:gd name="connsiteY364" fmla="*/ 6277660 h 6858000"/>
              <a:gd name="connsiteX365" fmla="*/ 3455859 w 7467600"/>
              <a:gd name="connsiteY365" fmla="*/ 6391301 h 6858000"/>
              <a:gd name="connsiteX366" fmla="*/ 3429112 w 7467600"/>
              <a:gd name="connsiteY366" fmla="*/ 6479469 h 6858000"/>
              <a:gd name="connsiteX367" fmla="*/ 3304862 w 7467600"/>
              <a:gd name="connsiteY367" fmla="*/ 6796476 h 6858000"/>
              <a:gd name="connsiteX368" fmla="*/ 3276071 w 7467600"/>
              <a:gd name="connsiteY368" fmla="*/ 6858000 h 6858000"/>
              <a:gd name="connsiteX369" fmla="*/ 3240805 w 7467600"/>
              <a:gd name="connsiteY369" fmla="*/ 6858000 h 6858000"/>
              <a:gd name="connsiteX370" fmla="*/ 3275917 w 7467600"/>
              <a:gd name="connsiteY370" fmla="*/ 6783192 h 6858000"/>
              <a:gd name="connsiteX371" fmla="*/ 3399358 w 7467600"/>
              <a:gd name="connsiteY371" fmla="*/ 6469011 h 6858000"/>
              <a:gd name="connsiteX372" fmla="*/ 3425650 w 7467600"/>
              <a:gd name="connsiteY372" fmla="*/ 6381333 h 6858000"/>
              <a:gd name="connsiteX373" fmla="*/ 3460661 w 7467600"/>
              <a:gd name="connsiteY373" fmla="*/ 6266763 h 6858000"/>
              <a:gd name="connsiteX374" fmla="*/ 3518021 w 7467600"/>
              <a:gd name="connsiteY374" fmla="*/ 6117298 h 6858000"/>
              <a:gd name="connsiteX375" fmla="*/ 3554035 w 7467600"/>
              <a:gd name="connsiteY375" fmla="*/ 6027832 h 6858000"/>
              <a:gd name="connsiteX376" fmla="*/ 3677174 w 7467600"/>
              <a:gd name="connsiteY376" fmla="*/ 5636351 h 6858000"/>
              <a:gd name="connsiteX377" fmla="*/ 3698819 w 7467600"/>
              <a:gd name="connsiteY377" fmla="*/ 5560503 h 6858000"/>
              <a:gd name="connsiteX378" fmla="*/ 3702094 w 7467600"/>
              <a:gd name="connsiteY378" fmla="*/ 5549194 h 6858000"/>
              <a:gd name="connsiteX379" fmla="*/ 3398355 w 7467600"/>
              <a:gd name="connsiteY379" fmla="*/ 6094603 h 6858000"/>
              <a:gd name="connsiteX380" fmla="*/ 3193941 w 7467600"/>
              <a:gd name="connsiteY380" fmla="*/ 6798775 h 6858000"/>
              <a:gd name="connsiteX381" fmla="*/ 3184140 w 7467600"/>
              <a:gd name="connsiteY381" fmla="*/ 6858000 h 6858000"/>
              <a:gd name="connsiteX382" fmla="*/ 3099978 w 7467600"/>
              <a:gd name="connsiteY382" fmla="*/ 6858000 h 6858000"/>
              <a:gd name="connsiteX383" fmla="*/ 3101556 w 7467600"/>
              <a:gd name="connsiteY383" fmla="*/ 6843337 h 6858000"/>
              <a:gd name="connsiteX384" fmla="*/ 3370162 w 7467600"/>
              <a:gd name="connsiteY384" fmla="*/ 5785550 h 6858000"/>
              <a:gd name="connsiteX385" fmla="*/ 3746477 w 7467600"/>
              <a:gd name="connsiteY385" fmla="*/ 5377889 h 6858000"/>
              <a:gd name="connsiteX386" fmla="*/ 3863399 w 7467600"/>
              <a:gd name="connsiteY386" fmla="*/ 5087257 h 6858000"/>
              <a:gd name="connsiteX387" fmla="*/ 3968712 w 7467600"/>
              <a:gd name="connsiteY387" fmla="*/ 4913989 h 6858000"/>
              <a:gd name="connsiteX388" fmla="*/ 2792390 w 7467600"/>
              <a:gd name="connsiteY388" fmla="*/ 5382974 h 6858000"/>
              <a:gd name="connsiteX389" fmla="*/ 2714982 w 7467600"/>
              <a:gd name="connsiteY389" fmla="*/ 5427051 h 6858000"/>
              <a:gd name="connsiteX390" fmla="*/ 2813361 w 7467600"/>
              <a:gd name="connsiteY390" fmla="*/ 6023912 h 6858000"/>
              <a:gd name="connsiteX391" fmla="*/ 2688430 w 7467600"/>
              <a:gd name="connsiteY391" fmla="*/ 6801564 h 6858000"/>
              <a:gd name="connsiteX392" fmla="*/ 2629626 w 7467600"/>
              <a:gd name="connsiteY392" fmla="*/ 6763394 h 6858000"/>
              <a:gd name="connsiteX393" fmla="*/ 2565328 w 7467600"/>
              <a:gd name="connsiteY393" fmla="*/ 5516399 h 6858000"/>
              <a:gd name="connsiteX394" fmla="*/ 1922999 w 7467600"/>
              <a:gd name="connsiteY394" fmla="*/ 5980343 h 6858000"/>
              <a:gd name="connsiteX395" fmla="*/ 1950261 w 7467600"/>
              <a:gd name="connsiteY395" fmla="*/ 6405858 h 6858000"/>
              <a:gd name="connsiteX396" fmla="*/ 2365554 w 7467600"/>
              <a:gd name="connsiteY396" fmla="*/ 6759107 h 6858000"/>
              <a:gd name="connsiteX397" fmla="*/ 2424142 w 7467600"/>
              <a:gd name="connsiteY397" fmla="*/ 6858000 h 6858000"/>
              <a:gd name="connsiteX398" fmla="*/ 2395994 w 7467600"/>
              <a:gd name="connsiteY398" fmla="*/ 6858000 h 6858000"/>
              <a:gd name="connsiteX399" fmla="*/ 2392863 w 7467600"/>
              <a:gd name="connsiteY399" fmla="*/ 6852964 h 6858000"/>
              <a:gd name="connsiteX400" fmla="*/ 2017589 w 7467600"/>
              <a:gd name="connsiteY400" fmla="*/ 6493982 h 6858000"/>
              <a:gd name="connsiteX401" fmla="*/ 2147336 w 7467600"/>
              <a:gd name="connsiteY401" fmla="*/ 6594052 h 6858000"/>
              <a:gd name="connsiteX402" fmla="*/ 2207047 w 7467600"/>
              <a:gd name="connsiteY402" fmla="*/ 6654540 h 6858000"/>
              <a:gd name="connsiteX403" fmla="*/ 2299106 w 7467600"/>
              <a:gd name="connsiteY403" fmla="*/ 6778931 h 6858000"/>
              <a:gd name="connsiteX404" fmla="*/ 2314430 w 7467600"/>
              <a:gd name="connsiteY404" fmla="*/ 6801144 h 6858000"/>
              <a:gd name="connsiteX405" fmla="*/ 2352406 w 7467600"/>
              <a:gd name="connsiteY405" fmla="*/ 6858000 h 6858000"/>
              <a:gd name="connsiteX406" fmla="*/ 2314492 w 7467600"/>
              <a:gd name="connsiteY406" fmla="*/ 6858000 h 6858000"/>
              <a:gd name="connsiteX407" fmla="*/ 2288095 w 7467600"/>
              <a:gd name="connsiteY407" fmla="*/ 6818030 h 6858000"/>
              <a:gd name="connsiteX408" fmla="*/ 2272768 w 7467600"/>
              <a:gd name="connsiteY408" fmla="*/ 6795822 h 6858000"/>
              <a:gd name="connsiteX409" fmla="*/ 2182715 w 7467600"/>
              <a:gd name="connsiteY409" fmla="*/ 6675071 h 6858000"/>
              <a:gd name="connsiteX410" fmla="*/ 2032061 w 7467600"/>
              <a:gd name="connsiteY410" fmla="*/ 6541380 h 6858000"/>
              <a:gd name="connsiteX411" fmla="*/ 2257220 w 7467600"/>
              <a:gd name="connsiteY411" fmla="*/ 6826257 h 6858000"/>
              <a:gd name="connsiteX412" fmla="*/ 2281324 w 7467600"/>
              <a:gd name="connsiteY412" fmla="*/ 6858000 h 6858000"/>
              <a:gd name="connsiteX413" fmla="*/ 2242860 w 7467600"/>
              <a:gd name="connsiteY413" fmla="*/ 6858000 h 6858000"/>
              <a:gd name="connsiteX414" fmla="*/ 2232818 w 7467600"/>
              <a:gd name="connsiteY414" fmla="*/ 6844926 h 6858000"/>
              <a:gd name="connsiteX415" fmla="*/ 1990172 w 7467600"/>
              <a:gd name="connsiteY415" fmla="*/ 6542121 h 6858000"/>
              <a:gd name="connsiteX416" fmla="*/ 2124090 w 7467600"/>
              <a:gd name="connsiteY416" fmla="*/ 6761017 h 6858000"/>
              <a:gd name="connsiteX417" fmla="*/ 2200380 w 7467600"/>
              <a:gd name="connsiteY417" fmla="*/ 6858000 h 6858000"/>
              <a:gd name="connsiteX418" fmla="*/ 2147507 w 7467600"/>
              <a:gd name="connsiteY418" fmla="*/ 6858000 h 6858000"/>
              <a:gd name="connsiteX419" fmla="*/ 2070668 w 7467600"/>
              <a:gd name="connsiteY419" fmla="*/ 6761520 h 6858000"/>
              <a:gd name="connsiteX420" fmla="*/ 1975142 w 7467600"/>
              <a:gd name="connsiteY420" fmla="*/ 6585570 h 6858000"/>
              <a:gd name="connsiteX421" fmla="*/ 2050035 w 7467600"/>
              <a:gd name="connsiteY421" fmla="*/ 6813345 h 6858000"/>
              <a:gd name="connsiteX422" fmla="*/ 2063025 w 7467600"/>
              <a:gd name="connsiteY422" fmla="*/ 6858000 h 6858000"/>
              <a:gd name="connsiteX423" fmla="*/ 2021675 w 7467600"/>
              <a:gd name="connsiteY423" fmla="*/ 6858000 h 6858000"/>
              <a:gd name="connsiteX424" fmla="*/ 2019308 w 7467600"/>
              <a:gd name="connsiteY424" fmla="*/ 6847118 h 6858000"/>
              <a:gd name="connsiteX425" fmla="*/ 1938835 w 7467600"/>
              <a:gd name="connsiteY425" fmla="*/ 6551160 h 6858000"/>
              <a:gd name="connsiteX426" fmla="*/ 1953230 w 7467600"/>
              <a:gd name="connsiteY426" fmla="*/ 6759699 h 6858000"/>
              <a:gd name="connsiteX427" fmla="*/ 1956763 w 7467600"/>
              <a:gd name="connsiteY427" fmla="*/ 6778191 h 6858000"/>
              <a:gd name="connsiteX428" fmla="*/ 1967925 w 7467600"/>
              <a:gd name="connsiteY428" fmla="*/ 6858000 h 6858000"/>
              <a:gd name="connsiteX429" fmla="*/ 1936622 w 7467600"/>
              <a:gd name="connsiteY429" fmla="*/ 6858000 h 6858000"/>
              <a:gd name="connsiteX430" fmla="*/ 1926261 w 7467600"/>
              <a:gd name="connsiteY430" fmla="*/ 6784064 h 6858000"/>
              <a:gd name="connsiteX431" fmla="*/ 1922724 w 7467600"/>
              <a:gd name="connsiteY431" fmla="*/ 6765577 h 6858000"/>
              <a:gd name="connsiteX432" fmla="*/ 1904650 w 7467600"/>
              <a:gd name="connsiteY432" fmla="*/ 6639616 h 6858000"/>
              <a:gd name="connsiteX433" fmla="*/ 1885273 w 7467600"/>
              <a:gd name="connsiteY433" fmla="*/ 6858000 h 6858000"/>
              <a:gd name="connsiteX434" fmla="*/ 1854363 w 7467600"/>
              <a:gd name="connsiteY434" fmla="*/ 6858000 h 6858000"/>
              <a:gd name="connsiteX435" fmla="*/ 1880391 w 7467600"/>
              <a:gd name="connsiteY435" fmla="*/ 6603796 h 6858000"/>
              <a:gd name="connsiteX436" fmla="*/ 1818273 w 7467600"/>
              <a:gd name="connsiteY436" fmla="*/ 6715729 h 6858000"/>
              <a:gd name="connsiteX437" fmla="*/ 1794691 w 7467600"/>
              <a:gd name="connsiteY437" fmla="*/ 6843239 h 6858000"/>
              <a:gd name="connsiteX438" fmla="*/ 1794914 w 7467600"/>
              <a:gd name="connsiteY438" fmla="*/ 6858000 h 6858000"/>
              <a:gd name="connsiteX439" fmla="*/ 1746128 w 7467600"/>
              <a:gd name="connsiteY439" fmla="*/ 6858000 h 6858000"/>
              <a:gd name="connsiteX440" fmla="*/ 1753934 w 7467600"/>
              <a:gd name="connsiteY440" fmla="*/ 6724796 h 6858000"/>
              <a:gd name="connsiteX441" fmla="*/ 1792053 w 7467600"/>
              <a:gd name="connsiteY441" fmla="*/ 6572396 h 6858000"/>
              <a:gd name="connsiteX442" fmla="*/ 1862248 w 7467600"/>
              <a:gd name="connsiteY442" fmla="*/ 6266397 h 6858000"/>
              <a:gd name="connsiteX443" fmla="*/ 1862250 w 7467600"/>
              <a:gd name="connsiteY443" fmla="*/ 6033531 h 6858000"/>
              <a:gd name="connsiteX444" fmla="*/ 1211999 w 7467600"/>
              <a:gd name="connsiteY444" fmla="*/ 6683610 h 6858000"/>
              <a:gd name="connsiteX445" fmla="*/ 1213266 w 7467600"/>
              <a:gd name="connsiteY445" fmla="*/ 6691947 h 6858000"/>
              <a:gd name="connsiteX446" fmla="*/ 1203370 w 7467600"/>
              <a:gd name="connsiteY446" fmla="*/ 6850676 h 6858000"/>
              <a:gd name="connsiteX447" fmla="*/ 1203671 w 7467600"/>
              <a:gd name="connsiteY447" fmla="*/ 6858000 h 6858000"/>
              <a:gd name="connsiteX448" fmla="*/ 1143180 w 7467600"/>
              <a:gd name="connsiteY448" fmla="*/ 6858000 h 6858000"/>
              <a:gd name="connsiteX449" fmla="*/ 1142176 w 7467600"/>
              <a:gd name="connsiteY449" fmla="*/ 6766045 h 6858000"/>
              <a:gd name="connsiteX450" fmla="*/ 1067484 w 7467600"/>
              <a:gd name="connsiteY450" fmla="*/ 6858000 h 6858000"/>
              <a:gd name="connsiteX451" fmla="*/ 953928 w 7467600"/>
              <a:gd name="connsiteY451" fmla="*/ 6858000 h 6858000"/>
              <a:gd name="connsiteX452" fmla="*/ 959715 w 7467600"/>
              <a:gd name="connsiteY452" fmla="*/ 6850185 h 6858000"/>
              <a:gd name="connsiteX453" fmla="*/ 1483788 w 7467600"/>
              <a:gd name="connsiteY453" fmla="*/ 6259174 h 6858000"/>
              <a:gd name="connsiteX454" fmla="*/ 1100671 w 7467600"/>
              <a:gd name="connsiteY454" fmla="*/ 6252137 h 6858000"/>
              <a:gd name="connsiteX455" fmla="*/ 1090144 w 7467600"/>
              <a:gd name="connsiteY455" fmla="*/ 6256748 h 6858000"/>
              <a:gd name="connsiteX456" fmla="*/ 1095872 w 7467600"/>
              <a:gd name="connsiteY456" fmla="*/ 6271892 h 6858000"/>
              <a:gd name="connsiteX457" fmla="*/ 262785 w 7467600"/>
              <a:gd name="connsiteY457" fmla="*/ 6845450 h 6858000"/>
              <a:gd name="connsiteX458" fmla="*/ 209968 w 7467600"/>
              <a:gd name="connsiteY458" fmla="*/ 6770713 h 6858000"/>
              <a:gd name="connsiteX459" fmla="*/ 873460 w 7467600"/>
              <a:gd name="connsiteY459" fmla="*/ 6253768 h 6858000"/>
              <a:gd name="connsiteX460" fmla="*/ 192686 w 7467600"/>
              <a:gd name="connsiteY460" fmla="*/ 5849257 h 6858000"/>
              <a:gd name="connsiteX461" fmla="*/ 4696 w 7467600"/>
              <a:gd name="connsiteY461" fmla="*/ 5697668 h 6858000"/>
              <a:gd name="connsiteX462" fmla="*/ 0 w 7467600"/>
              <a:gd name="connsiteY462" fmla="*/ 5689984 h 6858000"/>
              <a:gd name="connsiteX463" fmla="*/ 0 w 7467600"/>
              <a:gd name="connsiteY463" fmla="*/ 5513472 h 6858000"/>
              <a:gd name="connsiteX464" fmla="*/ 174101 w 7467600"/>
              <a:gd name="connsiteY464" fmla="*/ 5620277 h 6858000"/>
              <a:gd name="connsiteX465" fmla="*/ 891800 w 7467600"/>
              <a:gd name="connsiteY465" fmla="*/ 6036935 h 6858000"/>
              <a:gd name="connsiteX466" fmla="*/ 1072219 w 7467600"/>
              <a:gd name="connsiteY466" fmla="*/ 6169443 h 6858000"/>
              <a:gd name="connsiteX467" fmla="*/ 1074117 w 7467600"/>
              <a:gd name="connsiteY467" fmla="*/ 6170301 h 6858000"/>
              <a:gd name="connsiteX468" fmla="*/ 1083114 w 7467600"/>
              <a:gd name="connsiteY468" fmla="*/ 6174131 h 6858000"/>
              <a:gd name="connsiteX469" fmla="*/ 1543010 w 7467600"/>
              <a:gd name="connsiteY469" fmla="*/ 6191140 h 6858000"/>
              <a:gd name="connsiteX470" fmla="*/ 1551080 w 7467600"/>
              <a:gd name="connsiteY470" fmla="*/ 6195006 h 6858000"/>
              <a:gd name="connsiteX471" fmla="*/ 2345443 w 7467600"/>
              <a:gd name="connsiteY471" fmla="*/ 5549882 h 6858000"/>
              <a:gd name="connsiteX472" fmla="*/ 1721499 w 7467600"/>
              <a:gd name="connsiteY472" fmla="*/ 5599969 h 6858000"/>
              <a:gd name="connsiteX473" fmla="*/ 767716 w 7467600"/>
              <a:gd name="connsiteY473" fmla="*/ 5472768 h 6858000"/>
              <a:gd name="connsiteX474" fmla="*/ 722147 w 7467600"/>
              <a:gd name="connsiteY474" fmla="*/ 5393091 h 6858000"/>
              <a:gd name="connsiteX475" fmla="*/ 1485552 w 7467600"/>
              <a:gd name="connsiteY475" fmla="*/ 5313202 h 6858000"/>
              <a:gd name="connsiteX476" fmla="*/ 2143004 w 7467600"/>
              <a:gd name="connsiteY476" fmla="*/ 5402420 h 6858000"/>
              <a:gd name="connsiteX477" fmla="*/ 1933391 w 7467600"/>
              <a:gd name="connsiteY477" fmla="*/ 5156971 h 6858000"/>
              <a:gd name="connsiteX478" fmla="*/ 1827118 w 7467600"/>
              <a:gd name="connsiteY478" fmla="*/ 4968410 h 6858000"/>
              <a:gd name="connsiteX479" fmla="*/ 1837349 w 7467600"/>
              <a:gd name="connsiteY479" fmla="*/ 4956357 h 6858000"/>
              <a:gd name="connsiteX480" fmla="*/ 2162835 w 7467600"/>
              <a:gd name="connsiteY480" fmla="*/ 5187853 h 6858000"/>
              <a:gd name="connsiteX481" fmla="*/ 2257167 w 7467600"/>
              <a:gd name="connsiteY481" fmla="*/ 5462123 h 6858000"/>
              <a:gd name="connsiteX482" fmla="*/ 2261598 w 7467600"/>
              <a:gd name="connsiteY482" fmla="*/ 5467998 h 6858000"/>
              <a:gd name="connsiteX483" fmla="*/ 2437177 w 7467600"/>
              <a:gd name="connsiteY483" fmla="*/ 5479608 h 6858000"/>
              <a:gd name="connsiteX484" fmla="*/ 2445247 w 7467600"/>
              <a:gd name="connsiteY484" fmla="*/ 5483476 h 6858000"/>
              <a:gd name="connsiteX485" fmla="*/ 2743626 w 7467600"/>
              <a:gd name="connsiteY485" fmla="*/ 5304819 h 6858000"/>
              <a:gd name="connsiteX486" fmla="*/ 3048102 w 7467600"/>
              <a:gd name="connsiteY486" fmla="*/ 5150595 h 6858000"/>
              <a:gd name="connsiteX487" fmla="*/ 1799414 w 7467600"/>
              <a:gd name="connsiteY487" fmla="*/ 4694732 h 6858000"/>
              <a:gd name="connsiteX488" fmla="*/ 1771735 w 7467600"/>
              <a:gd name="connsiteY488" fmla="*/ 4619929 h 6858000"/>
              <a:gd name="connsiteX489" fmla="*/ 3104273 w 7467600"/>
              <a:gd name="connsiteY489" fmla="*/ 5076159 h 6858000"/>
              <a:gd name="connsiteX490" fmla="*/ 3113245 w 7467600"/>
              <a:gd name="connsiteY490" fmla="*/ 5090705 h 6858000"/>
              <a:gd name="connsiteX491" fmla="*/ 3126294 w 7467600"/>
              <a:gd name="connsiteY491" fmla="*/ 5114400 h 6858000"/>
              <a:gd name="connsiteX492" fmla="*/ 3937433 w 7467600"/>
              <a:gd name="connsiteY492" fmla="*/ 4830473 h 6858000"/>
              <a:gd name="connsiteX493" fmla="*/ 3590475 w 7467600"/>
              <a:gd name="connsiteY493" fmla="*/ 4597974 h 6858000"/>
              <a:gd name="connsiteX494" fmla="*/ 3100264 w 7467600"/>
              <a:gd name="connsiteY494" fmla="*/ 4579845 h 6858000"/>
              <a:gd name="connsiteX495" fmla="*/ 2183576 w 7467600"/>
              <a:gd name="connsiteY495" fmla="*/ 4227150 h 6858000"/>
              <a:gd name="connsiteX496" fmla="*/ 2151029 w 7467600"/>
              <a:gd name="connsiteY496" fmla="*/ 4146947 h 6858000"/>
              <a:gd name="connsiteX497" fmla="*/ 3563434 w 7467600"/>
              <a:gd name="connsiteY497" fmla="*/ 4469115 h 6858000"/>
              <a:gd name="connsiteX498" fmla="*/ 3177952 w 7467600"/>
              <a:gd name="connsiteY498" fmla="*/ 3657386 h 6858000"/>
              <a:gd name="connsiteX499" fmla="*/ 3189263 w 7467600"/>
              <a:gd name="connsiteY499" fmla="*/ 3625726 h 6858000"/>
              <a:gd name="connsiteX500" fmla="*/ 3560912 w 7467600"/>
              <a:gd name="connsiteY500" fmla="*/ 4079863 h 6858000"/>
              <a:gd name="connsiteX501" fmla="*/ 3626636 w 7467600"/>
              <a:gd name="connsiteY501" fmla="*/ 4512230 h 6858000"/>
              <a:gd name="connsiteX502" fmla="*/ 3653088 w 7467600"/>
              <a:gd name="connsiteY502" fmla="*/ 4521417 h 6858000"/>
              <a:gd name="connsiteX503" fmla="*/ 3988128 w 7467600"/>
              <a:gd name="connsiteY503" fmla="*/ 4817267 h 6858000"/>
              <a:gd name="connsiteX504" fmla="*/ 4830582 w 7467600"/>
              <a:gd name="connsiteY504" fmla="*/ 4676000 h 6858000"/>
              <a:gd name="connsiteX505" fmla="*/ 4830100 w 7467600"/>
              <a:gd name="connsiteY505" fmla="*/ 4675554 h 6858000"/>
              <a:gd name="connsiteX506" fmla="*/ 4036318 w 7467600"/>
              <a:gd name="connsiteY506" fmla="*/ 4147013 h 6858000"/>
              <a:gd name="connsiteX507" fmla="*/ 3432098 w 7467600"/>
              <a:gd name="connsiteY507" fmla="*/ 3537312 h 6858000"/>
              <a:gd name="connsiteX508" fmla="*/ 3446761 w 7467600"/>
              <a:gd name="connsiteY508" fmla="*/ 3461278 h 6858000"/>
              <a:gd name="connsiteX509" fmla="*/ 4419733 w 7467600"/>
              <a:gd name="connsiteY509" fmla="*/ 3963555 h 6858000"/>
              <a:gd name="connsiteX510" fmla="*/ 4781371 w 7467600"/>
              <a:gd name="connsiteY510" fmla="*/ 4458604 h 6858000"/>
              <a:gd name="connsiteX511" fmla="*/ 4780440 w 7467600"/>
              <a:gd name="connsiteY511" fmla="*/ 4470290 h 6858000"/>
              <a:gd name="connsiteX512" fmla="*/ 4898954 w 7467600"/>
              <a:gd name="connsiteY512" fmla="*/ 4662092 h 6858000"/>
              <a:gd name="connsiteX513" fmla="*/ 4900699 w 7467600"/>
              <a:gd name="connsiteY513" fmla="*/ 4670867 h 6858000"/>
              <a:gd name="connsiteX514" fmla="*/ 5714511 w 7467600"/>
              <a:gd name="connsiteY514" fmla="*/ 4663483 h 6858000"/>
              <a:gd name="connsiteX515" fmla="*/ 5464793 w 7467600"/>
              <a:gd name="connsiteY515" fmla="*/ 4393556 h 6858000"/>
              <a:gd name="connsiteX516" fmla="*/ 5461897 w 7467600"/>
              <a:gd name="connsiteY516" fmla="*/ 4390879 h 6858000"/>
              <a:gd name="connsiteX517" fmla="*/ 4294126 w 7467600"/>
              <a:gd name="connsiteY517" fmla="*/ 3303048 h 6858000"/>
              <a:gd name="connsiteX518" fmla="*/ 4305321 w 7467600"/>
              <a:gd name="connsiteY518" fmla="*/ 3256953 h 6858000"/>
              <a:gd name="connsiteX519" fmla="*/ 4949299 w 7467600"/>
              <a:gd name="connsiteY519" fmla="*/ 3766336 h 6858000"/>
              <a:gd name="connsiteX520" fmla="*/ 5291452 w 7467600"/>
              <a:gd name="connsiteY520" fmla="*/ 4076801 h 6858000"/>
              <a:gd name="connsiteX521" fmla="*/ 5434998 w 7467600"/>
              <a:gd name="connsiteY521" fmla="*/ 4254100 h 6858000"/>
              <a:gd name="connsiteX522" fmla="*/ 5351015 w 7467600"/>
              <a:gd name="connsiteY522" fmla="*/ 3760989 h 6858000"/>
              <a:gd name="connsiteX523" fmla="*/ 5413780 w 7467600"/>
              <a:gd name="connsiteY523" fmla="*/ 2966265 h 6858000"/>
              <a:gd name="connsiteX524" fmla="*/ 5425627 w 7467600"/>
              <a:gd name="connsiteY524" fmla="*/ 2954192 h 6858000"/>
              <a:gd name="connsiteX525" fmla="*/ 6604735 w 7467600"/>
              <a:gd name="connsiteY525" fmla="*/ 2041381 h 6858000"/>
              <a:gd name="connsiteX526" fmla="*/ 7204487 w 7467600"/>
              <a:gd name="connsiteY526" fmla="*/ 2742112 h 6858000"/>
              <a:gd name="connsiteX527" fmla="*/ 7131592 w 7467600"/>
              <a:gd name="connsiteY527" fmla="*/ 2672096 h 6858000"/>
              <a:gd name="connsiteX528" fmla="*/ 6996344 w 7467600"/>
              <a:gd name="connsiteY528" fmla="*/ 2518310 h 6858000"/>
              <a:gd name="connsiteX529" fmla="*/ 6735495 w 7467600"/>
              <a:gd name="connsiteY529" fmla="*/ 2196890 h 6858000"/>
              <a:gd name="connsiteX530" fmla="*/ 6721901 w 7467600"/>
              <a:gd name="connsiteY530" fmla="*/ 2179274 h 6858000"/>
              <a:gd name="connsiteX531" fmla="*/ 6604735 w 7467600"/>
              <a:gd name="connsiteY531" fmla="*/ 2041381 h 6858000"/>
              <a:gd name="connsiteX532" fmla="*/ 6591670 w 7467600"/>
              <a:gd name="connsiteY532" fmla="*/ 1988277 h 6858000"/>
              <a:gd name="connsiteX533" fmla="*/ 6747349 w 7467600"/>
              <a:gd name="connsiteY533" fmla="*/ 2160069 h 6858000"/>
              <a:gd name="connsiteX534" fmla="*/ 6760943 w 7467600"/>
              <a:gd name="connsiteY534" fmla="*/ 2177686 h 6858000"/>
              <a:gd name="connsiteX535" fmla="*/ 7021065 w 7467600"/>
              <a:gd name="connsiteY535" fmla="*/ 2498102 h 6858000"/>
              <a:gd name="connsiteX536" fmla="*/ 7155223 w 7467600"/>
              <a:gd name="connsiteY536" fmla="*/ 2650386 h 6858000"/>
              <a:gd name="connsiteX537" fmla="*/ 7203167 w 7467600"/>
              <a:gd name="connsiteY537" fmla="*/ 2697288 h 6858000"/>
              <a:gd name="connsiteX538" fmla="*/ 6937703 w 7467600"/>
              <a:gd name="connsiteY538" fmla="*/ 2321981 h 6858000"/>
              <a:gd name="connsiteX539" fmla="*/ 6591670 w 7467600"/>
              <a:gd name="connsiteY539" fmla="*/ 1988277 h 6858000"/>
              <a:gd name="connsiteX540" fmla="*/ 5798671 w 7467600"/>
              <a:gd name="connsiteY540" fmla="*/ 1981601 h 6858000"/>
              <a:gd name="connsiteX541" fmla="*/ 5754709 w 7467600"/>
              <a:gd name="connsiteY541" fmla="*/ 2071454 h 6858000"/>
              <a:gd name="connsiteX542" fmla="*/ 5763044 w 7467600"/>
              <a:gd name="connsiteY542" fmla="*/ 2842206 h 6858000"/>
              <a:gd name="connsiteX543" fmla="*/ 5764974 w 7467600"/>
              <a:gd name="connsiteY543" fmla="*/ 2799609 h 6858000"/>
              <a:gd name="connsiteX544" fmla="*/ 5767665 w 7467600"/>
              <a:gd name="connsiteY544" fmla="*/ 2666409 h 6858000"/>
              <a:gd name="connsiteX545" fmla="*/ 5763055 w 7467600"/>
              <a:gd name="connsiteY545" fmla="*/ 2579705 h 6858000"/>
              <a:gd name="connsiteX546" fmla="*/ 5758079 w 7467600"/>
              <a:gd name="connsiteY546" fmla="*/ 2492508 h 6858000"/>
              <a:gd name="connsiteX547" fmla="*/ 5779325 w 7467600"/>
              <a:gd name="connsiteY547" fmla="*/ 2197069 h 6858000"/>
              <a:gd name="connsiteX548" fmla="*/ 5798671 w 7467600"/>
              <a:gd name="connsiteY548" fmla="*/ 1981601 h 6858000"/>
              <a:gd name="connsiteX549" fmla="*/ 5829202 w 7467600"/>
              <a:gd name="connsiteY549" fmla="*/ 1971679 h 6858000"/>
              <a:gd name="connsiteX550" fmla="*/ 5809558 w 7467600"/>
              <a:gd name="connsiteY550" fmla="*/ 2198043 h 6858000"/>
              <a:gd name="connsiteX551" fmla="*/ 5788653 w 7467600"/>
              <a:gd name="connsiteY551" fmla="*/ 2489430 h 6858000"/>
              <a:gd name="connsiteX552" fmla="*/ 5793439 w 7467600"/>
              <a:gd name="connsiteY552" fmla="*/ 2575235 h 6858000"/>
              <a:gd name="connsiteX553" fmla="*/ 5796837 w 7467600"/>
              <a:gd name="connsiteY553" fmla="*/ 2637633 h 6858000"/>
              <a:gd name="connsiteX554" fmla="*/ 5818614 w 7467600"/>
              <a:gd name="connsiteY554" fmla="*/ 2473055 h 6858000"/>
              <a:gd name="connsiteX555" fmla="*/ 5829202 w 7467600"/>
              <a:gd name="connsiteY555" fmla="*/ 1971679 h 6858000"/>
              <a:gd name="connsiteX556" fmla="*/ 5911389 w 7467600"/>
              <a:gd name="connsiteY556" fmla="*/ 1898371 h 6858000"/>
              <a:gd name="connsiteX557" fmla="*/ 6237627 w 7467600"/>
              <a:gd name="connsiteY557" fmla="*/ 2231921 h 6858000"/>
              <a:gd name="connsiteX558" fmla="*/ 5911389 w 7467600"/>
              <a:gd name="connsiteY558" fmla="*/ 1898371 h 6858000"/>
              <a:gd name="connsiteX559" fmla="*/ 6944437 w 7467600"/>
              <a:gd name="connsiteY559" fmla="*/ 1575402 h 6858000"/>
              <a:gd name="connsiteX560" fmla="*/ 6304730 w 7467600"/>
              <a:gd name="connsiteY560" fmla="*/ 1766654 h 6858000"/>
              <a:gd name="connsiteX561" fmla="*/ 6944437 w 7467600"/>
              <a:gd name="connsiteY561" fmla="*/ 1575402 h 6858000"/>
              <a:gd name="connsiteX562" fmla="*/ 7019523 w 7467600"/>
              <a:gd name="connsiteY562" fmla="*/ 1519450 h 6858000"/>
              <a:gd name="connsiteX563" fmla="*/ 6298091 w 7467600"/>
              <a:gd name="connsiteY563" fmla="*/ 1737122 h 6858000"/>
              <a:gd name="connsiteX564" fmla="*/ 7019523 w 7467600"/>
              <a:gd name="connsiteY564" fmla="*/ 1519450 h 6858000"/>
              <a:gd name="connsiteX565" fmla="*/ 2399523 w 7467600"/>
              <a:gd name="connsiteY565" fmla="*/ 1428234 h 6858000"/>
              <a:gd name="connsiteX566" fmla="*/ 2224982 w 7467600"/>
              <a:gd name="connsiteY566" fmla="*/ 1826201 h 6858000"/>
              <a:gd name="connsiteX567" fmla="*/ 2096099 w 7467600"/>
              <a:gd name="connsiteY567" fmla="*/ 2345900 h 6858000"/>
              <a:gd name="connsiteX568" fmla="*/ 2283317 w 7467600"/>
              <a:gd name="connsiteY568" fmla="*/ 1796925 h 6858000"/>
              <a:gd name="connsiteX569" fmla="*/ 2399523 w 7467600"/>
              <a:gd name="connsiteY569" fmla="*/ 1428234 h 6858000"/>
              <a:gd name="connsiteX570" fmla="*/ 2448558 w 7467600"/>
              <a:gd name="connsiteY570" fmla="*/ 1373435 h 6858000"/>
              <a:gd name="connsiteX571" fmla="*/ 2312521 w 7467600"/>
              <a:gd name="connsiteY571" fmla="*/ 1806140 h 6858000"/>
              <a:gd name="connsiteX572" fmla="*/ 2127533 w 7467600"/>
              <a:gd name="connsiteY572" fmla="*/ 2348380 h 6858000"/>
              <a:gd name="connsiteX573" fmla="*/ 2358080 w 7467600"/>
              <a:gd name="connsiteY573" fmla="*/ 1866134 h 6858000"/>
              <a:gd name="connsiteX574" fmla="*/ 2407436 w 7467600"/>
              <a:gd name="connsiteY574" fmla="*/ 1651070 h 6858000"/>
              <a:gd name="connsiteX575" fmla="*/ 2448558 w 7467600"/>
              <a:gd name="connsiteY575" fmla="*/ 1373435 h 6858000"/>
              <a:gd name="connsiteX576" fmla="*/ 278707 w 7467600"/>
              <a:gd name="connsiteY576" fmla="*/ 1352270 h 6858000"/>
              <a:gd name="connsiteX577" fmla="*/ 321570 w 7467600"/>
              <a:gd name="connsiteY577" fmla="*/ 1861610 h 6858000"/>
              <a:gd name="connsiteX578" fmla="*/ 294281 w 7467600"/>
              <a:gd name="connsiteY578" fmla="*/ 1440658 h 6858000"/>
              <a:gd name="connsiteX579" fmla="*/ 278707 w 7467600"/>
              <a:gd name="connsiteY579" fmla="*/ 1352270 h 6858000"/>
              <a:gd name="connsiteX580" fmla="*/ 1423821 w 7467600"/>
              <a:gd name="connsiteY580" fmla="*/ 1351958 h 6858000"/>
              <a:gd name="connsiteX581" fmla="*/ 1638521 w 7467600"/>
              <a:gd name="connsiteY581" fmla="*/ 1908470 h 6858000"/>
              <a:gd name="connsiteX582" fmla="*/ 1754199 w 7467600"/>
              <a:gd name="connsiteY582" fmla="*/ 2149284 h 6858000"/>
              <a:gd name="connsiteX583" fmla="*/ 1908359 w 7467600"/>
              <a:gd name="connsiteY583" fmla="*/ 2364988 h 6858000"/>
              <a:gd name="connsiteX584" fmla="*/ 1647661 w 7467600"/>
              <a:gd name="connsiteY584" fmla="*/ 1825945 h 6858000"/>
              <a:gd name="connsiteX585" fmla="*/ 1423821 w 7467600"/>
              <a:gd name="connsiteY585" fmla="*/ 1351958 h 6858000"/>
              <a:gd name="connsiteX586" fmla="*/ 1431890 w 7467600"/>
              <a:gd name="connsiteY586" fmla="*/ 1306475 h 6858000"/>
              <a:gd name="connsiteX587" fmla="*/ 1507597 w 7467600"/>
              <a:gd name="connsiteY587" fmla="*/ 1446132 h 6858000"/>
              <a:gd name="connsiteX588" fmla="*/ 1674586 w 7467600"/>
              <a:gd name="connsiteY588" fmla="*/ 1813832 h 6858000"/>
              <a:gd name="connsiteX589" fmla="*/ 1815950 w 7467600"/>
              <a:gd name="connsiteY589" fmla="*/ 2128564 h 6858000"/>
              <a:gd name="connsiteX590" fmla="*/ 1984242 w 7467600"/>
              <a:gd name="connsiteY590" fmla="*/ 2430829 h 6858000"/>
              <a:gd name="connsiteX591" fmla="*/ 2014023 w 7467600"/>
              <a:gd name="connsiteY591" fmla="*/ 2450995 h 6858000"/>
              <a:gd name="connsiteX592" fmla="*/ 1747337 w 7467600"/>
              <a:gd name="connsiteY592" fmla="*/ 1855264 h 6858000"/>
              <a:gd name="connsiteX593" fmla="*/ 1533749 w 7467600"/>
              <a:gd name="connsiteY593" fmla="*/ 1478656 h 6858000"/>
              <a:gd name="connsiteX594" fmla="*/ 1431890 w 7467600"/>
              <a:gd name="connsiteY594" fmla="*/ 1306475 h 6858000"/>
              <a:gd name="connsiteX595" fmla="*/ 5052692 w 7467600"/>
              <a:gd name="connsiteY595" fmla="*/ 1292994 h 6858000"/>
              <a:gd name="connsiteX596" fmla="*/ 5200661 w 7467600"/>
              <a:gd name="connsiteY596" fmla="*/ 1635186 h 6858000"/>
              <a:gd name="connsiteX597" fmla="*/ 5297138 w 7467600"/>
              <a:gd name="connsiteY597" fmla="*/ 1906351 h 6858000"/>
              <a:gd name="connsiteX598" fmla="*/ 5052692 w 7467600"/>
              <a:gd name="connsiteY598" fmla="*/ 1292994 h 6858000"/>
              <a:gd name="connsiteX599" fmla="*/ 5009948 w 7467600"/>
              <a:gd name="connsiteY599" fmla="*/ 1273619 h 6858000"/>
              <a:gd name="connsiteX600" fmla="*/ 5121777 w 7467600"/>
              <a:gd name="connsiteY600" fmla="*/ 1654213 h 6858000"/>
              <a:gd name="connsiteX601" fmla="*/ 5293545 w 7467600"/>
              <a:gd name="connsiteY601" fmla="*/ 2072247 h 6858000"/>
              <a:gd name="connsiteX602" fmla="*/ 5294042 w 7467600"/>
              <a:gd name="connsiteY602" fmla="*/ 2065019 h 6858000"/>
              <a:gd name="connsiteX603" fmla="*/ 5171936 w 7467600"/>
              <a:gd name="connsiteY603" fmla="*/ 1647613 h 6858000"/>
              <a:gd name="connsiteX604" fmla="*/ 5009948 w 7467600"/>
              <a:gd name="connsiteY604" fmla="*/ 1273619 h 6858000"/>
              <a:gd name="connsiteX605" fmla="*/ 655236 w 7467600"/>
              <a:gd name="connsiteY605" fmla="*/ 1268632 h 6858000"/>
              <a:gd name="connsiteX606" fmla="*/ 839521 w 7467600"/>
              <a:gd name="connsiteY606" fmla="*/ 1685315 h 6858000"/>
              <a:gd name="connsiteX607" fmla="*/ 1109416 w 7467600"/>
              <a:gd name="connsiteY607" fmla="*/ 2061663 h 6858000"/>
              <a:gd name="connsiteX608" fmla="*/ 1298300 w 7467600"/>
              <a:gd name="connsiteY608" fmla="*/ 2247742 h 6858000"/>
              <a:gd name="connsiteX609" fmla="*/ 1125871 w 7467600"/>
              <a:gd name="connsiteY609" fmla="*/ 1989513 h 6858000"/>
              <a:gd name="connsiteX610" fmla="*/ 981574 w 7467600"/>
              <a:gd name="connsiteY610" fmla="*/ 1783157 h 6858000"/>
              <a:gd name="connsiteX611" fmla="*/ 922198 w 7467600"/>
              <a:gd name="connsiteY611" fmla="*/ 1677437 h 6858000"/>
              <a:gd name="connsiteX612" fmla="*/ 869293 w 7467600"/>
              <a:gd name="connsiteY612" fmla="*/ 1583214 h 6858000"/>
              <a:gd name="connsiteX613" fmla="*/ 751431 w 7467600"/>
              <a:gd name="connsiteY613" fmla="*/ 1405731 h 6858000"/>
              <a:gd name="connsiteX614" fmla="*/ 655236 w 7467600"/>
              <a:gd name="connsiteY614" fmla="*/ 1268632 h 6858000"/>
              <a:gd name="connsiteX615" fmla="*/ 6516292 w 7467600"/>
              <a:gd name="connsiteY615" fmla="*/ 1263064 h 6858000"/>
              <a:gd name="connsiteX616" fmla="*/ 5736320 w 7467600"/>
              <a:gd name="connsiteY616" fmla="*/ 1501803 h 6858000"/>
              <a:gd name="connsiteX617" fmla="*/ 6516292 w 7467600"/>
              <a:gd name="connsiteY617" fmla="*/ 1263064 h 6858000"/>
              <a:gd name="connsiteX618" fmla="*/ 291466 w 7467600"/>
              <a:gd name="connsiteY618" fmla="*/ 1250369 h 6858000"/>
              <a:gd name="connsiteX619" fmla="*/ 323180 w 7467600"/>
              <a:gd name="connsiteY619" fmla="*/ 1435283 h 6858000"/>
              <a:gd name="connsiteX620" fmla="*/ 349381 w 7467600"/>
              <a:gd name="connsiteY620" fmla="*/ 1875041 h 6858000"/>
              <a:gd name="connsiteX621" fmla="*/ 374363 w 7467600"/>
              <a:gd name="connsiteY621" fmla="*/ 1506494 h 6858000"/>
              <a:gd name="connsiteX622" fmla="*/ 302168 w 7467600"/>
              <a:gd name="connsiteY622" fmla="*/ 1274495 h 6858000"/>
              <a:gd name="connsiteX623" fmla="*/ 291466 w 7467600"/>
              <a:gd name="connsiteY623" fmla="*/ 1250369 h 6858000"/>
              <a:gd name="connsiteX624" fmla="*/ 678222 w 7467600"/>
              <a:gd name="connsiteY624" fmla="*/ 1248670 h 6858000"/>
              <a:gd name="connsiteX625" fmla="*/ 775536 w 7467600"/>
              <a:gd name="connsiteY625" fmla="*/ 1388015 h 6858000"/>
              <a:gd name="connsiteX626" fmla="*/ 894529 w 7467600"/>
              <a:gd name="connsiteY626" fmla="*/ 1567739 h 6858000"/>
              <a:gd name="connsiteX627" fmla="*/ 948000 w 7467600"/>
              <a:gd name="connsiteY627" fmla="*/ 1663088 h 6858000"/>
              <a:gd name="connsiteX628" fmla="*/ 1006812 w 7467600"/>
              <a:gd name="connsiteY628" fmla="*/ 1767683 h 6858000"/>
              <a:gd name="connsiteX629" fmla="*/ 1149133 w 7467600"/>
              <a:gd name="connsiteY629" fmla="*/ 1971513 h 6858000"/>
              <a:gd name="connsiteX630" fmla="*/ 1333952 w 7467600"/>
              <a:gd name="connsiteY630" fmla="*/ 2251620 h 6858000"/>
              <a:gd name="connsiteX631" fmla="*/ 1337329 w 7467600"/>
              <a:gd name="connsiteY631" fmla="*/ 2258350 h 6858000"/>
              <a:gd name="connsiteX632" fmla="*/ 1014726 w 7467600"/>
              <a:gd name="connsiteY632" fmla="*/ 1615556 h 6858000"/>
              <a:gd name="connsiteX633" fmla="*/ 678222 w 7467600"/>
              <a:gd name="connsiteY633" fmla="*/ 1248670 h 6858000"/>
              <a:gd name="connsiteX634" fmla="*/ 6691602 w 7467600"/>
              <a:gd name="connsiteY634" fmla="*/ 1140573 h 6858000"/>
              <a:gd name="connsiteX635" fmla="*/ 6571100 w 7467600"/>
              <a:gd name="connsiteY635" fmla="*/ 1183662 h 6858000"/>
              <a:gd name="connsiteX636" fmla="*/ 6241687 w 7467600"/>
              <a:gd name="connsiteY636" fmla="*/ 1257600 h 6858000"/>
              <a:gd name="connsiteX637" fmla="*/ 5693009 w 7467600"/>
              <a:gd name="connsiteY637" fmla="*/ 1478256 h 6858000"/>
              <a:gd name="connsiteX638" fmla="*/ 6548420 w 7467600"/>
              <a:gd name="connsiteY638" fmla="*/ 1214599 h 6858000"/>
              <a:gd name="connsiteX639" fmla="*/ 6605473 w 7467600"/>
              <a:gd name="connsiteY639" fmla="*/ 1184686 h 6858000"/>
              <a:gd name="connsiteX640" fmla="*/ 6691602 w 7467600"/>
              <a:gd name="connsiteY640" fmla="*/ 1140573 h 6858000"/>
              <a:gd name="connsiteX641" fmla="*/ 4002475 w 7467600"/>
              <a:gd name="connsiteY641" fmla="*/ 1037802 h 6858000"/>
              <a:gd name="connsiteX642" fmla="*/ 4000324 w 7467600"/>
              <a:gd name="connsiteY642" fmla="*/ 1039362 h 6858000"/>
              <a:gd name="connsiteX643" fmla="*/ 4002862 w 7467600"/>
              <a:gd name="connsiteY643" fmla="*/ 1042866 h 6858000"/>
              <a:gd name="connsiteX644" fmla="*/ 4002475 w 7467600"/>
              <a:gd name="connsiteY644" fmla="*/ 1037802 h 6858000"/>
              <a:gd name="connsiteX645" fmla="*/ 506322 w 7467600"/>
              <a:gd name="connsiteY645" fmla="*/ 1020997 h 6858000"/>
              <a:gd name="connsiteX646" fmla="*/ 533068 w 7467600"/>
              <a:gd name="connsiteY646" fmla="*/ 1029409 h 6858000"/>
              <a:gd name="connsiteX647" fmla="*/ 1232525 w 7467600"/>
              <a:gd name="connsiteY647" fmla="*/ 1804675 h 6858000"/>
              <a:gd name="connsiteX648" fmla="*/ 1388858 w 7467600"/>
              <a:gd name="connsiteY648" fmla="*/ 2368011 h 6858000"/>
              <a:gd name="connsiteX649" fmla="*/ 1384098 w 7467600"/>
              <a:gd name="connsiteY649" fmla="*/ 2378125 h 6858000"/>
              <a:gd name="connsiteX650" fmla="*/ 1425393 w 7467600"/>
              <a:gd name="connsiteY650" fmla="*/ 2589124 h 6858000"/>
              <a:gd name="connsiteX651" fmla="*/ 1424001 w 7467600"/>
              <a:gd name="connsiteY651" fmla="*/ 2597541 h 6858000"/>
              <a:gd name="connsiteX652" fmla="*/ 2152729 w 7467600"/>
              <a:gd name="connsiteY652" fmla="*/ 2864487 h 6858000"/>
              <a:gd name="connsiteX653" fmla="*/ 2020609 w 7467600"/>
              <a:gd name="connsiteY653" fmla="*/ 2539671 h 6858000"/>
              <a:gd name="connsiteX654" fmla="*/ 2018920 w 7467600"/>
              <a:gd name="connsiteY654" fmla="*/ 2536309 h 6858000"/>
              <a:gd name="connsiteX655" fmla="*/ 1342441 w 7467600"/>
              <a:gd name="connsiteY655" fmla="*/ 1173017 h 6858000"/>
              <a:gd name="connsiteX656" fmla="*/ 1367925 w 7467600"/>
              <a:gd name="connsiteY656" fmla="*/ 1135648 h 6858000"/>
              <a:gd name="connsiteX657" fmla="*/ 1771401 w 7467600"/>
              <a:gd name="connsiteY657" fmla="*/ 1806673 h 6858000"/>
              <a:gd name="connsiteX658" fmla="*/ 1972385 w 7467600"/>
              <a:gd name="connsiteY658" fmla="*/ 2198735 h 6858000"/>
              <a:gd name="connsiteX659" fmla="*/ 2040892 w 7467600"/>
              <a:gd name="connsiteY659" fmla="*/ 2405205 h 6858000"/>
              <a:gd name="connsiteX660" fmla="*/ 2131689 w 7467600"/>
              <a:gd name="connsiteY660" fmla="*/ 1936926 h 6858000"/>
              <a:gd name="connsiteX661" fmla="*/ 2454820 w 7467600"/>
              <a:gd name="connsiteY661" fmla="*/ 1248808 h 6858000"/>
              <a:gd name="connsiteX662" fmla="*/ 2492512 w 7467600"/>
              <a:gd name="connsiteY662" fmla="*/ 1302920 h 6858000"/>
              <a:gd name="connsiteX663" fmla="*/ 2081216 w 7467600"/>
              <a:gd name="connsiteY663" fmla="*/ 2527513 h 6858000"/>
              <a:gd name="connsiteX664" fmla="*/ 2081211 w 7467600"/>
              <a:gd name="connsiteY664" fmla="*/ 2528916 h 6858000"/>
              <a:gd name="connsiteX665" fmla="*/ 2199067 w 7467600"/>
              <a:gd name="connsiteY665" fmla="*/ 2884061 h 6858000"/>
              <a:gd name="connsiteX666" fmla="*/ 3192586 w 7467600"/>
              <a:gd name="connsiteY666" fmla="*/ 3411496 h 6858000"/>
              <a:gd name="connsiteX667" fmla="*/ 3182620 w 7467600"/>
              <a:gd name="connsiteY667" fmla="*/ 3483279 h 6858000"/>
              <a:gd name="connsiteX668" fmla="*/ 2435119 w 7467600"/>
              <a:gd name="connsiteY668" fmla="*/ 3080173 h 6858000"/>
              <a:gd name="connsiteX669" fmla="*/ 2410152 w 7467600"/>
              <a:gd name="connsiteY669" fmla="*/ 3063751 h 6858000"/>
              <a:gd name="connsiteX670" fmla="*/ 2408099 w 7467600"/>
              <a:gd name="connsiteY670" fmla="*/ 3064403 h 6858000"/>
              <a:gd name="connsiteX671" fmla="*/ 2407218 w 7467600"/>
              <a:gd name="connsiteY671" fmla="*/ 3070324 h 6858000"/>
              <a:gd name="connsiteX672" fmla="*/ 2380138 w 7467600"/>
              <a:gd name="connsiteY672" fmla="*/ 3099341 h 6858000"/>
              <a:gd name="connsiteX673" fmla="*/ 1765923 w 7467600"/>
              <a:gd name="connsiteY673" fmla="*/ 3581043 h 6858000"/>
              <a:gd name="connsiteX674" fmla="*/ 1702258 w 7467600"/>
              <a:gd name="connsiteY674" fmla="*/ 3612286 h 6858000"/>
              <a:gd name="connsiteX675" fmla="*/ 1538370 w 7467600"/>
              <a:gd name="connsiteY675" fmla="*/ 3811804 h 6858000"/>
              <a:gd name="connsiteX676" fmla="*/ 542867 w 7467600"/>
              <a:gd name="connsiteY676" fmla="*/ 4944092 h 6858000"/>
              <a:gd name="connsiteX677" fmla="*/ 515800 w 7467600"/>
              <a:gd name="connsiteY677" fmla="*/ 4862180 h 6858000"/>
              <a:gd name="connsiteX678" fmla="*/ 909145 w 7467600"/>
              <a:gd name="connsiteY678" fmla="*/ 4199225 h 6858000"/>
              <a:gd name="connsiteX679" fmla="*/ 1214067 w 7467600"/>
              <a:gd name="connsiteY679" fmla="*/ 3908561 h 6858000"/>
              <a:gd name="connsiteX680" fmla="*/ 640967 w 7467600"/>
              <a:gd name="connsiteY680" fmla="*/ 4105601 h 6858000"/>
              <a:gd name="connsiteX681" fmla="*/ 112563 w 7467600"/>
              <a:gd name="connsiteY681" fmla="*/ 4396952 h 6858000"/>
              <a:gd name="connsiteX682" fmla="*/ 0 w 7467600"/>
              <a:gd name="connsiteY682" fmla="*/ 4466006 h 6858000"/>
              <a:gd name="connsiteX683" fmla="*/ 0 w 7467600"/>
              <a:gd name="connsiteY683" fmla="*/ 4233763 h 6858000"/>
              <a:gd name="connsiteX684" fmla="*/ 36881 w 7467600"/>
              <a:gd name="connsiteY684" fmla="*/ 4200118 h 6858000"/>
              <a:gd name="connsiteX685" fmla="*/ 910534 w 7467600"/>
              <a:gd name="connsiteY685" fmla="*/ 3629753 h 6858000"/>
              <a:gd name="connsiteX686" fmla="*/ 1578717 w 7467600"/>
              <a:gd name="connsiteY686" fmla="*/ 3575982 h 6858000"/>
              <a:gd name="connsiteX687" fmla="*/ 2338780 w 7467600"/>
              <a:gd name="connsiteY687" fmla="*/ 3033725 h 6858000"/>
              <a:gd name="connsiteX688" fmla="*/ 1807991 w 7467600"/>
              <a:gd name="connsiteY688" fmla="*/ 2807184 h 6858000"/>
              <a:gd name="connsiteX689" fmla="*/ 1416358 w 7467600"/>
              <a:gd name="connsiteY689" fmla="*/ 3112571 h 6858000"/>
              <a:gd name="connsiteX690" fmla="*/ 939066 w 7467600"/>
              <a:gd name="connsiteY690" fmla="*/ 3378798 h 6858000"/>
              <a:gd name="connsiteX691" fmla="*/ 115099 w 7467600"/>
              <a:gd name="connsiteY691" fmla="*/ 3607650 h 6858000"/>
              <a:gd name="connsiteX692" fmla="*/ 97284 w 7467600"/>
              <a:gd name="connsiteY692" fmla="*/ 3520393 h 6858000"/>
              <a:gd name="connsiteX693" fmla="*/ 922050 w 7467600"/>
              <a:gd name="connsiteY693" fmla="*/ 3074867 h 6858000"/>
              <a:gd name="connsiteX694" fmla="*/ 1405265 w 7467600"/>
              <a:gd name="connsiteY694" fmla="*/ 3016319 h 6858000"/>
              <a:gd name="connsiteX695" fmla="*/ 1407512 w 7467600"/>
              <a:gd name="connsiteY695" fmla="*/ 3018001 h 6858000"/>
              <a:gd name="connsiteX696" fmla="*/ 1726266 w 7467600"/>
              <a:gd name="connsiteY696" fmla="*/ 2777274 h 6858000"/>
              <a:gd name="connsiteX697" fmla="*/ 625390 w 7467600"/>
              <a:gd name="connsiteY697" fmla="*/ 2514541 h 6858000"/>
              <a:gd name="connsiteX698" fmla="*/ 619799 w 7467600"/>
              <a:gd name="connsiteY698" fmla="*/ 2527180 h 6858000"/>
              <a:gd name="connsiteX699" fmla="*/ 310030 w 7467600"/>
              <a:gd name="connsiteY699" fmla="*/ 2771818 h 6858000"/>
              <a:gd name="connsiteX700" fmla="*/ 173877 w 7467600"/>
              <a:gd name="connsiteY700" fmla="*/ 2937056 h 6858000"/>
              <a:gd name="connsiteX701" fmla="*/ 77889 w 7467600"/>
              <a:gd name="connsiteY701" fmla="*/ 3138440 h 6858000"/>
              <a:gd name="connsiteX702" fmla="*/ 0 w 7467600"/>
              <a:gd name="connsiteY702" fmla="*/ 3271395 h 6858000"/>
              <a:gd name="connsiteX703" fmla="*/ 0 w 7467600"/>
              <a:gd name="connsiteY703" fmla="*/ 3153002 h 6858000"/>
              <a:gd name="connsiteX704" fmla="*/ 2386 w 7467600"/>
              <a:gd name="connsiteY704" fmla="*/ 3149203 h 6858000"/>
              <a:gd name="connsiteX705" fmla="*/ 89753 w 7467600"/>
              <a:gd name="connsiteY705" fmla="*/ 2987702 h 6858000"/>
              <a:gd name="connsiteX706" fmla="*/ 76869 w 7467600"/>
              <a:gd name="connsiteY706" fmla="*/ 3005404 h 6858000"/>
              <a:gd name="connsiteX707" fmla="*/ 32049 w 7467600"/>
              <a:gd name="connsiteY707" fmla="*/ 3065814 h 6858000"/>
              <a:gd name="connsiteX708" fmla="*/ 0 w 7467600"/>
              <a:gd name="connsiteY708" fmla="*/ 3108744 h 6858000"/>
              <a:gd name="connsiteX709" fmla="*/ 0 w 7467600"/>
              <a:gd name="connsiteY709" fmla="*/ 3058059 h 6858000"/>
              <a:gd name="connsiteX710" fmla="*/ 7610 w 7467600"/>
              <a:gd name="connsiteY710" fmla="*/ 3047889 h 6858000"/>
              <a:gd name="connsiteX711" fmla="*/ 52419 w 7467600"/>
              <a:gd name="connsiteY711" fmla="*/ 2987479 h 6858000"/>
              <a:gd name="connsiteX712" fmla="*/ 59142 w 7467600"/>
              <a:gd name="connsiteY712" fmla="*/ 2978488 h 6858000"/>
              <a:gd name="connsiteX713" fmla="*/ 0 w 7467600"/>
              <a:gd name="connsiteY713" fmla="*/ 3015334 h 6858000"/>
              <a:gd name="connsiteX714" fmla="*/ 0 w 7467600"/>
              <a:gd name="connsiteY714" fmla="*/ 2914286 h 6858000"/>
              <a:gd name="connsiteX715" fmla="*/ 36383 w 7467600"/>
              <a:gd name="connsiteY715" fmla="*/ 2901128 h 6858000"/>
              <a:gd name="connsiteX716" fmla="*/ 156329 w 7467600"/>
              <a:gd name="connsiteY716" fmla="*/ 2840533 h 6858000"/>
              <a:gd name="connsiteX717" fmla="*/ 358355 w 7467600"/>
              <a:gd name="connsiteY717" fmla="*/ 2620471 h 6858000"/>
              <a:gd name="connsiteX718" fmla="*/ 510577 w 7467600"/>
              <a:gd name="connsiteY718" fmla="*/ 2501244 h 6858000"/>
              <a:gd name="connsiteX719" fmla="*/ 211967 w 7467600"/>
              <a:gd name="connsiteY719" fmla="*/ 2479171 h 6858000"/>
              <a:gd name="connsiteX720" fmla="*/ 0 w 7467600"/>
              <a:gd name="connsiteY720" fmla="*/ 2476398 h 6858000"/>
              <a:gd name="connsiteX721" fmla="*/ 0 w 7467600"/>
              <a:gd name="connsiteY721" fmla="*/ 2389189 h 6858000"/>
              <a:gd name="connsiteX722" fmla="*/ 103062 w 7467600"/>
              <a:gd name="connsiteY722" fmla="*/ 2389518 h 6858000"/>
              <a:gd name="connsiteX723" fmla="*/ 510734 w 7467600"/>
              <a:gd name="connsiteY723" fmla="*/ 2416201 h 6858000"/>
              <a:gd name="connsiteX724" fmla="*/ 279257 w 7467600"/>
              <a:gd name="connsiteY724" fmla="*/ 2092102 h 6858000"/>
              <a:gd name="connsiteX725" fmla="*/ 65265 w 7467600"/>
              <a:gd name="connsiteY725" fmla="*/ 2006049 h 6858000"/>
              <a:gd name="connsiteX726" fmla="*/ 0 w 7467600"/>
              <a:gd name="connsiteY726" fmla="*/ 1982532 h 6858000"/>
              <a:gd name="connsiteX727" fmla="*/ 0 w 7467600"/>
              <a:gd name="connsiteY727" fmla="*/ 1912789 h 6858000"/>
              <a:gd name="connsiteX728" fmla="*/ 97460 w 7467600"/>
              <a:gd name="connsiteY728" fmla="*/ 1953725 h 6858000"/>
              <a:gd name="connsiteX729" fmla="*/ 221272 w 7467600"/>
              <a:gd name="connsiteY729" fmla="*/ 1980766 h 6858000"/>
              <a:gd name="connsiteX730" fmla="*/ 116765 w 7467600"/>
              <a:gd name="connsiteY730" fmla="*/ 1911033 h 6858000"/>
              <a:gd name="connsiteX731" fmla="*/ 16405 w 7467600"/>
              <a:gd name="connsiteY731" fmla="*/ 1803412 h 6858000"/>
              <a:gd name="connsiteX732" fmla="*/ 0 w 7467600"/>
              <a:gd name="connsiteY732" fmla="*/ 1784777 h 6858000"/>
              <a:gd name="connsiteX733" fmla="*/ 0 w 7467600"/>
              <a:gd name="connsiteY733" fmla="*/ 1740082 h 6858000"/>
              <a:gd name="connsiteX734" fmla="*/ 39394 w 7467600"/>
              <a:gd name="connsiteY734" fmla="*/ 1784856 h 6858000"/>
              <a:gd name="connsiteX735" fmla="*/ 135813 w 7467600"/>
              <a:gd name="connsiteY735" fmla="*/ 1888838 h 6858000"/>
              <a:gd name="connsiteX736" fmla="*/ 242575 w 7467600"/>
              <a:gd name="connsiteY736" fmla="*/ 1958841 h 6858000"/>
              <a:gd name="connsiteX737" fmla="*/ 82197 w 7467600"/>
              <a:gd name="connsiteY737" fmla="*/ 1754826 h 6858000"/>
              <a:gd name="connsiteX738" fmla="*/ 0 w 7467600"/>
              <a:gd name="connsiteY738" fmla="*/ 1679650 h 6858000"/>
              <a:gd name="connsiteX739" fmla="*/ 0 w 7467600"/>
              <a:gd name="connsiteY739" fmla="*/ 1602463 h 6858000"/>
              <a:gd name="connsiteX740" fmla="*/ 84689 w 7467600"/>
              <a:gd name="connsiteY740" fmla="*/ 1677442 h 6858000"/>
              <a:gd name="connsiteX741" fmla="*/ 298437 w 7467600"/>
              <a:gd name="connsiteY741" fmla="*/ 1968019 h 6858000"/>
              <a:gd name="connsiteX742" fmla="*/ 227269 w 7467600"/>
              <a:gd name="connsiteY742" fmla="*/ 1114064 h 6858000"/>
              <a:gd name="connsiteX743" fmla="*/ 248003 w 7467600"/>
              <a:gd name="connsiteY743" fmla="*/ 1089613 h 6858000"/>
              <a:gd name="connsiteX744" fmla="*/ 427020 w 7467600"/>
              <a:gd name="connsiteY744" fmla="*/ 1619803 h 6858000"/>
              <a:gd name="connsiteX745" fmla="*/ 340345 w 7467600"/>
              <a:gd name="connsiteY745" fmla="*/ 2027739 h 6858000"/>
              <a:gd name="connsiteX746" fmla="*/ 360865 w 7467600"/>
              <a:gd name="connsiteY746" fmla="*/ 2044827 h 6858000"/>
              <a:gd name="connsiteX747" fmla="*/ 560414 w 7467600"/>
              <a:gd name="connsiteY747" fmla="*/ 2421457 h 6858000"/>
              <a:gd name="connsiteX748" fmla="*/ 1359703 w 7467600"/>
              <a:gd name="connsiteY748" fmla="*/ 2578554 h 6858000"/>
              <a:gd name="connsiteX749" fmla="*/ 1359422 w 7467600"/>
              <a:gd name="connsiteY749" fmla="*/ 2577994 h 6858000"/>
              <a:gd name="connsiteX750" fmla="*/ 828701 w 7467600"/>
              <a:gd name="connsiteY750" fmla="*/ 1839520 h 6858000"/>
              <a:gd name="connsiteX751" fmla="*/ 494427 w 7467600"/>
              <a:gd name="connsiteY751" fmla="*/ 1092333 h 6858000"/>
              <a:gd name="connsiteX752" fmla="*/ 506322 w 7467600"/>
              <a:gd name="connsiteY752" fmla="*/ 1020997 h 6858000"/>
              <a:gd name="connsiteX753" fmla="*/ 4570198 w 7467600"/>
              <a:gd name="connsiteY753" fmla="*/ 978081 h 6858000"/>
              <a:gd name="connsiteX754" fmla="*/ 4523691 w 7467600"/>
              <a:gd name="connsiteY754" fmla="*/ 1127776 h 6858000"/>
              <a:gd name="connsiteX755" fmla="*/ 4509875 w 7467600"/>
              <a:gd name="connsiteY755" fmla="*/ 1167552 h 6858000"/>
              <a:gd name="connsiteX756" fmla="*/ 4478168 w 7467600"/>
              <a:gd name="connsiteY756" fmla="*/ 1260735 h 6858000"/>
              <a:gd name="connsiteX757" fmla="*/ 4409309 w 7467600"/>
              <a:gd name="connsiteY757" fmla="*/ 1666996 h 6858000"/>
              <a:gd name="connsiteX758" fmla="*/ 4370031 w 7467600"/>
              <a:gd name="connsiteY758" fmla="*/ 1955666 h 6858000"/>
              <a:gd name="connsiteX759" fmla="*/ 4570198 w 7467600"/>
              <a:gd name="connsiteY759" fmla="*/ 978081 h 6858000"/>
              <a:gd name="connsiteX760" fmla="*/ 4557898 w 7467600"/>
              <a:gd name="connsiteY760" fmla="*/ 900011 h 6858000"/>
              <a:gd name="connsiteX761" fmla="*/ 4344840 w 7467600"/>
              <a:gd name="connsiteY761" fmla="*/ 1922038 h 6858000"/>
              <a:gd name="connsiteX762" fmla="*/ 4378710 w 7467600"/>
              <a:gd name="connsiteY762" fmla="*/ 1665516 h 6858000"/>
              <a:gd name="connsiteX763" fmla="*/ 4448798 w 7467600"/>
              <a:gd name="connsiteY763" fmla="*/ 1253024 h 6858000"/>
              <a:gd name="connsiteX764" fmla="*/ 4480315 w 7467600"/>
              <a:gd name="connsiteY764" fmla="*/ 1158454 h 6858000"/>
              <a:gd name="connsiteX765" fmla="*/ 4494133 w 7467600"/>
              <a:gd name="connsiteY765" fmla="*/ 1118676 h 6858000"/>
              <a:gd name="connsiteX766" fmla="*/ 4557898 w 7467600"/>
              <a:gd name="connsiteY766" fmla="*/ 900011 h 6858000"/>
              <a:gd name="connsiteX767" fmla="*/ 5870151 w 7467600"/>
              <a:gd name="connsiteY767" fmla="*/ 898890 h 6858000"/>
              <a:gd name="connsiteX768" fmla="*/ 5861335 w 7467600"/>
              <a:gd name="connsiteY768" fmla="*/ 899177 h 6858000"/>
              <a:gd name="connsiteX769" fmla="*/ 5843702 w 7467600"/>
              <a:gd name="connsiteY769" fmla="*/ 899748 h 6858000"/>
              <a:gd name="connsiteX770" fmla="*/ 5651107 w 7467600"/>
              <a:gd name="connsiteY770" fmla="*/ 920306 h 6858000"/>
              <a:gd name="connsiteX771" fmla="*/ 5459407 w 7467600"/>
              <a:gd name="connsiteY771" fmla="*/ 940975 h 6858000"/>
              <a:gd name="connsiteX772" fmla="*/ 5374846 w 7467600"/>
              <a:gd name="connsiteY772" fmla="*/ 941988 h 6858000"/>
              <a:gd name="connsiteX773" fmla="*/ 5256105 w 7467600"/>
              <a:gd name="connsiteY773" fmla="*/ 945632 h 6858000"/>
              <a:gd name="connsiteX774" fmla="*/ 5107071 w 7467600"/>
              <a:gd name="connsiteY774" fmla="*/ 969720 h 6858000"/>
              <a:gd name="connsiteX775" fmla="*/ 4998681 w 7467600"/>
              <a:gd name="connsiteY775" fmla="*/ 988771 h 6858000"/>
              <a:gd name="connsiteX776" fmla="*/ 5870151 w 7467600"/>
              <a:gd name="connsiteY776" fmla="*/ 898890 h 6858000"/>
              <a:gd name="connsiteX777" fmla="*/ 5504425 w 7467600"/>
              <a:gd name="connsiteY777" fmla="*/ 848067 h 6858000"/>
              <a:gd name="connsiteX778" fmla="*/ 4968849 w 7467600"/>
              <a:gd name="connsiteY778" fmla="*/ 962318 h 6858000"/>
              <a:gd name="connsiteX779" fmla="*/ 5104039 w 7467600"/>
              <a:gd name="connsiteY779" fmla="*/ 940634 h 6858000"/>
              <a:gd name="connsiteX780" fmla="*/ 5256311 w 7467600"/>
              <a:gd name="connsiteY780" fmla="*/ 916490 h 6858000"/>
              <a:gd name="connsiteX781" fmla="*/ 5377381 w 7467600"/>
              <a:gd name="connsiteY781" fmla="*/ 912671 h 6858000"/>
              <a:gd name="connsiteX782" fmla="*/ 5460148 w 7467600"/>
              <a:gd name="connsiteY782" fmla="*/ 911442 h 6858000"/>
              <a:gd name="connsiteX783" fmla="*/ 5648971 w 7467600"/>
              <a:gd name="connsiteY783" fmla="*/ 891331 h 6858000"/>
              <a:gd name="connsiteX784" fmla="*/ 5844807 w 7467600"/>
              <a:gd name="connsiteY784" fmla="*/ 870718 h 6858000"/>
              <a:gd name="connsiteX785" fmla="*/ 5862975 w 7467600"/>
              <a:gd name="connsiteY785" fmla="*/ 869756 h 6858000"/>
              <a:gd name="connsiteX786" fmla="*/ 5920887 w 7467600"/>
              <a:gd name="connsiteY786" fmla="*/ 865929 h 6858000"/>
              <a:gd name="connsiteX787" fmla="*/ 5504425 w 7467600"/>
              <a:gd name="connsiteY787" fmla="*/ 848067 h 6858000"/>
              <a:gd name="connsiteX788" fmla="*/ 3607114 w 7467600"/>
              <a:gd name="connsiteY788" fmla="*/ 467441 h 6858000"/>
              <a:gd name="connsiteX789" fmla="*/ 3296242 w 7467600"/>
              <a:gd name="connsiteY789" fmla="*/ 807991 h 6858000"/>
              <a:gd name="connsiteX790" fmla="*/ 3174674 w 7467600"/>
              <a:gd name="connsiteY790" fmla="*/ 919759 h 6858000"/>
              <a:gd name="connsiteX791" fmla="*/ 3042978 w 7467600"/>
              <a:gd name="connsiteY791" fmla="*/ 1054894 h 6858000"/>
              <a:gd name="connsiteX792" fmla="*/ 2968914 w 7467600"/>
              <a:gd name="connsiteY792" fmla="*/ 1133756 h 6858000"/>
              <a:gd name="connsiteX793" fmla="*/ 3103823 w 7467600"/>
              <a:gd name="connsiteY793" fmla="*/ 1026814 h 6858000"/>
              <a:gd name="connsiteX794" fmla="*/ 3607114 w 7467600"/>
              <a:gd name="connsiteY794" fmla="*/ 467441 h 6858000"/>
              <a:gd name="connsiteX795" fmla="*/ 3744487 w 7467600"/>
              <a:gd name="connsiteY795" fmla="*/ 383136 h 6858000"/>
              <a:gd name="connsiteX796" fmla="*/ 3970213 w 7467600"/>
              <a:gd name="connsiteY796" fmla="*/ 995559 h 6858000"/>
              <a:gd name="connsiteX797" fmla="*/ 3744487 w 7467600"/>
              <a:gd name="connsiteY797" fmla="*/ 383136 h 6858000"/>
              <a:gd name="connsiteX798" fmla="*/ 3624562 w 7467600"/>
              <a:gd name="connsiteY798" fmla="*/ 367041 h 6858000"/>
              <a:gd name="connsiteX799" fmla="*/ 3489712 w 7467600"/>
              <a:gd name="connsiteY799" fmla="*/ 485386 h 6858000"/>
              <a:gd name="connsiteX800" fmla="*/ 3182994 w 7467600"/>
              <a:gd name="connsiteY800" fmla="*/ 828265 h 6858000"/>
              <a:gd name="connsiteX801" fmla="*/ 2892114 w 7467600"/>
              <a:gd name="connsiteY801" fmla="*/ 1172635 h 6858000"/>
              <a:gd name="connsiteX802" fmla="*/ 3021459 w 7467600"/>
              <a:gd name="connsiteY802" fmla="*/ 1035385 h 6858000"/>
              <a:gd name="connsiteX803" fmla="*/ 3153873 w 7467600"/>
              <a:gd name="connsiteY803" fmla="*/ 898971 h 6858000"/>
              <a:gd name="connsiteX804" fmla="*/ 3276511 w 7467600"/>
              <a:gd name="connsiteY804" fmla="*/ 786423 h 6858000"/>
              <a:gd name="connsiteX805" fmla="*/ 3584154 w 7467600"/>
              <a:gd name="connsiteY805" fmla="*/ 448218 h 6858000"/>
              <a:gd name="connsiteX806" fmla="*/ 3624562 w 7467600"/>
              <a:gd name="connsiteY806" fmla="*/ 367041 h 6858000"/>
              <a:gd name="connsiteX807" fmla="*/ 3766672 w 7467600"/>
              <a:gd name="connsiteY807" fmla="*/ 359429 h 6858000"/>
              <a:gd name="connsiteX808" fmla="*/ 3996338 w 7467600"/>
              <a:gd name="connsiteY808" fmla="*/ 968237 h 6858000"/>
              <a:gd name="connsiteX809" fmla="*/ 3766672 w 7467600"/>
              <a:gd name="connsiteY809" fmla="*/ 359429 h 6858000"/>
              <a:gd name="connsiteX810" fmla="*/ 5805386 w 7467600"/>
              <a:gd name="connsiteY810" fmla="*/ 239240 h 6858000"/>
              <a:gd name="connsiteX811" fmla="*/ 5736947 w 7467600"/>
              <a:gd name="connsiteY811" fmla="*/ 261367 h 6858000"/>
              <a:gd name="connsiteX812" fmla="*/ 5427012 w 7467600"/>
              <a:gd name="connsiteY812" fmla="*/ 311272 h 6858000"/>
              <a:gd name="connsiteX813" fmla="*/ 5147818 w 7467600"/>
              <a:gd name="connsiteY813" fmla="*/ 322112 h 6858000"/>
              <a:gd name="connsiteX814" fmla="*/ 5060854 w 7467600"/>
              <a:gd name="connsiteY814" fmla="*/ 311882 h 6858000"/>
              <a:gd name="connsiteX815" fmla="*/ 4945989 w 7467600"/>
              <a:gd name="connsiteY815" fmla="*/ 300516 h 6858000"/>
              <a:gd name="connsiteX816" fmla="*/ 5410479 w 7467600"/>
              <a:gd name="connsiteY816" fmla="*/ 348434 h 6858000"/>
              <a:gd name="connsiteX817" fmla="*/ 5805386 w 7467600"/>
              <a:gd name="connsiteY817" fmla="*/ 239240 h 6858000"/>
              <a:gd name="connsiteX818" fmla="*/ 5905192 w 7467600"/>
              <a:gd name="connsiteY818" fmla="*/ 163079 h 6858000"/>
              <a:gd name="connsiteX819" fmla="*/ 5865655 w 7467600"/>
              <a:gd name="connsiteY819" fmla="*/ 171901 h 6858000"/>
              <a:gd name="connsiteX820" fmla="*/ 5259740 w 7467600"/>
              <a:gd name="connsiteY820" fmla="*/ 257013 h 6858000"/>
              <a:gd name="connsiteX821" fmla="*/ 5208466 w 7467600"/>
              <a:gd name="connsiteY821" fmla="*/ 257550 h 6858000"/>
              <a:gd name="connsiteX822" fmla="*/ 4980204 w 7467600"/>
              <a:gd name="connsiteY822" fmla="*/ 271903 h 6858000"/>
              <a:gd name="connsiteX823" fmla="*/ 5068068 w 7467600"/>
              <a:gd name="connsiteY823" fmla="*/ 282244 h 6858000"/>
              <a:gd name="connsiteX824" fmla="*/ 5153231 w 7467600"/>
              <a:gd name="connsiteY824" fmla="*/ 292240 h 6858000"/>
              <a:gd name="connsiteX825" fmla="*/ 5426491 w 7467600"/>
              <a:gd name="connsiteY825" fmla="*/ 281128 h 6858000"/>
              <a:gd name="connsiteX826" fmla="*/ 5731212 w 7467600"/>
              <a:gd name="connsiteY826" fmla="*/ 231951 h 6858000"/>
              <a:gd name="connsiteX827" fmla="*/ 5905192 w 7467600"/>
              <a:gd name="connsiteY827" fmla="*/ 163079 h 6858000"/>
              <a:gd name="connsiteX828" fmla="*/ 5944437 w 7467600"/>
              <a:gd name="connsiteY828" fmla="*/ 113829 h 6858000"/>
              <a:gd name="connsiteX829" fmla="*/ 5825032 w 7467600"/>
              <a:gd name="connsiteY829" fmla="*/ 146405 h 6858000"/>
              <a:gd name="connsiteX830" fmla="*/ 4955599 w 7467600"/>
              <a:gd name="connsiteY830" fmla="*/ 247008 h 6858000"/>
              <a:gd name="connsiteX831" fmla="*/ 5210104 w 7467600"/>
              <a:gd name="connsiteY831" fmla="*/ 228123 h 6858000"/>
              <a:gd name="connsiteX832" fmla="*/ 5261015 w 7467600"/>
              <a:gd name="connsiteY832" fmla="*/ 227087 h 6858000"/>
              <a:gd name="connsiteX833" fmla="*/ 5861181 w 7467600"/>
              <a:gd name="connsiteY833" fmla="*/ 143093 h 6858000"/>
              <a:gd name="connsiteX834" fmla="*/ 5961252 w 7467600"/>
              <a:gd name="connsiteY834" fmla="*/ 114820 h 6858000"/>
              <a:gd name="connsiteX835" fmla="*/ 5944437 w 7467600"/>
              <a:gd name="connsiteY835" fmla="*/ 113829 h 6858000"/>
              <a:gd name="connsiteX836" fmla="*/ 3882765 w 7467600"/>
              <a:gd name="connsiteY836" fmla="*/ 0 h 6858000"/>
              <a:gd name="connsiteX837" fmla="*/ 3995099 w 7467600"/>
              <a:gd name="connsiteY837" fmla="*/ 0 h 6858000"/>
              <a:gd name="connsiteX838" fmla="*/ 4163818 w 7467600"/>
              <a:gd name="connsiteY838" fmla="*/ 234104 h 6858000"/>
              <a:gd name="connsiteX839" fmla="*/ 4172099 w 7467600"/>
              <a:gd name="connsiteY839" fmla="*/ 234207 h 6858000"/>
              <a:gd name="connsiteX840" fmla="*/ 4784282 w 7467600"/>
              <a:gd name="connsiteY840" fmla="*/ 276561 h 6858000"/>
              <a:gd name="connsiteX841" fmla="*/ 4801687 w 7467600"/>
              <a:gd name="connsiteY841" fmla="*/ 267764 h 6858000"/>
              <a:gd name="connsiteX842" fmla="*/ 6082788 w 7467600"/>
              <a:gd name="connsiteY842" fmla="*/ 64119 h 6858000"/>
              <a:gd name="connsiteX843" fmla="*/ 6099442 w 7467600"/>
              <a:gd name="connsiteY843" fmla="*/ 82568 h 6858000"/>
              <a:gd name="connsiteX844" fmla="*/ 4804137 w 7467600"/>
              <a:gd name="connsiteY844" fmla="*/ 320931 h 6858000"/>
              <a:gd name="connsiteX845" fmla="*/ 4227047 w 7467600"/>
              <a:gd name="connsiteY845" fmla="*/ 313415 h 6858000"/>
              <a:gd name="connsiteX846" fmla="*/ 4346041 w 7467600"/>
              <a:gd name="connsiteY846" fmla="*/ 456086 h 6858000"/>
              <a:gd name="connsiteX847" fmla="*/ 4870967 w 7467600"/>
              <a:gd name="connsiteY847" fmla="*/ 963061 h 6858000"/>
              <a:gd name="connsiteX848" fmla="*/ 4889647 w 7467600"/>
              <a:gd name="connsiteY848" fmla="*/ 957147 h 6858000"/>
              <a:gd name="connsiteX849" fmla="*/ 5422504 w 7467600"/>
              <a:gd name="connsiteY849" fmla="*/ 805191 h 6858000"/>
              <a:gd name="connsiteX850" fmla="*/ 6087656 w 7467600"/>
              <a:gd name="connsiteY850" fmla="*/ 826703 h 6858000"/>
              <a:gd name="connsiteX851" fmla="*/ 6058717 w 7467600"/>
              <a:gd name="connsiteY851" fmla="*/ 865992 h 6858000"/>
              <a:gd name="connsiteX852" fmla="*/ 4974153 w 7467600"/>
              <a:gd name="connsiteY852" fmla="*/ 1045456 h 6858000"/>
              <a:gd name="connsiteX853" fmla="*/ 5627835 w 7467600"/>
              <a:gd name="connsiteY853" fmla="*/ 1472077 h 6858000"/>
              <a:gd name="connsiteX854" fmla="*/ 5629817 w 7467600"/>
              <a:gd name="connsiteY854" fmla="*/ 1471412 h 6858000"/>
              <a:gd name="connsiteX855" fmla="*/ 5634124 w 7467600"/>
              <a:gd name="connsiteY855" fmla="*/ 1470572 h 6858000"/>
              <a:gd name="connsiteX856" fmla="*/ 5755832 w 7467600"/>
              <a:gd name="connsiteY856" fmla="*/ 1383886 h 6858000"/>
              <a:gd name="connsiteX857" fmla="*/ 6014186 w 7467600"/>
              <a:gd name="connsiteY857" fmla="*/ 1279799 h 6858000"/>
              <a:gd name="connsiteX858" fmla="*/ 6901619 w 7467600"/>
              <a:gd name="connsiteY858" fmla="*/ 1047874 h 6858000"/>
              <a:gd name="connsiteX859" fmla="*/ 6931566 w 7467600"/>
              <a:gd name="connsiteY859" fmla="*/ 1062034 h 6858000"/>
              <a:gd name="connsiteX860" fmla="*/ 5790982 w 7467600"/>
              <a:gd name="connsiteY860" fmla="*/ 1561380 h 6858000"/>
              <a:gd name="connsiteX861" fmla="*/ 6188971 w 7467600"/>
              <a:gd name="connsiteY861" fmla="*/ 1755168 h 6858000"/>
              <a:gd name="connsiteX862" fmla="*/ 6202446 w 7467600"/>
              <a:gd name="connsiteY862" fmla="*/ 1752268 h 6858000"/>
              <a:gd name="connsiteX863" fmla="*/ 7179560 w 7467600"/>
              <a:gd name="connsiteY863" fmla="*/ 1467551 h 6858000"/>
              <a:gd name="connsiteX864" fmla="*/ 7158730 w 7467600"/>
              <a:gd name="connsiteY864" fmla="*/ 1507835 h 6858000"/>
              <a:gd name="connsiteX865" fmla="*/ 6326959 w 7467600"/>
              <a:gd name="connsiteY865" fmla="*/ 1817686 h 6858000"/>
              <a:gd name="connsiteX866" fmla="*/ 6537433 w 7467600"/>
              <a:gd name="connsiteY866" fmla="*/ 1907790 h 6858000"/>
              <a:gd name="connsiteX867" fmla="*/ 6550221 w 7467600"/>
              <a:gd name="connsiteY867" fmla="*/ 1910729 h 6858000"/>
              <a:gd name="connsiteX868" fmla="*/ 6964438 w 7467600"/>
              <a:gd name="connsiteY868" fmla="*/ 2209505 h 6858000"/>
              <a:gd name="connsiteX869" fmla="*/ 7367862 w 7467600"/>
              <a:gd name="connsiteY869" fmla="*/ 2806833 h 6858000"/>
              <a:gd name="connsiteX870" fmla="*/ 7364329 w 7467600"/>
              <a:gd name="connsiteY870" fmla="*/ 2826907 h 6858000"/>
              <a:gd name="connsiteX871" fmla="*/ 7290545 w 7467600"/>
              <a:gd name="connsiteY871" fmla="*/ 2850663 h 6858000"/>
              <a:gd name="connsiteX872" fmla="*/ 6472036 w 7467600"/>
              <a:gd name="connsiteY872" fmla="*/ 1959003 h 6858000"/>
              <a:gd name="connsiteX873" fmla="*/ 5792897 w 7467600"/>
              <a:gd name="connsiteY873" fmla="*/ 1647747 h 6858000"/>
              <a:gd name="connsiteX874" fmla="*/ 5842751 w 7467600"/>
              <a:gd name="connsiteY874" fmla="*/ 1816112 h 6858000"/>
              <a:gd name="connsiteX875" fmla="*/ 5847424 w 7467600"/>
              <a:gd name="connsiteY875" fmla="*/ 1815776 h 6858000"/>
              <a:gd name="connsiteX876" fmla="*/ 6399821 w 7467600"/>
              <a:gd name="connsiteY876" fmla="*/ 2344799 h 6858000"/>
              <a:gd name="connsiteX877" fmla="*/ 6323232 w 7467600"/>
              <a:gd name="connsiteY877" fmla="*/ 2389634 h 6858000"/>
              <a:gd name="connsiteX878" fmla="*/ 5942958 w 7467600"/>
              <a:gd name="connsiteY878" fmla="*/ 2077708 h 6858000"/>
              <a:gd name="connsiteX879" fmla="*/ 5921559 w 7467600"/>
              <a:gd name="connsiteY879" fmla="*/ 2378596 h 6858000"/>
              <a:gd name="connsiteX880" fmla="*/ 5817651 w 7467600"/>
              <a:gd name="connsiteY880" fmla="*/ 3023919 h 6858000"/>
              <a:gd name="connsiteX881" fmla="*/ 5729634 w 7467600"/>
              <a:gd name="connsiteY881" fmla="*/ 3051849 h 6858000"/>
              <a:gd name="connsiteX882" fmla="*/ 5611018 w 7467600"/>
              <a:gd name="connsiteY882" fmla="*/ 2316769 h 6858000"/>
              <a:gd name="connsiteX883" fmla="*/ 5687608 w 7467600"/>
              <a:gd name="connsiteY883" fmla="*/ 2039972 h 6858000"/>
              <a:gd name="connsiteX884" fmla="*/ 5657554 w 7467600"/>
              <a:gd name="connsiteY884" fmla="*/ 1576445 h 6858000"/>
              <a:gd name="connsiteX885" fmla="*/ 5150475 w 7467600"/>
              <a:gd name="connsiteY885" fmla="*/ 1274012 h 6858000"/>
              <a:gd name="connsiteX886" fmla="*/ 5349142 w 7467600"/>
              <a:gd name="connsiteY886" fmla="*/ 2204405 h 6858000"/>
              <a:gd name="connsiteX887" fmla="*/ 5262214 w 7467600"/>
              <a:gd name="connsiteY887" fmla="*/ 2233836 h 6858000"/>
              <a:gd name="connsiteX888" fmla="*/ 4981539 w 7467600"/>
              <a:gd name="connsiteY888" fmla="*/ 1542201 h 6858000"/>
              <a:gd name="connsiteX889" fmla="*/ 4958461 w 7467600"/>
              <a:gd name="connsiteY889" fmla="*/ 1136957 h 6858000"/>
              <a:gd name="connsiteX890" fmla="*/ 4655015 w 7467600"/>
              <a:gd name="connsiteY890" fmla="*/ 891426 h 6858000"/>
              <a:gd name="connsiteX891" fmla="*/ 4348002 w 7467600"/>
              <a:gd name="connsiteY891" fmla="*/ 2205895 h 6858000"/>
              <a:gd name="connsiteX892" fmla="*/ 4262250 w 7467600"/>
              <a:gd name="connsiteY892" fmla="*/ 2219972 h 6858000"/>
              <a:gd name="connsiteX893" fmla="*/ 4550611 w 7467600"/>
              <a:gd name="connsiteY893" fmla="*/ 817540 h 6858000"/>
              <a:gd name="connsiteX894" fmla="*/ 4564418 w 7467600"/>
              <a:gd name="connsiteY894" fmla="*/ 808293 h 6858000"/>
              <a:gd name="connsiteX895" fmla="*/ 4266388 w 7467600"/>
              <a:gd name="connsiteY895" fmla="*/ 500083 h 6858000"/>
              <a:gd name="connsiteX896" fmla="*/ 4032842 w 7467600"/>
              <a:gd name="connsiteY896" fmla="*/ 211809 h 6858000"/>
              <a:gd name="connsiteX897" fmla="*/ 3882765 w 7467600"/>
              <a:gd name="connsiteY897" fmla="*/ 0 h 6858000"/>
              <a:gd name="connsiteX898" fmla="*/ 3721337 w 7467600"/>
              <a:gd name="connsiteY898" fmla="*/ 0 h 6858000"/>
              <a:gd name="connsiteX899" fmla="*/ 3797544 w 7467600"/>
              <a:gd name="connsiteY899" fmla="*/ 0 h 6858000"/>
              <a:gd name="connsiteX900" fmla="*/ 3775734 w 7467600"/>
              <a:gd name="connsiteY900" fmla="*/ 95131 h 6858000"/>
              <a:gd name="connsiteX901" fmla="*/ 3724807 w 7467600"/>
              <a:gd name="connsiteY901" fmla="*/ 272257 h 6858000"/>
              <a:gd name="connsiteX902" fmla="*/ 3726844 w 7467600"/>
              <a:gd name="connsiteY902" fmla="*/ 282988 h 6858000"/>
              <a:gd name="connsiteX903" fmla="*/ 3742664 w 7467600"/>
              <a:gd name="connsiteY903" fmla="*/ 279918 h 6858000"/>
              <a:gd name="connsiteX904" fmla="*/ 4103910 w 7467600"/>
              <a:gd name="connsiteY904" fmla="*/ 1161917 h 6858000"/>
              <a:gd name="connsiteX905" fmla="*/ 4020269 w 7467600"/>
              <a:gd name="connsiteY905" fmla="*/ 1200406 h 6858000"/>
              <a:gd name="connsiteX906" fmla="*/ 3674882 w 7467600"/>
              <a:gd name="connsiteY906" fmla="*/ 488524 h 6858000"/>
              <a:gd name="connsiteX907" fmla="*/ 3132682 w 7467600"/>
              <a:gd name="connsiteY907" fmla="*/ 1072284 h 6858000"/>
              <a:gd name="connsiteX908" fmla="*/ 2716346 w 7467600"/>
              <a:gd name="connsiteY908" fmla="*/ 1276376 h 6858000"/>
              <a:gd name="connsiteX909" fmla="*/ 2716772 w 7467600"/>
              <a:gd name="connsiteY909" fmla="*/ 1255462 h 6858000"/>
              <a:gd name="connsiteX910" fmla="*/ 3471096 w 7467600"/>
              <a:gd name="connsiteY910" fmla="*/ 437072 h 6858000"/>
              <a:gd name="connsiteX911" fmla="*/ 3639057 w 7467600"/>
              <a:gd name="connsiteY911" fmla="*/ 286334 h 6858000"/>
              <a:gd name="connsiteX912" fmla="*/ 3640309 w 7467600"/>
              <a:gd name="connsiteY912" fmla="*/ 284664 h 6858000"/>
              <a:gd name="connsiteX913" fmla="*/ 3646022 w 7467600"/>
              <a:gd name="connsiteY913" fmla="*/ 276711 h 6858000"/>
              <a:gd name="connsiteX914" fmla="*/ 3707943 w 7467600"/>
              <a:gd name="connsiteY914" fmla="*/ 65958 h 6858000"/>
              <a:gd name="connsiteX915" fmla="*/ 3721337 w 7467600"/>
              <a:gd name="connsiteY915" fmla="*/ 0 h 6858000"/>
              <a:gd name="connsiteX916" fmla="*/ 2867960 w 7467600"/>
              <a:gd name="connsiteY916" fmla="*/ 0 h 6858000"/>
              <a:gd name="connsiteX917" fmla="*/ 2926351 w 7467600"/>
              <a:gd name="connsiteY917" fmla="*/ 0 h 6858000"/>
              <a:gd name="connsiteX918" fmla="*/ 2902823 w 7467600"/>
              <a:gd name="connsiteY918" fmla="*/ 262929 h 6858000"/>
              <a:gd name="connsiteX919" fmla="*/ 2940663 w 7467600"/>
              <a:gd name="connsiteY919" fmla="*/ 140884 h 6858000"/>
              <a:gd name="connsiteX920" fmla="*/ 2947039 w 7467600"/>
              <a:gd name="connsiteY920" fmla="*/ 122524 h 6858000"/>
              <a:gd name="connsiteX921" fmla="*/ 2984316 w 7467600"/>
              <a:gd name="connsiteY921" fmla="*/ 0 h 6858000"/>
              <a:gd name="connsiteX922" fmla="*/ 3016114 w 7467600"/>
              <a:gd name="connsiteY922" fmla="*/ 0 h 6858000"/>
              <a:gd name="connsiteX923" fmla="*/ 2979949 w 7467600"/>
              <a:gd name="connsiteY923" fmla="*/ 119274 h 6858000"/>
              <a:gd name="connsiteX924" fmla="*/ 3023879 w 7467600"/>
              <a:gd name="connsiteY924" fmla="*/ 0 h 6858000"/>
              <a:gd name="connsiteX925" fmla="*/ 3105400 w 7467600"/>
              <a:gd name="connsiteY925" fmla="*/ 0 h 6858000"/>
              <a:gd name="connsiteX926" fmla="*/ 3094669 w 7467600"/>
              <a:gd name="connsiteY926" fmla="*/ 30308 h 6858000"/>
              <a:gd name="connsiteX927" fmla="*/ 2901945 w 7467600"/>
              <a:gd name="connsiteY927" fmla="*/ 466538 h 6858000"/>
              <a:gd name="connsiteX928" fmla="*/ 2815209 w 7467600"/>
              <a:gd name="connsiteY928" fmla="*/ 497361 h 6858000"/>
              <a:gd name="connsiteX929" fmla="*/ 2844845 w 7467600"/>
              <a:gd name="connsiteY929" fmla="*/ 127638 h 6858000"/>
              <a:gd name="connsiteX930" fmla="*/ 2867960 w 7467600"/>
              <a:gd name="connsiteY930" fmla="*/ 0 h 6858000"/>
              <a:gd name="connsiteX931" fmla="*/ 1057230 w 7467600"/>
              <a:gd name="connsiteY931" fmla="*/ 0 h 6858000"/>
              <a:gd name="connsiteX932" fmla="*/ 1111003 w 7467600"/>
              <a:gd name="connsiteY932" fmla="*/ 0 h 6858000"/>
              <a:gd name="connsiteX933" fmla="*/ 1125553 w 7467600"/>
              <a:gd name="connsiteY933" fmla="*/ 52588 h 6858000"/>
              <a:gd name="connsiteX934" fmla="*/ 1304276 w 7467600"/>
              <a:gd name="connsiteY934" fmla="*/ 476275 h 6858000"/>
              <a:gd name="connsiteX935" fmla="*/ 1492066 w 7467600"/>
              <a:gd name="connsiteY935" fmla="*/ 886333 h 6858000"/>
              <a:gd name="connsiteX936" fmla="*/ 1423698 w 7467600"/>
              <a:gd name="connsiteY936" fmla="*/ 710817 h 6858000"/>
              <a:gd name="connsiteX937" fmla="*/ 1357609 w 7467600"/>
              <a:gd name="connsiteY937" fmla="*/ 532892 h 6858000"/>
              <a:gd name="connsiteX938" fmla="*/ 1309550 w 7467600"/>
              <a:gd name="connsiteY938" fmla="*/ 374031 h 6858000"/>
              <a:gd name="connsiteX939" fmla="*/ 1193673 w 7467600"/>
              <a:gd name="connsiteY939" fmla="*/ 49533 h 6858000"/>
              <a:gd name="connsiteX940" fmla="*/ 1164391 w 7467600"/>
              <a:gd name="connsiteY940" fmla="*/ 0 h 6858000"/>
              <a:gd name="connsiteX941" fmla="*/ 1200666 w 7467600"/>
              <a:gd name="connsiteY941" fmla="*/ 0 h 6858000"/>
              <a:gd name="connsiteX942" fmla="*/ 1223408 w 7467600"/>
              <a:gd name="connsiteY942" fmla="*/ 38996 h 6858000"/>
              <a:gd name="connsiteX943" fmla="*/ 1339635 w 7467600"/>
              <a:gd name="connsiteY943" fmla="*/ 365517 h 6858000"/>
              <a:gd name="connsiteX944" fmla="*/ 1387469 w 7467600"/>
              <a:gd name="connsiteY944" fmla="*/ 523079 h 6858000"/>
              <a:gd name="connsiteX945" fmla="*/ 1452685 w 7467600"/>
              <a:gd name="connsiteY945" fmla="*/ 699806 h 6858000"/>
              <a:gd name="connsiteX946" fmla="*/ 1492092 w 7467600"/>
              <a:gd name="connsiteY946" fmla="*/ 800424 h 6858000"/>
              <a:gd name="connsiteX947" fmla="*/ 1455302 w 7467600"/>
              <a:gd name="connsiteY947" fmla="*/ 632913 h 6858000"/>
              <a:gd name="connsiteX948" fmla="*/ 1222336 w 7467600"/>
              <a:gd name="connsiteY948" fmla="*/ 9480 h 6858000"/>
              <a:gd name="connsiteX949" fmla="*/ 1214634 w 7467600"/>
              <a:gd name="connsiteY949" fmla="*/ 0 h 6858000"/>
              <a:gd name="connsiteX950" fmla="*/ 1289827 w 7467600"/>
              <a:gd name="connsiteY950" fmla="*/ 0 h 6858000"/>
              <a:gd name="connsiteX951" fmla="*/ 1321076 w 7467600"/>
              <a:gd name="connsiteY951" fmla="*/ 59722 h 6858000"/>
              <a:gd name="connsiteX952" fmla="*/ 1512579 w 7467600"/>
              <a:gd name="connsiteY952" fmla="*/ 626441 h 6858000"/>
              <a:gd name="connsiteX953" fmla="*/ 1506076 w 7467600"/>
              <a:gd name="connsiteY953" fmla="*/ 1089289 h 6858000"/>
              <a:gd name="connsiteX954" fmla="*/ 1486346 w 7467600"/>
              <a:gd name="connsiteY954" fmla="*/ 1079919 h 6858000"/>
              <a:gd name="connsiteX955" fmla="*/ 1070511 w 7467600"/>
              <a:gd name="connsiteY955" fmla="*/ 48609 h 6858000"/>
              <a:gd name="connsiteX956" fmla="*/ 1057230 w 7467600"/>
              <a:gd name="connsiteY956" fmla="*/ 0 h 6858000"/>
              <a:gd name="connsiteX957" fmla="*/ 43151 w 7467600"/>
              <a:gd name="connsiteY957" fmla="*/ 0 h 6858000"/>
              <a:gd name="connsiteX958" fmla="*/ 95283 w 7467600"/>
              <a:gd name="connsiteY958" fmla="*/ 0 h 6858000"/>
              <a:gd name="connsiteX959" fmla="*/ 300708 w 7467600"/>
              <a:gd name="connsiteY959" fmla="*/ 154571 h 6858000"/>
              <a:gd name="connsiteX960" fmla="*/ 530414 w 7467600"/>
              <a:gd name="connsiteY960" fmla="*/ 354673 h 6858000"/>
              <a:gd name="connsiteX961" fmla="*/ 333785 w 7467600"/>
              <a:gd name="connsiteY961" fmla="*/ 161564 h 6858000"/>
              <a:gd name="connsiteX962" fmla="*/ 147005 w 7467600"/>
              <a:gd name="connsiteY962" fmla="*/ 0 h 6858000"/>
              <a:gd name="connsiteX963" fmla="*/ 272509 w 7467600"/>
              <a:gd name="connsiteY963" fmla="*/ 0 h 6858000"/>
              <a:gd name="connsiteX964" fmla="*/ 326276 w 7467600"/>
              <a:gd name="connsiteY964" fmla="*/ 45847 h 6858000"/>
              <a:gd name="connsiteX965" fmla="*/ 823759 w 7467600"/>
              <a:gd name="connsiteY965" fmla="*/ 574145 h 6858000"/>
              <a:gd name="connsiteX966" fmla="*/ 811254 w 7467600"/>
              <a:gd name="connsiteY966" fmla="*/ 665546 h 6858000"/>
              <a:gd name="connsiteX967" fmla="*/ 154042 w 7467600"/>
              <a:gd name="connsiteY967" fmla="*/ 261522 h 6858000"/>
              <a:gd name="connsiteX968" fmla="*/ 13550 w 7467600"/>
              <a:gd name="connsiteY968" fmla="*/ 158423 h 6858000"/>
              <a:gd name="connsiteX969" fmla="*/ 0 w 7467600"/>
              <a:gd name="connsiteY969" fmla="*/ 146618 h 6858000"/>
              <a:gd name="connsiteX970" fmla="*/ 0 w 7467600"/>
              <a:gd name="connsiteY970" fmla="*/ 59161 h 6858000"/>
              <a:gd name="connsiteX971" fmla="*/ 45427 w 7467600"/>
              <a:gd name="connsiteY971" fmla="*/ 101078 h 6858000"/>
              <a:gd name="connsiteX972" fmla="*/ 630103 w 7467600"/>
              <a:gd name="connsiteY972" fmla="*/ 485885 h 6858000"/>
              <a:gd name="connsiteX973" fmla="*/ 532040 w 7467600"/>
              <a:gd name="connsiteY973" fmla="*/ 399359 h 6858000"/>
              <a:gd name="connsiteX974" fmla="*/ 517618 w 7467600"/>
              <a:gd name="connsiteY974" fmla="*/ 385726 h 6858000"/>
              <a:gd name="connsiteX975" fmla="*/ 285074 w 7467600"/>
              <a:gd name="connsiteY975" fmla="*/ 182755 h 6858000"/>
              <a:gd name="connsiteX976" fmla="*/ 43151 w 7467600"/>
              <a:gd name="connsiteY97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6844835 w 7467600"/>
              <a:gd name="connsiteY74" fmla="*/ 5424988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6844835 w 7467600"/>
              <a:gd name="connsiteY96" fmla="*/ 5424988 h 6858000"/>
              <a:gd name="connsiteX97" fmla="*/ 1456157 w 7467600"/>
              <a:gd name="connsiteY97" fmla="*/ 5371404 h 6858000"/>
              <a:gd name="connsiteX98" fmla="*/ 1244432 w 7467600"/>
              <a:gd name="connsiteY98" fmla="*/ 5385601 h 6858000"/>
              <a:gd name="connsiteX99" fmla="*/ 973990 w 7467600"/>
              <a:gd name="connsiteY99" fmla="*/ 5424940 h 6858000"/>
              <a:gd name="connsiteX100" fmla="*/ 1103809 w 7467600"/>
              <a:gd name="connsiteY100" fmla="*/ 5433720 h 6858000"/>
              <a:gd name="connsiteX101" fmla="*/ 1123454 w 7467600"/>
              <a:gd name="connsiteY101" fmla="*/ 5435727 h 6858000"/>
              <a:gd name="connsiteX102" fmla="*/ 1737017 w 7467600"/>
              <a:gd name="connsiteY102" fmla="*/ 5452183 h 6858000"/>
              <a:gd name="connsiteX103" fmla="*/ 1824397 w 7467600"/>
              <a:gd name="connsiteY103" fmla="*/ 5447757 h 6858000"/>
              <a:gd name="connsiteX104" fmla="*/ 2070059 w 7467600"/>
              <a:gd name="connsiteY104" fmla="*/ 5441660 h 6858000"/>
              <a:gd name="connsiteX105" fmla="*/ 1456157 w 7467600"/>
              <a:gd name="connsiteY105" fmla="*/ 5371404 h 6858000"/>
              <a:gd name="connsiteX106" fmla="*/ 4988186 w 7467600"/>
              <a:gd name="connsiteY106" fmla="*/ 5216467 h 6858000"/>
              <a:gd name="connsiteX107" fmla="*/ 4777334 w 7467600"/>
              <a:gd name="connsiteY107" fmla="*/ 5406072 h 6858000"/>
              <a:gd name="connsiteX108" fmla="*/ 4718341 w 7467600"/>
              <a:gd name="connsiteY108" fmla="*/ 5468043 h 6858000"/>
              <a:gd name="connsiteX109" fmla="*/ 4604655 w 7467600"/>
              <a:gd name="connsiteY109" fmla="*/ 5583434 h 6858000"/>
              <a:gd name="connsiteX110" fmla="*/ 4565074 w 7467600"/>
              <a:gd name="connsiteY110" fmla="*/ 5618550 h 6858000"/>
              <a:gd name="connsiteX111" fmla="*/ 4988186 w 7467600"/>
              <a:gd name="connsiteY111" fmla="*/ 5216467 h 6858000"/>
              <a:gd name="connsiteX112" fmla="*/ 4978032 w 7467600"/>
              <a:gd name="connsiteY112" fmla="*/ 5183809 h 6858000"/>
              <a:gd name="connsiteX113" fmla="*/ 4463413 w 7467600"/>
              <a:gd name="connsiteY113" fmla="*/ 5615162 h 6858000"/>
              <a:gd name="connsiteX114" fmla="*/ 4358134 w 7467600"/>
              <a:gd name="connsiteY114" fmla="*/ 5742791 h 6858000"/>
              <a:gd name="connsiteX115" fmla="*/ 4376219 w 7467600"/>
              <a:gd name="connsiteY115" fmla="*/ 5729027 h 6858000"/>
              <a:gd name="connsiteX116" fmla="*/ 4582340 w 7467600"/>
              <a:gd name="connsiteY116" fmla="*/ 5561037 h 6858000"/>
              <a:gd name="connsiteX117" fmla="*/ 4694684 w 7467600"/>
              <a:gd name="connsiteY117" fmla="*/ 5447098 h 6858000"/>
              <a:gd name="connsiteX118" fmla="*/ 4754123 w 7467600"/>
              <a:gd name="connsiteY118" fmla="*/ 5384643 h 6858000"/>
              <a:gd name="connsiteX119" fmla="*/ 4978032 w 7467600"/>
              <a:gd name="connsiteY119" fmla="*/ 5183809 h 6858000"/>
              <a:gd name="connsiteX120" fmla="*/ 1903353 w 7467600"/>
              <a:gd name="connsiteY120" fmla="*/ 5044827 h 6858000"/>
              <a:gd name="connsiteX121" fmla="*/ 1936931 w 7467600"/>
              <a:gd name="connsiteY121" fmla="*/ 5093954 h 6858000"/>
              <a:gd name="connsiteX122" fmla="*/ 2195868 w 7467600"/>
              <a:gd name="connsiteY122" fmla="*/ 5396574 h 6858000"/>
              <a:gd name="connsiteX123" fmla="*/ 2088852 w 7467600"/>
              <a:gd name="connsiteY123" fmla="*/ 5166123 h 6858000"/>
              <a:gd name="connsiteX124" fmla="*/ 1958241 w 7467600"/>
              <a:gd name="connsiteY124" fmla="*/ 5067955 h 6858000"/>
              <a:gd name="connsiteX125" fmla="*/ 1903353 w 7467600"/>
              <a:gd name="connsiteY125" fmla="*/ 5044827 h 6858000"/>
              <a:gd name="connsiteX126" fmla="*/ 1979378 w 7467600"/>
              <a:gd name="connsiteY126" fmla="*/ 4769504 h 6858000"/>
              <a:gd name="connsiteX127" fmla="*/ 2882120 w 7467600"/>
              <a:gd name="connsiteY127" fmla="*/ 5064547 h 6858000"/>
              <a:gd name="connsiteX128" fmla="*/ 2793103 w 7467600"/>
              <a:gd name="connsiteY128" fmla="*/ 5039699 h 6858000"/>
              <a:gd name="connsiteX129" fmla="*/ 2770041 w 7467600"/>
              <a:gd name="connsiteY129" fmla="*/ 5033634 h 6858000"/>
              <a:gd name="connsiteX130" fmla="*/ 1979378 w 7467600"/>
              <a:gd name="connsiteY130" fmla="*/ 4769504 h 6858000"/>
              <a:gd name="connsiteX131" fmla="*/ 1927410 w 7467600"/>
              <a:gd name="connsiteY131" fmla="*/ 4716164 h 6858000"/>
              <a:gd name="connsiteX132" fmla="*/ 1959587 w 7467600"/>
              <a:gd name="connsiteY132" fmla="*/ 4728849 h 6858000"/>
              <a:gd name="connsiteX133" fmla="*/ 2777707 w 7467600"/>
              <a:gd name="connsiteY133" fmla="*/ 5003991 h 6858000"/>
              <a:gd name="connsiteX134" fmla="*/ 2800768 w 7467600"/>
              <a:gd name="connsiteY134" fmla="*/ 5010056 h 6858000"/>
              <a:gd name="connsiteX135" fmla="*/ 2879408 w 7467600"/>
              <a:gd name="connsiteY135" fmla="*/ 5031590 h 6858000"/>
              <a:gd name="connsiteX136" fmla="*/ 2862295 w 7467600"/>
              <a:gd name="connsiteY136" fmla="*/ 5022958 h 6858000"/>
              <a:gd name="connsiteX137" fmla="*/ 2813343 w 7467600"/>
              <a:gd name="connsiteY137" fmla="*/ 4998369 h 6858000"/>
              <a:gd name="connsiteX138" fmla="*/ 2646245 w 7467600"/>
              <a:gd name="connsiteY138" fmla="*/ 4930999 h 6858000"/>
              <a:gd name="connsiteX139" fmla="*/ 1999243 w 7467600"/>
              <a:gd name="connsiteY139" fmla="*/ 4730524 h 6858000"/>
              <a:gd name="connsiteX140" fmla="*/ 1979527 w 7467600"/>
              <a:gd name="connsiteY140" fmla="*/ 4726651 h 6858000"/>
              <a:gd name="connsiteX141" fmla="*/ 1927410 w 7467600"/>
              <a:gd name="connsiteY141" fmla="*/ 4716164 h 6858000"/>
              <a:gd name="connsiteX142" fmla="*/ 1997014 w 7467600"/>
              <a:gd name="connsiteY142" fmla="*/ 4698007 h 6858000"/>
              <a:gd name="connsiteX143" fmla="*/ 2005458 w 7467600"/>
              <a:gd name="connsiteY143" fmla="*/ 4699540 h 6858000"/>
              <a:gd name="connsiteX144" fmla="*/ 2657186 w 7467600"/>
              <a:gd name="connsiteY144" fmla="*/ 4901687 h 6858000"/>
              <a:gd name="connsiteX145" fmla="*/ 2826662 w 7467600"/>
              <a:gd name="connsiteY145" fmla="*/ 4970362 h 6858000"/>
              <a:gd name="connsiteX146" fmla="*/ 2876100 w 7467600"/>
              <a:gd name="connsiteY146" fmla="*/ 4995397 h 6858000"/>
              <a:gd name="connsiteX147" fmla="*/ 3042600 w 7467600"/>
              <a:gd name="connsiteY147" fmla="*/ 5059532 h 6858000"/>
              <a:gd name="connsiteX148" fmla="*/ 1997014 w 7467600"/>
              <a:gd name="connsiteY148" fmla="*/ 4698007 h 6858000"/>
              <a:gd name="connsiteX149" fmla="*/ 2305292 w 7467600"/>
              <a:gd name="connsiteY149" fmla="*/ 4219492 h 6858000"/>
              <a:gd name="connsiteX150" fmla="*/ 3360922 w 7467600"/>
              <a:gd name="connsiteY150" fmla="*/ 4529373 h 6858000"/>
              <a:gd name="connsiteX151" fmla="*/ 3492420 w 7467600"/>
              <a:gd name="connsiteY151" fmla="*/ 4510145 h 6858000"/>
              <a:gd name="connsiteX152" fmla="*/ 3364086 w 7467600"/>
              <a:gd name="connsiteY152" fmla="*/ 4480340 h 6858000"/>
              <a:gd name="connsiteX153" fmla="*/ 3225818 w 7467600"/>
              <a:gd name="connsiteY153" fmla="*/ 4411822 h 6858000"/>
              <a:gd name="connsiteX154" fmla="*/ 3129696 w 7467600"/>
              <a:gd name="connsiteY154" fmla="*/ 4360704 h 6858000"/>
              <a:gd name="connsiteX155" fmla="*/ 2814545 w 7467600"/>
              <a:gd name="connsiteY155" fmla="*/ 4282955 h 6858000"/>
              <a:gd name="connsiteX156" fmla="*/ 2305292 w 7467600"/>
              <a:gd name="connsiteY156" fmla="*/ 4219492 h 6858000"/>
              <a:gd name="connsiteX157" fmla="*/ 2626982 w 7467600"/>
              <a:gd name="connsiteY157" fmla="*/ 4206450 h 6858000"/>
              <a:gd name="connsiteX158" fmla="*/ 2490617 w 7467600"/>
              <a:gd name="connsiteY158" fmla="*/ 4206951 h 6858000"/>
              <a:gd name="connsiteX159" fmla="*/ 2819869 w 7467600"/>
              <a:gd name="connsiteY159" fmla="*/ 4252936 h 6858000"/>
              <a:gd name="connsiteX160" fmla="*/ 3143018 w 7467600"/>
              <a:gd name="connsiteY160" fmla="*/ 4332698 h 6858000"/>
              <a:gd name="connsiteX161" fmla="*/ 3241520 w 7467600"/>
              <a:gd name="connsiteY161" fmla="*/ 4385112 h 6858000"/>
              <a:gd name="connsiteX162" fmla="*/ 3374575 w 7467600"/>
              <a:gd name="connsiteY162" fmla="*/ 4451517 h 6858000"/>
              <a:gd name="connsiteX163" fmla="*/ 3505221 w 7467600"/>
              <a:gd name="connsiteY163" fmla="*/ 4480757 h 6858000"/>
              <a:gd name="connsiteX164" fmla="*/ 2626982 w 7467600"/>
              <a:gd name="connsiteY164" fmla="*/ 4206450 h 6858000"/>
              <a:gd name="connsiteX165" fmla="*/ 1310106 w 7467600"/>
              <a:gd name="connsiteY165" fmla="*/ 3943217 h 6858000"/>
              <a:gd name="connsiteX166" fmla="*/ 854994 w 7467600"/>
              <a:gd name="connsiteY166" fmla="*/ 4399136 h 6858000"/>
              <a:gd name="connsiteX167" fmla="*/ 742462 w 7467600"/>
              <a:gd name="connsiteY167" fmla="*/ 4594648 h 6858000"/>
              <a:gd name="connsiteX168" fmla="*/ 820602 w 7467600"/>
              <a:gd name="connsiteY168" fmla="*/ 4485915 h 6858000"/>
              <a:gd name="connsiteX169" fmla="*/ 878295 w 7467600"/>
              <a:gd name="connsiteY169" fmla="*/ 4403594 h 6858000"/>
              <a:gd name="connsiteX170" fmla="*/ 1240607 w 7467600"/>
              <a:gd name="connsiteY170" fmla="*/ 4010401 h 6858000"/>
              <a:gd name="connsiteX171" fmla="*/ 1310106 w 7467600"/>
              <a:gd name="connsiteY171" fmla="*/ 3943217 h 6858000"/>
              <a:gd name="connsiteX172" fmla="*/ 1423113 w 7467600"/>
              <a:gd name="connsiteY172" fmla="*/ 3874565 h 6858000"/>
              <a:gd name="connsiteX173" fmla="*/ 1260565 w 7467600"/>
              <a:gd name="connsiteY173" fmla="*/ 4031982 h 6858000"/>
              <a:gd name="connsiteX174" fmla="*/ 901900 w 7467600"/>
              <a:gd name="connsiteY174" fmla="*/ 4421236 h 6858000"/>
              <a:gd name="connsiteX175" fmla="*/ 845044 w 7467600"/>
              <a:gd name="connsiteY175" fmla="*/ 4502436 h 6858000"/>
              <a:gd name="connsiteX176" fmla="*/ 685926 w 7467600"/>
              <a:gd name="connsiteY176" fmla="*/ 4703069 h 6858000"/>
              <a:gd name="connsiteX177" fmla="*/ 684248 w 7467600"/>
              <a:gd name="connsiteY177" fmla="*/ 4706721 h 6858000"/>
              <a:gd name="connsiteX178" fmla="*/ 1423113 w 7467600"/>
              <a:gd name="connsiteY178" fmla="*/ 3874565 h 6858000"/>
              <a:gd name="connsiteX179" fmla="*/ 3316479 w 7467600"/>
              <a:gd name="connsiteY179" fmla="*/ 3872136 h 6858000"/>
              <a:gd name="connsiteX180" fmla="*/ 3546806 w 7467600"/>
              <a:gd name="connsiteY180" fmla="*/ 4356139 h 6858000"/>
              <a:gd name="connsiteX181" fmla="*/ 3364433 w 7467600"/>
              <a:gd name="connsiteY181" fmla="*/ 3953121 h 6858000"/>
              <a:gd name="connsiteX182" fmla="*/ 3316479 w 7467600"/>
              <a:gd name="connsiteY182" fmla="*/ 3872136 h 6858000"/>
              <a:gd name="connsiteX183" fmla="*/ 3291335 w 7467600"/>
              <a:gd name="connsiteY183" fmla="*/ 3767420 h 6858000"/>
              <a:gd name="connsiteX184" fmla="*/ 3390805 w 7467600"/>
              <a:gd name="connsiteY184" fmla="*/ 3937163 h 6858000"/>
              <a:gd name="connsiteX185" fmla="*/ 3579062 w 7467600"/>
              <a:gd name="connsiteY185" fmla="*/ 4359040 h 6858000"/>
              <a:gd name="connsiteX186" fmla="*/ 3467355 w 7467600"/>
              <a:gd name="connsiteY186" fmla="*/ 3988130 h 6858000"/>
              <a:gd name="connsiteX187" fmla="*/ 3310753 w 7467600"/>
              <a:gd name="connsiteY187" fmla="*/ 3787140 h 6858000"/>
              <a:gd name="connsiteX188" fmla="*/ 3291335 w 7467600"/>
              <a:gd name="connsiteY188" fmla="*/ 3767420 h 6858000"/>
              <a:gd name="connsiteX189" fmla="*/ 1635889 w 7467600"/>
              <a:gd name="connsiteY189" fmla="*/ 3709494 h 6858000"/>
              <a:gd name="connsiteX190" fmla="*/ 1634800 w 7467600"/>
              <a:gd name="connsiteY190" fmla="*/ 3731111 h 6858000"/>
              <a:gd name="connsiteX191" fmla="*/ 1635889 w 7467600"/>
              <a:gd name="connsiteY191" fmla="*/ 3709494 h 6858000"/>
              <a:gd name="connsiteX192" fmla="*/ 1510397 w 7467600"/>
              <a:gd name="connsiteY192" fmla="*/ 3684705 h 6858000"/>
              <a:gd name="connsiteX193" fmla="*/ 1146550 w 7467600"/>
              <a:gd name="connsiteY193" fmla="*/ 3802012 h 6858000"/>
              <a:gd name="connsiteX194" fmla="*/ 698834 w 7467600"/>
              <a:gd name="connsiteY194" fmla="*/ 3952272 h 6858000"/>
              <a:gd name="connsiteX195" fmla="*/ 34256 w 7467600"/>
              <a:gd name="connsiteY195" fmla="*/ 4347603 h 6858000"/>
              <a:gd name="connsiteX196" fmla="*/ 527241 w 7467600"/>
              <a:gd name="connsiteY196" fmla="*/ 4065078 h 6858000"/>
              <a:gd name="connsiteX197" fmla="*/ 1510397 w 7467600"/>
              <a:gd name="connsiteY197" fmla="*/ 3684705 h 6858000"/>
              <a:gd name="connsiteX198" fmla="*/ 1313114 w 7467600"/>
              <a:gd name="connsiteY198" fmla="*/ 3655216 h 6858000"/>
              <a:gd name="connsiteX199" fmla="*/ 1109304 w 7467600"/>
              <a:gd name="connsiteY199" fmla="*/ 3669030 h 6858000"/>
              <a:gd name="connsiteX200" fmla="*/ 8129 w 7467600"/>
              <a:gd name="connsiteY200" fmla="*/ 4330519 h 6858000"/>
              <a:gd name="connsiteX201" fmla="*/ 687572 w 7467600"/>
              <a:gd name="connsiteY201" fmla="*/ 3925629 h 6858000"/>
              <a:gd name="connsiteX202" fmla="*/ 1138365 w 7467600"/>
              <a:gd name="connsiteY202" fmla="*/ 3774515 h 6858000"/>
              <a:gd name="connsiteX203" fmla="*/ 1505579 w 7467600"/>
              <a:gd name="connsiteY203" fmla="*/ 3655526 h 6858000"/>
              <a:gd name="connsiteX204" fmla="*/ 1313114 w 7467600"/>
              <a:gd name="connsiteY204" fmla="*/ 3655216 h 6858000"/>
              <a:gd name="connsiteX205" fmla="*/ 3655073 w 7467600"/>
              <a:gd name="connsiteY205" fmla="*/ 3650884 h 6858000"/>
              <a:gd name="connsiteX206" fmla="*/ 3989938 w 7467600"/>
              <a:gd name="connsiteY206" fmla="*/ 3991685 h 6858000"/>
              <a:gd name="connsiteX207" fmla="*/ 4393907 w 7467600"/>
              <a:gd name="connsiteY207" fmla="*/ 4261258 h 6858000"/>
              <a:gd name="connsiteX208" fmla="*/ 4648051 w 7467600"/>
              <a:gd name="connsiteY208" fmla="*/ 4374051 h 6858000"/>
              <a:gd name="connsiteX209" fmla="*/ 4383389 w 7467600"/>
              <a:gd name="connsiteY209" fmla="*/ 4184369 h 6858000"/>
              <a:gd name="connsiteX210" fmla="*/ 4165508 w 7467600"/>
              <a:gd name="connsiteY210" fmla="*/ 4035196 h 6858000"/>
              <a:gd name="connsiteX211" fmla="*/ 4068162 w 7467600"/>
              <a:gd name="connsiteY211" fmla="*/ 3953394 h 6858000"/>
              <a:gd name="connsiteX212" fmla="*/ 3981416 w 7467600"/>
              <a:gd name="connsiteY212" fmla="*/ 3880482 h 6858000"/>
              <a:gd name="connsiteX213" fmla="*/ 3800147 w 7467600"/>
              <a:gd name="connsiteY213" fmla="*/ 3749872 h 6858000"/>
              <a:gd name="connsiteX214" fmla="*/ 3655073 w 7467600"/>
              <a:gd name="connsiteY214" fmla="*/ 3650884 h 6858000"/>
              <a:gd name="connsiteX215" fmla="*/ 3670252 w 7467600"/>
              <a:gd name="connsiteY215" fmla="*/ 3622798 h 6858000"/>
              <a:gd name="connsiteX216" fmla="*/ 3817258 w 7467600"/>
              <a:gd name="connsiteY216" fmla="*/ 3723577 h 6858000"/>
              <a:gd name="connsiteX217" fmla="*/ 4000461 w 7467600"/>
              <a:gd name="connsiteY217" fmla="*/ 3855966 h 6858000"/>
              <a:gd name="connsiteX218" fmla="*/ 4088180 w 7467600"/>
              <a:gd name="connsiteY218" fmla="*/ 3929774 h 6858000"/>
              <a:gd name="connsiteX219" fmla="*/ 4184555 w 7467600"/>
              <a:gd name="connsiteY219" fmla="*/ 4010683 h 6858000"/>
              <a:gd name="connsiteX220" fmla="*/ 4399563 w 7467600"/>
              <a:gd name="connsiteY220" fmla="*/ 4158106 h 6858000"/>
              <a:gd name="connsiteX221" fmla="*/ 4684469 w 7467600"/>
              <a:gd name="connsiteY221" fmla="*/ 4364680 h 6858000"/>
              <a:gd name="connsiteX222" fmla="*/ 4690271 w 7467600"/>
              <a:gd name="connsiteY222" fmla="*/ 4370034 h 6858000"/>
              <a:gd name="connsiteX223" fmla="*/ 4136093 w 7467600"/>
              <a:gd name="connsiteY223" fmla="*/ 3858466 h 6858000"/>
              <a:gd name="connsiteX224" fmla="*/ 3670252 w 7467600"/>
              <a:gd name="connsiteY224" fmla="*/ 3622798 h 6858000"/>
              <a:gd name="connsiteX225" fmla="*/ 4440129 w 7467600"/>
              <a:gd name="connsiteY225" fmla="*/ 3448571 h 6858000"/>
              <a:gd name="connsiteX226" fmla="*/ 4856525 w 7467600"/>
              <a:gd name="connsiteY226" fmla="*/ 3915351 h 6858000"/>
              <a:gd name="connsiteX227" fmla="*/ 5059055 w 7467600"/>
              <a:gd name="connsiteY227" fmla="*/ 4108918 h 6858000"/>
              <a:gd name="connsiteX228" fmla="*/ 5290070 w 7467600"/>
              <a:gd name="connsiteY228" fmla="*/ 4263619 h 6858000"/>
              <a:gd name="connsiteX229" fmla="*/ 4834991 w 7467600"/>
              <a:gd name="connsiteY229" fmla="*/ 3830985 h 6858000"/>
              <a:gd name="connsiteX230" fmla="*/ 4440129 w 7467600"/>
              <a:gd name="connsiteY230" fmla="*/ 3448571 h 6858000"/>
              <a:gd name="connsiteX231" fmla="*/ 4441737 w 7467600"/>
              <a:gd name="connsiteY231" fmla="*/ 3399734 h 6858000"/>
              <a:gd name="connsiteX232" fmla="*/ 4431236 w 7467600"/>
              <a:gd name="connsiteY232" fmla="*/ 3400954 h 6858000"/>
              <a:gd name="connsiteX233" fmla="*/ 4557150 w 7467600"/>
              <a:gd name="connsiteY233" fmla="*/ 3510023 h 6858000"/>
              <a:gd name="connsiteX234" fmla="*/ 4856936 w 7467600"/>
              <a:gd name="connsiteY234" fmla="*/ 3809146 h 6858000"/>
              <a:gd name="connsiteX235" fmla="*/ 5111996 w 7467600"/>
              <a:gd name="connsiteY235" fmla="*/ 4065759 h 6858000"/>
              <a:gd name="connsiteX236" fmla="*/ 5388878 w 7467600"/>
              <a:gd name="connsiteY236" fmla="*/ 4300185 h 6858000"/>
              <a:gd name="connsiteX237" fmla="*/ 5425556 w 7467600"/>
              <a:gd name="connsiteY237" fmla="*/ 4308967 h 6858000"/>
              <a:gd name="connsiteX238" fmla="*/ 4943646 w 7467600"/>
              <a:gd name="connsiteY238" fmla="*/ 3822916 h 6858000"/>
              <a:gd name="connsiteX239" fmla="*/ 4594837 w 7467600"/>
              <a:gd name="connsiteY239" fmla="*/ 3532274 h 6858000"/>
              <a:gd name="connsiteX240" fmla="*/ 4441737 w 7467600"/>
              <a:gd name="connsiteY240" fmla="*/ 3399734 h 6858000"/>
              <a:gd name="connsiteX241" fmla="*/ 5425834 w 7467600"/>
              <a:gd name="connsiteY241" fmla="*/ 3162785 h 6858000"/>
              <a:gd name="connsiteX242" fmla="*/ 5401644 w 7467600"/>
              <a:gd name="connsiteY242" fmla="*/ 3617847 h 6858000"/>
              <a:gd name="connsiteX243" fmla="*/ 5467256 w 7467600"/>
              <a:gd name="connsiteY243" fmla="*/ 4175494 h 6858000"/>
              <a:gd name="connsiteX244" fmla="*/ 5448069 w 7467600"/>
              <a:gd name="connsiteY244" fmla="*/ 3567554 h 6858000"/>
              <a:gd name="connsiteX245" fmla="*/ 5425834 w 7467600"/>
              <a:gd name="connsiteY245" fmla="*/ 3162785 h 6858000"/>
              <a:gd name="connsiteX246" fmla="*/ 1318687 w 7467600"/>
              <a:gd name="connsiteY246" fmla="*/ 3113840 h 6858000"/>
              <a:gd name="connsiteX247" fmla="*/ 1066793 w 7467600"/>
              <a:gd name="connsiteY247" fmla="*/ 3212171 h 6858000"/>
              <a:gd name="connsiteX248" fmla="*/ 993319 w 7467600"/>
              <a:gd name="connsiteY248" fmla="*/ 3247648 h 6858000"/>
              <a:gd name="connsiteX249" fmla="*/ 853081 w 7467600"/>
              <a:gd name="connsiteY249" fmla="*/ 3312410 h 6858000"/>
              <a:gd name="connsiteX250" fmla="*/ 805957 w 7467600"/>
              <a:gd name="connsiteY250" fmla="*/ 3330443 h 6858000"/>
              <a:gd name="connsiteX251" fmla="*/ 1318687 w 7467600"/>
              <a:gd name="connsiteY251" fmla="*/ 3113840 h 6858000"/>
              <a:gd name="connsiteX252" fmla="*/ 5453702 w 7467600"/>
              <a:gd name="connsiteY252" fmla="*/ 3090882 h 6858000"/>
              <a:gd name="connsiteX253" fmla="*/ 5480135 w 7467600"/>
              <a:gd name="connsiteY253" fmla="*/ 3565802 h 6858000"/>
              <a:gd name="connsiteX254" fmla="*/ 5499023 w 7467600"/>
              <a:gd name="connsiteY254" fmla="*/ 4166310 h 6858000"/>
              <a:gd name="connsiteX255" fmla="*/ 5547022 w 7467600"/>
              <a:gd name="connsiteY255" fmla="*/ 3607838 h 6858000"/>
              <a:gd name="connsiteX256" fmla="*/ 5515964 w 7467600"/>
              <a:gd name="connsiteY256" fmla="*/ 3378541 h 6858000"/>
              <a:gd name="connsiteX257" fmla="*/ 5453702 w 7467600"/>
              <a:gd name="connsiteY257" fmla="*/ 3090882 h 6858000"/>
              <a:gd name="connsiteX258" fmla="*/ 1238695 w 7467600"/>
              <a:gd name="connsiteY258" fmla="*/ 3076820 h 6858000"/>
              <a:gd name="connsiteX259" fmla="*/ 716371 w 7467600"/>
              <a:gd name="connsiteY259" fmla="*/ 3293249 h 6858000"/>
              <a:gd name="connsiteX260" fmla="*/ 579522 w 7467600"/>
              <a:gd name="connsiteY260" fmla="*/ 3371759 h 6858000"/>
              <a:gd name="connsiteX261" fmla="*/ 600288 w 7467600"/>
              <a:gd name="connsiteY261" fmla="*/ 3365555 h 6858000"/>
              <a:gd name="connsiteX262" fmla="*/ 840692 w 7467600"/>
              <a:gd name="connsiteY262" fmla="*/ 3284921 h 6858000"/>
              <a:gd name="connsiteX263" fmla="*/ 979248 w 7467600"/>
              <a:gd name="connsiteY263" fmla="*/ 3221003 h 6858000"/>
              <a:gd name="connsiteX264" fmla="*/ 1053282 w 7467600"/>
              <a:gd name="connsiteY264" fmla="*/ 3185247 h 6858000"/>
              <a:gd name="connsiteX265" fmla="*/ 1320603 w 7467600"/>
              <a:gd name="connsiteY265" fmla="*/ 3081281 h 6858000"/>
              <a:gd name="connsiteX266" fmla="*/ 1238695 w 7467600"/>
              <a:gd name="connsiteY266" fmla="*/ 3076820 h 6858000"/>
              <a:gd name="connsiteX267" fmla="*/ 5425627 w 7467600"/>
              <a:gd name="connsiteY267" fmla="*/ 2954192 h 6858000"/>
              <a:gd name="connsiteX268" fmla="*/ 5470770 w 7467600"/>
              <a:gd name="connsiteY268" fmla="*/ 3005435 h 6858000"/>
              <a:gd name="connsiteX269" fmla="*/ 5519779 w 7467600"/>
              <a:gd name="connsiteY269" fmla="*/ 4359223 h 6858000"/>
              <a:gd name="connsiteX270" fmla="*/ 5520293 w 7467600"/>
              <a:gd name="connsiteY270" fmla="*/ 4360602 h 6858000"/>
              <a:gd name="connsiteX271" fmla="*/ 5767221 w 7467600"/>
              <a:gd name="connsiteY271" fmla="*/ 4665564 h 6858000"/>
              <a:gd name="connsiteX272" fmla="*/ 6937169 w 7467600"/>
              <a:gd name="connsiteY272" fmla="*/ 4815941 h 6858000"/>
              <a:gd name="connsiteX273" fmla="*/ 6953922 w 7467600"/>
              <a:gd name="connsiteY273" fmla="*/ 4890068 h 6858000"/>
              <a:gd name="connsiteX274" fmla="*/ 6071359 w 7467600"/>
              <a:gd name="connsiteY274" fmla="*/ 4770770 h 6858000"/>
              <a:gd name="connsiteX275" fmla="*/ 6038839 w 7467600"/>
              <a:gd name="connsiteY275" fmla="*/ 4764474 h 6858000"/>
              <a:gd name="connsiteX276" fmla="*/ 6038706 w 7467600"/>
              <a:gd name="connsiteY276" fmla="*/ 4763847 h 6858000"/>
              <a:gd name="connsiteX277" fmla="*/ 6037784 w 7467600"/>
              <a:gd name="connsiteY277" fmla="*/ 4764270 h 6858000"/>
              <a:gd name="connsiteX278" fmla="*/ 6038839 w 7467600"/>
              <a:gd name="connsiteY278" fmla="*/ 4764474 h 6858000"/>
              <a:gd name="connsiteX279" fmla="*/ 6040338 w 7467600"/>
              <a:gd name="connsiteY279" fmla="*/ 4771418 h 6858000"/>
              <a:gd name="connsiteX280" fmla="*/ 6024488 w 7467600"/>
              <a:gd name="connsiteY280" fmla="*/ 4809903 h 6858000"/>
              <a:gd name="connsiteX281" fmla="*/ 5599771 w 7467600"/>
              <a:gd name="connsiteY281" fmla="*/ 5509652 h 6858000"/>
              <a:gd name="connsiteX282" fmla="*/ 5548843 w 7467600"/>
              <a:gd name="connsiteY282" fmla="*/ 5563845 h 6858000"/>
              <a:gd name="connsiteX283" fmla="*/ 5940952 w 7467600"/>
              <a:gd name="connsiteY283" fmla="*/ 6250028 h 6858000"/>
              <a:gd name="connsiteX284" fmla="*/ 6043441 w 7467600"/>
              <a:gd name="connsiteY284" fmla="*/ 6665847 h 6858000"/>
              <a:gd name="connsiteX285" fmla="*/ 6093432 w 7467600"/>
              <a:gd name="connsiteY285" fmla="*/ 6858000 h 6858000"/>
              <a:gd name="connsiteX286" fmla="*/ 6034344 w 7467600"/>
              <a:gd name="connsiteY286" fmla="*/ 6858000 h 6858000"/>
              <a:gd name="connsiteX287" fmla="*/ 6026679 w 7467600"/>
              <a:gd name="connsiteY287" fmla="*/ 6836959 h 6858000"/>
              <a:gd name="connsiteX288" fmla="*/ 5800441 w 7467600"/>
              <a:gd name="connsiteY288" fmla="*/ 6335286 h 6858000"/>
              <a:gd name="connsiteX289" fmla="*/ 5526562 w 7467600"/>
              <a:gd name="connsiteY289" fmla="*/ 5705388 h 6858000"/>
              <a:gd name="connsiteX290" fmla="*/ 5519640 w 7467600"/>
              <a:gd name="connsiteY290" fmla="*/ 5683774 h 6858000"/>
              <a:gd name="connsiteX291" fmla="*/ 5844559 w 7467600"/>
              <a:gd name="connsiteY291" fmla="*/ 6553349 h 6858000"/>
              <a:gd name="connsiteX292" fmla="*/ 5975994 w 7467600"/>
              <a:gd name="connsiteY292" fmla="*/ 6858000 h 6858000"/>
              <a:gd name="connsiteX293" fmla="*/ 5898547 w 7467600"/>
              <a:gd name="connsiteY293" fmla="*/ 6858000 h 6858000"/>
              <a:gd name="connsiteX294" fmla="*/ 5682041 w 7467600"/>
              <a:gd name="connsiteY294" fmla="*/ 6355860 h 6858000"/>
              <a:gd name="connsiteX295" fmla="*/ 5461758 w 7467600"/>
              <a:gd name="connsiteY295" fmla="*/ 5820220 h 6858000"/>
              <a:gd name="connsiteX296" fmla="*/ 5237282 w 7467600"/>
              <a:gd name="connsiteY296" fmla="*/ 6579086 h 6858000"/>
              <a:gd name="connsiteX297" fmla="*/ 5115009 w 7467600"/>
              <a:gd name="connsiteY297" fmla="*/ 6858000 h 6858000"/>
              <a:gd name="connsiteX298" fmla="*/ 5028074 w 7467600"/>
              <a:gd name="connsiteY298" fmla="*/ 6858000 h 6858000"/>
              <a:gd name="connsiteX299" fmla="*/ 5079508 w 7467600"/>
              <a:gd name="connsiteY299" fmla="*/ 6749074 h 6858000"/>
              <a:gd name="connsiteX300" fmla="*/ 5371846 w 7467600"/>
              <a:gd name="connsiteY300" fmla="*/ 5924413 h 6858000"/>
              <a:gd name="connsiteX301" fmla="*/ 5270512 w 7467600"/>
              <a:gd name="connsiteY301" fmla="*/ 6138975 h 6858000"/>
              <a:gd name="connsiteX302" fmla="*/ 5062409 w 7467600"/>
              <a:gd name="connsiteY302" fmla="*/ 6653544 h 6858000"/>
              <a:gd name="connsiteX303" fmla="*/ 5036628 w 7467600"/>
              <a:gd name="connsiteY303" fmla="*/ 6754247 h 6858000"/>
              <a:gd name="connsiteX304" fmla="*/ 5009112 w 7467600"/>
              <a:gd name="connsiteY304" fmla="*/ 6858000 h 6858000"/>
              <a:gd name="connsiteX305" fmla="*/ 4976679 w 7467600"/>
              <a:gd name="connsiteY305" fmla="*/ 6858000 h 6858000"/>
              <a:gd name="connsiteX306" fmla="*/ 5006537 w 7467600"/>
              <a:gd name="connsiteY306" fmla="*/ 6747068 h 6858000"/>
              <a:gd name="connsiteX307" fmla="*/ 5032723 w 7467600"/>
              <a:gd name="connsiteY307" fmla="*/ 6644957 h 6858000"/>
              <a:gd name="connsiteX308" fmla="*/ 5242949 w 7467600"/>
              <a:gd name="connsiteY308" fmla="*/ 6125175 h 6858000"/>
              <a:gd name="connsiteX309" fmla="*/ 5286321 w 7467600"/>
              <a:gd name="connsiteY309" fmla="*/ 6033555 h 6858000"/>
              <a:gd name="connsiteX310" fmla="*/ 5008210 w 7467600"/>
              <a:gd name="connsiteY310" fmla="*/ 6649194 h 6858000"/>
              <a:gd name="connsiteX311" fmla="*/ 4986321 w 7467600"/>
              <a:gd name="connsiteY311" fmla="*/ 6765687 h 6858000"/>
              <a:gd name="connsiteX312" fmla="*/ 4973474 w 7467600"/>
              <a:gd name="connsiteY312" fmla="*/ 6858000 h 6858000"/>
              <a:gd name="connsiteX313" fmla="*/ 4907178 w 7467600"/>
              <a:gd name="connsiteY313" fmla="*/ 6858000 h 6858000"/>
              <a:gd name="connsiteX314" fmla="*/ 4910810 w 7467600"/>
              <a:gd name="connsiteY314" fmla="*/ 6829660 h 6858000"/>
              <a:gd name="connsiteX315" fmla="*/ 4987461 w 7467600"/>
              <a:gd name="connsiteY315" fmla="*/ 6432994 h 6858000"/>
              <a:gd name="connsiteX316" fmla="*/ 5179262 w 7467600"/>
              <a:gd name="connsiteY316" fmla="*/ 6035044 h 6858000"/>
              <a:gd name="connsiteX317" fmla="*/ 4689678 w 7467600"/>
              <a:gd name="connsiteY317" fmla="*/ 6440241 h 6858000"/>
              <a:gd name="connsiteX318" fmla="*/ 4477543 w 7467600"/>
              <a:gd name="connsiteY318" fmla="*/ 6674836 h 6858000"/>
              <a:gd name="connsiteX319" fmla="*/ 4329957 w 7467600"/>
              <a:gd name="connsiteY319" fmla="*/ 6858000 h 6858000"/>
              <a:gd name="connsiteX320" fmla="*/ 4218595 w 7467600"/>
              <a:gd name="connsiteY320" fmla="*/ 6858000 h 6858000"/>
              <a:gd name="connsiteX321" fmla="*/ 4368888 w 7467600"/>
              <a:gd name="connsiteY321" fmla="*/ 6668412 h 6858000"/>
              <a:gd name="connsiteX322" fmla="*/ 4563091 w 7467600"/>
              <a:gd name="connsiteY322" fmla="*/ 6442508 h 6858000"/>
              <a:gd name="connsiteX323" fmla="*/ 5387324 w 7467600"/>
              <a:gd name="connsiteY323" fmla="*/ 5705830 h 6858000"/>
              <a:gd name="connsiteX324" fmla="*/ 5073620 w 7467600"/>
              <a:gd name="connsiteY324" fmla="*/ 5955437 h 6858000"/>
              <a:gd name="connsiteX325" fmla="*/ 4689789 w 7467600"/>
              <a:gd name="connsiteY325" fmla="*/ 6268382 h 6858000"/>
              <a:gd name="connsiteX326" fmla="*/ 4418722 w 7467600"/>
              <a:gd name="connsiteY326" fmla="*/ 6570886 h 6858000"/>
              <a:gd name="connsiteX327" fmla="*/ 4214944 w 7467600"/>
              <a:gd name="connsiteY327" fmla="*/ 6858000 h 6858000"/>
              <a:gd name="connsiteX328" fmla="*/ 4177898 w 7467600"/>
              <a:gd name="connsiteY328" fmla="*/ 6858000 h 6858000"/>
              <a:gd name="connsiteX329" fmla="*/ 4391597 w 7467600"/>
              <a:gd name="connsiteY329" fmla="*/ 6556370 h 6858000"/>
              <a:gd name="connsiteX330" fmla="*/ 4668889 w 7467600"/>
              <a:gd name="connsiteY330" fmla="*/ 6246399 h 6858000"/>
              <a:gd name="connsiteX331" fmla="*/ 5055427 w 7467600"/>
              <a:gd name="connsiteY331" fmla="*/ 5931476 h 6858000"/>
              <a:gd name="connsiteX332" fmla="*/ 5371814 w 7467600"/>
              <a:gd name="connsiteY332" fmla="*/ 5678975 h 6858000"/>
              <a:gd name="connsiteX333" fmla="*/ 4987918 w 7467600"/>
              <a:gd name="connsiteY333" fmla="*/ 5838701 h 6858000"/>
              <a:gd name="connsiteX334" fmla="*/ 4317146 w 7467600"/>
              <a:gd name="connsiteY334" fmla="*/ 6587716 h 6858000"/>
              <a:gd name="connsiteX335" fmla="*/ 4171627 w 7467600"/>
              <a:gd name="connsiteY335" fmla="*/ 6858000 h 6858000"/>
              <a:gd name="connsiteX336" fmla="*/ 4081585 w 7467600"/>
              <a:gd name="connsiteY336" fmla="*/ 6858000 h 6858000"/>
              <a:gd name="connsiteX337" fmla="*/ 4238603 w 7467600"/>
              <a:gd name="connsiteY337" fmla="*/ 6559341 h 6858000"/>
              <a:gd name="connsiteX338" fmla="*/ 4778333 w 7467600"/>
              <a:gd name="connsiteY338" fmla="*/ 5873626 h 6858000"/>
              <a:gd name="connsiteX339" fmla="*/ 5414185 w 7467600"/>
              <a:gd name="connsiteY339" fmla="*/ 5573882 h 6858000"/>
              <a:gd name="connsiteX340" fmla="*/ 5959648 w 7467600"/>
              <a:gd name="connsiteY340" fmla="*/ 4760797 h 6858000"/>
              <a:gd name="connsiteX341" fmla="*/ 5355019 w 7467600"/>
              <a:gd name="connsiteY341" fmla="*/ 4734672 h 6858000"/>
              <a:gd name="connsiteX342" fmla="*/ 5083565 w 7467600"/>
              <a:gd name="connsiteY342" fmla="*/ 5179121 h 6858000"/>
              <a:gd name="connsiteX343" fmla="*/ 4713577 w 7467600"/>
              <a:gd name="connsiteY343" fmla="*/ 5616803 h 6858000"/>
              <a:gd name="connsiteX344" fmla="*/ 3989559 w 7467600"/>
              <a:gd name="connsiteY344" fmla="*/ 6145945 h 6858000"/>
              <a:gd name="connsiteX345" fmla="*/ 3939824 w 7467600"/>
              <a:gd name="connsiteY345" fmla="*/ 6066900 h 6858000"/>
              <a:gd name="connsiteX346" fmla="*/ 4584537 w 7467600"/>
              <a:gd name="connsiteY346" fmla="*/ 5324826 h 6858000"/>
              <a:gd name="connsiteX347" fmla="*/ 5037105 w 7467600"/>
              <a:gd name="connsiteY347" fmla="*/ 5088765 h 6858000"/>
              <a:gd name="connsiteX348" fmla="*/ 5039930 w 7467600"/>
              <a:gd name="connsiteY348" fmla="*/ 5089585 h 6858000"/>
              <a:gd name="connsiteX349" fmla="*/ 5263764 w 7467600"/>
              <a:gd name="connsiteY349" fmla="*/ 4735525 h 6858000"/>
              <a:gd name="connsiteX350" fmla="*/ 4086300 w 7467600"/>
              <a:gd name="connsiteY350" fmla="*/ 4884599 h 6858000"/>
              <a:gd name="connsiteX351" fmla="*/ 4085485 w 7467600"/>
              <a:gd name="connsiteY351" fmla="*/ 4899070 h 6858000"/>
              <a:gd name="connsiteX352" fmla="*/ 3871915 w 7467600"/>
              <a:gd name="connsiteY352" fmla="*/ 5253645 h 6858000"/>
              <a:gd name="connsiteX353" fmla="*/ 3799374 w 7467600"/>
              <a:gd name="connsiteY353" fmla="*/ 5466127 h 6858000"/>
              <a:gd name="connsiteX354" fmla="*/ 3498850 w 7467600"/>
              <a:gd name="connsiteY354" fmla="*/ 6661888 h 6858000"/>
              <a:gd name="connsiteX355" fmla="*/ 3399216 w 7467600"/>
              <a:gd name="connsiteY355" fmla="*/ 6858000 h 6858000"/>
              <a:gd name="connsiteX356" fmla="*/ 3303688 w 7467600"/>
              <a:gd name="connsiteY356" fmla="*/ 6858000 h 6858000"/>
              <a:gd name="connsiteX357" fmla="*/ 3391774 w 7467600"/>
              <a:gd name="connsiteY357" fmla="*/ 6697181 h 6858000"/>
              <a:gd name="connsiteX358" fmla="*/ 3735540 w 7467600"/>
              <a:gd name="connsiteY358" fmla="*/ 5546923 h 6858000"/>
              <a:gd name="connsiteX359" fmla="*/ 3729438 w 7467600"/>
              <a:gd name="connsiteY359" fmla="*/ 5569058 h 6858000"/>
              <a:gd name="connsiteX360" fmla="*/ 3707782 w 7467600"/>
              <a:gd name="connsiteY360" fmla="*/ 5644908 h 6858000"/>
              <a:gd name="connsiteX361" fmla="*/ 3583827 w 7467600"/>
              <a:gd name="connsiteY361" fmla="*/ 6039215 h 6858000"/>
              <a:gd name="connsiteX362" fmla="*/ 3547861 w 7467600"/>
              <a:gd name="connsiteY362" fmla="*/ 6129609 h 6858000"/>
              <a:gd name="connsiteX363" fmla="*/ 3490905 w 7467600"/>
              <a:gd name="connsiteY363" fmla="*/ 6277660 h 6858000"/>
              <a:gd name="connsiteX364" fmla="*/ 3455859 w 7467600"/>
              <a:gd name="connsiteY364" fmla="*/ 6391301 h 6858000"/>
              <a:gd name="connsiteX365" fmla="*/ 3429112 w 7467600"/>
              <a:gd name="connsiteY365" fmla="*/ 6479469 h 6858000"/>
              <a:gd name="connsiteX366" fmla="*/ 3304862 w 7467600"/>
              <a:gd name="connsiteY366" fmla="*/ 6796476 h 6858000"/>
              <a:gd name="connsiteX367" fmla="*/ 3276071 w 7467600"/>
              <a:gd name="connsiteY367" fmla="*/ 6858000 h 6858000"/>
              <a:gd name="connsiteX368" fmla="*/ 3240805 w 7467600"/>
              <a:gd name="connsiteY368" fmla="*/ 6858000 h 6858000"/>
              <a:gd name="connsiteX369" fmla="*/ 3275917 w 7467600"/>
              <a:gd name="connsiteY369" fmla="*/ 6783192 h 6858000"/>
              <a:gd name="connsiteX370" fmla="*/ 3399358 w 7467600"/>
              <a:gd name="connsiteY370" fmla="*/ 6469011 h 6858000"/>
              <a:gd name="connsiteX371" fmla="*/ 3425650 w 7467600"/>
              <a:gd name="connsiteY371" fmla="*/ 6381333 h 6858000"/>
              <a:gd name="connsiteX372" fmla="*/ 3460661 w 7467600"/>
              <a:gd name="connsiteY372" fmla="*/ 6266763 h 6858000"/>
              <a:gd name="connsiteX373" fmla="*/ 3518021 w 7467600"/>
              <a:gd name="connsiteY373" fmla="*/ 6117298 h 6858000"/>
              <a:gd name="connsiteX374" fmla="*/ 3554035 w 7467600"/>
              <a:gd name="connsiteY374" fmla="*/ 6027832 h 6858000"/>
              <a:gd name="connsiteX375" fmla="*/ 3677174 w 7467600"/>
              <a:gd name="connsiteY375" fmla="*/ 5636351 h 6858000"/>
              <a:gd name="connsiteX376" fmla="*/ 3698819 w 7467600"/>
              <a:gd name="connsiteY376" fmla="*/ 5560503 h 6858000"/>
              <a:gd name="connsiteX377" fmla="*/ 3702094 w 7467600"/>
              <a:gd name="connsiteY377" fmla="*/ 5549194 h 6858000"/>
              <a:gd name="connsiteX378" fmla="*/ 3398355 w 7467600"/>
              <a:gd name="connsiteY378" fmla="*/ 6094603 h 6858000"/>
              <a:gd name="connsiteX379" fmla="*/ 3193941 w 7467600"/>
              <a:gd name="connsiteY379" fmla="*/ 6798775 h 6858000"/>
              <a:gd name="connsiteX380" fmla="*/ 3184140 w 7467600"/>
              <a:gd name="connsiteY380" fmla="*/ 6858000 h 6858000"/>
              <a:gd name="connsiteX381" fmla="*/ 3099978 w 7467600"/>
              <a:gd name="connsiteY381" fmla="*/ 6858000 h 6858000"/>
              <a:gd name="connsiteX382" fmla="*/ 3101556 w 7467600"/>
              <a:gd name="connsiteY382" fmla="*/ 6843337 h 6858000"/>
              <a:gd name="connsiteX383" fmla="*/ 3370162 w 7467600"/>
              <a:gd name="connsiteY383" fmla="*/ 5785550 h 6858000"/>
              <a:gd name="connsiteX384" fmla="*/ 3746477 w 7467600"/>
              <a:gd name="connsiteY384" fmla="*/ 5377889 h 6858000"/>
              <a:gd name="connsiteX385" fmla="*/ 3863399 w 7467600"/>
              <a:gd name="connsiteY385" fmla="*/ 5087257 h 6858000"/>
              <a:gd name="connsiteX386" fmla="*/ 3968712 w 7467600"/>
              <a:gd name="connsiteY386" fmla="*/ 4913989 h 6858000"/>
              <a:gd name="connsiteX387" fmla="*/ 2792390 w 7467600"/>
              <a:gd name="connsiteY387" fmla="*/ 5382974 h 6858000"/>
              <a:gd name="connsiteX388" fmla="*/ 2714982 w 7467600"/>
              <a:gd name="connsiteY388" fmla="*/ 5427051 h 6858000"/>
              <a:gd name="connsiteX389" fmla="*/ 2813361 w 7467600"/>
              <a:gd name="connsiteY389" fmla="*/ 6023912 h 6858000"/>
              <a:gd name="connsiteX390" fmla="*/ 2688430 w 7467600"/>
              <a:gd name="connsiteY390" fmla="*/ 6801564 h 6858000"/>
              <a:gd name="connsiteX391" fmla="*/ 2629626 w 7467600"/>
              <a:gd name="connsiteY391" fmla="*/ 6763394 h 6858000"/>
              <a:gd name="connsiteX392" fmla="*/ 2565328 w 7467600"/>
              <a:gd name="connsiteY392" fmla="*/ 5516399 h 6858000"/>
              <a:gd name="connsiteX393" fmla="*/ 1922999 w 7467600"/>
              <a:gd name="connsiteY393" fmla="*/ 5980343 h 6858000"/>
              <a:gd name="connsiteX394" fmla="*/ 1950261 w 7467600"/>
              <a:gd name="connsiteY394" fmla="*/ 6405858 h 6858000"/>
              <a:gd name="connsiteX395" fmla="*/ 2365554 w 7467600"/>
              <a:gd name="connsiteY395" fmla="*/ 6759107 h 6858000"/>
              <a:gd name="connsiteX396" fmla="*/ 2424142 w 7467600"/>
              <a:gd name="connsiteY396" fmla="*/ 6858000 h 6858000"/>
              <a:gd name="connsiteX397" fmla="*/ 2395994 w 7467600"/>
              <a:gd name="connsiteY397" fmla="*/ 6858000 h 6858000"/>
              <a:gd name="connsiteX398" fmla="*/ 2392863 w 7467600"/>
              <a:gd name="connsiteY398" fmla="*/ 6852964 h 6858000"/>
              <a:gd name="connsiteX399" fmla="*/ 2017589 w 7467600"/>
              <a:gd name="connsiteY399" fmla="*/ 6493982 h 6858000"/>
              <a:gd name="connsiteX400" fmla="*/ 2147336 w 7467600"/>
              <a:gd name="connsiteY400" fmla="*/ 6594052 h 6858000"/>
              <a:gd name="connsiteX401" fmla="*/ 2207047 w 7467600"/>
              <a:gd name="connsiteY401" fmla="*/ 6654540 h 6858000"/>
              <a:gd name="connsiteX402" fmla="*/ 2299106 w 7467600"/>
              <a:gd name="connsiteY402" fmla="*/ 6778931 h 6858000"/>
              <a:gd name="connsiteX403" fmla="*/ 2314430 w 7467600"/>
              <a:gd name="connsiteY403" fmla="*/ 6801144 h 6858000"/>
              <a:gd name="connsiteX404" fmla="*/ 2352406 w 7467600"/>
              <a:gd name="connsiteY404" fmla="*/ 6858000 h 6858000"/>
              <a:gd name="connsiteX405" fmla="*/ 2314492 w 7467600"/>
              <a:gd name="connsiteY405" fmla="*/ 6858000 h 6858000"/>
              <a:gd name="connsiteX406" fmla="*/ 2288095 w 7467600"/>
              <a:gd name="connsiteY406" fmla="*/ 6818030 h 6858000"/>
              <a:gd name="connsiteX407" fmla="*/ 2272768 w 7467600"/>
              <a:gd name="connsiteY407" fmla="*/ 6795822 h 6858000"/>
              <a:gd name="connsiteX408" fmla="*/ 2182715 w 7467600"/>
              <a:gd name="connsiteY408" fmla="*/ 6675071 h 6858000"/>
              <a:gd name="connsiteX409" fmla="*/ 2032061 w 7467600"/>
              <a:gd name="connsiteY409" fmla="*/ 6541380 h 6858000"/>
              <a:gd name="connsiteX410" fmla="*/ 2257220 w 7467600"/>
              <a:gd name="connsiteY410" fmla="*/ 6826257 h 6858000"/>
              <a:gd name="connsiteX411" fmla="*/ 2281324 w 7467600"/>
              <a:gd name="connsiteY411" fmla="*/ 6858000 h 6858000"/>
              <a:gd name="connsiteX412" fmla="*/ 2242860 w 7467600"/>
              <a:gd name="connsiteY412" fmla="*/ 6858000 h 6858000"/>
              <a:gd name="connsiteX413" fmla="*/ 2232818 w 7467600"/>
              <a:gd name="connsiteY413" fmla="*/ 6844926 h 6858000"/>
              <a:gd name="connsiteX414" fmla="*/ 1990172 w 7467600"/>
              <a:gd name="connsiteY414" fmla="*/ 6542121 h 6858000"/>
              <a:gd name="connsiteX415" fmla="*/ 2124090 w 7467600"/>
              <a:gd name="connsiteY415" fmla="*/ 6761017 h 6858000"/>
              <a:gd name="connsiteX416" fmla="*/ 2200380 w 7467600"/>
              <a:gd name="connsiteY416" fmla="*/ 6858000 h 6858000"/>
              <a:gd name="connsiteX417" fmla="*/ 2147507 w 7467600"/>
              <a:gd name="connsiteY417" fmla="*/ 6858000 h 6858000"/>
              <a:gd name="connsiteX418" fmla="*/ 2070668 w 7467600"/>
              <a:gd name="connsiteY418" fmla="*/ 6761520 h 6858000"/>
              <a:gd name="connsiteX419" fmla="*/ 1975142 w 7467600"/>
              <a:gd name="connsiteY419" fmla="*/ 6585570 h 6858000"/>
              <a:gd name="connsiteX420" fmla="*/ 2050035 w 7467600"/>
              <a:gd name="connsiteY420" fmla="*/ 6813345 h 6858000"/>
              <a:gd name="connsiteX421" fmla="*/ 2063025 w 7467600"/>
              <a:gd name="connsiteY421" fmla="*/ 6858000 h 6858000"/>
              <a:gd name="connsiteX422" fmla="*/ 2021675 w 7467600"/>
              <a:gd name="connsiteY422" fmla="*/ 6858000 h 6858000"/>
              <a:gd name="connsiteX423" fmla="*/ 2019308 w 7467600"/>
              <a:gd name="connsiteY423" fmla="*/ 6847118 h 6858000"/>
              <a:gd name="connsiteX424" fmla="*/ 1938835 w 7467600"/>
              <a:gd name="connsiteY424" fmla="*/ 6551160 h 6858000"/>
              <a:gd name="connsiteX425" fmla="*/ 1953230 w 7467600"/>
              <a:gd name="connsiteY425" fmla="*/ 6759699 h 6858000"/>
              <a:gd name="connsiteX426" fmla="*/ 1956763 w 7467600"/>
              <a:gd name="connsiteY426" fmla="*/ 6778191 h 6858000"/>
              <a:gd name="connsiteX427" fmla="*/ 1967925 w 7467600"/>
              <a:gd name="connsiteY427" fmla="*/ 6858000 h 6858000"/>
              <a:gd name="connsiteX428" fmla="*/ 1936622 w 7467600"/>
              <a:gd name="connsiteY428" fmla="*/ 6858000 h 6858000"/>
              <a:gd name="connsiteX429" fmla="*/ 1926261 w 7467600"/>
              <a:gd name="connsiteY429" fmla="*/ 6784064 h 6858000"/>
              <a:gd name="connsiteX430" fmla="*/ 1922724 w 7467600"/>
              <a:gd name="connsiteY430" fmla="*/ 6765577 h 6858000"/>
              <a:gd name="connsiteX431" fmla="*/ 1904650 w 7467600"/>
              <a:gd name="connsiteY431" fmla="*/ 6639616 h 6858000"/>
              <a:gd name="connsiteX432" fmla="*/ 1885273 w 7467600"/>
              <a:gd name="connsiteY432" fmla="*/ 6858000 h 6858000"/>
              <a:gd name="connsiteX433" fmla="*/ 1854363 w 7467600"/>
              <a:gd name="connsiteY433" fmla="*/ 6858000 h 6858000"/>
              <a:gd name="connsiteX434" fmla="*/ 1880391 w 7467600"/>
              <a:gd name="connsiteY434" fmla="*/ 6603796 h 6858000"/>
              <a:gd name="connsiteX435" fmla="*/ 1818273 w 7467600"/>
              <a:gd name="connsiteY435" fmla="*/ 6715729 h 6858000"/>
              <a:gd name="connsiteX436" fmla="*/ 1794691 w 7467600"/>
              <a:gd name="connsiteY436" fmla="*/ 6843239 h 6858000"/>
              <a:gd name="connsiteX437" fmla="*/ 1794914 w 7467600"/>
              <a:gd name="connsiteY437" fmla="*/ 6858000 h 6858000"/>
              <a:gd name="connsiteX438" fmla="*/ 1746128 w 7467600"/>
              <a:gd name="connsiteY438" fmla="*/ 6858000 h 6858000"/>
              <a:gd name="connsiteX439" fmla="*/ 1753934 w 7467600"/>
              <a:gd name="connsiteY439" fmla="*/ 6724796 h 6858000"/>
              <a:gd name="connsiteX440" fmla="*/ 1792053 w 7467600"/>
              <a:gd name="connsiteY440" fmla="*/ 6572396 h 6858000"/>
              <a:gd name="connsiteX441" fmla="*/ 1862248 w 7467600"/>
              <a:gd name="connsiteY441" fmla="*/ 6266397 h 6858000"/>
              <a:gd name="connsiteX442" fmla="*/ 1862250 w 7467600"/>
              <a:gd name="connsiteY442" fmla="*/ 6033531 h 6858000"/>
              <a:gd name="connsiteX443" fmla="*/ 1211999 w 7467600"/>
              <a:gd name="connsiteY443" fmla="*/ 6683610 h 6858000"/>
              <a:gd name="connsiteX444" fmla="*/ 1213266 w 7467600"/>
              <a:gd name="connsiteY444" fmla="*/ 6691947 h 6858000"/>
              <a:gd name="connsiteX445" fmla="*/ 1203370 w 7467600"/>
              <a:gd name="connsiteY445" fmla="*/ 6850676 h 6858000"/>
              <a:gd name="connsiteX446" fmla="*/ 1203671 w 7467600"/>
              <a:gd name="connsiteY446" fmla="*/ 6858000 h 6858000"/>
              <a:gd name="connsiteX447" fmla="*/ 1143180 w 7467600"/>
              <a:gd name="connsiteY447" fmla="*/ 6858000 h 6858000"/>
              <a:gd name="connsiteX448" fmla="*/ 1142176 w 7467600"/>
              <a:gd name="connsiteY448" fmla="*/ 6766045 h 6858000"/>
              <a:gd name="connsiteX449" fmla="*/ 1067484 w 7467600"/>
              <a:gd name="connsiteY449" fmla="*/ 6858000 h 6858000"/>
              <a:gd name="connsiteX450" fmla="*/ 953928 w 7467600"/>
              <a:gd name="connsiteY450" fmla="*/ 6858000 h 6858000"/>
              <a:gd name="connsiteX451" fmla="*/ 959715 w 7467600"/>
              <a:gd name="connsiteY451" fmla="*/ 6850185 h 6858000"/>
              <a:gd name="connsiteX452" fmla="*/ 1483788 w 7467600"/>
              <a:gd name="connsiteY452" fmla="*/ 6259174 h 6858000"/>
              <a:gd name="connsiteX453" fmla="*/ 1100671 w 7467600"/>
              <a:gd name="connsiteY453" fmla="*/ 6252137 h 6858000"/>
              <a:gd name="connsiteX454" fmla="*/ 1090144 w 7467600"/>
              <a:gd name="connsiteY454" fmla="*/ 6256748 h 6858000"/>
              <a:gd name="connsiteX455" fmla="*/ 1095872 w 7467600"/>
              <a:gd name="connsiteY455" fmla="*/ 6271892 h 6858000"/>
              <a:gd name="connsiteX456" fmla="*/ 262785 w 7467600"/>
              <a:gd name="connsiteY456" fmla="*/ 6845450 h 6858000"/>
              <a:gd name="connsiteX457" fmla="*/ 209968 w 7467600"/>
              <a:gd name="connsiteY457" fmla="*/ 6770713 h 6858000"/>
              <a:gd name="connsiteX458" fmla="*/ 873460 w 7467600"/>
              <a:gd name="connsiteY458" fmla="*/ 6253768 h 6858000"/>
              <a:gd name="connsiteX459" fmla="*/ 192686 w 7467600"/>
              <a:gd name="connsiteY459" fmla="*/ 5849257 h 6858000"/>
              <a:gd name="connsiteX460" fmla="*/ 4696 w 7467600"/>
              <a:gd name="connsiteY460" fmla="*/ 5697668 h 6858000"/>
              <a:gd name="connsiteX461" fmla="*/ 0 w 7467600"/>
              <a:gd name="connsiteY461" fmla="*/ 5689984 h 6858000"/>
              <a:gd name="connsiteX462" fmla="*/ 0 w 7467600"/>
              <a:gd name="connsiteY462" fmla="*/ 5513472 h 6858000"/>
              <a:gd name="connsiteX463" fmla="*/ 174101 w 7467600"/>
              <a:gd name="connsiteY463" fmla="*/ 5620277 h 6858000"/>
              <a:gd name="connsiteX464" fmla="*/ 891800 w 7467600"/>
              <a:gd name="connsiteY464" fmla="*/ 6036935 h 6858000"/>
              <a:gd name="connsiteX465" fmla="*/ 1072219 w 7467600"/>
              <a:gd name="connsiteY465" fmla="*/ 6169443 h 6858000"/>
              <a:gd name="connsiteX466" fmla="*/ 1074117 w 7467600"/>
              <a:gd name="connsiteY466" fmla="*/ 6170301 h 6858000"/>
              <a:gd name="connsiteX467" fmla="*/ 1083114 w 7467600"/>
              <a:gd name="connsiteY467" fmla="*/ 6174131 h 6858000"/>
              <a:gd name="connsiteX468" fmla="*/ 1543010 w 7467600"/>
              <a:gd name="connsiteY468" fmla="*/ 6191140 h 6858000"/>
              <a:gd name="connsiteX469" fmla="*/ 1551080 w 7467600"/>
              <a:gd name="connsiteY469" fmla="*/ 6195006 h 6858000"/>
              <a:gd name="connsiteX470" fmla="*/ 2345443 w 7467600"/>
              <a:gd name="connsiteY470" fmla="*/ 5549882 h 6858000"/>
              <a:gd name="connsiteX471" fmla="*/ 1721499 w 7467600"/>
              <a:gd name="connsiteY471" fmla="*/ 5599969 h 6858000"/>
              <a:gd name="connsiteX472" fmla="*/ 767716 w 7467600"/>
              <a:gd name="connsiteY472" fmla="*/ 5472768 h 6858000"/>
              <a:gd name="connsiteX473" fmla="*/ 722147 w 7467600"/>
              <a:gd name="connsiteY473" fmla="*/ 5393091 h 6858000"/>
              <a:gd name="connsiteX474" fmla="*/ 1485552 w 7467600"/>
              <a:gd name="connsiteY474" fmla="*/ 5313202 h 6858000"/>
              <a:gd name="connsiteX475" fmla="*/ 2143004 w 7467600"/>
              <a:gd name="connsiteY475" fmla="*/ 5402420 h 6858000"/>
              <a:gd name="connsiteX476" fmla="*/ 1933391 w 7467600"/>
              <a:gd name="connsiteY476" fmla="*/ 5156971 h 6858000"/>
              <a:gd name="connsiteX477" fmla="*/ 1827118 w 7467600"/>
              <a:gd name="connsiteY477" fmla="*/ 4968410 h 6858000"/>
              <a:gd name="connsiteX478" fmla="*/ 1837349 w 7467600"/>
              <a:gd name="connsiteY478" fmla="*/ 4956357 h 6858000"/>
              <a:gd name="connsiteX479" fmla="*/ 2162835 w 7467600"/>
              <a:gd name="connsiteY479" fmla="*/ 5187853 h 6858000"/>
              <a:gd name="connsiteX480" fmla="*/ 2257167 w 7467600"/>
              <a:gd name="connsiteY480" fmla="*/ 5462123 h 6858000"/>
              <a:gd name="connsiteX481" fmla="*/ 2261598 w 7467600"/>
              <a:gd name="connsiteY481" fmla="*/ 5467998 h 6858000"/>
              <a:gd name="connsiteX482" fmla="*/ 2437177 w 7467600"/>
              <a:gd name="connsiteY482" fmla="*/ 5479608 h 6858000"/>
              <a:gd name="connsiteX483" fmla="*/ 2445247 w 7467600"/>
              <a:gd name="connsiteY483" fmla="*/ 5483476 h 6858000"/>
              <a:gd name="connsiteX484" fmla="*/ 2743626 w 7467600"/>
              <a:gd name="connsiteY484" fmla="*/ 5304819 h 6858000"/>
              <a:gd name="connsiteX485" fmla="*/ 3048102 w 7467600"/>
              <a:gd name="connsiteY485" fmla="*/ 5150595 h 6858000"/>
              <a:gd name="connsiteX486" fmla="*/ 1799414 w 7467600"/>
              <a:gd name="connsiteY486" fmla="*/ 4694732 h 6858000"/>
              <a:gd name="connsiteX487" fmla="*/ 1771735 w 7467600"/>
              <a:gd name="connsiteY487" fmla="*/ 4619929 h 6858000"/>
              <a:gd name="connsiteX488" fmla="*/ 3104273 w 7467600"/>
              <a:gd name="connsiteY488" fmla="*/ 5076159 h 6858000"/>
              <a:gd name="connsiteX489" fmla="*/ 3113245 w 7467600"/>
              <a:gd name="connsiteY489" fmla="*/ 5090705 h 6858000"/>
              <a:gd name="connsiteX490" fmla="*/ 3126294 w 7467600"/>
              <a:gd name="connsiteY490" fmla="*/ 5114400 h 6858000"/>
              <a:gd name="connsiteX491" fmla="*/ 3937433 w 7467600"/>
              <a:gd name="connsiteY491" fmla="*/ 4830473 h 6858000"/>
              <a:gd name="connsiteX492" fmla="*/ 3590475 w 7467600"/>
              <a:gd name="connsiteY492" fmla="*/ 4597974 h 6858000"/>
              <a:gd name="connsiteX493" fmla="*/ 3100264 w 7467600"/>
              <a:gd name="connsiteY493" fmla="*/ 4579845 h 6858000"/>
              <a:gd name="connsiteX494" fmla="*/ 2183576 w 7467600"/>
              <a:gd name="connsiteY494" fmla="*/ 4227150 h 6858000"/>
              <a:gd name="connsiteX495" fmla="*/ 2151029 w 7467600"/>
              <a:gd name="connsiteY495" fmla="*/ 4146947 h 6858000"/>
              <a:gd name="connsiteX496" fmla="*/ 3563434 w 7467600"/>
              <a:gd name="connsiteY496" fmla="*/ 4469115 h 6858000"/>
              <a:gd name="connsiteX497" fmla="*/ 3177952 w 7467600"/>
              <a:gd name="connsiteY497" fmla="*/ 3657386 h 6858000"/>
              <a:gd name="connsiteX498" fmla="*/ 3189263 w 7467600"/>
              <a:gd name="connsiteY498" fmla="*/ 3625726 h 6858000"/>
              <a:gd name="connsiteX499" fmla="*/ 3560912 w 7467600"/>
              <a:gd name="connsiteY499" fmla="*/ 4079863 h 6858000"/>
              <a:gd name="connsiteX500" fmla="*/ 3626636 w 7467600"/>
              <a:gd name="connsiteY500" fmla="*/ 4512230 h 6858000"/>
              <a:gd name="connsiteX501" fmla="*/ 3653088 w 7467600"/>
              <a:gd name="connsiteY501" fmla="*/ 4521417 h 6858000"/>
              <a:gd name="connsiteX502" fmla="*/ 3988128 w 7467600"/>
              <a:gd name="connsiteY502" fmla="*/ 4817267 h 6858000"/>
              <a:gd name="connsiteX503" fmla="*/ 4830582 w 7467600"/>
              <a:gd name="connsiteY503" fmla="*/ 4676000 h 6858000"/>
              <a:gd name="connsiteX504" fmla="*/ 4830100 w 7467600"/>
              <a:gd name="connsiteY504" fmla="*/ 4675554 h 6858000"/>
              <a:gd name="connsiteX505" fmla="*/ 4036318 w 7467600"/>
              <a:gd name="connsiteY505" fmla="*/ 4147013 h 6858000"/>
              <a:gd name="connsiteX506" fmla="*/ 3432098 w 7467600"/>
              <a:gd name="connsiteY506" fmla="*/ 3537312 h 6858000"/>
              <a:gd name="connsiteX507" fmla="*/ 3446761 w 7467600"/>
              <a:gd name="connsiteY507" fmla="*/ 3461278 h 6858000"/>
              <a:gd name="connsiteX508" fmla="*/ 4419733 w 7467600"/>
              <a:gd name="connsiteY508" fmla="*/ 3963555 h 6858000"/>
              <a:gd name="connsiteX509" fmla="*/ 4781371 w 7467600"/>
              <a:gd name="connsiteY509" fmla="*/ 4458604 h 6858000"/>
              <a:gd name="connsiteX510" fmla="*/ 4780440 w 7467600"/>
              <a:gd name="connsiteY510" fmla="*/ 4470290 h 6858000"/>
              <a:gd name="connsiteX511" fmla="*/ 4898954 w 7467600"/>
              <a:gd name="connsiteY511" fmla="*/ 4662092 h 6858000"/>
              <a:gd name="connsiteX512" fmla="*/ 4900699 w 7467600"/>
              <a:gd name="connsiteY512" fmla="*/ 4670867 h 6858000"/>
              <a:gd name="connsiteX513" fmla="*/ 5714511 w 7467600"/>
              <a:gd name="connsiteY513" fmla="*/ 4663483 h 6858000"/>
              <a:gd name="connsiteX514" fmla="*/ 5464793 w 7467600"/>
              <a:gd name="connsiteY514" fmla="*/ 4393556 h 6858000"/>
              <a:gd name="connsiteX515" fmla="*/ 5461897 w 7467600"/>
              <a:gd name="connsiteY515" fmla="*/ 4390879 h 6858000"/>
              <a:gd name="connsiteX516" fmla="*/ 4294126 w 7467600"/>
              <a:gd name="connsiteY516" fmla="*/ 3303048 h 6858000"/>
              <a:gd name="connsiteX517" fmla="*/ 4305321 w 7467600"/>
              <a:gd name="connsiteY517" fmla="*/ 3256953 h 6858000"/>
              <a:gd name="connsiteX518" fmla="*/ 4949299 w 7467600"/>
              <a:gd name="connsiteY518" fmla="*/ 3766336 h 6858000"/>
              <a:gd name="connsiteX519" fmla="*/ 5291452 w 7467600"/>
              <a:gd name="connsiteY519" fmla="*/ 4076801 h 6858000"/>
              <a:gd name="connsiteX520" fmla="*/ 5434998 w 7467600"/>
              <a:gd name="connsiteY520" fmla="*/ 4254100 h 6858000"/>
              <a:gd name="connsiteX521" fmla="*/ 5351015 w 7467600"/>
              <a:gd name="connsiteY521" fmla="*/ 3760989 h 6858000"/>
              <a:gd name="connsiteX522" fmla="*/ 5413780 w 7467600"/>
              <a:gd name="connsiteY522" fmla="*/ 2966265 h 6858000"/>
              <a:gd name="connsiteX523" fmla="*/ 5425627 w 7467600"/>
              <a:gd name="connsiteY523" fmla="*/ 2954192 h 6858000"/>
              <a:gd name="connsiteX524" fmla="*/ 6604735 w 7467600"/>
              <a:gd name="connsiteY524" fmla="*/ 2041381 h 6858000"/>
              <a:gd name="connsiteX525" fmla="*/ 7204487 w 7467600"/>
              <a:gd name="connsiteY525" fmla="*/ 2742112 h 6858000"/>
              <a:gd name="connsiteX526" fmla="*/ 7131592 w 7467600"/>
              <a:gd name="connsiteY526" fmla="*/ 2672096 h 6858000"/>
              <a:gd name="connsiteX527" fmla="*/ 6996344 w 7467600"/>
              <a:gd name="connsiteY527" fmla="*/ 2518310 h 6858000"/>
              <a:gd name="connsiteX528" fmla="*/ 6735495 w 7467600"/>
              <a:gd name="connsiteY528" fmla="*/ 2196890 h 6858000"/>
              <a:gd name="connsiteX529" fmla="*/ 6721901 w 7467600"/>
              <a:gd name="connsiteY529" fmla="*/ 2179274 h 6858000"/>
              <a:gd name="connsiteX530" fmla="*/ 6604735 w 7467600"/>
              <a:gd name="connsiteY530" fmla="*/ 2041381 h 6858000"/>
              <a:gd name="connsiteX531" fmla="*/ 6591670 w 7467600"/>
              <a:gd name="connsiteY531" fmla="*/ 1988277 h 6858000"/>
              <a:gd name="connsiteX532" fmla="*/ 6747349 w 7467600"/>
              <a:gd name="connsiteY532" fmla="*/ 2160069 h 6858000"/>
              <a:gd name="connsiteX533" fmla="*/ 6760943 w 7467600"/>
              <a:gd name="connsiteY533" fmla="*/ 2177686 h 6858000"/>
              <a:gd name="connsiteX534" fmla="*/ 7021065 w 7467600"/>
              <a:gd name="connsiteY534" fmla="*/ 2498102 h 6858000"/>
              <a:gd name="connsiteX535" fmla="*/ 7155223 w 7467600"/>
              <a:gd name="connsiteY535" fmla="*/ 2650386 h 6858000"/>
              <a:gd name="connsiteX536" fmla="*/ 7203167 w 7467600"/>
              <a:gd name="connsiteY536" fmla="*/ 2697288 h 6858000"/>
              <a:gd name="connsiteX537" fmla="*/ 6937703 w 7467600"/>
              <a:gd name="connsiteY537" fmla="*/ 2321981 h 6858000"/>
              <a:gd name="connsiteX538" fmla="*/ 6591670 w 7467600"/>
              <a:gd name="connsiteY538" fmla="*/ 1988277 h 6858000"/>
              <a:gd name="connsiteX539" fmla="*/ 5798671 w 7467600"/>
              <a:gd name="connsiteY539" fmla="*/ 1981601 h 6858000"/>
              <a:gd name="connsiteX540" fmla="*/ 5754709 w 7467600"/>
              <a:gd name="connsiteY540" fmla="*/ 2071454 h 6858000"/>
              <a:gd name="connsiteX541" fmla="*/ 5763044 w 7467600"/>
              <a:gd name="connsiteY541" fmla="*/ 2842206 h 6858000"/>
              <a:gd name="connsiteX542" fmla="*/ 5764974 w 7467600"/>
              <a:gd name="connsiteY542" fmla="*/ 2799609 h 6858000"/>
              <a:gd name="connsiteX543" fmla="*/ 5767665 w 7467600"/>
              <a:gd name="connsiteY543" fmla="*/ 2666409 h 6858000"/>
              <a:gd name="connsiteX544" fmla="*/ 5763055 w 7467600"/>
              <a:gd name="connsiteY544" fmla="*/ 2579705 h 6858000"/>
              <a:gd name="connsiteX545" fmla="*/ 5758079 w 7467600"/>
              <a:gd name="connsiteY545" fmla="*/ 2492508 h 6858000"/>
              <a:gd name="connsiteX546" fmla="*/ 5779325 w 7467600"/>
              <a:gd name="connsiteY546" fmla="*/ 2197069 h 6858000"/>
              <a:gd name="connsiteX547" fmla="*/ 5798671 w 7467600"/>
              <a:gd name="connsiteY547" fmla="*/ 1981601 h 6858000"/>
              <a:gd name="connsiteX548" fmla="*/ 5829202 w 7467600"/>
              <a:gd name="connsiteY548" fmla="*/ 1971679 h 6858000"/>
              <a:gd name="connsiteX549" fmla="*/ 5809558 w 7467600"/>
              <a:gd name="connsiteY549" fmla="*/ 2198043 h 6858000"/>
              <a:gd name="connsiteX550" fmla="*/ 5788653 w 7467600"/>
              <a:gd name="connsiteY550" fmla="*/ 2489430 h 6858000"/>
              <a:gd name="connsiteX551" fmla="*/ 5793439 w 7467600"/>
              <a:gd name="connsiteY551" fmla="*/ 2575235 h 6858000"/>
              <a:gd name="connsiteX552" fmla="*/ 5796837 w 7467600"/>
              <a:gd name="connsiteY552" fmla="*/ 2637633 h 6858000"/>
              <a:gd name="connsiteX553" fmla="*/ 5818614 w 7467600"/>
              <a:gd name="connsiteY553" fmla="*/ 2473055 h 6858000"/>
              <a:gd name="connsiteX554" fmla="*/ 5829202 w 7467600"/>
              <a:gd name="connsiteY554" fmla="*/ 1971679 h 6858000"/>
              <a:gd name="connsiteX555" fmla="*/ 5911389 w 7467600"/>
              <a:gd name="connsiteY555" fmla="*/ 1898371 h 6858000"/>
              <a:gd name="connsiteX556" fmla="*/ 6237627 w 7467600"/>
              <a:gd name="connsiteY556" fmla="*/ 2231921 h 6858000"/>
              <a:gd name="connsiteX557" fmla="*/ 5911389 w 7467600"/>
              <a:gd name="connsiteY557" fmla="*/ 1898371 h 6858000"/>
              <a:gd name="connsiteX558" fmla="*/ 6944437 w 7467600"/>
              <a:gd name="connsiteY558" fmla="*/ 1575402 h 6858000"/>
              <a:gd name="connsiteX559" fmla="*/ 6304730 w 7467600"/>
              <a:gd name="connsiteY559" fmla="*/ 1766654 h 6858000"/>
              <a:gd name="connsiteX560" fmla="*/ 6944437 w 7467600"/>
              <a:gd name="connsiteY560" fmla="*/ 1575402 h 6858000"/>
              <a:gd name="connsiteX561" fmla="*/ 7019523 w 7467600"/>
              <a:gd name="connsiteY561" fmla="*/ 1519450 h 6858000"/>
              <a:gd name="connsiteX562" fmla="*/ 6298091 w 7467600"/>
              <a:gd name="connsiteY562" fmla="*/ 1737122 h 6858000"/>
              <a:gd name="connsiteX563" fmla="*/ 7019523 w 7467600"/>
              <a:gd name="connsiteY563" fmla="*/ 1519450 h 6858000"/>
              <a:gd name="connsiteX564" fmla="*/ 2399523 w 7467600"/>
              <a:gd name="connsiteY564" fmla="*/ 1428234 h 6858000"/>
              <a:gd name="connsiteX565" fmla="*/ 2224982 w 7467600"/>
              <a:gd name="connsiteY565" fmla="*/ 1826201 h 6858000"/>
              <a:gd name="connsiteX566" fmla="*/ 2096099 w 7467600"/>
              <a:gd name="connsiteY566" fmla="*/ 2345900 h 6858000"/>
              <a:gd name="connsiteX567" fmla="*/ 2283317 w 7467600"/>
              <a:gd name="connsiteY567" fmla="*/ 1796925 h 6858000"/>
              <a:gd name="connsiteX568" fmla="*/ 2399523 w 7467600"/>
              <a:gd name="connsiteY568" fmla="*/ 1428234 h 6858000"/>
              <a:gd name="connsiteX569" fmla="*/ 2448558 w 7467600"/>
              <a:gd name="connsiteY569" fmla="*/ 1373435 h 6858000"/>
              <a:gd name="connsiteX570" fmla="*/ 2312521 w 7467600"/>
              <a:gd name="connsiteY570" fmla="*/ 1806140 h 6858000"/>
              <a:gd name="connsiteX571" fmla="*/ 2127533 w 7467600"/>
              <a:gd name="connsiteY571" fmla="*/ 2348380 h 6858000"/>
              <a:gd name="connsiteX572" fmla="*/ 2358080 w 7467600"/>
              <a:gd name="connsiteY572" fmla="*/ 1866134 h 6858000"/>
              <a:gd name="connsiteX573" fmla="*/ 2407436 w 7467600"/>
              <a:gd name="connsiteY573" fmla="*/ 1651070 h 6858000"/>
              <a:gd name="connsiteX574" fmla="*/ 2448558 w 7467600"/>
              <a:gd name="connsiteY574" fmla="*/ 1373435 h 6858000"/>
              <a:gd name="connsiteX575" fmla="*/ 278707 w 7467600"/>
              <a:gd name="connsiteY575" fmla="*/ 1352270 h 6858000"/>
              <a:gd name="connsiteX576" fmla="*/ 321570 w 7467600"/>
              <a:gd name="connsiteY576" fmla="*/ 1861610 h 6858000"/>
              <a:gd name="connsiteX577" fmla="*/ 294281 w 7467600"/>
              <a:gd name="connsiteY577" fmla="*/ 1440658 h 6858000"/>
              <a:gd name="connsiteX578" fmla="*/ 278707 w 7467600"/>
              <a:gd name="connsiteY578" fmla="*/ 1352270 h 6858000"/>
              <a:gd name="connsiteX579" fmla="*/ 1423821 w 7467600"/>
              <a:gd name="connsiteY579" fmla="*/ 1351958 h 6858000"/>
              <a:gd name="connsiteX580" fmla="*/ 1638521 w 7467600"/>
              <a:gd name="connsiteY580" fmla="*/ 1908470 h 6858000"/>
              <a:gd name="connsiteX581" fmla="*/ 1754199 w 7467600"/>
              <a:gd name="connsiteY581" fmla="*/ 2149284 h 6858000"/>
              <a:gd name="connsiteX582" fmla="*/ 1908359 w 7467600"/>
              <a:gd name="connsiteY582" fmla="*/ 2364988 h 6858000"/>
              <a:gd name="connsiteX583" fmla="*/ 1647661 w 7467600"/>
              <a:gd name="connsiteY583" fmla="*/ 1825945 h 6858000"/>
              <a:gd name="connsiteX584" fmla="*/ 1423821 w 7467600"/>
              <a:gd name="connsiteY584" fmla="*/ 1351958 h 6858000"/>
              <a:gd name="connsiteX585" fmla="*/ 1431890 w 7467600"/>
              <a:gd name="connsiteY585" fmla="*/ 1306475 h 6858000"/>
              <a:gd name="connsiteX586" fmla="*/ 1507597 w 7467600"/>
              <a:gd name="connsiteY586" fmla="*/ 1446132 h 6858000"/>
              <a:gd name="connsiteX587" fmla="*/ 1674586 w 7467600"/>
              <a:gd name="connsiteY587" fmla="*/ 1813832 h 6858000"/>
              <a:gd name="connsiteX588" fmla="*/ 1815950 w 7467600"/>
              <a:gd name="connsiteY588" fmla="*/ 2128564 h 6858000"/>
              <a:gd name="connsiteX589" fmla="*/ 1984242 w 7467600"/>
              <a:gd name="connsiteY589" fmla="*/ 2430829 h 6858000"/>
              <a:gd name="connsiteX590" fmla="*/ 2014023 w 7467600"/>
              <a:gd name="connsiteY590" fmla="*/ 2450995 h 6858000"/>
              <a:gd name="connsiteX591" fmla="*/ 1747337 w 7467600"/>
              <a:gd name="connsiteY591" fmla="*/ 1855264 h 6858000"/>
              <a:gd name="connsiteX592" fmla="*/ 1533749 w 7467600"/>
              <a:gd name="connsiteY592" fmla="*/ 1478656 h 6858000"/>
              <a:gd name="connsiteX593" fmla="*/ 1431890 w 7467600"/>
              <a:gd name="connsiteY593" fmla="*/ 1306475 h 6858000"/>
              <a:gd name="connsiteX594" fmla="*/ 5052692 w 7467600"/>
              <a:gd name="connsiteY594" fmla="*/ 1292994 h 6858000"/>
              <a:gd name="connsiteX595" fmla="*/ 5200661 w 7467600"/>
              <a:gd name="connsiteY595" fmla="*/ 1635186 h 6858000"/>
              <a:gd name="connsiteX596" fmla="*/ 5297138 w 7467600"/>
              <a:gd name="connsiteY596" fmla="*/ 1906351 h 6858000"/>
              <a:gd name="connsiteX597" fmla="*/ 5052692 w 7467600"/>
              <a:gd name="connsiteY597" fmla="*/ 1292994 h 6858000"/>
              <a:gd name="connsiteX598" fmla="*/ 5009948 w 7467600"/>
              <a:gd name="connsiteY598" fmla="*/ 1273619 h 6858000"/>
              <a:gd name="connsiteX599" fmla="*/ 5121777 w 7467600"/>
              <a:gd name="connsiteY599" fmla="*/ 1654213 h 6858000"/>
              <a:gd name="connsiteX600" fmla="*/ 5293545 w 7467600"/>
              <a:gd name="connsiteY600" fmla="*/ 2072247 h 6858000"/>
              <a:gd name="connsiteX601" fmla="*/ 5294042 w 7467600"/>
              <a:gd name="connsiteY601" fmla="*/ 2065019 h 6858000"/>
              <a:gd name="connsiteX602" fmla="*/ 5171936 w 7467600"/>
              <a:gd name="connsiteY602" fmla="*/ 1647613 h 6858000"/>
              <a:gd name="connsiteX603" fmla="*/ 5009948 w 7467600"/>
              <a:gd name="connsiteY603" fmla="*/ 1273619 h 6858000"/>
              <a:gd name="connsiteX604" fmla="*/ 655236 w 7467600"/>
              <a:gd name="connsiteY604" fmla="*/ 1268632 h 6858000"/>
              <a:gd name="connsiteX605" fmla="*/ 839521 w 7467600"/>
              <a:gd name="connsiteY605" fmla="*/ 1685315 h 6858000"/>
              <a:gd name="connsiteX606" fmla="*/ 1109416 w 7467600"/>
              <a:gd name="connsiteY606" fmla="*/ 2061663 h 6858000"/>
              <a:gd name="connsiteX607" fmla="*/ 1298300 w 7467600"/>
              <a:gd name="connsiteY607" fmla="*/ 2247742 h 6858000"/>
              <a:gd name="connsiteX608" fmla="*/ 1125871 w 7467600"/>
              <a:gd name="connsiteY608" fmla="*/ 1989513 h 6858000"/>
              <a:gd name="connsiteX609" fmla="*/ 981574 w 7467600"/>
              <a:gd name="connsiteY609" fmla="*/ 1783157 h 6858000"/>
              <a:gd name="connsiteX610" fmla="*/ 922198 w 7467600"/>
              <a:gd name="connsiteY610" fmla="*/ 1677437 h 6858000"/>
              <a:gd name="connsiteX611" fmla="*/ 869293 w 7467600"/>
              <a:gd name="connsiteY611" fmla="*/ 1583214 h 6858000"/>
              <a:gd name="connsiteX612" fmla="*/ 751431 w 7467600"/>
              <a:gd name="connsiteY612" fmla="*/ 1405731 h 6858000"/>
              <a:gd name="connsiteX613" fmla="*/ 655236 w 7467600"/>
              <a:gd name="connsiteY613" fmla="*/ 1268632 h 6858000"/>
              <a:gd name="connsiteX614" fmla="*/ 6516292 w 7467600"/>
              <a:gd name="connsiteY614" fmla="*/ 1263064 h 6858000"/>
              <a:gd name="connsiteX615" fmla="*/ 5736320 w 7467600"/>
              <a:gd name="connsiteY615" fmla="*/ 1501803 h 6858000"/>
              <a:gd name="connsiteX616" fmla="*/ 6516292 w 7467600"/>
              <a:gd name="connsiteY616" fmla="*/ 1263064 h 6858000"/>
              <a:gd name="connsiteX617" fmla="*/ 291466 w 7467600"/>
              <a:gd name="connsiteY617" fmla="*/ 1250369 h 6858000"/>
              <a:gd name="connsiteX618" fmla="*/ 323180 w 7467600"/>
              <a:gd name="connsiteY618" fmla="*/ 1435283 h 6858000"/>
              <a:gd name="connsiteX619" fmla="*/ 349381 w 7467600"/>
              <a:gd name="connsiteY619" fmla="*/ 1875041 h 6858000"/>
              <a:gd name="connsiteX620" fmla="*/ 374363 w 7467600"/>
              <a:gd name="connsiteY620" fmla="*/ 1506494 h 6858000"/>
              <a:gd name="connsiteX621" fmla="*/ 302168 w 7467600"/>
              <a:gd name="connsiteY621" fmla="*/ 1274495 h 6858000"/>
              <a:gd name="connsiteX622" fmla="*/ 291466 w 7467600"/>
              <a:gd name="connsiteY622" fmla="*/ 1250369 h 6858000"/>
              <a:gd name="connsiteX623" fmla="*/ 678222 w 7467600"/>
              <a:gd name="connsiteY623" fmla="*/ 1248670 h 6858000"/>
              <a:gd name="connsiteX624" fmla="*/ 775536 w 7467600"/>
              <a:gd name="connsiteY624" fmla="*/ 1388015 h 6858000"/>
              <a:gd name="connsiteX625" fmla="*/ 894529 w 7467600"/>
              <a:gd name="connsiteY625" fmla="*/ 1567739 h 6858000"/>
              <a:gd name="connsiteX626" fmla="*/ 948000 w 7467600"/>
              <a:gd name="connsiteY626" fmla="*/ 1663088 h 6858000"/>
              <a:gd name="connsiteX627" fmla="*/ 1006812 w 7467600"/>
              <a:gd name="connsiteY627" fmla="*/ 1767683 h 6858000"/>
              <a:gd name="connsiteX628" fmla="*/ 1149133 w 7467600"/>
              <a:gd name="connsiteY628" fmla="*/ 1971513 h 6858000"/>
              <a:gd name="connsiteX629" fmla="*/ 1333952 w 7467600"/>
              <a:gd name="connsiteY629" fmla="*/ 2251620 h 6858000"/>
              <a:gd name="connsiteX630" fmla="*/ 1337329 w 7467600"/>
              <a:gd name="connsiteY630" fmla="*/ 2258350 h 6858000"/>
              <a:gd name="connsiteX631" fmla="*/ 1014726 w 7467600"/>
              <a:gd name="connsiteY631" fmla="*/ 1615556 h 6858000"/>
              <a:gd name="connsiteX632" fmla="*/ 678222 w 7467600"/>
              <a:gd name="connsiteY632" fmla="*/ 1248670 h 6858000"/>
              <a:gd name="connsiteX633" fmla="*/ 6691602 w 7467600"/>
              <a:gd name="connsiteY633" fmla="*/ 1140573 h 6858000"/>
              <a:gd name="connsiteX634" fmla="*/ 6571100 w 7467600"/>
              <a:gd name="connsiteY634" fmla="*/ 1183662 h 6858000"/>
              <a:gd name="connsiteX635" fmla="*/ 6241687 w 7467600"/>
              <a:gd name="connsiteY635" fmla="*/ 1257600 h 6858000"/>
              <a:gd name="connsiteX636" fmla="*/ 5693009 w 7467600"/>
              <a:gd name="connsiteY636" fmla="*/ 1478256 h 6858000"/>
              <a:gd name="connsiteX637" fmla="*/ 6548420 w 7467600"/>
              <a:gd name="connsiteY637" fmla="*/ 1214599 h 6858000"/>
              <a:gd name="connsiteX638" fmla="*/ 6605473 w 7467600"/>
              <a:gd name="connsiteY638" fmla="*/ 1184686 h 6858000"/>
              <a:gd name="connsiteX639" fmla="*/ 6691602 w 7467600"/>
              <a:gd name="connsiteY639" fmla="*/ 1140573 h 6858000"/>
              <a:gd name="connsiteX640" fmla="*/ 4002475 w 7467600"/>
              <a:gd name="connsiteY640" fmla="*/ 1037802 h 6858000"/>
              <a:gd name="connsiteX641" fmla="*/ 4000324 w 7467600"/>
              <a:gd name="connsiteY641" fmla="*/ 1039362 h 6858000"/>
              <a:gd name="connsiteX642" fmla="*/ 4002862 w 7467600"/>
              <a:gd name="connsiteY642" fmla="*/ 1042866 h 6858000"/>
              <a:gd name="connsiteX643" fmla="*/ 4002475 w 7467600"/>
              <a:gd name="connsiteY643" fmla="*/ 1037802 h 6858000"/>
              <a:gd name="connsiteX644" fmla="*/ 506322 w 7467600"/>
              <a:gd name="connsiteY644" fmla="*/ 1020997 h 6858000"/>
              <a:gd name="connsiteX645" fmla="*/ 533068 w 7467600"/>
              <a:gd name="connsiteY645" fmla="*/ 1029409 h 6858000"/>
              <a:gd name="connsiteX646" fmla="*/ 1232525 w 7467600"/>
              <a:gd name="connsiteY646" fmla="*/ 1804675 h 6858000"/>
              <a:gd name="connsiteX647" fmla="*/ 1388858 w 7467600"/>
              <a:gd name="connsiteY647" fmla="*/ 2368011 h 6858000"/>
              <a:gd name="connsiteX648" fmla="*/ 1384098 w 7467600"/>
              <a:gd name="connsiteY648" fmla="*/ 2378125 h 6858000"/>
              <a:gd name="connsiteX649" fmla="*/ 1425393 w 7467600"/>
              <a:gd name="connsiteY649" fmla="*/ 2589124 h 6858000"/>
              <a:gd name="connsiteX650" fmla="*/ 1424001 w 7467600"/>
              <a:gd name="connsiteY650" fmla="*/ 2597541 h 6858000"/>
              <a:gd name="connsiteX651" fmla="*/ 2152729 w 7467600"/>
              <a:gd name="connsiteY651" fmla="*/ 2864487 h 6858000"/>
              <a:gd name="connsiteX652" fmla="*/ 2020609 w 7467600"/>
              <a:gd name="connsiteY652" fmla="*/ 2539671 h 6858000"/>
              <a:gd name="connsiteX653" fmla="*/ 2018920 w 7467600"/>
              <a:gd name="connsiteY653" fmla="*/ 2536309 h 6858000"/>
              <a:gd name="connsiteX654" fmla="*/ 1342441 w 7467600"/>
              <a:gd name="connsiteY654" fmla="*/ 1173017 h 6858000"/>
              <a:gd name="connsiteX655" fmla="*/ 1367925 w 7467600"/>
              <a:gd name="connsiteY655" fmla="*/ 1135648 h 6858000"/>
              <a:gd name="connsiteX656" fmla="*/ 1771401 w 7467600"/>
              <a:gd name="connsiteY656" fmla="*/ 1806673 h 6858000"/>
              <a:gd name="connsiteX657" fmla="*/ 1972385 w 7467600"/>
              <a:gd name="connsiteY657" fmla="*/ 2198735 h 6858000"/>
              <a:gd name="connsiteX658" fmla="*/ 2040892 w 7467600"/>
              <a:gd name="connsiteY658" fmla="*/ 2405205 h 6858000"/>
              <a:gd name="connsiteX659" fmla="*/ 2131689 w 7467600"/>
              <a:gd name="connsiteY659" fmla="*/ 1936926 h 6858000"/>
              <a:gd name="connsiteX660" fmla="*/ 2454820 w 7467600"/>
              <a:gd name="connsiteY660" fmla="*/ 1248808 h 6858000"/>
              <a:gd name="connsiteX661" fmla="*/ 2492512 w 7467600"/>
              <a:gd name="connsiteY661" fmla="*/ 1302920 h 6858000"/>
              <a:gd name="connsiteX662" fmla="*/ 2081216 w 7467600"/>
              <a:gd name="connsiteY662" fmla="*/ 2527513 h 6858000"/>
              <a:gd name="connsiteX663" fmla="*/ 2081211 w 7467600"/>
              <a:gd name="connsiteY663" fmla="*/ 2528916 h 6858000"/>
              <a:gd name="connsiteX664" fmla="*/ 2199067 w 7467600"/>
              <a:gd name="connsiteY664" fmla="*/ 2884061 h 6858000"/>
              <a:gd name="connsiteX665" fmla="*/ 3192586 w 7467600"/>
              <a:gd name="connsiteY665" fmla="*/ 3411496 h 6858000"/>
              <a:gd name="connsiteX666" fmla="*/ 3182620 w 7467600"/>
              <a:gd name="connsiteY666" fmla="*/ 3483279 h 6858000"/>
              <a:gd name="connsiteX667" fmla="*/ 2435119 w 7467600"/>
              <a:gd name="connsiteY667" fmla="*/ 3080173 h 6858000"/>
              <a:gd name="connsiteX668" fmla="*/ 2410152 w 7467600"/>
              <a:gd name="connsiteY668" fmla="*/ 3063751 h 6858000"/>
              <a:gd name="connsiteX669" fmla="*/ 2408099 w 7467600"/>
              <a:gd name="connsiteY669" fmla="*/ 3064403 h 6858000"/>
              <a:gd name="connsiteX670" fmla="*/ 2407218 w 7467600"/>
              <a:gd name="connsiteY670" fmla="*/ 3070324 h 6858000"/>
              <a:gd name="connsiteX671" fmla="*/ 2380138 w 7467600"/>
              <a:gd name="connsiteY671" fmla="*/ 3099341 h 6858000"/>
              <a:gd name="connsiteX672" fmla="*/ 1765923 w 7467600"/>
              <a:gd name="connsiteY672" fmla="*/ 3581043 h 6858000"/>
              <a:gd name="connsiteX673" fmla="*/ 1702258 w 7467600"/>
              <a:gd name="connsiteY673" fmla="*/ 3612286 h 6858000"/>
              <a:gd name="connsiteX674" fmla="*/ 1538370 w 7467600"/>
              <a:gd name="connsiteY674" fmla="*/ 3811804 h 6858000"/>
              <a:gd name="connsiteX675" fmla="*/ 542867 w 7467600"/>
              <a:gd name="connsiteY675" fmla="*/ 4944092 h 6858000"/>
              <a:gd name="connsiteX676" fmla="*/ 515800 w 7467600"/>
              <a:gd name="connsiteY676" fmla="*/ 4862180 h 6858000"/>
              <a:gd name="connsiteX677" fmla="*/ 909145 w 7467600"/>
              <a:gd name="connsiteY677" fmla="*/ 4199225 h 6858000"/>
              <a:gd name="connsiteX678" fmla="*/ 1214067 w 7467600"/>
              <a:gd name="connsiteY678" fmla="*/ 3908561 h 6858000"/>
              <a:gd name="connsiteX679" fmla="*/ 640967 w 7467600"/>
              <a:gd name="connsiteY679" fmla="*/ 4105601 h 6858000"/>
              <a:gd name="connsiteX680" fmla="*/ 112563 w 7467600"/>
              <a:gd name="connsiteY680" fmla="*/ 4396952 h 6858000"/>
              <a:gd name="connsiteX681" fmla="*/ 0 w 7467600"/>
              <a:gd name="connsiteY681" fmla="*/ 4466006 h 6858000"/>
              <a:gd name="connsiteX682" fmla="*/ 0 w 7467600"/>
              <a:gd name="connsiteY682" fmla="*/ 4233763 h 6858000"/>
              <a:gd name="connsiteX683" fmla="*/ 36881 w 7467600"/>
              <a:gd name="connsiteY683" fmla="*/ 4200118 h 6858000"/>
              <a:gd name="connsiteX684" fmla="*/ 910534 w 7467600"/>
              <a:gd name="connsiteY684" fmla="*/ 3629753 h 6858000"/>
              <a:gd name="connsiteX685" fmla="*/ 1578717 w 7467600"/>
              <a:gd name="connsiteY685" fmla="*/ 3575982 h 6858000"/>
              <a:gd name="connsiteX686" fmla="*/ 2338780 w 7467600"/>
              <a:gd name="connsiteY686" fmla="*/ 3033725 h 6858000"/>
              <a:gd name="connsiteX687" fmla="*/ 1807991 w 7467600"/>
              <a:gd name="connsiteY687" fmla="*/ 2807184 h 6858000"/>
              <a:gd name="connsiteX688" fmla="*/ 1416358 w 7467600"/>
              <a:gd name="connsiteY688" fmla="*/ 3112571 h 6858000"/>
              <a:gd name="connsiteX689" fmla="*/ 939066 w 7467600"/>
              <a:gd name="connsiteY689" fmla="*/ 3378798 h 6858000"/>
              <a:gd name="connsiteX690" fmla="*/ 115099 w 7467600"/>
              <a:gd name="connsiteY690" fmla="*/ 3607650 h 6858000"/>
              <a:gd name="connsiteX691" fmla="*/ 97284 w 7467600"/>
              <a:gd name="connsiteY691" fmla="*/ 3520393 h 6858000"/>
              <a:gd name="connsiteX692" fmla="*/ 922050 w 7467600"/>
              <a:gd name="connsiteY692" fmla="*/ 3074867 h 6858000"/>
              <a:gd name="connsiteX693" fmla="*/ 1405265 w 7467600"/>
              <a:gd name="connsiteY693" fmla="*/ 3016319 h 6858000"/>
              <a:gd name="connsiteX694" fmla="*/ 1407512 w 7467600"/>
              <a:gd name="connsiteY694" fmla="*/ 3018001 h 6858000"/>
              <a:gd name="connsiteX695" fmla="*/ 1726266 w 7467600"/>
              <a:gd name="connsiteY695" fmla="*/ 2777274 h 6858000"/>
              <a:gd name="connsiteX696" fmla="*/ 625390 w 7467600"/>
              <a:gd name="connsiteY696" fmla="*/ 2514541 h 6858000"/>
              <a:gd name="connsiteX697" fmla="*/ 619799 w 7467600"/>
              <a:gd name="connsiteY697" fmla="*/ 2527180 h 6858000"/>
              <a:gd name="connsiteX698" fmla="*/ 310030 w 7467600"/>
              <a:gd name="connsiteY698" fmla="*/ 2771818 h 6858000"/>
              <a:gd name="connsiteX699" fmla="*/ 173877 w 7467600"/>
              <a:gd name="connsiteY699" fmla="*/ 2937056 h 6858000"/>
              <a:gd name="connsiteX700" fmla="*/ 77889 w 7467600"/>
              <a:gd name="connsiteY700" fmla="*/ 3138440 h 6858000"/>
              <a:gd name="connsiteX701" fmla="*/ 0 w 7467600"/>
              <a:gd name="connsiteY701" fmla="*/ 3271395 h 6858000"/>
              <a:gd name="connsiteX702" fmla="*/ 0 w 7467600"/>
              <a:gd name="connsiteY702" fmla="*/ 3153002 h 6858000"/>
              <a:gd name="connsiteX703" fmla="*/ 2386 w 7467600"/>
              <a:gd name="connsiteY703" fmla="*/ 3149203 h 6858000"/>
              <a:gd name="connsiteX704" fmla="*/ 89753 w 7467600"/>
              <a:gd name="connsiteY704" fmla="*/ 2987702 h 6858000"/>
              <a:gd name="connsiteX705" fmla="*/ 76869 w 7467600"/>
              <a:gd name="connsiteY705" fmla="*/ 3005404 h 6858000"/>
              <a:gd name="connsiteX706" fmla="*/ 32049 w 7467600"/>
              <a:gd name="connsiteY706" fmla="*/ 3065814 h 6858000"/>
              <a:gd name="connsiteX707" fmla="*/ 0 w 7467600"/>
              <a:gd name="connsiteY707" fmla="*/ 3108744 h 6858000"/>
              <a:gd name="connsiteX708" fmla="*/ 0 w 7467600"/>
              <a:gd name="connsiteY708" fmla="*/ 3058059 h 6858000"/>
              <a:gd name="connsiteX709" fmla="*/ 7610 w 7467600"/>
              <a:gd name="connsiteY709" fmla="*/ 3047889 h 6858000"/>
              <a:gd name="connsiteX710" fmla="*/ 52419 w 7467600"/>
              <a:gd name="connsiteY710" fmla="*/ 2987479 h 6858000"/>
              <a:gd name="connsiteX711" fmla="*/ 59142 w 7467600"/>
              <a:gd name="connsiteY711" fmla="*/ 2978488 h 6858000"/>
              <a:gd name="connsiteX712" fmla="*/ 0 w 7467600"/>
              <a:gd name="connsiteY712" fmla="*/ 3015334 h 6858000"/>
              <a:gd name="connsiteX713" fmla="*/ 0 w 7467600"/>
              <a:gd name="connsiteY713" fmla="*/ 2914286 h 6858000"/>
              <a:gd name="connsiteX714" fmla="*/ 36383 w 7467600"/>
              <a:gd name="connsiteY714" fmla="*/ 2901128 h 6858000"/>
              <a:gd name="connsiteX715" fmla="*/ 156329 w 7467600"/>
              <a:gd name="connsiteY715" fmla="*/ 2840533 h 6858000"/>
              <a:gd name="connsiteX716" fmla="*/ 358355 w 7467600"/>
              <a:gd name="connsiteY716" fmla="*/ 2620471 h 6858000"/>
              <a:gd name="connsiteX717" fmla="*/ 510577 w 7467600"/>
              <a:gd name="connsiteY717" fmla="*/ 2501244 h 6858000"/>
              <a:gd name="connsiteX718" fmla="*/ 211967 w 7467600"/>
              <a:gd name="connsiteY718" fmla="*/ 2479171 h 6858000"/>
              <a:gd name="connsiteX719" fmla="*/ 0 w 7467600"/>
              <a:gd name="connsiteY719" fmla="*/ 2476398 h 6858000"/>
              <a:gd name="connsiteX720" fmla="*/ 0 w 7467600"/>
              <a:gd name="connsiteY720" fmla="*/ 2389189 h 6858000"/>
              <a:gd name="connsiteX721" fmla="*/ 103062 w 7467600"/>
              <a:gd name="connsiteY721" fmla="*/ 2389518 h 6858000"/>
              <a:gd name="connsiteX722" fmla="*/ 510734 w 7467600"/>
              <a:gd name="connsiteY722" fmla="*/ 2416201 h 6858000"/>
              <a:gd name="connsiteX723" fmla="*/ 279257 w 7467600"/>
              <a:gd name="connsiteY723" fmla="*/ 2092102 h 6858000"/>
              <a:gd name="connsiteX724" fmla="*/ 65265 w 7467600"/>
              <a:gd name="connsiteY724" fmla="*/ 2006049 h 6858000"/>
              <a:gd name="connsiteX725" fmla="*/ 0 w 7467600"/>
              <a:gd name="connsiteY725" fmla="*/ 1982532 h 6858000"/>
              <a:gd name="connsiteX726" fmla="*/ 0 w 7467600"/>
              <a:gd name="connsiteY726" fmla="*/ 1912789 h 6858000"/>
              <a:gd name="connsiteX727" fmla="*/ 97460 w 7467600"/>
              <a:gd name="connsiteY727" fmla="*/ 1953725 h 6858000"/>
              <a:gd name="connsiteX728" fmla="*/ 221272 w 7467600"/>
              <a:gd name="connsiteY728" fmla="*/ 1980766 h 6858000"/>
              <a:gd name="connsiteX729" fmla="*/ 116765 w 7467600"/>
              <a:gd name="connsiteY729" fmla="*/ 1911033 h 6858000"/>
              <a:gd name="connsiteX730" fmla="*/ 16405 w 7467600"/>
              <a:gd name="connsiteY730" fmla="*/ 1803412 h 6858000"/>
              <a:gd name="connsiteX731" fmla="*/ 0 w 7467600"/>
              <a:gd name="connsiteY731" fmla="*/ 1784777 h 6858000"/>
              <a:gd name="connsiteX732" fmla="*/ 0 w 7467600"/>
              <a:gd name="connsiteY732" fmla="*/ 1740082 h 6858000"/>
              <a:gd name="connsiteX733" fmla="*/ 39394 w 7467600"/>
              <a:gd name="connsiteY733" fmla="*/ 1784856 h 6858000"/>
              <a:gd name="connsiteX734" fmla="*/ 135813 w 7467600"/>
              <a:gd name="connsiteY734" fmla="*/ 1888838 h 6858000"/>
              <a:gd name="connsiteX735" fmla="*/ 242575 w 7467600"/>
              <a:gd name="connsiteY735" fmla="*/ 1958841 h 6858000"/>
              <a:gd name="connsiteX736" fmla="*/ 82197 w 7467600"/>
              <a:gd name="connsiteY736" fmla="*/ 1754826 h 6858000"/>
              <a:gd name="connsiteX737" fmla="*/ 0 w 7467600"/>
              <a:gd name="connsiteY737" fmla="*/ 1679650 h 6858000"/>
              <a:gd name="connsiteX738" fmla="*/ 0 w 7467600"/>
              <a:gd name="connsiteY738" fmla="*/ 1602463 h 6858000"/>
              <a:gd name="connsiteX739" fmla="*/ 84689 w 7467600"/>
              <a:gd name="connsiteY739" fmla="*/ 1677442 h 6858000"/>
              <a:gd name="connsiteX740" fmla="*/ 298437 w 7467600"/>
              <a:gd name="connsiteY740" fmla="*/ 1968019 h 6858000"/>
              <a:gd name="connsiteX741" fmla="*/ 227269 w 7467600"/>
              <a:gd name="connsiteY741" fmla="*/ 1114064 h 6858000"/>
              <a:gd name="connsiteX742" fmla="*/ 248003 w 7467600"/>
              <a:gd name="connsiteY742" fmla="*/ 1089613 h 6858000"/>
              <a:gd name="connsiteX743" fmla="*/ 427020 w 7467600"/>
              <a:gd name="connsiteY743" fmla="*/ 1619803 h 6858000"/>
              <a:gd name="connsiteX744" fmla="*/ 340345 w 7467600"/>
              <a:gd name="connsiteY744" fmla="*/ 2027739 h 6858000"/>
              <a:gd name="connsiteX745" fmla="*/ 360865 w 7467600"/>
              <a:gd name="connsiteY745" fmla="*/ 2044827 h 6858000"/>
              <a:gd name="connsiteX746" fmla="*/ 560414 w 7467600"/>
              <a:gd name="connsiteY746" fmla="*/ 2421457 h 6858000"/>
              <a:gd name="connsiteX747" fmla="*/ 1359703 w 7467600"/>
              <a:gd name="connsiteY747" fmla="*/ 2578554 h 6858000"/>
              <a:gd name="connsiteX748" fmla="*/ 1359422 w 7467600"/>
              <a:gd name="connsiteY748" fmla="*/ 2577994 h 6858000"/>
              <a:gd name="connsiteX749" fmla="*/ 828701 w 7467600"/>
              <a:gd name="connsiteY749" fmla="*/ 1839520 h 6858000"/>
              <a:gd name="connsiteX750" fmla="*/ 494427 w 7467600"/>
              <a:gd name="connsiteY750" fmla="*/ 1092333 h 6858000"/>
              <a:gd name="connsiteX751" fmla="*/ 506322 w 7467600"/>
              <a:gd name="connsiteY751" fmla="*/ 1020997 h 6858000"/>
              <a:gd name="connsiteX752" fmla="*/ 4570198 w 7467600"/>
              <a:gd name="connsiteY752" fmla="*/ 978081 h 6858000"/>
              <a:gd name="connsiteX753" fmla="*/ 4523691 w 7467600"/>
              <a:gd name="connsiteY753" fmla="*/ 1127776 h 6858000"/>
              <a:gd name="connsiteX754" fmla="*/ 4509875 w 7467600"/>
              <a:gd name="connsiteY754" fmla="*/ 1167552 h 6858000"/>
              <a:gd name="connsiteX755" fmla="*/ 4478168 w 7467600"/>
              <a:gd name="connsiteY755" fmla="*/ 1260735 h 6858000"/>
              <a:gd name="connsiteX756" fmla="*/ 4409309 w 7467600"/>
              <a:gd name="connsiteY756" fmla="*/ 1666996 h 6858000"/>
              <a:gd name="connsiteX757" fmla="*/ 4370031 w 7467600"/>
              <a:gd name="connsiteY757" fmla="*/ 1955666 h 6858000"/>
              <a:gd name="connsiteX758" fmla="*/ 4570198 w 7467600"/>
              <a:gd name="connsiteY758" fmla="*/ 978081 h 6858000"/>
              <a:gd name="connsiteX759" fmla="*/ 4557898 w 7467600"/>
              <a:gd name="connsiteY759" fmla="*/ 900011 h 6858000"/>
              <a:gd name="connsiteX760" fmla="*/ 4344840 w 7467600"/>
              <a:gd name="connsiteY760" fmla="*/ 1922038 h 6858000"/>
              <a:gd name="connsiteX761" fmla="*/ 4378710 w 7467600"/>
              <a:gd name="connsiteY761" fmla="*/ 1665516 h 6858000"/>
              <a:gd name="connsiteX762" fmla="*/ 4448798 w 7467600"/>
              <a:gd name="connsiteY762" fmla="*/ 1253024 h 6858000"/>
              <a:gd name="connsiteX763" fmla="*/ 4480315 w 7467600"/>
              <a:gd name="connsiteY763" fmla="*/ 1158454 h 6858000"/>
              <a:gd name="connsiteX764" fmla="*/ 4494133 w 7467600"/>
              <a:gd name="connsiteY764" fmla="*/ 1118676 h 6858000"/>
              <a:gd name="connsiteX765" fmla="*/ 4557898 w 7467600"/>
              <a:gd name="connsiteY765" fmla="*/ 900011 h 6858000"/>
              <a:gd name="connsiteX766" fmla="*/ 5870151 w 7467600"/>
              <a:gd name="connsiteY766" fmla="*/ 898890 h 6858000"/>
              <a:gd name="connsiteX767" fmla="*/ 5861335 w 7467600"/>
              <a:gd name="connsiteY767" fmla="*/ 899177 h 6858000"/>
              <a:gd name="connsiteX768" fmla="*/ 5843702 w 7467600"/>
              <a:gd name="connsiteY768" fmla="*/ 899748 h 6858000"/>
              <a:gd name="connsiteX769" fmla="*/ 5651107 w 7467600"/>
              <a:gd name="connsiteY769" fmla="*/ 920306 h 6858000"/>
              <a:gd name="connsiteX770" fmla="*/ 5459407 w 7467600"/>
              <a:gd name="connsiteY770" fmla="*/ 940975 h 6858000"/>
              <a:gd name="connsiteX771" fmla="*/ 5374846 w 7467600"/>
              <a:gd name="connsiteY771" fmla="*/ 941988 h 6858000"/>
              <a:gd name="connsiteX772" fmla="*/ 5256105 w 7467600"/>
              <a:gd name="connsiteY772" fmla="*/ 945632 h 6858000"/>
              <a:gd name="connsiteX773" fmla="*/ 5107071 w 7467600"/>
              <a:gd name="connsiteY773" fmla="*/ 969720 h 6858000"/>
              <a:gd name="connsiteX774" fmla="*/ 4998681 w 7467600"/>
              <a:gd name="connsiteY774" fmla="*/ 988771 h 6858000"/>
              <a:gd name="connsiteX775" fmla="*/ 5870151 w 7467600"/>
              <a:gd name="connsiteY775" fmla="*/ 898890 h 6858000"/>
              <a:gd name="connsiteX776" fmla="*/ 5504425 w 7467600"/>
              <a:gd name="connsiteY776" fmla="*/ 848067 h 6858000"/>
              <a:gd name="connsiteX777" fmla="*/ 4968849 w 7467600"/>
              <a:gd name="connsiteY777" fmla="*/ 962318 h 6858000"/>
              <a:gd name="connsiteX778" fmla="*/ 5104039 w 7467600"/>
              <a:gd name="connsiteY778" fmla="*/ 940634 h 6858000"/>
              <a:gd name="connsiteX779" fmla="*/ 5256311 w 7467600"/>
              <a:gd name="connsiteY779" fmla="*/ 916490 h 6858000"/>
              <a:gd name="connsiteX780" fmla="*/ 5377381 w 7467600"/>
              <a:gd name="connsiteY780" fmla="*/ 912671 h 6858000"/>
              <a:gd name="connsiteX781" fmla="*/ 5460148 w 7467600"/>
              <a:gd name="connsiteY781" fmla="*/ 911442 h 6858000"/>
              <a:gd name="connsiteX782" fmla="*/ 5648971 w 7467600"/>
              <a:gd name="connsiteY782" fmla="*/ 891331 h 6858000"/>
              <a:gd name="connsiteX783" fmla="*/ 5844807 w 7467600"/>
              <a:gd name="connsiteY783" fmla="*/ 870718 h 6858000"/>
              <a:gd name="connsiteX784" fmla="*/ 5862975 w 7467600"/>
              <a:gd name="connsiteY784" fmla="*/ 869756 h 6858000"/>
              <a:gd name="connsiteX785" fmla="*/ 5920887 w 7467600"/>
              <a:gd name="connsiteY785" fmla="*/ 865929 h 6858000"/>
              <a:gd name="connsiteX786" fmla="*/ 5504425 w 7467600"/>
              <a:gd name="connsiteY786" fmla="*/ 848067 h 6858000"/>
              <a:gd name="connsiteX787" fmla="*/ 3607114 w 7467600"/>
              <a:gd name="connsiteY787" fmla="*/ 467441 h 6858000"/>
              <a:gd name="connsiteX788" fmla="*/ 3296242 w 7467600"/>
              <a:gd name="connsiteY788" fmla="*/ 807991 h 6858000"/>
              <a:gd name="connsiteX789" fmla="*/ 3174674 w 7467600"/>
              <a:gd name="connsiteY789" fmla="*/ 919759 h 6858000"/>
              <a:gd name="connsiteX790" fmla="*/ 3042978 w 7467600"/>
              <a:gd name="connsiteY790" fmla="*/ 1054894 h 6858000"/>
              <a:gd name="connsiteX791" fmla="*/ 2968914 w 7467600"/>
              <a:gd name="connsiteY791" fmla="*/ 1133756 h 6858000"/>
              <a:gd name="connsiteX792" fmla="*/ 3103823 w 7467600"/>
              <a:gd name="connsiteY792" fmla="*/ 1026814 h 6858000"/>
              <a:gd name="connsiteX793" fmla="*/ 3607114 w 7467600"/>
              <a:gd name="connsiteY793" fmla="*/ 467441 h 6858000"/>
              <a:gd name="connsiteX794" fmla="*/ 3744487 w 7467600"/>
              <a:gd name="connsiteY794" fmla="*/ 383136 h 6858000"/>
              <a:gd name="connsiteX795" fmla="*/ 3970213 w 7467600"/>
              <a:gd name="connsiteY795" fmla="*/ 995559 h 6858000"/>
              <a:gd name="connsiteX796" fmla="*/ 3744487 w 7467600"/>
              <a:gd name="connsiteY796" fmla="*/ 383136 h 6858000"/>
              <a:gd name="connsiteX797" fmla="*/ 3624562 w 7467600"/>
              <a:gd name="connsiteY797" fmla="*/ 367041 h 6858000"/>
              <a:gd name="connsiteX798" fmla="*/ 3489712 w 7467600"/>
              <a:gd name="connsiteY798" fmla="*/ 485386 h 6858000"/>
              <a:gd name="connsiteX799" fmla="*/ 3182994 w 7467600"/>
              <a:gd name="connsiteY799" fmla="*/ 828265 h 6858000"/>
              <a:gd name="connsiteX800" fmla="*/ 2892114 w 7467600"/>
              <a:gd name="connsiteY800" fmla="*/ 1172635 h 6858000"/>
              <a:gd name="connsiteX801" fmla="*/ 3021459 w 7467600"/>
              <a:gd name="connsiteY801" fmla="*/ 1035385 h 6858000"/>
              <a:gd name="connsiteX802" fmla="*/ 3153873 w 7467600"/>
              <a:gd name="connsiteY802" fmla="*/ 898971 h 6858000"/>
              <a:gd name="connsiteX803" fmla="*/ 3276511 w 7467600"/>
              <a:gd name="connsiteY803" fmla="*/ 786423 h 6858000"/>
              <a:gd name="connsiteX804" fmla="*/ 3584154 w 7467600"/>
              <a:gd name="connsiteY804" fmla="*/ 448218 h 6858000"/>
              <a:gd name="connsiteX805" fmla="*/ 3624562 w 7467600"/>
              <a:gd name="connsiteY805" fmla="*/ 367041 h 6858000"/>
              <a:gd name="connsiteX806" fmla="*/ 3766672 w 7467600"/>
              <a:gd name="connsiteY806" fmla="*/ 359429 h 6858000"/>
              <a:gd name="connsiteX807" fmla="*/ 3996338 w 7467600"/>
              <a:gd name="connsiteY807" fmla="*/ 968237 h 6858000"/>
              <a:gd name="connsiteX808" fmla="*/ 3766672 w 7467600"/>
              <a:gd name="connsiteY808" fmla="*/ 359429 h 6858000"/>
              <a:gd name="connsiteX809" fmla="*/ 5805386 w 7467600"/>
              <a:gd name="connsiteY809" fmla="*/ 239240 h 6858000"/>
              <a:gd name="connsiteX810" fmla="*/ 5736947 w 7467600"/>
              <a:gd name="connsiteY810" fmla="*/ 261367 h 6858000"/>
              <a:gd name="connsiteX811" fmla="*/ 5427012 w 7467600"/>
              <a:gd name="connsiteY811" fmla="*/ 311272 h 6858000"/>
              <a:gd name="connsiteX812" fmla="*/ 5147818 w 7467600"/>
              <a:gd name="connsiteY812" fmla="*/ 322112 h 6858000"/>
              <a:gd name="connsiteX813" fmla="*/ 5060854 w 7467600"/>
              <a:gd name="connsiteY813" fmla="*/ 311882 h 6858000"/>
              <a:gd name="connsiteX814" fmla="*/ 4945989 w 7467600"/>
              <a:gd name="connsiteY814" fmla="*/ 300516 h 6858000"/>
              <a:gd name="connsiteX815" fmla="*/ 5410479 w 7467600"/>
              <a:gd name="connsiteY815" fmla="*/ 348434 h 6858000"/>
              <a:gd name="connsiteX816" fmla="*/ 5805386 w 7467600"/>
              <a:gd name="connsiteY816" fmla="*/ 239240 h 6858000"/>
              <a:gd name="connsiteX817" fmla="*/ 5905192 w 7467600"/>
              <a:gd name="connsiteY817" fmla="*/ 163079 h 6858000"/>
              <a:gd name="connsiteX818" fmla="*/ 5865655 w 7467600"/>
              <a:gd name="connsiteY818" fmla="*/ 171901 h 6858000"/>
              <a:gd name="connsiteX819" fmla="*/ 5259740 w 7467600"/>
              <a:gd name="connsiteY819" fmla="*/ 257013 h 6858000"/>
              <a:gd name="connsiteX820" fmla="*/ 5208466 w 7467600"/>
              <a:gd name="connsiteY820" fmla="*/ 257550 h 6858000"/>
              <a:gd name="connsiteX821" fmla="*/ 4980204 w 7467600"/>
              <a:gd name="connsiteY821" fmla="*/ 271903 h 6858000"/>
              <a:gd name="connsiteX822" fmla="*/ 5068068 w 7467600"/>
              <a:gd name="connsiteY822" fmla="*/ 282244 h 6858000"/>
              <a:gd name="connsiteX823" fmla="*/ 5153231 w 7467600"/>
              <a:gd name="connsiteY823" fmla="*/ 292240 h 6858000"/>
              <a:gd name="connsiteX824" fmla="*/ 5426491 w 7467600"/>
              <a:gd name="connsiteY824" fmla="*/ 281128 h 6858000"/>
              <a:gd name="connsiteX825" fmla="*/ 5731212 w 7467600"/>
              <a:gd name="connsiteY825" fmla="*/ 231951 h 6858000"/>
              <a:gd name="connsiteX826" fmla="*/ 5905192 w 7467600"/>
              <a:gd name="connsiteY826" fmla="*/ 163079 h 6858000"/>
              <a:gd name="connsiteX827" fmla="*/ 5944437 w 7467600"/>
              <a:gd name="connsiteY827" fmla="*/ 113829 h 6858000"/>
              <a:gd name="connsiteX828" fmla="*/ 5825032 w 7467600"/>
              <a:gd name="connsiteY828" fmla="*/ 146405 h 6858000"/>
              <a:gd name="connsiteX829" fmla="*/ 4955599 w 7467600"/>
              <a:gd name="connsiteY829" fmla="*/ 247008 h 6858000"/>
              <a:gd name="connsiteX830" fmla="*/ 5210104 w 7467600"/>
              <a:gd name="connsiteY830" fmla="*/ 228123 h 6858000"/>
              <a:gd name="connsiteX831" fmla="*/ 5261015 w 7467600"/>
              <a:gd name="connsiteY831" fmla="*/ 227087 h 6858000"/>
              <a:gd name="connsiteX832" fmla="*/ 5861181 w 7467600"/>
              <a:gd name="connsiteY832" fmla="*/ 143093 h 6858000"/>
              <a:gd name="connsiteX833" fmla="*/ 5961252 w 7467600"/>
              <a:gd name="connsiteY833" fmla="*/ 114820 h 6858000"/>
              <a:gd name="connsiteX834" fmla="*/ 5944437 w 7467600"/>
              <a:gd name="connsiteY834" fmla="*/ 113829 h 6858000"/>
              <a:gd name="connsiteX835" fmla="*/ 3882765 w 7467600"/>
              <a:gd name="connsiteY835" fmla="*/ 0 h 6858000"/>
              <a:gd name="connsiteX836" fmla="*/ 3995099 w 7467600"/>
              <a:gd name="connsiteY836" fmla="*/ 0 h 6858000"/>
              <a:gd name="connsiteX837" fmla="*/ 4163818 w 7467600"/>
              <a:gd name="connsiteY837" fmla="*/ 234104 h 6858000"/>
              <a:gd name="connsiteX838" fmla="*/ 4172099 w 7467600"/>
              <a:gd name="connsiteY838" fmla="*/ 234207 h 6858000"/>
              <a:gd name="connsiteX839" fmla="*/ 4784282 w 7467600"/>
              <a:gd name="connsiteY839" fmla="*/ 276561 h 6858000"/>
              <a:gd name="connsiteX840" fmla="*/ 4801687 w 7467600"/>
              <a:gd name="connsiteY840" fmla="*/ 267764 h 6858000"/>
              <a:gd name="connsiteX841" fmla="*/ 6082788 w 7467600"/>
              <a:gd name="connsiteY841" fmla="*/ 64119 h 6858000"/>
              <a:gd name="connsiteX842" fmla="*/ 6099442 w 7467600"/>
              <a:gd name="connsiteY842" fmla="*/ 82568 h 6858000"/>
              <a:gd name="connsiteX843" fmla="*/ 4804137 w 7467600"/>
              <a:gd name="connsiteY843" fmla="*/ 320931 h 6858000"/>
              <a:gd name="connsiteX844" fmla="*/ 4227047 w 7467600"/>
              <a:gd name="connsiteY844" fmla="*/ 313415 h 6858000"/>
              <a:gd name="connsiteX845" fmla="*/ 4346041 w 7467600"/>
              <a:gd name="connsiteY845" fmla="*/ 456086 h 6858000"/>
              <a:gd name="connsiteX846" fmla="*/ 4870967 w 7467600"/>
              <a:gd name="connsiteY846" fmla="*/ 963061 h 6858000"/>
              <a:gd name="connsiteX847" fmla="*/ 4889647 w 7467600"/>
              <a:gd name="connsiteY847" fmla="*/ 957147 h 6858000"/>
              <a:gd name="connsiteX848" fmla="*/ 5422504 w 7467600"/>
              <a:gd name="connsiteY848" fmla="*/ 805191 h 6858000"/>
              <a:gd name="connsiteX849" fmla="*/ 6087656 w 7467600"/>
              <a:gd name="connsiteY849" fmla="*/ 826703 h 6858000"/>
              <a:gd name="connsiteX850" fmla="*/ 6058717 w 7467600"/>
              <a:gd name="connsiteY850" fmla="*/ 865992 h 6858000"/>
              <a:gd name="connsiteX851" fmla="*/ 4974153 w 7467600"/>
              <a:gd name="connsiteY851" fmla="*/ 1045456 h 6858000"/>
              <a:gd name="connsiteX852" fmla="*/ 5627835 w 7467600"/>
              <a:gd name="connsiteY852" fmla="*/ 1472077 h 6858000"/>
              <a:gd name="connsiteX853" fmla="*/ 5629817 w 7467600"/>
              <a:gd name="connsiteY853" fmla="*/ 1471412 h 6858000"/>
              <a:gd name="connsiteX854" fmla="*/ 5634124 w 7467600"/>
              <a:gd name="connsiteY854" fmla="*/ 1470572 h 6858000"/>
              <a:gd name="connsiteX855" fmla="*/ 5755832 w 7467600"/>
              <a:gd name="connsiteY855" fmla="*/ 1383886 h 6858000"/>
              <a:gd name="connsiteX856" fmla="*/ 6014186 w 7467600"/>
              <a:gd name="connsiteY856" fmla="*/ 1279799 h 6858000"/>
              <a:gd name="connsiteX857" fmla="*/ 6901619 w 7467600"/>
              <a:gd name="connsiteY857" fmla="*/ 1047874 h 6858000"/>
              <a:gd name="connsiteX858" fmla="*/ 6931566 w 7467600"/>
              <a:gd name="connsiteY858" fmla="*/ 1062034 h 6858000"/>
              <a:gd name="connsiteX859" fmla="*/ 5790982 w 7467600"/>
              <a:gd name="connsiteY859" fmla="*/ 1561380 h 6858000"/>
              <a:gd name="connsiteX860" fmla="*/ 6188971 w 7467600"/>
              <a:gd name="connsiteY860" fmla="*/ 1755168 h 6858000"/>
              <a:gd name="connsiteX861" fmla="*/ 6202446 w 7467600"/>
              <a:gd name="connsiteY861" fmla="*/ 1752268 h 6858000"/>
              <a:gd name="connsiteX862" fmla="*/ 7179560 w 7467600"/>
              <a:gd name="connsiteY862" fmla="*/ 1467551 h 6858000"/>
              <a:gd name="connsiteX863" fmla="*/ 7158730 w 7467600"/>
              <a:gd name="connsiteY863" fmla="*/ 1507835 h 6858000"/>
              <a:gd name="connsiteX864" fmla="*/ 6326959 w 7467600"/>
              <a:gd name="connsiteY864" fmla="*/ 1817686 h 6858000"/>
              <a:gd name="connsiteX865" fmla="*/ 6537433 w 7467600"/>
              <a:gd name="connsiteY865" fmla="*/ 1907790 h 6858000"/>
              <a:gd name="connsiteX866" fmla="*/ 6550221 w 7467600"/>
              <a:gd name="connsiteY866" fmla="*/ 1910729 h 6858000"/>
              <a:gd name="connsiteX867" fmla="*/ 6964438 w 7467600"/>
              <a:gd name="connsiteY867" fmla="*/ 2209505 h 6858000"/>
              <a:gd name="connsiteX868" fmla="*/ 7367862 w 7467600"/>
              <a:gd name="connsiteY868" fmla="*/ 2806833 h 6858000"/>
              <a:gd name="connsiteX869" fmla="*/ 7364329 w 7467600"/>
              <a:gd name="connsiteY869" fmla="*/ 2826907 h 6858000"/>
              <a:gd name="connsiteX870" fmla="*/ 7290545 w 7467600"/>
              <a:gd name="connsiteY870" fmla="*/ 2850663 h 6858000"/>
              <a:gd name="connsiteX871" fmla="*/ 6472036 w 7467600"/>
              <a:gd name="connsiteY871" fmla="*/ 1959003 h 6858000"/>
              <a:gd name="connsiteX872" fmla="*/ 5792897 w 7467600"/>
              <a:gd name="connsiteY872" fmla="*/ 1647747 h 6858000"/>
              <a:gd name="connsiteX873" fmla="*/ 5842751 w 7467600"/>
              <a:gd name="connsiteY873" fmla="*/ 1816112 h 6858000"/>
              <a:gd name="connsiteX874" fmla="*/ 5847424 w 7467600"/>
              <a:gd name="connsiteY874" fmla="*/ 1815776 h 6858000"/>
              <a:gd name="connsiteX875" fmla="*/ 6399821 w 7467600"/>
              <a:gd name="connsiteY875" fmla="*/ 2344799 h 6858000"/>
              <a:gd name="connsiteX876" fmla="*/ 6323232 w 7467600"/>
              <a:gd name="connsiteY876" fmla="*/ 2389634 h 6858000"/>
              <a:gd name="connsiteX877" fmla="*/ 5942958 w 7467600"/>
              <a:gd name="connsiteY877" fmla="*/ 2077708 h 6858000"/>
              <a:gd name="connsiteX878" fmla="*/ 5921559 w 7467600"/>
              <a:gd name="connsiteY878" fmla="*/ 2378596 h 6858000"/>
              <a:gd name="connsiteX879" fmla="*/ 5817651 w 7467600"/>
              <a:gd name="connsiteY879" fmla="*/ 3023919 h 6858000"/>
              <a:gd name="connsiteX880" fmla="*/ 5729634 w 7467600"/>
              <a:gd name="connsiteY880" fmla="*/ 3051849 h 6858000"/>
              <a:gd name="connsiteX881" fmla="*/ 5611018 w 7467600"/>
              <a:gd name="connsiteY881" fmla="*/ 2316769 h 6858000"/>
              <a:gd name="connsiteX882" fmla="*/ 5687608 w 7467600"/>
              <a:gd name="connsiteY882" fmla="*/ 2039972 h 6858000"/>
              <a:gd name="connsiteX883" fmla="*/ 5657554 w 7467600"/>
              <a:gd name="connsiteY883" fmla="*/ 1576445 h 6858000"/>
              <a:gd name="connsiteX884" fmla="*/ 5150475 w 7467600"/>
              <a:gd name="connsiteY884" fmla="*/ 1274012 h 6858000"/>
              <a:gd name="connsiteX885" fmla="*/ 5349142 w 7467600"/>
              <a:gd name="connsiteY885" fmla="*/ 2204405 h 6858000"/>
              <a:gd name="connsiteX886" fmla="*/ 5262214 w 7467600"/>
              <a:gd name="connsiteY886" fmla="*/ 2233836 h 6858000"/>
              <a:gd name="connsiteX887" fmla="*/ 4981539 w 7467600"/>
              <a:gd name="connsiteY887" fmla="*/ 1542201 h 6858000"/>
              <a:gd name="connsiteX888" fmla="*/ 4958461 w 7467600"/>
              <a:gd name="connsiteY888" fmla="*/ 1136957 h 6858000"/>
              <a:gd name="connsiteX889" fmla="*/ 4655015 w 7467600"/>
              <a:gd name="connsiteY889" fmla="*/ 891426 h 6858000"/>
              <a:gd name="connsiteX890" fmla="*/ 4348002 w 7467600"/>
              <a:gd name="connsiteY890" fmla="*/ 2205895 h 6858000"/>
              <a:gd name="connsiteX891" fmla="*/ 4262250 w 7467600"/>
              <a:gd name="connsiteY891" fmla="*/ 2219972 h 6858000"/>
              <a:gd name="connsiteX892" fmla="*/ 4550611 w 7467600"/>
              <a:gd name="connsiteY892" fmla="*/ 817540 h 6858000"/>
              <a:gd name="connsiteX893" fmla="*/ 4564418 w 7467600"/>
              <a:gd name="connsiteY893" fmla="*/ 808293 h 6858000"/>
              <a:gd name="connsiteX894" fmla="*/ 4266388 w 7467600"/>
              <a:gd name="connsiteY894" fmla="*/ 500083 h 6858000"/>
              <a:gd name="connsiteX895" fmla="*/ 4032842 w 7467600"/>
              <a:gd name="connsiteY895" fmla="*/ 211809 h 6858000"/>
              <a:gd name="connsiteX896" fmla="*/ 3882765 w 7467600"/>
              <a:gd name="connsiteY896" fmla="*/ 0 h 6858000"/>
              <a:gd name="connsiteX897" fmla="*/ 3721337 w 7467600"/>
              <a:gd name="connsiteY897" fmla="*/ 0 h 6858000"/>
              <a:gd name="connsiteX898" fmla="*/ 3797544 w 7467600"/>
              <a:gd name="connsiteY898" fmla="*/ 0 h 6858000"/>
              <a:gd name="connsiteX899" fmla="*/ 3775734 w 7467600"/>
              <a:gd name="connsiteY899" fmla="*/ 95131 h 6858000"/>
              <a:gd name="connsiteX900" fmla="*/ 3724807 w 7467600"/>
              <a:gd name="connsiteY900" fmla="*/ 272257 h 6858000"/>
              <a:gd name="connsiteX901" fmla="*/ 3726844 w 7467600"/>
              <a:gd name="connsiteY901" fmla="*/ 282988 h 6858000"/>
              <a:gd name="connsiteX902" fmla="*/ 3742664 w 7467600"/>
              <a:gd name="connsiteY902" fmla="*/ 279918 h 6858000"/>
              <a:gd name="connsiteX903" fmla="*/ 4103910 w 7467600"/>
              <a:gd name="connsiteY903" fmla="*/ 1161917 h 6858000"/>
              <a:gd name="connsiteX904" fmla="*/ 4020269 w 7467600"/>
              <a:gd name="connsiteY904" fmla="*/ 1200406 h 6858000"/>
              <a:gd name="connsiteX905" fmla="*/ 3674882 w 7467600"/>
              <a:gd name="connsiteY905" fmla="*/ 488524 h 6858000"/>
              <a:gd name="connsiteX906" fmla="*/ 3132682 w 7467600"/>
              <a:gd name="connsiteY906" fmla="*/ 1072284 h 6858000"/>
              <a:gd name="connsiteX907" fmla="*/ 2716346 w 7467600"/>
              <a:gd name="connsiteY907" fmla="*/ 1276376 h 6858000"/>
              <a:gd name="connsiteX908" fmla="*/ 2716772 w 7467600"/>
              <a:gd name="connsiteY908" fmla="*/ 1255462 h 6858000"/>
              <a:gd name="connsiteX909" fmla="*/ 3471096 w 7467600"/>
              <a:gd name="connsiteY909" fmla="*/ 437072 h 6858000"/>
              <a:gd name="connsiteX910" fmla="*/ 3639057 w 7467600"/>
              <a:gd name="connsiteY910" fmla="*/ 286334 h 6858000"/>
              <a:gd name="connsiteX911" fmla="*/ 3640309 w 7467600"/>
              <a:gd name="connsiteY911" fmla="*/ 284664 h 6858000"/>
              <a:gd name="connsiteX912" fmla="*/ 3646022 w 7467600"/>
              <a:gd name="connsiteY912" fmla="*/ 276711 h 6858000"/>
              <a:gd name="connsiteX913" fmla="*/ 3707943 w 7467600"/>
              <a:gd name="connsiteY913" fmla="*/ 65958 h 6858000"/>
              <a:gd name="connsiteX914" fmla="*/ 3721337 w 7467600"/>
              <a:gd name="connsiteY914" fmla="*/ 0 h 6858000"/>
              <a:gd name="connsiteX915" fmla="*/ 2867960 w 7467600"/>
              <a:gd name="connsiteY915" fmla="*/ 0 h 6858000"/>
              <a:gd name="connsiteX916" fmla="*/ 2926351 w 7467600"/>
              <a:gd name="connsiteY916" fmla="*/ 0 h 6858000"/>
              <a:gd name="connsiteX917" fmla="*/ 2902823 w 7467600"/>
              <a:gd name="connsiteY917" fmla="*/ 262929 h 6858000"/>
              <a:gd name="connsiteX918" fmla="*/ 2940663 w 7467600"/>
              <a:gd name="connsiteY918" fmla="*/ 140884 h 6858000"/>
              <a:gd name="connsiteX919" fmla="*/ 2947039 w 7467600"/>
              <a:gd name="connsiteY919" fmla="*/ 122524 h 6858000"/>
              <a:gd name="connsiteX920" fmla="*/ 2984316 w 7467600"/>
              <a:gd name="connsiteY920" fmla="*/ 0 h 6858000"/>
              <a:gd name="connsiteX921" fmla="*/ 3016114 w 7467600"/>
              <a:gd name="connsiteY921" fmla="*/ 0 h 6858000"/>
              <a:gd name="connsiteX922" fmla="*/ 2979949 w 7467600"/>
              <a:gd name="connsiteY922" fmla="*/ 119274 h 6858000"/>
              <a:gd name="connsiteX923" fmla="*/ 3023879 w 7467600"/>
              <a:gd name="connsiteY923" fmla="*/ 0 h 6858000"/>
              <a:gd name="connsiteX924" fmla="*/ 3105400 w 7467600"/>
              <a:gd name="connsiteY924" fmla="*/ 0 h 6858000"/>
              <a:gd name="connsiteX925" fmla="*/ 3094669 w 7467600"/>
              <a:gd name="connsiteY925" fmla="*/ 30308 h 6858000"/>
              <a:gd name="connsiteX926" fmla="*/ 2901945 w 7467600"/>
              <a:gd name="connsiteY926" fmla="*/ 466538 h 6858000"/>
              <a:gd name="connsiteX927" fmla="*/ 2815209 w 7467600"/>
              <a:gd name="connsiteY927" fmla="*/ 497361 h 6858000"/>
              <a:gd name="connsiteX928" fmla="*/ 2844845 w 7467600"/>
              <a:gd name="connsiteY928" fmla="*/ 127638 h 6858000"/>
              <a:gd name="connsiteX929" fmla="*/ 2867960 w 7467600"/>
              <a:gd name="connsiteY929" fmla="*/ 0 h 6858000"/>
              <a:gd name="connsiteX930" fmla="*/ 1057230 w 7467600"/>
              <a:gd name="connsiteY930" fmla="*/ 0 h 6858000"/>
              <a:gd name="connsiteX931" fmla="*/ 1111003 w 7467600"/>
              <a:gd name="connsiteY931" fmla="*/ 0 h 6858000"/>
              <a:gd name="connsiteX932" fmla="*/ 1125553 w 7467600"/>
              <a:gd name="connsiteY932" fmla="*/ 52588 h 6858000"/>
              <a:gd name="connsiteX933" fmla="*/ 1304276 w 7467600"/>
              <a:gd name="connsiteY933" fmla="*/ 476275 h 6858000"/>
              <a:gd name="connsiteX934" fmla="*/ 1492066 w 7467600"/>
              <a:gd name="connsiteY934" fmla="*/ 886333 h 6858000"/>
              <a:gd name="connsiteX935" fmla="*/ 1423698 w 7467600"/>
              <a:gd name="connsiteY935" fmla="*/ 710817 h 6858000"/>
              <a:gd name="connsiteX936" fmla="*/ 1357609 w 7467600"/>
              <a:gd name="connsiteY936" fmla="*/ 532892 h 6858000"/>
              <a:gd name="connsiteX937" fmla="*/ 1309550 w 7467600"/>
              <a:gd name="connsiteY937" fmla="*/ 374031 h 6858000"/>
              <a:gd name="connsiteX938" fmla="*/ 1193673 w 7467600"/>
              <a:gd name="connsiteY938" fmla="*/ 49533 h 6858000"/>
              <a:gd name="connsiteX939" fmla="*/ 1164391 w 7467600"/>
              <a:gd name="connsiteY939" fmla="*/ 0 h 6858000"/>
              <a:gd name="connsiteX940" fmla="*/ 1200666 w 7467600"/>
              <a:gd name="connsiteY940" fmla="*/ 0 h 6858000"/>
              <a:gd name="connsiteX941" fmla="*/ 1223408 w 7467600"/>
              <a:gd name="connsiteY941" fmla="*/ 38996 h 6858000"/>
              <a:gd name="connsiteX942" fmla="*/ 1339635 w 7467600"/>
              <a:gd name="connsiteY942" fmla="*/ 365517 h 6858000"/>
              <a:gd name="connsiteX943" fmla="*/ 1387469 w 7467600"/>
              <a:gd name="connsiteY943" fmla="*/ 523079 h 6858000"/>
              <a:gd name="connsiteX944" fmla="*/ 1452685 w 7467600"/>
              <a:gd name="connsiteY944" fmla="*/ 699806 h 6858000"/>
              <a:gd name="connsiteX945" fmla="*/ 1492092 w 7467600"/>
              <a:gd name="connsiteY945" fmla="*/ 800424 h 6858000"/>
              <a:gd name="connsiteX946" fmla="*/ 1455302 w 7467600"/>
              <a:gd name="connsiteY946" fmla="*/ 632913 h 6858000"/>
              <a:gd name="connsiteX947" fmla="*/ 1222336 w 7467600"/>
              <a:gd name="connsiteY947" fmla="*/ 9480 h 6858000"/>
              <a:gd name="connsiteX948" fmla="*/ 1214634 w 7467600"/>
              <a:gd name="connsiteY948" fmla="*/ 0 h 6858000"/>
              <a:gd name="connsiteX949" fmla="*/ 1289827 w 7467600"/>
              <a:gd name="connsiteY949" fmla="*/ 0 h 6858000"/>
              <a:gd name="connsiteX950" fmla="*/ 1321076 w 7467600"/>
              <a:gd name="connsiteY950" fmla="*/ 59722 h 6858000"/>
              <a:gd name="connsiteX951" fmla="*/ 1512579 w 7467600"/>
              <a:gd name="connsiteY951" fmla="*/ 626441 h 6858000"/>
              <a:gd name="connsiteX952" fmla="*/ 1506076 w 7467600"/>
              <a:gd name="connsiteY952" fmla="*/ 1089289 h 6858000"/>
              <a:gd name="connsiteX953" fmla="*/ 1486346 w 7467600"/>
              <a:gd name="connsiteY953" fmla="*/ 1079919 h 6858000"/>
              <a:gd name="connsiteX954" fmla="*/ 1070511 w 7467600"/>
              <a:gd name="connsiteY954" fmla="*/ 48609 h 6858000"/>
              <a:gd name="connsiteX955" fmla="*/ 1057230 w 7467600"/>
              <a:gd name="connsiteY955" fmla="*/ 0 h 6858000"/>
              <a:gd name="connsiteX956" fmla="*/ 43151 w 7467600"/>
              <a:gd name="connsiteY956" fmla="*/ 0 h 6858000"/>
              <a:gd name="connsiteX957" fmla="*/ 95283 w 7467600"/>
              <a:gd name="connsiteY957" fmla="*/ 0 h 6858000"/>
              <a:gd name="connsiteX958" fmla="*/ 300708 w 7467600"/>
              <a:gd name="connsiteY958" fmla="*/ 154571 h 6858000"/>
              <a:gd name="connsiteX959" fmla="*/ 530414 w 7467600"/>
              <a:gd name="connsiteY959" fmla="*/ 354673 h 6858000"/>
              <a:gd name="connsiteX960" fmla="*/ 333785 w 7467600"/>
              <a:gd name="connsiteY960" fmla="*/ 161564 h 6858000"/>
              <a:gd name="connsiteX961" fmla="*/ 147005 w 7467600"/>
              <a:gd name="connsiteY961" fmla="*/ 0 h 6858000"/>
              <a:gd name="connsiteX962" fmla="*/ 272509 w 7467600"/>
              <a:gd name="connsiteY962" fmla="*/ 0 h 6858000"/>
              <a:gd name="connsiteX963" fmla="*/ 326276 w 7467600"/>
              <a:gd name="connsiteY963" fmla="*/ 45847 h 6858000"/>
              <a:gd name="connsiteX964" fmla="*/ 823759 w 7467600"/>
              <a:gd name="connsiteY964" fmla="*/ 574145 h 6858000"/>
              <a:gd name="connsiteX965" fmla="*/ 811254 w 7467600"/>
              <a:gd name="connsiteY965" fmla="*/ 665546 h 6858000"/>
              <a:gd name="connsiteX966" fmla="*/ 154042 w 7467600"/>
              <a:gd name="connsiteY966" fmla="*/ 261522 h 6858000"/>
              <a:gd name="connsiteX967" fmla="*/ 13550 w 7467600"/>
              <a:gd name="connsiteY967" fmla="*/ 158423 h 6858000"/>
              <a:gd name="connsiteX968" fmla="*/ 0 w 7467600"/>
              <a:gd name="connsiteY968" fmla="*/ 146618 h 6858000"/>
              <a:gd name="connsiteX969" fmla="*/ 0 w 7467600"/>
              <a:gd name="connsiteY969" fmla="*/ 59161 h 6858000"/>
              <a:gd name="connsiteX970" fmla="*/ 45427 w 7467600"/>
              <a:gd name="connsiteY970" fmla="*/ 101078 h 6858000"/>
              <a:gd name="connsiteX971" fmla="*/ 630103 w 7467600"/>
              <a:gd name="connsiteY971" fmla="*/ 485885 h 6858000"/>
              <a:gd name="connsiteX972" fmla="*/ 532040 w 7467600"/>
              <a:gd name="connsiteY972" fmla="*/ 399359 h 6858000"/>
              <a:gd name="connsiteX973" fmla="*/ 517618 w 7467600"/>
              <a:gd name="connsiteY973" fmla="*/ 385726 h 6858000"/>
              <a:gd name="connsiteX974" fmla="*/ 285074 w 7467600"/>
              <a:gd name="connsiteY974" fmla="*/ 182755 h 6858000"/>
              <a:gd name="connsiteX975" fmla="*/ 43151 w 7467600"/>
              <a:gd name="connsiteY97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6946972 w 7467600"/>
              <a:gd name="connsiteY83" fmla="*/ 5526491 h 6858000"/>
              <a:gd name="connsiteX84" fmla="*/ 7105827 w 7467600"/>
              <a:gd name="connsiteY84" fmla="*/ 5718700 h 6858000"/>
              <a:gd name="connsiteX85" fmla="*/ 7356878 w 7467600"/>
              <a:gd name="connsiteY85" fmla="*/ 5981332 h 6858000"/>
              <a:gd name="connsiteX86" fmla="*/ 7467600 w 7467600"/>
              <a:gd name="connsiteY86" fmla="*/ 6117703 h 6858000"/>
              <a:gd name="connsiteX87" fmla="*/ 7467600 w 7467600"/>
              <a:gd name="connsiteY87" fmla="*/ 6163634 h 6858000"/>
              <a:gd name="connsiteX88" fmla="*/ 7403637 w 7467600"/>
              <a:gd name="connsiteY88" fmla="*/ 6083957 h 6858000"/>
              <a:gd name="connsiteX89" fmla="*/ 7254615 w 7467600"/>
              <a:gd name="connsiteY89" fmla="*/ 5911918 h 6858000"/>
              <a:gd name="connsiteX90" fmla="*/ 7312589 w 7467600"/>
              <a:gd name="connsiteY90" fmla="*/ 5982309 h 6858000"/>
              <a:gd name="connsiteX91" fmla="*/ 7448321 w 7467600"/>
              <a:gd name="connsiteY91" fmla="*/ 6190991 h 6858000"/>
              <a:gd name="connsiteX92" fmla="*/ 7467600 w 7467600"/>
              <a:gd name="connsiteY92" fmla="*/ 6221686 h 6858000"/>
              <a:gd name="connsiteX93" fmla="*/ 7467600 w 7467600"/>
              <a:gd name="connsiteY93" fmla="*/ 6334256 h 6858000"/>
              <a:gd name="connsiteX94" fmla="*/ 7454976 w 7467600"/>
              <a:gd name="connsiteY94" fmla="*/ 6318297 h 6858000"/>
              <a:gd name="connsiteX95" fmla="*/ 7042773 w 7467600"/>
              <a:gd name="connsiteY95" fmla="*/ 5734011 h 6858000"/>
              <a:gd name="connsiteX96" fmla="*/ 1456157 w 7467600"/>
              <a:gd name="connsiteY96" fmla="*/ 5371404 h 6858000"/>
              <a:gd name="connsiteX97" fmla="*/ 1244432 w 7467600"/>
              <a:gd name="connsiteY97" fmla="*/ 5385601 h 6858000"/>
              <a:gd name="connsiteX98" fmla="*/ 973990 w 7467600"/>
              <a:gd name="connsiteY98" fmla="*/ 5424940 h 6858000"/>
              <a:gd name="connsiteX99" fmla="*/ 1103809 w 7467600"/>
              <a:gd name="connsiteY99" fmla="*/ 5433720 h 6858000"/>
              <a:gd name="connsiteX100" fmla="*/ 1123454 w 7467600"/>
              <a:gd name="connsiteY100" fmla="*/ 5435727 h 6858000"/>
              <a:gd name="connsiteX101" fmla="*/ 1737017 w 7467600"/>
              <a:gd name="connsiteY101" fmla="*/ 5452183 h 6858000"/>
              <a:gd name="connsiteX102" fmla="*/ 1824397 w 7467600"/>
              <a:gd name="connsiteY102" fmla="*/ 5447757 h 6858000"/>
              <a:gd name="connsiteX103" fmla="*/ 2070059 w 7467600"/>
              <a:gd name="connsiteY103" fmla="*/ 5441660 h 6858000"/>
              <a:gd name="connsiteX104" fmla="*/ 1456157 w 7467600"/>
              <a:gd name="connsiteY104" fmla="*/ 5371404 h 6858000"/>
              <a:gd name="connsiteX105" fmla="*/ 4988186 w 7467600"/>
              <a:gd name="connsiteY105" fmla="*/ 5216467 h 6858000"/>
              <a:gd name="connsiteX106" fmla="*/ 4777334 w 7467600"/>
              <a:gd name="connsiteY106" fmla="*/ 5406072 h 6858000"/>
              <a:gd name="connsiteX107" fmla="*/ 4718341 w 7467600"/>
              <a:gd name="connsiteY107" fmla="*/ 5468043 h 6858000"/>
              <a:gd name="connsiteX108" fmla="*/ 4604655 w 7467600"/>
              <a:gd name="connsiteY108" fmla="*/ 5583434 h 6858000"/>
              <a:gd name="connsiteX109" fmla="*/ 4565074 w 7467600"/>
              <a:gd name="connsiteY109" fmla="*/ 5618550 h 6858000"/>
              <a:gd name="connsiteX110" fmla="*/ 4988186 w 7467600"/>
              <a:gd name="connsiteY110" fmla="*/ 5216467 h 6858000"/>
              <a:gd name="connsiteX111" fmla="*/ 4978032 w 7467600"/>
              <a:gd name="connsiteY111" fmla="*/ 5183809 h 6858000"/>
              <a:gd name="connsiteX112" fmla="*/ 4463413 w 7467600"/>
              <a:gd name="connsiteY112" fmla="*/ 5615162 h 6858000"/>
              <a:gd name="connsiteX113" fmla="*/ 4358134 w 7467600"/>
              <a:gd name="connsiteY113" fmla="*/ 5742791 h 6858000"/>
              <a:gd name="connsiteX114" fmla="*/ 4376219 w 7467600"/>
              <a:gd name="connsiteY114" fmla="*/ 5729027 h 6858000"/>
              <a:gd name="connsiteX115" fmla="*/ 4582340 w 7467600"/>
              <a:gd name="connsiteY115" fmla="*/ 5561037 h 6858000"/>
              <a:gd name="connsiteX116" fmla="*/ 4694684 w 7467600"/>
              <a:gd name="connsiteY116" fmla="*/ 5447098 h 6858000"/>
              <a:gd name="connsiteX117" fmla="*/ 4754123 w 7467600"/>
              <a:gd name="connsiteY117" fmla="*/ 5384643 h 6858000"/>
              <a:gd name="connsiteX118" fmla="*/ 4978032 w 7467600"/>
              <a:gd name="connsiteY118" fmla="*/ 5183809 h 6858000"/>
              <a:gd name="connsiteX119" fmla="*/ 1903353 w 7467600"/>
              <a:gd name="connsiteY119" fmla="*/ 5044827 h 6858000"/>
              <a:gd name="connsiteX120" fmla="*/ 1936931 w 7467600"/>
              <a:gd name="connsiteY120" fmla="*/ 5093954 h 6858000"/>
              <a:gd name="connsiteX121" fmla="*/ 2195868 w 7467600"/>
              <a:gd name="connsiteY121" fmla="*/ 5396574 h 6858000"/>
              <a:gd name="connsiteX122" fmla="*/ 2088852 w 7467600"/>
              <a:gd name="connsiteY122" fmla="*/ 5166123 h 6858000"/>
              <a:gd name="connsiteX123" fmla="*/ 1958241 w 7467600"/>
              <a:gd name="connsiteY123" fmla="*/ 5067955 h 6858000"/>
              <a:gd name="connsiteX124" fmla="*/ 1903353 w 7467600"/>
              <a:gd name="connsiteY124" fmla="*/ 5044827 h 6858000"/>
              <a:gd name="connsiteX125" fmla="*/ 1979378 w 7467600"/>
              <a:gd name="connsiteY125" fmla="*/ 4769504 h 6858000"/>
              <a:gd name="connsiteX126" fmla="*/ 2882120 w 7467600"/>
              <a:gd name="connsiteY126" fmla="*/ 5064547 h 6858000"/>
              <a:gd name="connsiteX127" fmla="*/ 2793103 w 7467600"/>
              <a:gd name="connsiteY127" fmla="*/ 5039699 h 6858000"/>
              <a:gd name="connsiteX128" fmla="*/ 2770041 w 7467600"/>
              <a:gd name="connsiteY128" fmla="*/ 5033634 h 6858000"/>
              <a:gd name="connsiteX129" fmla="*/ 1979378 w 7467600"/>
              <a:gd name="connsiteY129" fmla="*/ 4769504 h 6858000"/>
              <a:gd name="connsiteX130" fmla="*/ 1927410 w 7467600"/>
              <a:gd name="connsiteY130" fmla="*/ 4716164 h 6858000"/>
              <a:gd name="connsiteX131" fmla="*/ 1959587 w 7467600"/>
              <a:gd name="connsiteY131" fmla="*/ 4728849 h 6858000"/>
              <a:gd name="connsiteX132" fmla="*/ 2777707 w 7467600"/>
              <a:gd name="connsiteY132" fmla="*/ 5003991 h 6858000"/>
              <a:gd name="connsiteX133" fmla="*/ 2800768 w 7467600"/>
              <a:gd name="connsiteY133" fmla="*/ 5010056 h 6858000"/>
              <a:gd name="connsiteX134" fmla="*/ 2879408 w 7467600"/>
              <a:gd name="connsiteY134" fmla="*/ 5031590 h 6858000"/>
              <a:gd name="connsiteX135" fmla="*/ 2862295 w 7467600"/>
              <a:gd name="connsiteY135" fmla="*/ 5022958 h 6858000"/>
              <a:gd name="connsiteX136" fmla="*/ 2813343 w 7467600"/>
              <a:gd name="connsiteY136" fmla="*/ 4998369 h 6858000"/>
              <a:gd name="connsiteX137" fmla="*/ 2646245 w 7467600"/>
              <a:gd name="connsiteY137" fmla="*/ 4930999 h 6858000"/>
              <a:gd name="connsiteX138" fmla="*/ 1999243 w 7467600"/>
              <a:gd name="connsiteY138" fmla="*/ 4730524 h 6858000"/>
              <a:gd name="connsiteX139" fmla="*/ 1979527 w 7467600"/>
              <a:gd name="connsiteY139" fmla="*/ 4726651 h 6858000"/>
              <a:gd name="connsiteX140" fmla="*/ 1927410 w 7467600"/>
              <a:gd name="connsiteY140" fmla="*/ 4716164 h 6858000"/>
              <a:gd name="connsiteX141" fmla="*/ 1997014 w 7467600"/>
              <a:gd name="connsiteY141" fmla="*/ 4698007 h 6858000"/>
              <a:gd name="connsiteX142" fmla="*/ 2005458 w 7467600"/>
              <a:gd name="connsiteY142" fmla="*/ 4699540 h 6858000"/>
              <a:gd name="connsiteX143" fmla="*/ 2657186 w 7467600"/>
              <a:gd name="connsiteY143" fmla="*/ 4901687 h 6858000"/>
              <a:gd name="connsiteX144" fmla="*/ 2826662 w 7467600"/>
              <a:gd name="connsiteY144" fmla="*/ 4970362 h 6858000"/>
              <a:gd name="connsiteX145" fmla="*/ 2876100 w 7467600"/>
              <a:gd name="connsiteY145" fmla="*/ 4995397 h 6858000"/>
              <a:gd name="connsiteX146" fmla="*/ 3042600 w 7467600"/>
              <a:gd name="connsiteY146" fmla="*/ 5059532 h 6858000"/>
              <a:gd name="connsiteX147" fmla="*/ 1997014 w 7467600"/>
              <a:gd name="connsiteY147" fmla="*/ 4698007 h 6858000"/>
              <a:gd name="connsiteX148" fmla="*/ 2305292 w 7467600"/>
              <a:gd name="connsiteY148" fmla="*/ 4219492 h 6858000"/>
              <a:gd name="connsiteX149" fmla="*/ 3360922 w 7467600"/>
              <a:gd name="connsiteY149" fmla="*/ 4529373 h 6858000"/>
              <a:gd name="connsiteX150" fmla="*/ 3492420 w 7467600"/>
              <a:gd name="connsiteY150" fmla="*/ 4510145 h 6858000"/>
              <a:gd name="connsiteX151" fmla="*/ 3364086 w 7467600"/>
              <a:gd name="connsiteY151" fmla="*/ 4480340 h 6858000"/>
              <a:gd name="connsiteX152" fmla="*/ 3225818 w 7467600"/>
              <a:gd name="connsiteY152" fmla="*/ 4411822 h 6858000"/>
              <a:gd name="connsiteX153" fmla="*/ 3129696 w 7467600"/>
              <a:gd name="connsiteY153" fmla="*/ 4360704 h 6858000"/>
              <a:gd name="connsiteX154" fmla="*/ 2814545 w 7467600"/>
              <a:gd name="connsiteY154" fmla="*/ 4282955 h 6858000"/>
              <a:gd name="connsiteX155" fmla="*/ 2305292 w 7467600"/>
              <a:gd name="connsiteY155" fmla="*/ 4219492 h 6858000"/>
              <a:gd name="connsiteX156" fmla="*/ 2626982 w 7467600"/>
              <a:gd name="connsiteY156" fmla="*/ 4206450 h 6858000"/>
              <a:gd name="connsiteX157" fmla="*/ 2490617 w 7467600"/>
              <a:gd name="connsiteY157" fmla="*/ 4206951 h 6858000"/>
              <a:gd name="connsiteX158" fmla="*/ 2819869 w 7467600"/>
              <a:gd name="connsiteY158" fmla="*/ 4252936 h 6858000"/>
              <a:gd name="connsiteX159" fmla="*/ 3143018 w 7467600"/>
              <a:gd name="connsiteY159" fmla="*/ 4332698 h 6858000"/>
              <a:gd name="connsiteX160" fmla="*/ 3241520 w 7467600"/>
              <a:gd name="connsiteY160" fmla="*/ 4385112 h 6858000"/>
              <a:gd name="connsiteX161" fmla="*/ 3374575 w 7467600"/>
              <a:gd name="connsiteY161" fmla="*/ 4451517 h 6858000"/>
              <a:gd name="connsiteX162" fmla="*/ 3505221 w 7467600"/>
              <a:gd name="connsiteY162" fmla="*/ 4480757 h 6858000"/>
              <a:gd name="connsiteX163" fmla="*/ 2626982 w 7467600"/>
              <a:gd name="connsiteY163" fmla="*/ 4206450 h 6858000"/>
              <a:gd name="connsiteX164" fmla="*/ 1310106 w 7467600"/>
              <a:gd name="connsiteY164" fmla="*/ 3943217 h 6858000"/>
              <a:gd name="connsiteX165" fmla="*/ 854994 w 7467600"/>
              <a:gd name="connsiteY165" fmla="*/ 4399136 h 6858000"/>
              <a:gd name="connsiteX166" fmla="*/ 742462 w 7467600"/>
              <a:gd name="connsiteY166" fmla="*/ 4594648 h 6858000"/>
              <a:gd name="connsiteX167" fmla="*/ 820602 w 7467600"/>
              <a:gd name="connsiteY167" fmla="*/ 4485915 h 6858000"/>
              <a:gd name="connsiteX168" fmla="*/ 878295 w 7467600"/>
              <a:gd name="connsiteY168" fmla="*/ 4403594 h 6858000"/>
              <a:gd name="connsiteX169" fmla="*/ 1240607 w 7467600"/>
              <a:gd name="connsiteY169" fmla="*/ 4010401 h 6858000"/>
              <a:gd name="connsiteX170" fmla="*/ 1310106 w 7467600"/>
              <a:gd name="connsiteY170" fmla="*/ 3943217 h 6858000"/>
              <a:gd name="connsiteX171" fmla="*/ 1423113 w 7467600"/>
              <a:gd name="connsiteY171" fmla="*/ 3874565 h 6858000"/>
              <a:gd name="connsiteX172" fmla="*/ 1260565 w 7467600"/>
              <a:gd name="connsiteY172" fmla="*/ 4031982 h 6858000"/>
              <a:gd name="connsiteX173" fmla="*/ 901900 w 7467600"/>
              <a:gd name="connsiteY173" fmla="*/ 4421236 h 6858000"/>
              <a:gd name="connsiteX174" fmla="*/ 845044 w 7467600"/>
              <a:gd name="connsiteY174" fmla="*/ 4502436 h 6858000"/>
              <a:gd name="connsiteX175" fmla="*/ 685926 w 7467600"/>
              <a:gd name="connsiteY175" fmla="*/ 4703069 h 6858000"/>
              <a:gd name="connsiteX176" fmla="*/ 684248 w 7467600"/>
              <a:gd name="connsiteY176" fmla="*/ 4706721 h 6858000"/>
              <a:gd name="connsiteX177" fmla="*/ 1423113 w 7467600"/>
              <a:gd name="connsiteY177" fmla="*/ 3874565 h 6858000"/>
              <a:gd name="connsiteX178" fmla="*/ 3316479 w 7467600"/>
              <a:gd name="connsiteY178" fmla="*/ 3872136 h 6858000"/>
              <a:gd name="connsiteX179" fmla="*/ 3546806 w 7467600"/>
              <a:gd name="connsiteY179" fmla="*/ 4356139 h 6858000"/>
              <a:gd name="connsiteX180" fmla="*/ 3364433 w 7467600"/>
              <a:gd name="connsiteY180" fmla="*/ 3953121 h 6858000"/>
              <a:gd name="connsiteX181" fmla="*/ 3316479 w 7467600"/>
              <a:gd name="connsiteY181" fmla="*/ 3872136 h 6858000"/>
              <a:gd name="connsiteX182" fmla="*/ 3291335 w 7467600"/>
              <a:gd name="connsiteY182" fmla="*/ 3767420 h 6858000"/>
              <a:gd name="connsiteX183" fmla="*/ 3390805 w 7467600"/>
              <a:gd name="connsiteY183" fmla="*/ 3937163 h 6858000"/>
              <a:gd name="connsiteX184" fmla="*/ 3579062 w 7467600"/>
              <a:gd name="connsiteY184" fmla="*/ 4359040 h 6858000"/>
              <a:gd name="connsiteX185" fmla="*/ 3467355 w 7467600"/>
              <a:gd name="connsiteY185" fmla="*/ 3988130 h 6858000"/>
              <a:gd name="connsiteX186" fmla="*/ 3310753 w 7467600"/>
              <a:gd name="connsiteY186" fmla="*/ 3787140 h 6858000"/>
              <a:gd name="connsiteX187" fmla="*/ 3291335 w 7467600"/>
              <a:gd name="connsiteY187" fmla="*/ 3767420 h 6858000"/>
              <a:gd name="connsiteX188" fmla="*/ 1635889 w 7467600"/>
              <a:gd name="connsiteY188" fmla="*/ 3709494 h 6858000"/>
              <a:gd name="connsiteX189" fmla="*/ 1634800 w 7467600"/>
              <a:gd name="connsiteY189" fmla="*/ 3731111 h 6858000"/>
              <a:gd name="connsiteX190" fmla="*/ 1635889 w 7467600"/>
              <a:gd name="connsiteY190" fmla="*/ 3709494 h 6858000"/>
              <a:gd name="connsiteX191" fmla="*/ 1510397 w 7467600"/>
              <a:gd name="connsiteY191" fmla="*/ 3684705 h 6858000"/>
              <a:gd name="connsiteX192" fmla="*/ 1146550 w 7467600"/>
              <a:gd name="connsiteY192" fmla="*/ 3802012 h 6858000"/>
              <a:gd name="connsiteX193" fmla="*/ 698834 w 7467600"/>
              <a:gd name="connsiteY193" fmla="*/ 3952272 h 6858000"/>
              <a:gd name="connsiteX194" fmla="*/ 34256 w 7467600"/>
              <a:gd name="connsiteY194" fmla="*/ 4347603 h 6858000"/>
              <a:gd name="connsiteX195" fmla="*/ 527241 w 7467600"/>
              <a:gd name="connsiteY195" fmla="*/ 4065078 h 6858000"/>
              <a:gd name="connsiteX196" fmla="*/ 1510397 w 7467600"/>
              <a:gd name="connsiteY196" fmla="*/ 3684705 h 6858000"/>
              <a:gd name="connsiteX197" fmla="*/ 1313114 w 7467600"/>
              <a:gd name="connsiteY197" fmla="*/ 3655216 h 6858000"/>
              <a:gd name="connsiteX198" fmla="*/ 1109304 w 7467600"/>
              <a:gd name="connsiteY198" fmla="*/ 3669030 h 6858000"/>
              <a:gd name="connsiteX199" fmla="*/ 8129 w 7467600"/>
              <a:gd name="connsiteY199" fmla="*/ 4330519 h 6858000"/>
              <a:gd name="connsiteX200" fmla="*/ 687572 w 7467600"/>
              <a:gd name="connsiteY200" fmla="*/ 3925629 h 6858000"/>
              <a:gd name="connsiteX201" fmla="*/ 1138365 w 7467600"/>
              <a:gd name="connsiteY201" fmla="*/ 3774515 h 6858000"/>
              <a:gd name="connsiteX202" fmla="*/ 1505579 w 7467600"/>
              <a:gd name="connsiteY202" fmla="*/ 3655526 h 6858000"/>
              <a:gd name="connsiteX203" fmla="*/ 1313114 w 7467600"/>
              <a:gd name="connsiteY203" fmla="*/ 3655216 h 6858000"/>
              <a:gd name="connsiteX204" fmla="*/ 3655073 w 7467600"/>
              <a:gd name="connsiteY204" fmla="*/ 3650884 h 6858000"/>
              <a:gd name="connsiteX205" fmla="*/ 3989938 w 7467600"/>
              <a:gd name="connsiteY205" fmla="*/ 3991685 h 6858000"/>
              <a:gd name="connsiteX206" fmla="*/ 4393907 w 7467600"/>
              <a:gd name="connsiteY206" fmla="*/ 4261258 h 6858000"/>
              <a:gd name="connsiteX207" fmla="*/ 4648051 w 7467600"/>
              <a:gd name="connsiteY207" fmla="*/ 4374051 h 6858000"/>
              <a:gd name="connsiteX208" fmla="*/ 4383389 w 7467600"/>
              <a:gd name="connsiteY208" fmla="*/ 4184369 h 6858000"/>
              <a:gd name="connsiteX209" fmla="*/ 4165508 w 7467600"/>
              <a:gd name="connsiteY209" fmla="*/ 4035196 h 6858000"/>
              <a:gd name="connsiteX210" fmla="*/ 4068162 w 7467600"/>
              <a:gd name="connsiteY210" fmla="*/ 3953394 h 6858000"/>
              <a:gd name="connsiteX211" fmla="*/ 3981416 w 7467600"/>
              <a:gd name="connsiteY211" fmla="*/ 3880482 h 6858000"/>
              <a:gd name="connsiteX212" fmla="*/ 3800147 w 7467600"/>
              <a:gd name="connsiteY212" fmla="*/ 3749872 h 6858000"/>
              <a:gd name="connsiteX213" fmla="*/ 3655073 w 7467600"/>
              <a:gd name="connsiteY213" fmla="*/ 3650884 h 6858000"/>
              <a:gd name="connsiteX214" fmla="*/ 3670252 w 7467600"/>
              <a:gd name="connsiteY214" fmla="*/ 3622798 h 6858000"/>
              <a:gd name="connsiteX215" fmla="*/ 3817258 w 7467600"/>
              <a:gd name="connsiteY215" fmla="*/ 3723577 h 6858000"/>
              <a:gd name="connsiteX216" fmla="*/ 4000461 w 7467600"/>
              <a:gd name="connsiteY216" fmla="*/ 3855966 h 6858000"/>
              <a:gd name="connsiteX217" fmla="*/ 4088180 w 7467600"/>
              <a:gd name="connsiteY217" fmla="*/ 3929774 h 6858000"/>
              <a:gd name="connsiteX218" fmla="*/ 4184555 w 7467600"/>
              <a:gd name="connsiteY218" fmla="*/ 4010683 h 6858000"/>
              <a:gd name="connsiteX219" fmla="*/ 4399563 w 7467600"/>
              <a:gd name="connsiteY219" fmla="*/ 4158106 h 6858000"/>
              <a:gd name="connsiteX220" fmla="*/ 4684469 w 7467600"/>
              <a:gd name="connsiteY220" fmla="*/ 4364680 h 6858000"/>
              <a:gd name="connsiteX221" fmla="*/ 4690271 w 7467600"/>
              <a:gd name="connsiteY221" fmla="*/ 4370034 h 6858000"/>
              <a:gd name="connsiteX222" fmla="*/ 4136093 w 7467600"/>
              <a:gd name="connsiteY222" fmla="*/ 3858466 h 6858000"/>
              <a:gd name="connsiteX223" fmla="*/ 3670252 w 7467600"/>
              <a:gd name="connsiteY223" fmla="*/ 3622798 h 6858000"/>
              <a:gd name="connsiteX224" fmla="*/ 4440129 w 7467600"/>
              <a:gd name="connsiteY224" fmla="*/ 3448571 h 6858000"/>
              <a:gd name="connsiteX225" fmla="*/ 4856525 w 7467600"/>
              <a:gd name="connsiteY225" fmla="*/ 3915351 h 6858000"/>
              <a:gd name="connsiteX226" fmla="*/ 5059055 w 7467600"/>
              <a:gd name="connsiteY226" fmla="*/ 4108918 h 6858000"/>
              <a:gd name="connsiteX227" fmla="*/ 5290070 w 7467600"/>
              <a:gd name="connsiteY227" fmla="*/ 4263619 h 6858000"/>
              <a:gd name="connsiteX228" fmla="*/ 4834991 w 7467600"/>
              <a:gd name="connsiteY228" fmla="*/ 3830985 h 6858000"/>
              <a:gd name="connsiteX229" fmla="*/ 4440129 w 7467600"/>
              <a:gd name="connsiteY229" fmla="*/ 3448571 h 6858000"/>
              <a:gd name="connsiteX230" fmla="*/ 4441737 w 7467600"/>
              <a:gd name="connsiteY230" fmla="*/ 3399734 h 6858000"/>
              <a:gd name="connsiteX231" fmla="*/ 4431236 w 7467600"/>
              <a:gd name="connsiteY231" fmla="*/ 3400954 h 6858000"/>
              <a:gd name="connsiteX232" fmla="*/ 4557150 w 7467600"/>
              <a:gd name="connsiteY232" fmla="*/ 3510023 h 6858000"/>
              <a:gd name="connsiteX233" fmla="*/ 4856936 w 7467600"/>
              <a:gd name="connsiteY233" fmla="*/ 3809146 h 6858000"/>
              <a:gd name="connsiteX234" fmla="*/ 5111996 w 7467600"/>
              <a:gd name="connsiteY234" fmla="*/ 4065759 h 6858000"/>
              <a:gd name="connsiteX235" fmla="*/ 5388878 w 7467600"/>
              <a:gd name="connsiteY235" fmla="*/ 4300185 h 6858000"/>
              <a:gd name="connsiteX236" fmla="*/ 5425556 w 7467600"/>
              <a:gd name="connsiteY236" fmla="*/ 4308967 h 6858000"/>
              <a:gd name="connsiteX237" fmla="*/ 4943646 w 7467600"/>
              <a:gd name="connsiteY237" fmla="*/ 3822916 h 6858000"/>
              <a:gd name="connsiteX238" fmla="*/ 4594837 w 7467600"/>
              <a:gd name="connsiteY238" fmla="*/ 3532274 h 6858000"/>
              <a:gd name="connsiteX239" fmla="*/ 4441737 w 7467600"/>
              <a:gd name="connsiteY239" fmla="*/ 3399734 h 6858000"/>
              <a:gd name="connsiteX240" fmla="*/ 5425834 w 7467600"/>
              <a:gd name="connsiteY240" fmla="*/ 3162785 h 6858000"/>
              <a:gd name="connsiteX241" fmla="*/ 5401644 w 7467600"/>
              <a:gd name="connsiteY241" fmla="*/ 3617847 h 6858000"/>
              <a:gd name="connsiteX242" fmla="*/ 5467256 w 7467600"/>
              <a:gd name="connsiteY242" fmla="*/ 4175494 h 6858000"/>
              <a:gd name="connsiteX243" fmla="*/ 5448069 w 7467600"/>
              <a:gd name="connsiteY243" fmla="*/ 3567554 h 6858000"/>
              <a:gd name="connsiteX244" fmla="*/ 5425834 w 7467600"/>
              <a:gd name="connsiteY244" fmla="*/ 3162785 h 6858000"/>
              <a:gd name="connsiteX245" fmla="*/ 1318687 w 7467600"/>
              <a:gd name="connsiteY245" fmla="*/ 3113840 h 6858000"/>
              <a:gd name="connsiteX246" fmla="*/ 1066793 w 7467600"/>
              <a:gd name="connsiteY246" fmla="*/ 3212171 h 6858000"/>
              <a:gd name="connsiteX247" fmla="*/ 993319 w 7467600"/>
              <a:gd name="connsiteY247" fmla="*/ 3247648 h 6858000"/>
              <a:gd name="connsiteX248" fmla="*/ 853081 w 7467600"/>
              <a:gd name="connsiteY248" fmla="*/ 3312410 h 6858000"/>
              <a:gd name="connsiteX249" fmla="*/ 805957 w 7467600"/>
              <a:gd name="connsiteY249" fmla="*/ 3330443 h 6858000"/>
              <a:gd name="connsiteX250" fmla="*/ 1318687 w 7467600"/>
              <a:gd name="connsiteY250" fmla="*/ 3113840 h 6858000"/>
              <a:gd name="connsiteX251" fmla="*/ 5453702 w 7467600"/>
              <a:gd name="connsiteY251" fmla="*/ 3090882 h 6858000"/>
              <a:gd name="connsiteX252" fmla="*/ 5480135 w 7467600"/>
              <a:gd name="connsiteY252" fmla="*/ 3565802 h 6858000"/>
              <a:gd name="connsiteX253" fmla="*/ 5499023 w 7467600"/>
              <a:gd name="connsiteY253" fmla="*/ 4166310 h 6858000"/>
              <a:gd name="connsiteX254" fmla="*/ 5547022 w 7467600"/>
              <a:gd name="connsiteY254" fmla="*/ 3607838 h 6858000"/>
              <a:gd name="connsiteX255" fmla="*/ 5515964 w 7467600"/>
              <a:gd name="connsiteY255" fmla="*/ 3378541 h 6858000"/>
              <a:gd name="connsiteX256" fmla="*/ 5453702 w 7467600"/>
              <a:gd name="connsiteY256" fmla="*/ 3090882 h 6858000"/>
              <a:gd name="connsiteX257" fmla="*/ 1238695 w 7467600"/>
              <a:gd name="connsiteY257" fmla="*/ 3076820 h 6858000"/>
              <a:gd name="connsiteX258" fmla="*/ 716371 w 7467600"/>
              <a:gd name="connsiteY258" fmla="*/ 3293249 h 6858000"/>
              <a:gd name="connsiteX259" fmla="*/ 579522 w 7467600"/>
              <a:gd name="connsiteY259" fmla="*/ 3371759 h 6858000"/>
              <a:gd name="connsiteX260" fmla="*/ 600288 w 7467600"/>
              <a:gd name="connsiteY260" fmla="*/ 3365555 h 6858000"/>
              <a:gd name="connsiteX261" fmla="*/ 840692 w 7467600"/>
              <a:gd name="connsiteY261" fmla="*/ 3284921 h 6858000"/>
              <a:gd name="connsiteX262" fmla="*/ 979248 w 7467600"/>
              <a:gd name="connsiteY262" fmla="*/ 3221003 h 6858000"/>
              <a:gd name="connsiteX263" fmla="*/ 1053282 w 7467600"/>
              <a:gd name="connsiteY263" fmla="*/ 3185247 h 6858000"/>
              <a:gd name="connsiteX264" fmla="*/ 1320603 w 7467600"/>
              <a:gd name="connsiteY264" fmla="*/ 3081281 h 6858000"/>
              <a:gd name="connsiteX265" fmla="*/ 1238695 w 7467600"/>
              <a:gd name="connsiteY265" fmla="*/ 3076820 h 6858000"/>
              <a:gd name="connsiteX266" fmla="*/ 5425627 w 7467600"/>
              <a:gd name="connsiteY266" fmla="*/ 2954192 h 6858000"/>
              <a:gd name="connsiteX267" fmla="*/ 5470770 w 7467600"/>
              <a:gd name="connsiteY267" fmla="*/ 3005435 h 6858000"/>
              <a:gd name="connsiteX268" fmla="*/ 5519779 w 7467600"/>
              <a:gd name="connsiteY268" fmla="*/ 4359223 h 6858000"/>
              <a:gd name="connsiteX269" fmla="*/ 5520293 w 7467600"/>
              <a:gd name="connsiteY269" fmla="*/ 4360602 h 6858000"/>
              <a:gd name="connsiteX270" fmla="*/ 5767221 w 7467600"/>
              <a:gd name="connsiteY270" fmla="*/ 4665564 h 6858000"/>
              <a:gd name="connsiteX271" fmla="*/ 6937169 w 7467600"/>
              <a:gd name="connsiteY271" fmla="*/ 4815941 h 6858000"/>
              <a:gd name="connsiteX272" fmla="*/ 6953922 w 7467600"/>
              <a:gd name="connsiteY272" fmla="*/ 4890068 h 6858000"/>
              <a:gd name="connsiteX273" fmla="*/ 6071359 w 7467600"/>
              <a:gd name="connsiteY273" fmla="*/ 4770770 h 6858000"/>
              <a:gd name="connsiteX274" fmla="*/ 6038839 w 7467600"/>
              <a:gd name="connsiteY274" fmla="*/ 4764474 h 6858000"/>
              <a:gd name="connsiteX275" fmla="*/ 6038706 w 7467600"/>
              <a:gd name="connsiteY275" fmla="*/ 4763847 h 6858000"/>
              <a:gd name="connsiteX276" fmla="*/ 6037784 w 7467600"/>
              <a:gd name="connsiteY276" fmla="*/ 4764270 h 6858000"/>
              <a:gd name="connsiteX277" fmla="*/ 6038839 w 7467600"/>
              <a:gd name="connsiteY277" fmla="*/ 4764474 h 6858000"/>
              <a:gd name="connsiteX278" fmla="*/ 6040338 w 7467600"/>
              <a:gd name="connsiteY278" fmla="*/ 4771418 h 6858000"/>
              <a:gd name="connsiteX279" fmla="*/ 6024488 w 7467600"/>
              <a:gd name="connsiteY279" fmla="*/ 4809903 h 6858000"/>
              <a:gd name="connsiteX280" fmla="*/ 5599771 w 7467600"/>
              <a:gd name="connsiteY280" fmla="*/ 5509652 h 6858000"/>
              <a:gd name="connsiteX281" fmla="*/ 5548843 w 7467600"/>
              <a:gd name="connsiteY281" fmla="*/ 5563845 h 6858000"/>
              <a:gd name="connsiteX282" fmla="*/ 5940952 w 7467600"/>
              <a:gd name="connsiteY282" fmla="*/ 6250028 h 6858000"/>
              <a:gd name="connsiteX283" fmla="*/ 6043441 w 7467600"/>
              <a:gd name="connsiteY283" fmla="*/ 6665847 h 6858000"/>
              <a:gd name="connsiteX284" fmla="*/ 6093432 w 7467600"/>
              <a:gd name="connsiteY284" fmla="*/ 6858000 h 6858000"/>
              <a:gd name="connsiteX285" fmla="*/ 6034344 w 7467600"/>
              <a:gd name="connsiteY285" fmla="*/ 6858000 h 6858000"/>
              <a:gd name="connsiteX286" fmla="*/ 6026679 w 7467600"/>
              <a:gd name="connsiteY286" fmla="*/ 6836959 h 6858000"/>
              <a:gd name="connsiteX287" fmla="*/ 5800441 w 7467600"/>
              <a:gd name="connsiteY287" fmla="*/ 6335286 h 6858000"/>
              <a:gd name="connsiteX288" fmla="*/ 5526562 w 7467600"/>
              <a:gd name="connsiteY288" fmla="*/ 5705388 h 6858000"/>
              <a:gd name="connsiteX289" fmla="*/ 5519640 w 7467600"/>
              <a:gd name="connsiteY289" fmla="*/ 5683774 h 6858000"/>
              <a:gd name="connsiteX290" fmla="*/ 5844559 w 7467600"/>
              <a:gd name="connsiteY290" fmla="*/ 6553349 h 6858000"/>
              <a:gd name="connsiteX291" fmla="*/ 5975994 w 7467600"/>
              <a:gd name="connsiteY291" fmla="*/ 6858000 h 6858000"/>
              <a:gd name="connsiteX292" fmla="*/ 5898547 w 7467600"/>
              <a:gd name="connsiteY292" fmla="*/ 6858000 h 6858000"/>
              <a:gd name="connsiteX293" fmla="*/ 5682041 w 7467600"/>
              <a:gd name="connsiteY293" fmla="*/ 6355860 h 6858000"/>
              <a:gd name="connsiteX294" fmla="*/ 5461758 w 7467600"/>
              <a:gd name="connsiteY294" fmla="*/ 5820220 h 6858000"/>
              <a:gd name="connsiteX295" fmla="*/ 5237282 w 7467600"/>
              <a:gd name="connsiteY295" fmla="*/ 6579086 h 6858000"/>
              <a:gd name="connsiteX296" fmla="*/ 5115009 w 7467600"/>
              <a:gd name="connsiteY296" fmla="*/ 6858000 h 6858000"/>
              <a:gd name="connsiteX297" fmla="*/ 5028074 w 7467600"/>
              <a:gd name="connsiteY297" fmla="*/ 6858000 h 6858000"/>
              <a:gd name="connsiteX298" fmla="*/ 5079508 w 7467600"/>
              <a:gd name="connsiteY298" fmla="*/ 6749074 h 6858000"/>
              <a:gd name="connsiteX299" fmla="*/ 5371846 w 7467600"/>
              <a:gd name="connsiteY299" fmla="*/ 5924413 h 6858000"/>
              <a:gd name="connsiteX300" fmla="*/ 5270512 w 7467600"/>
              <a:gd name="connsiteY300" fmla="*/ 6138975 h 6858000"/>
              <a:gd name="connsiteX301" fmla="*/ 5062409 w 7467600"/>
              <a:gd name="connsiteY301" fmla="*/ 6653544 h 6858000"/>
              <a:gd name="connsiteX302" fmla="*/ 5036628 w 7467600"/>
              <a:gd name="connsiteY302" fmla="*/ 6754247 h 6858000"/>
              <a:gd name="connsiteX303" fmla="*/ 5009112 w 7467600"/>
              <a:gd name="connsiteY303" fmla="*/ 6858000 h 6858000"/>
              <a:gd name="connsiteX304" fmla="*/ 4976679 w 7467600"/>
              <a:gd name="connsiteY304" fmla="*/ 6858000 h 6858000"/>
              <a:gd name="connsiteX305" fmla="*/ 5006537 w 7467600"/>
              <a:gd name="connsiteY305" fmla="*/ 6747068 h 6858000"/>
              <a:gd name="connsiteX306" fmla="*/ 5032723 w 7467600"/>
              <a:gd name="connsiteY306" fmla="*/ 6644957 h 6858000"/>
              <a:gd name="connsiteX307" fmla="*/ 5242949 w 7467600"/>
              <a:gd name="connsiteY307" fmla="*/ 6125175 h 6858000"/>
              <a:gd name="connsiteX308" fmla="*/ 5286321 w 7467600"/>
              <a:gd name="connsiteY308" fmla="*/ 6033555 h 6858000"/>
              <a:gd name="connsiteX309" fmla="*/ 5008210 w 7467600"/>
              <a:gd name="connsiteY309" fmla="*/ 6649194 h 6858000"/>
              <a:gd name="connsiteX310" fmla="*/ 4986321 w 7467600"/>
              <a:gd name="connsiteY310" fmla="*/ 6765687 h 6858000"/>
              <a:gd name="connsiteX311" fmla="*/ 4973474 w 7467600"/>
              <a:gd name="connsiteY311" fmla="*/ 6858000 h 6858000"/>
              <a:gd name="connsiteX312" fmla="*/ 4907178 w 7467600"/>
              <a:gd name="connsiteY312" fmla="*/ 6858000 h 6858000"/>
              <a:gd name="connsiteX313" fmla="*/ 4910810 w 7467600"/>
              <a:gd name="connsiteY313" fmla="*/ 6829660 h 6858000"/>
              <a:gd name="connsiteX314" fmla="*/ 4987461 w 7467600"/>
              <a:gd name="connsiteY314" fmla="*/ 6432994 h 6858000"/>
              <a:gd name="connsiteX315" fmla="*/ 5179262 w 7467600"/>
              <a:gd name="connsiteY315" fmla="*/ 6035044 h 6858000"/>
              <a:gd name="connsiteX316" fmla="*/ 4689678 w 7467600"/>
              <a:gd name="connsiteY316" fmla="*/ 6440241 h 6858000"/>
              <a:gd name="connsiteX317" fmla="*/ 4477543 w 7467600"/>
              <a:gd name="connsiteY317" fmla="*/ 6674836 h 6858000"/>
              <a:gd name="connsiteX318" fmla="*/ 4329957 w 7467600"/>
              <a:gd name="connsiteY318" fmla="*/ 6858000 h 6858000"/>
              <a:gd name="connsiteX319" fmla="*/ 4218595 w 7467600"/>
              <a:gd name="connsiteY319" fmla="*/ 6858000 h 6858000"/>
              <a:gd name="connsiteX320" fmla="*/ 4368888 w 7467600"/>
              <a:gd name="connsiteY320" fmla="*/ 6668412 h 6858000"/>
              <a:gd name="connsiteX321" fmla="*/ 4563091 w 7467600"/>
              <a:gd name="connsiteY321" fmla="*/ 6442508 h 6858000"/>
              <a:gd name="connsiteX322" fmla="*/ 5387324 w 7467600"/>
              <a:gd name="connsiteY322" fmla="*/ 5705830 h 6858000"/>
              <a:gd name="connsiteX323" fmla="*/ 5073620 w 7467600"/>
              <a:gd name="connsiteY323" fmla="*/ 5955437 h 6858000"/>
              <a:gd name="connsiteX324" fmla="*/ 4689789 w 7467600"/>
              <a:gd name="connsiteY324" fmla="*/ 6268382 h 6858000"/>
              <a:gd name="connsiteX325" fmla="*/ 4418722 w 7467600"/>
              <a:gd name="connsiteY325" fmla="*/ 6570886 h 6858000"/>
              <a:gd name="connsiteX326" fmla="*/ 4214944 w 7467600"/>
              <a:gd name="connsiteY326" fmla="*/ 6858000 h 6858000"/>
              <a:gd name="connsiteX327" fmla="*/ 4177898 w 7467600"/>
              <a:gd name="connsiteY327" fmla="*/ 6858000 h 6858000"/>
              <a:gd name="connsiteX328" fmla="*/ 4391597 w 7467600"/>
              <a:gd name="connsiteY328" fmla="*/ 6556370 h 6858000"/>
              <a:gd name="connsiteX329" fmla="*/ 4668889 w 7467600"/>
              <a:gd name="connsiteY329" fmla="*/ 6246399 h 6858000"/>
              <a:gd name="connsiteX330" fmla="*/ 5055427 w 7467600"/>
              <a:gd name="connsiteY330" fmla="*/ 5931476 h 6858000"/>
              <a:gd name="connsiteX331" fmla="*/ 5371814 w 7467600"/>
              <a:gd name="connsiteY331" fmla="*/ 5678975 h 6858000"/>
              <a:gd name="connsiteX332" fmla="*/ 4987918 w 7467600"/>
              <a:gd name="connsiteY332" fmla="*/ 5838701 h 6858000"/>
              <a:gd name="connsiteX333" fmla="*/ 4317146 w 7467600"/>
              <a:gd name="connsiteY333" fmla="*/ 6587716 h 6858000"/>
              <a:gd name="connsiteX334" fmla="*/ 4171627 w 7467600"/>
              <a:gd name="connsiteY334" fmla="*/ 6858000 h 6858000"/>
              <a:gd name="connsiteX335" fmla="*/ 4081585 w 7467600"/>
              <a:gd name="connsiteY335" fmla="*/ 6858000 h 6858000"/>
              <a:gd name="connsiteX336" fmla="*/ 4238603 w 7467600"/>
              <a:gd name="connsiteY336" fmla="*/ 6559341 h 6858000"/>
              <a:gd name="connsiteX337" fmla="*/ 4778333 w 7467600"/>
              <a:gd name="connsiteY337" fmla="*/ 5873626 h 6858000"/>
              <a:gd name="connsiteX338" fmla="*/ 5414185 w 7467600"/>
              <a:gd name="connsiteY338" fmla="*/ 5573882 h 6858000"/>
              <a:gd name="connsiteX339" fmla="*/ 5959648 w 7467600"/>
              <a:gd name="connsiteY339" fmla="*/ 4760797 h 6858000"/>
              <a:gd name="connsiteX340" fmla="*/ 5355019 w 7467600"/>
              <a:gd name="connsiteY340" fmla="*/ 4734672 h 6858000"/>
              <a:gd name="connsiteX341" fmla="*/ 5083565 w 7467600"/>
              <a:gd name="connsiteY341" fmla="*/ 5179121 h 6858000"/>
              <a:gd name="connsiteX342" fmla="*/ 4713577 w 7467600"/>
              <a:gd name="connsiteY342" fmla="*/ 5616803 h 6858000"/>
              <a:gd name="connsiteX343" fmla="*/ 3989559 w 7467600"/>
              <a:gd name="connsiteY343" fmla="*/ 6145945 h 6858000"/>
              <a:gd name="connsiteX344" fmla="*/ 3939824 w 7467600"/>
              <a:gd name="connsiteY344" fmla="*/ 6066900 h 6858000"/>
              <a:gd name="connsiteX345" fmla="*/ 4584537 w 7467600"/>
              <a:gd name="connsiteY345" fmla="*/ 5324826 h 6858000"/>
              <a:gd name="connsiteX346" fmla="*/ 5037105 w 7467600"/>
              <a:gd name="connsiteY346" fmla="*/ 5088765 h 6858000"/>
              <a:gd name="connsiteX347" fmla="*/ 5039930 w 7467600"/>
              <a:gd name="connsiteY347" fmla="*/ 5089585 h 6858000"/>
              <a:gd name="connsiteX348" fmla="*/ 5263764 w 7467600"/>
              <a:gd name="connsiteY348" fmla="*/ 4735525 h 6858000"/>
              <a:gd name="connsiteX349" fmla="*/ 4086300 w 7467600"/>
              <a:gd name="connsiteY349" fmla="*/ 4884599 h 6858000"/>
              <a:gd name="connsiteX350" fmla="*/ 4085485 w 7467600"/>
              <a:gd name="connsiteY350" fmla="*/ 4899070 h 6858000"/>
              <a:gd name="connsiteX351" fmla="*/ 3871915 w 7467600"/>
              <a:gd name="connsiteY351" fmla="*/ 5253645 h 6858000"/>
              <a:gd name="connsiteX352" fmla="*/ 3799374 w 7467600"/>
              <a:gd name="connsiteY352" fmla="*/ 5466127 h 6858000"/>
              <a:gd name="connsiteX353" fmla="*/ 3498850 w 7467600"/>
              <a:gd name="connsiteY353" fmla="*/ 6661888 h 6858000"/>
              <a:gd name="connsiteX354" fmla="*/ 3399216 w 7467600"/>
              <a:gd name="connsiteY354" fmla="*/ 6858000 h 6858000"/>
              <a:gd name="connsiteX355" fmla="*/ 3303688 w 7467600"/>
              <a:gd name="connsiteY355" fmla="*/ 6858000 h 6858000"/>
              <a:gd name="connsiteX356" fmla="*/ 3391774 w 7467600"/>
              <a:gd name="connsiteY356" fmla="*/ 6697181 h 6858000"/>
              <a:gd name="connsiteX357" fmla="*/ 3735540 w 7467600"/>
              <a:gd name="connsiteY357" fmla="*/ 5546923 h 6858000"/>
              <a:gd name="connsiteX358" fmla="*/ 3729438 w 7467600"/>
              <a:gd name="connsiteY358" fmla="*/ 5569058 h 6858000"/>
              <a:gd name="connsiteX359" fmla="*/ 3707782 w 7467600"/>
              <a:gd name="connsiteY359" fmla="*/ 5644908 h 6858000"/>
              <a:gd name="connsiteX360" fmla="*/ 3583827 w 7467600"/>
              <a:gd name="connsiteY360" fmla="*/ 6039215 h 6858000"/>
              <a:gd name="connsiteX361" fmla="*/ 3547861 w 7467600"/>
              <a:gd name="connsiteY361" fmla="*/ 6129609 h 6858000"/>
              <a:gd name="connsiteX362" fmla="*/ 3490905 w 7467600"/>
              <a:gd name="connsiteY362" fmla="*/ 6277660 h 6858000"/>
              <a:gd name="connsiteX363" fmla="*/ 3455859 w 7467600"/>
              <a:gd name="connsiteY363" fmla="*/ 6391301 h 6858000"/>
              <a:gd name="connsiteX364" fmla="*/ 3429112 w 7467600"/>
              <a:gd name="connsiteY364" fmla="*/ 6479469 h 6858000"/>
              <a:gd name="connsiteX365" fmla="*/ 3304862 w 7467600"/>
              <a:gd name="connsiteY365" fmla="*/ 6796476 h 6858000"/>
              <a:gd name="connsiteX366" fmla="*/ 3276071 w 7467600"/>
              <a:gd name="connsiteY366" fmla="*/ 6858000 h 6858000"/>
              <a:gd name="connsiteX367" fmla="*/ 3240805 w 7467600"/>
              <a:gd name="connsiteY367" fmla="*/ 6858000 h 6858000"/>
              <a:gd name="connsiteX368" fmla="*/ 3275917 w 7467600"/>
              <a:gd name="connsiteY368" fmla="*/ 6783192 h 6858000"/>
              <a:gd name="connsiteX369" fmla="*/ 3399358 w 7467600"/>
              <a:gd name="connsiteY369" fmla="*/ 6469011 h 6858000"/>
              <a:gd name="connsiteX370" fmla="*/ 3425650 w 7467600"/>
              <a:gd name="connsiteY370" fmla="*/ 6381333 h 6858000"/>
              <a:gd name="connsiteX371" fmla="*/ 3460661 w 7467600"/>
              <a:gd name="connsiteY371" fmla="*/ 6266763 h 6858000"/>
              <a:gd name="connsiteX372" fmla="*/ 3518021 w 7467600"/>
              <a:gd name="connsiteY372" fmla="*/ 6117298 h 6858000"/>
              <a:gd name="connsiteX373" fmla="*/ 3554035 w 7467600"/>
              <a:gd name="connsiteY373" fmla="*/ 6027832 h 6858000"/>
              <a:gd name="connsiteX374" fmla="*/ 3677174 w 7467600"/>
              <a:gd name="connsiteY374" fmla="*/ 5636351 h 6858000"/>
              <a:gd name="connsiteX375" fmla="*/ 3698819 w 7467600"/>
              <a:gd name="connsiteY375" fmla="*/ 5560503 h 6858000"/>
              <a:gd name="connsiteX376" fmla="*/ 3702094 w 7467600"/>
              <a:gd name="connsiteY376" fmla="*/ 5549194 h 6858000"/>
              <a:gd name="connsiteX377" fmla="*/ 3398355 w 7467600"/>
              <a:gd name="connsiteY377" fmla="*/ 6094603 h 6858000"/>
              <a:gd name="connsiteX378" fmla="*/ 3193941 w 7467600"/>
              <a:gd name="connsiteY378" fmla="*/ 6798775 h 6858000"/>
              <a:gd name="connsiteX379" fmla="*/ 3184140 w 7467600"/>
              <a:gd name="connsiteY379" fmla="*/ 6858000 h 6858000"/>
              <a:gd name="connsiteX380" fmla="*/ 3099978 w 7467600"/>
              <a:gd name="connsiteY380" fmla="*/ 6858000 h 6858000"/>
              <a:gd name="connsiteX381" fmla="*/ 3101556 w 7467600"/>
              <a:gd name="connsiteY381" fmla="*/ 6843337 h 6858000"/>
              <a:gd name="connsiteX382" fmla="*/ 3370162 w 7467600"/>
              <a:gd name="connsiteY382" fmla="*/ 5785550 h 6858000"/>
              <a:gd name="connsiteX383" fmla="*/ 3746477 w 7467600"/>
              <a:gd name="connsiteY383" fmla="*/ 5377889 h 6858000"/>
              <a:gd name="connsiteX384" fmla="*/ 3863399 w 7467600"/>
              <a:gd name="connsiteY384" fmla="*/ 5087257 h 6858000"/>
              <a:gd name="connsiteX385" fmla="*/ 3968712 w 7467600"/>
              <a:gd name="connsiteY385" fmla="*/ 4913989 h 6858000"/>
              <a:gd name="connsiteX386" fmla="*/ 2792390 w 7467600"/>
              <a:gd name="connsiteY386" fmla="*/ 5382974 h 6858000"/>
              <a:gd name="connsiteX387" fmla="*/ 2714982 w 7467600"/>
              <a:gd name="connsiteY387" fmla="*/ 5427051 h 6858000"/>
              <a:gd name="connsiteX388" fmla="*/ 2813361 w 7467600"/>
              <a:gd name="connsiteY388" fmla="*/ 6023912 h 6858000"/>
              <a:gd name="connsiteX389" fmla="*/ 2688430 w 7467600"/>
              <a:gd name="connsiteY389" fmla="*/ 6801564 h 6858000"/>
              <a:gd name="connsiteX390" fmla="*/ 2629626 w 7467600"/>
              <a:gd name="connsiteY390" fmla="*/ 6763394 h 6858000"/>
              <a:gd name="connsiteX391" fmla="*/ 2565328 w 7467600"/>
              <a:gd name="connsiteY391" fmla="*/ 5516399 h 6858000"/>
              <a:gd name="connsiteX392" fmla="*/ 1922999 w 7467600"/>
              <a:gd name="connsiteY392" fmla="*/ 5980343 h 6858000"/>
              <a:gd name="connsiteX393" fmla="*/ 1950261 w 7467600"/>
              <a:gd name="connsiteY393" fmla="*/ 6405858 h 6858000"/>
              <a:gd name="connsiteX394" fmla="*/ 2365554 w 7467600"/>
              <a:gd name="connsiteY394" fmla="*/ 6759107 h 6858000"/>
              <a:gd name="connsiteX395" fmla="*/ 2424142 w 7467600"/>
              <a:gd name="connsiteY395" fmla="*/ 6858000 h 6858000"/>
              <a:gd name="connsiteX396" fmla="*/ 2395994 w 7467600"/>
              <a:gd name="connsiteY396" fmla="*/ 6858000 h 6858000"/>
              <a:gd name="connsiteX397" fmla="*/ 2392863 w 7467600"/>
              <a:gd name="connsiteY397" fmla="*/ 6852964 h 6858000"/>
              <a:gd name="connsiteX398" fmla="*/ 2017589 w 7467600"/>
              <a:gd name="connsiteY398" fmla="*/ 6493982 h 6858000"/>
              <a:gd name="connsiteX399" fmla="*/ 2147336 w 7467600"/>
              <a:gd name="connsiteY399" fmla="*/ 6594052 h 6858000"/>
              <a:gd name="connsiteX400" fmla="*/ 2207047 w 7467600"/>
              <a:gd name="connsiteY400" fmla="*/ 6654540 h 6858000"/>
              <a:gd name="connsiteX401" fmla="*/ 2299106 w 7467600"/>
              <a:gd name="connsiteY401" fmla="*/ 6778931 h 6858000"/>
              <a:gd name="connsiteX402" fmla="*/ 2314430 w 7467600"/>
              <a:gd name="connsiteY402" fmla="*/ 6801144 h 6858000"/>
              <a:gd name="connsiteX403" fmla="*/ 2352406 w 7467600"/>
              <a:gd name="connsiteY403" fmla="*/ 6858000 h 6858000"/>
              <a:gd name="connsiteX404" fmla="*/ 2314492 w 7467600"/>
              <a:gd name="connsiteY404" fmla="*/ 6858000 h 6858000"/>
              <a:gd name="connsiteX405" fmla="*/ 2288095 w 7467600"/>
              <a:gd name="connsiteY405" fmla="*/ 6818030 h 6858000"/>
              <a:gd name="connsiteX406" fmla="*/ 2272768 w 7467600"/>
              <a:gd name="connsiteY406" fmla="*/ 6795822 h 6858000"/>
              <a:gd name="connsiteX407" fmla="*/ 2182715 w 7467600"/>
              <a:gd name="connsiteY407" fmla="*/ 6675071 h 6858000"/>
              <a:gd name="connsiteX408" fmla="*/ 2032061 w 7467600"/>
              <a:gd name="connsiteY408" fmla="*/ 6541380 h 6858000"/>
              <a:gd name="connsiteX409" fmla="*/ 2257220 w 7467600"/>
              <a:gd name="connsiteY409" fmla="*/ 6826257 h 6858000"/>
              <a:gd name="connsiteX410" fmla="*/ 2281324 w 7467600"/>
              <a:gd name="connsiteY410" fmla="*/ 6858000 h 6858000"/>
              <a:gd name="connsiteX411" fmla="*/ 2242860 w 7467600"/>
              <a:gd name="connsiteY411" fmla="*/ 6858000 h 6858000"/>
              <a:gd name="connsiteX412" fmla="*/ 2232818 w 7467600"/>
              <a:gd name="connsiteY412" fmla="*/ 6844926 h 6858000"/>
              <a:gd name="connsiteX413" fmla="*/ 1990172 w 7467600"/>
              <a:gd name="connsiteY413" fmla="*/ 6542121 h 6858000"/>
              <a:gd name="connsiteX414" fmla="*/ 2124090 w 7467600"/>
              <a:gd name="connsiteY414" fmla="*/ 6761017 h 6858000"/>
              <a:gd name="connsiteX415" fmla="*/ 2200380 w 7467600"/>
              <a:gd name="connsiteY415" fmla="*/ 6858000 h 6858000"/>
              <a:gd name="connsiteX416" fmla="*/ 2147507 w 7467600"/>
              <a:gd name="connsiteY416" fmla="*/ 6858000 h 6858000"/>
              <a:gd name="connsiteX417" fmla="*/ 2070668 w 7467600"/>
              <a:gd name="connsiteY417" fmla="*/ 6761520 h 6858000"/>
              <a:gd name="connsiteX418" fmla="*/ 1975142 w 7467600"/>
              <a:gd name="connsiteY418" fmla="*/ 6585570 h 6858000"/>
              <a:gd name="connsiteX419" fmla="*/ 2050035 w 7467600"/>
              <a:gd name="connsiteY419" fmla="*/ 6813345 h 6858000"/>
              <a:gd name="connsiteX420" fmla="*/ 2063025 w 7467600"/>
              <a:gd name="connsiteY420" fmla="*/ 6858000 h 6858000"/>
              <a:gd name="connsiteX421" fmla="*/ 2021675 w 7467600"/>
              <a:gd name="connsiteY421" fmla="*/ 6858000 h 6858000"/>
              <a:gd name="connsiteX422" fmla="*/ 2019308 w 7467600"/>
              <a:gd name="connsiteY422" fmla="*/ 6847118 h 6858000"/>
              <a:gd name="connsiteX423" fmla="*/ 1938835 w 7467600"/>
              <a:gd name="connsiteY423" fmla="*/ 6551160 h 6858000"/>
              <a:gd name="connsiteX424" fmla="*/ 1953230 w 7467600"/>
              <a:gd name="connsiteY424" fmla="*/ 6759699 h 6858000"/>
              <a:gd name="connsiteX425" fmla="*/ 1956763 w 7467600"/>
              <a:gd name="connsiteY425" fmla="*/ 6778191 h 6858000"/>
              <a:gd name="connsiteX426" fmla="*/ 1967925 w 7467600"/>
              <a:gd name="connsiteY426" fmla="*/ 6858000 h 6858000"/>
              <a:gd name="connsiteX427" fmla="*/ 1936622 w 7467600"/>
              <a:gd name="connsiteY427" fmla="*/ 6858000 h 6858000"/>
              <a:gd name="connsiteX428" fmla="*/ 1926261 w 7467600"/>
              <a:gd name="connsiteY428" fmla="*/ 6784064 h 6858000"/>
              <a:gd name="connsiteX429" fmla="*/ 1922724 w 7467600"/>
              <a:gd name="connsiteY429" fmla="*/ 6765577 h 6858000"/>
              <a:gd name="connsiteX430" fmla="*/ 1904650 w 7467600"/>
              <a:gd name="connsiteY430" fmla="*/ 6639616 h 6858000"/>
              <a:gd name="connsiteX431" fmla="*/ 1885273 w 7467600"/>
              <a:gd name="connsiteY431" fmla="*/ 6858000 h 6858000"/>
              <a:gd name="connsiteX432" fmla="*/ 1854363 w 7467600"/>
              <a:gd name="connsiteY432" fmla="*/ 6858000 h 6858000"/>
              <a:gd name="connsiteX433" fmla="*/ 1880391 w 7467600"/>
              <a:gd name="connsiteY433" fmla="*/ 6603796 h 6858000"/>
              <a:gd name="connsiteX434" fmla="*/ 1818273 w 7467600"/>
              <a:gd name="connsiteY434" fmla="*/ 6715729 h 6858000"/>
              <a:gd name="connsiteX435" fmla="*/ 1794691 w 7467600"/>
              <a:gd name="connsiteY435" fmla="*/ 6843239 h 6858000"/>
              <a:gd name="connsiteX436" fmla="*/ 1794914 w 7467600"/>
              <a:gd name="connsiteY436" fmla="*/ 6858000 h 6858000"/>
              <a:gd name="connsiteX437" fmla="*/ 1746128 w 7467600"/>
              <a:gd name="connsiteY437" fmla="*/ 6858000 h 6858000"/>
              <a:gd name="connsiteX438" fmla="*/ 1753934 w 7467600"/>
              <a:gd name="connsiteY438" fmla="*/ 6724796 h 6858000"/>
              <a:gd name="connsiteX439" fmla="*/ 1792053 w 7467600"/>
              <a:gd name="connsiteY439" fmla="*/ 6572396 h 6858000"/>
              <a:gd name="connsiteX440" fmla="*/ 1862248 w 7467600"/>
              <a:gd name="connsiteY440" fmla="*/ 6266397 h 6858000"/>
              <a:gd name="connsiteX441" fmla="*/ 1862250 w 7467600"/>
              <a:gd name="connsiteY441" fmla="*/ 6033531 h 6858000"/>
              <a:gd name="connsiteX442" fmla="*/ 1211999 w 7467600"/>
              <a:gd name="connsiteY442" fmla="*/ 6683610 h 6858000"/>
              <a:gd name="connsiteX443" fmla="*/ 1213266 w 7467600"/>
              <a:gd name="connsiteY443" fmla="*/ 6691947 h 6858000"/>
              <a:gd name="connsiteX444" fmla="*/ 1203370 w 7467600"/>
              <a:gd name="connsiteY444" fmla="*/ 6850676 h 6858000"/>
              <a:gd name="connsiteX445" fmla="*/ 1203671 w 7467600"/>
              <a:gd name="connsiteY445" fmla="*/ 6858000 h 6858000"/>
              <a:gd name="connsiteX446" fmla="*/ 1143180 w 7467600"/>
              <a:gd name="connsiteY446" fmla="*/ 6858000 h 6858000"/>
              <a:gd name="connsiteX447" fmla="*/ 1142176 w 7467600"/>
              <a:gd name="connsiteY447" fmla="*/ 6766045 h 6858000"/>
              <a:gd name="connsiteX448" fmla="*/ 1067484 w 7467600"/>
              <a:gd name="connsiteY448" fmla="*/ 6858000 h 6858000"/>
              <a:gd name="connsiteX449" fmla="*/ 953928 w 7467600"/>
              <a:gd name="connsiteY449" fmla="*/ 6858000 h 6858000"/>
              <a:gd name="connsiteX450" fmla="*/ 959715 w 7467600"/>
              <a:gd name="connsiteY450" fmla="*/ 6850185 h 6858000"/>
              <a:gd name="connsiteX451" fmla="*/ 1483788 w 7467600"/>
              <a:gd name="connsiteY451" fmla="*/ 6259174 h 6858000"/>
              <a:gd name="connsiteX452" fmla="*/ 1100671 w 7467600"/>
              <a:gd name="connsiteY452" fmla="*/ 6252137 h 6858000"/>
              <a:gd name="connsiteX453" fmla="*/ 1090144 w 7467600"/>
              <a:gd name="connsiteY453" fmla="*/ 6256748 h 6858000"/>
              <a:gd name="connsiteX454" fmla="*/ 1095872 w 7467600"/>
              <a:gd name="connsiteY454" fmla="*/ 6271892 h 6858000"/>
              <a:gd name="connsiteX455" fmla="*/ 262785 w 7467600"/>
              <a:gd name="connsiteY455" fmla="*/ 6845450 h 6858000"/>
              <a:gd name="connsiteX456" fmla="*/ 209968 w 7467600"/>
              <a:gd name="connsiteY456" fmla="*/ 6770713 h 6858000"/>
              <a:gd name="connsiteX457" fmla="*/ 873460 w 7467600"/>
              <a:gd name="connsiteY457" fmla="*/ 6253768 h 6858000"/>
              <a:gd name="connsiteX458" fmla="*/ 192686 w 7467600"/>
              <a:gd name="connsiteY458" fmla="*/ 5849257 h 6858000"/>
              <a:gd name="connsiteX459" fmla="*/ 4696 w 7467600"/>
              <a:gd name="connsiteY459" fmla="*/ 5697668 h 6858000"/>
              <a:gd name="connsiteX460" fmla="*/ 0 w 7467600"/>
              <a:gd name="connsiteY460" fmla="*/ 5689984 h 6858000"/>
              <a:gd name="connsiteX461" fmla="*/ 0 w 7467600"/>
              <a:gd name="connsiteY461" fmla="*/ 5513472 h 6858000"/>
              <a:gd name="connsiteX462" fmla="*/ 174101 w 7467600"/>
              <a:gd name="connsiteY462" fmla="*/ 5620277 h 6858000"/>
              <a:gd name="connsiteX463" fmla="*/ 891800 w 7467600"/>
              <a:gd name="connsiteY463" fmla="*/ 6036935 h 6858000"/>
              <a:gd name="connsiteX464" fmla="*/ 1072219 w 7467600"/>
              <a:gd name="connsiteY464" fmla="*/ 6169443 h 6858000"/>
              <a:gd name="connsiteX465" fmla="*/ 1074117 w 7467600"/>
              <a:gd name="connsiteY465" fmla="*/ 6170301 h 6858000"/>
              <a:gd name="connsiteX466" fmla="*/ 1083114 w 7467600"/>
              <a:gd name="connsiteY466" fmla="*/ 6174131 h 6858000"/>
              <a:gd name="connsiteX467" fmla="*/ 1543010 w 7467600"/>
              <a:gd name="connsiteY467" fmla="*/ 6191140 h 6858000"/>
              <a:gd name="connsiteX468" fmla="*/ 1551080 w 7467600"/>
              <a:gd name="connsiteY468" fmla="*/ 6195006 h 6858000"/>
              <a:gd name="connsiteX469" fmla="*/ 2345443 w 7467600"/>
              <a:gd name="connsiteY469" fmla="*/ 5549882 h 6858000"/>
              <a:gd name="connsiteX470" fmla="*/ 1721499 w 7467600"/>
              <a:gd name="connsiteY470" fmla="*/ 5599969 h 6858000"/>
              <a:gd name="connsiteX471" fmla="*/ 767716 w 7467600"/>
              <a:gd name="connsiteY471" fmla="*/ 5472768 h 6858000"/>
              <a:gd name="connsiteX472" fmla="*/ 722147 w 7467600"/>
              <a:gd name="connsiteY472" fmla="*/ 5393091 h 6858000"/>
              <a:gd name="connsiteX473" fmla="*/ 1485552 w 7467600"/>
              <a:gd name="connsiteY473" fmla="*/ 5313202 h 6858000"/>
              <a:gd name="connsiteX474" fmla="*/ 2143004 w 7467600"/>
              <a:gd name="connsiteY474" fmla="*/ 5402420 h 6858000"/>
              <a:gd name="connsiteX475" fmla="*/ 1933391 w 7467600"/>
              <a:gd name="connsiteY475" fmla="*/ 5156971 h 6858000"/>
              <a:gd name="connsiteX476" fmla="*/ 1827118 w 7467600"/>
              <a:gd name="connsiteY476" fmla="*/ 4968410 h 6858000"/>
              <a:gd name="connsiteX477" fmla="*/ 1837349 w 7467600"/>
              <a:gd name="connsiteY477" fmla="*/ 4956357 h 6858000"/>
              <a:gd name="connsiteX478" fmla="*/ 2162835 w 7467600"/>
              <a:gd name="connsiteY478" fmla="*/ 5187853 h 6858000"/>
              <a:gd name="connsiteX479" fmla="*/ 2257167 w 7467600"/>
              <a:gd name="connsiteY479" fmla="*/ 5462123 h 6858000"/>
              <a:gd name="connsiteX480" fmla="*/ 2261598 w 7467600"/>
              <a:gd name="connsiteY480" fmla="*/ 5467998 h 6858000"/>
              <a:gd name="connsiteX481" fmla="*/ 2437177 w 7467600"/>
              <a:gd name="connsiteY481" fmla="*/ 5479608 h 6858000"/>
              <a:gd name="connsiteX482" fmla="*/ 2445247 w 7467600"/>
              <a:gd name="connsiteY482" fmla="*/ 5483476 h 6858000"/>
              <a:gd name="connsiteX483" fmla="*/ 2743626 w 7467600"/>
              <a:gd name="connsiteY483" fmla="*/ 5304819 h 6858000"/>
              <a:gd name="connsiteX484" fmla="*/ 3048102 w 7467600"/>
              <a:gd name="connsiteY484" fmla="*/ 5150595 h 6858000"/>
              <a:gd name="connsiteX485" fmla="*/ 1799414 w 7467600"/>
              <a:gd name="connsiteY485" fmla="*/ 4694732 h 6858000"/>
              <a:gd name="connsiteX486" fmla="*/ 1771735 w 7467600"/>
              <a:gd name="connsiteY486" fmla="*/ 4619929 h 6858000"/>
              <a:gd name="connsiteX487" fmla="*/ 3104273 w 7467600"/>
              <a:gd name="connsiteY487" fmla="*/ 5076159 h 6858000"/>
              <a:gd name="connsiteX488" fmla="*/ 3113245 w 7467600"/>
              <a:gd name="connsiteY488" fmla="*/ 5090705 h 6858000"/>
              <a:gd name="connsiteX489" fmla="*/ 3126294 w 7467600"/>
              <a:gd name="connsiteY489" fmla="*/ 5114400 h 6858000"/>
              <a:gd name="connsiteX490" fmla="*/ 3937433 w 7467600"/>
              <a:gd name="connsiteY490" fmla="*/ 4830473 h 6858000"/>
              <a:gd name="connsiteX491" fmla="*/ 3590475 w 7467600"/>
              <a:gd name="connsiteY491" fmla="*/ 4597974 h 6858000"/>
              <a:gd name="connsiteX492" fmla="*/ 3100264 w 7467600"/>
              <a:gd name="connsiteY492" fmla="*/ 4579845 h 6858000"/>
              <a:gd name="connsiteX493" fmla="*/ 2183576 w 7467600"/>
              <a:gd name="connsiteY493" fmla="*/ 4227150 h 6858000"/>
              <a:gd name="connsiteX494" fmla="*/ 2151029 w 7467600"/>
              <a:gd name="connsiteY494" fmla="*/ 4146947 h 6858000"/>
              <a:gd name="connsiteX495" fmla="*/ 3563434 w 7467600"/>
              <a:gd name="connsiteY495" fmla="*/ 4469115 h 6858000"/>
              <a:gd name="connsiteX496" fmla="*/ 3177952 w 7467600"/>
              <a:gd name="connsiteY496" fmla="*/ 3657386 h 6858000"/>
              <a:gd name="connsiteX497" fmla="*/ 3189263 w 7467600"/>
              <a:gd name="connsiteY497" fmla="*/ 3625726 h 6858000"/>
              <a:gd name="connsiteX498" fmla="*/ 3560912 w 7467600"/>
              <a:gd name="connsiteY498" fmla="*/ 4079863 h 6858000"/>
              <a:gd name="connsiteX499" fmla="*/ 3626636 w 7467600"/>
              <a:gd name="connsiteY499" fmla="*/ 4512230 h 6858000"/>
              <a:gd name="connsiteX500" fmla="*/ 3653088 w 7467600"/>
              <a:gd name="connsiteY500" fmla="*/ 4521417 h 6858000"/>
              <a:gd name="connsiteX501" fmla="*/ 3988128 w 7467600"/>
              <a:gd name="connsiteY501" fmla="*/ 4817267 h 6858000"/>
              <a:gd name="connsiteX502" fmla="*/ 4830582 w 7467600"/>
              <a:gd name="connsiteY502" fmla="*/ 4676000 h 6858000"/>
              <a:gd name="connsiteX503" fmla="*/ 4830100 w 7467600"/>
              <a:gd name="connsiteY503" fmla="*/ 4675554 h 6858000"/>
              <a:gd name="connsiteX504" fmla="*/ 4036318 w 7467600"/>
              <a:gd name="connsiteY504" fmla="*/ 4147013 h 6858000"/>
              <a:gd name="connsiteX505" fmla="*/ 3432098 w 7467600"/>
              <a:gd name="connsiteY505" fmla="*/ 3537312 h 6858000"/>
              <a:gd name="connsiteX506" fmla="*/ 3446761 w 7467600"/>
              <a:gd name="connsiteY506" fmla="*/ 3461278 h 6858000"/>
              <a:gd name="connsiteX507" fmla="*/ 4419733 w 7467600"/>
              <a:gd name="connsiteY507" fmla="*/ 3963555 h 6858000"/>
              <a:gd name="connsiteX508" fmla="*/ 4781371 w 7467600"/>
              <a:gd name="connsiteY508" fmla="*/ 4458604 h 6858000"/>
              <a:gd name="connsiteX509" fmla="*/ 4780440 w 7467600"/>
              <a:gd name="connsiteY509" fmla="*/ 4470290 h 6858000"/>
              <a:gd name="connsiteX510" fmla="*/ 4898954 w 7467600"/>
              <a:gd name="connsiteY510" fmla="*/ 4662092 h 6858000"/>
              <a:gd name="connsiteX511" fmla="*/ 4900699 w 7467600"/>
              <a:gd name="connsiteY511" fmla="*/ 4670867 h 6858000"/>
              <a:gd name="connsiteX512" fmla="*/ 5714511 w 7467600"/>
              <a:gd name="connsiteY512" fmla="*/ 4663483 h 6858000"/>
              <a:gd name="connsiteX513" fmla="*/ 5464793 w 7467600"/>
              <a:gd name="connsiteY513" fmla="*/ 4393556 h 6858000"/>
              <a:gd name="connsiteX514" fmla="*/ 5461897 w 7467600"/>
              <a:gd name="connsiteY514" fmla="*/ 4390879 h 6858000"/>
              <a:gd name="connsiteX515" fmla="*/ 4294126 w 7467600"/>
              <a:gd name="connsiteY515" fmla="*/ 3303048 h 6858000"/>
              <a:gd name="connsiteX516" fmla="*/ 4305321 w 7467600"/>
              <a:gd name="connsiteY516" fmla="*/ 3256953 h 6858000"/>
              <a:gd name="connsiteX517" fmla="*/ 4949299 w 7467600"/>
              <a:gd name="connsiteY517" fmla="*/ 3766336 h 6858000"/>
              <a:gd name="connsiteX518" fmla="*/ 5291452 w 7467600"/>
              <a:gd name="connsiteY518" fmla="*/ 4076801 h 6858000"/>
              <a:gd name="connsiteX519" fmla="*/ 5434998 w 7467600"/>
              <a:gd name="connsiteY519" fmla="*/ 4254100 h 6858000"/>
              <a:gd name="connsiteX520" fmla="*/ 5351015 w 7467600"/>
              <a:gd name="connsiteY520" fmla="*/ 3760989 h 6858000"/>
              <a:gd name="connsiteX521" fmla="*/ 5413780 w 7467600"/>
              <a:gd name="connsiteY521" fmla="*/ 2966265 h 6858000"/>
              <a:gd name="connsiteX522" fmla="*/ 5425627 w 7467600"/>
              <a:gd name="connsiteY522" fmla="*/ 2954192 h 6858000"/>
              <a:gd name="connsiteX523" fmla="*/ 6604735 w 7467600"/>
              <a:gd name="connsiteY523" fmla="*/ 2041381 h 6858000"/>
              <a:gd name="connsiteX524" fmla="*/ 7204487 w 7467600"/>
              <a:gd name="connsiteY524" fmla="*/ 2742112 h 6858000"/>
              <a:gd name="connsiteX525" fmla="*/ 7131592 w 7467600"/>
              <a:gd name="connsiteY525" fmla="*/ 2672096 h 6858000"/>
              <a:gd name="connsiteX526" fmla="*/ 6996344 w 7467600"/>
              <a:gd name="connsiteY526" fmla="*/ 2518310 h 6858000"/>
              <a:gd name="connsiteX527" fmla="*/ 6735495 w 7467600"/>
              <a:gd name="connsiteY527" fmla="*/ 2196890 h 6858000"/>
              <a:gd name="connsiteX528" fmla="*/ 6721901 w 7467600"/>
              <a:gd name="connsiteY528" fmla="*/ 2179274 h 6858000"/>
              <a:gd name="connsiteX529" fmla="*/ 6604735 w 7467600"/>
              <a:gd name="connsiteY529" fmla="*/ 2041381 h 6858000"/>
              <a:gd name="connsiteX530" fmla="*/ 6591670 w 7467600"/>
              <a:gd name="connsiteY530" fmla="*/ 1988277 h 6858000"/>
              <a:gd name="connsiteX531" fmla="*/ 6747349 w 7467600"/>
              <a:gd name="connsiteY531" fmla="*/ 2160069 h 6858000"/>
              <a:gd name="connsiteX532" fmla="*/ 6760943 w 7467600"/>
              <a:gd name="connsiteY532" fmla="*/ 2177686 h 6858000"/>
              <a:gd name="connsiteX533" fmla="*/ 7021065 w 7467600"/>
              <a:gd name="connsiteY533" fmla="*/ 2498102 h 6858000"/>
              <a:gd name="connsiteX534" fmla="*/ 7155223 w 7467600"/>
              <a:gd name="connsiteY534" fmla="*/ 2650386 h 6858000"/>
              <a:gd name="connsiteX535" fmla="*/ 7203167 w 7467600"/>
              <a:gd name="connsiteY535" fmla="*/ 2697288 h 6858000"/>
              <a:gd name="connsiteX536" fmla="*/ 6937703 w 7467600"/>
              <a:gd name="connsiteY536" fmla="*/ 2321981 h 6858000"/>
              <a:gd name="connsiteX537" fmla="*/ 6591670 w 7467600"/>
              <a:gd name="connsiteY537" fmla="*/ 1988277 h 6858000"/>
              <a:gd name="connsiteX538" fmla="*/ 5798671 w 7467600"/>
              <a:gd name="connsiteY538" fmla="*/ 1981601 h 6858000"/>
              <a:gd name="connsiteX539" fmla="*/ 5754709 w 7467600"/>
              <a:gd name="connsiteY539" fmla="*/ 2071454 h 6858000"/>
              <a:gd name="connsiteX540" fmla="*/ 5763044 w 7467600"/>
              <a:gd name="connsiteY540" fmla="*/ 2842206 h 6858000"/>
              <a:gd name="connsiteX541" fmla="*/ 5764974 w 7467600"/>
              <a:gd name="connsiteY541" fmla="*/ 2799609 h 6858000"/>
              <a:gd name="connsiteX542" fmla="*/ 5767665 w 7467600"/>
              <a:gd name="connsiteY542" fmla="*/ 2666409 h 6858000"/>
              <a:gd name="connsiteX543" fmla="*/ 5763055 w 7467600"/>
              <a:gd name="connsiteY543" fmla="*/ 2579705 h 6858000"/>
              <a:gd name="connsiteX544" fmla="*/ 5758079 w 7467600"/>
              <a:gd name="connsiteY544" fmla="*/ 2492508 h 6858000"/>
              <a:gd name="connsiteX545" fmla="*/ 5779325 w 7467600"/>
              <a:gd name="connsiteY545" fmla="*/ 2197069 h 6858000"/>
              <a:gd name="connsiteX546" fmla="*/ 5798671 w 7467600"/>
              <a:gd name="connsiteY546" fmla="*/ 1981601 h 6858000"/>
              <a:gd name="connsiteX547" fmla="*/ 5829202 w 7467600"/>
              <a:gd name="connsiteY547" fmla="*/ 1971679 h 6858000"/>
              <a:gd name="connsiteX548" fmla="*/ 5809558 w 7467600"/>
              <a:gd name="connsiteY548" fmla="*/ 2198043 h 6858000"/>
              <a:gd name="connsiteX549" fmla="*/ 5788653 w 7467600"/>
              <a:gd name="connsiteY549" fmla="*/ 2489430 h 6858000"/>
              <a:gd name="connsiteX550" fmla="*/ 5793439 w 7467600"/>
              <a:gd name="connsiteY550" fmla="*/ 2575235 h 6858000"/>
              <a:gd name="connsiteX551" fmla="*/ 5796837 w 7467600"/>
              <a:gd name="connsiteY551" fmla="*/ 2637633 h 6858000"/>
              <a:gd name="connsiteX552" fmla="*/ 5818614 w 7467600"/>
              <a:gd name="connsiteY552" fmla="*/ 2473055 h 6858000"/>
              <a:gd name="connsiteX553" fmla="*/ 5829202 w 7467600"/>
              <a:gd name="connsiteY553" fmla="*/ 1971679 h 6858000"/>
              <a:gd name="connsiteX554" fmla="*/ 5911389 w 7467600"/>
              <a:gd name="connsiteY554" fmla="*/ 1898371 h 6858000"/>
              <a:gd name="connsiteX555" fmla="*/ 6237627 w 7467600"/>
              <a:gd name="connsiteY555" fmla="*/ 2231921 h 6858000"/>
              <a:gd name="connsiteX556" fmla="*/ 5911389 w 7467600"/>
              <a:gd name="connsiteY556" fmla="*/ 1898371 h 6858000"/>
              <a:gd name="connsiteX557" fmla="*/ 6944437 w 7467600"/>
              <a:gd name="connsiteY557" fmla="*/ 1575402 h 6858000"/>
              <a:gd name="connsiteX558" fmla="*/ 6304730 w 7467600"/>
              <a:gd name="connsiteY558" fmla="*/ 1766654 h 6858000"/>
              <a:gd name="connsiteX559" fmla="*/ 6944437 w 7467600"/>
              <a:gd name="connsiteY559" fmla="*/ 1575402 h 6858000"/>
              <a:gd name="connsiteX560" fmla="*/ 7019523 w 7467600"/>
              <a:gd name="connsiteY560" fmla="*/ 1519450 h 6858000"/>
              <a:gd name="connsiteX561" fmla="*/ 6298091 w 7467600"/>
              <a:gd name="connsiteY561" fmla="*/ 1737122 h 6858000"/>
              <a:gd name="connsiteX562" fmla="*/ 7019523 w 7467600"/>
              <a:gd name="connsiteY562" fmla="*/ 1519450 h 6858000"/>
              <a:gd name="connsiteX563" fmla="*/ 2399523 w 7467600"/>
              <a:gd name="connsiteY563" fmla="*/ 1428234 h 6858000"/>
              <a:gd name="connsiteX564" fmla="*/ 2224982 w 7467600"/>
              <a:gd name="connsiteY564" fmla="*/ 1826201 h 6858000"/>
              <a:gd name="connsiteX565" fmla="*/ 2096099 w 7467600"/>
              <a:gd name="connsiteY565" fmla="*/ 2345900 h 6858000"/>
              <a:gd name="connsiteX566" fmla="*/ 2283317 w 7467600"/>
              <a:gd name="connsiteY566" fmla="*/ 1796925 h 6858000"/>
              <a:gd name="connsiteX567" fmla="*/ 2399523 w 7467600"/>
              <a:gd name="connsiteY567" fmla="*/ 1428234 h 6858000"/>
              <a:gd name="connsiteX568" fmla="*/ 2448558 w 7467600"/>
              <a:gd name="connsiteY568" fmla="*/ 1373435 h 6858000"/>
              <a:gd name="connsiteX569" fmla="*/ 2312521 w 7467600"/>
              <a:gd name="connsiteY569" fmla="*/ 1806140 h 6858000"/>
              <a:gd name="connsiteX570" fmla="*/ 2127533 w 7467600"/>
              <a:gd name="connsiteY570" fmla="*/ 2348380 h 6858000"/>
              <a:gd name="connsiteX571" fmla="*/ 2358080 w 7467600"/>
              <a:gd name="connsiteY571" fmla="*/ 1866134 h 6858000"/>
              <a:gd name="connsiteX572" fmla="*/ 2407436 w 7467600"/>
              <a:gd name="connsiteY572" fmla="*/ 1651070 h 6858000"/>
              <a:gd name="connsiteX573" fmla="*/ 2448558 w 7467600"/>
              <a:gd name="connsiteY573" fmla="*/ 1373435 h 6858000"/>
              <a:gd name="connsiteX574" fmla="*/ 278707 w 7467600"/>
              <a:gd name="connsiteY574" fmla="*/ 1352270 h 6858000"/>
              <a:gd name="connsiteX575" fmla="*/ 321570 w 7467600"/>
              <a:gd name="connsiteY575" fmla="*/ 1861610 h 6858000"/>
              <a:gd name="connsiteX576" fmla="*/ 294281 w 7467600"/>
              <a:gd name="connsiteY576" fmla="*/ 1440658 h 6858000"/>
              <a:gd name="connsiteX577" fmla="*/ 278707 w 7467600"/>
              <a:gd name="connsiteY577" fmla="*/ 1352270 h 6858000"/>
              <a:gd name="connsiteX578" fmla="*/ 1423821 w 7467600"/>
              <a:gd name="connsiteY578" fmla="*/ 1351958 h 6858000"/>
              <a:gd name="connsiteX579" fmla="*/ 1638521 w 7467600"/>
              <a:gd name="connsiteY579" fmla="*/ 1908470 h 6858000"/>
              <a:gd name="connsiteX580" fmla="*/ 1754199 w 7467600"/>
              <a:gd name="connsiteY580" fmla="*/ 2149284 h 6858000"/>
              <a:gd name="connsiteX581" fmla="*/ 1908359 w 7467600"/>
              <a:gd name="connsiteY581" fmla="*/ 2364988 h 6858000"/>
              <a:gd name="connsiteX582" fmla="*/ 1647661 w 7467600"/>
              <a:gd name="connsiteY582" fmla="*/ 1825945 h 6858000"/>
              <a:gd name="connsiteX583" fmla="*/ 1423821 w 7467600"/>
              <a:gd name="connsiteY583" fmla="*/ 1351958 h 6858000"/>
              <a:gd name="connsiteX584" fmla="*/ 1431890 w 7467600"/>
              <a:gd name="connsiteY584" fmla="*/ 1306475 h 6858000"/>
              <a:gd name="connsiteX585" fmla="*/ 1507597 w 7467600"/>
              <a:gd name="connsiteY585" fmla="*/ 1446132 h 6858000"/>
              <a:gd name="connsiteX586" fmla="*/ 1674586 w 7467600"/>
              <a:gd name="connsiteY586" fmla="*/ 1813832 h 6858000"/>
              <a:gd name="connsiteX587" fmla="*/ 1815950 w 7467600"/>
              <a:gd name="connsiteY587" fmla="*/ 2128564 h 6858000"/>
              <a:gd name="connsiteX588" fmla="*/ 1984242 w 7467600"/>
              <a:gd name="connsiteY588" fmla="*/ 2430829 h 6858000"/>
              <a:gd name="connsiteX589" fmla="*/ 2014023 w 7467600"/>
              <a:gd name="connsiteY589" fmla="*/ 2450995 h 6858000"/>
              <a:gd name="connsiteX590" fmla="*/ 1747337 w 7467600"/>
              <a:gd name="connsiteY590" fmla="*/ 1855264 h 6858000"/>
              <a:gd name="connsiteX591" fmla="*/ 1533749 w 7467600"/>
              <a:gd name="connsiteY591" fmla="*/ 1478656 h 6858000"/>
              <a:gd name="connsiteX592" fmla="*/ 1431890 w 7467600"/>
              <a:gd name="connsiteY592" fmla="*/ 1306475 h 6858000"/>
              <a:gd name="connsiteX593" fmla="*/ 5052692 w 7467600"/>
              <a:gd name="connsiteY593" fmla="*/ 1292994 h 6858000"/>
              <a:gd name="connsiteX594" fmla="*/ 5200661 w 7467600"/>
              <a:gd name="connsiteY594" fmla="*/ 1635186 h 6858000"/>
              <a:gd name="connsiteX595" fmla="*/ 5297138 w 7467600"/>
              <a:gd name="connsiteY595" fmla="*/ 1906351 h 6858000"/>
              <a:gd name="connsiteX596" fmla="*/ 5052692 w 7467600"/>
              <a:gd name="connsiteY596" fmla="*/ 1292994 h 6858000"/>
              <a:gd name="connsiteX597" fmla="*/ 5009948 w 7467600"/>
              <a:gd name="connsiteY597" fmla="*/ 1273619 h 6858000"/>
              <a:gd name="connsiteX598" fmla="*/ 5121777 w 7467600"/>
              <a:gd name="connsiteY598" fmla="*/ 1654213 h 6858000"/>
              <a:gd name="connsiteX599" fmla="*/ 5293545 w 7467600"/>
              <a:gd name="connsiteY599" fmla="*/ 2072247 h 6858000"/>
              <a:gd name="connsiteX600" fmla="*/ 5294042 w 7467600"/>
              <a:gd name="connsiteY600" fmla="*/ 2065019 h 6858000"/>
              <a:gd name="connsiteX601" fmla="*/ 5171936 w 7467600"/>
              <a:gd name="connsiteY601" fmla="*/ 1647613 h 6858000"/>
              <a:gd name="connsiteX602" fmla="*/ 5009948 w 7467600"/>
              <a:gd name="connsiteY602" fmla="*/ 1273619 h 6858000"/>
              <a:gd name="connsiteX603" fmla="*/ 655236 w 7467600"/>
              <a:gd name="connsiteY603" fmla="*/ 1268632 h 6858000"/>
              <a:gd name="connsiteX604" fmla="*/ 839521 w 7467600"/>
              <a:gd name="connsiteY604" fmla="*/ 1685315 h 6858000"/>
              <a:gd name="connsiteX605" fmla="*/ 1109416 w 7467600"/>
              <a:gd name="connsiteY605" fmla="*/ 2061663 h 6858000"/>
              <a:gd name="connsiteX606" fmla="*/ 1298300 w 7467600"/>
              <a:gd name="connsiteY606" fmla="*/ 2247742 h 6858000"/>
              <a:gd name="connsiteX607" fmla="*/ 1125871 w 7467600"/>
              <a:gd name="connsiteY607" fmla="*/ 1989513 h 6858000"/>
              <a:gd name="connsiteX608" fmla="*/ 981574 w 7467600"/>
              <a:gd name="connsiteY608" fmla="*/ 1783157 h 6858000"/>
              <a:gd name="connsiteX609" fmla="*/ 922198 w 7467600"/>
              <a:gd name="connsiteY609" fmla="*/ 1677437 h 6858000"/>
              <a:gd name="connsiteX610" fmla="*/ 869293 w 7467600"/>
              <a:gd name="connsiteY610" fmla="*/ 1583214 h 6858000"/>
              <a:gd name="connsiteX611" fmla="*/ 751431 w 7467600"/>
              <a:gd name="connsiteY611" fmla="*/ 1405731 h 6858000"/>
              <a:gd name="connsiteX612" fmla="*/ 655236 w 7467600"/>
              <a:gd name="connsiteY612" fmla="*/ 1268632 h 6858000"/>
              <a:gd name="connsiteX613" fmla="*/ 6516292 w 7467600"/>
              <a:gd name="connsiteY613" fmla="*/ 1263064 h 6858000"/>
              <a:gd name="connsiteX614" fmla="*/ 5736320 w 7467600"/>
              <a:gd name="connsiteY614" fmla="*/ 1501803 h 6858000"/>
              <a:gd name="connsiteX615" fmla="*/ 6516292 w 7467600"/>
              <a:gd name="connsiteY615" fmla="*/ 1263064 h 6858000"/>
              <a:gd name="connsiteX616" fmla="*/ 291466 w 7467600"/>
              <a:gd name="connsiteY616" fmla="*/ 1250369 h 6858000"/>
              <a:gd name="connsiteX617" fmla="*/ 323180 w 7467600"/>
              <a:gd name="connsiteY617" fmla="*/ 1435283 h 6858000"/>
              <a:gd name="connsiteX618" fmla="*/ 349381 w 7467600"/>
              <a:gd name="connsiteY618" fmla="*/ 1875041 h 6858000"/>
              <a:gd name="connsiteX619" fmla="*/ 374363 w 7467600"/>
              <a:gd name="connsiteY619" fmla="*/ 1506494 h 6858000"/>
              <a:gd name="connsiteX620" fmla="*/ 302168 w 7467600"/>
              <a:gd name="connsiteY620" fmla="*/ 1274495 h 6858000"/>
              <a:gd name="connsiteX621" fmla="*/ 291466 w 7467600"/>
              <a:gd name="connsiteY621" fmla="*/ 1250369 h 6858000"/>
              <a:gd name="connsiteX622" fmla="*/ 678222 w 7467600"/>
              <a:gd name="connsiteY622" fmla="*/ 1248670 h 6858000"/>
              <a:gd name="connsiteX623" fmla="*/ 775536 w 7467600"/>
              <a:gd name="connsiteY623" fmla="*/ 1388015 h 6858000"/>
              <a:gd name="connsiteX624" fmla="*/ 894529 w 7467600"/>
              <a:gd name="connsiteY624" fmla="*/ 1567739 h 6858000"/>
              <a:gd name="connsiteX625" fmla="*/ 948000 w 7467600"/>
              <a:gd name="connsiteY625" fmla="*/ 1663088 h 6858000"/>
              <a:gd name="connsiteX626" fmla="*/ 1006812 w 7467600"/>
              <a:gd name="connsiteY626" fmla="*/ 1767683 h 6858000"/>
              <a:gd name="connsiteX627" fmla="*/ 1149133 w 7467600"/>
              <a:gd name="connsiteY627" fmla="*/ 1971513 h 6858000"/>
              <a:gd name="connsiteX628" fmla="*/ 1333952 w 7467600"/>
              <a:gd name="connsiteY628" fmla="*/ 2251620 h 6858000"/>
              <a:gd name="connsiteX629" fmla="*/ 1337329 w 7467600"/>
              <a:gd name="connsiteY629" fmla="*/ 2258350 h 6858000"/>
              <a:gd name="connsiteX630" fmla="*/ 1014726 w 7467600"/>
              <a:gd name="connsiteY630" fmla="*/ 1615556 h 6858000"/>
              <a:gd name="connsiteX631" fmla="*/ 678222 w 7467600"/>
              <a:gd name="connsiteY631" fmla="*/ 1248670 h 6858000"/>
              <a:gd name="connsiteX632" fmla="*/ 6691602 w 7467600"/>
              <a:gd name="connsiteY632" fmla="*/ 1140573 h 6858000"/>
              <a:gd name="connsiteX633" fmla="*/ 6571100 w 7467600"/>
              <a:gd name="connsiteY633" fmla="*/ 1183662 h 6858000"/>
              <a:gd name="connsiteX634" fmla="*/ 6241687 w 7467600"/>
              <a:gd name="connsiteY634" fmla="*/ 1257600 h 6858000"/>
              <a:gd name="connsiteX635" fmla="*/ 5693009 w 7467600"/>
              <a:gd name="connsiteY635" fmla="*/ 1478256 h 6858000"/>
              <a:gd name="connsiteX636" fmla="*/ 6548420 w 7467600"/>
              <a:gd name="connsiteY636" fmla="*/ 1214599 h 6858000"/>
              <a:gd name="connsiteX637" fmla="*/ 6605473 w 7467600"/>
              <a:gd name="connsiteY637" fmla="*/ 1184686 h 6858000"/>
              <a:gd name="connsiteX638" fmla="*/ 6691602 w 7467600"/>
              <a:gd name="connsiteY638" fmla="*/ 1140573 h 6858000"/>
              <a:gd name="connsiteX639" fmla="*/ 4002475 w 7467600"/>
              <a:gd name="connsiteY639" fmla="*/ 1037802 h 6858000"/>
              <a:gd name="connsiteX640" fmla="*/ 4000324 w 7467600"/>
              <a:gd name="connsiteY640" fmla="*/ 1039362 h 6858000"/>
              <a:gd name="connsiteX641" fmla="*/ 4002862 w 7467600"/>
              <a:gd name="connsiteY641" fmla="*/ 1042866 h 6858000"/>
              <a:gd name="connsiteX642" fmla="*/ 4002475 w 7467600"/>
              <a:gd name="connsiteY642" fmla="*/ 1037802 h 6858000"/>
              <a:gd name="connsiteX643" fmla="*/ 506322 w 7467600"/>
              <a:gd name="connsiteY643" fmla="*/ 1020997 h 6858000"/>
              <a:gd name="connsiteX644" fmla="*/ 533068 w 7467600"/>
              <a:gd name="connsiteY644" fmla="*/ 1029409 h 6858000"/>
              <a:gd name="connsiteX645" fmla="*/ 1232525 w 7467600"/>
              <a:gd name="connsiteY645" fmla="*/ 1804675 h 6858000"/>
              <a:gd name="connsiteX646" fmla="*/ 1388858 w 7467600"/>
              <a:gd name="connsiteY646" fmla="*/ 2368011 h 6858000"/>
              <a:gd name="connsiteX647" fmla="*/ 1384098 w 7467600"/>
              <a:gd name="connsiteY647" fmla="*/ 2378125 h 6858000"/>
              <a:gd name="connsiteX648" fmla="*/ 1425393 w 7467600"/>
              <a:gd name="connsiteY648" fmla="*/ 2589124 h 6858000"/>
              <a:gd name="connsiteX649" fmla="*/ 1424001 w 7467600"/>
              <a:gd name="connsiteY649" fmla="*/ 2597541 h 6858000"/>
              <a:gd name="connsiteX650" fmla="*/ 2152729 w 7467600"/>
              <a:gd name="connsiteY650" fmla="*/ 2864487 h 6858000"/>
              <a:gd name="connsiteX651" fmla="*/ 2020609 w 7467600"/>
              <a:gd name="connsiteY651" fmla="*/ 2539671 h 6858000"/>
              <a:gd name="connsiteX652" fmla="*/ 2018920 w 7467600"/>
              <a:gd name="connsiteY652" fmla="*/ 2536309 h 6858000"/>
              <a:gd name="connsiteX653" fmla="*/ 1342441 w 7467600"/>
              <a:gd name="connsiteY653" fmla="*/ 1173017 h 6858000"/>
              <a:gd name="connsiteX654" fmla="*/ 1367925 w 7467600"/>
              <a:gd name="connsiteY654" fmla="*/ 1135648 h 6858000"/>
              <a:gd name="connsiteX655" fmla="*/ 1771401 w 7467600"/>
              <a:gd name="connsiteY655" fmla="*/ 1806673 h 6858000"/>
              <a:gd name="connsiteX656" fmla="*/ 1972385 w 7467600"/>
              <a:gd name="connsiteY656" fmla="*/ 2198735 h 6858000"/>
              <a:gd name="connsiteX657" fmla="*/ 2040892 w 7467600"/>
              <a:gd name="connsiteY657" fmla="*/ 2405205 h 6858000"/>
              <a:gd name="connsiteX658" fmla="*/ 2131689 w 7467600"/>
              <a:gd name="connsiteY658" fmla="*/ 1936926 h 6858000"/>
              <a:gd name="connsiteX659" fmla="*/ 2454820 w 7467600"/>
              <a:gd name="connsiteY659" fmla="*/ 1248808 h 6858000"/>
              <a:gd name="connsiteX660" fmla="*/ 2492512 w 7467600"/>
              <a:gd name="connsiteY660" fmla="*/ 1302920 h 6858000"/>
              <a:gd name="connsiteX661" fmla="*/ 2081216 w 7467600"/>
              <a:gd name="connsiteY661" fmla="*/ 2527513 h 6858000"/>
              <a:gd name="connsiteX662" fmla="*/ 2081211 w 7467600"/>
              <a:gd name="connsiteY662" fmla="*/ 2528916 h 6858000"/>
              <a:gd name="connsiteX663" fmla="*/ 2199067 w 7467600"/>
              <a:gd name="connsiteY663" fmla="*/ 2884061 h 6858000"/>
              <a:gd name="connsiteX664" fmla="*/ 3192586 w 7467600"/>
              <a:gd name="connsiteY664" fmla="*/ 3411496 h 6858000"/>
              <a:gd name="connsiteX665" fmla="*/ 3182620 w 7467600"/>
              <a:gd name="connsiteY665" fmla="*/ 3483279 h 6858000"/>
              <a:gd name="connsiteX666" fmla="*/ 2435119 w 7467600"/>
              <a:gd name="connsiteY666" fmla="*/ 3080173 h 6858000"/>
              <a:gd name="connsiteX667" fmla="*/ 2410152 w 7467600"/>
              <a:gd name="connsiteY667" fmla="*/ 3063751 h 6858000"/>
              <a:gd name="connsiteX668" fmla="*/ 2408099 w 7467600"/>
              <a:gd name="connsiteY668" fmla="*/ 3064403 h 6858000"/>
              <a:gd name="connsiteX669" fmla="*/ 2407218 w 7467600"/>
              <a:gd name="connsiteY669" fmla="*/ 3070324 h 6858000"/>
              <a:gd name="connsiteX670" fmla="*/ 2380138 w 7467600"/>
              <a:gd name="connsiteY670" fmla="*/ 3099341 h 6858000"/>
              <a:gd name="connsiteX671" fmla="*/ 1765923 w 7467600"/>
              <a:gd name="connsiteY671" fmla="*/ 3581043 h 6858000"/>
              <a:gd name="connsiteX672" fmla="*/ 1702258 w 7467600"/>
              <a:gd name="connsiteY672" fmla="*/ 3612286 h 6858000"/>
              <a:gd name="connsiteX673" fmla="*/ 1538370 w 7467600"/>
              <a:gd name="connsiteY673" fmla="*/ 3811804 h 6858000"/>
              <a:gd name="connsiteX674" fmla="*/ 542867 w 7467600"/>
              <a:gd name="connsiteY674" fmla="*/ 4944092 h 6858000"/>
              <a:gd name="connsiteX675" fmla="*/ 515800 w 7467600"/>
              <a:gd name="connsiteY675" fmla="*/ 4862180 h 6858000"/>
              <a:gd name="connsiteX676" fmla="*/ 909145 w 7467600"/>
              <a:gd name="connsiteY676" fmla="*/ 4199225 h 6858000"/>
              <a:gd name="connsiteX677" fmla="*/ 1214067 w 7467600"/>
              <a:gd name="connsiteY677" fmla="*/ 3908561 h 6858000"/>
              <a:gd name="connsiteX678" fmla="*/ 640967 w 7467600"/>
              <a:gd name="connsiteY678" fmla="*/ 4105601 h 6858000"/>
              <a:gd name="connsiteX679" fmla="*/ 112563 w 7467600"/>
              <a:gd name="connsiteY679" fmla="*/ 4396952 h 6858000"/>
              <a:gd name="connsiteX680" fmla="*/ 0 w 7467600"/>
              <a:gd name="connsiteY680" fmla="*/ 4466006 h 6858000"/>
              <a:gd name="connsiteX681" fmla="*/ 0 w 7467600"/>
              <a:gd name="connsiteY681" fmla="*/ 4233763 h 6858000"/>
              <a:gd name="connsiteX682" fmla="*/ 36881 w 7467600"/>
              <a:gd name="connsiteY682" fmla="*/ 4200118 h 6858000"/>
              <a:gd name="connsiteX683" fmla="*/ 910534 w 7467600"/>
              <a:gd name="connsiteY683" fmla="*/ 3629753 h 6858000"/>
              <a:gd name="connsiteX684" fmla="*/ 1578717 w 7467600"/>
              <a:gd name="connsiteY684" fmla="*/ 3575982 h 6858000"/>
              <a:gd name="connsiteX685" fmla="*/ 2338780 w 7467600"/>
              <a:gd name="connsiteY685" fmla="*/ 3033725 h 6858000"/>
              <a:gd name="connsiteX686" fmla="*/ 1807991 w 7467600"/>
              <a:gd name="connsiteY686" fmla="*/ 2807184 h 6858000"/>
              <a:gd name="connsiteX687" fmla="*/ 1416358 w 7467600"/>
              <a:gd name="connsiteY687" fmla="*/ 3112571 h 6858000"/>
              <a:gd name="connsiteX688" fmla="*/ 939066 w 7467600"/>
              <a:gd name="connsiteY688" fmla="*/ 3378798 h 6858000"/>
              <a:gd name="connsiteX689" fmla="*/ 115099 w 7467600"/>
              <a:gd name="connsiteY689" fmla="*/ 3607650 h 6858000"/>
              <a:gd name="connsiteX690" fmla="*/ 97284 w 7467600"/>
              <a:gd name="connsiteY690" fmla="*/ 3520393 h 6858000"/>
              <a:gd name="connsiteX691" fmla="*/ 922050 w 7467600"/>
              <a:gd name="connsiteY691" fmla="*/ 3074867 h 6858000"/>
              <a:gd name="connsiteX692" fmla="*/ 1405265 w 7467600"/>
              <a:gd name="connsiteY692" fmla="*/ 3016319 h 6858000"/>
              <a:gd name="connsiteX693" fmla="*/ 1407512 w 7467600"/>
              <a:gd name="connsiteY693" fmla="*/ 3018001 h 6858000"/>
              <a:gd name="connsiteX694" fmla="*/ 1726266 w 7467600"/>
              <a:gd name="connsiteY694" fmla="*/ 2777274 h 6858000"/>
              <a:gd name="connsiteX695" fmla="*/ 625390 w 7467600"/>
              <a:gd name="connsiteY695" fmla="*/ 2514541 h 6858000"/>
              <a:gd name="connsiteX696" fmla="*/ 619799 w 7467600"/>
              <a:gd name="connsiteY696" fmla="*/ 2527180 h 6858000"/>
              <a:gd name="connsiteX697" fmla="*/ 310030 w 7467600"/>
              <a:gd name="connsiteY697" fmla="*/ 2771818 h 6858000"/>
              <a:gd name="connsiteX698" fmla="*/ 173877 w 7467600"/>
              <a:gd name="connsiteY698" fmla="*/ 2937056 h 6858000"/>
              <a:gd name="connsiteX699" fmla="*/ 77889 w 7467600"/>
              <a:gd name="connsiteY699" fmla="*/ 3138440 h 6858000"/>
              <a:gd name="connsiteX700" fmla="*/ 0 w 7467600"/>
              <a:gd name="connsiteY700" fmla="*/ 3271395 h 6858000"/>
              <a:gd name="connsiteX701" fmla="*/ 0 w 7467600"/>
              <a:gd name="connsiteY701" fmla="*/ 3153002 h 6858000"/>
              <a:gd name="connsiteX702" fmla="*/ 2386 w 7467600"/>
              <a:gd name="connsiteY702" fmla="*/ 3149203 h 6858000"/>
              <a:gd name="connsiteX703" fmla="*/ 89753 w 7467600"/>
              <a:gd name="connsiteY703" fmla="*/ 2987702 h 6858000"/>
              <a:gd name="connsiteX704" fmla="*/ 76869 w 7467600"/>
              <a:gd name="connsiteY704" fmla="*/ 3005404 h 6858000"/>
              <a:gd name="connsiteX705" fmla="*/ 32049 w 7467600"/>
              <a:gd name="connsiteY705" fmla="*/ 3065814 h 6858000"/>
              <a:gd name="connsiteX706" fmla="*/ 0 w 7467600"/>
              <a:gd name="connsiteY706" fmla="*/ 3108744 h 6858000"/>
              <a:gd name="connsiteX707" fmla="*/ 0 w 7467600"/>
              <a:gd name="connsiteY707" fmla="*/ 3058059 h 6858000"/>
              <a:gd name="connsiteX708" fmla="*/ 7610 w 7467600"/>
              <a:gd name="connsiteY708" fmla="*/ 3047889 h 6858000"/>
              <a:gd name="connsiteX709" fmla="*/ 52419 w 7467600"/>
              <a:gd name="connsiteY709" fmla="*/ 2987479 h 6858000"/>
              <a:gd name="connsiteX710" fmla="*/ 59142 w 7467600"/>
              <a:gd name="connsiteY710" fmla="*/ 2978488 h 6858000"/>
              <a:gd name="connsiteX711" fmla="*/ 0 w 7467600"/>
              <a:gd name="connsiteY711" fmla="*/ 3015334 h 6858000"/>
              <a:gd name="connsiteX712" fmla="*/ 0 w 7467600"/>
              <a:gd name="connsiteY712" fmla="*/ 2914286 h 6858000"/>
              <a:gd name="connsiteX713" fmla="*/ 36383 w 7467600"/>
              <a:gd name="connsiteY713" fmla="*/ 2901128 h 6858000"/>
              <a:gd name="connsiteX714" fmla="*/ 156329 w 7467600"/>
              <a:gd name="connsiteY714" fmla="*/ 2840533 h 6858000"/>
              <a:gd name="connsiteX715" fmla="*/ 358355 w 7467600"/>
              <a:gd name="connsiteY715" fmla="*/ 2620471 h 6858000"/>
              <a:gd name="connsiteX716" fmla="*/ 510577 w 7467600"/>
              <a:gd name="connsiteY716" fmla="*/ 2501244 h 6858000"/>
              <a:gd name="connsiteX717" fmla="*/ 211967 w 7467600"/>
              <a:gd name="connsiteY717" fmla="*/ 2479171 h 6858000"/>
              <a:gd name="connsiteX718" fmla="*/ 0 w 7467600"/>
              <a:gd name="connsiteY718" fmla="*/ 2476398 h 6858000"/>
              <a:gd name="connsiteX719" fmla="*/ 0 w 7467600"/>
              <a:gd name="connsiteY719" fmla="*/ 2389189 h 6858000"/>
              <a:gd name="connsiteX720" fmla="*/ 103062 w 7467600"/>
              <a:gd name="connsiteY720" fmla="*/ 2389518 h 6858000"/>
              <a:gd name="connsiteX721" fmla="*/ 510734 w 7467600"/>
              <a:gd name="connsiteY721" fmla="*/ 2416201 h 6858000"/>
              <a:gd name="connsiteX722" fmla="*/ 279257 w 7467600"/>
              <a:gd name="connsiteY722" fmla="*/ 2092102 h 6858000"/>
              <a:gd name="connsiteX723" fmla="*/ 65265 w 7467600"/>
              <a:gd name="connsiteY723" fmla="*/ 2006049 h 6858000"/>
              <a:gd name="connsiteX724" fmla="*/ 0 w 7467600"/>
              <a:gd name="connsiteY724" fmla="*/ 1982532 h 6858000"/>
              <a:gd name="connsiteX725" fmla="*/ 0 w 7467600"/>
              <a:gd name="connsiteY725" fmla="*/ 1912789 h 6858000"/>
              <a:gd name="connsiteX726" fmla="*/ 97460 w 7467600"/>
              <a:gd name="connsiteY726" fmla="*/ 1953725 h 6858000"/>
              <a:gd name="connsiteX727" fmla="*/ 221272 w 7467600"/>
              <a:gd name="connsiteY727" fmla="*/ 1980766 h 6858000"/>
              <a:gd name="connsiteX728" fmla="*/ 116765 w 7467600"/>
              <a:gd name="connsiteY728" fmla="*/ 1911033 h 6858000"/>
              <a:gd name="connsiteX729" fmla="*/ 16405 w 7467600"/>
              <a:gd name="connsiteY729" fmla="*/ 1803412 h 6858000"/>
              <a:gd name="connsiteX730" fmla="*/ 0 w 7467600"/>
              <a:gd name="connsiteY730" fmla="*/ 1784777 h 6858000"/>
              <a:gd name="connsiteX731" fmla="*/ 0 w 7467600"/>
              <a:gd name="connsiteY731" fmla="*/ 1740082 h 6858000"/>
              <a:gd name="connsiteX732" fmla="*/ 39394 w 7467600"/>
              <a:gd name="connsiteY732" fmla="*/ 1784856 h 6858000"/>
              <a:gd name="connsiteX733" fmla="*/ 135813 w 7467600"/>
              <a:gd name="connsiteY733" fmla="*/ 1888838 h 6858000"/>
              <a:gd name="connsiteX734" fmla="*/ 242575 w 7467600"/>
              <a:gd name="connsiteY734" fmla="*/ 1958841 h 6858000"/>
              <a:gd name="connsiteX735" fmla="*/ 82197 w 7467600"/>
              <a:gd name="connsiteY735" fmla="*/ 1754826 h 6858000"/>
              <a:gd name="connsiteX736" fmla="*/ 0 w 7467600"/>
              <a:gd name="connsiteY736" fmla="*/ 1679650 h 6858000"/>
              <a:gd name="connsiteX737" fmla="*/ 0 w 7467600"/>
              <a:gd name="connsiteY737" fmla="*/ 1602463 h 6858000"/>
              <a:gd name="connsiteX738" fmla="*/ 84689 w 7467600"/>
              <a:gd name="connsiteY738" fmla="*/ 1677442 h 6858000"/>
              <a:gd name="connsiteX739" fmla="*/ 298437 w 7467600"/>
              <a:gd name="connsiteY739" fmla="*/ 1968019 h 6858000"/>
              <a:gd name="connsiteX740" fmla="*/ 227269 w 7467600"/>
              <a:gd name="connsiteY740" fmla="*/ 1114064 h 6858000"/>
              <a:gd name="connsiteX741" fmla="*/ 248003 w 7467600"/>
              <a:gd name="connsiteY741" fmla="*/ 1089613 h 6858000"/>
              <a:gd name="connsiteX742" fmla="*/ 427020 w 7467600"/>
              <a:gd name="connsiteY742" fmla="*/ 1619803 h 6858000"/>
              <a:gd name="connsiteX743" fmla="*/ 340345 w 7467600"/>
              <a:gd name="connsiteY743" fmla="*/ 2027739 h 6858000"/>
              <a:gd name="connsiteX744" fmla="*/ 360865 w 7467600"/>
              <a:gd name="connsiteY744" fmla="*/ 2044827 h 6858000"/>
              <a:gd name="connsiteX745" fmla="*/ 560414 w 7467600"/>
              <a:gd name="connsiteY745" fmla="*/ 2421457 h 6858000"/>
              <a:gd name="connsiteX746" fmla="*/ 1359703 w 7467600"/>
              <a:gd name="connsiteY746" fmla="*/ 2578554 h 6858000"/>
              <a:gd name="connsiteX747" fmla="*/ 1359422 w 7467600"/>
              <a:gd name="connsiteY747" fmla="*/ 2577994 h 6858000"/>
              <a:gd name="connsiteX748" fmla="*/ 828701 w 7467600"/>
              <a:gd name="connsiteY748" fmla="*/ 1839520 h 6858000"/>
              <a:gd name="connsiteX749" fmla="*/ 494427 w 7467600"/>
              <a:gd name="connsiteY749" fmla="*/ 1092333 h 6858000"/>
              <a:gd name="connsiteX750" fmla="*/ 506322 w 7467600"/>
              <a:gd name="connsiteY750" fmla="*/ 1020997 h 6858000"/>
              <a:gd name="connsiteX751" fmla="*/ 4570198 w 7467600"/>
              <a:gd name="connsiteY751" fmla="*/ 978081 h 6858000"/>
              <a:gd name="connsiteX752" fmla="*/ 4523691 w 7467600"/>
              <a:gd name="connsiteY752" fmla="*/ 1127776 h 6858000"/>
              <a:gd name="connsiteX753" fmla="*/ 4509875 w 7467600"/>
              <a:gd name="connsiteY753" fmla="*/ 1167552 h 6858000"/>
              <a:gd name="connsiteX754" fmla="*/ 4478168 w 7467600"/>
              <a:gd name="connsiteY754" fmla="*/ 1260735 h 6858000"/>
              <a:gd name="connsiteX755" fmla="*/ 4409309 w 7467600"/>
              <a:gd name="connsiteY755" fmla="*/ 1666996 h 6858000"/>
              <a:gd name="connsiteX756" fmla="*/ 4370031 w 7467600"/>
              <a:gd name="connsiteY756" fmla="*/ 1955666 h 6858000"/>
              <a:gd name="connsiteX757" fmla="*/ 4570198 w 7467600"/>
              <a:gd name="connsiteY757" fmla="*/ 978081 h 6858000"/>
              <a:gd name="connsiteX758" fmla="*/ 4557898 w 7467600"/>
              <a:gd name="connsiteY758" fmla="*/ 900011 h 6858000"/>
              <a:gd name="connsiteX759" fmla="*/ 4344840 w 7467600"/>
              <a:gd name="connsiteY759" fmla="*/ 1922038 h 6858000"/>
              <a:gd name="connsiteX760" fmla="*/ 4378710 w 7467600"/>
              <a:gd name="connsiteY760" fmla="*/ 1665516 h 6858000"/>
              <a:gd name="connsiteX761" fmla="*/ 4448798 w 7467600"/>
              <a:gd name="connsiteY761" fmla="*/ 1253024 h 6858000"/>
              <a:gd name="connsiteX762" fmla="*/ 4480315 w 7467600"/>
              <a:gd name="connsiteY762" fmla="*/ 1158454 h 6858000"/>
              <a:gd name="connsiteX763" fmla="*/ 4494133 w 7467600"/>
              <a:gd name="connsiteY763" fmla="*/ 1118676 h 6858000"/>
              <a:gd name="connsiteX764" fmla="*/ 4557898 w 7467600"/>
              <a:gd name="connsiteY764" fmla="*/ 900011 h 6858000"/>
              <a:gd name="connsiteX765" fmla="*/ 5870151 w 7467600"/>
              <a:gd name="connsiteY765" fmla="*/ 898890 h 6858000"/>
              <a:gd name="connsiteX766" fmla="*/ 5861335 w 7467600"/>
              <a:gd name="connsiteY766" fmla="*/ 899177 h 6858000"/>
              <a:gd name="connsiteX767" fmla="*/ 5843702 w 7467600"/>
              <a:gd name="connsiteY767" fmla="*/ 899748 h 6858000"/>
              <a:gd name="connsiteX768" fmla="*/ 5651107 w 7467600"/>
              <a:gd name="connsiteY768" fmla="*/ 920306 h 6858000"/>
              <a:gd name="connsiteX769" fmla="*/ 5459407 w 7467600"/>
              <a:gd name="connsiteY769" fmla="*/ 940975 h 6858000"/>
              <a:gd name="connsiteX770" fmla="*/ 5374846 w 7467600"/>
              <a:gd name="connsiteY770" fmla="*/ 941988 h 6858000"/>
              <a:gd name="connsiteX771" fmla="*/ 5256105 w 7467600"/>
              <a:gd name="connsiteY771" fmla="*/ 945632 h 6858000"/>
              <a:gd name="connsiteX772" fmla="*/ 5107071 w 7467600"/>
              <a:gd name="connsiteY772" fmla="*/ 969720 h 6858000"/>
              <a:gd name="connsiteX773" fmla="*/ 4998681 w 7467600"/>
              <a:gd name="connsiteY773" fmla="*/ 988771 h 6858000"/>
              <a:gd name="connsiteX774" fmla="*/ 5870151 w 7467600"/>
              <a:gd name="connsiteY774" fmla="*/ 898890 h 6858000"/>
              <a:gd name="connsiteX775" fmla="*/ 5504425 w 7467600"/>
              <a:gd name="connsiteY775" fmla="*/ 848067 h 6858000"/>
              <a:gd name="connsiteX776" fmla="*/ 4968849 w 7467600"/>
              <a:gd name="connsiteY776" fmla="*/ 962318 h 6858000"/>
              <a:gd name="connsiteX777" fmla="*/ 5104039 w 7467600"/>
              <a:gd name="connsiteY777" fmla="*/ 940634 h 6858000"/>
              <a:gd name="connsiteX778" fmla="*/ 5256311 w 7467600"/>
              <a:gd name="connsiteY778" fmla="*/ 916490 h 6858000"/>
              <a:gd name="connsiteX779" fmla="*/ 5377381 w 7467600"/>
              <a:gd name="connsiteY779" fmla="*/ 912671 h 6858000"/>
              <a:gd name="connsiteX780" fmla="*/ 5460148 w 7467600"/>
              <a:gd name="connsiteY780" fmla="*/ 911442 h 6858000"/>
              <a:gd name="connsiteX781" fmla="*/ 5648971 w 7467600"/>
              <a:gd name="connsiteY781" fmla="*/ 891331 h 6858000"/>
              <a:gd name="connsiteX782" fmla="*/ 5844807 w 7467600"/>
              <a:gd name="connsiteY782" fmla="*/ 870718 h 6858000"/>
              <a:gd name="connsiteX783" fmla="*/ 5862975 w 7467600"/>
              <a:gd name="connsiteY783" fmla="*/ 869756 h 6858000"/>
              <a:gd name="connsiteX784" fmla="*/ 5920887 w 7467600"/>
              <a:gd name="connsiteY784" fmla="*/ 865929 h 6858000"/>
              <a:gd name="connsiteX785" fmla="*/ 5504425 w 7467600"/>
              <a:gd name="connsiteY785" fmla="*/ 848067 h 6858000"/>
              <a:gd name="connsiteX786" fmla="*/ 3607114 w 7467600"/>
              <a:gd name="connsiteY786" fmla="*/ 467441 h 6858000"/>
              <a:gd name="connsiteX787" fmla="*/ 3296242 w 7467600"/>
              <a:gd name="connsiteY787" fmla="*/ 807991 h 6858000"/>
              <a:gd name="connsiteX788" fmla="*/ 3174674 w 7467600"/>
              <a:gd name="connsiteY788" fmla="*/ 919759 h 6858000"/>
              <a:gd name="connsiteX789" fmla="*/ 3042978 w 7467600"/>
              <a:gd name="connsiteY789" fmla="*/ 1054894 h 6858000"/>
              <a:gd name="connsiteX790" fmla="*/ 2968914 w 7467600"/>
              <a:gd name="connsiteY790" fmla="*/ 1133756 h 6858000"/>
              <a:gd name="connsiteX791" fmla="*/ 3103823 w 7467600"/>
              <a:gd name="connsiteY791" fmla="*/ 1026814 h 6858000"/>
              <a:gd name="connsiteX792" fmla="*/ 3607114 w 7467600"/>
              <a:gd name="connsiteY792" fmla="*/ 467441 h 6858000"/>
              <a:gd name="connsiteX793" fmla="*/ 3744487 w 7467600"/>
              <a:gd name="connsiteY793" fmla="*/ 383136 h 6858000"/>
              <a:gd name="connsiteX794" fmla="*/ 3970213 w 7467600"/>
              <a:gd name="connsiteY794" fmla="*/ 995559 h 6858000"/>
              <a:gd name="connsiteX795" fmla="*/ 3744487 w 7467600"/>
              <a:gd name="connsiteY795" fmla="*/ 383136 h 6858000"/>
              <a:gd name="connsiteX796" fmla="*/ 3624562 w 7467600"/>
              <a:gd name="connsiteY796" fmla="*/ 367041 h 6858000"/>
              <a:gd name="connsiteX797" fmla="*/ 3489712 w 7467600"/>
              <a:gd name="connsiteY797" fmla="*/ 485386 h 6858000"/>
              <a:gd name="connsiteX798" fmla="*/ 3182994 w 7467600"/>
              <a:gd name="connsiteY798" fmla="*/ 828265 h 6858000"/>
              <a:gd name="connsiteX799" fmla="*/ 2892114 w 7467600"/>
              <a:gd name="connsiteY799" fmla="*/ 1172635 h 6858000"/>
              <a:gd name="connsiteX800" fmla="*/ 3021459 w 7467600"/>
              <a:gd name="connsiteY800" fmla="*/ 1035385 h 6858000"/>
              <a:gd name="connsiteX801" fmla="*/ 3153873 w 7467600"/>
              <a:gd name="connsiteY801" fmla="*/ 898971 h 6858000"/>
              <a:gd name="connsiteX802" fmla="*/ 3276511 w 7467600"/>
              <a:gd name="connsiteY802" fmla="*/ 786423 h 6858000"/>
              <a:gd name="connsiteX803" fmla="*/ 3584154 w 7467600"/>
              <a:gd name="connsiteY803" fmla="*/ 448218 h 6858000"/>
              <a:gd name="connsiteX804" fmla="*/ 3624562 w 7467600"/>
              <a:gd name="connsiteY804" fmla="*/ 367041 h 6858000"/>
              <a:gd name="connsiteX805" fmla="*/ 3766672 w 7467600"/>
              <a:gd name="connsiteY805" fmla="*/ 359429 h 6858000"/>
              <a:gd name="connsiteX806" fmla="*/ 3996338 w 7467600"/>
              <a:gd name="connsiteY806" fmla="*/ 968237 h 6858000"/>
              <a:gd name="connsiteX807" fmla="*/ 3766672 w 7467600"/>
              <a:gd name="connsiteY807" fmla="*/ 359429 h 6858000"/>
              <a:gd name="connsiteX808" fmla="*/ 5805386 w 7467600"/>
              <a:gd name="connsiteY808" fmla="*/ 239240 h 6858000"/>
              <a:gd name="connsiteX809" fmla="*/ 5736947 w 7467600"/>
              <a:gd name="connsiteY809" fmla="*/ 261367 h 6858000"/>
              <a:gd name="connsiteX810" fmla="*/ 5427012 w 7467600"/>
              <a:gd name="connsiteY810" fmla="*/ 311272 h 6858000"/>
              <a:gd name="connsiteX811" fmla="*/ 5147818 w 7467600"/>
              <a:gd name="connsiteY811" fmla="*/ 322112 h 6858000"/>
              <a:gd name="connsiteX812" fmla="*/ 5060854 w 7467600"/>
              <a:gd name="connsiteY812" fmla="*/ 311882 h 6858000"/>
              <a:gd name="connsiteX813" fmla="*/ 4945989 w 7467600"/>
              <a:gd name="connsiteY813" fmla="*/ 300516 h 6858000"/>
              <a:gd name="connsiteX814" fmla="*/ 5410479 w 7467600"/>
              <a:gd name="connsiteY814" fmla="*/ 348434 h 6858000"/>
              <a:gd name="connsiteX815" fmla="*/ 5805386 w 7467600"/>
              <a:gd name="connsiteY815" fmla="*/ 239240 h 6858000"/>
              <a:gd name="connsiteX816" fmla="*/ 5905192 w 7467600"/>
              <a:gd name="connsiteY816" fmla="*/ 163079 h 6858000"/>
              <a:gd name="connsiteX817" fmla="*/ 5865655 w 7467600"/>
              <a:gd name="connsiteY817" fmla="*/ 171901 h 6858000"/>
              <a:gd name="connsiteX818" fmla="*/ 5259740 w 7467600"/>
              <a:gd name="connsiteY818" fmla="*/ 257013 h 6858000"/>
              <a:gd name="connsiteX819" fmla="*/ 5208466 w 7467600"/>
              <a:gd name="connsiteY819" fmla="*/ 257550 h 6858000"/>
              <a:gd name="connsiteX820" fmla="*/ 4980204 w 7467600"/>
              <a:gd name="connsiteY820" fmla="*/ 271903 h 6858000"/>
              <a:gd name="connsiteX821" fmla="*/ 5068068 w 7467600"/>
              <a:gd name="connsiteY821" fmla="*/ 282244 h 6858000"/>
              <a:gd name="connsiteX822" fmla="*/ 5153231 w 7467600"/>
              <a:gd name="connsiteY822" fmla="*/ 292240 h 6858000"/>
              <a:gd name="connsiteX823" fmla="*/ 5426491 w 7467600"/>
              <a:gd name="connsiteY823" fmla="*/ 281128 h 6858000"/>
              <a:gd name="connsiteX824" fmla="*/ 5731212 w 7467600"/>
              <a:gd name="connsiteY824" fmla="*/ 231951 h 6858000"/>
              <a:gd name="connsiteX825" fmla="*/ 5905192 w 7467600"/>
              <a:gd name="connsiteY825" fmla="*/ 163079 h 6858000"/>
              <a:gd name="connsiteX826" fmla="*/ 5944437 w 7467600"/>
              <a:gd name="connsiteY826" fmla="*/ 113829 h 6858000"/>
              <a:gd name="connsiteX827" fmla="*/ 5825032 w 7467600"/>
              <a:gd name="connsiteY827" fmla="*/ 146405 h 6858000"/>
              <a:gd name="connsiteX828" fmla="*/ 4955599 w 7467600"/>
              <a:gd name="connsiteY828" fmla="*/ 247008 h 6858000"/>
              <a:gd name="connsiteX829" fmla="*/ 5210104 w 7467600"/>
              <a:gd name="connsiteY829" fmla="*/ 228123 h 6858000"/>
              <a:gd name="connsiteX830" fmla="*/ 5261015 w 7467600"/>
              <a:gd name="connsiteY830" fmla="*/ 227087 h 6858000"/>
              <a:gd name="connsiteX831" fmla="*/ 5861181 w 7467600"/>
              <a:gd name="connsiteY831" fmla="*/ 143093 h 6858000"/>
              <a:gd name="connsiteX832" fmla="*/ 5961252 w 7467600"/>
              <a:gd name="connsiteY832" fmla="*/ 114820 h 6858000"/>
              <a:gd name="connsiteX833" fmla="*/ 5944437 w 7467600"/>
              <a:gd name="connsiteY833" fmla="*/ 113829 h 6858000"/>
              <a:gd name="connsiteX834" fmla="*/ 3882765 w 7467600"/>
              <a:gd name="connsiteY834" fmla="*/ 0 h 6858000"/>
              <a:gd name="connsiteX835" fmla="*/ 3995099 w 7467600"/>
              <a:gd name="connsiteY835" fmla="*/ 0 h 6858000"/>
              <a:gd name="connsiteX836" fmla="*/ 4163818 w 7467600"/>
              <a:gd name="connsiteY836" fmla="*/ 234104 h 6858000"/>
              <a:gd name="connsiteX837" fmla="*/ 4172099 w 7467600"/>
              <a:gd name="connsiteY837" fmla="*/ 234207 h 6858000"/>
              <a:gd name="connsiteX838" fmla="*/ 4784282 w 7467600"/>
              <a:gd name="connsiteY838" fmla="*/ 276561 h 6858000"/>
              <a:gd name="connsiteX839" fmla="*/ 4801687 w 7467600"/>
              <a:gd name="connsiteY839" fmla="*/ 267764 h 6858000"/>
              <a:gd name="connsiteX840" fmla="*/ 6082788 w 7467600"/>
              <a:gd name="connsiteY840" fmla="*/ 64119 h 6858000"/>
              <a:gd name="connsiteX841" fmla="*/ 6099442 w 7467600"/>
              <a:gd name="connsiteY841" fmla="*/ 82568 h 6858000"/>
              <a:gd name="connsiteX842" fmla="*/ 4804137 w 7467600"/>
              <a:gd name="connsiteY842" fmla="*/ 320931 h 6858000"/>
              <a:gd name="connsiteX843" fmla="*/ 4227047 w 7467600"/>
              <a:gd name="connsiteY843" fmla="*/ 313415 h 6858000"/>
              <a:gd name="connsiteX844" fmla="*/ 4346041 w 7467600"/>
              <a:gd name="connsiteY844" fmla="*/ 456086 h 6858000"/>
              <a:gd name="connsiteX845" fmla="*/ 4870967 w 7467600"/>
              <a:gd name="connsiteY845" fmla="*/ 963061 h 6858000"/>
              <a:gd name="connsiteX846" fmla="*/ 4889647 w 7467600"/>
              <a:gd name="connsiteY846" fmla="*/ 957147 h 6858000"/>
              <a:gd name="connsiteX847" fmla="*/ 5422504 w 7467600"/>
              <a:gd name="connsiteY847" fmla="*/ 805191 h 6858000"/>
              <a:gd name="connsiteX848" fmla="*/ 6087656 w 7467600"/>
              <a:gd name="connsiteY848" fmla="*/ 826703 h 6858000"/>
              <a:gd name="connsiteX849" fmla="*/ 6058717 w 7467600"/>
              <a:gd name="connsiteY849" fmla="*/ 865992 h 6858000"/>
              <a:gd name="connsiteX850" fmla="*/ 4974153 w 7467600"/>
              <a:gd name="connsiteY850" fmla="*/ 1045456 h 6858000"/>
              <a:gd name="connsiteX851" fmla="*/ 5627835 w 7467600"/>
              <a:gd name="connsiteY851" fmla="*/ 1472077 h 6858000"/>
              <a:gd name="connsiteX852" fmla="*/ 5629817 w 7467600"/>
              <a:gd name="connsiteY852" fmla="*/ 1471412 h 6858000"/>
              <a:gd name="connsiteX853" fmla="*/ 5634124 w 7467600"/>
              <a:gd name="connsiteY853" fmla="*/ 1470572 h 6858000"/>
              <a:gd name="connsiteX854" fmla="*/ 5755832 w 7467600"/>
              <a:gd name="connsiteY854" fmla="*/ 1383886 h 6858000"/>
              <a:gd name="connsiteX855" fmla="*/ 6014186 w 7467600"/>
              <a:gd name="connsiteY855" fmla="*/ 1279799 h 6858000"/>
              <a:gd name="connsiteX856" fmla="*/ 6901619 w 7467600"/>
              <a:gd name="connsiteY856" fmla="*/ 1047874 h 6858000"/>
              <a:gd name="connsiteX857" fmla="*/ 6931566 w 7467600"/>
              <a:gd name="connsiteY857" fmla="*/ 1062034 h 6858000"/>
              <a:gd name="connsiteX858" fmla="*/ 5790982 w 7467600"/>
              <a:gd name="connsiteY858" fmla="*/ 1561380 h 6858000"/>
              <a:gd name="connsiteX859" fmla="*/ 6188971 w 7467600"/>
              <a:gd name="connsiteY859" fmla="*/ 1755168 h 6858000"/>
              <a:gd name="connsiteX860" fmla="*/ 6202446 w 7467600"/>
              <a:gd name="connsiteY860" fmla="*/ 1752268 h 6858000"/>
              <a:gd name="connsiteX861" fmla="*/ 7179560 w 7467600"/>
              <a:gd name="connsiteY861" fmla="*/ 1467551 h 6858000"/>
              <a:gd name="connsiteX862" fmla="*/ 7158730 w 7467600"/>
              <a:gd name="connsiteY862" fmla="*/ 1507835 h 6858000"/>
              <a:gd name="connsiteX863" fmla="*/ 6326959 w 7467600"/>
              <a:gd name="connsiteY863" fmla="*/ 1817686 h 6858000"/>
              <a:gd name="connsiteX864" fmla="*/ 6537433 w 7467600"/>
              <a:gd name="connsiteY864" fmla="*/ 1907790 h 6858000"/>
              <a:gd name="connsiteX865" fmla="*/ 6550221 w 7467600"/>
              <a:gd name="connsiteY865" fmla="*/ 1910729 h 6858000"/>
              <a:gd name="connsiteX866" fmla="*/ 6964438 w 7467600"/>
              <a:gd name="connsiteY866" fmla="*/ 2209505 h 6858000"/>
              <a:gd name="connsiteX867" fmla="*/ 7367862 w 7467600"/>
              <a:gd name="connsiteY867" fmla="*/ 2806833 h 6858000"/>
              <a:gd name="connsiteX868" fmla="*/ 7364329 w 7467600"/>
              <a:gd name="connsiteY868" fmla="*/ 2826907 h 6858000"/>
              <a:gd name="connsiteX869" fmla="*/ 7290545 w 7467600"/>
              <a:gd name="connsiteY869" fmla="*/ 2850663 h 6858000"/>
              <a:gd name="connsiteX870" fmla="*/ 6472036 w 7467600"/>
              <a:gd name="connsiteY870" fmla="*/ 1959003 h 6858000"/>
              <a:gd name="connsiteX871" fmla="*/ 5792897 w 7467600"/>
              <a:gd name="connsiteY871" fmla="*/ 1647747 h 6858000"/>
              <a:gd name="connsiteX872" fmla="*/ 5842751 w 7467600"/>
              <a:gd name="connsiteY872" fmla="*/ 1816112 h 6858000"/>
              <a:gd name="connsiteX873" fmla="*/ 5847424 w 7467600"/>
              <a:gd name="connsiteY873" fmla="*/ 1815776 h 6858000"/>
              <a:gd name="connsiteX874" fmla="*/ 6399821 w 7467600"/>
              <a:gd name="connsiteY874" fmla="*/ 2344799 h 6858000"/>
              <a:gd name="connsiteX875" fmla="*/ 6323232 w 7467600"/>
              <a:gd name="connsiteY875" fmla="*/ 2389634 h 6858000"/>
              <a:gd name="connsiteX876" fmla="*/ 5942958 w 7467600"/>
              <a:gd name="connsiteY876" fmla="*/ 2077708 h 6858000"/>
              <a:gd name="connsiteX877" fmla="*/ 5921559 w 7467600"/>
              <a:gd name="connsiteY877" fmla="*/ 2378596 h 6858000"/>
              <a:gd name="connsiteX878" fmla="*/ 5817651 w 7467600"/>
              <a:gd name="connsiteY878" fmla="*/ 3023919 h 6858000"/>
              <a:gd name="connsiteX879" fmla="*/ 5729634 w 7467600"/>
              <a:gd name="connsiteY879" fmla="*/ 3051849 h 6858000"/>
              <a:gd name="connsiteX880" fmla="*/ 5611018 w 7467600"/>
              <a:gd name="connsiteY880" fmla="*/ 2316769 h 6858000"/>
              <a:gd name="connsiteX881" fmla="*/ 5687608 w 7467600"/>
              <a:gd name="connsiteY881" fmla="*/ 2039972 h 6858000"/>
              <a:gd name="connsiteX882" fmla="*/ 5657554 w 7467600"/>
              <a:gd name="connsiteY882" fmla="*/ 1576445 h 6858000"/>
              <a:gd name="connsiteX883" fmla="*/ 5150475 w 7467600"/>
              <a:gd name="connsiteY883" fmla="*/ 1274012 h 6858000"/>
              <a:gd name="connsiteX884" fmla="*/ 5349142 w 7467600"/>
              <a:gd name="connsiteY884" fmla="*/ 2204405 h 6858000"/>
              <a:gd name="connsiteX885" fmla="*/ 5262214 w 7467600"/>
              <a:gd name="connsiteY885" fmla="*/ 2233836 h 6858000"/>
              <a:gd name="connsiteX886" fmla="*/ 4981539 w 7467600"/>
              <a:gd name="connsiteY886" fmla="*/ 1542201 h 6858000"/>
              <a:gd name="connsiteX887" fmla="*/ 4958461 w 7467600"/>
              <a:gd name="connsiteY887" fmla="*/ 1136957 h 6858000"/>
              <a:gd name="connsiteX888" fmla="*/ 4655015 w 7467600"/>
              <a:gd name="connsiteY888" fmla="*/ 891426 h 6858000"/>
              <a:gd name="connsiteX889" fmla="*/ 4348002 w 7467600"/>
              <a:gd name="connsiteY889" fmla="*/ 2205895 h 6858000"/>
              <a:gd name="connsiteX890" fmla="*/ 4262250 w 7467600"/>
              <a:gd name="connsiteY890" fmla="*/ 2219972 h 6858000"/>
              <a:gd name="connsiteX891" fmla="*/ 4550611 w 7467600"/>
              <a:gd name="connsiteY891" fmla="*/ 817540 h 6858000"/>
              <a:gd name="connsiteX892" fmla="*/ 4564418 w 7467600"/>
              <a:gd name="connsiteY892" fmla="*/ 808293 h 6858000"/>
              <a:gd name="connsiteX893" fmla="*/ 4266388 w 7467600"/>
              <a:gd name="connsiteY893" fmla="*/ 500083 h 6858000"/>
              <a:gd name="connsiteX894" fmla="*/ 4032842 w 7467600"/>
              <a:gd name="connsiteY894" fmla="*/ 211809 h 6858000"/>
              <a:gd name="connsiteX895" fmla="*/ 3882765 w 7467600"/>
              <a:gd name="connsiteY895" fmla="*/ 0 h 6858000"/>
              <a:gd name="connsiteX896" fmla="*/ 3721337 w 7467600"/>
              <a:gd name="connsiteY896" fmla="*/ 0 h 6858000"/>
              <a:gd name="connsiteX897" fmla="*/ 3797544 w 7467600"/>
              <a:gd name="connsiteY897" fmla="*/ 0 h 6858000"/>
              <a:gd name="connsiteX898" fmla="*/ 3775734 w 7467600"/>
              <a:gd name="connsiteY898" fmla="*/ 95131 h 6858000"/>
              <a:gd name="connsiteX899" fmla="*/ 3724807 w 7467600"/>
              <a:gd name="connsiteY899" fmla="*/ 272257 h 6858000"/>
              <a:gd name="connsiteX900" fmla="*/ 3726844 w 7467600"/>
              <a:gd name="connsiteY900" fmla="*/ 282988 h 6858000"/>
              <a:gd name="connsiteX901" fmla="*/ 3742664 w 7467600"/>
              <a:gd name="connsiteY901" fmla="*/ 279918 h 6858000"/>
              <a:gd name="connsiteX902" fmla="*/ 4103910 w 7467600"/>
              <a:gd name="connsiteY902" fmla="*/ 1161917 h 6858000"/>
              <a:gd name="connsiteX903" fmla="*/ 4020269 w 7467600"/>
              <a:gd name="connsiteY903" fmla="*/ 1200406 h 6858000"/>
              <a:gd name="connsiteX904" fmla="*/ 3674882 w 7467600"/>
              <a:gd name="connsiteY904" fmla="*/ 488524 h 6858000"/>
              <a:gd name="connsiteX905" fmla="*/ 3132682 w 7467600"/>
              <a:gd name="connsiteY905" fmla="*/ 1072284 h 6858000"/>
              <a:gd name="connsiteX906" fmla="*/ 2716346 w 7467600"/>
              <a:gd name="connsiteY906" fmla="*/ 1276376 h 6858000"/>
              <a:gd name="connsiteX907" fmla="*/ 2716772 w 7467600"/>
              <a:gd name="connsiteY907" fmla="*/ 1255462 h 6858000"/>
              <a:gd name="connsiteX908" fmla="*/ 3471096 w 7467600"/>
              <a:gd name="connsiteY908" fmla="*/ 437072 h 6858000"/>
              <a:gd name="connsiteX909" fmla="*/ 3639057 w 7467600"/>
              <a:gd name="connsiteY909" fmla="*/ 286334 h 6858000"/>
              <a:gd name="connsiteX910" fmla="*/ 3640309 w 7467600"/>
              <a:gd name="connsiteY910" fmla="*/ 284664 h 6858000"/>
              <a:gd name="connsiteX911" fmla="*/ 3646022 w 7467600"/>
              <a:gd name="connsiteY911" fmla="*/ 276711 h 6858000"/>
              <a:gd name="connsiteX912" fmla="*/ 3707943 w 7467600"/>
              <a:gd name="connsiteY912" fmla="*/ 65958 h 6858000"/>
              <a:gd name="connsiteX913" fmla="*/ 3721337 w 7467600"/>
              <a:gd name="connsiteY913" fmla="*/ 0 h 6858000"/>
              <a:gd name="connsiteX914" fmla="*/ 2867960 w 7467600"/>
              <a:gd name="connsiteY914" fmla="*/ 0 h 6858000"/>
              <a:gd name="connsiteX915" fmla="*/ 2926351 w 7467600"/>
              <a:gd name="connsiteY915" fmla="*/ 0 h 6858000"/>
              <a:gd name="connsiteX916" fmla="*/ 2902823 w 7467600"/>
              <a:gd name="connsiteY916" fmla="*/ 262929 h 6858000"/>
              <a:gd name="connsiteX917" fmla="*/ 2940663 w 7467600"/>
              <a:gd name="connsiteY917" fmla="*/ 140884 h 6858000"/>
              <a:gd name="connsiteX918" fmla="*/ 2947039 w 7467600"/>
              <a:gd name="connsiteY918" fmla="*/ 122524 h 6858000"/>
              <a:gd name="connsiteX919" fmla="*/ 2984316 w 7467600"/>
              <a:gd name="connsiteY919" fmla="*/ 0 h 6858000"/>
              <a:gd name="connsiteX920" fmla="*/ 3016114 w 7467600"/>
              <a:gd name="connsiteY920" fmla="*/ 0 h 6858000"/>
              <a:gd name="connsiteX921" fmla="*/ 2979949 w 7467600"/>
              <a:gd name="connsiteY921" fmla="*/ 119274 h 6858000"/>
              <a:gd name="connsiteX922" fmla="*/ 3023879 w 7467600"/>
              <a:gd name="connsiteY922" fmla="*/ 0 h 6858000"/>
              <a:gd name="connsiteX923" fmla="*/ 3105400 w 7467600"/>
              <a:gd name="connsiteY923" fmla="*/ 0 h 6858000"/>
              <a:gd name="connsiteX924" fmla="*/ 3094669 w 7467600"/>
              <a:gd name="connsiteY924" fmla="*/ 30308 h 6858000"/>
              <a:gd name="connsiteX925" fmla="*/ 2901945 w 7467600"/>
              <a:gd name="connsiteY925" fmla="*/ 466538 h 6858000"/>
              <a:gd name="connsiteX926" fmla="*/ 2815209 w 7467600"/>
              <a:gd name="connsiteY926" fmla="*/ 497361 h 6858000"/>
              <a:gd name="connsiteX927" fmla="*/ 2844845 w 7467600"/>
              <a:gd name="connsiteY927" fmla="*/ 127638 h 6858000"/>
              <a:gd name="connsiteX928" fmla="*/ 2867960 w 7467600"/>
              <a:gd name="connsiteY928" fmla="*/ 0 h 6858000"/>
              <a:gd name="connsiteX929" fmla="*/ 1057230 w 7467600"/>
              <a:gd name="connsiteY929" fmla="*/ 0 h 6858000"/>
              <a:gd name="connsiteX930" fmla="*/ 1111003 w 7467600"/>
              <a:gd name="connsiteY930" fmla="*/ 0 h 6858000"/>
              <a:gd name="connsiteX931" fmla="*/ 1125553 w 7467600"/>
              <a:gd name="connsiteY931" fmla="*/ 52588 h 6858000"/>
              <a:gd name="connsiteX932" fmla="*/ 1304276 w 7467600"/>
              <a:gd name="connsiteY932" fmla="*/ 476275 h 6858000"/>
              <a:gd name="connsiteX933" fmla="*/ 1492066 w 7467600"/>
              <a:gd name="connsiteY933" fmla="*/ 886333 h 6858000"/>
              <a:gd name="connsiteX934" fmla="*/ 1423698 w 7467600"/>
              <a:gd name="connsiteY934" fmla="*/ 710817 h 6858000"/>
              <a:gd name="connsiteX935" fmla="*/ 1357609 w 7467600"/>
              <a:gd name="connsiteY935" fmla="*/ 532892 h 6858000"/>
              <a:gd name="connsiteX936" fmla="*/ 1309550 w 7467600"/>
              <a:gd name="connsiteY936" fmla="*/ 374031 h 6858000"/>
              <a:gd name="connsiteX937" fmla="*/ 1193673 w 7467600"/>
              <a:gd name="connsiteY937" fmla="*/ 49533 h 6858000"/>
              <a:gd name="connsiteX938" fmla="*/ 1164391 w 7467600"/>
              <a:gd name="connsiteY938" fmla="*/ 0 h 6858000"/>
              <a:gd name="connsiteX939" fmla="*/ 1200666 w 7467600"/>
              <a:gd name="connsiteY939" fmla="*/ 0 h 6858000"/>
              <a:gd name="connsiteX940" fmla="*/ 1223408 w 7467600"/>
              <a:gd name="connsiteY940" fmla="*/ 38996 h 6858000"/>
              <a:gd name="connsiteX941" fmla="*/ 1339635 w 7467600"/>
              <a:gd name="connsiteY941" fmla="*/ 365517 h 6858000"/>
              <a:gd name="connsiteX942" fmla="*/ 1387469 w 7467600"/>
              <a:gd name="connsiteY942" fmla="*/ 523079 h 6858000"/>
              <a:gd name="connsiteX943" fmla="*/ 1452685 w 7467600"/>
              <a:gd name="connsiteY943" fmla="*/ 699806 h 6858000"/>
              <a:gd name="connsiteX944" fmla="*/ 1492092 w 7467600"/>
              <a:gd name="connsiteY944" fmla="*/ 800424 h 6858000"/>
              <a:gd name="connsiteX945" fmla="*/ 1455302 w 7467600"/>
              <a:gd name="connsiteY945" fmla="*/ 632913 h 6858000"/>
              <a:gd name="connsiteX946" fmla="*/ 1222336 w 7467600"/>
              <a:gd name="connsiteY946" fmla="*/ 9480 h 6858000"/>
              <a:gd name="connsiteX947" fmla="*/ 1214634 w 7467600"/>
              <a:gd name="connsiteY947" fmla="*/ 0 h 6858000"/>
              <a:gd name="connsiteX948" fmla="*/ 1289827 w 7467600"/>
              <a:gd name="connsiteY948" fmla="*/ 0 h 6858000"/>
              <a:gd name="connsiteX949" fmla="*/ 1321076 w 7467600"/>
              <a:gd name="connsiteY949" fmla="*/ 59722 h 6858000"/>
              <a:gd name="connsiteX950" fmla="*/ 1512579 w 7467600"/>
              <a:gd name="connsiteY950" fmla="*/ 626441 h 6858000"/>
              <a:gd name="connsiteX951" fmla="*/ 1506076 w 7467600"/>
              <a:gd name="connsiteY951" fmla="*/ 1089289 h 6858000"/>
              <a:gd name="connsiteX952" fmla="*/ 1486346 w 7467600"/>
              <a:gd name="connsiteY952" fmla="*/ 1079919 h 6858000"/>
              <a:gd name="connsiteX953" fmla="*/ 1070511 w 7467600"/>
              <a:gd name="connsiteY953" fmla="*/ 48609 h 6858000"/>
              <a:gd name="connsiteX954" fmla="*/ 1057230 w 7467600"/>
              <a:gd name="connsiteY954" fmla="*/ 0 h 6858000"/>
              <a:gd name="connsiteX955" fmla="*/ 43151 w 7467600"/>
              <a:gd name="connsiteY955" fmla="*/ 0 h 6858000"/>
              <a:gd name="connsiteX956" fmla="*/ 95283 w 7467600"/>
              <a:gd name="connsiteY956" fmla="*/ 0 h 6858000"/>
              <a:gd name="connsiteX957" fmla="*/ 300708 w 7467600"/>
              <a:gd name="connsiteY957" fmla="*/ 154571 h 6858000"/>
              <a:gd name="connsiteX958" fmla="*/ 530414 w 7467600"/>
              <a:gd name="connsiteY958" fmla="*/ 354673 h 6858000"/>
              <a:gd name="connsiteX959" fmla="*/ 333785 w 7467600"/>
              <a:gd name="connsiteY959" fmla="*/ 161564 h 6858000"/>
              <a:gd name="connsiteX960" fmla="*/ 147005 w 7467600"/>
              <a:gd name="connsiteY960" fmla="*/ 0 h 6858000"/>
              <a:gd name="connsiteX961" fmla="*/ 272509 w 7467600"/>
              <a:gd name="connsiteY961" fmla="*/ 0 h 6858000"/>
              <a:gd name="connsiteX962" fmla="*/ 326276 w 7467600"/>
              <a:gd name="connsiteY962" fmla="*/ 45847 h 6858000"/>
              <a:gd name="connsiteX963" fmla="*/ 823759 w 7467600"/>
              <a:gd name="connsiteY963" fmla="*/ 574145 h 6858000"/>
              <a:gd name="connsiteX964" fmla="*/ 811254 w 7467600"/>
              <a:gd name="connsiteY964" fmla="*/ 665546 h 6858000"/>
              <a:gd name="connsiteX965" fmla="*/ 154042 w 7467600"/>
              <a:gd name="connsiteY965" fmla="*/ 261522 h 6858000"/>
              <a:gd name="connsiteX966" fmla="*/ 13550 w 7467600"/>
              <a:gd name="connsiteY966" fmla="*/ 158423 h 6858000"/>
              <a:gd name="connsiteX967" fmla="*/ 0 w 7467600"/>
              <a:gd name="connsiteY967" fmla="*/ 146618 h 6858000"/>
              <a:gd name="connsiteX968" fmla="*/ 0 w 7467600"/>
              <a:gd name="connsiteY968" fmla="*/ 59161 h 6858000"/>
              <a:gd name="connsiteX969" fmla="*/ 45427 w 7467600"/>
              <a:gd name="connsiteY969" fmla="*/ 101078 h 6858000"/>
              <a:gd name="connsiteX970" fmla="*/ 630103 w 7467600"/>
              <a:gd name="connsiteY970" fmla="*/ 485885 h 6858000"/>
              <a:gd name="connsiteX971" fmla="*/ 532040 w 7467600"/>
              <a:gd name="connsiteY971" fmla="*/ 399359 h 6858000"/>
              <a:gd name="connsiteX972" fmla="*/ 517618 w 7467600"/>
              <a:gd name="connsiteY972" fmla="*/ 385726 h 6858000"/>
              <a:gd name="connsiteX973" fmla="*/ 285074 w 7467600"/>
              <a:gd name="connsiteY973" fmla="*/ 182755 h 6858000"/>
              <a:gd name="connsiteX974" fmla="*/ 43151 w 7467600"/>
              <a:gd name="connsiteY97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6879594 w 7467600"/>
              <a:gd name="connsiteY75" fmla="*/ 5424547 h 6858000"/>
              <a:gd name="connsiteX76" fmla="*/ 7379510 w 7467600"/>
              <a:gd name="connsiteY76" fmla="*/ 5755454 h 6858000"/>
              <a:gd name="connsiteX77" fmla="*/ 7467600 w 7467600"/>
              <a:gd name="connsiteY77" fmla="*/ 5845526 h 6858000"/>
              <a:gd name="connsiteX78" fmla="*/ 7271900 w 7467600"/>
              <a:gd name="connsiteY78" fmla="*/ 5734551 h 6858000"/>
              <a:gd name="connsiteX79" fmla="*/ 7015907 w 7467600"/>
              <a:gd name="connsiteY79" fmla="*/ 5541548 h 6858000"/>
              <a:gd name="connsiteX80" fmla="*/ 7259646 w 7467600"/>
              <a:gd name="connsiteY80" fmla="*/ 5765985 h 6858000"/>
              <a:gd name="connsiteX81" fmla="*/ 7467600 w 7467600"/>
              <a:gd name="connsiteY81" fmla="*/ 6012219 h 6858000"/>
              <a:gd name="connsiteX82" fmla="*/ 6946849 w 7467600"/>
              <a:gd name="connsiteY82" fmla="*/ 5523271 h 6858000"/>
              <a:gd name="connsiteX83" fmla="*/ 7105827 w 7467600"/>
              <a:gd name="connsiteY83" fmla="*/ 5718700 h 6858000"/>
              <a:gd name="connsiteX84" fmla="*/ 7356878 w 7467600"/>
              <a:gd name="connsiteY84" fmla="*/ 5981332 h 6858000"/>
              <a:gd name="connsiteX85" fmla="*/ 7467600 w 7467600"/>
              <a:gd name="connsiteY85" fmla="*/ 6117703 h 6858000"/>
              <a:gd name="connsiteX86" fmla="*/ 7467600 w 7467600"/>
              <a:gd name="connsiteY86" fmla="*/ 6163634 h 6858000"/>
              <a:gd name="connsiteX87" fmla="*/ 7403637 w 7467600"/>
              <a:gd name="connsiteY87" fmla="*/ 6083957 h 6858000"/>
              <a:gd name="connsiteX88" fmla="*/ 7254615 w 7467600"/>
              <a:gd name="connsiteY88" fmla="*/ 5911918 h 6858000"/>
              <a:gd name="connsiteX89" fmla="*/ 7312589 w 7467600"/>
              <a:gd name="connsiteY89" fmla="*/ 5982309 h 6858000"/>
              <a:gd name="connsiteX90" fmla="*/ 7448321 w 7467600"/>
              <a:gd name="connsiteY90" fmla="*/ 6190991 h 6858000"/>
              <a:gd name="connsiteX91" fmla="*/ 7467600 w 7467600"/>
              <a:gd name="connsiteY91" fmla="*/ 6221686 h 6858000"/>
              <a:gd name="connsiteX92" fmla="*/ 7467600 w 7467600"/>
              <a:gd name="connsiteY92" fmla="*/ 6334256 h 6858000"/>
              <a:gd name="connsiteX93" fmla="*/ 7454976 w 7467600"/>
              <a:gd name="connsiteY93" fmla="*/ 6318297 h 6858000"/>
              <a:gd name="connsiteX94" fmla="*/ 7042773 w 7467600"/>
              <a:gd name="connsiteY94" fmla="*/ 5734011 h 6858000"/>
              <a:gd name="connsiteX95" fmla="*/ 1456157 w 7467600"/>
              <a:gd name="connsiteY95" fmla="*/ 5371404 h 6858000"/>
              <a:gd name="connsiteX96" fmla="*/ 1244432 w 7467600"/>
              <a:gd name="connsiteY96" fmla="*/ 5385601 h 6858000"/>
              <a:gd name="connsiteX97" fmla="*/ 973990 w 7467600"/>
              <a:gd name="connsiteY97" fmla="*/ 5424940 h 6858000"/>
              <a:gd name="connsiteX98" fmla="*/ 1103809 w 7467600"/>
              <a:gd name="connsiteY98" fmla="*/ 5433720 h 6858000"/>
              <a:gd name="connsiteX99" fmla="*/ 1123454 w 7467600"/>
              <a:gd name="connsiteY99" fmla="*/ 5435727 h 6858000"/>
              <a:gd name="connsiteX100" fmla="*/ 1737017 w 7467600"/>
              <a:gd name="connsiteY100" fmla="*/ 5452183 h 6858000"/>
              <a:gd name="connsiteX101" fmla="*/ 1824397 w 7467600"/>
              <a:gd name="connsiteY101" fmla="*/ 5447757 h 6858000"/>
              <a:gd name="connsiteX102" fmla="*/ 2070059 w 7467600"/>
              <a:gd name="connsiteY102" fmla="*/ 5441660 h 6858000"/>
              <a:gd name="connsiteX103" fmla="*/ 1456157 w 7467600"/>
              <a:gd name="connsiteY103" fmla="*/ 5371404 h 6858000"/>
              <a:gd name="connsiteX104" fmla="*/ 4988186 w 7467600"/>
              <a:gd name="connsiteY104" fmla="*/ 5216467 h 6858000"/>
              <a:gd name="connsiteX105" fmla="*/ 4777334 w 7467600"/>
              <a:gd name="connsiteY105" fmla="*/ 5406072 h 6858000"/>
              <a:gd name="connsiteX106" fmla="*/ 4718341 w 7467600"/>
              <a:gd name="connsiteY106" fmla="*/ 5468043 h 6858000"/>
              <a:gd name="connsiteX107" fmla="*/ 4604655 w 7467600"/>
              <a:gd name="connsiteY107" fmla="*/ 5583434 h 6858000"/>
              <a:gd name="connsiteX108" fmla="*/ 4565074 w 7467600"/>
              <a:gd name="connsiteY108" fmla="*/ 5618550 h 6858000"/>
              <a:gd name="connsiteX109" fmla="*/ 4988186 w 7467600"/>
              <a:gd name="connsiteY109" fmla="*/ 5216467 h 6858000"/>
              <a:gd name="connsiteX110" fmla="*/ 4978032 w 7467600"/>
              <a:gd name="connsiteY110" fmla="*/ 5183809 h 6858000"/>
              <a:gd name="connsiteX111" fmla="*/ 4463413 w 7467600"/>
              <a:gd name="connsiteY111" fmla="*/ 5615162 h 6858000"/>
              <a:gd name="connsiteX112" fmla="*/ 4358134 w 7467600"/>
              <a:gd name="connsiteY112" fmla="*/ 5742791 h 6858000"/>
              <a:gd name="connsiteX113" fmla="*/ 4376219 w 7467600"/>
              <a:gd name="connsiteY113" fmla="*/ 5729027 h 6858000"/>
              <a:gd name="connsiteX114" fmla="*/ 4582340 w 7467600"/>
              <a:gd name="connsiteY114" fmla="*/ 5561037 h 6858000"/>
              <a:gd name="connsiteX115" fmla="*/ 4694684 w 7467600"/>
              <a:gd name="connsiteY115" fmla="*/ 5447098 h 6858000"/>
              <a:gd name="connsiteX116" fmla="*/ 4754123 w 7467600"/>
              <a:gd name="connsiteY116" fmla="*/ 5384643 h 6858000"/>
              <a:gd name="connsiteX117" fmla="*/ 4978032 w 7467600"/>
              <a:gd name="connsiteY117" fmla="*/ 5183809 h 6858000"/>
              <a:gd name="connsiteX118" fmla="*/ 1903353 w 7467600"/>
              <a:gd name="connsiteY118" fmla="*/ 5044827 h 6858000"/>
              <a:gd name="connsiteX119" fmla="*/ 1936931 w 7467600"/>
              <a:gd name="connsiteY119" fmla="*/ 5093954 h 6858000"/>
              <a:gd name="connsiteX120" fmla="*/ 2195868 w 7467600"/>
              <a:gd name="connsiteY120" fmla="*/ 5396574 h 6858000"/>
              <a:gd name="connsiteX121" fmla="*/ 2088852 w 7467600"/>
              <a:gd name="connsiteY121" fmla="*/ 5166123 h 6858000"/>
              <a:gd name="connsiteX122" fmla="*/ 1958241 w 7467600"/>
              <a:gd name="connsiteY122" fmla="*/ 5067955 h 6858000"/>
              <a:gd name="connsiteX123" fmla="*/ 1903353 w 7467600"/>
              <a:gd name="connsiteY123" fmla="*/ 5044827 h 6858000"/>
              <a:gd name="connsiteX124" fmla="*/ 1979378 w 7467600"/>
              <a:gd name="connsiteY124" fmla="*/ 4769504 h 6858000"/>
              <a:gd name="connsiteX125" fmla="*/ 2882120 w 7467600"/>
              <a:gd name="connsiteY125" fmla="*/ 5064547 h 6858000"/>
              <a:gd name="connsiteX126" fmla="*/ 2793103 w 7467600"/>
              <a:gd name="connsiteY126" fmla="*/ 5039699 h 6858000"/>
              <a:gd name="connsiteX127" fmla="*/ 2770041 w 7467600"/>
              <a:gd name="connsiteY127" fmla="*/ 5033634 h 6858000"/>
              <a:gd name="connsiteX128" fmla="*/ 1979378 w 7467600"/>
              <a:gd name="connsiteY128" fmla="*/ 4769504 h 6858000"/>
              <a:gd name="connsiteX129" fmla="*/ 1927410 w 7467600"/>
              <a:gd name="connsiteY129" fmla="*/ 4716164 h 6858000"/>
              <a:gd name="connsiteX130" fmla="*/ 1959587 w 7467600"/>
              <a:gd name="connsiteY130" fmla="*/ 4728849 h 6858000"/>
              <a:gd name="connsiteX131" fmla="*/ 2777707 w 7467600"/>
              <a:gd name="connsiteY131" fmla="*/ 5003991 h 6858000"/>
              <a:gd name="connsiteX132" fmla="*/ 2800768 w 7467600"/>
              <a:gd name="connsiteY132" fmla="*/ 5010056 h 6858000"/>
              <a:gd name="connsiteX133" fmla="*/ 2879408 w 7467600"/>
              <a:gd name="connsiteY133" fmla="*/ 5031590 h 6858000"/>
              <a:gd name="connsiteX134" fmla="*/ 2862295 w 7467600"/>
              <a:gd name="connsiteY134" fmla="*/ 5022958 h 6858000"/>
              <a:gd name="connsiteX135" fmla="*/ 2813343 w 7467600"/>
              <a:gd name="connsiteY135" fmla="*/ 4998369 h 6858000"/>
              <a:gd name="connsiteX136" fmla="*/ 2646245 w 7467600"/>
              <a:gd name="connsiteY136" fmla="*/ 4930999 h 6858000"/>
              <a:gd name="connsiteX137" fmla="*/ 1999243 w 7467600"/>
              <a:gd name="connsiteY137" fmla="*/ 4730524 h 6858000"/>
              <a:gd name="connsiteX138" fmla="*/ 1979527 w 7467600"/>
              <a:gd name="connsiteY138" fmla="*/ 4726651 h 6858000"/>
              <a:gd name="connsiteX139" fmla="*/ 1927410 w 7467600"/>
              <a:gd name="connsiteY139" fmla="*/ 4716164 h 6858000"/>
              <a:gd name="connsiteX140" fmla="*/ 1997014 w 7467600"/>
              <a:gd name="connsiteY140" fmla="*/ 4698007 h 6858000"/>
              <a:gd name="connsiteX141" fmla="*/ 2005458 w 7467600"/>
              <a:gd name="connsiteY141" fmla="*/ 4699540 h 6858000"/>
              <a:gd name="connsiteX142" fmla="*/ 2657186 w 7467600"/>
              <a:gd name="connsiteY142" fmla="*/ 4901687 h 6858000"/>
              <a:gd name="connsiteX143" fmla="*/ 2826662 w 7467600"/>
              <a:gd name="connsiteY143" fmla="*/ 4970362 h 6858000"/>
              <a:gd name="connsiteX144" fmla="*/ 2876100 w 7467600"/>
              <a:gd name="connsiteY144" fmla="*/ 4995397 h 6858000"/>
              <a:gd name="connsiteX145" fmla="*/ 3042600 w 7467600"/>
              <a:gd name="connsiteY145" fmla="*/ 5059532 h 6858000"/>
              <a:gd name="connsiteX146" fmla="*/ 1997014 w 7467600"/>
              <a:gd name="connsiteY146" fmla="*/ 4698007 h 6858000"/>
              <a:gd name="connsiteX147" fmla="*/ 2305292 w 7467600"/>
              <a:gd name="connsiteY147" fmla="*/ 4219492 h 6858000"/>
              <a:gd name="connsiteX148" fmla="*/ 3360922 w 7467600"/>
              <a:gd name="connsiteY148" fmla="*/ 4529373 h 6858000"/>
              <a:gd name="connsiteX149" fmla="*/ 3492420 w 7467600"/>
              <a:gd name="connsiteY149" fmla="*/ 4510145 h 6858000"/>
              <a:gd name="connsiteX150" fmla="*/ 3364086 w 7467600"/>
              <a:gd name="connsiteY150" fmla="*/ 4480340 h 6858000"/>
              <a:gd name="connsiteX151" fmla="*/ 3225818 w 7467600"/>
              <a:gd name="connsiteY151" fmla="*/ 4411822 h 6858000"/>
              <a:gd name="connsiteX152" fmla="*/ 3129696 w 7467600"/>
              <a:gd name="connsiteY152" fmla="*/ 4360704 h 6858000"/>
              <a:gd name="connsiteX153" fmla="*/ 2814545 w 7467600"/>
              <a:gd name="connsiteY153" fmla="*/ 4282955 h 6858000"/>
              <a:gd name="connsiteX154" fmla="*/ 2305292 w 7467600"/>
              <a:gd name="connsiteY154" fmla="*/ 4219492 h 6858000"/>
              <a:gd name="connsiteX155" fmla="*/ 2626982 w 7467600"/>
              <a:gd name="connsiteY155" fmla="*/ 4206450 h 6858000"/>
              <a:gd name="connsiteX156" fmla="*/ 2490617 w 7467600"/>
              <a:gd name="connsiteY156" fmla="*/ 4206951 h 6858000"/>
              <a:gd name="connsiteX157" fmla="*/ 2819869 w 7467600"/>
              <a:gd name="connsiteY157" fmla="*/ 4252936 h 6858000"/>
              <a:gd name="connsiteX158" fmla="*/ 3143018 w 7467600"/>
              <a:gd name="connsiteY158" fmla="*/ 4332698 h 6858000"/>
              <a:gd name="connsiteX159" fmla="*/ 3241520 w 7467600"/>
              <a:gd name="connsiteY159" fmla="*/ 4385112 h 6858000"/>
              <a:gd name="connsiteX160" fmla="*/ 3374575 w 7467600"/>
              <a:gd name="connsiteY160" fmla="*/ 4451517 h 6858000"/>
              <a:gd name="connsiteX161" fmla="*/ 3505221 w 7467600"/>
              <a:gd name="connsiteY161" fmla="*/ 4480757 h 6858000"/>
              <a:gd name="connsiteX162" fmla="*/ 2626982 w 7467600"/>
              <a:gd name="connsiteY162" fmla="*/ 4206450 h 6858000"/>
              <a:gd name="connsiteX163" fmla="*/ 1310106 w 7467600"/>
              <a:gd name="connsiteY163" fmla="*/ 3943217 h 6858000"/>
              <a:gd name="connsiteX164" fmla="*/ 854994 w 7467600"/>
              <a:gd name="connsiteY164" fmla="*/ 4399136 h 6858000"/>
              <a:gd name="connsiteX165" fmla="*/ 742462 w 7467600"/>
              <a:gd name="connsiteY165" fmla="*/ 4594648 h 6858000"/>
              <a:gd name="connsiteX166" fmla="*/ 820602 w 7467600"/>
              <a:gd name="connsiteY166" fmla="*/ 4485915 h 6858000"/>
              <a:gd name="connsiteX167" fmla="*/ 878295 w 7467600"/>
              <a:gd name="connsiteY167" fmla="*/ 4403594 h 6858000"/>
              <a:gd name="connsiteX168" fmla="*/ 1240607 w 7467600"/>
              <a:gd name="connsiteY168" fmla="*/ 4010401 h 6858000"/>
              <a:gd name="connsiteX169" fmla="*/ 1310106 w 7467600"/>
              <a:gd name="connsiteY169" fmla="*/ 3943217 h 6858000"/>
              <a:gd name="connsiteX170" fmla="*/ 1423113 w 7467600"/>
              <a:gd name="connsiteY170" fmla="*/ 3874565 h 6858000"/>
              <a:gd name="connsiteX171" fmla="*/ 1260565 w 7467600"/>
              <a:gd name="connsiteY171" fmla="*/ 4031982 h 6858000"/>
              <a:gd name="connsiteX172" fmla="*/ 901900 w 7467600"/>
              <a:gd name="connsiteY172" fmla="*/ 4421236 h 6858000"/>
              <a:gd name="connsiteX173" fmla="*/ 845044 w 7467600"/>
              <a:gd name="connsiteY173" fmla="*/ 4502436 h 6858000"/>
              <a:gd name="connsiteX174" fmla="*/ 685926 w 7467600"/>
              <a:gd name="connsiteY174" fmla="*/ 4703069 h 6858000"/>
              <a:gd name="connsiteX175" fmla="*/ 684248 w 7467600"/>
              <a:gd name="connsiteY175" fmla="*/ 4706721 h 6858000"/>
              <a:gd name="connsiteX176" fmla="*/ 1423113 w 7467600"/>
              <a:gd name="connsiteY176" fmla="*/ 3874565 h 6858000"/>
              <a:gd name="connsiteX177" fmla="*/ 3316479 w 7467600"/>
              <a:gd name="connsiteY177" fmla="*/ 3872136 h 6858000"/>
              <a:gd name="connsiteX178" fmla="*/ 3546806 w 7467600"/>
              <a:gd name="connsiteY178" fmla="*/ 4356139 h 6858000"/>
              <a:gd name="connsiteX179" fmla="*/ 3364433 w 7467600"/>
              <a:gd name="connsiteY179" fmla="*/ 3953121 h 6858000"/>
              <a:gd name="connsiteX180" fmla="*/ 3316479 w 7467600"/>
              <a:gd name="connsiteY180" fmla="*/ 3872136 h 6858000"/>
              <a:gd name="connsiteX181" fmla="*/ 3291335 w 7467600"/>
              <a:gd name="connsiteY181" fmla="*/ 3767420 h 6858000"/>
              <a:gd name="connsiteX182" fmla="*/ 3390805 w 7467600"/>
              <a:gd name="connsiteY182" fmla="*/ 3937163 h 6858000"/>
              <a:gd name="connsiteX183" fmla="*/ 3579062 w 7467600"/>
              <a:gd name="connsiteY183" fmla="*/ 4359040 h 6858000"/>
              <a:gd name="connsiteX184" fmla="*/ 3467355 w 7467600"/>
              <a:gd name="connsiteY184" fmla="*/ 3988130 h 6858000"/>
              <a:gd name="connsiteX185" fmla="*/ 3310753 w 7467600"/>
              <a:gd name="connsiteY185" fmla="*/ 3787140 h 6858000"/>
              <a:gd name="connsiteX186" fmla="*/ 3291335 w 7467600"/>
              <a:gd name="connsiteY186" fmla="*/ 3767420 h 6858000"/>
              <a:gd name="connsiteX187" fmla="*/ 1635889 w 7467600"/>
              <a:gd name="connsiteY187" fmla="*/ 3709494 h 6858000"/>
              <a:gd name="connsiteX188" fmla="*/ 1634800 w 7467600"/>
              <a:gd name="connsiteY188" fmla="*/ 3731111 h 6858000"/>
              <a:gd name="connsiteX189" fmla="*/ 1635889 w 7467600"/>
              <a:gd name="connsiteY189" fmla="*/ 3709494 h 6858000"/>
              <a:gd name="connsiteX190" fmla="*/ 1510397 w 7467600"/>
              <a:gd name="connsiteY190" fmla="*/ 3684705 h 6858000"/>
              <a:gd name="connsiteX191" fmla="*/ 1146550 w 7467600"/>
              <a:gd name="connsiteY191" fmla="*/ 3802012 h 6858000"/>
              <a:gd name="connsiteX192" fmla="*/ 698834 w 7467600"/>
              <a:gd name="connsiteY192" fmla="*/ 3952272 h 6858000"/>
              <a:gd name="connsiteX193" fmla="*/ 34256 w 7467600"/>
              <a:gd name="connsiteY193" fmla="*/ 4347603 h 6858000"/>
              <a:gd name="connsiteX194" fmla="*/ 527241 w 7467600"/>
              <a:gd name="connsiteY194" fmla="*/ 4065078 h 6858000"/>
              <a:gd name="connsiteX195" fmla="*/ 1510397 w 7467600"/>
              <a:gd name="connsiteY195" fmla="*/ 3684705 h 6858000"/>
              <a:gd name="connsiteX196" fmla="*/ 1313114 w 7467600"/>
              <a:gd name="connsiteY196" fmla="*/ 3655216 h 6858000"/>
              <a:gd name="connsiteX197" fmla="*/ 1109304 w 7467600"/>
              <a:gd name="connsiteY197" fmla="*/ 3669030 h 6858000"/>
              <a:gd name="connsiteX198" fmla="*/ 8129 w 7467600"/>
              <a:gd name="connsiteY198" fmla="*/ 4330519 h 6858000"/>
              <a:gd name="connsiteX199" fmla="*/ 687572 w 7467600"/>
              <a:gd name="connsiteY199" fmla="*/ 3925629 h 6858000"/>
              <a:gd name="connsiteX200" fmla="*/ 1138365 w 7467600"/>
              <a:gd name="connsiteY200" fmla="*/ 3774515 h 6858000"/>
              <a:gd name="connsiteX201" fmla="*/ 1505579 w 7467600"/>
              <a:gd name="connsiteY201" fmla="*/ 3655526 h 6858000"/>
              <a:gd name="connsiteX202" fmla="*/ 1313114 w 7467600"/>
              <a:gd name="connsiteY202" fmla="*/ 3655216 h 6858000"/>
              <a:gd name="connsiteX203" fmla="*/ 3655073 w 7467600"/>
              <a:gd name="connsiteY203" fmla="*/ 3650884 h 6858000"/>
              <a:gd name="connsiteX204" fmla="*/ 3989938 w 7467600"/>
              <a:gd name="connsiteY204" fmla="*/ 3991685 h 6858000"/>
              <a:gd name="connsiteX205" fmla="*/ 4393907 w 7467600"/>
              <a:gd name="connsiteY205" fmla="*/ 4261258 h 6858000"/>
              <a:gd name="connsiteX206" fmla="*/ 4648051 w 7467600"/>
              <a:gd name="connsiteY206" fmla="*/ 4374051 h 6858000"/>
              <a:gd name="connsiteX207" fmla="*/ 4383389 w 7467600"/>
              <a:gd name="connsiteY207" fmla="*/ 4184369 h 6858000"/>
              <a:gd name="connsiteX208" fmla="*/ 4165508 w 7467600"/>
              <a:gd name="connsiteY208" fmla="*/ 4035196 h 6858000"/>
              <a:gd name="connsiteX209" fmla="*/ 4068162 w 7467600"/>
              <a:gd name="connsiteY209" fmla="*/ 3953394 h 6858000"/>
              <a:gd name="connsiteX210" fmla="*/ 3981416 w 7467600"/>
              <a:gd name="connsiteY210" fmla="*/ 3880482 h 6858000"/>
              <a:gd name="connsiteX211" fmla="*/ 3800147 w 7467600"/>
              <a:gd name="connsiteY211" fmla="*/ 3749872 h 6858000"/>
              <a:gd name="connsiteX212" fmla="*/ 3655073 w 7467600"/>
              <a:gd name="connsiteY212" fmla="*/ 3650884 h 6858000"/>
              <a:gd name="connsiteX213" fmla="*/ 3670252 w 7467600"/>
              <a:gd name="connsiteY213" fmla="*/ 3622798 h 6858000"/>
              <a:gd name="connsiteX214" fmla="*/ 3817258 w 7467600"/>
              <a:gd name="connsiteY214" fmla="*/ 3723577 h 6858000"/>
              <a:gd name="connsiteX215" fmla="*/ 4000461 w 7467600"/>
              <a:gd name="connsiteY215" fmla="*/ 3855966 h 6858000"/>
              <a:gd name="connsiteX216" fmla="*/ 4088180 w 7467600"/>
              <a:gd name="connsiteY216" fmla="*/ 3929774 h 6858000"/>
              <a:gd name="connsiteX217" fmla="*/ 4184555 w 7467600"/>
              <a:gd name="connsiteY217" fmla="*/ 4010683 h 6858000"/>
              <a:gd name="connsiteX218" fmla="*/ 4399563 w 7467600"/>
              <a:gd name="connsiteY218" fmla="*/ 4158106 h 6858000"/>
              <a:gd name="connsiteX219" fmla="*/ 4684469 w 7467600"/>
              <a:gd name="connsiteY219" fmla="*/ 4364680 h 6858000"/>
              <a:gd name="connsiteX220" fmla="*/ 4690271 w 7467600"/>
              <a:gd name="connsiteY220" fmla="*/ 4370034 h 6858000"/>
              <a:gd name="connsiteX221" fmla="*/ 4136093 w 7467600"/>
              <a:gd name="connsiteY221" fmla="*/ 3858466 h 6858000"/>
              <a:gd name="connsiteX222" fmla="*/ 3670252 w 7467600"/>
              <a:gd name="connsiteY222" fmla="*/ 3622798 h 6858000"/>
              <a:gd name="connsiteX223" fmla="*/ 4440129 w 7467600"/>
              <a:gd name="connsiteY223" fmla="*/ 3448571 h 6858000"/>
              <a:gd name="connsiteX224" fmla="*/ 4856525 w 7467600"/>
              <a:gd name="connsiteY224" fmla="*/ 3915351 h 6858000"/>
              <a:gd name="connsiteX225" fmla="*/ 5059055 w 7467600"/>
              <a:gd name="connsiteY225" fmla="*/ 4108918 h 6858000"/>
              <a:gd name="connsiteX226" fmla="*/ 5290070 w 7467600"/>
              <a:gd name="connsiteY226" fmla="*/ 4263619 h 6858000"/>
              <a:gd name="connsiteX227" fmla="*/ 4834991 w 7467600"/>
              <a:gd name="connsiteY227" fmla="*/ 3830985 h 6858000"/>
              <a:gd name="connsiteX228" fmla="*/ 4440129 w 7467600"/>
              <a:gd name="connsiteY228" fmla="*/ 3448571 h 6858000"/>
              <a:gd name="connsiteX229" fmla="*/ 4441737 w 7467600"/>
              <a:gd name="connsiteY229" fmla="*/ 3399734 h 6858000"/>
              <a:gd name="connsiteX230" fmla="*/ 4431236 w 7467600"/>
              <a:gd name="connsiteY230" fmla="*/ 3400954 h 6858000"/>
              <a:gd name="connsiteX231" fmla="*/ 4557150 w 7467600"/>
              <a:gd name="connsiteY231" fmla="*/ 3510023 h 6858000"/>
              <a:gd name="connsiteX232" fmla="*/ 4856936 w 7467600"/>
              <a:gd name="connsiteY232" fmla="*/ 3809146 h 6858000"/>
              <a:gd name="connsiteX233" fmla="*/ 5111996 w 7467600"/>
              <a:gd name="connsiteY233" fmla="*/ 4065759 h 6858000"/>
              <a:gd name="connsiteX234" fmla="*/ 5388878 w 7467600"/>
              <a:gd name="connsiteY234" fmla="*/ 4300185 h 6858000"/>
              <a:gd name="connsiteX235" fmla="*/ 5425556 w 7467600"/>
              <a:gd name="connsiteY235" fmla="*/ 4308967 h 6858000"/>
              <a:gd name="connsiteX236" fmla="*/ 4943646 w 7467600"/>
              <a:gd name="connsiteY236" fmla="*/ 3822916 h 6858000"/>
              <a:gd name="connsiteX237" fmla="*/ 4594837 w 7467600"/>
              <a:gd name="connsiteY237" fmla="*/ 3532274 h 6858000"/>
              <a:gd name="connsiteX238" fmla="*/ 4441737 w 7467600"/>
              <a:gd name="connsiteY238" fmla="*/ 3399734 h 6858000"/>
              <a:gd name="connsiteX239" fmla="*/ 5425834 w 7467600"/>
              <a:gd name="connsiteY239" fmla="*/ 3162785 h 6858000"/>
              <a:gd name="connsiteX240" fmla="*/ 5401644 w 7467600"/>
              <a:gd name="connsiteY240" fmla="*/ 3617847 h 6858000"/>
              <a:gd name="connsiteX241" fmla="*/ 5467256 w 7467600"/>
              <a:gd name="connsiteY241" fmla="*/ 4175494 h 6858000"/>
              <a:gd name="connsiteX242" fmla="*/ 5448069 w 7467600"/>
              <a:gd name="connsiteY242" fmla="*/ 3567554 h 6858000"/>
              <a:gd name="connsiteX243" fmla="*/ 5425834 w 7467600"/>
              <a:gd name="connsiteY243" fmla="*/ 3162785 h 6858000"/>
              <a:gd name="connsiteX244" fmla="*/ 1318687 w 7467600"/>
              <a:gd name="connsiteY244" fmla="*/ 3113840 h 6858000"/>
              <a:gd name="connsiteX245" fmla="*/ 1066793 w 7467600"/>
              <a:gd name="connsiteY245" fmla="*/ 3212171 h 6858000"/>
              <a:gd name="connsiteX246" fmla="*/ 993319 w 7467600"/>
              <a:gd name="connsiteY246" fmla="*/ 3247648 h 6858000"/>
              <a:gd name="connsiteX247" fmla="*/ 853081 w 7467600"/>
              <a:gd name="connsiteY247" fmla="*/ 3312410 h 6858000"/>
              <a:gd name="connsiteX248" fmla="*/ 805957 w 7467600"/>
              <a:gd name="connsiteY248" fmla="*/ 3330443 h 6858000"/>
              <a:gd name="connsiteX249" fmla="*/ 1318687 w 7467600"/>
              <a:gd name="connsiteY249" fmla="*/ 3113840 h 6858000"/>
              <a:gd name="connsiteX250" fmla="*/ 5453702 w 7467600"/>
              <a:gd name="connsiteY250" fmla="*/ 3090882 h 6858000"/>
              <a:gd name="connsiteX251" fmla="*/ 5480135 w 7467600"/>
              <a:gd name="connsiteY251" fmla="*/ 3565802 h 6858000"/>
              <a:gd name="connsiteX252" fmla="*/ 5499023 w 7467600"/>
              <a:gd name="connsiteY252" fmla="*/ 4166310 h 6858000"/>
              <a:gd name="connsiteX253" fmla="*/ 5547022 w 7467600"/>
              <a:gd name="connsiteY253" fmla="*/ 3607838 h 6858000"/>
              <a:gd name="connsiteX254" fmla="*/ 5515964 w 7467600"/>
              <a:gd name="connsiteY254" fmla="*/ 3378541 h 6858000"/>
              <a:gd name="connsiteX255" fmla="*/ 5453702 w 7467600"/>
              <a:gd name="connsiteY255" fmla="*/ 3090882 h 6858000"/>
              <a:gd name="connsiteX256" fmla="*/ 1238695 w 7467600"/>
              <a:gd name="connsiteY256" fmla="*/ 3076820 h 6858000"/>
              <a:gd name="connsiteX257" fmla="*/ 716371 w 7467600"/>
              <a:gd name="connsiteY257" fmla="*/ 3293249 h 6858000"/>
              <a:gd name="connsiteX258" fmla="*/ 579522 w 7467600"/>
              <a:gd name="connsiteY258" fmla="*/ 3371759 h 6858000"/>
              <a:gd name="connsiteX259" fmla="*/ 600288 w 7467600"/>
              <a:gd name="connsiteY259" fmla="*/ 3365555 h 6858000"/>
              <a:gd name="connsiteX260" fmla="*/ 840692 w 7467600"/>
              <a:gd name="connsiteY260" fmla="*/ 3284921 h 6858000"/>
              <a:gd name="connsiteX261" fmla="*/ 979248 w 7467600"/>
              <a:gd name="connsiteY261" fmla="*/ 3221003 h 6858000"/>
              <a:gd name="connsiteX262" fmla="*/ 1053282 w 7467600"/>
              <a:gd name="connsiteY262" fmla="*/ 3185247 h 6858000"/>
              <a:gd name="connsiteX263" fmla="*/ 1320603 w 7467600"/>
              <a:gd name="connsiteY263" fmla="*/ 3081281 h 6858000"/>
              <a:gd name="connsiteX264" fmla="*/ 1238695 w 7467600"/>
              <a:gd name="connsiteY264" fmla="*/ 3076820 h 6858000"/>
              <a:gd name="connsiteX265" fmla="*/ 5425627 w 7467600"/>
              <a:gd name="connsiteY265" fmla="*/ 2954192 h 6858000"/>
              <a:gd name="connsiteX266" fmla="*/ 5470770 w 7467600"/>
              <a:gd name="connsiteY266" fmla="*/ 3005435 h 6858000"/>
              <a:gd name="connsiteX267" fmla="*/ 5519779 w 7467600"/>
              <a:gd name="connsiteY267" fmla="*/ 4359223 h 6858000"/>
              <a:gd name="connsiteX268" fmla="*/ 5520293 w 7467600"/>
              <a:gd name="connsiteY268" fmla="*/ 4360602 h 6858000"/>
              <a:gd name="connsiteX269" fmla="*/ 5767221 w 7467600"/>
              <a:gd name="connsiteY269" fmla="*/ 4665564 h 6858000"/>
              <a:gd name="connsiteX270" fmla="*/ 6937169 w 7467600"/>
              <a:gd name="connsiteY270" fmla="*/ 4815941 h 6858000"/>
              <a:gd name="connsiteX271" fmla="*/ 6953922 w 7467600"/>
              <a:gd name="connsiteY271" fmla="*/ 4890068 h 6858000"/>
              <a:gd name="connsiteX272" fmla="*/ 6071359 w 7467600"/>
              <a:gd name="connsiteY272" fmla="*/ 4770770 h 6858000"/>
              <a:gd name="connsiteX273" fmla="*/ 6038839 w 7467600"/>
              <a:gd name="connsiteY273" fmla="*/ 4764474 h 6858000"/>
              <a:gd name="connsiteX274" fmla="*/ 6038706 w 7467600"/>
              <a:gd name="connsiteY274" fmla="*/ 4763847 h 6858000"/>
              <a:gd name="connsiteX275" fmla="*/ 6037784 w 7467600"/>
              <a:gd name="connsiteY275" fmla="*/ 4764270 h 6858000"/>
              <a:gd name="connsiteX276" fmla="*/ 6038839 w 7467600"/>
              <a:gd name="connsiteY276" fmla="*/ 4764474 h 6858000"/>
              <a:gd name="connsiteX277" fmla="*/ 6040338 w 7467600"/>
              <a:gd name="connsiteY277" fmla="*/ 4771418 h 6858000"/>
              <a:gd name="connsiteX278" fmla="*/ 6024488 w 7467600"/>
              <a:gd name="connsiteY278" fmla="*/ 4809903 h 6858000"/>
              <a:gd name="connsiteX279" fmla="*/ 5599771 w 7467600"/>
              <a:gd name="connsiteY279" fmla="*/ 5509652 h 6858000"/>
              <a:gd name="connsiteX280" fmla="*/ 5548843 w 7467600"/>
              <a:gd name="connsiteY280" fmla="*/ 5563845 h 6858000"/>
              <a:gd name="connsiteX281" fmla="*/ 5940952 w 7467600"/>
              <a:gd name="connsiteY281" fmla="*/ 6250028 h 6858000"/>
              <a:gd name="connsiteX282" fmla="*/ 6043441 w 7467600"/>
              <a:gd name="connsiteY282" fmla="*/ 6665847 h 6858000"/>
              <a:gd name="connsiteX283" fmla="*/ 6093432 w 7467600"/>
              <a:gd name="connsiteY283" fmla="*/ 6858000 h 6858000"/>
              <a:gd name="connsiteX284" fmla="*/ 6034344 w 7467600"/>
              <a:gd name="connsiteY284" fmla="*/ 6858000 h 6858000"/>
              <a:gd name="connsiteX285" fmla="*/ 6026679 w 7467600"/>
              <a:gd name="connsiteY285" fmla="*/ 6836959 h 6858000"/>
              <a:gd name="connsiteX286" fmla="*/ 5800441 w 7467600"/>
              <a:gd name="connsiteY286" fmla="*/ 6335286 h 6858000"/>
              <a:gd name="connsiteX287" fmla="*/ 5526562 w 7467600"/>
              <a:gd name="connsiteY287" fmla="*/ 5705388 h 6858000"/>
              <a:gd name="connsiteX288" fmla="*/ 5519640 w 7467600"/>
              <a:gd name="connsiteY288" fmla="*/ 5683774 h 6858000"/>
              <a:gd name="connsiteX289" fmla="*/ 5844559 w 7467600"/>
              <a:gd name="connsiteY289" fmla="*/ 6553349 h 6858000"/>
              <a:gd name="connsiteX290" fmla="*/ 5975994 w 7467600"/>
              <a:gd name="connsiteY290" fmla="*/ 6858000 h 6858000"/>
              <a:gd name="connsiteX291" fmla="*/ 5898547 w 7467600"/>
              <a:gd name="connsiteY291" fmla="*/ 6858000 h 6858000"/>
              <a:gd name="connsiteX292" fmla="*/ 5682041 w 7467600"/>
              <a:gd name="connsiteY292" fmla="*/ 6355860 h 6858000"/>
              <a:gd name="connsiteX293" fmla="*/ 5461758 w 7467600"/>
              <a:gd name="connsiteY293" fmla="*/ 5820220 h 6858000"/>
              <a:gd name="connsiteX294" fmla="*/ 5237282 w 7467600"/>
              <a:gd name="connsiteY294" fmla="*/ 6579086 h 6858000"/>
              <a:gd name="connsiteX295" fmla="*/ 5115009 w 7467600"/>
              <a:gd name="connsiteY295" fmla="*/ 6858000 h 6858000"/>
              <a:gd name="connsiteX296" fmla="*/ 5028074 w 7467600"/>
              <a:gd name="connsiteY296" fmla="*/ 6858000 h 6858000"/>
              <a:gd name="connsiteX297" fmla="*/ 5079508 w 7467600"/>
              <a:gd name="connsiteY297" fmla="*/ 6749074 h 6858000"/>
              <a:gd name="connsiteX298" fmla="*/ 5371846 w 7467600"/>
              <a:gd name="connsiteY298" fmla="*/ 5924413 h 6858000"/>
              <a:gd name="connsiteX299" fmla="*/ 5270512 w 7467600"/>
              <a:gd name="connsiteY299" fmla="*/ 6138975 h 6858000"/>
              <a:gd name="connsiteX300" fmla="*/ 5062409 w 7467600"/>
              <a:gd name="connsiteY300" fmla="*/ 6653544 h 6858000"/>
              <a:gd name="connsiteX301" fmla="*/ 5036628 w 7467600"/>
              <a:gd name="connsiteY301" fmla="*/ 6754247 h 6858000"/>
              <a:gd name="connsiteX302" fmla="*/ 5009112 w 7467600"/>
              <a:gd name="connsiteY302" fmla="*/ 6858000 h 6858000"/>
              <a:gd name="connsiteX303" fmla="*/ 4976679 w 7467600"/>
              <a:gd name="connsiteY303" fmla="*/ 6858000 h 6858000"/>
              <a:gd name="connsiteX304" fmla="*/ 5006537 w 7467600"/>
              <a:gd name="connsiteY304" fmla="*/ 6747068 h 6858000"/>
              <a:gd name="connsiteX305" fmla="*/ 5032723 w 7467600"/>
              <a:gd name="connsiteY305" fmla="*/ 6644957 h 6858000"/>
              <a:gd name="connsiteX306" fmla="*/ 5242949 w 7467600"/>
              <a:gd name="connsiteY306" fmla="*/ 6125175 h 6858000"/>
              <a:gd name="connsiteX307" fmla="*/ 5286321 w 7467600"/>
              <a:gd name="connsiteY307" fmla="*/ 6033555 h 6858000"/>
              <a:gd name="connsiteX308" fmla="*/ 5008210 w 7467600"/>
              <a:gd name="connsiteY308" fmla="*/ 6649194 h 6858000"/>
              <a:gd name="connsiteX309" fmla="*/ 4986321 w 7467600"/>
              <a:gd name="connsiteY309" fmla="*/ 6765687 h 6858000"/>
              <a:gd name="connsiteX310" fmla="*/ 4973474 w 7467600"/>
              <a:gd name="connsiteY310" fmla="*/ 6858000 h 6858000"/>
              <a:gd name="connsiteX311" fmla="*/ 4907178 w 7467600"/>
              <a:gd name="connsiteY311" fmla="*/ 6858000 h 6858000"/>
              <a:gd name="connsiteX312" fmla="*/ 4910810 w 7467600"/>
              <a:gd name="connsiteY312" fmla="*/ 6829660 h 6858000"/>
              <a:gd name="connsiteX313" fmla="*/ 4987461 w 7467600"/>
              <a:gd name="connsiteY313" fmla="*/ 6432994 h 6858000"/>
              <a:gd name="connsiteX314" fmla="*/ 5179262 w 7467600"/>
              <a:gd name="connsiteY314" fmla="*/ 6035044 h 6858000"/>
              <a:gd name="connsiteX315" fmla="*/ 4689678 w 7467600"/>
              <a:gd name="connsiteY315" fmla="*/ 6440241 h 6858000"/>
              <a:gd name="connsiteX316" fmla="*/ 4477543 w 7467600"/>
              <a:gd name="connsiteY316" fmla="*/ 6674836 h 6858000"/>
              <a:gd name="connsiteX317" fmla="*/ 4329957 w 7467600"/>
              <a:gd name="connsiteY317" fmla="*/ 6858000 h 6858000"/>
              <a:gd name="connsiteX318" fmla="*/ 4218595 w 7467600"/>
              <a:gd name="connsiteY318" fmla="*/ 6858000 h 6858000"/>
              <a:gd name="connsiteX319" fmla="*/ 4368888 w 7467600"/>
              <a:gd name="connsiteY319" fmla="*/ 6668412 h 6858000"/>
              <a:gd name="connsiteX320" fmla="*/ 4563091 w 7467600"/>
              <a:gd name="connsiteY320" fmla="*/ 6442508 h 6858000"/>
              <a:gd name="connsiteX321" fmla="*/ 5387324 w 7467600"/>
              <a:gd name="connsiteY321" fmla="*/ 5705830 h 6858000"/>
              <a:gd name="connsiteX322" fmla="*/ 5073620 w 7467600"/>
              <a:gd name="connsiteY322" fmla="*/ 5955437 h 6858000"/>
              <a:gd name="connsiteX323" fmla="*/ 4689789 w 7467600"/>
              <a:gd name="connsiteY323" fmla="*/ 6268382 h 6858000"/>
              <a:gd name="connsiteX324" fmla="*/ 4418722 w 7467600"/>
              <a:gd name="connsiteY324" fmla="*/ 6570886 h 6858000"/>
              <a:gd name="connsiteX325" fmla="*/ 4214944 w 7467600"/>
              <a:gd name="connsiteY325" fmla="*/ 6858000 h 6858000"/>
              <a:gd name="connsiteX326" fmla="*/ 4177898 w 7467600"/>
              <a:gd name="connsiteY326" fmla="*/ 6858000 h 6858000"/>
              <a:gd name="connsiteX327" fmla="*/ 4391597 w 7467600"/>
              <a:gd name="connsiteY327" fmla="*/ 6556370 h 6858000"/>
              <a:gd name="connsiteX328" fmla="*/ 4668889 w 7467600"/>
              <a:gd name="connsiteY328" fmla="*/ 6246399 h 6858000"/>
              <a:gd name="connsiteX329" fmla="*/ 5055427 w 7467600"/>
              <a:gd name="connsiteY329" fmla="*/ 5931476 h 6858000"/>
              <a:gd name="connsiteX330" fmla="*/ 5371814 w 7467600"/>
              <a:gd name="connsiteY330" fmla="*/ 5678975 h 6858000"/>
              <a:gd name="connsiteX331" fmla="*/ 4987918 w 7467600"/>
              <a:gd name="connsiteY331" fmla="*/ 5838701 h 6858000"/>
              <a:gd name="connsiteX332" fmla="*/ 4317146 w 7467600"/>
              <a:gd name="connsiteY332" fmla="*/ 6587716 h 6858000"/>
              <a:gd name="connsiteX333" fmla="*/ 4171627 w 7467600"/>
              <a:gd name="connsiteY333" fmla="*/ 6858000 h 6858000"/>
              <a:gd name="connsiteX334" fmla="*/ 4081585 w 7467600"/>
              <a:gd name="connsiteY334" fmla="*/ 6858000 h 6858000"/>
              <a:gd name="connsiteX335" fmla="*/ 4238603 w 7467600"/>
              <a:gd name="connsiteY335" fmla="*/ 6559341 h 6858000"/>
              <a:gd name="connsiteX336" fmla="*/ 4778333 w 7467600"/>
              <a:gd name="connsiteY336" fmla="*/ 5873626 h 6858000"/>
              <a:gd name="connsiteX337" fmla="*/ 5414185 w 7467600"/>
              <a:gd name="connsiteY337" fmla="*/ 5573882 h 6858000"/>
              <a:gd name="connsiteX338" fmla="*/ 5959648 w 7467600"/>
              <a:gd name="connsiteY338" fmla="*/ 4760797 h 6858000"/>
              <a:gd name="connsiteX339" fmla="*/ 5355019 w 7467600"/>
              <a:gd name="connsiteY339" fmla="*/ 4734672 h 6858000"/>
              <a:gd name="connsiteX340" fmla="*/ 5083565 w 7467600"/>
              <a:gd name="connsiteY340" fmla="*/ 5179121 h 6858000"/>
              <a:gd name="connsiteX341" fmla="*/ 4713577 w 7467600"/>
              <a:gd name="connsiteY341" fmla="*/ 5616803 h 6858000"/>
              <a:gd name="connsiteX342" fmla="*/ 3989559 w 7467600"/>
              <a:gd name="connsiteY342" fmla="*/ 6145945 h 6858000"/>
              <a:gd name="connsiteX343" fmla="*/ 3939824 w 7467600"/>
              <a:gd name="connsiteY343" fmla="*/ 6066900 h 6858000"/>
              <a:gd name="connsiteX344" fmla="*/ 4584537 w 7467600"/>
              <a:gd name="connsiteY344" fmla="*/ 5324826 h 6858000"/>
              <a:gd name="connsiteX345" fmla="*/ 5037105 w 7467600"/>
              <a:gd name="connsiteY345" fmla="*/ 5088765 h 6858000"/>
              <a:gd name="connsiteX346" fmla="*/ 5039930 w 7467600"/>
              <a:gd name="connsiteY346" fmla="*/ 5089585 h 6858000"/>
              <a:gd name="connsiteX347" fmla="*/ 5263764 w 7467600"/>
              <a:gd name="connsiteY347" fmla="*/ 4735525 h 6858000"/>
              <a:gd name="connsiteX348" fmla="*/ 4086300 w 7467600"/>
              <a:gd name="connsiteY348" fmla="*/ 4884599 h 6858000"/>
              <a:gd name="connsiteX349" fmla="*/ 4085485 w 7467600"/>
              <a:gd name="connsiteY349" fmla="*/ 4899070 h 6858000"/>
              <a:gd name="connsiteX350" fmla="*/ 3871915 w 7467600"/>
              <a:gd name="connsiteY350" fmla="*/ 5253645 h 6858000"/>
              <a:gd name="connsiteX351" fmla="*/ 3799374 w 7467600"/>
              <a:gd name="connsiteY351" fmla="*/ 5466127 h 6858000"/>
              <a:gd name="connsiteX352" fmla="*/ 3498850 w 7467600"/>
              <a:gd name="connsiteY352" fmla="*/ 6661888 h 6858000"/>
              <a:gd name="connsiteX353" fmla="*/ 3399216 w 7467600"/>
              <a:gd name="connsiteY353" fmla="*/ 6858000 h 6858000"/>
              <a:gd name="connsiteX354" fmla="*/ 3303688 w 7467600"/>
              <a:gd name="connsiteY354" fmla="*/ 6858000 h 6858000"/>
              <a:gd name="connsiteX355" fmla="*/ 3391774 w 7467600"/>
              <a:gd name="connsiteY355" fmla="*/ 6697181 h 6858000"/>
              <a:gd name="connsiteX356" fmla="*/ 3735540 w 7467600"/>
              <a:gd name="connsiteY356" fmla="*/ 5546923 h 6858000"/>
              <a:gd name="connsiteX357" fmla="*/ 3729438 w 7467600"/>
              <a:gd name="connsiteY357" fmla="*/ 5569058 h 6858000"/>
              <a:gd name="connsiteX358" fmla="*/ 3707782 w 7467600"/>
              <a:gd name="connsiteY358" fmla="*/ 5644908 h 6858000"/>
              <a:gd name="connsiteX359" fmla="*/ 3583827 w 7467600"/>
              <a:gd name="connsiteY359" fmla="*/ 6039215 h 6858000"/>
              <a:gd name="connsiteX360" fmla="*/ 3547861 w 7467600"/>
              <a:gd name="connsiteY360" fmla="*/ 6129609 h 6858000"/>
              <a:gd name="connsiteX361" fmla="*/ 3490905 w 7467600"/>
              <a:gd name="connsiteY361" fmla="*/ 6277660 h 6858000"/>
              <a:gd name="connsiteX362" fmla="*/ 3455859 w 7467600"/>
              <a:gd name="connsiteY362" fmla="*/ 6391301 h 6858000"/>
              <a:gd name="connsiteX363" fmla="*/ 3429112 w 7467600"/>
              <a:gd name="connsiteY363" fmla="*/ 6479469 h 6858000"/>
              <a:gd name="connsiteX364" fmla="*/ 3304862 w 7467600"/>
              <a:gd name="connsiteY364" fmla="*/ 6796476 h 6858000"/>
              <a:gd name="connsiteX365" fmla="*/ 3276071 w 7467600"/>
              <a:gd name="connsiteY365" fmla="*/ 6858000 h 6858000"/>
              <a:gd name="connsiteX366" fmla="*/ 3240805 w 7467600"/>
              <a:gd name="connsiteY366" fmla="*/ 6858000 h 6858000"/>
              <a:gd name="connsiteX367" fmla="*/ 3275917 w 7467600"/>
              <a:gd name="connsiteY367" fmla="*/ 6783192 h 6858000"/>
              <a:gd name="connsiteX368" fmla="*/ 3399358 w 7467600"/>
              <a:gd name="connsiteY368" fmla="*/ 6469011 h 6858000"/>
              <a:gd name="connsiteX369" fmla="*/ 3425650 w 7467600"/>
              <a:gd name="connsiteY369" fmla="*/ 6381333 h 6858000"/>
              <a:gd name="connsiteX370" fmla="*/ 3460661 w 7467600"/>
              <a:gd name="connsiteY370" fmla="*/ 6266763 h 6858000"/>
              <a:gd name="connsiteX371" fmla="*/ 3518021 w 7467600"/>
              <a:gd name="connsiteY371" fmla="*/ 6117298 h 6858000"/>
              <a:gd name="connsiteX372" fmla="*/ 3554035 w 7467600"/>
              <a:gd name="connsiteY372" fmla="*/ 6027832 h 6858000"/>
              <a:gd name="connsiteX373" fmla="*/ 3677174 w 7467600"/>
              <a:gd name="connsiteY373" fmla="*/ 5636351 h 6858000"/>
              <a:gd name="connsiteX374" fmla="*/ 3698819 w 7467600"/>
              <a:gd name="connsiteY374" fmla="*/ 5560503 h 6858000"/>
              <a:gd name="connsiteX375" fmla="*/ 3702094 w 7467600"/>
              <a:gd name="connsiteY375" fmla="*/ 5549194 h 6858000"/>
              <a:gd name="connsiteX376" fmla="*/ 3398355 w 7467600"/>
              <a:gd name="connsiteY376" fmla="*/ 6094603 h 6858000"/>
              <a:gd name="connsiteX377" fmla="*/ 3193941 w 7467600"/>
              <a:gd name="connsiteY377" fmla="*/ 6798775 h 6858000"/>
              <a:gd name="connsiteX378" fmla="*/ 3184140 w 7467600"/>
              <a:gd name="connsiteY378" fmla="*/ 6858000 h 6858000"/>
              <a:gd name="connsiteX379" fmla="*/ 3099978 w 7467600"/>
              <a:gd name="connsiteY379" fmla="*/ 6858000 h 6858000"/>
              <a:gd name="connsiteX380" fmla="*/ 3101556 w 7467600"/>
              <a:gd name="connsiteY380" fmla="*/ 6843337 h 6858000"/>
              <a:gd name="connsiteX381" fmla="*/ 3370162 w 7467600"/>
              <a:gd name="connsiteY381" fmla="*/ 5785550 h 6858000"/>
              <a:gd name="connsiteX382" fmla="*/ 3746477 w 7467600"/>
              <a:gd name="connsiteY382" fmla="*/ 5377889 h 6858000"/>
              <a:gd name="connsiteX383" fmla="*/ 3863399 w 7467600"/>
              <a:gd name="connsiteY383" fmla="*/ 5087257 h 6858000"/>
              <a:gd name="connsiteX384" fmla="*/ 3968712 w 7467600"/>
              <a:gd name="connsiteY384" fmla="*/ 4913989 h 6858000"/>
              <a:gd name="connsiteX385" fmla="*/ 2792390 w 7467600"/>
              <a:gd name="connsiteY385" fmla="*/ 5382974 h 6858000"/>
              <a:gd name="connsiteX386" fmla="*/ 2714982 w 7467600"/>
              <a:gd name="connsiteY386" fmla="*/ 5427051 h 6858000"/>
              <a:gd name="connsiteX387" fmla="*/ 2813361 w 7467600"/>
              <a:gd name="connsiteY387" fmla="*/ 6023912 h 6858000"/>
              <a:gd name="connsiteX388" fmla="*/ 2688430 w 7467600"/>
              <a:gd name="connsiteY388" fmla="*/ 6801564 h 6858000"/>
              <a:gd name="connsiteX389" fmla="*/ 2629626 w 7467600"/>
              <a:gd name="connsiteY389" fmla="*/ 6763394 h 6858000"/>
              <a:gd name="connsiteX390" fmla="*/ 2565328 w 7467600"/>
              <a:gd name="connsiteY390" fmla="*/ 5516399 h 6858000"/>
              <a:gd name="connsiteX391" fmla="*/ 1922999 w 7467600"/>
              <a:gd name="connsiteY391" fmla="*/ 5980343 h 6858000"/>
              <a:gd name="connsiteX392" fmla="*/ 1950261 w 7467600"/>
              <a:gd name="connsiteY392" fmla="*/ 6405858 h 6858000"/>
              <a:gd name="connsiteX393" fmla="*/ 2365554 w 7467600"/>
              <a:gd name="connsiteY393" fmla="*/ 6759107 h 6858000"/>
              <a:gd name="connsiteX394" fmla="*/ 2424142 w 7467600"/>
              <a:gd name="connsiteY394" fmla="*/ 6858000 h 6858000"/>
              <a:gd name="connsiteX395" fmla="*/ 2395994 w 7467600"/>
              <a:gd name="connsiteY395" fmla="*/ 6858000 h 6858000"/>
              <a:gd name="connsiteX396" fmla="*/ 2392863 w 7467600"/>
              <a:gd name="connsiteY396" fmla="*/ 6852964 h 6858000"/>
              <a:gd name="connsiteX397" fmla="*/ 2017589 w 7467600"/>
              <a:gd name="connsiteY397" fmla="*/ 6493982 h 6858000"/>
              <a:gd name="connsiteX398" fmla="*/ 2147336 w 7467600"/>
              <a:gd name="connsiteY398" fmla="*/ 6594052 h 6858000"/>
              <a:gd name="connsiteX399" fmla="*/ 2207047 w 7467600"/>
              <a:gd name="connsiteY399" fmla="*/ 6654540 h 6858000"/>
              <a:gd name="connsiteX400" fmla="*/ 2299106 w 7467600"/>
              <a:gd name="connsiteY400" fmla="*/ 6778931 h 6858000"/>
              <a:gd name="connsiteX401" fmla="*/ 2314430 w 7467600"/>
              <a:gd name="connsiteY401" fmla="*/ 6801144 h 6858000"/>
              <a:gd name="connsiteX402" fmla="*/ 2352406 w 7467600"/>
              <a:gd name="connsiteY402" fmla="*/ 6858000 h 6858000"/>
              <a:gd name="connsiteX403" fmla="*/ 2314492 w 7467600"/>
              <a:gd name="connsiteY403" fmla="*/ 6858000 h 6858000"/>
              <a:gd name="connsiteX404" fmla="*/ 2288095 w 7467600"/>
              <a:gd name="connsiteY404" fmla="*/ 6818030 h 6858000"/>
              <a:gd name="connsiteX405" fmla="*/ 2272768 w 7467600"/>
              <a:gd name="connsiteY405" fmla="*/ 6795822 h 6858000"/>
              <a:gd name="connsiteX406" fmla="*/ 2182715 w 7467600"/>
              <a:gd name="connsiteY406" fmla="*/ 6675071 h 6858000"/>
              <a:gd name="connsiteX407" fmla="*/ 2032061 w 7467600"/>
              <a:gd name="connsiteY407" fmla="*/ 6541380 h 6858000"/>
              <a:gd name="connsiteX408" fmla="*/ 2257220 w 7467600"/>
              <a:gd name="connsiteY408" fmla="*/ 6826257 h 6858000"/>
              <a:gd name="connsiteX409" fmla="*/ 2281324 w 7467600"/>
              <a:gd name="connsiteY409" fmla="*/ 6858000 h 6858000"/>
              <a:gd name="connsiteX410" fmla="*/ 2242860 w 7467600"/>
              <a:gd name="connsiteY410" fmla="*/ 6858000 h 6858000"/>
              <a:gd name="connsiteX411" fmla="*/ 2232818 w 7467600"/>
              <a:gd name="connsiteY411" fmla="*/ 6844926 h 6858000"/>
              <a:gd name="connsiteX412" fmla="*/ 1990172 w 7467600"/>
              <a:gd name="connsiteY412" fmla="*/ 6542121 h 6858000"/>
              <a:gd name="connsiteX413" fmla="*/ 2124090 w 7467600"/>
              <a:gd name="connsiteY413" fmla="*/ 6761017 h 6858000"/>
              <a:gd name="connsiteX414" fmla="*/ 2200380 w 7467600"/>
              <a:gd name="connsiteY414" fmla="*/ 6858000 h 6858000"/>
              <a:gd name="connsiteX415" fmla="*/ 2147507 w 7467600"/>
              <a:gd name="connsiteY415" fmla="*/ 6858000 h 6858000"/>
              <a:gd name="connsiteX416" fmla="*/ 2070668 w 7467600"/>
              <a:gd name="connsiteY416" fmla="*/ 6761520 h 6858000"/>
              <a:gd name="connsiteX417" fmla="*/ 1975142 w 7467600"/>
              <a:gd name="connsiteY417" fmla="*/ 6585570 h 6858000"/>
              <a:gd name="connsiteX418" fmla="*/ 2050035 w 7467600"/>
              <a:gd name="connsiteY418" fmla="*/ 6813345 h 6858000"/>
              <a:gd name="connsiteX419" fmla="*/ 2063025 w 7467600"/>
              <a:gd name="connsiteY419" fmla="*/ 6858000 h 6858000"/>
              <a:gd name="connsiteX420" fmla="*/ 2021675 w 7467600"/>
              <a:gd name="connsiteY420" fmla="*/ 6858000 h 6858000"/>
              <a:gd name="connsiteX421" fmla="*/ 2019308 w 7467600"/>
              <a:gd name="connsiteY421" fmla="*/ 6847118 h 6858000"/>
              <a:gd name="connsiteX422" fmla="*/ 1938835 w 7467600"/>
              <a:gd name="connsiteY422" fmla="*/ 6551160 h 6858000"/>
              <a:gd name="connsiteX423" fmla="*/ 1953230 w 7467600"/>
              <a:gd name="connsiteY423" fmla="*/ 6759699 h 6858000"/>
              <a:gd name="connsiteX424" fmla="*/ 1956763 w 7467600"/>
              <a:gd name="connsiteY424" fmla="*/ 6778191 h 6858000"/>
              <a:gd name="connsiteX425" fmla="*/ 1967925 w 7467600"/>
              <a:gd name="connsiteY425" fmla="*/ 6858000 h 6858000"/>
              <a:gd name="connsiteX426" fmla="*/ 1936622 w 7467600"/>
              <a:gd name="connsiteY426" fmla="*/ 6858000 h 6858000"/>
              <a:gd name="connsiteX427" fmla="*/ 1926261 w 7467600"/>
              <a:gd name="connsiteY427" fmla="*/ 6784064 h 6858000"/>
              <a:gd name="connsiteX428" fmla="*/ 1922724 w 7467600"/>
              <a:gd name="connsiteY428" fmla="*/ 6765577 h 6858000"/>
              <a:gd name="connsiteX429" fmla="*/ 1904650 w 7467600"/>
              <a:gd name="connsiteY429" fmla="*/ 6639616 h 6858000"/>
              <a:gd name="connsiteX430" fmla="*/ 1885273 w 7467600"/>
              <a:gd name="connsiteY430" fmla="*/ 6858000 h 6858000"/>
              <a:gd name="connsiteX431" fmla="*/ 1854363 w 7467600"/>
              <a:gd name="connsiteY431" fmla="*/ 6858000 h 6858000"/>
              <a:gd name="connsiteX432" fmla="*/ 1880391 w 7467600"/>
              <a:gd name="connsiteY432" fmla="*/ 6603796 h 6858000"/>
              <a:gd name="connsiteX433" fmla="*/ 1818273 w 7467600"/>
              <a:gd name="connsiteY433" fmla="*/ 6715729 h 6858000"/>
              <a:gd name="connsiteX434" fmla="*/ 1794691 w 7467600"/>
              <a:gd name="connsiteY434" fmla="*/ 6843239 h 6858000"/>
              <a:gd name="connsiteX435" fmla="*/ 1794914 w 7467600"/>
              <a:gd name="connsiteY435" fmla="*/ 6858000 h 6858000"/>
              <a:gd name="connsiteX436" fmla="*/ 1746128 w 7467600"/>
              <a:gd name="connsiteY436" fmla="*/ 6858000 h 6858000"/>
              <a:gd name="connsiteX437" fmla="*/ 1753934 w 7467600"/>
              <a:gd name="connsiteY437" fmla="*/ 6724796 h 6858000"/>
              <a:gd name="connsiteX438" fmla="*/ 1792053 w 7467600"/>
              <a:gd name="connsiteY438" fmla="*/ 6572396 h 6858000"/>
              <a:gd name="connsiteX439" fmla="*/ 1862248 w 7467600"/>
              <a:gd name="connsiteY439" fmla="*/ 6266397 h 6858000"/>
              <a:gd name="connsiteX440" fmla="*/ 1862250 w 7467600"/>
              <a:gd name="connsiteY440" fmla="*/ 6033531 h 6858000"/>
              <a:gd name="connsiteX441" fmla="*/ 1211999 w 7467600"/>
              <a:gd name="connsiteY441" fmla="*/ 6683610 h 6858000"/>
              <a:gd name="connsiteX442" fmla="*/ 1213266 w 7467600"/>
              <a:gd name="connsiteY442" fmla="*/ 6691947 h 6858000"/>
              <a:gd name="connsiteX443" fmla="*/ 1203370 w 7467600"/>
              <a:gd name="connsiteY443" fmla="*/ 6850676 h 6858000"/>
              <a:gd name="connsiteX444" fmla="*/ 1203671 w 7467600"/>
              <a:gd name="connsiteY444" fmla="*/ 6858000 h 6858000"/>
              <a:gd name="connsiteX445" fmla="*/ 1143180 w 7467600"/>
              <a:gd name="connsiteY445" fmla="*/ 6858000 h 6858000"/>
              <a:gd name="connsiteX446" fmla="*/ 1142176 w 7467600"/>
              <a:gd name="connsiteY446" fmla="*/ 6766045 h 6858000"/>
              <a:gd name="connsiteX447" fmla="*/ 1067484 w 7467600"/>
              <a:gd name="connsiteY447" fmla="*/ 6858000 h 6858000"/>
              <a:gd name="connsiteX448" fmla="*/ 953928 w 7467600"/>
              <a:gd name="connsiteY448" fmla="*/ 6858000 h 6858000"/>
              <a:gd name="connsiteX449" fmla="*/ 959715 w 7467600"/>
              <a:gd name="connsiteY449" fmla="*/ 6850185 h 6858000"/>
              <a:gd name="connsiteX450" fmla="*/ 1483788 w 7467600"/>
              <a:gd name="connsiteY450" fmla="*/ 6259174 h 6858000"/>
              <a:gd name="connsiteX451" fmla="*/ 1100671 w 7467600"/>
              <a:gd name="connsiteY451" fmla="*/ 6252137 h 6858000"/>
              <a:gd name="connsiteX452" fmla="*/ 1090144 w 7467600"/>
              <a:gd name="connsiteY452" fmla="*/ 6256748 h 6858000"/>
              <a:gd name="connsiteX453" fmla="*/ 1095872 w 7467600"/>
              <a:gd name="connsiteY453" fmla="*/ 6271892 h 6858000"/>
              <a:gd name="connsiteX454" fmla="*/ 262785 w 7467600"/>
              <a:gd name="connsiteY454" fmla="*/ 6845450 h 6858000"/>
              <a:gd name="connsiteX455" fmla="*/ 209968 w 7467600"/>
              <a:gd name="connsiteY455" fmla="*/ 6770713 h 6858000"/>
              <a:gd name="connsiteX456" fmla="*/ 873460 w 7467600"/>
              <a:gd name="connsiteY456" fmla="*/ 6253768 h 6858000"/>
              <a:gd name="connsiteX457" fmla="*/ 192686 w 7467600"/>
              <a:gd name="connsiteY457" fmla="*/ 5849257 h 6858000"/>
              <a:gd name="connsiteX458" fmla="*/ 4696 w 7467600"/>
              <a:gd name="connsiteY458" fmla="*/ 5697668 h 6858000"/>
              <a:gd name="connsiteX459" fmla="*/ 0 w 7467600"/>
              <a:gd name="connsiteY459" fmla="*/ 5689984 h 6858000"/>
              <a:gd name="connsiteX460" fmla="*/ 0 w 7467600"/>
              <a:gd name="connsiteY460" fmla="*/ 5513472 h 6858000"/>
              <a:gd name="connsiteX461" fmla="*/ 174101 w 7467600"/>
              <a:gd name="connsiteY461" fmla="*/ 5620277 h 6858000"/>
              <a:gd name="connsiteX462" fmla="*/ 891800 w 7467600"/>
              <a:gd name="connsiteY462" fmla="*/ 6036935 h 6858000"/>
              <a:gd name="connsiteX463" fmla="*/ 1072219 w 7467600"/>
              <a:gd name="connsiteY463" fmla="*/ 6169443 h 6858000"/>
              <a:gd name="connsiteX464" fmla="*/ 1074117 w 7467600"/>
              <a:gd name="connsiteY464" fmla="*/ 6170301 h 6858000"/>
              <a:gd name="connsiteX465" fmla="*/ 1083114 w 7467600"/>
              <a:gd name="connsiteY465" fmla="*/ 6174131 h 6858000"/>
              <a:gd name="connsiteX466" fmla="*/ 1543010 w 7467600"/>
              <a:gd name="connsiteY466" fmla="*/ 6191140 h 6858000"/>
              <a:gd name="connsiteX467" fmla="*/ 1551080 w 7467600"/>
              <a:gd name="connsiteY467" fmla="*/ 6195006 h 6858000"/>
              <a:gd name="connsiteX468" fmla="*/ 2345443 w 7467600"/>
              <a:gd name="connsiteY468" fmla="*/ 5549882 h 6858000"/>
              <a:gd name="connsiteX469" fmla="*/ 1721499 w 7467600"/>
              <a:gd name="connsiteY469" fmla="*/ 5599969 h 6858000"/>
              <a:gd name="connsiteX470" fmla="*/ 767716 w 7467600"/>
              <a:gd name="connsiteY470" fmla="*/ 5472768 h 6858000"/>
              <a:gd name="connsiteX471" fmla="*/ 722147 w 7467600"/>
              <a:gd name="connsiteY471" fmla="*/ 5393091 h 6858000"/>
              <a:gd name="connsiteX472" fmla="*/ 1485552 w 7467600"/>
              <a:gd name="connsiteY472" fmla="*/ 5313202 h 6858000"/>
              <a:gd name="connsiteX473" fmla="*/ 2143004 w 7467600"/>
              <a:gd name="connsiteY473" fmla="*/ 5402420 h 6858000"/>
              <a:gd name="connsiteX474" fmla="*/ 1933391 w 7467600"/>
              <a:gd name="connsiteY474" fmla="*/ 5156971 h 6858000"/>
              <a:gd name="connsiteX475" fmla="*/ 1827118 w 7467600"/>
              <a:gd name="connsiteY475" fmla="*/ 4968410 h 6858000"/>
              <a:gd name="connsiteX476" fmla="*/ 1837349 w 7467600"/>
              <a:gd name="connsiteY476" fmla="*/ 4956357 h 6858000"/>
              <a:gd name="connsiteX477" fmla="*/ 2162835 w 7467600"/>
              <a:gd name="connsiteY477" fmla="*/ 5187853 h 6858000"/>
              <a:gd name="connsiteX478" fmla="*/ 2257167 w 7467600"/>
              <a:gd name="connsiteY478" fmla="*/ 5462123 h 6858000"/>
              <a:gd name="connsiteX479" fmla="*/ 2261598 w 7467600"/>
              <a:gd name="connsiteY479" fmla="*/ 5467998 h 6858000"/>
              <a:gd name="connsiteX480" fmla="*/ 2437177 w 7467600"/>
              <a:gd name="connsiteY480" fmla="*/ 5479608 h 6858000"/>
              <a:gd name="connsiteX481" fmla="*/ 2445247 w 7467600"/>
              <a:gd name="connsiteY481" fmla="*/ 5483476 h 6858000"/>
              <a:gd name="connsiteX482" fmla="*/ 2743626 w 7467600"/>
              <a:gd name="connsiteY482" fmla="*/ 5304819 h 6858000"/>
              <a:gd name="connsiteX483" fmla="*/ 3048102 w 7467600"/>
              <a:gd name="connsiteY483" fmla="*/ 5150595 h 6858000"/>
              <a:gd name="connsiteX484" fmla="*/ 1799414 w 7467600"/>
              <a:gd name="connsiteY484" fmla="*/ 4694732 h 6858000"/>
              <a:gd name="connsiteX485" fmla="*/ 1771735 w 7467600"/>
              <a:gd name="connsiteY485" fmla="*/ 4619929 h 6858000"/>
              <a:gd name="connsiteX486" fmla="*/ 3104273 w 7467600"/>
              <a:gd name="connsiteY486" fmla="*/ 5076159 h 6858000"/>
              <a:gd name="connsiteX487" fmla="*/ 3113245 w 7467600"/>
              <a:gd name="connsiteY487" fmla="*/ 5090705 h 6858000"/>
              <a:gd name="connsiteX488" fmla="*/ 3126294 w 7467600"/>
              <a:gd name="connsiteY488" fmla="*/ 5114400 h 6858000"/>
              <a:gd name="connsiteX489" fmla="*/ 3937433 w 7467600"/>
              <a:gd name="connsiteY489" fmla="*/ 4830473 h 6858000"/>
              <a:gd name="connsiteX490" fmla="*/ 3590475 w 7467600"/>
              <a:gd name="connsiteY490" fmla="*/ 4597974 h 6858000"/>
              <a:gd name="connsiteX491" fmla="*/ 3100264 w 7467600"/>
              <a:gd name="connsiteY491" fmla="*/ 4579845 h 6858000"/>
              <a:gd name="connsiteX492" fmla="*/ 2183576 w 7467600"/>
              <a:gd name="connsiteY492" fmla="*/ 4227150 h 6858000"/>
              <a:gd name="connsiteX493" fmla="*/ 2151029 w 7467600"/>
              <a:gd name="connsiteY493" fmla="*/ 4146947 h 6858000"/>
              <a:gd name="connsiteX494" fmla="*/ 3563434 w 7467600"/>
              <a:gd name="connsiteY494" fmla="*/ 4469115 h 6858000"/>
              <a:gd name="connsiteX495" fmla="*/ 3177952 w 7467600"/>
              <a:gd name="connsiteY495" fmla="*/ 3657386 h 6858000"/>
              <a:gd name="connsiteX496" fmla="*/ 3189263 w 7467600"/>
              <a:gd name="connsiteY496" fmla="*/ 3625726 h 6858000"/>
              <a:gd name="connsiteX497" fmla="*/ 3560912 w 7467600"/>
              <a:gd name="connsiteY497" fmla="*/ 4079863 h 6858000"/>
              <a:gd name="connsiteX498" fmla="*/ 3626636 w 7467600"/>
              <a:gd name="connsiteY498" fmla="*/ 4512230 h 6858000"/>
              <a:gd name="connsiteX499" fmla="*/ 3653088 w 7467600"/>
              <a:gd name="connsiteY499" fmla="*/ 4521417 h 6858000"/>
              <a:gd name="connsiteX500" fmla="*/ 3988128 w 7467600"/>
              <a:gd name="connsiteY500" fmla="*/ 4817267 h 6858000"/>
              <a:gd name="connsiteX501" fmla="*/ 4830582 w 7467600"/>
              <a:gd name="connsiteY501" fmla="*/ 4676000 h 6858000"/>
              <a:gd name="connsiteX502" fmla="*/ 4830100 w 7467600"/>
              <a:gd name="connsiteY502" fmla="*/ 4675554 h 6858000"/>
              <a:gd name="connsiteX503" fmla="*/ 4036318 w 7467600"/>
              <a:gd name="connsiteY503" fmla="*/ 4147013 h 6858000"/>
              <a:gd name="connsiteX504" fmla="*/ 3432098 w 7467600"/>
              <a:gd name="connsiteY504" fmla="*/ 3537312 h 6858000"/>
              <a:gd name="connsiteX505" fmla="*/ 3446761 w 7467600"/>
              <a:gd name="connsiteY505" fmla="*/ 3461278 h 6858000"/>
              <a:gd name="connsiteX506" fmla="*/ 4419733 w 7467600"/>
              <a:gd name="connsiteY506" fmla="*/ 3963555 h 6858000"/>
              <a:gd name="connsiteX507" fmla="*/ 4781371 w 7467600"/>
              <a:gd name="connsiteY507" fmla="*/ 4458604 h 6858000"/>
              <a:gd name="connsiteX508" fmla="*/ 4780440 w 7467600"/>
              <a:gd name="connsiteY508" fmla="*/ 4470290 h 6858000"/>
              <a:gd name="connsiteX509" fmla="*/ 4898954 w 7467600"/>
              <a:gd name="connsiteY509" fmla="*/ 4662092 h 6858000"/>
              <a:gd name="connsiteX510" fmla="*/ 4900699 w 7467600"/>
              <a:gd name="connsiteY510" fmla="*/ 4670867 h 6858000"/>
              <a:gd name="connsiteX511" fmla="*/ 5714511 w 7467600"/>
              <a:gd name="connsiteY511" fmla="*/ 4663483 h 6858000"/>
              <a:gd name="connsiteX512" fmla="*/ 5464793 w 7467600"/>
              <a:gd name="connsiteY512" fmla="*/ 4393556 h 6858000"/>
              <a:gd name="connsiteX513" fmla="*/ 5461897 w 7467600"/>
              <a:gd name="connsiteY513" fmla="*/ 4390879 h 6858000"/>
              <a:gd name="connsiteX514" fmla="*/ 4294126 w 7467600"/>
              <a:gd name="connsiteY514" fmla="*/ 3303048 h 6858000"/>
              <a:gd name="connsiteX515" fmla="*/ 4305321 w 7467600"/>
              <a:gd name="connsiteY515" fmla="*/ 3256953 h 6858000"/>
              <a:gd name="connsiteX516" fmla="*/ 4949299 w 7467600"/>
              <a:gd name="connsiteY516" fmla="*/ 3766336 h 6858000"/>
              <a:gd name="connsiteX517" fmla="*/ 5291452 w 7467600"/>
              <a:gd name="connsiteY517" fmla="*/ 4076801 h 6858000"/>
              <a:gd name="connsiteX518" fmla="*/ 5434998 w 7467600"/>
              <a:gd name="connsiteY518" fmla="*/ 4254100 h 6858000"/>
              <a:gd name="connsiteX519" fmla="*/ 5351015 w 7467600"/>
              <a:gd name="connsiteY519" fmla="*/ 3760989 h 6858000"/>
              <a:gd name="connsiteX520" fmla="*/ 5413780 w 7467600"/>
              <a:gd name="connsiteY520" fmla="*/ 2966265 h 6858000"/>
              <a:gd name="connsiteX521" fmla="*/ 5425627 w 7467600"/>
              <a:gd name="connsiteY521" fmla="*/ 2954192 h 6858000"/>
              <a:gd name="connsiteX522" fmla="*/ 6604735 w 7467600"/>
              <a:gd name="connsiteY522" fmla="*/ 2041381 h 6858000"/>
              <a:gd name="connsiteX523" fmla="*/ 7204487 w 7467600"/>
              <a:gd name="connsiteY523" fmla="*/ 2742112 h 6858000"/>
              <a:gd name="connsiteX524" fmla="*/ 7131592 w 7467600"/>
              <a:gd name="connsiteY524" fmla="*/ 2672096 h 6858000"/>
              <a:gd name="connsiteX525" fmla="*/ 6996344 w 7467600"/>
              <a:gd name="connsiteY525" fmla="*/ 2518310 h 6858000"/>
              <a:gd name="connsiteX526" fmla="*/ 6735495 w 7467600"/>
              <a:gd name="connsiteY526" fmla="*/ 2196890 h 6858000"/>
              <a:gd name="connsiteX527" fmla="*/ 6721901 w 7467600"/>
              <a:gd name="connsiteY527" fmla="*/ 2179274 h 6858000"/>
              <a:gd name="connsiteX528" fmla="*/ 6604735 w 7467600"/>
              <a:gd name="connsiteY528" fmla="*/ 2041381 h 6858000"/>
              <a:gd name="connsiteX529" fmla="*/ 6591670 w 7467600"/>
              <a:gd name="connsiteY529" fmla="*/ 1988277 h 6858000"/>
              <a:gd name="connsiteX530" fmla="*/ 6747349 w 7467600"/>
              <a:gd name="connsiteY530" fmla="*/ 2160069 h 6858000"/>
              <a:gd name="connsiteX531" fmla="*/ 6760943 w 7467600"/>
              <a:gd name="connsiteY531" fmla="*/ 2177686 h 6858000"/>
              <a:gd name="connsiteX532" fmla="*/ 7021065 w 7467600"/>
              <a:gd name="connsiteY532" fmla="*/ 2498102 h 6858000"/>
              <a:gd name="connsiteX533" fmla="*/ 7155223 w 7467600"/>
              <a:gd name="connsiteY533" fmla="*/ 2650386 h 6858000"/>
              <a:gd name="connsiteX534" fmla="*/ 7203167 w 7467600"/>
              <a:gd name="connsiteY534" fmla="*/ 2697288 h 6858000"/>
              <a:gd name="connsiteX535" fmla="*/ 6937703 w 7467600"/>
              <a:gd name="connsiteY535" fmla="*/ 2321981 h 6858000"/>
              <a:gd name="connsiteX536" fmla="*/ 6591670 w 7467600"/>
              <a:gd name="connsiteY536" fmla="*/ 1988277 h 6858000"/>
              <a:gd name="connsiteX537" fmla="*/ 5798671 w 7467600"/>
              <a:gd name="connsiteY537" fmla="*/ 1981601 h 6858000"/>
              <a:gd name="connsiteX538" fmla="*/ 5754709 w 7467600"/>
              <a:gd name="connsiteY538" fmla="*/ 2071454 h 6858000"/>
              <a:gd name="connsiteX539" fmla="*/ 5763044 w 7467600"/>
              <a:gd name="connsiteY539" fmla="*/ 2842206 h 6858000"/>
              <a:gd name="connsiteX540" fmla="*/ 5764974 w 7467600"/>
              <a:gd name="connsiteY540" fmla="*/ 2799609 h 6858000"/>
              <a:gd name="connsiteX541" fmla="*/ 5767665 w 7467600"/>
              <a:gd name="connsiteY541" fmla="*/ 2666409 h 6858000"/>
              <a:gd name="connsiteX542" fmla="*/ 5763055 w 7467600"/>
              <a:gd name="connsiteY542" fmla="*/ 2579705 h 6858000"/>
              <a:gd name="connsiteX543" fmla="*/ 5758079 w 7467600"/>
              <a:gd name="connsiteY543" fmla="*/ 2492508 h 6858000"/>
              <a:gd name="connsiteX544" fmla="*/ 5779325 w 7467600"/>
              <a:gd name="connsiteY544" fmla="*/ 2197069 h 6858000"/>
              <a:gd name="connsiteX545" fmla="*/ 5798671 w 7467600"/>
              <a:gd name="connsiteY545" fmla="*/ 1981601 h 6858000"/>
              <a:gd name="connsiteX546" fmla="*/ 5829202 w 7467600"/>
              <a:gd name="connsiteY546" fmla="*/ 1971679 h 6858000"/>
              <a:gd name="connsiteX547" fmla="*/ 5809558 w 7467600"/>
              <a:gd name="connsiteY547" fmla="*/ 2198043 h 6858000"/>
              <a:gd name="connsiteX548" fmla="*/ 5788653 w 7467600"/>
              <a:gd name="connsiteY548" fmla="*/ 2489430 h 6858000"/>
              <a:gd name="connsiteX549" fmla="*/ 5793439 w 7467600"/>
              <a:gd name="connsiteY549" fmla="*/ 2575235 h 6858000"/>
              <a:gd name="connsiteX550" fmla="*/ 5796837 w 7467600"/>
              <a:gd name="connsiteY550" fmla="*/ 2637633 h 6858000"/>
              <a:gd name="connsiteX551" fmla="*/ 5818614 w 7467600"/>
              <a:gd name="connsiteY551" fmla="*/ 2473055 h 6858000"/>
              <a:gd name="connsiteX552" fmla="*/ 5829202 w 7467600"/>
              <a:gd name="connsiteY552" fmla="*/ 1971679 h 6858000"/>
              <a:gd name="connsiteX553" fmla="*/ 5911389 w 7467600"/>
              <a:gd name="connsiteY553" fmla="*/ 1898371 h 6858000"/>
              <a:gd name="connsiteX554" fmla="*/ 6237627 w 7467600"/>
              <a:gd name="connsiteY554" fmla="*/ 2231921 h 6858000"/>
              <a:gd name="connsiteX555" fmla="*/ 5911389 w 7467600"/>
              <a:gd name="connsiteY555" fmla="*/ 1898371 h 6858000"/>
              <a:gd name="connsiteX556" fmla="*/ 6944437 w 7467600"/>
              <a:gd name="connsiteY556" fmla="*/ 1575402 h 6858000"/>
              <a:gd name="connsiteX557" fmla="*/ 6304730 w 7467600"/>
              <a:gd name="connsiteY557" fmla="*/ 1766654 h 6858000"/>
              <a:gd name="connsiteX558" fmla="*/ 6944437 w 7467600"/>
              <a:gd name="connsiteY558" fmla="*/ 1575402 h 6858000"/>
              <a:gd name="connsiteX559" fmla="*/ 7019523 w 7467600"/>
              <a:gd name="connsiteY559" fmla="*/ 1519450 h 6858000"/>
              <a:gd name="connsiteX560" fmla="*/ 6298091 w 7467600"/>
              <a:gd name="connsiteY560" fmla="*/ 1737122 h 6858000"/>
              <a:gd name="connsiteX561" fmla="*/ 7019523 w 7467600"/>
              <a:gd name="connsiteY561" fmla="*/ 1519450 h 6858000"/>
              <a:gd name="connsiteX562" fmla="*/ 2399523 w 7467600"/>
              <a:gd name="connsiteY562" fmla="*/ 1428234 h 6858000"/>
              <a:gd name="connsiteX563" fmla="*/ 2224982 w 7467600"/>
              <a:gd name="connsiteY563" fmla="*/ 1826201 h 6858000"/>
              <a:gd name="connsiteX564" fmla="*/ 2096099 w 7467600"/>
              <a:gd name="connsiteY564" fmla="*/ 2345900 h 6858000"/>
              <a:gd name="connsiteX565" fmla="*/ 2283317 w 7467600"/>
              <a:gd name="connsiteY565" fmla="*/ 1796925 h 6858000"/>
              <a:gd name="connsiteX566" fmla="*/ 2399523 w 7467600"/>
              <a:gd name="connsiteY566" fmla="*/ 1428234 h 6858000"/>
              <a:gd name="connsiteX567" fmla="*/ 2448558 w 7467600"/>
              <a:gd name="connsiteY567" fmla="*/ 1373435 h 6858000"/>
              <a:gd name="connsiteX568" fmla="*/ 2312521 w 7467600"/>
              <a:gd name="connsiteY568" fmla="*/ 1806140 h 6858000"/>
              <a:gd name="connsiteX569" fmla="*/ 2127533 w 7467600"/>
              <a:gd name="connsiteY569" fmla="*/ 2348380 h 6858000"/>
              <a:gd name="connsiteX570" fmla="*/ 2358080 w 7467600"/>
              <a:gd name="connsiteY570" fmla="*/ 1866134 h 6858000"/>
              <a:gd name="connsiteX571" fmla="*/ 2407436 w 7467600"/>
              <a:gd name="connsiteY571" fmla="*/ 1651070 h 6858000"/>
              <a:gd name="connsiteX572" fmla="*/ 2448558 w 7467600"/>
              <a:gd name="connsiteY572" fmla="*/ 1373435 h 6858000"/>
              <a:gd name="connsiteX573" fmla="*/ 278707 w 7467600"/>
              <a:gd name="connsiteY573" fmla="*/ 1352270 h 6858000"/>
              <a:gd name="connsiteX574" fmla="*/ 321570 w 7467600"/>
              <a:gd name="connsiteY574" fmla="*/ 1861610 h 6858000"/>
              <a:gd name="connsiteX575" fmla="*/ 294281 w 7467600"/>
              <a:gd name="connsiteY575" fmla="*/ 1440658 h 6858000"/>
              <a:gd name="connsiteX576" fmla="*/ 278707 w 7467600"/>
              <a:gd name="connsiteY576" fmla="*/ 1352270 h 6858000"/>
              <a:gd name="connsiteX577" fmla="*/ 1423821 w 7467600"/>
              <a:gd name="connsiteY577" fmla="*/ 1351958 h 6858000"/>
              <a:gd name="connsiteX578" fmla="*/ 1638521 w 7467600"/>
              <a:gd name="connsiteY578" fmla="*/ 1908470 h 6858000"/>
              <a:gd name="connsiteX579" fmla="*/ 1754199 w 7467600"/>
              <a:gd name="connsiteY579" fmla="*/ 2149284 h 6858000"/>
              <a:gd name="connsiteX580" fmla="*/ 1908359 w 7467600"/>
              <a:gd name="connsiteY580" fmla="*/ 2364988 h 6858000"/>
              <a:gd name="connsiteX581" fmla="*/ 1647661 w 7467600"/>
              <a:gd name="connsiteY581" fmla="*/ 1825945 h 6858000"/>
              <a:gd name="connsiteX582" fmla="*/ 1423821 w 7467600"/>
              <a:gd name="connsiteY582" fmla="*/ 1351958 h 6858000"/>
              <a:gd name="connsiteX583" fmla="*/ 1431890 w 7467600"/>
              <a:gd name="connsiteY583" fmla="*/ 1306475 h 6858000"/>
              <a:gd name="connsiteX584" fmla="*/ 1507597 w 7467600"/>
              <a:gd name="connsiteY584" fmla="*/ 1446132 h 6858000"/>
              <a:gd name="connsiteX585" fmla="*/ 1674586 w 7467600"/>
              <a:gd name="connsiteY585" fmla="*/ 1813832 h 6858000"/>
              <a:gd name="connsiteX586" fmla="*/ 1815950 w 7467600"/>
              <a:gd name="connsiteY586" fmla="*/ 2128564 h 6858000"/>
              <a:gd name="connsiteX587" fmla="*/ 1984242 w 7467600"/>
              <a:gd name="connsiteY587" fmla="*/ 2430829 h 6858000"/>
              <a:gd name="connsiteX588" fmla="*/ 2014023 w 7467600"/>
              <a:gd name="connsiteY588" fmla="*/ 2450995 h 6858000"/>
              <a:gd name="connsiteX589" fmla="*/ 1747337 w 7467600"/>
              <a:gd name="connsiteY589" fmla="*/ 1855264 h 6858000"/>
              <a:gd name="connsiteX590" fmla="*/ 1533749 w 7467600"/>
              <a:gd name="connsiteY590" fmla="*/ 1478656 h 6858000"/>
              <a:gd name="connsiteX591" fmla="*/ 1431890 w 7467600"/>
              <a:gd name="connsiteY591" fmla="*/ 1306475 h 6858000"/>
              <a:gd name="connsiteX592" fmla="*/ 5052692 w 7467600"/>
              <a:gd name="connsiteY592" fmla="*/ 1292994 h 6858000"/>
              <a:gd name="connsiteX593" fmla="*/ 5200661 w 7467600"/>
              <a:gd name="connsiteY593" fmla="*/ 1635186 h 6858000"/>
              <a:gd name="connsiteX594" fmla="*/ 5297138 w 7467600"/>
              <a:gd name="connsiteY594" fmla="*/ 1906351 h 6858000"/>
              <a:gd name="connsiteX595" fmla="*/ 5052692 w 7467600"/>
              <a:gd name="connsiteY595" fmla="*/ 1292994 h 6858000"/>
              <a:gd name="connsiteX596" fmla="*/ 5009948 w 7467600"/>
              <a:gd name="connsiteY596" fmla="*/ 1273619 h 6858000"/>
              <a:gd name="connsiteX597" fmla="*/ 5121777 w 7467600"/>
              <a:gd name="connsiteY597" fmla="*/ 1654213 h 6858000"/>
              <a:gd name="connsiteX598" fmla="*/ 5293545 w 7467600"/>
              <a:gd name="connsiteY598" fmla="*/ 2072247 h 6858000"/>
              <a:gd name="connsiteX599" fmla="*/ 5294042 w 7467600"/>
              <a:gd name="connsiteY599" fmla="*/ 2065019 h 6858000"/>
              <a:gd name="connsiteX600" fmla="*/ 5171936 w 7467600"/>
              <a:gd name="connsiteY600" fmla="*/ 1647613 h 6858000"/>
              <a:gd name="connsiteX601" fmla="*/ 5009948 w 7467600"/>
              <a:gd name="connsiteY601" fmla="*/ 1273619 h 6858000"/>
              <a:gd name="connsiteX602" fmla="*/ 655236 w 7467600"/>
              <a:gd name="connsiteY602" fmla="*/ 1268632 h 6858000"/>
              <a:gd name="connsiteX603" fmla="*/ 839521 w 7467600"/>
              <a:gd name="connsiteY603" fmla="*/ 1685315 h 6858000"/>
              <a:gd name="connsiteX604" fmla="*/ 1109416 w 7467600"/>
              <a:gd name="connsiteY604" fmla="*/ 2061663 h 6858000"/>
              <a:gd name="connsiteX605" fmla="*/ 1298300 w 7467600"/>
              <a:gd name="connsiteY605" fmla="*/ 2247742 h 6858000"/>
              <a:gd name="connsiteX606" fmla="*/ 1125871 w 7467600"/>
              <a:gd name="connsiteY606" fmla="*/ 1989513 h 6858000"/>
              <a:gd name="connsiteX607" fmla="*/ 981574 w 7467600"/>
              <a:gd name="connsiteY607" fmla="*/ 1783157 h 6858000"/>
              <a:gd name="connsiteX608" fmla="*/ 922198 w 7467600"/>
              <a:gd name="connsiteY608" fmla="*/ 1677437 h 6858000"/>
              <a:gd name="connsiteX609" fmla="*/ 869293 w 7467600"/>
              <a:gd name="connsiteY609" fmla="*/ 1583214 h 6858000"/>
              <a:gd name="connsiteX610" fmla="*/ 751431 w 7467600"/>
              <a:gd name="connsiteY610" fmla="*/ 1405731 h 6858000"/>
              <a:gd name="connsiteX611" fmla="*/ 655236 w 7467600"/>
              <a:gd name="connsiteY611" fmla="*/ 1268632 h 6858000"/>
              <a:gd name="connsiteX612" fmla="*/ 6516292 w 7467600"/>
              <a:gd name="connsiteY612" fmla="*/ 1263064 h 6858000"/>
              <a:gd name="connsiteX613" fmla="*/ 5736320 w 7467600"/>
              <a:gd name="connsiteY613" fmla="*/ 1501803 h 6858000"/>
              <a:gd name="connsiteX614" fmla="*/ 6516292 w 7467600"/>
              <a:gd name="connsiteY614" fmla="*/ 1263064 h 6858000"/>
              <a:gd name="connsiteX615" fmla="*/ 291466 w 7467600"/>
              <a:gd name="connsiteY615" fmla="*/ 1250369 h 6858000"/>
              <a:gd name="connsiteX616" fmla="*/ 323180 w 7467600"/>
              <a:gd name="connsiteY616" fmla="*/ 1435283 h 6858000"/>
              <a:gd name="connsiteX617" fmla="*/ 349381 w 7467600"/>
              <a:gd name="connsiteY617" fmla="*/ 1875041 h 6858000"/>
              <a:gd name="connsiteX618" fmla="*/ 374363 w 7467600"/>
              <a:gd name="connsiteY618" fmla="*/ 1506494 h 6858000"/>
              <a:gd name="connsiteX619" fmla="*/ 302168 w 7467600"/>
              <a:gd name="connsiteY619" fmla="*/ 1274495 h 6858000"/>
              <a:gd name="connsiteX620" fmla="*/ 291466 w 7467600"/>
              <a:gd name="connsiteY620" fmla="*/ 1250369 h 6858000"/>
              <a:gd name="connsiteX621" fmla="*/ 678222 w 7467600"/>
              <a:gd name="connsiteY621" fmla="*/ 1248670 h 6858000"/>
              <a:gd name="connsiteX622" fmla="*/ 775536 w 7467600"/>
              <a:gd name="connsiteY622" fmla="*/ 1388015 h 6858000"/>
              <a:gd name="connsiteX623" fmla="*/ 894529 w 7467600"/>
              <a:gd name="connsiteY623" fmla="*/ 1567739 h 6858000"/>
              <a:gd name="connsiteX624" fmla="*/ 948000 w 7467600"/>
              <a:gd name="connsiteY624" fmla="*/ 1663088 h 6858000"/>
              <a:gd name="connsiteX625" fmla="*/ 1006812 w 7467600"/>
              <a:gd name="connsiteY625" fmla="*/ 1767683 h 6858000"/>
              <a:gd name="connsiteX626" fmla="*/ 1149133 w 7467600"/>
              <a:gd name="connsiteY626" fmla="*/ 1971513 h 6858000"/>
              <a:gd name="connsiteX627" fmla="*/ 1333952 w 7467600"/>
              <a:gd name="connsiteY627" fmla="*/ 2251620 h 6858000"/>
              <a:gd name="connsiteX628" fmla="*/ 1337329 w 7467600"/>
              <a:gd name="connsiteY628" fmla="*/ 2258350 h 6858000"/>
              <a:gd name="connsiteX629" fmla="*/ 1014726 w 7467600"/>
              <a:gd name="connsiteY629" fmla="*/ 1615556 h 6858000"/>
              <a:gd name="connsiteX630" fmla="*/ 678222 w 7467600"/>
              <a:gd name="connsiteY630" fmla="*/ 1248670 h 6858000"/>
              <a:gd name="connsiteX631" fmla="*/ 6691602 w 7467600"/>
              <a:gd name="connsiteY631" fmla="*/ 1140573 h 6858000"/>
              <a:gd name="connsiteX632" fmla="*/ 6571100 w 7467600"/>
              <a:gd name="connsiteY632" fmla="*/ 1183662 h 6858000"/>
              <a:gd name="connsiteX633" fmla="*/ 6241687 w 7467600"/>
              <a:gd name="connsiteY633" fmla="*/ 1257600 h 6858000"/>
              <a:gd name="connsiteX634" fmla="*/ 5693009 w 7467600"/>
              <a:gd name="connsiteY634" fmla="*/ 1478256 h 6858000"/>
              <a:gd name="connsiteX635" fmla="*/ 6548420 w 7467600"/>
              <a:gd name="connsiteY635" fmla="*/ 1214599 h 6858000"/>
              <a:gd name="connsiteX636" fmla="*/ 6605473 w 7467600"/>
              <a:gd name="connsiteY636" fmla="*/ 1184686 h 6858000"/>
              <a:gd name="connsiteX637" fmla="*/ 6691602 w 7467600"/>
              <a:gd name="connsiteY637" fmla="*/ 1140573 h 6858000"/>
              <a:gd name="connsiteX638" fmla="*/ 4002475 w 7467600"/>
              <a:gd name="connsiteY638" fmla="*/ 1037802 h 6858000"/>
              <a:gd name="connsiteX639" fmla="*/ 4000324 w 7467600"/>
              <a:gd name="connsiteY639" fmla="*/ 1039362 h 6858000"/>
              <a:gd name="connsiteX640" fmla="*/ 4002862 w 7467600"/>
              <a:gd name="connsiteY640" fmla="*/ 1042866 h 6858000"/>
              <a:gd name="connsiteX641" fmla="*/ 4002475 w 7467600"/>
              <a:gd name="connsiteY641" fmla="*/ 1037802 h 6858000"/>
              <a:gd name="connsiteX642" fmla="*/ 506322 w 7467600"/>
              <a:gd name="connsiteY642" fmla="*/ 1020997 h 6858000"/>
              <a:gd name="connsiteX643" fmla="*/ 533068 w 7467600"/>
              <a:gd name="connsiteY643" fmla="*/ 1029409 h 6858000"/>
              <a:gd name="connsiteX644" fmla="*/ 1232525 w 7467600"/>
              <a:gd name="connsiteY644" fmla="*/ 1804675 h 6858000"/>
              <a:gd name="connsiteX645" fmla="*/ 1388858 w 7467600"/>
              <a:gd name="connsiteY645" fmla="*/ 2368011 h 6858000"/>
              <a:gd name="connsiteX646" fmla="*/ 1384098 w 7467600"/>
              <a:gd name="connsiteY646" fmla="*/ 2378125 h 6858000"/>
              <a:gd name="connsiteX647" fmla="*/ 1425393 w 7467600"/>
              <a:gd name="connsiteY647" fmla="*/ 2589124 h 6858000"/>
              <a:gd name="connsiteX648" fmla="*/ 1424001 w 7467600"/>
              <a:gd name="connsiteY648" fmla="*/ 2597541 h 6858000"/>
              <a:gd name="connsiteX649" fmla="*/ 2152729 w 7467600"/>
              <a:gd name="connsiteY649" fmla="*/ 2864487 h 6858000"/>
              <a:gd name="connsiteX650" fmla="*/ 2020609 w 7467600"/>
              <a:gd name="connsiteY650" fmla="*/ 2539671 h 6858000"/>
              <a:gd name="connsiteX651" fmla="*/ 2018920 w 7467600"/>
              <a:gd name="connsiteY651" fmla="*/ 2536309 h 6858000"/>
              <a:gd name="connsiteX652" fmla="*/ 1342441 w 7467600"/>
              <a:gd name="connsiteY652" fmla="*/ 1173017 h 6858000"/>
              <a:gd name="connsiteX653" fmla="*/ 1367925 w 7467600"/>
              <a:gd name="connsiteY653" fmla="*/ 1135648 h 6858000"/>
              <a:gd name="connsiteX654" fmla="*/ 1771401 w 7467600"/>
              <a:gd name="connsiteY654" fmla="*/ 1806673 h 6858000"/>
              <a:gd name="connsiteX655" fmla="*/ 1972385 w 7467600"/>
              <a:gd name="connsiteY655" fmla="*/ 2198735 h 6858000"/>
              <a:gd name="connsiteX656" fmla="*/ 2040892 w 7467600"/>
              <a:gd name="connsiteY656" fmla="*/ 2405205 h 6858000"/>
              <a:gd name="connsiteX657" fmla="*/ 2131689 w 7467600"/>
              <a:gd name="connsiteY657" fmla="*/ 1936926 h 6858000"/>
              <a:gd name="connsiteX658" fmla="*/ 2454820 w 7467600"/>
              <a:gd name="connsiteY658" fmla="*/ 1248808 h 6858000"/>
              <a:gd name="connsiteX659" fmla="*/ 2492512 w 7467600"/>
              <a:gd name="connsiteY659" fmla="*/ 1302920 h 6858000"/>
              <a:gd name="connsiteX660" fmla="*/ 2081216 w 7467600"/>
              <a:gd name="connsiteY660" fmla="*/ 2527513 h 6858000"/>
              <a:gd name="connsiteX661" fmla="*/ 2081211 w 7467600"/>
              <a:gd name="connsiteY661" fmla="*/ 2528916 h 6858000"/>
              <a:gd name="connsiteX662" fmla="*/ 2199067 w 7467600"/>
              <a:gd name="connsiteY662" fmla="*/ 2884061 h 6858000"/>
              <a:gd name="connsiteX663" fmla="*/ 3192586 w 7467600"/>
              <a:gd name="connsiteY663" fmla="*/ 3411496 h 6858000"/>
              <a:gd name="connsiteX664" fmla="*/ 3182620 w 7467600"/>
              <a:gd name="connsiteY664" fmla="*/ 3483279 h 6858000"/>
              <a:gd name="connsiteX665" fmla="*/ 2435119 w 7467600"/>
              <a:gd name="connsiteY665" fmla="*/ 3080173 h 6858000"/>
              <a:gd name="connsiteX666" fmla="*/ 2410152 w 7467600"/>
              <a:gd name="connsiteY666" fmla="*/ 3063751 h 6858000"/>
              <a:gd name="connsiteX667" fmla="*/ 2408099 w 7467600"/>
              <a:gd name="connsiteY667" fmla="*/ 3064403 h 6858000"/>
              <a:gd name="connsiteX668" fmla="*/ 2407218 w 7467600"/>
              <a:gd name="connsiteY668" fmla="*/ 3070324 h 6858000"/>
              <a:gd name="connsiteX669" fmla="*/ 2380138 w 7467600"/>
              <a:gd name="connsiteY669" fmla="*/ 3099341 h 6858000"/>
              <a:gd name="connsiteX670" fmla="*/ 1765923 w 7467600"/>
              <a:gd name="connsiteY670" fmla="*/ 3581043 h 6858000"/>
              <a:gd name="connsiteX671" fmla="*/ 1702258 w 7467600"/>
              <a:gd name="connsiteY671" fmla="*/ 3612286 h 6858000"/>
              <a:gd name="connsiteX672" fmla="*/ 1538370 w 7467600"/>
              <a:gd name="connsiteY672" fmla="*/ 3811804 h 6858000"/>
              <a:gd name="connsiteX673" fmla="*/ 542867 w 7467600"/>
              <a:gd name="connsiteY673" fmla="*/ 4944092 h 6858000"/>
              <a:gd name="connsiteX674" fmla="*/ 515800 w 7467600"/>
              <a:gd name="connsiteY674" fmla="*/ 4862180 h 6858000"/>
              <a:gd name="connsiteX675" fmla="*/ 909145 w 7467600"/>
              <a:gd name="connsiteY675" fmla="*/ 4199225 h 6858000"/>
              <a:gd name="connsiteX676" fmla="*/ 1214067 w 7467600"/>
              <a:gd name="connsiteY676" fmla="*/ 3908561 h 6858000"/>
              <a:gd name="connsiteX677" fmla="*/ 640967 w 7467600"/>
              <a:gd name="connsiteY677" fmla="*/ 4105601 h 6858000"/>
              <a:gd name="connsiteX678" fmla="*/ 112563 w 7467600"/>
              <a:gd name="connsiteY678" fmla="*/ 4396952 h 6858000"/>
              <a:gd name="connsiteX679" fmla="*/ 0 w 7467600"/>
              <a:gd name="connsiteY679" fmla="*/ 4466006 h 6858000"/>
              <a:gd name="connsiteX680" fmla="*/ 0 w 7467600"/>
              <a:gd name="connsiteY680" fmla="*/ 4233763 h 6858000"/>
              <a:gd name="connsiteX681" fmla="*/ 36881 w 7467600"/>
              <a:gd name="connsiteY681" fmla="*/ 4200118 h 6858000"/>
              <a:gd name="connsiteX682" fmla="*/ 910534 w 7467600"/>
              <a:gd name="connsiteY682" fmla="*/ 3629753 h 6858000"/>
              <a:gd name="connsiteX683" fmla="*/ 1578717 w 7467600"/>
              <a:gd name="connsiteY683" fmla="*/ 3575982 h 6858000"/>
              <a:gd name="connsiteX684" fmla="*/ 2338780 w 7467600"/>
              <a:gd name="connsiteY684" fmla="*/ 3033725 h 6858000"/>
              <a:gd name="connsiteX685" fmla="*/ 1807991 w 7467600"/>
              <a:gd name="connsiteY685" fmla="*/ 2807184 h 6858000"/>
              <a:gd name="connsiteX686" fmla="*/ 1416358 w 7467600"/>
              <a:gd name="connsiteY686" fmla="*/ 3112571 h 6858000"/>
              <a:gd name="connsiteX687" fmla="*/ 939066 w 7467600"/>
              <a:gd name="connsiteY687" fmla="*/ 3378798 h 6858000"/>
              <a:gd name="connsiteX688" fmla="*/ 115099 w 7467600"/>
              <a:gd name="connsiteY688" fmla="*/ 3607650 h 6858000"/>
              <a:gd name="connsiteX689" fmla="*/ 97284 w 7467600"/>
              <a:gd name="connsiteY689" fmla="*/ 3520393 h 6858000"/>
              <a:gd name="connsiteX690" fmla="*/ 922050 w 7467600"/>
              <a:gd name="connsiteY690" fmla="*/ 3074867 h 6858000"/>
              <a:gd name="connsiteX691" fmla="*/ 1405265 w 7467600"/>
              <a:gd name="connsiteY691" fmla="*/ 3016319 h 6858000"/>
              <a:gd name="connsiteX692" fmla="*/ 1407512 w 7467600"/>
              <a:gd name="connsiteY692" fmla="*/ 3018001 h 6858000"/>
              <a:gd name="connsiteX693" fmla="*/ 1726266 w 7467600"/>
              <a:gd name="connsiteY693" fmla="*/ 2777274 h 6858000"/>
              <a:gd name="connsiteX694" fmla="*/ 625390 w 7467600"/>
              <a:gd name="connsiteY694" fmla="*/ 2514541 h 6858000"/>
              <a:gd name="connsiteX695" fmla="*/ 619799 w 7467600"/>
              <a:gd name="connsiteY695" fmla="*/ 2527180 h 6858000"/>
              <a:gd name="connsiteX696" fmla="*/ 310030 w 7467600"/>
              <a:gd name="connsiteY696" fmla="*/ 2771818 h 6858000"/>
              <a:gd name="connsiteX697" fmla="*/ 173877 w 7467600"/>
              <a:gd name="connsiteY697" fmla="*/ 2937056 h 6858000"/>
              <a:gd name="connsiteX698" fmla="*/ 77889 w 7467600"/>
              <a:gd name="connsiteY698" fmla="*/ 3138440 h 6858000"/>
              <a:gd name="connsiteX699" fmla="*/ 0 w 7467600"/>
              <a:gd name="connsiteY699" fmla="*/ 3271395 h 6858000"/>
              <a:gd name="connsiteX700" fmla="*/ 0 w 7467600"/>
              <a:gd name="connsiteY700" fmla="*/ 3153002 h 6858000"/>
              <a:gd name="connsiteX701" fmla="*/ 2386 w 7467600"/>
              <a:gd name="connsiteY701" fmla="*/ 3149203 h 6858000"/>
              <a:gd name="connsiteX702" fmla="*/ 89753 w 7467600"/>
              <a:gd name="connsiteY702" fmla="*/ 2987702 h 6858000"/>
              <a:gd name="connsiteX703" fmla="*/ 76869 w 7467600"/>
              <a:gd name="connsiteY703" fmla="*/ 3005404 h 6858000"/>
              <a:gd name="connsiteX704" fmla="*/ 32049 w 7467600"/>
              <a:gd name="connsiteY704" fmla="*/ 3065814 h 6858000"/>
              <a:gd name="connsiteX705" fmla="*/ 0 w 7467600"/>
              <a:gd name="connsiteY705" fmla="*/ 3108744 h 6858000"/>
              <a:gd name="connsiteX706" fmla="*/ 0 w 7467600"/>
              <a:gd name="connsiteY706" fmla="*/ 3058059 h 6858000"/>
              <a:gd name="connsiteX707" fmla="*/ 7610 w 7467600"/>
              <a:gd name="connsiteY707" fmla="*/ 3047889 h 6858000"/>
              <a:gd name="connsiteX708" fmla="*/ 52419 w 7467600"/>
              <a:gd name="connsiteY708" fmla="*/ 2987479 h 6858000"/>
              <a:gd name="connsiteX709" fmla="*/ 59142 w 7467600"/>
              <a:gd name="connsiteY709" fmla="*/ 2978488 h 6858000"/>
              <a:gd name="connsiteX710" fmla="*/ 0 w 7467600"/>
              <a:gd name="connsiteY710" fmla="*/ 3015334 h 6858000"/>
              <a:gd name="connsiteX711" fmla="*/ 0 w 7467600"/>
              <a:gd name="connsiteY711" fmla="*/ 2914286 h 6858000"/>
              <a:gd name="connsiteX712" fmla="*/ 36383 w 7467600"/>
              <a:gd name="connsiteY712" fmla="*/ 2901128 h 6858000"/>
              <a:gd name="connsiteX713" fmla="*/ 156329 w 7467600"/>
              <a:gd name="connsiteY713" fmla="*/ 2840533 h 6858000"/>
              <a:gd name="connsiteX714" fmla="*/ 358355 w 7467600"/>
              <a:gd name="connsiteY714" fmla="*/ 2620471 h 6858000"/>
              <a:gd name="connsiteX715" fmla="*/ 510577 w 7467600"/>
              <a:gd name="connsiteY715" fmla="*/ 2501244 h 6858000"/>
              <a:gd name="connsiteX716" fmla="*/ 211967 w 7467600"/>
              <a:gd name="connsiteY716" fmla="*/ 2479171 h 6858000"/>
              <a:gd name="connsiteX717" fmla="*/ 0 w 7467600"/>
              <a:gd name="connsiteY717" fmla="*/ 2476398 h 6858000"/>
              <a:gd name="connsiteX718" fmla="*/ 0 w 7467600"/>
              <a:gd name="connsiteY718" fmla="*/ 2389189 h 6858000"/>
              <a:gd name="connsiteX719" fmla="*/ 103062 w 7467600"/>
              <a:gd name="connsiteY719" fmla="*/ 2389518 h 6858000"/>
              <a:gd name="connsiteX720" fmla="*/ 510734 w 7467600"/>
              <a:gd name="connsiteY720" fmla="*/ 2416201 h 6858000"/>
              <a:gd name="connsiteX721" fmla="*/ 279257 w 7467600"/>
              <a:gd name="connsiteY721" fmla="*/ 2092102 h 6858000"/>
              <a:gd name="connsiteX722" fmla="*/ 65265 w 7467600"/>
              <a:gd name="connsiteY722" fmla="*/ 2006049 h 6858000"/>
              <a:gd name="connsiteX723" fmla="*/ 0 w 7467600"/>
              <a:gd name="connsiteY723" fmla="*/ 1982532 h 6858000"/>
              <a:gd name="connsiteX724" fmla="*/ 0 w 7467600"/>
              <a:gd name="connsiteY724" fmla="*/ 1912789 h 6858000"/>
              <a:gd name="connsiteX725" fmla="*/ 97460 w 7467600"/>
              <a:gd name="connsiteY725" fmla="*/ 1953725 h 6858000"/>
              <a:gd name="connsiteX726" fmla="*/ 221272 w 7467600"/>
              <a:gd name="connsiteY726" fmla="*/ 1980766 h 6858000"/>
              <a:gd name="connsiteX727" fmla="*/ 116765 w 7467600"/>
              <a:gd name="connsiteY727" fmla="*/ 1911033 h 6858000"/>
              <a:gd name="connsiteX728" fmla="*/ 16405 w 7467600"/>
              <a:gd name="connsiteY728" fmla="*/ 1803412 h 6858000"/>
              <a:gd name="connsiteX729" fmla="*/ 0 w 7467600"/>
              <a:gd name="connsiteY729" fmla="*/ 1784777 h 6858000"/>
              <a:gd name="connsiteX730" fmla="*/ 0 w 7467600"/>
              <a:gd name="connsiteY730" fmla="*/ 1740082 h 6858000"/>
              <a:gd name="connsiteX731" fmla="*/ 39394 w 7467600"/>
              <a:gd name="connsiteY731" fmla="*/ 1784856 h 6858000"/>
              <a:gd name="connsiteX732" fmla="*/ 135813 w 7467600"/>
              <a:gd name="connsiteY732" fmla="*/ 1888838 h 6858000"/>
              <a:gd name="connsiteX733" fmla="*/ 242575 w 7467600"/>
              <a:gd name="connsiteY733" fmla="*/ 1958841 h 6858000"/>
              <a:gd name="connsiteX734" fmla="*/ 82197 w 7467600"/>
              <a:gd name="connsiteY734" fmla="*/ 1754826 h 6858000"/>
              <a:gd name="connsiteX735" fmla="*/ 0 w 7467600"/>
              <a:gd name="connsiteY735" fmla="*/ 1679650 h 6858000"/>
              <a:gd name="connsiteX736" fmla="*/ 0 w 7467600"/>
              <a:gd name="connsiteY736" fmla="*/ 1602463 h 6858000"/>
              <a:gd name="connsiteX737" fmla="*/ 84689 w 7467600"/>
              <a:gd name="connsiteY737" fmla="*/ 1677442 h 6858000"/>
              <a:gd name="connsiteX738" fmla="*/ 298437 w 7467600"/>
              <a:gd name="connsiteY738" fmla="*/ 1968019 h 6858000"/>
              <a:gd name="connsiteX739" fmla="*/ 227269 w 7467600"/>
              <a:gd name="connsiteY739" fmla="*/ 1114064 h 6858000"/>
              <a:gd name="connsiteX740" fmla="*/ 248003 w 7467600"/>
              <a:gd name="connsiteY740" fmla="*/ 1089613 h 6858000"/>
              <a:gd name="connsiteX741" fmla="*/ 427020 w 7467600"/>
              <a:gd name="connsiteY741" fmla="*/ 1619803 h 6858000"/>
              <a:gd name="connsiteX742" fmla="*/ 340345 w 7467600"/>
              <a:gd name="connsiteY742" fmla="*/ 2027739 h 6858000"/>
              <a:gd name="connsiteX743" fmla="*/ 360865 w 7467600"/>
              <a:gd name="connsiteY743" fmla="*/ 2044827 h 6858000"/>
              <a:gd name="connsiteX744" fmla="*/ 560414 w 7467600"/>
              <a:gd name="connsiteY744" fmla="*/ 2421457 h 6858000"/>
              <a:gd name="connsiteX745" fmla="*/ 1359703 w 7467600"/>
              <a:gd name="connsiteY745" fmla="*/ 2578554 h 6858000"/>
              <a:gd name="connsiteX746" fmla="*/ 1359422 w 7467600"/>
              <a:gd name="connsiteY746" fmla="*/ 2577994 h 6858000"/>
              <a:gd name="connsiteX747" fmla="*/ 828701 w 7467600"/>
              <a:gd name="connsiteY747" fmla="*/ 1839520 h 6858000"/>
              <a:gd name="connsiteX748" fmla="*/ 494427 w 7467600"/>
              <a:gd name="connsiteY748" fmla="*/ 1092333 h 6858000"/>
              <a:gd name="connsiteX749" fmla="*/ 506322 w 7467600"/>
              <a:gd name="connsiteY749" fmla="*/ 1020997 h 6858000"/>
              <a:gd name="connsiteX750" fmla="*/ 4570198 w 7467600"/>
              <a:gd name="connsiteY750" fmla="*/ 978081 h 6858000"/>
              <a:gd name="connsiteX751" fmla="*/ 4523691 w 7467600"/>
              <a:gd name="connsiteY751" fmla="*/ 1127776 h 6858000"/>
              <a:gd name="connsiteX752" fmla="*/ 4509875 w 7467600"/>
              <a:gd name="connsiteY752" fmla="*/ 1167552 h 6858000"/>
              <a:gd name="connsiteX753" fmla="*/ 4478168 w 7467600"/>
              <a:gd name="connsiteY753" fmla="*/ 1260735 h 6858000"/>
              <a:gd name="connsiteX754" fmla="*/ 4409309 w 7467600"/>
              <a:gd name="connsiteY754" fmla="*/ 1666996 h 6858000"/>
              <a:gd name="connsiteX755" fmla="*/ 4370031 w 7467600"/>
              <a:gd name="connsiteY755" fmla="*/ 1955666 h 6858000"/>
              <a:gd name="connsiteX756" fmla="*/ 4570198 w 7467600"/>
              <a:gd name="connsiteY756" fmla="*/ 978081 h 6858000"/>
              <a:gd name="connsiteX757" fmla="*/ 4557898 w 7467600"/>
              <a:gd name="connsiteY757" fmla="*/ 900011 h 6858000"/>
              <a:gd name="connsiteX758" fmla="*/ 4344840 w 7467600"/>
              <a:gd name="connsiteY758" fmla="*/ 1922038 h 6858000"/>
              <a:gd name="connsiteX759" fmla="*/ 4378710 w 7467600"/>
              <a:gd name="connsiteY759" fmla="*/ 1665516 h 6858000"/>
              <a:gd name="connsiteX760" fmla="*/ 4448798 w 7467600"/>
              <a:gd name="connsiteY760" fmla="*/ 1253024 h 6858000"/>
              <a:gd name="connsiteX761" fmla="*/ 4480315 w 7467600"/>
              <a:gd name="connsiteY761" fmla="*/ 1158454 h 6858000"/>
              <a:gd name="connsiteX762" fmla="*/ 4494133 w 7467600"/>
              <a:gd name="connsiteY762" fmla="*/ 1118676 h 6858000"/>
              <a:gd name="connsiteX763" fmla="*/ 4557898 w 7467600"/>
              <a:gd name="connsiteY763" fmla="*/ 900011 h 6858000"/>
              <a:gd name="connsiteX764" fmla="*/ 5870151 w 7467600"/>
              <a:gd name="connsiteY764" fmla="*/ 898890 h 6858000"/>
              <a:gd name="connsiteX765" fmla="*/ 5861335 w 7467600"/>
              <a:gd name="connsiteY765" fmla="*/ 899177 h 6858000"/>
              <a:gd name="connsiteX766" fmla="*/ 5843702 w 7467600"/>
              <a:gd name="connsiteY766" fmla="*/ 899748 h 6858000"/>
              <a:gd name="connsiteX767" fmla="*/ 5651107 w 7467600"/>
              <a:gd name="connsiteY767" fmla="*/ 920306 h 6858000"/>
              <a:gd name="connsiteX768" fmla="*/ 5459407 w 7467600"/>
              <a:gd name="connsiteY768" fmla="*/ 940975 h 6858000"/>
              <a:gd name="connsiteX769" fmla="*/ 5374846 w 7467600"/>
              <a:gd name="connsiteY769" fmla="*/ 941988 h 6858000"/>
              <a:gd name="connsiteX770" fmla="*/ 5256105 w 7467600"/>
              <a:gd name="connsiteY770" fmla="*/ 945632 h 6858000"/>
              <a:gd name="connsiteX771" fmla="*/ 5107071 w 7467600"/>
              <a:gd name="connsiteY771" fmla="*/ 969720 h 6858000"/>
              <a:gd name="connsiteX772" fmla="*/ 4998681 w 7467600"/>
              <a:gd name="connsiteY772" fmla="*/ 988771 h 6858000"/>
              <a:gd name="connsiteX773" fmla="*/ 5870151 w 7467600"/>
              <a:gd name="connsiteY773" fmla="*/ 898890 h 6858000"/>
              <a:gd name="connsiteX774" fmla="*/ 5504425 w 7467600"/>
              <a:gd name="connsiteY774" fmla="*/ 848067 h 6858000"/>
              <a:gd name="connsiteX775" fmla="*/ 4968849 w 7467600"/>
              <a:gd name="connsiteY775" fmla="*/ 962318 h 6858000"/>
              <a:gd name="connsiteX776" fmla="*/ 5104039 w 7467600"/>
              <a:gd name="connsiteY776" fmla="*/ 940634 h 6858000"/>
              <a:gd name="connsiteX777" fmla="*/ 5256311 w 7467600"/>
              <a:gd name="connsiteY777" fmla="*/ 916490 h 6858000"/>
              <a:gd name="connsiteX778" fmla="*/ 5377381 w 7467600"/>
              <a:gd name="connsiteY778" fmla="*/ 912671 h 6858000"/>
              <a:gd name="connsiteX779" fmla="*/ 5460148 w 7467600"/>
              <a:gd name="connsiteY779" fmla="*/ 911442 h 6858000"/>
              <a:gd name="connsiteX780" fmla="*/ 5648971 w 7467600"/>
              <a:gd name="connsiteY780" fmla="*/ 891331 h 6858000"/>
              <a:gd name="connsiteX781" fmla="*/ 5844807 w 7467600"/>
              <a:gd name="connsiteY781" fmla="*/ 870718 h 6858000"/>
              <a:gd name="connsiteX782" fmla="*/ 5862975 w 7467600"/>
              <a:gd name="connsiteY782" fmla="*/ 869756 h 6858000"/>
              <a:gd name="connsiteX783" fmla="*/ 5920887 w 7467600"/>
              <a:gd name="connsiteY783" fmla="*/ 865929 h 6858000"/>
              <a:gd name="connsiteX784" fmla="*/ 5504425 w 7467600"/>
              <a:gd name="connsiteY784" fmla="*/ 848067 h 6858000"/>
              <a:gd name="connsiteX785" fmla="*/ 3607114 w 7467600"/>
              <a:gd name="connsiteY785" fmla="*/ 467441 h 6858000"/>
              <a:gd name="connsiteX786" fmla="*/ 3296242 w 7467600"/>
              <a:gd name="connsiteY786" fmla="*/ 807991 h 6858000"/>
              <a:gd name="connsiteX787" fmla="*/ 3174674 w 7467600"/>
              <a:gd name="connsiteY787" fmla="*/ 919759 h 6858000"/>
              <a:gd name="connsiteX788" fmla="*/ 3042978 w 7467600"/>
              <a:gd name="connsiteY788" fmla="*/ 1054894 h 6858000"/>
              <a:gd name="connsiteX789" fmla="*/ 2968914 w 7467600"/>
              <a:gd name="connsiteY789" fmla="*/ 1133756 h 6858000"/>
              <a:gd name="connsiteX790" fmla="*/ 3103823 w 7467600"/>
              <a:gd name="connsiteY790" fmla="*/ 1026814 h 6858000"/>
              <a:gd name="connsiteX791" fmla="*/ 3607114 w 7467600"/>
              <a:gd name="connsiteY791" fmla="*/ 467441 h 6858000"/>
              <a:gd name="connsiteX792" fmla="*/ 3744487 w 7467600"/>
              <a:gd name="connsiteY792" fmla="*/ 383136 h 6858000"/>
              <a:gd name="connsiteX793" fmla="*/ 3970213 w 7467600"/>
              <a:gd name="connsiteY793" fmla="*/ 995559 h 6858000"/>
              <a:gd name="connsiteX794" fmla="*/ 3744487 w 7467600"/>
              <a:gd name="connsiteY794" fmla="*/ 383136 h 6858000"/>
              <a:gd name="connsiteX795" fmla="*/ 3624562 w 7467600"/>
              <a:gd name="connsiteY795" fmla="*/ 367041 h 6858000"/>
              <a:gd name="connsiteX796" fmla="*/ 3489712 w 7467600"/>
              <a:gd name="connsiteY796" fmla="*/ 485386 h 6858000"/>
              <a:gd name="connsiteX797" fmla="*/ 3182994 w 7467600"/>
              <a:gd name="connsiteY797" fmla="*/ 828265 h 6858000"/>
              <a:gd name="connsiteX798" fmla="*/ 2892114 w 7467600"/>
              <a:gd name="connsiteY798" fmla="*/ 1172635 h 6858000"/>
              <a:gd name="connsiteX799" fmla="*/ 3021459 w 7467600"/>
              <a:gd name="connsiteY799" fmla="*/ 1035385 h 6858000"/>
              <a:gd name="connsiteX800" fmla="*/ 3153873 w 7467600"/>
              <a:gd name="connsiteY800" fmla="*/ 898971 h 6858000"/>
              <a:gd name="connsiteX801" fmla="*/ 3276511 w 7467600"/>
              <a:gd name="connsiteY801" fmla="*/ 786423 h 6858000"/>
              <a:gd name="connsiteX802" fmla="*/ 3584154 w 7467600"/>
              <a:gd name="connsiteY802" fmla="*/ 448218 h 6858000"/>
              <a:gd name="connsiteX803" fmla="*/ 3624562 w 7467600"/>
              <a:gd name="connsiteY803" fmla="*/ 367041 h 6858000"/>
              <a:gd name="connsiteX804" fmla="*/ 3766672 w 7467600"/>
              <a:gd name="connsiteY804" fmla="*/ 359429 h 6858000"/>
              <a:gd name="connsiteX805" fmla="*/ 3996338 w 7467600"/>
              <a:gd name="connsiteY805" fmla="*/ 968237 h 6858000"/>
              <a:gd name="connsiteX806" fmla="*/ 3766672 w 7467600"/>
              <a:gd name="connsiteY806" fmla="*/ 359429 h 6858000"/>
              <a:gd name="connsiteX807" fmla="*/ 5805386 w 7467600"/>
              <a:gd name="connsiteY807" fmla="*/ 239240 h 6858000"/>
              <a:gd name="connsiteX808" fmla="*/ 5736947 w 7467600"/>
              <a:gd name="connsiteY808" fmla="*/ 261367 h 6858000"/>
              <a:gd name="connsiteX809" fmla="*/ 5427012 w 7467600"/>
              <a:gd name="connsiteY809" fmla="*/ 311272 h 6858000"/>
              <a:gd name="connsiteX810" fmla="*/ 5147818 w 7467600"/>
              <a:gd name="connsiteY810" fmla="*/ 322112 h 6858000"/>
              <a:gd name="connsiteX811" fmla="*/ 5060854 w 7467600"/>
              <a:gd name="connsiteY811" fmla="*/ 311882 h 6858000"/>
              <a:gd name="connsiteX812" fmla="*/ 4945989 w 7467600"/>
              <a:gd name="connsiteY812" fmla="*/ 300516 h 6858000"/>
              <a:gd name="connsiteX813" fmla="*/ 5410479 w 7467600"/>
              <a:gd name="connsiteY813" fmla="*/ 348434 h 6858000"/>
              <a:gd name="connsiteX814" fmla="*/ 5805386 w 7467600"/>
              <a:gd name="connsiteY814" fmla="*/ 239240 h 6858000"/>
              <a:gd name="connsiteX815" fmla="*/ 5905192 w 7467600"/>
              <a:gd name="connsiteY815" fmla="*/ 163079 h 6858000"/>
              <a:gd name="connsiteX816" fmla="*/ 5865655 w 7467600"/>
              <a:gd name="connsiteY816" fmla="*/ 171901 h 6858000"/>
              <a:gd name="connsiteX817" fmla="*/ 5259740 w 7467600"/>
              <a:gd name="connsiteY817" fmla="*/ 257013 h 6858000"/>
              <a:gd name="connsiteX818" fmla="*/ 5208466 w 7467600"/>
              <a:gd name="connsiteY818" fmla="*/ 257550 h 6858000"/>
              <a:gd name="connsiteX819" fmla="*/ 4980204 w 7467600"/>
              <a:gd name="connsiteY819" fmla="*/ 271903 h 6858000"/>
              <a:gd name="connsiteX820" fmla="*/ 5068068 w 7467600"/>
              <a:gd name="connsiteY820" fmla="*/ 282244 h 6858000"/>
              <a:gd name="connsiteX821" fmla="*/ 5153231 w 7467600"/>
              <a:gd name="connsiteY821" fmla="*/ 292240 h 6858000"/>
              <a:gd name="connsiteX822" fmla="*/ 5426491 w 7467600"/>
              <a:gd name="connsiteY822" fmla="*/ 281128 h 6858000"/>
              <a:gd name="connsiteX823" fmla="*/ 5731212 w 7467600"/>
              <a:gd name="connsiteY823" fmla="*/ 231951 h 6858000"/>
              <a:gd name="connsiteX824" fmla="*/ 5905192 w 7467600"/>
              <a:gd name="connsiteY824" fmla="*/ 163079 h 6858000"/>
              <a:gd name="connsiteX825" fmla="*/ 5944437 w 7467600"/>
              <a:gd name="connsiteY825" fmla="*/ 113829 h 6858000"/>
              <a:gd name="connsiteX826" fmla="*/ 5825032 w 7467600"/>
              <a:gd name="connsiteY826" fmla="*/ 146405 h 6858000"/>
              <a:gd name="connsiteX827" fmla="*/ 4955599 w 7467600"/>
              <a:gd name="connsiteY827" fmla="*/ 247008 h 6858000"/>
              <a:gd name="connsiteX828" fmla="*/ 5210104 w 7467600"/>
              <a:gd name="connsiteY828" fmla="*/ 228123 h 6858000"/>
              <a:gd name="connsiteX829" fmla="*/ 5261015 w 7467600"/>
              <a:gd name="connsiteY829" fmla="*/ 227087 h 6858000"/>
              <a:gd name="connsiteX830" fmla="*/ 5861181 w 7467600"/>
              <a:gd name="connsiteY830" fmla="*/ 143093 h 6858000"/>
              <a:gd name="connsiteX831" fmla="*/ 5961252 w 7467600"/>
              <a:gd name="connsiteY831" fmla="*/ 114820 h 6858000"/>
              <a:gd name="connsiteX832" fmla="*/ 5944437 w 7467600"/>
              <a:gd name="connsiteY832" fmla="*/ 113829 h 6858000"/>
              <a:gd name="connsiteX833" fmla="*/ 3882765 w 7467600"/>
              <a:gd name="connsiteY833" fmla="*/ 0 h 6858000"/>
              <a:gd name="connsiteX834" fmla="*/ 3995099 w 7467600"/>
              <a:gd name="connsiteY834" fmla="*/ 0 h 6858000"/>
              <a:gd name="connsiteX835" fmla="*/ 4163818 w 7467600"/>
              <a:gd name="connsiteY835" fmla="*/ 234104 h 6858000"/>
              <a:gd name="connsiteX836" fmla="*/ 4172099 w 7467600"/>
              <a:gd name="connsiteY836" fmla="*/ 234207 h 6858000"/>
              <a:gd name="connsiteX837" fmla="*/ 4784282 w 7467600"/>
              <a:gd name="connsiteY837" fmla="*/ 276561 h 6858000"/>
              <a:gd name="connsiteX838" fmla="*/ 4801687 w 7467600"/>
              <a:gd name="connsiteY838" fmla="*/ 267764 h 6858000"/>
              <a:gd name="connsiteX839" fmla="*/ 6082788 w 7467600"/>
              <a:gd name="connsiteY839" fmla="*/ 64119 h 6858000"/>
              <a:gd name="connsiteX840" fmla="*/ 6099442 w 7467600"/>
              <a:gd name="connsiteY840" fmla="*/ 82568 h 6858000"/>
              <a:gd name="connsiteX841" fmla="*/ 4804137 w 7467600"/>
              <a:gd name="connsiteY841" fmla="*/ 320931 h 6858000"/>
              <a:gd name="connsiteX842" fmla="*/ 4227047 w 7467600"/>
              <a:gd name="connsiteY842" fmla="*/ 313415 h 6858000"/>
              <a:gd name="connsiteX843" fmla="*/ 4346041 w 7467600"/>
              <a:gd name="connsiteY843" fmla="*/ 456086 h 6858000"/>
              <a:gd name="connsiteX844" fmla="*/ 4870967 w 7467600"/>
              <a:gd name="connsiteY844" fmla="*/ 963061 h 6858000"/>
              <a:gd name="connsiteX845" fmla="*/ 4889647 w 7467600"/>
              <a:gd name="connsiteY845" fmla="*/ 957147 h 6858000"/>
              <a:gd name="connsiteX846" fmla="*/ 5422504 w 7467600"/>
              <a:gd name="connsiteY846" fmla="*/ 805191 h 6858000"/>
              <a:gd name="connsiteX847" fmla="*/ 6087656 w 7467600"/>
              <a:gd name="connsiteY847" fmla="*/ 826703 h 6858000"/>
              <a:gd name="connsiteX848" fmla="*/ 6058717 w 7467600"/>
              <a:gd name="connsiteY848" fmla="*/ 865992 h 6858000"/>
              <a:gd name="connsiteX849" fmla="*/ 4974153 w 7467600"/>
              <a:gd name="connsiteY849" fmla="*/ 1045456 h 6858000"/>
              <a:gd name="connsiteX850" fmla="*/ 5627835 w 7467600"/>
              <a:gd name="connsiteY850" fmla="*/ 1472077 h 6858000"/>
              <a:gd name="connsiteX851" fmla="*/ 5629817 w 7467600"/>
              <a:gd name="connsiteY851" fmla="*/ 1471412 h 6858000"/>
              <a:gd name="connsiteX852" fmla="*/ 5634124 w 7467600"/>
              <a:gd name="connsiteY852" fmla="*/ 1470572 h 6858000"/>
              <a:gd name="connsiteX853" fmla="*/ 5755832 w 7467600"/>
              <a:gd name="connsiteY853" fmla="*/ 1383886 h 6858000"/>
              <a:gd name="connsiteX854" fmla="*/ 6014186 w 7467600"/>
              <a:gd name="connsiteY854" fmla="*/ 1279799 h 6858000"/>
              <a:gd name="connsiteX855" fmla="*/ 6901619 w 7467600"/>
              <a:gd name="connsiteY855" fmla="*/ 1047874 h 6858000"/>
              <a:gd name="connsiteX856" fmla="*/ 6931566 w 7467600"/>
              <a:gd name="connsiteY856" fmla="*/ 1062034 h 6858000"/>
              <a:gd name="connsiteX857" fmla="*/ 5790982 w 7467600"/>
              <a:gd name="connsiteY857" fmla="*/ 1561380 h 6858000"/>
              <a:gd name="connsiteX858" fmla="*/ 6188971 w 7467600"/>
              <a:gd name="connsiteY858" fmla="*/ 1755168 h 6858000"/>
              <a:gd name="connsiteX859" fmla="*/ 6202446 w 7467600"/>
              <a:gd name="connsiteY859" fmla="*/ 1752268 h 6858000"/>
              <a:gd name="connsiteX860" fmla="*/ 7179560 w 7467600"/>
              <a:gd name="connsiteY860" fmla="*/ 1467551 h 6858000"/>
              <a:gd name="connsiteX861" fmla="*/ 7158730 w 7467600"/>
              <a:gd name="connsiteY861" fmla="*/ 1507835 h 6858000"/>
              <a:gd name="connsiteX862" fmla="*/ 6326959 w 7467600"/>
              <a:gd name="connsiteY862" fmla="*/ 1817686 h 6858000"/>
              <a:gd name="connsiteX863" fmla="*/ 6537433 w 7467600"/>
              <a:gd name="connsiteY863" fmla="*/ 1907790 h 6858000"/>
              <a:gd name="connsiteX864" fmla="*/ 6550221 w 7467600"/>
              <a:gd name="connsiteY864" fmla="*/ 1910729 h 6858000"/>
              <a:gd name="connsiteX865" fmla="*/ 6964438 w 7467600"/>
              <a:gd name="connsiteY865" fmla="*/ 2209505 h 6858000"/>
              <a:gd name="connsiteX866" fmla="*/ 7367862 w 7467600"/>
              <a:gd name="connsiteY866" fmla="*/ 2806833 h 6858000"/>
              <a:gd name="connsiteX867" fmla="*/ 7364329 w 7467600"/>
              <a:gd name="connsiteY867" fmla="*/ 2826907 h 6858000"/>
              <a:gd name="connsiteX868" fmla="*/ 7290545 w 7467600"/>
              <a:gd name="connsiteY868" fmla="*/ 2850663 h 6858000"/>
              <a:gd name="connsiteX869" fmla="*/ 6472036 w 7467600"/>
              <a:gd name="connsiteY869" fmla="*/ 1959003 h 6858000"/>
              <a:gd name="connsiteX870" fmla="*/ 5792897 w 7467600"/>
              <a:gd name="connsiteY870" fmla="*/ 1647747 h 6858000"/>
              <a:gd name="connsiteX871" fmla="*/ 5842751 w 7467600"/>
              <a:gd name="connsiteY871" fmla="*/ 1816112 h 6858000"/>
              <a:gd name="connsiteX872" fmla="*/ 5847424 w 7467600"/>
              <a:gd name="connsiteY872" fmla="*/ 1815776 h 6858000"/>
              <a:gd name="connsiteX873" fmla="*/ 6399821 w 7467600"/>
              <a:gd name="connsiteY873" fmla="*/ 2344799 h 6858000"/>
              <a:gd name="connsiteX874" fmla="*/ 6323232 w 7467600"/>
              <a:gd name="connsiteY874" fmla="*/ 2389634 h 6858000"/>
              <a:gd name="connsiteX875" fmla="*/ 5942958 w 7467600"/>
              <a:gd name="connsiteY875" fmla="*/ 2077708 h 6858000"/>
              <a:gd name="connsiteX876" fmla="*/ 5921559 w 7467600"/>
              <a:gd name="connsiteY876" fmla="*/ 2378596 h 6858000"/>
              <a:gd name="connsiteX877" fmla="*/ 5817651 w 7467600"/>
              <a:gd name="connsiteY877" fmla="*/ 3023919 h 6858000"/>
              <a:gd name="connsiteX878" fmla="*/ 5729634 w 7467600"/>
              <a:gd name="connsiteY878" fmla="*/ 3051849 h 6858000"/>
              <a:gd name="connsiteX879" fmla="*/ 5611018 w 7467600"/>
              <a:gd name="connsiteY879" fmla="*/ 2316769 h 6858000"/>
              <a:gd name="connsiteX880" fmla="*/ 5687608 w 7467600"/>
              <a:gd name="connsiteY880" fmla="*/ 2039972 h 6858000"/>
              <a:gd name="connsiteX881" fmla="*/ 5657554 w 7467600"/>
              <a:gd name="connsiteY881" fmla="*/ 1576445 h 6858000"/>
              <a:gd name="connsiteX882" fmla="*/ 5150475 w 7467600"/>
              <a:gd name="connsiteY882" fmla="*/ 1274012 h 6858000"/>
              <a:gd name="connsiteX883" fmla="*/ 5349142 w 7467600"/>
              <a:gd name="connsiteY883" fmla="*/ 2204405 h 6858000"/>
              <a:gd name="connsiteX884" fmla="*/ 5262214 w 7467600"/>
              <a:gd name="connsiteY884" fmla="*/ 2233836 h 6858000"/>
              <a:gd name="connsiteX885" fmla="*/ 4981539 w 7467600"/>
              <a:gd name="connsiteY885" fmla="*/ 1542201 h 6858000"/>
              <a:gd name="connsiteX886" fmla="*/ 4958461 w 7467600"/>
              <a:gd name="connsiteY886" fmla="*/ 1136957 h 6858000"/>
              <a:gd name="connsiteX887" fmla="*/ 4655015 w 7467600"/>
              <a:gd name="connsiteY887" fmla="*/ 891426 h 6858000"/>
              <a:gd name="connsiteX888" fmla="*/ 4348002 w 7467600"/>
              <a:gd name="connsiteY888" fmla="*/ 2205895 h 6858000"/>
              <a:gd name="connsiteX889" fmla="*/ 4262250 w 7467600"/>
              <a:gd name="connsiteY889" fmla="*/ 2219972 h 6858000"/>
              <a:gd name="connsiteX890" fmla="*/ 4550611 w 7467600"/>
              <a:gd name="connsiteY890" fmla="*/ 817540 h 6858000"/>
              <a:gd name="connsiteX891" fmla="*/ 4564418 w 7467600"/>
              <a:gd name="connsiteY891" fmla="*/ 808293 h 6858000"/>
              <a:gd name="connsiteX892" fmla="*/ 4266388 w 7467600"/>
              <a:gd name="connsiteY892" fmla="*/ 500083 h 6858000"/>
              <a:gd name="connsiteX893" fmla="*/ 4032842 w 7467600"/>
              <a:gd name="connsiteY893" fmla="*/ 211809 h 6858000"/>
              <a:gd name="connsiteX894" fmla="*/ 3882765 w 7467600"/>
              <a:gd name="connsiteY894" fmla="*/ 0 h 6858000"/>
              <a:gd name="connsiteX895" fmla="*/ 3721337 w 7467600"/>
              <a:gd name="connsiteY895" fmla="*/ 0 h 6858000"/>
              <a:gd name="connsiteX896" fmla="*/ 3797544 w 7467600"/>
              <a:gd name="connsiteY896" fmla="*/ 0 h 6858000"/>
              <a:gd name="connsiteX897" fmla="*/ 3775734 w 7467600"/>
              <a:gd name="connsiteY897" fmla="*/ 95131 h 6858000"/>
              <a:gd name="connsiteX898" fmla="*/ 3724807 w 7467600"/>
              <a:gd name="connsiteY898" fmla="*/ 272257 h 6858000"/>
              <a:gd name="connsiteX899" fmla="*/ 3726844 w 7467600"/>
              <a:gd name="connsiteY899" fmla="*/ 282988 h 6858000"/>
              <a:gd name="connsiteX900" fmla="*/ 3742664 w 7467600"/>
              <a:gd name="connsiteY900" fmla="*/ 279918 h 6858000"/>
              <a:gd name="connsiteX901" fmla="*/ 4103910 w 7467600"/>
              <a:gd name="connsiteY901" fmla="*/ 1161917 h 6858000"/>
              <a:gd name="connsiteX902" fmla="*/ 4020269 w 7467600"/>
              <a:gd name="connsiteY902" fmla="*/ 1200406 h 6858000"/>
              <a:gd name="connsiteX903" fmla="*/ 3674882 w 7467600"/>
              <a:gd name="connsiteY903" fmla="*/ 488524 h 6858000"/>
              <a:gd name="connsiteX904" fmla="*/ 3132682 w 7467600"/>
              <a:gd name="connsiteY904" fmla="*/ 1072284 h 6858000"/>
              <a:gd name="connsiteX905" fmla="*/ 2716346 w 7467600"/>
              <a:gd name="connsiteY905" fmla="*/ 1276376 h 6858000"/>
              <a:gd name="connsiteX906" fmla="*/ 2716772 w 7467600"/>
              <a:gd name="connsiteY906" fmla="*/ 1255462 h 6858000"/>
              <a:gd name="connsiteX907" fmla="*/ 3471096 w 7467600"/>
              <a:gd name="connsiteY907" fmla="*/ 437072 h 6858000"/>
              <a:gd name="connsiteX908" fmla="*/ 3639057 w 7467600"/>
              <a:gd name="connsiteY908" fmla="*/ 286334 h 6858000"/>
              <a:gd name="connsiteX909" fmla="*/ 3640309 w 7467600"/>
              <a:gd name="connsiteY909" fmla="*/ 284664 h 6858000"/>
              <a:gd name="connsiteX910" fmla="*/ 3646022 w 7467600"/>
              <a:gd name="connsiteY910" fmla="*/ 276711 h 6858000"/>
              <a:gd name="connsiteX911" fmla="*/ 3707943 w 7467600"/>
              <a:gd name="connsiteY911" fmla="*/ 65958 h 6858000"/>
              <a:gd name="connsiteX912" fmla="*/ 3721337 w 7467600"/>
              <a:gd name="connsiteY912" fmla="*/ 0 h 6858000"/>
              <a:gd name="connsiteX913" fmla="*/ 2867960 w 7467600"/>
              <a:gd name="connsiteY913" fmla="*/ 0 h 6858000"/>
              <a:gd name="connsiteX914" fmla="*/ 2926351 w 7467600"/>
              <a:gd name="connsiteY914" fmla="*/ 0 h 6858000"/>
              <a:gd name="connsiteX915" fmla="*/ 2902823 w 7467600"/>
              <a:gd name="connsiteY915" fmla="*/ 262929 h 6858000"/>
              <a:gd name="connsiteX916" fmla="*/ 2940663 w 7467600"/>
              <a:gd name="connsiteY916" fmla="*/ 140884 h 6858000"/>
              <a:gd name="connsiteX917" fmla="*/ 2947039 w 7467600"/>
              <a:gd name="connsiteY917" fmla="*/ 122524 h 6858000"/>
              <a:gd name="connsiteX918" fmla="*/ 2984316 w 7467600"/>
              <a:gd name="connsiteY918" fmla="*/ 0 h 6858000"/>
              <a:gd name="connsiteX919" fmla="*/ 3016114 w 7467600"/>
              <a:gd name="connsiteY919" fmla="*/ 0 h 6858000"/>
              <a:gd name="connsiteX920" fmla="*/ 2979949 w 7467600"/>
              <a:gd name="connsiteY920" fmla="*/ 119274 h 6858000"/>
              <a:gd name="connsiteX921" fmla="*/ 3023879 w 7467600"/>
              <a:gd name="connsiteY921" fmla="*/ 0 h 6858000"/>
              <a:gd name="connsiteX922" fmla="*/ 3105400 w 7467600"/>
              <a:gd name="connsiteY922" fmla="*/ 0 h 6858000"/>
              <a:gd name="connsiteX923" fmla="*/ 3094669 w 7467600"/>
              <a:gd name="connsiteY923" fmla="*/ 30308 h 6858000"/>
              <a:gd name="connsiteX924" fmla="*/ 2901945 w 7467600"/>
              <a:gd name="connsiteY924" fmla="*/ 466538 h 6858000"/>
              <a:gd name="connsiteX925" fmla="*/ 2815209 w 7467600"/>
              <a:gd name="connsiteY925" fmla="*/ 497361 h 6858000"/>
              <a:gd name="connsiteX926" fmla="*/ 2844845 w 7467600"/>
              <a:gd name="connsiteY926" fmla="*/ 127638 h 6858000"/>
              <a:gd name="connsiteX927" fmla="*/ 2867960 w 7467600"/>
              <a:gd name="connsiteY927" fmla="*/ 0 h 6858000"/>
              <a:gd name="connsiteX928" fmla="*/ 1057230 w 7467600"/>
              <a:gd name="connsiteY928" fmla="*/ 0 h 6858000"/>
              <a:gd name="connsiteX929" fmla="*/ 1111003 w 7467600"/>
              <a:gd name="connsiteY929" fmla="*/ 0 h 6858000"/>
              <a:gd name="connsiteX930" fmla="*/ 1125553 w 7467600"/>
              <a:gd name="connsiteY930" fmla="*/ 52588 h 6858000"/>
              <a:gd name="connsiteX931" fmla="*/ 1304276 w 7467600"/>
              <a:gd name="connsiteY931" fmla="*/ 476275 h 6858000"/>
              <a:gd name="connsiteX932" fmla="*/ 1492066 w 7467600"/>
              <a:gd name="connsiteY932" fmla="*/ 886333 h 6858000"/>
              <a:gd name="connsiteX933" fmla="*/ 1423698 w 7467600"/>
              <a:gd name="connsiteY933" fmla="*/ 710817 h 6858000"/>
              <a:gd name="connsiteX934" fmla="*/ 1357609 w 7467600"/>
              <a:gd name="connsiteY934" fmla="*/ 532892 h 6858000"/>
              <a:gd name="connsiteX935" fmla="*/ 1309550 w 7467600"/>
              <a:gd name="connsiteY935" fmla="*/ 374031 h 6858000"/>
              <a:gd name="connsiteX936" fmla="*/ 1193673 w 7467600"/>
              <a:gd name="connsiteY936" fmla="*/ 49533 h 6858000"/>
              <a:gd name="connsiteX937" fmla="*/ 1164391 w 7467600"/>
              <a:gd name="connsiteY937" fmla="*/ 0 h 6858000"/>
              <a:gd name="connsiteX938" fmla="*/ 1200666 w 7467600"/>
              <a:gd name="connsiteY938" fmla="*/ 0 h 6858000"/>
              <a:gd name="connsiteX939" fmla="*/ 1223408 w 7467600"/>
              <a:gd name="connsiteY939" fmla="*/ 38996 h 6858000"/>
              <a:gd name="connsiteX940" fmla="*/ 1339635 w 7467600"/>
              <a:gd name="connsiteY940" fmla="*/ 365517 h 6858000"/>
              <a:gd name="connsiteX941" fmla="*/ 1387469 w 7467600"/>
              <a:gd name="connsiteY941" fmla="*/ 523079 h 6858000"/>
              <a:gd name="connsiteX942" fmla="*/ 1452685 w 7467600"/>
              <a:gd name="connsiteY942" fmla="*/ 699806 h 6858000"/>
              <a:gd name="connsiteX943" fmla="*/ 1492092 w 7467600"/>
              <a:gd name="connsiteY943" fmla="*/ 800424 h 6858000"/>
              <a:gd name="connsiteX944" fmla="*/ 1455302 w 7467600"/>
              <a:gd name="connsiteY944" fmla="*/ 632913 h 6858000"/>
              <a:gd name="connsiteX945" fmla="*/ 1222336 w 7467600"/>
              <a:gd name="connsiteY945" fmla="*/ 9480 h 6858000"/>
              <a:gd name="connsiteX946" fmla="*/ 1214634 w 7467600"/>
              <a:gd name="connsiteY946" fmla="*/ 0 h 6858000"/>
              <a:gd name="connsiteX947" fmla="*/ 1289827 w 7467600"/>
              <a:gd name="connsiteY947" fmla="*/ 0 h 6858000"/>
              <a:gd name="connsiteX948" fmla="*/ 1321076 w 7467600"/>
              <a:gd name="connsiteY948" fmla="*/ 59722 h 6858000"/>
              <a:gd name="connsiteX949" fmla="*/ 1512579 w 7467600"/>
              <a:gd name="connsiteY949" fmla="*/ 626441 h 6858000"/>
              <a:gd name="connsiteX950" fmla="*/ 1506076 w 7467600"/>
              <a:gd name="connsiteY950" fmla="*/ 1089289 h 6858000"/>
              <a:gd name="connsiteX951" fmla="*/ 1486346 w 7467600"/>
              <a:gd name="connsiteY951" fmla="*/ 1079919 h 6858000"/>
              <a:gd name="connsiteX952" fmla="*/ 1070511 w 7467600"/>
              <a:gd name="connsiteY952" fmla="*/ 48609 h 6858000"/>
              <a:gd name="connsiteX953" fmla="*/ 1057230 w 7467600"/>
              <a:gd name="connsiteY953" fmla="*/ 0 h 6858000"/>
              <a:gd name="connsiteX954" fmla="*/ 43151 w 7467600"/>
              <a:gd name="connsiteY954" fmla="*/ 0 h 6858000"/>
              <a:gd name="connsiteX955" fmla="*/ 95283 w 7467600"/>
              <a:gd name="connsiteY955" fmla="*/ 0 h 6858000"/>
              <a:gd name="connsiteX956" fmla="*/ 300708 w 7467600"/>
              <a:gd name="connsiteY956" fmla="*/ 154571 h 6858000"/>
              <a:gd name="connsiteX957" fmla="*/ 530414 w 7467600"/>
              <a:gd name="connsiteY957" fmla="*/ 354673 h 6858000"/>
              <a:gd name="connsiteX958" fmla="*/ 333785 w 7467600"/>
              <a:gd name="connsiteY958" fmla="*/ 161564 h 6858000"/>
              <a:gd name="connsiteX959" fmla="*/ 147005 w 7467600"/>
              <a:gd name="connsiteY959" fmla="*/ 0 h 6858000"/>
              <a:gd name="connsiteX960" fmla="*/ 272509 w 7467600"/>
              <a:gd name="connsiteY960" fmla="*/ 0 h 6858000"/>
              <a:gd name="connsiteX961" fmla="*/ 326276 w 7467600"/>
              <a:gd name="connsiteY961" fmla="*/ 45847 h 6858000"/>
              <a:gd name="connsiteX962" fmla="*/ 823759 w 7467600"/>
              <a:gd name="connsiteY962" fmla="*/ 574145 h 6858000"/>
              <a:gd name="connsiteX963" fmla="*/ 811254 w 7467600"/>
              <a:gd name="connsiteY963" fmla="*/ 665546 h 6858000"/>
              <a:gd name="connsiteX964" fmla="*/ 154042 w 7467600"/>
              <a:gd name="connsiteY964" fmla="*/ 261522 h 6858000"/>
              <a:gd name="connsiteX965" fmla="*/ 13550 w 7467600"/>
              <a:gd name="connsiteY965" fmla="*/ 158423 h 6858000"/>
              <a:gd name="connsiteX966" fmla="*/ 0 w 7467600"/>
              <a:gd name="connsiteY966" fmla="*/ 146618 h 6858000"/>
              <a:gd name="connsiteX967" fmla="*/ 0 w 7467600"/>
              <a:gd name="connsiteY967" fmla="*/ 59161 h 6858000"/>
              <a:gd name="connsiteX968" fmla="*/ 45427 w 7467600"/>
              <a:gd name="connsiteY968" fmla="*/ 101078 h 6858000"/>
              <a:gd name="connsiteX969" fmla="*/ 630103 w 7467600"/>
              <a:gd name="connsiteY969" fmla="*/ 485885 h 6858000"/>
              <a:gd name="connsiteX970" fmla="*/ 532040 w 7467600"/>
              <a:gd name="connsiteY970" fmla="*/ 399359 h 6858000"/>
              <a:gd name="connsiteX971" fmla="*/ 517618 w 7467600"/>
              <a:gd name="connsiteY971" fmla="*/ 385726 h 6858000"/>
              <a:gd name="connsiteX972" fmla="*/ 285074 w 7467600"/>
              <a:gd name="connsiteY972" fmla="*/ 182755 h 6858000"/>
              <a:gd name="connsiteX973" fmla="*/ 43151 w 7467600"/>
              <a:gd name="connsiteY97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6946849 w 7467600"/>
              <a:gd name="connsiteY81" fmla="*/ 5523271 h 6858000"/>
              <a:gd name="connsiteX82" fmla="*/ 7105827 w 7467600"/>
              <a:gd name="connsiteY82" fmla="*/ 5718700 h 6858000"/>
              <a:gd name="connsiteX83" fmla="*/ 7356878 w 7467600"/>
              <a:gd name="connsiteY83" fmla="*/ 5981332 h 6858000"/>
              <a:gd name="connsiteX84" fmla="*/ 7467600 w 7467600"/>
              <a:gd name="connsiteY84" fmla="*/ 6117703 h 6858000"/>
              <a:gd name="connsiteX85" fmla="*/ 7467600 w 7467600"/>
              <a:gd name="connsiteY85" fmla="*/ 6163634 h 6858000"/>
              <a:gd name="connsiteX86" fmla="*/ 7403637 w 7467600"/>
              <a:gd name="connsiteY86" fmla="*/ 6083957 h 6858000"/>
              <a:gd name="connsiteX87" fmla="*/ 7254615 w 7467600"/>
              <a:gd name="connsiteY87" fmla="*/ 5911918 h 6858000"/>
              <a:gd name="connsiteX88" fmla="*/ 7312589 w 7467600"/>
              <a:gd name="connsiteY88" fmla="*/ 5982309 h 6858000"/>
              <a:gd name="connsiteX89" fmla="*/ 7448321 w 7467600"/>
              <a:gd name="connsiteY89" fmla="*/ 6190991 h 6858000"/>
              <a:gd name="connsiteX90" fmla="*/ 7467600 w 7467600"/>
              <a:gd name="connsiteY90" fmla="*/ 6221686 h 6858000"/>
              <a:gd name="connsiteX91" fmla="*/ 7467600 w 7467600"/>
              <a:gd name="connsiteY91" fmla="*/ 6334256 h 6858000"/>
              <a:gd name="connsiteX92" fmla="*/ 7454976 w 7467600"/>
              <a:gd name="connsiteY92" fmla="*/ 6318297 h 6858000"/>
              <a:gd name="connsiteX93" fmla="*/ 7042773 w 7467600"/>
              <a:gd name="connsiteY93" fmla="*/ 5734011 h 6858000"/>
              <a:gd name="connsiteX94" fmla="*/ 1456157 w 7467600"/>
              <a:gd name="connsiteY94" fmla="*/ 5371404 h 6858000"/>
              <a:gd name="connsiteX95" fmla="*/ 1244432 w 7467600"/>
              <a:gd name="connsiteY95" fmla="*/ 5385601 h 6858000"/>
              <a:gd name="connsiteX96" fmla="*/ 973990 w 7467600"/>
              <a:gd name="connsiteY96" fmla="*/ 5424940 h 6858000"/>
              <a:gd name="connsiteX97" fmla="*/ 1103809 w 7467600"/>
              <a:gd name="connsiteY97" fmla="*/ 5433720 h 6858000"/>
              <a:gd name="connsiteX98" fmla="*/ 1123454 w 7467600"/>
              <a:gd name="connsiteY98" fmla="*/ 5435727 h 6858000"/>
              <a:gd name="connsiteX99" fmla="*/ 1737017 w 7467600"/>
              <a:gd name="connsiteY99" fmla="*/ 5452183 h 6858000"/>
              <a:gd name="connsiteX100" fmla="*/ 1824397 w 7467600"/>
              <a:gd name="connsiteY100" fmla="*/ 5447757 h 6858000"/>
              <a:gd name="connsiteX101" fmla="*/ 2070059 w 7467600"/>
              <a:gd name="connsiteY101" fmla="*/ 5441660 h 6858000"/>
              <a:gd name="connsiteX102" fmla="*/ 1456157 w 7467600"/>
              <a:gd name="connsiteY102" fmla="*/ 5371404 h 6858000"/>
              <a:gd name="connsiteX103" fmla="*/ 4988186 w 7467600"/>
              <a:gd name="connsiteY103" fmla="*/ 5216467 h 6858000"/>
              <a:gd name="connsiteX104" fmla="*/ 4777334 w 7467600"/>
              <a:gd name="connsiteY104" fmla="*/ 5406072 h 6858000"/>
              <a:gd name="connsiteX105" fmla="*/ 4718341 w 7467600"/>
              <a:gd name="connsiteY105" fmla="*/ 5468043 h 6858000"/>
              <a:gd name="connsiteX106" fmla="*/ 4604655 w 7467600"/>
              <a:gd name="connsiteY106" fmla="*/ 5583434 h 6858000"/>
              <a:gd name="connsiteX107" fmla="*/ 4565074 w 7467600"/>
              <a:gd name="connsiteY107" fmla="*/ 5618550 h 6858000"/>
              <a:gd name="connsiteX108" fmla="*/ 4988186 w 7467600"/>
              <a:gd name="connsiteY108" fmla="*/ 5216467 h 6858000"/>
              <a:gd name="connsiteX109" fmla="*/ 4978032 w 7467600"/>
              <a:gd name="connsiteY109" fmla="*/ 5183809 h 6858000"/>
              <a:gd name="connsiteX110" fmla="*/ 4463413 w 7467600"/>
              <a:gd name="connsiteY110" fmla="*/ 5615162 h 6858000"/>
              <a:gd name="connsiteX111" fmla="*/ 4358134 w 7467600"/>
              <a:gd name="connsiteY111" fmla="*/ 5742791 h 6858000"/>
              <a:gd name="connsiteX112" fmla="*/ 4376219 w 7467600"/>
              <a:gd name="connsiteY112" fmla="*/ 5729027 h 6858000"/>
              <a:gd name="connsiteX113" fmla="*/ 4582340 w 7467600"/>
              <a:gd name="connsiteY113" fmla="*/ 5561037 h 6858000"/>
              <a:gd name="connsiteX114" fmla="*/ 4694684 w 7467600"/>
              <a:gd name="connsiteY114" fmla="*/ 5447098 h 6858000"/>
              <a:gd name="connsiteX115" fmla="*/ 4754123 w 7467600"/>
              <a:gd name="connsiteY115" fmla="*/ 5384643 h 6858000"/>
              <a:gd name="connsiteX116" fmla="*/ 4978032 w 7467600"/>
              <a:gd name="connsiteY116" fmla="*/ 5183809 h 6858000"/>
              <a:gd name="connsiteX117" fmla="*/ 1903353 w 7467600"/>
              <a:gd name="connsiteY117" fmla="*/ 5044827 h 6858000"/>
              <a:gd name="connsiteX118" fmla="*/ 1936931 w 7467600"/>
              <a:gd name="connsiteY118" fmla="*/ 5093954 h 6858000"/>
              <a:gd name="connsiteX119" fmla="*/ 2195868 w 7467600"/>
              <a:gd name="connsiteY119" fmla="*/ 5396574 h 6858000"/>
              <a:gd name="connsiteX120" fmla="*/ 2088852 w 7467600"/>
              <a:gd name="connsiteY120" fmla="*/ 5166123 h 6858000"/>
              <a:gd name="connsiteX121" fmla="*/ 1958241 w 7467600"/>
              <a:gd name="connsiteY121" fmla="*/ 5067955 h 6858000"/>
              <a:gd name="connsiteX122" fmla="*/ 1903353 w 7467600"/>
              <a:gd name="connsiteY122" fmla="*/ 5044827 h 6858000"/>
              <a:gd name="connsiteX123" fmla="*/ 1979378 w 7467600"/>
              <a:gd name="connsiteY123" fmla="*/ 4769504 h 6858000"/>
              <a:gd name="connsiteX124" fmla="*/ 2882120 w 7467600"/>
              <a:gd name="connsiteY124" fmla="*/ 5064547 h 6858000"/>
              <a:gd name="connsiteX125" fmla="*/ 2793103 w 7467600"/>
              <a:gd name="connsiteY125" fmla="*/ 5039699 h 6858000"/>
              <a:gd name="connsiteX126" fmla="*/ 2770041 w 7467600"/>
              <a:gd name="connsiteY126" fmla="*/ 5033634 h 6858000"/>
              <a:gd name="connsiteX127" fmla="*/ 1979378 w 7467600"/>
              <a:gd name="connsiteY127" fmla="*/ 4769504 h 6858000"/>
              <a:gd name="connsiteX128" fmla="*/ 1927410 w 7467600"/>
              <a:gd name="connsiteY128" fmla="*/ 4716164 h 6858000"/>
              <a:gd name="connsiteX129" fmla="*/ 1959587 w 7467600"/>
              <a:gd name="connsiteY129" fmla="*/ 4728849 h 6858000"/>
              <a:gd name="connsiteX130" fmla="*/ 2777707 w 7467600"/>
              <a:gd name="connsiteY130" fmla="*/ 5003991 h 6858000"/>
              <a:gd name="connsiteX131" fmla="*/ 2800768 w 7467600"/>
              <a:gd name="connsiteY131" fmla="*/ 5010056 h 6858000"/>
              <a:gd name="connsiteX132" fmla="*/ 2879408 w 7467600"/>
              <a:gd name="connsiteY132" fmla="*/ 5031590 h 6858000"/>
              <a:gd name="connsiteX133" fmla="*/ 2862295 w 7467600"/>
              <a:gd name="connsiteY133" fmla="*/ 5022958 h 6858000"/>
              <a:gd name="connsiteX134" fmla="*/ 2813343 w 7467600"/>
              <a:gd name="connsiteY134" fmla="*/ 4998369 h 6858000"/>
              <a:gd name="connsiteX135" fmla="*/ 2646245 w 7467600"/>
              <a:gd name="connsiteY135" fmla="*/ 4930999 h 6858000"/>
              <a:gd name="connsiteX136" fmla="*/ 1999243 w 7467600"/>
              <a:gd name="connsiteY136" fmla="*/ 4730524 h 6858000"/>
              <a:gd name="connsiteX137" fmla="*/ 1979527 w 7467600"/>
              <a:gd name="connsiteY137" fmla="*/ 4726651 h 6858000"/>
              <a:gd name="connsiteX138" fmla="*/ 1927410 w 7467600"/>
              <a:gd name="connsiteY138" fmla="*/ 4716164 h 6858000"/>
              <a:gd name="connsiteX139" fmla="*/ 1997014 w 7467600"/>
              <a:gd name="connsiteY139" fmla="*/ 4698007 h 6858000"/>
              <a:gd name="connsiteX140" fmla="*/ 2005458 w 7467600"/>
              <a:gd name="connsiteY140" fmla="*/ 4699540 h 6858000"/>
              <a:gd name="connsiteX141" fmla="*/ 2657186 w 7467600"/>
              <a:gd name="connsiteY141" fmla="*/ 4901687 h 6858000"/>
              <a:gd name="connsiteX142" fmla="*/ 2826662 w 7467600"/>
              <a:gd name="connsiteY142" fmla="*/ 4970362 h 6858000"/>
              <a:gd name="connsiteX143" fmla="*/ 2876100 w 7467600"/>
              <a:gd name="connsiteY143" fmla="*/ 4995397 h 6858000"/>
              <a:gd name="connsiteX144" fmla="*/ 3042600 w 7467600"/>
              <a:gd name="connsiteY144" fmla="*/ 5059532 h 6858000"/>
              <a:gd name="connsiteX145" fmla="*/ 1997014 w 7467600"/>
              <a:gd name="connsiteY145" fmla="*/ 4698007 h 6858000"/>
              <a:gd name="connsiteX146" fmla="*/ 2305292 w 7467600"/>
              <a:gd name="connsiteY146" fmla="*/ 4219492 h 6858000"/>
              <a:gd name="connsiteX147" fmla="*/ 3360922 w 7467600"/>
              <a:gd name="connsiteY147" fmla="*/ 4529373 h 6858000"/>
              <a:gd name="connsiteX148" fmla="*/ 3492420 w 7467600"/>
              <a:gd name="connsiteY148" fmla="*/ 4510145 h 6858000"/>
              <a:gd name="connsiteX149" fmla="*/ 3364086 w 7467600"/>
              <a:gd name="connsiteY149" fmla="*/ 4480340 h 6858000"/>
              <a:gd name="connsiteX150" fmla="*/ 3225818 w 7467600"/>
              <a:gd name="connsiteY150" fmla="*/ 4411822 h 6858000"/>
              <a:gd name="connsiteX151" fmla="*/ 3129696 w 7467600"/>
              <a:gd name="connsiteY151" fmla="*/ 4360704 h 6858000"/>
              <a:gd name="connsiteX152" fmla="*/ 2814545 w 7467600"/>
              <a:gd name="connsiteY152" fmla="*/ 4282955 h 6858000"/>
              <a:gd name="connsiteX153" fmla="*/ 2305292 w 7467600"/>
              <a:gd name="connsiteY153" fmla="*/ 4219492 h 6858000"/>
              <a:gd name="connsiteX154" fmla="*/ 2626982 w 7467600"/>
              <a:gd name="connsiteY154" fmla="*/ 4206450 h 6858000"/>
              <a:gd name="connsiteX155" fmla="*/ 2490617 w 7467600"/>
              <a:gd name="connsiteY155" fmla="*/ 4206951 h 6858000"/>
              <a:gd name="connsiteX156" fmla="*/ 2819869 w 7467600"/>
              <a:gd name="connsiteY156" fmla="*/ 4252936 h 6858000"/>
              <a:gd name="connsiteX157" fmla="*/ 3143018 w 7467600"/>
              <a:gd name="connsiteY157" fmla="*/ 4332698 h 6858000"/>
              <a:gd name="connsiteX158" fmla="*/ 3241520 w 7467600"/>
              <a:gd name="connsiteY158" fmla="*/ 4385112 h 6858000"/>
              <a:gd name="connsiteX159" fmla="*/ 3374575 w 7467600"/>
              <a:gd name="connsiteY159" fmla="*/ 4451517 h 6858000"/>
              <a:gd name="connsiteX160" fmla="*/ 3505221 w 7467600"/>
              <a:gd name="connsiteY160" fmla="*/ 4480757 h 6858000"/>
              <a:gd name="connsiteX161" fmla="*/ 2626982 w 7467600"/>
              <a:gd name="connsiteY161" fmla="*/ 4206450 h 6858000"/>
              <a:gd name="connsiteX162" fmla="*/ 1310106 w 7467600"/>
              <a:gd name="connsiteY162" fmla="*/ 3943217 h 6858000"/>
              <a:gd name="connsiteX163" fmla="*/ 854994 w 7467600"/>
              <a:gd name="connsiteY163" fmla="*/ 4399136 h 6858000"/>
              <a:gd name="connsiteX164" fmla="*/ 742462 w 7467600"/>
              <a:gd name="connsiteY164" fmla="*/ 4594648 h 6858000"/>
              <a:gd name="connsiteX165" fmla="*/ 820602 w 7467600"/>
              <a:gd name="connsiteY165" fmla="*/ 4485915 h 6858000"/>
              <a:gd name="connsiteX166" fmla="*/ 878295 w 7467600"/>
              <a:gd name="connsiteY166" fmla="*/ 4403594 h 6858000"/>
              <a:gd name="connsiteX167" fmla="*/ 1240607 w 7467600"/>
              <a:gd name="connsiteY167" fmla="*/ 4010401 h 6858000"/>
              <a:gd name="connsiteX168" fmla="*/ 1310106 w 7467600"/>
              <a:gd name="connsiteY168" fmla="*/ 3943217 h 6858000"/>
              <a:gd name="connsiteX169" fmla="*/ 1423113 w 7467600"/>
              <a:gd name="connsiteY169" fmla="*/ 3874565 h 6858000"/>
              <a:gd name="connsiteX170" fmla="*/ 1260565 w 7467600"/>
              <a:gd name="connsiteY170" fmla="*/ 4031982 h 6858000"/>
              <a:gd name="connsiteX171" fmla="*/ 901900 w 7467600"/>
              <a:gd name="connsiteY171" fmla="*/ 4421236 h 6858000"/>
              <a:gd name="connsiteX172" fmla="*/ 845044 w 7467600"/>
              <a:gd name="connsiteY172" fmla="*/ 4502436 h 6858000"/>
              <a:gd name="connsiteX173" fmla="*/ 685926 w 7467600"/>
              <a:gd name="connsiteY173" fmla="*/ 4703069 h 6858000"/>
              <a:gd name="connsiteX174" fmla="*/ 684248 w 7467600"/>
              <a:gd name="connsiteY174" fmla="*/ 4706721 h 6858000"/>
              <a:gd name="connsiteX175" fmla="*/ 1423113 w 7467600"/>
              <a:gd name="connsiteY175" fmla="*/ 3874565 h 6858000"/>
              <a:gd name="connsiteX176" fmla="*/ 3316479 w 7467600"/>
              <a:gd name="connsiteY176" fmla="*/ 3872136 h 6858000"/>
              <a:gd name="connsiteX177" fmla="*/ 3546806 w 7467600"/>
              <a:gd name="connsiteY177" fmla="*/ 4356139 h 6858000"/>
              <a:gd name="connsiteX178" fmla="*/ 3364433 w 7467600"/>
              <a:gd name="connsiteY178" fmla="*/ 3953121 h 6858000"/>
              <a:gd name="connsiteX179" fmla="*/ 3316479 w 7467600"/>
              <a:gd name="connsiteY179" fmla="*/ 3872136 h 6858000"/>
              <a:gd name="connsiteX180" fmla="*/ 3291335 w 7467600"/>
              <a:gd name="connsiteY180" fmla="*/ 3767420 h 6858000"/>
              <a:gd name="connsiteX181" fmla="*/ 3390805 w 7467600"/>
              <a:gd name="connsiteY181" fmla="*/ 3937163 h 6858000"/>
              <a:gd name="connsiteX182" fmla="*/ 3579062 w 7467600"/>
              <a:gd name="connsiteY182" fmla="*/ 4359040 h 6858000"/>
              <a:gd name="connsiteX183" fmla="*/ 3467355 w 7467600"/>
              <a:gd name="connsiteY183" fmla="*/ 3988130 h 6858000"/>
              <a:gd name="connsiteX184" fmla="*/ 3310753 w 7467600"/>
              <a:gd name="connsiteY184" fmla="*/ 3787140 h 6858000"/>
              <a:gd name="connsiteX185" fmla="*/ 3291335 w 7467600"/>
              <a:gd name="connsiteY185" fmla="*/ 3767420 h 6858000"/>
              <a:gd name="connsiteX186" fmla="*/ 1635889 w 7467600"/>
              <a:gd name="connsiteY186" fmla="*/ 3709494 h 6858000"/>
              <a:gd name="connsiteX187" fmla="*/ 1634800 w 7467600"/>
              <a:gd name="connsiteY187" fmla="*/ 3731111 h 6858000"/>
              <a:gd name="connsiteX188" fmla="*/ 1635889 w 7467600"/>
              <a:gd name="connsiteY188" fmla="*/ 3709494 h 6858000"/>
              <a:gd name="connsiteX189" fmla="*/ 1510397 w 7467600"/>
              <a:gd name="connsiteY189" fmla="*/ 3684705 h 6858000"/>
              <a:gd name="connsiteX190" fmla="*/ 1146550 w 7467600"/>
              <a:gd name="connsiteY190" fmla="*/ 3802012 h 6858000"/>
              <a:gd name="connsiteX191" fmla="*/ 698834 w 7467600"/>
              <a:gd name="connsiteY191" fmla="*/ 3952272 h 6858000"/>
              <a:gd name="connsiteX192" fmla="*/ 34256 w 7467600"/>
              <a:gd name="connsiteY192" fmla="*/ 4347603 h 6858000"/>
              <a:gd name="connsiteX193" fmla="*/ 527241 w 7467600"/>
              <a:gd name="connsiteY193" fmla="*/ 4065078 h 6858000"/>
              <a:gd name="connsiteX194" fmla="*/ 1510397 w 7467600"/>
              <a:gd name="connsiteY194" fmla="*/ 3684705 h 6858000"/>
              <a:gd name="connsiteX195" fmla="*/ 1313114 w 7467600"/>
              <a:gd name="connsiteY195" fmla="*/ 3655216 h 6858000"/>
              <a:gd name="connsiteX196" fmla="*/ 1109304 w 7467600"/>
              <a:gd name="connsiteY196" fmla="*/ 3669030 h 6858000"/>
              <a:gd name="connsiteX197" fmla="*/ 8129 w 7467600"/>
              <a:gd name="connsiteY197" fmla="*/ 4330519 h 6858000"/>
              <a:gd name="connsiteX198" fmla="*/ 687572 w 7467600"/>
              <a:gd name="connsiteY198" fmla="*/ 3925629 h 6858000"/>
              <a:gd name="connsiteX199" fmla="*/ 1138365 w 7467600"/>
              <a:gd name="connsiteY199" fmla="*/ 3774515 h 6858000"/>
              <a:gd name="connsiteX200" fmla="*/ 1505579 w 7467600"/>
              <a:gd name="connsiteY200" fmla="*/ 3655526 h 6858000"/>
              <a:gd name="connsiteX201" fmla="*/ 1313114 w 7467600"/>
              <a:gd name="connsiteY201" fmla="*/ 3655216 h 6858000"/>
              <a:gd name="connsiteX202" fmla="*/ 3655073 w 7467600"/>
              <a:gd name="connsiteY202" fmla="*/ 3650884 h 6858000"/>
              <a:gd name="connsiteX203" fmla="*/ 3989938 w 7467600"/>
              <a:gd name="connsiteY203" fmla="*/ 3991685 h 6858000"/>
              <a:gd name="connsiteX204" fmla="*/ 4393907 w 7467600"/>
              <a:gd name="connsiteY204" fmla="*/ 4261258 h 6858000"/>
              <a:gd name="connsiteX205" fmla="*/ 4648051 w 7467600"/>
              <a:gd name="connsiteY205" fmla="*/ 4374051 h 6858000"/>
              <a:gd name="connsiteX206" fmla="*/ 4383389 w 7467600"/>
              <a:gd name="connsiteY206" fmla="*/ 4184369 h 6858000"/>
              <a:gd name="connsiteX207" fmla="*/ 4165508 w 7467600"/>
              <a:gd name="connsiteY207" fmla="*/ 4035196 h 6858000"/>
              <a:gd name="connsiteX208" fmla="*/ 4068162 w 7467600"/>
              <a:gd name="connsiteY208" fmla="*/ 3953394 h 6858000"/>
              <a:gd name="connsiteX209" fmla="*/ 3981416 w 7467600"/>
              <a:gd name="connsiteY209" fmla="*/ 3880482 h 6858000"/>
              <a:gd name="connsiteX210" fmla="*/ 3800147 w 7467600"/>
              <a:gd name="connsiteY210" fmla="*/ 3749872 h 6858000"/>
              <a:gd name="connsiteX211" fmla="*/ 3655073 w 7467600"/>
              <a:gd name="connsiteY211" fmla="*/ 3650884 h 6858000"/>
              <a:gd name="connsiteX212" fmla="*/ 3670252 w 7467600"/>
              <a:gd name="connsiteY212" fmla="*/ 3622798 h 6858000"/>
              <a:gd name="connsiteX213" fmla="*/ 3817258 w 7467600"/>
              <a:gd name="connsiteY213" fmla="*/ 3723577 h 6858000"/>
              <a:gd name="connsiteX214" fmla="*/ 4000461 w 7467600"/>
              <a:gd name="connsiteY214" fmla="*/ 3855966 h 6858000"/>
              <a:gd name="connsiteX215" fmla="*/ 4088180 w 7467600"/>
              <a:gd name="connsiteY215" fmla="*/ 3929774 h 6858000"/>
              <a:gd name="connsiteX216" fmla="*/ 4184555 w 7467600"/>
              <a:gd name="connsiteY216" fmla="*/ 4010683 h 6858000"/>
              <a:gd name="connsiteX217" fmla="*/ 4399563 w 7467600"/>
              <a:gd name="connsiteY217" fmla="*/ 4158106 h 6858000"/>
              <a:gd name="connsiteX218" fmla="*/ 4684469 w 7467600"/>
              <a:gd name="connsiteY218" fmla="*/ 4364680 h 6858000"/>
              <a:gd name="connsiteX219" fmla="*/ 4690271 w 7467600"/>
              <a:gd name="connsiteY219" fmla="*/ 4370034 h 6858000"/>
              <a:gd name="connsiteX220" fmla="*/ 4136093 w 7467600"/>
              <a:gd name="connsiteY220" fmla="*/ 3858466 h 6858000"/>
              <a:gd name="connsiteX221" fmla="*/ 3670252 w 7467600"/>
              <a:gd name="connsiteY221" fmla="*/ 3622798 h 6858000"/>
              <a:gd name="connsiteX222" fmla="*/ 4440129 w 7467600"/>
              <a:gd name="connsiteY222" fmla="*/ 3448571 h 6858000"/>
              <a:gd name="connsiteX223" fmla="*/ 4856525 w 7467600"/>
              <a:gd name="connsiteY223" fmla="*/ 3915351 h 6858000"/>
              <a:gd name="connsiteX224" fmla="*/ 5059055 w 7467600"/>
              <a:gd name="connsiteY224" fmla="*/ 4108918 h 6858000"/>
              <a:gd name="connsiteX225" fmla="*/ 5290070 w 7467600"/>
              <a:gd name="connsiteY225" fmla="*/ 4263619 h 6858000"/>
              <a:gd name="connsiteX226" fmla="*/ 4834991 w 7467600"/>
              <a:gd name="connsiteY226" fmla="*/ 3830985 h 6858000"/>
              <a:gd name="connsiteX227" fmla="*/ 4440129 w 7467600"/>
              <a:gd name="connsiteY227" fmla="*/ 3448571 h 6858000"/>
              <a:gd name="connsiteX228" fmla="*/ 4441737 w 7467600"/>
              <a:gd name="connsiteY228" fmla="*/ 3399734 h 6858000"/>
              <a:gd name="connsiteX229" fmla="*/ 4431236 w 7467600"/>
              <a:gd name="connsiteY229" fmla="*/ 3400954 h 6858000"/>
              <a:gd name="connsiteX230" fmla="*/ 4557150 w 7467600"/>
              <a:gd name="connsiteY230" fmla="*/ 3510023 h 6858000"/>
              <a:gd name="connsiteX231" fmla="*/ 4856936 w 7467600"/>
              <a:gd name="connsiteY231" fmla="*/ 3809146 h 6858000"/>
              <a:gd name="connsiteX232" fmla="*/ 5111996 w 7467600"/>
              <a:gd name="connsiteY232" fmla="*/ 4065759 h 6858000"/>
              <a:gd name="connsiteX233" fmla="*/ 5388878 w 7467600"/>
              <a:gd name="connsiteY233" fmla="*/ 4300185 h 6858000"/>
              <a:gd name="connsiteX234" fmla="*/ 5425556 w 7467600"/>
              <a:gd name="connsiteY234" fmla="*/ 4308967 h 6858000"/>
              <a:gd name="connsiteX235" fmla="*/ 4943646 w 7467600"/>
              <a:gd name="connsiteY235" fmla="*/ 3822916 h 6858000"/>
              <a:gd name="connsiteX236" fmla="*/ 4594837 w 7467600"/>
              <a:gd name="connsiteY236" fmla="*/ 3532274 h 6858000"/>
              <a:gd name="connsiteX237" fmla="*/ 4441737 w 7467600"/>
              <a:gd name="connsiteY237" fmla="*/ 3399734 h 6858000"/>
              <a:gd name="connsiteX238" fmla="*/ 5425834 w 7467600"/>
              <a:gd name="connsiteY238" fmla="*/ 3162785 h 6858000"/>
              <a:gd name="connsiteX239" fmla="*/ 5401644 w 7467600"/>
              <a:gd name="connsiteY239" fmla="*/ 3617847 h 6858000"/>
              <a:gd name="connsiteX240" fmla="*/ 5467256 w 7467600"/>
              <a:gd name="connsiteY240" fmla="*/ 4175494 h 6858000"/>
              <a:gd name="connsiteX241" fmla="*/ 5448069 w 7467600"/>
              <a:gd name="connsiteY241" fmla="*/ 3567554 h 6858000"/>
              <a:gd name="connsiteX242" fmla="*/ 5425834 w 7467600"/>
              <a:gd name="connsiteY242" fmla="*/ 3162785 h 6858000"/>
              <a:gd name="connsiteX243" fmla="*/ 1318687 w 7467600"/>
              <a:gd name="connsiteY243" fmla="*/ 3113840 h 6858000"/>
              <a:gd name="connsiteX244" fmla="*/ 1066793 w 7467600"/>
              <a:gd name="connsiteY244" fmla="*/ 3212171 h 6858000"/>
              <a:gd name="connsiteX245" fmla="*/ 993319 w 7467600"/>
              <a:gd name="connsiteY245" fmla="*/ 3247648 h 6858000"/>
              <a:gd name="connsiteX246" fmla="*/ 853081 w 7467600"/>
              <a:gd name="connsiteY246" fmla="*/ 3312410 h 6858000"/>
              <a:gd name="connsiteX247" fmla="*/ 805957 w 7467600"/>
              <a:gd name="connsiteY247" fmla="*/ 3330443 h 6858000"/>
              <a:gd name="connsiteX248" fmla="*/ 1318687 w 7467600"/>
              <a:gd name="connsiteY248" fmla="*/ 3113840 h 6858000"/>
              <a:gd name="connsiteX249" fmla="*/ 5453702 w 7467600"/>
              <a:gd name="connsiteY249" fmla="*/ 3090882 h 6858000"/>
              <a:gd name="connsiteX250" fmla="*/ 5480135 w 7467600"/>
              <a:gd name="connsiteY250" fmla="*/ 3565802 h 6858000"/>
              <a:gd name="connsiteX251" fmla="*/ 5499023 w 7467600"/>
              <a:gd name="connsiteY251" fmla="*/ 4166310 h 6858000"/>
              <a:gd name="connsiteX252" fmla="*/ 5547022 w 7467600"/>
              <a:gd name="connsiteY252" fmla="*/ 3607838 h 6858000"/>
              <a:gd name="connsiteX253" fmla="*/ 5515964 w 7467600"/>
              <a:gd name="connsiteY253" fmla="*/ 3378541 h 6858000"/>
              <a:gd name="connsiteX254" fmla="*/ 5453702 w 7467600"/>
              <a:gd name="connsiteY254" fmla="*/ 3090882 h 6858000"/>
              <a:gd name="connsiteX255" fmla="*/ 1238695 w 7467600"/>
              <a:gd name="connsiteY255" fmla="*/ 3076820 h 6858000"/>
              <a:gd name="connsiteX256" fmla="*/ 716371 w 7467600"/>
              <a:gd name="connsiteY256" fmla="*/ 3293249 h 6858000"/>
              <a:gd name="connsiteX257" fmla="*/ 579522 w 7467600"/>
              <a:gd name="connsiteY257" fmla="*/ 3371759 h 6858000"/>
              <a:gd name="connsiteX258" fmla="*/ 600288 w 7467600"/>
              <a:gd name="connsiteY258" fmla="*/ 3365555 h 6858000"/>
              <a:gd name="connsiteX259" fmla="*/ 840692 w 7467600"/>
              <a:gd name="connsiteY259" fmla="*/ 3284921 h 6858000"/>
              <a:gd name="connsiteX260" fmla="*/ 979248 w 7467600"/>
              <a:gd name="connsiteY260" fmla="*/ 3221003 h 6858000"/>
              <a:gd name="connsiteX261" fmla="*/ 1053282 w 7467600"/>
              <a:gd name="connsiteY261" fmla="*/ 3185247 h 6858000"/>
              <a:gd name="connsiteX262" fmla="*/ 1320603 w 7467600"/>
              <a:gd name="connsiteY262" fmla="*/ 3081281 h 6858000"/>
              <a:gd name="connsiteX263" fmla="*/ 1238695 w 7467600"/>
              <a:gd name="connsiteY263" fmla="*/ 3076820 h 6858000"/>
              <a:gd name="connsiteX264" fmla="*/ 5425627 w 7467600"/>
              <a:gd name="connsiteY264" fmla="*/ 2954192 h 6858000"/>
              <a:gd name="connsiteX265" fmla="*/ 5470770 w 7467600"/>
              <a:gd name="connsiteY265" fmla="*/ 3005435 h 6858000"/>
              <a:gd name="connsiteX266" fmla="*/ 5519779 w 7467600"/>
              <a:gd name="connsiteY266" fmla="*/ 4359223 h 6858000"/>
              <a:gd name="connsiteX267" fmla="*/ 5520293 w 7467600"/>
              <a:gd name="connsiteY267" fmla="*/ 4360602 h 6858000"/>
              <a:gd name="connsiteX268" fmla="*/ 5767221 w 7467600"/>
              <a:gd name="connsiteY268" fmla="*/ 4665564 h 6858000"/>
              <a:gd name="connsiteX269" fmla="*/ 6937169 w 7467600"/>
              <a:gd name="connsiteY269" fmla="*/ 4815941 h 6858000"/>
              <a:gd name="connsiteX270" fmla="*/ 6953922 w 7467600"/>
              <a:gd name="connsiteY270" fmla="*/ 4890068 h 6858000"/>
              <a:gd name="connsiteX271" fmla="*/ 6071359 w 7467600"/>
              <a:gd name="connsiteY271" fmla="*/ 4770770 h 6858000"/>
              <a:gd name="connsiteX272" fmla="*/ 6038839 w 7467600"/>
              <a:gd name="connsiteY272" fmla="*/ 4764474 h 6858000"/>
              <a:gd name="connsiteX273" fmla="*/ 6038706 w 7467600"/>
              <a:gd name="connsiteY273" fmla="*/ 4763847 h 6858000"/>
              <a:gd name="connsiteX274" fmla="*/ 6037784 w 7467600"/>
              <a:gd name="connsiteY274" fmla="*/ 4764270 h 6858000"/>
              <a:gd name="connsiteX275" fmla="*/ 6038839 w 7467600"/>
              <a:gd name="connsiteY275" fmla="*/ 4764474 h 6858000"/>
              <a:gd name="connsiteX276" fmla="*/ 6040338 w 7467600"/>
              <a:gd name="connsiteY276" fmla="*/ 4771418 h 6858000"/>
              <a:gd name="connsiteX277" fmla="*/ 6024488 w 7467600"/>
              <a:gd name="connsiteY277" fmla="*/ 4809903 h 6858000"/>
              <a:gd name="connsiteX278" fmla="*/ 5599771 w 7467600"/>
              <a:gd name="connsiteY278" fmla="*/ 5509652 h 6858000"/>
              <a:gd name="connsiteX279" fmla="*/ 5548843 w 7467600"/>
              <a:gd name="connsiteY279" fmla="*/ 5563845 h 6858000"/>
              <a:gd name="connsiteX280" fmla="*/ 5940952 w 7467600"/>
              <a:gd name="connsiteY280" fmla="*/ 6250028 h 6858000"/>
              <a:gd name="connsiteX281" fmla="*/ 6043441 w 7467600"/>
              <a:gd name="connsiteY281" fmla="*/ 6665847 h 6858000"/>
              <a:gd name="connsiteX282" fmla="*/ 6093432 w 7467600"/>
              <a:gd name="connsiteY282" fmla="*/ 6858000 h 6858000"/>
              <a:gd name="connsiteX283" fmla="*/ 6034344 w 7467600"/>
              <a:gd name="connsiteY283" fmla="*/ 6858000 h 6858000"/>
              <a:gd name="connsiteX284" fmla="*/ 6026679 w 7467600"/>
              <a:gd name="connsiteY284" fmla="*/ 6836959 h 6858000"/>
              <a:gd name="connsiteX285" fmla="*/ 5800441 w 7467600"/>
              <a:gd name="connsiteY285" fmla="*/ 6335286 h 6858000"/>
              <a:gd name="connsiteX286" fmla="*/ 5526562 w 7467600"/>
              <a:gd name="connsiteY286" fmla="*/ 5705388 h 6858000"/>
              <a:gd name="connsiteX287" fmla="*/ 5519640 w 7467600"/>
              <a:gd name="connsiteY287" fmla="*/ 5683774 h 6858000"/>
              <a:gd name="connsiteX288" fmla="*/ 5844559 w 7467600"/>
              <a:gd name="connsiteY288" fmla="*/ 6553349 h 6858000"/>
              <a:gd name="connsiteX289" fmla="*/ 5975994 w 7467600"/>
              <a:gd name="connsiteY289" fmla="*/ 6858000 h 6858000"/>
              <a:gd name="connsiteX290" fmla="*/ 5898547 w 7467600"/>
              <a:gd name="connsiteY290" fmla="*/ 6858000 h 6858000"/>
              <a:gd name="connsiteX291" fmla="*/ 5682041 w 7467600"/>
              <a:gd name="connsiteY291" fmla="*/ 6355860 h 6858000"/>
              <a:gd name="connsiteX292" fmla="*/ 5461758 w 7467600"/>
              <a:gd name="connsiteY292" fmla="*/ 5820220 h 6858000"/>
              <a:gd name="connsiteX293" fmla="*/ 5237282 w 7467600"/>
              <a:gd name="connsiteY293" fmla="*/ 6579086 h 6858000"/>
              <a:gd name="connsiteX294" fmla="*/ 5115009 w 7467600"/>
              <a:gd name="connsiteY294" fmla="*/ 6858000 h 6858000"/>
              <a:gd name="connsiteX295" fmla="*/ 5028074 w 7467600"/>
              <a:gd name="connsiteY295" fmla="*/ 6858000 h 6858000"/>
              <a:gd name="connsiteX296" fmla="*/ 5079508 w 7467600"/>
              <a:gd name="connsiteY296" fmla="*/ 6749074 h 6858000"/>
              <a:gd name="connsiteX297" fmla="*/ 5371846 w 7467600"/>
              <a:gd name="connsiteY297" fmla="*/ 5924413 h 6858000"/>
              <a:gd name="connsiteX298" fmla="*/ 5270512 w 7467600"/>
              <a:gd name="connsiteY298" fmla="*/ 6138975 h 6858000"/>
              <a:gd name="connsiteX299" fmla="*/ 5062409 w 7467600"/>
              <a:gd name="connsiteY299" fmla="*/ 6653544 h 6858000"/>
              <a:gd name="connsiteX300" fmla="*/ 5036628 w 7467600"/>
              <a:gd name="connsiteY300" fmla="*/ 6754247 h 6858000"/>
              <a:gd name="connsiteX301" fmla="*/ 5009112 w 7467600"/>
              <a:gd name="connsiteY301" fmla="*/ 6858000 h 6858000"/>
              <a:gd name="connsiteX302" fmla="*/ 4976679 w 7467600"/>
              <a:gd name="connsiteY302" fmla="*/ 6858000 h 6858000"/>
              <a:gd name="connsiteX303" fmla="*/ 5006537 w 7467600"/>
              <a:gd name="connsiteY303" fmla="*/ 6747068 h 6858000"/>
              <a:gd name="connsiteX304" fmla="*/ 5032723 w 7467600"/>
              <a:gd name="connsiteY304" fmla="*/ 6644957 h 6858000"/>
              <a:gd name="connsiteX305" fmla="*/ 5242949 w 7467600"/>
              <a:gd name="connsiteY305" fmla="*/ 6125175 h 6858000"/>
              <a:gd name="connsiteX306" fmla="*/ 5286321 w 7467600"/>
              <a:gd name="connsiteY306" fmla="*/ 6033555 h 6858000"/>
              <a:gd name="connsiteX307" fmla="*/ 5008210 w 7467600"/>
              <a:gd name="connsiteY307" fmla="*/ 6649194 h 6858000"/>
              <a:gd name="connsiteX308" fmla="*/ 4986321 w 7467600"/>
              <a:gd name="connsiteY308" fmla="*/ 6765687 h 6858000"/>
              <a:gd name="connsiteX309" fmla="*/ 4973474 w 7467600"/>
              <a:gd name="connsiteY309" fmla="*/ 6858000 h 6858000"/>
              <a:gd name="connsiteX310" fmla="*/ 4907178 w 7467600"/>
              <a:gd name="connsiteY310" fmla="*/ 6858000 h 6858000"/>
              <a:gd name="connsiteX311" fmla="*/ 4910810 w 7467600"/>
              <a:gd name="connsiteY311" fmla="*/ 6829660 h 6858000"/>
              <a:gd name="connsiteX312" fmla="*/ 4987461 w 7467600"/>
              <a:gd name="connsiteY312" fmla="*/ 6432994 h 6858000"/>
              <a:gd name="connsiteX313" fmla="*/ 5179262 w 7467600"/>
              <a:gd name="connsiteY313" fmla="*/ 6035044 h 6858000"/>
              <a:gd name="connsiteX314" fmla="*/ 4689678 w 7467600"/>
              <a:gd name="connsiteY314" fmla="*/ 6440241 h 6858000"/>
              <a:gd name="connsiteX315" fmla="*/ 4477543 w 7467600"/>
              <a:gd name="connsiteY315" fmla="*/ 6674836 h 6858000"/>
              <a:gd name="connsiteX316" fmla="*/ 4329957 w 7467600"/>
              <a:gd name="connsiteY316" fmla="*/ 6858000 h 6858000"/>
              <a:gd name="connsiteX317" fmla="*/ 4218595 w 7467600"/>
              <a:gd name="connsiteY317" fmla="*/ 6858000 h 6858000"/>
              <a:gd name="connsiteX318" fmla="*/ 4368888 w 7467600"/>
              <a:gd name="connsiteY318" fmla="*/ 6668412 h 6858000"/>
              <a:gd name="connsiteX319" fmla="*/ 4563091 w 7467600"/>
              <a:gd name="connsiteY319" fmla="*/ 6442508 h 6858000"/>
              <a:gd name="connsiteX320" fmla="*/ 5387324 w 7467600"/>
              <a:gd name="connsiteY320" fmla="*/ 5705830 h 6858000"/>
              <a:gd name="connsiteX321" fmla="*/ 5073620 w 7467600"/>
              <a:gd name="connsiteY321" fmla="*/ 5955437 h 6858000"/>
              <a:gd name="connsiteX322" fmla="*/ 4689789 w 7467600"/>
              <a:gd name="connsiteY322" fmla="*/ 6268382 h 6858000"/>
              <a:gd name="connsiteX323" fmla="*/ 4418722 w 7467600"/>
              <a:gd name="connsiteY323" fmla="*/ 6570886 h 6858000"/>
              <a:gd name="connsiteX324" fmla="*/ 4214944 w 7467600"/>
              <a:gd name="connsiteY324" fmla="*/ 6858000 h 6858000"/>
              <a:gd name="connsiteX325" fmla="*/ 4177898 w 7467600"/>
              <a:gd name="connsiteY325" fmla="*/ 6858000 h 6858000"/>
              <a:gd name="connsiteX326" fmla="*/ 4391597 w 7467600"/>
              <a:gd name="connsiteY326" fmla="*/ 6556370 h 6858000"/>
              <a:gd name="connsiteX327" fmla="*/ 4668889 w 7467600"/>
              <a:gd name="connsiteY327" fmla="*/ 6246399 h 6858000"/>
              <a:gd name="connsiteX328" fmla="*/ 5055427 w 7467600"/>
              <a:gd name="connsiteY328" fmla="*/ 5931476 h 6858000"/>
              <a:gd name="connsiteX329" fmla="*/ 5371814 w 7467600"/>
              <a:gd name="connsiteY329" fmla="*/ 5678975 h 6858000"/>
              <a:gd name="connsiteX330" fmla="*/ 4987918 w 7467600"/>
              <a:gd name="connsiteY330" fmla="*/ 5838701 h 6858000"/>
              <a:gd name="connsiteX331" fmla="*/ 4317146 w 7467600"/>
              <a:gd name="connsiteY331" fmla="*/ 6587716 h 6858000"/>
              <a:gd name="connsiteX332" fmla="*/ 4171627 w 7467600"/>
              <a:gd name="connsiteY332" fmla="*/ 6858000 h 6858000"/>
              <a:gd name="connsiteX333" fmla="*/ 4081585 w 7467600"/>
              <a:gd name="connsiteY333" fmla="*/ 6858000 h 6858000"/>
              <a:gd name="connsiteX334" fmla="*/ 4238603 w 7467600"/>
              <a:gd name="connsiteY334" fmla="*/ 6559341 h 6858000"/>
              <a:gd name="connsiteX335" fmla="*/ 4778333 w 7467600"/>
              <a:gd name="connsiteY335" fmla="*/ 5873626 h 6858000"/>
              <a:gd name="connsiteX336" fmla="*/ 5414185 w 7467600"/>
              <a:gd name="connsiteY336" fmla="*/ 5573882 h 6858000"/>
              <a:gd name="connsiteX337" fmla="*/ 5959648 w 7467600"/>
              <a:gd name="connsiteY337" fmla="*/ 4760797 h 6858000"/>
              <a:gd name="connsiteX338" fmla="*/ 5355019 w 7467600"/>
              <a:gd name="connsiteY338" fmla="*/ 4734672 h 6858000"/>
              <a:gd name="connsiteX339" fmla="*/ 5083565 w 7467600"/>
              <a:gd name="connsiteY339" fmla="*/ 5179121 h 6858000"/>
              <a:gd name="connsiteX340" fmla="*/ 4713577 w 7467600"/>
              <a:gd name="connsiteY340" fmla="*/ 5616803 h 6858000"/>
              <a:gd name="connsiteX341" fmla="*/ 3989559 w 7467600"/>
              <a:gd name="connsiteY341" fmla="*/ 6145945 h 6858000"/>
              <a:gd name="connsiteX342" fmla="*/ 3939824 w 7467600"/>
              <a:gd name="connsiteY342" fmla="*/ 6066900 h 6858000"/>
              <a:gd name="connsiteX343" fmla="*/ 4584537 w 7467600"/>
              <a:gd name="connsiteY343" fmla="*/ 5324826 h 6858000"/>
              <a:gd name="connsiteX344" fmla="*/ 5037105 w 7467600"/>
              <a:gd name="connsiteY344" fmla="*/ 5088765 h 6858000"/>
              <a:gd name="connsiteX345" fmla="*/ 5039930 w 7467600"/>
              <a:gd name="connsiteY345" fmla="*/ 5089585 h 6858000"/>
              <a:gd name="connsiteX346" fmla="*/ 5263764 w 7467600"/>
              <a:gd name="connsiteY346" fmla="*/ 4735525 h 6858000"/>
              <a:gd name="connsiteX347" fmla="*/ 4086300 w 7467600"/>
              <a:gd name="connsiteY347" fmla="*/ 4884599 h 6858000"/>
              <a:gd name="connsiteX348" fmla="*/ 4085485 w 7467600"/>
              <a:gd name="connsiteY348" fmla="*/ 4899070 h 6858000"/>
              <a:gd name="connsiteX349" fmla="*/ 3871915 w 7467600"/>
              <a:gd name="connsiteY349" fmla="*/ 5253645 h 6858000"/>
              <a:gd name="connsiteX350" fmla="*/ 3799374 w 7467600"/>
              <a:gd name="connsiteY350" fmla="*/ 5466127 h 6858000"/>
              <a:gd name="connsiteX351" fmla="*/ 3498850 w 7467600"/>
              <a:gd name="connsiteY351" fmla="*/ 6661888 h 6858000"/>
              <a:gd name="connsiteX352" fmla="*/ 3399216 w 7467600"/>
              <a:gd name="connsiteY352" fmla="*/ 6858000 h 6858000"/>
              <a:gd name="connsiteX353" fmla="*/ 3303688 w 7467600"/>
              <a:gd name="connsiteY353" fmla="*/ 6858000 h 6858000"/>
              <a:gd name="connsiteX354" fmla="*/ 3391774 w 7467600"/>
              <a:gd name="connsiteY354" fmla="*/ 6697181 h 6858000"/>
              <a:gd name="connsiteX355" fmla="*/ 3735540 w 7467600"/>
              <a:gd name="connsiteY355" fmla="*/ 5546923 h 6858000"/>
              <a:gd name="connsiteX356" fmla="*/ 3729438 w 7467600"/>
              <a:gd name="connsiteY356" fmla="*/ 5569058 h 6858000"/>
              <a:gd name="connsiteX357" fmla="*/ 3707782 w 7467600"/>
              <a:gd name="connsiteY357" fmla="*/ 5644908 h 6858000"/>
              <a:gd name="connsiteX358" fmla="*/ 3583827 w 7467600"/>
              <a:gd name="connsiteY358" fmla="*/ 6039215 h 6858000"/>
              <a:gd name="connsiteX359" fmla="*/ 3547861 w 7467600"/>
              <a:gd name="connsiteY359" fmla="*/ 6129609 h 6858000"/>
              <a:gd name="connsiteX360" fmla="*/ 3490905 w 7467600"/>
              <a:gd name="connsiteY360" fmla="*/ 6277660 h 6858000"/>
              <a:gd name="connsiteX361" fmla="*/ 3455859 w 7467600"/>
              <a:gd name="connsiteY361" fmla="*/ 6391301 h 6858000"/>
              <a:gd name="connsiteX362" fmla="*/ 3429112 w 7467600"/>
              <a:gd name="connsiteY362" fmla="*/ 6479469 h 6858000"/>
              <a:gd name="connsiteX363" fmla="*/ 3304862 w 7467600"/>
              <a:gd name="connsiteY363" fmla="*/ 6796476 h 6858000"/>
              <a:gd name="connsiteX364" fmla="*/ 3276071 w 7467600"/>
              <a:gd name="connsiteY364" fmla="*/ 6858000 h 6858000"/>
              <a:gd name="connsiteX365" fmla="*/ 3240805 w 7467600"/>
              <a:gd name="connsiteY365" fmla="*/ 6858000 h 6858000"/>
              <a:gd name="connsiteX366" fmla="*/ 3275917 w 7467600"/>
              <a:gd name="connsiteY366" fmla="*/ 6783192 h 6858000"/>
              <a:gd name="connsiteX367" fmla="*/ 3399358 w 7467600"/>
              <a:gd name="connsiteY367" fmla="*/ 6469011 h 6858000"/>
              <a:gd name="connsiteX368" fmla="*/ 3425650 w 7467600"/>
              <a:gd name="connsiteY368" fmla="*/ 6381333 h 6858000"/>
              <a:gd name="connsiteX369" fmla="*/ 3460661 w 7467600"/>
              <a:gd name="connsiteY369" fmla="*/ 6266763 h 6858000"/>
              <a:gd name="connsiteX370" fmla="*/ 3518021 w 7467600"/>
              <a:gd name="connsiteY370" fmla="*/ 6117298 h 6858000"/>
              <a:gd name="connsiteX371" fmla="*/ 3554035 w 7467600"/>
              <a:gd name="connsiteY371" fmla="*/ 6027832 h 6858000"/>
              <a:gd name="connsiteX372" fmla="*/ 3677174 w 7467600"/>
              <a:gd name="connsiteY372" fmla="*/ 5636351 h 6858000"/>
              <a:gd name="connsiteX373" fmla="*/ 3698819 w 7467600"/>
              <a:gd name="connsiteY373" fmla="*/ 5560503 h 6858000"/>
              <a:gd name="connsiteX374" fmla="*/ 3702094 w 7467600"/>
              <a:gd name="connsiteY374" fmla="*/ 5549194 h 6858000"/>
              <a:gd name="connsiteX375" fmla="*/ 3398355 w 7467600"/>
              <a:gd name="connsiteY375" fmla="*/ 6094603 h 6858000"/>
              <a:gd name="connsiteX376" fmla="*/ 3193941 w 7467600"/>
              <a:gd name="connsiteY376" fmla="*/ 6798775 h 6858000"/>
              <a:gd name="connsiteX377" fmla="*/ 3184140 w 7467600"/>
              <a:gd name="connsiteY377" fmla="*/ 6858000 h 6858000"/>
              <a:gd name="connsiteX378" fmla="*/ 3099978 w 7467600"/>
              <a:gd name="connsiteY378" fmla="*/ 6858000 h 6858000"/>
              <a:gd name="connsiteX379" fmla="*/ 3101556 w 7467600"/>
              <a:gd name="connsiteY379" fmla="*/ 6843337 h 6858000"/>
              <a:gd name="connsiteX380" fmla="*/ 3370162 w 7467600"/>
              <a:gd name="connsiteY380" fmla="*/ 5785550 h 6858000"/>
              <a:gd name="connsiteX381" fmla="*/ 3746477 w 7467600"/>
              <a:gd name="connsiteY381" fmla="*/ 5377889 h 6858000"/>
              <a:gd name="connsiteX382" fmla="*/ 3863399 w 7467600"/>
              <a:gd name="connsiteY382" fmla="*/ 5087257 h 6858000"/>
              <a:gd name="connsiteX383" fmla="*/ 3968712 w 7467600"/>
              <a:gd name="connsiteY383" fmla="*/ 4913989 h 6858000"/>
              <a:gd name="connsiteX384" fmla="*/ 2792390 w 7467600"/>
              <a:gd name="connsiteY384" fmla="*/ 5382974 h 6858000"/>
              <a:gd name="connsiteX385" fmla="*/ 2714982 w 7467600"/>
              <a:gd name="connsiteY385" fmla="*/ 5427051 h 6858000"/>
              <a:gd name="connsiteX386" fmla="*/ 2813361 w 7467600"/>
              <a:gd name="connsiteY386" fmla="*/ 6023912 h 6858000"/>
              <a:gd name="connsiteX387" fmla="*/ 2688430 w 7467600"/>
              <a:gd name="connsiteY387" fmla="*/ 6801564 h 6858000"/>
              <a:gd name="connsiteX388" fmla="*/ 2629626 w 7467600"/>
              <a:gd name="connsiteY388" fmla="*/ 6763394 h 6858000"/>
              <a:gd name="connsiteX389" fmla="*/ 2565328 w 7467600"/>
              <a:gd name="connsiteY389" fmla="*/ 5516399 h 6858000"/>
              <a:gd name="connsiteX390" fmla="*/ 1922999 w 7467600"/>
              <a:gd name="connsiteY390" fmla="*/ 5980343 h 6858000"/>
              <a:gd name="connsiteX391" fmla="*/ 1950261 w 7467600"/>
              <a:gd name="connsiteY391" fmla="*/ 6405858 h 6858000"/>
              <a:gd name="connsiteX392" fmla="*/ 2365554 w 7467600"/>
              <a:gd name="connsiteY392" fmla="*/ 6759107 h 6858000"/>
              <a:gd name="connsiteX393" fmla="*/ 2424142 w 7467600"/>
              <a:gd name="connsiteY393" fmla="*/ 6858000 h 6858000"/>
              <a:gd name="connsiteX394" fmla="*/ 2395994 w 7467600"/>
              <a:gd name="connsiteY394" fmla="*/ 6858000 h 6858000"/>
              <a:gd name="connsiteX395" fmla="*/ 2392863 w 7467600"/>
              <a:gd name="connsiteY395" fmla="*/ 6852964 h 6858000"/>
              <a:gd name="connsiteX396" fmla="*/ 2017589 w 7467600"/>
              <a:gd name="connsiteY396" fmla="*/ 6493982 h 6858000"/>
              <a:gd name="connsiteX397" fmla="*/ 2147336 w 7467600"/>
              <a:gd name="connsiteY397" fmla="*/ 6594052 h 6858000"/>
              <a:gd name="connsiteX398" fmla="*/ 2207047 w 7467600"/>
              <a:gd name="connsiteY398" fmla="*/ 6654540 h 6858000"/>
              <a:gd name="connsiteX399" fmla="*/ 2299106 w 7467600"/>
              <a:gd name="connsiteY399" fmla="*/ 6778931 h 6858000"/>
              <a:gd name="connsiteX400" fmla="*/ 2314430 w 7467600"/>
              <a:gd name="connsiteY400" fmla="*/ 6801144 h 6858000"/>
              <a:gd name="connsiteX401" fmla="*/ 2352406 w 7467600"/>
              <a:gd name="connsiteY401" fmla="*/ 6858000 h 6858000"/>
              <a:gd name="connsiteX402" fmla="*/ 2314492 w 7467600"/>
              <a:gd name="connsiteY402" fmla="*/ 6858000 h 6858000"/>
              <a:gd name="connsiteX403" fmla="*/ 2288095 w 7467600"/>
              <a:gd name="connsiteY403" fmla="*/ 6818030 h 6858000"/>
              <a:gd name="connsiteX404" fmla="*/ 2272768 w 7467600"/>
              <a:gd name="connsiteY404" fmla="*/ 6795822 h 6858000"/>
              <a:gd name="connsiteX405" fmla="*/ 2182715 w 7467600"/>
              <a:gd name="connsiteY405" fmla="*/ 6675071 h 6858000"/>
              <a:gd name="connsiteX406" fmla="*/ 2032061 w 7467600"/>
              <a:gd name="connsiteY406" fmla="*/ 6541380 h 6858000"/>
              <a:gd name="connsiteX407" fmla="*/ 2257220 w 7467600"/>
              <a:gd name="connsiteY407" fmla="*/ 6826257 h 6858000"/>
              <a:gd name="connsiteX408" fmla="*/ 2281324 w 7467600"/>
              <a:gd name="connsiteY408" fmla="*/ 6858000 h 6858000"/>
              <a:gd name="connsiteX409" fmla="*/ 2242860 w 7467600"/>
              <a:gd name="connsiteY409" fmla="*/ 6858000 h 6858000"/>
              <a:gd name="connsiteX410" fmla="*/ 2232818 w 7467600"/>
              <a:gd name="connsiteY410" fmla="*/ 6844926 h 6858000"/>
              <a:gd name="connsiteX411" fmla="*/ 1990172 w 7467600"/>
              <a:gd name="connsiteY411" fmla="*/ 6542121 h 6858000"/>
              <a:gd name="connsiteX412" fmla="*/ 2124090 w 7467600"/>
              <a:gd name="connsiteY412" fmla="*/ 6761017 h 6858000"/>
              <a:gd name="connsiteX413" fmla="*/ 2200380 w 7467600"/>
              <a:gd name="connsiteY413" fmla="*/ 6858000 h 6858000"/>
              <a:gd name="connsiteX414" fmla="*/ 2147507 w 7467600"/>
              <a:gd name="connsiteY414" fmla="*/ 6858000 h 6858000"/>
              <a:gd name="connsiteX415" fmla="*/ 2070668 w 7467600"/>
              <a:gd name="connsiteY415" fmla="*/ 6761520 h 6858000"/>
              <a:gd name="connsiteX416" fmla="*/ 1975142 w 7467600"/>
              <a:gd name="connsiteY416" fmla="*/ 6585570 h 6858000"/>
              <a:gd name="connsiteX417" fmla="*/ 2050035 w 7467600"/>
              <a:gd name="connsiteY417" fmla="*/ 6813345 h 6858000"/>
              <a:gd name="connsiteX418" fmla="*/ 2063025 w 7467600"/>
              <a:gd name="connsiteY418" fmla="*/ 6858000 h 6858000"/>
              <a:gd name="connsiteX419" fmla="*/ 2021675 w 7467600"/>
              <a:gd name="connsiteY419" fmla="*/ 6858000 h 6858000"/>
              <a:gd name="connsiteX420" fmla="*/ 2019308 w 7467600"/>
              <a:gd name="connsiteY420" fmla="*/ 6847118 h 6858000"/>
              <a:gd name="connsiteX421" fmla="*/ 1938835 w 7467600"/>
              <a:gd name="connsiteY421" fmla="*/ 6551160 h 6858000"/>
              <a:gd name="connsiteX422" fmla="*/ 1953230 w 7467600"/>
              <a:gd name="connsiteY422" fmla="*/ 6759699 h 6858000"/>
              <a:gd name="connsiteX423" fmla="*/ 1956763 w 7467600"/>
              <a:gd name="connsiteY423" fmla="*/ 6778191 h 6858000"/>
              <a:gd name="connsiteX424" fmla="*/ 1967925 w 7467600"/>
              <a:gd name="connsiteY424" fmla="*/ 6858000 h 6858000"/>
              <a:gd name="connsiteX425" fmla="*/ 1936622 w 7467600"/>
              <a:gd name="connsiteY425" fmla="*/ 6858000 h 6858000"/>
              <a:gd name="connsiteX426" fmla="*/ 1926261 w 7467600"/>
              <a:gd name="connsiteY426" fmla="*/ 6784064 h 6858000"/>
              <a:gd name="connsiteX427" fmla="*/ 1922724 w 7467600"/>
              <a:gd name="connsiteY427" fmla="*/ 6765577 h 6858000"/>
              <a:gd name="connsiteX428" fmla="*/ 1904650 w 7467600"/>
              <a:gd name="connsiteY428" fmla="*/ 6639616 h 6858000"/>
              <a:gd name="connsiteX429" fmla="*/ 1885273 w 7467600"/>
              <a:gd name="connsiteY429" fmla="*/ 6858000 h 6858000"/>
              <a:gd name="connsiteX430" fmla="*/ 1854363 w 7467600"/>
              <a:gd name="connsiteY430" fmla="*/ 6858000 h 6858000"/>
              <a:gd name="connsiteX431" fmla="*/ 1880391 w 7467600"/>
              <a:gd name="connsiteY431" fmla="*/ 6603796 h 6858000"/>
              <a:gd name="connsiteX432" fmla="*/ 1818273 w 7467600"/>
              <a:gd name="connsiteY432" fmla="*/ 6715729 h 6858000"/>
              <a:gd name="connsiteX433" fmla="*/ 1794691 w 7467600"/>
              <a:gd name="connsiteY433" fmla="*/ 6843239 h 6858000"/>
              <a:gd name="connsiteX434" fmla="*/ 1794914 w 7467600"/>
              <a:gd name="connsiteY434" fmla="*/ 6858000 h 6858000"/>
              <a:gd name="connsiteX435" fmla="*/ 1746128 w 7467600"/>
              <a:gd name="connsiteY435" fmla="*/ 6858000 h 6858000"/>
              <a:gd name="connsiteX436" fmla="*/ 1753934 w 7467600"/>
              <a:gd name="connsiteY436" fmla="*/ 6724796 h 6858000"/>
              <a:gd name="connsiteX437" fmla="*/ 1792053 w 7467600"/>
              <a:gd name="connsiteY437" fmla="*/ 6572396 h 6858000"/>
              <a:gd name="connsiteX438" fmla="*/ 1862248 w 7467600"/>
              <a:gd name="connsiteY438" fmla="*/ 6266397 h 6858000"/>
              <a:gd name="connsiteX439" fmla="*/ 1862250 w 7467600"/>
              <a:gd name="connsiteY439" fmla="*/ 6033531 h 6858000"/>
              <a:gd name="connsiteX440" fmla="*/ 1211999 w 7467600"/>
              <a:gd name="connsiteY440" fmla="*/ 6683610 h 6858000"/>
              <a:gd name="connsiteX441" fmla="*/ 1213266 w 7467600"/>
              <a:gd name="connsiteY441" fmla="*/ 6691947 h 6858000"/>
              <a:gd name="connsiteX442" fmla="*/ 1203370 w 7467600"/>
              <a:gd name="connsiteY442" fmla="*/ 6850676 h 6858000"/>
              <a:gd name="connsiteX443" fmla="*/ 1203671 w 7467600"/>
              <a:gd name="connsiteY443" fmla="*/ 6858000 h 6858000"/>
              <a:gd name="connsiteX444" fmla="*/ 1143180 w 7467600"/>
              <a:gd name="connsiteY444" fmla="*/ 6858000 h 6858000"/>
              <a:gd name="connsiteX445" fmla="*/ 1142176 w 7467600"/>
              <a:gd name="connsiteY445" fmla="*/ 6766045 h 6858000"/>
              <a:gd name="connsiteX446" fmla="*/ 1067484 w 7467600"/>
              <a:gd name="connsiteY446" fmla="*/ 6858000 h 6858000"/>
              <a:gd name="connsiteX447" fmla="*/ 953928 w 7467600"/>
              <a:gd name="connsiteY447" fmla="*/ 6858000 h 6858000"/>
              <a:gd name="connsiteX448" fmla="*/ 959715 w 7467600"/>
              <a:gd name="connsiteY448" fmla="*/ 6850185 h 6858000"/>
              <a:gd name="connsiteX449" fmla="*/ 1483788 w 7467600"/>
              <a:gd name="connsiteY449" fmla="*/ 6259174 h 6858000"/>
              <a:gd name="connsiteX450" fmla="*/ 1100671 w 7467600"/>
              <a:gd name="connsiteY450" fmla="*/ 6252137 h 6858000"/>
              <a:gd name="connsiteX451" fmla="*/ 1090144 w 7467600"/>
              <a:gd name="connsiteY451" fmla="*/ 6256748 h 6858000"/>
              <a:gd name="connsiteX452" fmla="*/ 1095872 w 7467600"/>
              <a:gd name="connsiteY452" fmla="*/ 6271892 h 6858000"/>
              <a:gd name="connsiteX453" fmla="*/ 262785 w 7467600"/>
              <a:gd name="connsiteY453" fmla="*/ 6845450 h 6858000"/>
              <a:gd name="connsiteX454" fmla="*/ 209968 w 7467600"/>
              <a:gd name="connsiteY454" fmla="*/ 6770713 h 6858000"/>
              <a:gd name="connsiteX455" fmla="*/ 873460 w 7467600"/>
              <a:gd name="connsiteY455" fmla="*/ 6253768 h 6858000"/>
              <a:gd name="connsiteX456" fmla="*/ 192686 w 7467600"/>
              <a:gd name="connsiteY456" fmla="*/ 5849257 h 6858000"/>
              <a:gd name="connsiteX457" fmla="*/ 4696 w 7467600"/>
              <a:gd name="connsiteY457" fmla="*/ 5697668 h 6858000"/>
              <a:gd name="connsiteX458" fmla="*/ 0 w 7467600"/>
              <a:gd name="connsiteY458" fmla="*/ 5689984 h 6858000"/>
              <a:gd name="connsiteX459" fmla="*/ 0 w 7467600"/>
              <a:gd name="connsiteY459" fmla="*/ 5513472 h 6858000"/>
              <a:gd name="connsiteX460" fmla="*/ 174101 w 7467600"/>
              <a:gd name="connsiteY460" fmla="*/ 5620277 h 6858000"/>
              <a:gd name="connsiteX461" fmla="*/ 891800 w 7467600"/>
              <a:gd name="connsiteY461" fmla="*/ 6036935 h 6858000"/>
              <a:gd name="connsiteX462" fmla="*/ 1072219 w 7467600"/>
              <a:gd name="connsiteY462" fmla="*/ 6169443 h 6858000"/>
              <a:gd name="connsiteX463" fmla="*/ 1074117 w 7467600"/>
              <a:gd name="connsiteY463" fmla="*/ 6170301 h 6858000"/>
              <a:gd name="connsiteX464" fmla="*/ 1083114 w 7467600"/>
              <a:gd name="connsiteY464" fmla="*/ 6174131 h 6858000"/>
              <a:gd name="connsiteX465" fmla="*/ 1543010 w 7467600"/>
              <a:gd name="connsiteY465" fmla="*/ 6191140 h 6858000"/>
              <a:gd name="connsiteX466" fmla="*/ 1551080 w 7467600"/>
              <a:gd name="connsiteY466" fmla="*/ 6195006 h 6858000"/>
              <a:gd name="connsiteX467" fmla="*/ 2345443 w 7467600"/>
              <a:gd name="connsiteY467" fmla="*/ 5549882 h 6858000"/>
              <a:gd name="connsiteX468" fmla="*/ 1721499 w 7467600"/>
              <a:gd name="connsiteY468" fmla="*/ 5599969 h 6858000"/>
              <a:gd name="connsiteX469" fmla="*/ 767716 w 7467600"/>
              <a:gd name="connsiteY469" fmla="*/ 5472768 h 6858000"/>
              <a:gd name="connsiteX470" fmla="*/ 722147 w 7467600"/>
              <a:gd name="connsiteY470" fmla="*/ 5393091 h 6858000"/>
              <a:gd name="connsiteX471" fmla="*/ 1485552 w 7467600"/>
              <a:gd name="connsiteY471" fmla="*/ 5313202 h 6858000"/>
              <a:gd name="connsiteX472" fmla="*/ 2143004 w 7467600"/>
              <a:gd name="connsiteY472" fmla="*/ 5402420 h 6858000"/>
              <a:gd name="connsiteX473" fmla="*/ 1933391 w 7467600"/>
              <a:gd name="connsiteY473" fmla="*/ 5156971 h 6858000"/>
              <a:gd name="connsiteX474" fmla="*/ 1827118 w 7467600"/>
              <a:gd name="connsiteY474" fmla="*/ 4968410 h 6858000"/>
              <a:gd name="connsiteX475" fmla="*/ 1837349 w 7467600"/>
              <a:gd name="connsiteY475" fmla="*/ 4956357 h 6858000"/>
              <a:gd name="connsiteX476" fmla="*/ 2162835 w 7467600"/>
              <a:gd name="connsiteY476" fmla="*/ 5187853 h 6858000"/>
              <a:gd name="connsiteX477" fmla="*/ 2257167 w 7467600"/>
              <a:gd name="connsiteY477" fmla="*/ 5462123 h 6858000"/>
              <a:gd name="connsiteX478" fmla="*/ 2261598 w 7467600"/>
              <a:gd name="connsiteY478" fmla="*/ 5467998 h 6858000"/>
              <a:gd name="connsiteX479" fmla="*/ 2437177 w 7467600"/>
              <a:gd name="connsiteY479" fmla="*/ 5479608 h 6858000"/>
              <a:gd name="connsiteX480" fmla="*/ 2445247 w 7467600"/>
              <a:gd name="connsiteY480" fmla="*/ 5483476 h 6858000"/>
              <a:gd name="connsiteX481" fmla="*/ 2743626 w 7467600"/>
              <a:gd name="connsiteY481" fmla="*/ 5304819 h 6858000"/>
              <a:gd name="connsiteX482" fmla="*/ 3048102 w 7467600"/>
              <a:gd name="connsiteY482" fmla="*/ 5150595 h 6858000"/>
              <a:gd name="connsiteX483" fmla="*/ 1799414 w 7467600"/>
              <a:gd name="connsiteY483" fmla="*/ 4694732 h 6858000"/>
              <a:gd name="connsiteX484" fmla="*/ 1771735 w 7467600"/>
              <a:gd name="connsiteY484" fmla="*/ 4619929 h 6858000"/>
              <a:gd name="connsiteX485" fmla="*/ 3104273 w 7467600"/>
              <a:gd name="connsiteY485" fmla="*/ 5076159 h 6858000"/>
              <a:gd name="connsiteX486" fmla="*/ 3113245 w 7467600"/>
              <a:gd name="connsiteY486" fmla="*/ 5090705 h 6858000"/>
              <a:gd name="connsiteX487" fmla="*/ 3126294 w 7467600"/>
              <a:gd name="connsiteY487" fmla="*/ 5114400 h 6858000"/>
              <a:gd name="connsiteX488" fmla="*/ 3937433 w 7467600"/>
              <a:gd name="connsiteY488" fmla="*/ 4830473 h 6858000"/>
              <a:gd name="connsiteX489" fmla="*/ 3590475 w 7467600"/>
              <a:gd name="connsiteY489" fmla="*/ 4597974 h 6858000"/>
              <a:gd name="connsiteX490" fmla="*/ 3100264 w 7467600"/>
              <a:gd name="connsiteY490" fmla="*/ 4579845 h 6858000"/>
              <a:gd name="connsiteX491" fmla="*/ 2183576 w 7467600"/>
              <a:gd name="connsiteY491" fmla="*/ 4227150 h 6858000"/>
              <a:gd name="connsiteX492" fmla="*/ 2151029 w 7467600"/>
              <a:gd name="connsiteY492" fmla="*/ 4146947 h 6858000"/>
              <a:gd name="connsiteX493" fmla="*/ 3563434 w 7467600"/>
              <a:gd name="connsiteY493" fmla="*/ 4469115 h 6858000"/>
              <a:gd name="connsiteX494" fmla="*/ 3177952 w 7467600"/>
              <a:gd name="connsiteY494" fmla="*/ 3657386 h 6858000"/>
              <a:gd name="connsiteX495" fmla="*/ 3189263 w 7467600"/>
              <a:gd name="connsiteY495" fmla="*/ 3625726 h 6858000"/>
              <a:gd name="connsiteX496" fmla="*/ 3560912 w 7467600"/>
              <a:gd name="connsiteY496" fmla="*/ 4079863 h 6858000"/>
              <a:gd name="connsiteX497" fmla="*/ 3626636 w 7467600"/>
              <a:gd name="connsiteY497" fmla="*/ 4512230 h 6858000"/>
              <a:gd name="connsiteX498" fmla="*/ 3653088 w 7467600"/>
              <a:gd name="connsiteY498" fmla="*/ 4521417 h 6858000"/>
              <a:gd name="connsiteX499" fmla="*/ 3988128 w 7467600"/>
              <a:gd name="connsiteY499" fmla="*/ 4817267 h 6858000"/>
              <a:gd name="connsiteX500" fmla="*/ 4830582 w 7467600"/>
              <a:gd name="connsiteY500" fmla="*/ 4676000 h 6858000"/>
              <a:gd name="connsiteX501" fmla="*/ 4830100 w 7467600"/>
              <a:gd name="connsiteY501" fmla="*/ 4675554 h 6858000"/>
              <a:gd name="connsiteX502" fmla="*/ 4036318 w 7467600"/>
              <a:gd name="connsiteY502" fmla="*/ 4147013 h 6858000"/>
              <a:gd name="connsiteX503" fmla="*/ 3432098 w 7467600"/>
              <a:gd name="connsiteY503" fmla="*/ 3537312 h 6858000"/>
              <a:gd name="connsiteX504" fmla="*/ 3446761 w 7467600"/>
              <a:gd name="connsiteY504" fmla="*/ 3461278 h 6858000"/>
              <a:gd name="connsiteX505" fmla="*/ 4419733 w 7467600"/>
              <a:gd name="connsiteY505" fmla="*/ 3963555 h 6858000"/>
              <a:gd name="connsiteX506" fmla="*/ 4781371 w 7467600"/>
              <a:gd name="connsiteY506" fmla="*/ 4458604 h 6858000"/>
              <a:gd name="connsiteX507" fmla="*/ 4780440 w 7467600"/>
              <a:gd name="connsiteY507" fmla="*/ 4470290 h 6858000"/>
              <a:gd name="connsiteX508" fmla="*/ 4898954 w 7467600"/>
              <a:gd name="connsiteY508" fmla="*/ 4662092 h 6858000"/>
              <a:gd name="connsiteX509" fmla="*/ 4900699 w 7467600"/>
              <a:gd name="connsiteY509" fmla="*/ 4670867 h 6858000"/>
              <a:gd name="connsiteX510" fmla="*/ 5714511 w 7467600"/>
              <a:gd name="connsiteY510" fmla="*/ 4663483 h 6858000"/>
              <a:gd name="connsiteX511" fmla="*/ 5464793 w 7467600"/>
              <a:gd name="connsiteY511" fmla="*/ 4393556 h 6858000"/>
              <a:gd name="connsiteX512" fmla="*/ 5461897 w 7467600"/>
              <a:gd name="connsiteY512" fmla="*/ 4390879 h 6858000"/>
              <a:gd name="connsiteX513" fmla="*/ 4294126 w 7467600"/>
              <a:gd name="connsiteY513" fmla="*/ 3303048 h 6858000"/>
              <a:gd name="connsiteX514" fmla="*/ 4305321 w 7467600"/>
              <a:gd name="connsiteY514" fmla="*/ 3256953 h 6858000"/>
              <a:gd name="connsiteX515" fmla="*/ 4949299 w 7467600"/>
              <a:gd name="connsiteY515" fmla="*/ 3766336 h 6858000"/>
              <a:gd name="connsiteX516" fmla="*/ 5291452 w 7467600"/>
              <a:gd name="connsiteY516" fmla="*/ 4076801 h 6858000"/>
              <a:gd name="connsiteX517" fmla="*/ 5434998 w 7467600"/>
              <a:gd name="connsiteY517" fmla="*/ 4254100 h 6858000"/>
              <a:gd name="connsiteX518" fmla="*/ 5351015 w 7467600"/>
              <a:gd name="connsiteY518" fmla="*/ 3760989 h 6858000"/>
              <a:gd name="connsiteX519" fmla="*/ 5413780 w 7467600"/>
              <a:gd name="connsiteY519" fmla="*/ 2966265 h 6858000"/>
              <a:gd name="connsiteX520" fmla="*/ 5425627 w 7467600"/>
              <a:gd name="connsiteY520" fmla="*/ 2954192 h 6858000"/>
              <a:gd name="connsiteX521" fmla="*/ 6604735 w 7467600"/>
              <a:gd name="connsiteY521" fmla="*/ 2041381 h 6858000"/>
              <a:gd name="connsiteX522" fmla="*/ 7204487 w 7467600"/>
              <a:gd name="connsiteY522" fmla="*/ 2742112 h 6858000"/>
              <a:gd name="connsiteX523" fmla="*/ 7131592 w 7467600"/>
              <a:gd name="connsiteY523" fmla="*/ 2672096 h 6858000"/>
              <a:gd name="connsiteX524" fmla="*/ 6996344 w 7467600"/>
              <a:gd name="connsiteY524" fmla="*/ 2518310 h 6858000"/>
              <a:gd name="connsiteX525" fmla="*/ 6735495 w 7467600"/>
              <a:gd name="connsiteY525" fmla="*/ 2196890 h 6858000"/>
              <a:gd name="connsiteX526" fmla="*/ 6721901 w 7467600"/>
              <a:gd name="connsiteY526" fmla="*/ 2179274 h 6858000"/>
              <a:gd name="connsiteX527" fmla="*/ 6604735 w 7467600"/>
              <a:gd name="connsiteY527" fmla="*/ 2041381 h 6858000"/>
              <a:gd name="connsiteX528" fmla="*/ 6591670 w 7467600"/>
              <a:gd name="connsiteY528" fmla="*/ 1988277 h 6858000"/>
              <a:gd name="connsiteX529" fmla="*/ 6747349 w 7467600"/>
              <a:gd name="connsiteY529" fmla="*/ 2160069 h 6858000"/>
              <a:gd name="connsiteX530" fmla="*/ 6760943 w 7467600"/>
              <a:gd name="connsiteY530" fmla="*/ 2177686 h 6858000"/>
              <a:gd name="connsiteX531" fmla="*/ 7021065 w 7467600"/>
              <a:gd name="connsiteY531" fmla="*/ 2498102 h 6858000"/>
              <a:gd name="connsiteX532" fmla="*/ 7155223 w 7467600"/>
              <a:gd name="connsiteY532" fmla="*/ 2650386 h 6858000"/>
              <a:gd name="connsiteX533" fmla="*/ 7203167 w 7467600"/>
              <a:gd name="connsiteY533" fmla="*/ 2697288 h 6858000"/>
              <a:gd name="connsiteX534" fmla="*/ 6937703 w 7467600"/>
              <a:gd name="connsiteY534" fmla="*/ 2321981 h 6858000"/>
              <a:gd name="connsiteX535" fmla="*/ 6591670 w 7467600"/>
              <a:gd name="connsiteY535" fmla="*/ 1988277 h 6858000"/>
              <a:gd name="connsiteX536" fmla="*/ 5798671 w 7467600"/>
              <a:gd name="connsiteY536" fmla="*/ 1981601 h 6858000"/>
              <a:gd name="connsiteX537" fmla="*/ 5754709 w 7467600"/>
              <a:gd name="connsiteY537" fmla="*/ 2071454 h 6858000"/>
              <a:gd name="connsiteX538" fmla="*/ 5763044 w 7467600"/>
              <a:gd name="connsiteY538" fmla="*/ 2842206 h 6858000"/>
              <a:gd name="connsiteX539" fmla="*/ 5764974 w 7467600"/>
              <a:gd name="connsiteY539" fmla="*/ 2799609 h 6858000"/>
              <a:gd name="connsiteX540" fmla="*/ 5767665 w 7467600"/>
              <a:gd name="connsiteY540" fmla="*/ 2666409 h 6858000"/>
              <a:gd name="connsiteX541" fmla="*/ 5763055 w 7467600"/>
              <a:gd name="connsiteY541" fmla="*/ 2579705 h 6858000"/>
              <a:gd name="connsiteX542" fmla="*/ 5758079 w 7467600"/>
              <a:gd name="connsiteY542" fmla="*/ 2492508 h 6858000"/>
              <a:gd name="connsiteX543" fmla="*/ 5779325 w 7467600"/>
              <a:gd name="connsiteY543" fmla="*/ 2197069 h 6858000"/>
              <a:gd name="connsiteX544" fmla="*/ 5798671 w 7467600"/>
              <a:gd name="connsiteY544" fmla="*/ 1981601 h 6858000"/>
              <a:gd name="connsiteX545" fmla="*/ 5829202 w 7467600"/>
              <a:gd name="connsiteY545" fmla="*/ 1971679 h 6858000"/>
              <a:gd name="connsiteX546" fmla="*/ 5809558 w 7467600"/>
              <a:gd name="connsiteY546" fmla="*/ 2198043 h 6858000"/>
              <a:gd name="connsiteX547" fmla="*/ 5788653 w 7467600"/>
              <a:gd name="connsiteY547" fmla="*/ 2489430 h 6858000"/>
              <a:gd name="connsiteX548" fmla="*/ 5793439 w 7467600"/>
              <a:gd name="connsiteY548" fmla="*/ 2575235 h 6858000"/>
              <a:gd name="connsiteX549" fmla="*/ 5796837 w 7467600"/>
              <a:gd name="connsiteY549" fmla="*/ 2637633 h 6858000"/>
              <a:gd name="connsiteX550" fmla="*/ 5818614 w 7467600"/>
              <a:gd name="connsiteY550" fmla="*/ 2473055 h 6858000"/>
              <a:gd name="connsiteX551" fmla="*/ 5829202 w 7467600"/>
              <a:gd name="connsiteY551" fmla="*/ 1971679 h 6858000"/>
              <a:gd name="connsiteX552" fmla="*/ 5911389 w 7467600"/>
              <a:gd name="connsiteY552" fmla="*/ 1898371 h 6858000"/>
              <a:gd name="connsiteX553" fmla="*/ 6237627 w 7467600"/>
              <a:gd name="connsiteY553" fmla="*/ 2231921 h 6858000"/>
              <a:gd name="connsiteX554" fmla="*/ 5911389 w 7467600"/>
              <a:gd name="connsiteY554" fmla="*/ 1898371 h 6858000"/>
              <a:gd name="connsiteX555" fmla="*/ 6944437 w 7467600"/>
              <a:gd name="connsiteY555" fmla="*/ 1575402 h 6858000"/>
              <a:gd name="connsiteX556" fmla="*/ 6304730 w 7467600"/>
              <a:gd name="connsiteY556" fmla="*/ 1766654 h 6858000"/>
              <a:gd name="connsiteX557" fmla="*/ 6944437 w 7467600"/>
              <a:gd name="connsiteY557" fmla="*/ 1575402 h 6858000"/>
              <a:gd name="connsiteX558" fmla="*/ 7019523 w 7467600"/>
              <a:gd name="connsiteY558" fmla="*/ 1519450 h 6858000"/>
              <a:gd name="connsiteX559" fmla="*/ 6298091 w 7467600"/>
              <a:gd name="connsiteY559" fmla="*/ 1737122 h 6858000"/>
              <a:gd name="connsiteX560" fmla="*/ 7019523 w 7467600"/>
              <a:gd name="connsiteY560" fmla="*/ 1519450 h 6858000"/>
              <a:gd name="connsiteX561" fmla="*/ 2399523 w 7467600"/>
              <a:gd name="connsiteY561" fmla="*/ 1428234 h 6858000"/>
              <a:gd name="connsiteX562" fmla="*/ 2224982 w 7467600"/>
              <a:gd name="connsiteY562" fmla="*/ 1826201 h 6858000"/>
              <a:gd name="connsiteX563" fmla="*/ 2096099 w 7467600"/>
              <a:gd name="connsiteY563" fmla="*/ 2345900 h 6858000"/>
              <a:gd name="connsiteX564" fmla="*/ 2283317 w 7467600"/>
              <a:gd name="connsiteY564" fmla="*/ 1796925 h 6858000"/>
              <a:gd name="connsiteX565" fmla="*/ 2399523 w 7467600"/>
              <a:gd name="connsiteY565" fmla="*/ 1428234 h 6858000"/>
              <a:gd name="connsiteX566" fmla="*/ 2448558 w 7467600"/>
              <a:gd name="connsiteY566" fmla="*/ 1373435 h 6858000"/>
              <a:gd name="connsiteX567" fmla="*/ 2312521 w 7467600"/>
              <a:gd name="connsiteY567" fmla="*/ 1806140 h 6858000"/>
              <a:gd name="connsiteX568" fmla="*/ 2127533 w 7467600"/>
              <a:gd name="connsiteY568" fmla="*/ 2348380 h 6858000"/>
              <a:gd name="connsiteX569" fmla="*/ 2358080 w 7467600"/>
              <a:gd name="connsiteY569" fmla="*/ 1866134 h 6858000"/>
              <a:gd name="connsiteX570" fmla="*/ 2407436 w 7467600"/>
              <a:gd name="connsiteY570" fmla="*/ 1651070 h 6858000"/>
              <a:gd name="connsiteX571" fmla="*/ 2448558 w 7467600"/>
              <a:gd name="connsiteY571" fmla="*/ 1373435 h 6858000"/>
              <a:gd name="connsiteX572" fmla="*/ 278707 w 7467600"/>
              <a:gd name="connsiteY572" fmla="*/ 1352270 h 6858000"/>
              <a:gd name="connsiteX573" fmla="*/ 321570 w 7467600"/>
              <a:gd name="connsiteY573" fmla="*/ 1861610 h 6858000"/>
              <a:gd name="connsiteX574" fmla="*/ 294281 w 7467600"/>
              <a:gd name="connsiteY574" fmla="*/ 1440658 h 6858000"/>
              <a:gd name="connsiteX575" fmla="*/ 278707 w 7467600"/>
              <a:gd name="connsiteY575" fmla="*/ 1352270 h 6858000"/>
              <a:gd name="connsiteX576" fmla="*/ 1423821 w 7467600"/>
              <a:gd name="connsiteY576" fmla="*/ 1351958 h 6858000"/>
              <a:gd name="connsiteX577" fmla="*/ 1638521 w 7467600"/>
              <a:gd name="connsiteY577" fmla="*/ 1908470 h 6858000"/>
              <a:gd name="connsiteX578" fmla="*/ 1754199 w 7467600"/>
              <a:gd name="connsiteY578" fmla="*/ 2149284 h 6858000"/>
              <a:gd name="connsiteX579" fmla="*/ 1908359 w 7467600"/>
              <a:gd name="connsiteY579" fmla="*/ 2364988 h 6858000"/>
              <a:gd name="connsiteX580" fmla="*/ 1647661 w 7467600"/>
              <a:gd name="connsiteY580" fmla="*/ 1825945 h 6858000"/>
              <a:gd name="connsiteX581" fmla="*/ 1423821 w 7467600"/>
              <a:gd name="connsiteY581" fmla="*/ 1351958 h 6858000"/>
              <a:gd name="connsiteX582" fmla="*/ 1431890 w 7467600"/>
              <a:gd name="connsiteY582" fmla="*/ 1306475 h 6858000"/>
              <a:gd name="connsiteX583" fmla="*/ 1507597 w 7467600"/>
              <a:gd name="connsiteY583" fmla="*/ 1446132 h 6858000"/>
              <a:gd name="connsiteX584" fmla="*/ 1674586 w 7467600"/>
              <a:gd name="connsiteY584" fmla="*/ 1813832 h 6858000"/>
              <a:gd name="connsiteX585" fmla="*/ 1815950 w 7467600"/>
              <a:gd name="connsiteY585" fmla="*/ 2128564 h 6858000"/>
              <a:gd name="connsiteX586" fmla="*/ 1984242 w 7467600"/>
              <a:gd name="connsiteY586" fmla="*/ 2430829 h 6858000"/>
              <a:gd name="connsiteX587" fmla="*/ 2014023 w 7467600"/>
              <a:gd name="connsiteY587" fmla="*/ 2450995 h 6858000"/>
              <a:gd name="connsiteX588" fmla="*/ 1747337 w 7467600"/>
              <a:gd name="connsiteY588" fmla="*/ 1855264 h 6858000"/>
              <a:gd name="connsiteX589" fmla="*/ 1533749 w 7467600"/>
              <a:gd name="connsiteY589" fmla="*/ 1478656 h 6858000"/>
              <a:gd name="connsiteX590" fmla="*/ 1431890 w 7467600"/>
              <a:gd name="connsiteY590" fmla="*/ 1306475 h 6858000"/>
              <a:gd name="connsiteX591" fmla="*/ 5052692 w 7467600"/>
              <a:gd name="connsiteY591" fmla="*/ 1292994 h 6858000"/>
              <a:gd name="connsiteX592" fmla="*/ 5200661 w 7467600"/>
              <a:gd name="connsiteY592" fmla="*/ 1635186 h 6858000"/>
              <a:gd name="connsiteX593" fmla="*/ 5297138 w 7467600"/>
              <a:gd name="connsiteY593" fmla="*/ 1906351 h 6858000"/>
              <a:gd name="connsiteX594" fmla="*/ 5052692 w 7467600"/>
              <a:gd name="connsiteY594" fmla="*/ 1292994 h 6858000"/>
              <a:gd name="connsiteX595" fmla="*/ 5009948 w 7467600"/>
              <a:gd name="connsiteY595" fmla="*/ 1273619 h 6858000"/>
              <a:gd name="connsiteX596" fmla="*/ 5121777 w 7467600"/>
              <a:gd name="connsiteY596" fmla="*/ 1654213 h 6858000"/>
              <a:gd name="connsiteX597" fmla="*/ 5293545 w 7467600"/>
              <a:gd name="connsiteY597" fmla="*/ 2072247 h 6858000"/>
              <a:gd name="connsiteX598" fmla="*/ 5294042 w 7467600"/>
              <a:gd name="connsiteY598" fmla="*/ 2065019 h 6858000"/>
              <a:gd name="connsiteX599" fmla="*/ 5171936 w 7467600"/>
              <a:gd name="connsiteY599" fmla="*/ 1647613 h 6858000"/>
              <a:gd name="connsiteX600" fmla="*/ 5009948 w 7467600"/>
              <a:gd name="connsiteY600" fmla="*/ 1273619 h 6858000"/>
              <a:gd name="connsiteX601" fmla="*/ 655236 w 7467600"/>
              <a:gd name="connsiteY601" fmla="*/ 1268632 h 6858000"/>
              <a:gd name="connsiteX602" fmla="*/ 839521 w 7467600"/>
              <a:gd name="connsiteY602" fmla="*/ 1685315 h 6858000"/>
              <a:gd name="connsiteX603" fmla="*/ 1109416 w 7467600"/>
              <a:gd name="connsiteY603" fmla="*/ 2061663 h 6858000"/>
              <a:gd name="connsiteX604" fmla="*/ 1298300 w 7467600"/>
              <a:gd name="connsiteY604" fmla="*/ 2247742 h 6858000"/>
              <a:gd name="connsiteX605" fmla="*/ 1125871 w 7467600"/>
              <a:gd name="connsiteY605" fmla="*/ 1989513 h 6858000"/>
              <a:gd name="connsiteX606" fmla="*/ 981574 w 7467600"/>
              <a:gd name="connsiteY606" fmla="*/ 1783157 h 6858000"/>
              <a:gd name="connsiteX607" fmla="*/ 922198 w 7467600"/>
              <a:gd name="connsiteY607" fmla="*/ 1677437 h 6858000"/>
              <a:gd name="connsiteX608" fmla="*/ 869293 w 7467600"/>
              <a:gd name="connsiteY608" fmla="*/ 1583214 h 6858000"/>
              <a:gd name="connsiteX609" fmla="*/ 751431 w 7467600"/>
              <a:gd name="connsiteY609" fmla="*/ 1405731 h 6858000"/>
              <a:gd name="connsiteX610" fmla="*/ 655236 w 7467600"/>
              <a:gd name="connsiteY610" fmla="*/ 1268632 h 6858000"/>
              <a:gd name="connsiteX611" fmla="*/ 6516292 w 7467600"/>
              <a:gd name="connsiteY611" fmla="*/ 1263064 h 6858000"/>
              <a:gd name="connsiteX612" fmla="*/ 5736320 w 7467600"/>
              <a:gd name="connsiteY612" fmla="*/ 1501803 h 6858000"/>
              <a:gd name="connsiteX613" fmla="*/ 6516292 w 7467600"/>
              <a:gd name="connsiteY613" fmla="*/ 1263064 h 6858000"/>
              <a:gd name="connsiteX614" fmla="*/ 291466 w 7467600"/>
              <a:gd name="connsiteY614" fmla="*/ 1250369 h 6858000"/>
              <a:gd name="connsiteX615" fmla="*/ 323180 w 7467600"/>
              <a:gd name="connsiteY615" fmla="*/ 1435283 h 6858000"/>
              <a:gd name="connsiteX616" fmla="*/ 349381 w 7467600"/>
              <a:gd name="connsiteY616" fmla="*/ 1875041 h 6858000"/>
              <a:gd name="connsiteX617" fmla="*/ 374363 w 7467600"/>
              <a:gd name="connsiteY617" fmla="*/ 1506494 h 6858000"/>
              <a:gd name="connsiteX618" fmla="*/ 302168 w 7467600"/>
              <a:gd name="connsiteY618" fmla="*/ 1274495 h 6858000"/>
              <a:gd name="connsiteX619" fmla="*/ 291466 w 7467600"/>
              <a:gd name="connsiteY619" fmla="*/ 1250369 h 6858000"/>
              <a:gd name="connsiteX620" fmla="*/ 678222 w 7467600"/>
              <a:gd name="connsiteY620" fmla="*/ 1248670 h 6858000"/>
              <a:gd name="connsiteX621" fmla="*/ 775536 w 7467600"/>
              <a:gd name="connsiteY621" fmla="*/ 1388015 h 6858000"/>
              <a:gd name="connsiteX622" fmla="*/ 894529 w 7467600"/>
              <a:gd name="connsiteY622" fmla="*/ 1567739 h 6858000"/>
              <a:gd name="connsiteX623" fmla="*/ 948000 w 7467600"/>
              <a:gd name="connsiteY623" fmla="*/ 1663088 h 6858000"/>
              <a:gd name="connsiteX624" fmla="*/ 1006812 w 7467600"/>
              <a:gd name="connsiteY624" fmla="*/ 1767683 h 6858000"/>
              <a:gd name="connsiteX625" fmla="*/ 1149133 w 7467600"/>
              <a:gd name="connsiteY625" fmla="*/ 1971513 h 6858000"/>
              <a:gd name="connsiteX626" fmla="*/ 1333952 w 7467600"/>
              <a:gd name="connsiteY626" fmla="*/ 2251620 h 6858000"/>
              <a:gd name="connsiteX627" fmla="*/ 1337329 w 7467600"/>
              <a:gd name="connsiteY627" fmla="*/ 2258350 h 6858000"/>
              <a:gd name="connsiteX628" fmla="*/ 1014726 w 7467600"/>
              <a:gd name="connsiteY628" fmla="*/ 1615556 h 6858000"/>
              <a:gd name="connsiteX629" fmla="*/ 678222 w 7467600"/>
              <a:gd name="connsiteY629" fmla="*/ 1248670 h 6858000"/>
              <a:gd name="connsiteX630" fmla="*/ 6691602 w 7467600"/>
              <a:gd name="connsiteY630" fmla="*/ 1140573 h 6858000"/>
              <a:gd name="connsiteX631" fmla="*/ 6571100 w 7467600"/>
              <a:gd name="connsiteY631" fmla="*/ 1183662 h 6858000"/>
              <a:gd name="connsiteX632" fmla="*/ 6241687 w 7467600"/>
              <a:gd name="connsiteY632" fmla="*/ 1257600 h 6858000"/>
              <a:gd name="connsiteX633" fmla="*/ 5693009 w 7467600"/>
              <a:gd name="connsiteY633" fmla="*/ 1478256 h 6858000"/>
              <a:gd name="connsiteX634" fmla="*/ 6548420 w 7467600"/>
              <a:gd name="connsiteY634" fmla="*/ 1214599 h 6858000"/>
              <a:gd name="connsiteX635" fmla="*/ 6605473 w 7467600"/>
              <a:gd name="connsiteY635" fmla="*/ 1184686 h 6858000"/>
              <a:gd name="connsiteX636" fmla="*/ 6691602 w 7467600"/>
              <a:gd name="connsiteY636" fmla="*/ 1140573 h 6858000"/>
              <a:gd name="connsiteX637" fmla="*/ 4002475 w 7467600"/>
              <a:gd name="connsiteY637" fmla="*/ 1037802 h 6858000"/>
              <a:gd name="connsiteX638" fmla="*/ 4000324 w 7467600"/>
              <a:gd name="connsiteY638" fmla="*/ 1039362 h 6858000"/>
              <a:gd name="connsiteX639" fmla="*/ 4002862 w 7467600"/>
              <a:gd name="connsiteY639" fmla="*/ 1042866 h 6858000"/>
              <a:gd name="connsiteX640" fmla="*/ 4002475 w 7467600"/>
              <a:gd name="connsiteY640" fmla="*/ 1037802 h 6858000"/>
              <a:gd name="connsiteX641" fmla="*/ 506322 w 7467600"/>
              <a:gd name="connsiteY641" fmla="*/ 1020997 h 6858000"/>
              <a:gd name="connsiteX642" fmla="*/ 533068 w 7467600"/>
              <a:gd name="connsiteY642" fmla="*/ 1029409 h 6858000"/>
              <a:gd name="connsiteX643" fmla="*/ 1232525 w 7467600"/>
              <a:gd name="connsiteY643" fmla="*/ 1804675 h 6858000"/>
              <a:gd name="connsiteX644" fmla="*/ 1388858 w 7467600"/>
              <a:gd name="connsiteY644" fmla="*/ 2368011 h 6858000"/>
              <a:gd name="connsiteX645" fmla="*/ 1384098 w 7467600"/>
              <a:gd name="connsiteY645" fmla="*/ 2378125 h 6858000"/>
              <a:gd name="connsiteX646" fmla="*/ 1425393 w 7467600"/>
              <a:gd name="connsiteY646" fmla="*/ 2589124 h 6858000"/>
              <a:gd name="connsiteX647" fmla="*/ 1424001 w 7467600"/>
              <a:gd name="connsiteY647" fmla="*/ 2597541 h 6858000"/>
              <a:gd name="connsiteX648" fmla="*/ 2152729 w 7467600"/>
              <a:gd name="connsiteY648" fmla="*/ 2864487 h 6858000"/>
              <a:gd name="connsiteX649" fmla="*/ 2020609 w 7467600"/>
              <a:gd name="connsiteY649" fmla="*/ 2539671 h 6858000"/>
              <a:gd name="connsiteX650" fmla="*/ 2018920 w 7467600"/>
              <a:gd name="connsiteY650" fmla="*/ 2536309 h 6858000"/>
              <a:gd name="connsiteX651" fmla="*/ 1342441 w 7467600"/>
              <a:gd name="connsiteY651" fmla="*/ 1173017 h 6858000"/>
              <a:gd name="connsiteX652" fmla="*/ 1367925 w 7467600"/>
              <a:gd name="connsiteY652" fmla="*/ 1135648 h 6858000"/>
              <a:gd name="connsiteX653" fmla="*/ 1771401 w 7467600"/>
              <a:gd name="connsiteY653" fmla="*/ 1806673 h 6858000"/>
              <a:gd name="connsiteX654" fmla="*/ 1972385 w 7467600"/>
              <a:gd name="connsiteY654" fmla="*/ 2198735 h 6858000"/>
              <a:gd name="connsiteX655" fmla="*/ 2040892 w 7467600"/>
              <a:gd name="connsiteY655" fmla="*/ 2405205 h 6858000"/>
              <a:gd name="connsiteX656" fmla="*/ 2131689 w 7467600"/>
              <a:gd name="connsiteY656" fmla="*/ 1936926 h 6858000"/>
              <a:gd name="connsiteX657" fmla="*/ 2454820 w 7467600"/>
              <a:gd name="connsiteY657" fmla="*/ 1248808 h 6858000"/>
              <a:gd name="connsiteX658" fmla="*/ 2492512 w 7467600"/>
              <a:gd name="connsiteY658" fmla="*/ 1302920 h 6858000"/>
              <a:gd name="connsiteX659" fmla="*/ 2081216 w 7467600"/>
              <a:gd name="connsiteY659" fmla="*/ 2527513 h 6858000"/>
              <a:gd name="connsiteX660" fmla="*/ 2081211 w 7467600"/>
              <a:gd name="connsiteY660" fmla="*/ 2528916 h 6858000"/>
              <a:gd name="connsiteX661" fmla="*/ 2199067 w 7467600"/>
              <a:gd name="connsiteY661" fmla="*/ 2884061 h 6858000"/>
              <a:gd name="connsiteX662" fmla="*/ 3192586 w 7467600"/>
              <a:gd name="connsiteY662" fmla="*/ 3411496 h 6858000"/>
              <a:gd name="connsiteX663" fmla="*/ 3182620 w 7467600"/>
              <a:gd name="connsiteY663" fmla="*/ 3483279 h 6858000"/>
              <a:gd name="connsiteX664" fmla="*/ 2435119 w 7467600"/>
              <a:gd name="connsiteY664" fmla="*/ 3080173 h 6858000"/>
              <a:gd name="connsiteX665" fmla="*/ 2410152 w 7467600"/>
              <a:gd name="connsiteY665" fmla="*/ 3063751 h 6858000"/>
              <a:gd name="connsiteX666" fmla="*/ 2408099 w 7467600"/>
              <a:gd name="connsiteY666" fmla="*/ 3064403 h 6858000"/>
              <a:gd name="connsiteX667" fmla="*/ 2407218 w 7467600"/>
              <a:gd name="connsiteY667" fmla="*/ 3070324 h 6858000"/>
              <a:gd name="connsiteX668" fmla="*/ 2380138 w 7467600"/>
              <a:gd name="connsiteY668" fmla="*/ 3099341 h 6858000"/>
              <a:gd name="connsiteX669" fmla="*/ 1765923 w 7467600"/>
              <a:gd name="connsiteY669" fmla="*/ 3581043 h 6858000"/>
              <a:gd name="connsiteX670" fmla="*/ 1702258 w 7467600"/>
              <a:gd name="connsiteY670" fmla="*/ 3612286 h 6858000"/>
              <a:gd name="connsiteX671" fmla="*/ 1538370 w 7467600"/>
              <a:gd name="connsiteY671" fmla="*/ 3811804 h 6858000"/>
              <a:gd name="connsiteX672" fmla="*/ 542867 w 7467600"/>
              <a:gd name="connsiteY672" fmla="*/ 4944092 h 6858000"/>
              <a:gd name="connsiteX673" fmla="*/ 515800 w 7467600"/>
              <a:gd name="connsiteY673" fmla="*/ 4862180 h 6858000"/>
              <a:gd name="connsiteX674" fmla="*/ 909145 w 7467600"/>
              <a:gd name="connsiteY674" fmla="*/ 4199225 h 6858000"/>
              <a:gd name="connsiteX675" fmla="*/ 1214067 w 7467600"/>
              <a:gd name="connsiteY675" fmla="*/ 3908561 h 6858000"/>
              <a:gd name="connsiteX676" fmla="*/ 640967 w 7467600"/>
              <a:gd name="connsiteY676" fmla="*/ 4105601 h 6858000"/>
              <a:gd name="connsiteX677" fmla="*/ 112563 w 7467600"/>
              <a:gd name="connsiteY677" fmla="*/ 4396952 h 6858000"/>
              <a:gd name="connsiteX678" fmla="*/ 0 w 7467600"/>
              <a:gd name="connsiteY678" fmla="*/ 4466006 h 6858000"/>
              <a:gd name="connsiteX679" fmla="*/ 0 w 7467600"/>
              <a:gd name="connsiteY679" fmla="*/ 4233763 h 6858000"/>
              <a:gd name="connsiteX680" fmla="*/ 36881 w 7467600"/>
              <a:gd name="connsiteY680" fmla="*/ 4200118 h 6858000"/>
              <a:gd name="connsiteX681" fmla="*/ 910534 w 7467600"/>
              <a:gd name="connsiteY681" fmla="*/ 3629753 h 6858000"/>
              <a:gd name="connsiteX682" fmla="*/ 1578717 w 7467600"/>
              <a:gd name="connsiteY682" fmla="*/ 3575982 h 6858000"/>
              <a:gd name="connsiteX683" fmla="*/ 2338780 w 7467600"/>
              <a:gd name="connsiteY683" fmla="*/ 3033725 h 6858000"/>
              <a:gd name="connsiteX684" fmla="*/ 1807991 w 7467600"/>
              <a:gd name="connsiteY684" fmla="*/ 2807184 h 6858000"/>
              <a:gd name="connsiteX685" fmla="*/ 1416358 w 7467600"/>
              <a:gd name="connsiteY685" fmla="*/ 3112571 h 6858000"/>
              <a:gd name="connsiteX686" fmla="*/ 939066 w 7467600"/>
              <a:gd name="connsiteY686" fmla="*/ 3378798 h 6858000"/>
              <a:gd name="connsiteX687" fmla="*/ 115099 w 7467600"/>
              <a:gd name="connsiteY687" fmla="*/ 3607650 h 6858000"/>
              <a:gd name="connsiteX688" fmla="*/ 97284 w 7467600"/>
              <a:gd name="connsiteY688" fmla="*/ 3520393 h 6858000"/>
              <a:gd name="connsiteX689" fmla="*/ 922050 w 7467600"/>
              <a:gd name="connsiteY689" fmla="*/ 3074867 h 6858000"/>
              <a:gd name="connsiteX690" fmla="*/ 1405265 w 7467600"/>
              <a:gd name="connsiteY690" fmla="*/ 3016319 h 6858000"/>
              <a:gd name="connsiteX691" fmla="*/ 1407512 w 7467600"/>
              <a:gd name="connsiteY691" fmla="*/ 3018001 h 6858000"/>
              <a:gd name="connsiteX692" fmla="*/ 1726266 w 7467600"/>
              <a:gd name="connsiteY692" fmla="*/ 2777274 h 6858000"/>
              <a:gd name="connsiteX693" fmla="*/ 625390 w 7467600"/>
              <a:gd name="connsiteY693" fmla="*/ 2514541 h 6858000"/>
              <a:gd name="connsiteX694" fmla="*/ 619799 w 7467600"/>
              <a:gd name="connsiteY694" fmla="*/ 2527180 h 6858000"/>
              <a:gd name="connsiteX695" fmla="*/ 310030 w 7467600"/>
              <a:gd name="connsiteY695" fmla="*/ 2771818 h 6858000"/>
              <a:gd name="connsiteX696" fmla="*/ 173877 w 7467600"/>
              <a:gd name="connsiteY696" fmla="*/ 2937056 h 6858000"/>
              <a:gd name="connsiteX697" fmla="*/ 77889 w 7467600"/>
              <a:gd name="connsiteY697" fmla="*/ 3138440 h 6858000"/>
              <a:gd name="connsiteX698" fmla="*/ 0 w 7467600"/>
              <a:gd name="connsiteY698" fmla="*/ 3271395 h 6858000"/>
              <a:gd name="connsiteX699" fmla="*/ 0 w 7467600"/>
              <a:gd name="connsiteY699" fmla="*/ 3153002 h 6858000"/>
              <a:gd name="connsiteX700" fmla="*/ 2386 w 7467600"/>
              <a:gd name="connsiteY700" fmla="*/ 3149203 h 6858000"/>
              <a:gd name="connsiteX701" fmla="*/ 89753 w 7467600"/>
              <a:gd name="connsiteY701" fmla="*/ 2987702 h 6858000"/>
              <a:gd name="connsiteX702" fmla="*/ 76869 w 7467600"/>
              <a:gd name="connsiteY702" fmla="*/ 3005404 h 6858000"/>
              <a:gd name="connsiteX703" fmla="*/ 32049 w 7467600"/>
              <a:gd name="connsiteY703" fmla="*/ 3065814 h 6858000"/>
              <a:gd name="connsiteX704" fmla="*/ 0 w 7467600"/>
              <a:gd name="connsiteY704" fmla="*/ 3108744 h 6858000"/>
              <a:gd name="connsiteX705" fmla="*/ 0 w 7467600"/>
              <a:gd name="connsiteY705" fmla="*/ 3058059 h 6858000"/>
              <a:gd name="connsiteX706" fmla="*/ 7610 w 7467600"/>
              <a:gd name="connsiteY706" fmla="*/ 3047889 h 6858000"/>
              <a:gd name="connsiteX707" fmla="*/ 52419 w 7467600"/>
              <a:gd name="connsiteY707" fmla="*/ 2987479 h 6858000"/>
              <a:gd name="connsiteX708" fmla="*/ 59142 w 7467600"/>
              <a:gd name="connsiteY708" fmla="*/ 2978488 h 6858000"/>
              <a:gd name="connsiteX709" fmla="*/ 0 w 7467600"/>
              <a:gd name="connsiteY709" fmla="*/ 3015334 h 6858000"/>
              <a:gd name="connsiteX710" fmla="*/ 0 w 7467600"/>
              <a:gd name="connsiteY710" fmla="*/ 2914286 h 6858000"/>
              <a:gd name="connsiteX711" fmla="*/ 36383 w 7467600"/>
              <a:gd name="connsiteY711" fmla="*/ 2901128 h 6858000"/>
              <a:gd name="connsiteX712" fmla="*/ 156329 w 7467600"/>
              <a:gd name="connsiteY712" fmla="*/ 2840533 h 6858000"/>
              <a:gd name="connsiteX713" fmla="*/ 358355 w 7467600"/>
              <a:gd name="connsiteY713" fmla="*/ 2620471 h 6858000"/>
              <a:gd name="connsiteX714" fmla="*/ 510577 w 7467600"/>
              <a:gd name="connsiteY714" fmla="*/ 2501244 h 6858000"/>
              <a:gd name="connsiteX715" fmla="*/ 211967 w 7467600"/>
              <a:gd name="connsiteY715" fmla="*/ 2479171 h 6858000"/>
              <a:gd name="connsiteX716" fmla="*/ 0 w 7467600"/>
              <a:gd name="connsiteY716" fmla="*/ 2476398 h 6858000"/>
              <a:gd name="connsiteX717" fmla="*/ 0 w 7467600"/>
              <a:gd name="connsiteY717" fmla="*/ 2389189 h 6858000"/>
              <a:gd name="connsiteX718" fmla="*/ 103062 w 7467600"/>
              <a:gd name="connsiteY718" fmla="*/ 2389518 h 6858000"/>
              <a:gd name="connsiteX719" fmla="*/ 510734 w 7467600"/>
              <a:gd name="connsiteY719" fmla="*/ 2416201 h 6858000"/>
              <a:gd name="connsiteX720" fmla="*/ 279257 w 7467600"/>
              <a:gd name="connsiteY720" fmla="*/ 2092102 h 6858000"/>
              <a:gd name="connsiteX721" fmla="*/ 65265 w 7467600"/>
              <a:gd name="connsiteY721" fmla="*/ 2006049 h 6858000"/>
              <a:gd name="connsiteX722" fmla="*/ 0 w 7467600"/>
              <a:gd name="connsiteY722" fmla="*/ 1982532 h 6858000"/>
              <a:gd name="connsiteX723" fmla="*/ 0 w 7467600"/>
              <a:gd name="connsiteY723" fmla="*/ 1912789 h 6858000"/>
              <a:gd name="connsiteX724" fmla="*/ 97460 w 7467600"/>
              <a:gd name="connsiteY724" fmla="*/ 1953725 h 6858000"/>
              <a:gd name="connsiteX725" fmla="*/ 221272 w 7467600"/>
              <a:gd name="connsiteY725" fmla="*/ 1980766 h 6858000"/>
              <a:gd name="connsiteX726" fmla="*/ 116765 w 7467600"/>
              <a:gd name="connsiteY726" fmla="*/ 1911033 h 6858000"/>
              <a:gd name="connsiteX727" fmla="*/ 16405 w 7467600"/>
              <a:gd name="connsiteY727" fmla="*/ 1803412 h 6858000"/>
              <a:gd name="connsiteX728" fmla="*/ 0 w 7467600"/>
              <a:gd name="connsiteY728" fmla="*/ 1784777 h 6858000"/>
              <a:gd name="connsiteX729" fmla="*/ 0 w 7467600"/>
              <a:gd name="connsiteY729" fmla="*/ 1740082 h 6858000"/>
              <a:gd name="connsiteX730" fmla="*/ 39394 w 7467600"/>
              <a:gd name="connsiteY730" fmla="*/ 1784856 h 6858000"/>
              <a:gd name="connsiteX731" fmla="*/ 135813 w 7467600"/>
              <a:gd name="connsiteY731" fmla="*/ 1888838 h 6858000"/>
              <a:gd name="connsiteX732" fmla="*/ 242575 w 7467600"/>
              <a:gd name="connsiteY732" fmla="*/ 1958841 h 6858000"/>
              <a:gd name="connsiteX733" fmla="*/ 82197 w 7467600"/>
              <a:gd name="connsiteY733" fmla="*/ 1754826 h 6858000"/>
              <a:gd name="connsiteX734" fmla="*/ 0 w 7467600"/>
              <a:gd name="connsiteY734" fmla="*/ 1679650 h 6858000"/>
              <a:gd name="connsiteX735" fmla="*/ 0 w 7467600"/>
              <a:gd name="connsiteY735" fmla="*/ 1602463 h 6858000"/>
              <a:gd name="connsiteX736" fmla="*/ 84689 w 7467600"/>
              <a:gd name="connsiteY736" fmla="*/ 1677442 h 6858000"/>
              <a:gd name="connsiteX737" fmla="*/ 298437 w 7467600"/>
              <a:gd name="connsiteY737" fmla="*/ 1968019 h 6858000"/>
              <a:gd name="connsiteX738" fmla="*/ 227269 w 7467600"/>
              <a:gd name="connsiteY738" fmla="*/ 1114064 h 6858000"/>
              <a:gd name="connsiteX739" fmla="*/ 248003 w 7467600"/>
              <a:gd name="connsiteY739" fmla="*/ 1089613 h 6858000"/>
              <a:gd name="connsiteX740" fmla="*/ 427020 w 7467600"/>
              <a:gd name="connsiteY740" fmla="*/ 1619803 h 6858000"/>
              <a:gd name="connsiteX741" fmla="*/ 340345 w 7467600"/>
              <a:gd name="connsiteY741" fmla="*/ 2027739 h 6858000"/>
              <a:gd name="connsiteX742" fmla="*/ 360865 w 7467600"/>
              <a:gd name="connsiteY742" fmla="*/ 2044827 h 6858000"/>
              <a:gd name="connsiteX743" fmla="*/ 560414 w 7467600"/>
              <a:gd name="connsiteY743" fmla="*/ 2421457 h 6858000"/>
              <a:gd name="connsiteX744" fmla="*/ 1359703 w 7467600"/>
              <a:gd name="connsiteY744" fmla="*/ 2578554 h 6858000"/>
              <a:gd name="connsiteX745" fmla="*/ 1359422 w 7467600"/>
              <a:gd name="connsiteY745" fmla="*/ 2577994 h 6858000"/>
              <a:gd name="connsiteX746" fmla="*/ 828701 w 7467600"/>
              <a:gd name="connsiteY746" fmla="*/ 1839520 h 6858000"/>
              <a:gd name="connsiteX747" fmla="*/ 494427 w 7467600"/>
              <a:gd name="connsiteY747" fmla="*/ 1092333 h 6858000"/>
              <a:gd name="connsiteX748" fmla="*/ 506322 w 7467600"/>
              <a:gd name="connsiteY748" fmla="*/ 1020997 h 6858000"/>
              <a:gd name="connsiteX749" fmla="*/ 4570198 w 7467600"/>
              <a:gd name="connsiteY749" fmla="*/ 978081 h 6858000"/>
              <a:gd name="connsiteX750" fmla="*/ 4523691 w 7467600"/>
              <a:gd name="connsiteY750" fmla="*/ 1127776 h 6858000"/>
              <a:gd name="connsiteX751" fmla="*/ 4509875 w 7467600"/>
              <a:gd name="connsiteY751" fmla="*/ 1167552 h 6858000"/>
              <a:gd name="connsiteX752" fmla="*/ 4478168 w 7467600"/>
              <a:gd name="connsiteY752" fmla="*/ 1260735 h 6858000"/>
              <a:gd name="connsiteX753" fmla="*/ 4409309 w 7467600"/>
              <a:gd name="connsiteY753" fmla="*/ 1666996 h 6858000"/>
              <a:gd name="connsiteX754" fmla="*/ 4370031 w 7467600"/>
              <a:gd name="connsiteY754" fmla="*/ 1955666 h 6858000"/>
              <a:gd name="connsiteX755" fmla="*/ 4570198 w 7467600"/>
              <a:gd name="connsiteY755" fmla="*/ 978081 h 6858000"/>
              <a:gd name="connsiteX756" fmla="*/ 4557898 w 7467600"/>
              <a:gd name="connsiteY756" fmla="*/ 900011 h 6858000"/>
              <a:gd name="connsiteX757" fmla="*/ 4344840 w 7467600"/>
              <a:gd name="connsiteY757" fmla="*/ 1922038 h 6858000"/>
              <a:gd name="connsiteX758" fmla="*/ 4378710 w 7467600"/>
              <a:gd name="connsiteY758" fmla="*/ 1665516 h 6858000"/>
              <a:gd name="connsiteX759" fmla="*/ 4448798 w 7467600"/>
              <a:gd name="connsiteY759" fmla="*/ 1253024 h 6858000"/>
              <a:gd name="connsiteX760" fmla="*/ 4480315 w 7467600"/>
              <a:gd name="connsiteY760" fmla="*/ 1158454 h 6858000"/>
              <a:gd name="connsiteX761" fmla="*/ 4494133 w 7467600"/>
              <a:gd name="connsiteY761" fmla="*/ 1118676 h 6858000"/>
              <a:gd name="connsiteX762" fmla="*/ 4557898 w 7467600"/>
              <a:gd name="connsiteY762" fmla="*/ 900011 h 6858000"/>
              <a:gd name="connsiteX763" fmla="*/ 5870151 w 7467600"/>
              <a:gd name="connsiteY763" fmla="*/ 898890 h 6858000"/>
              <a:gd name="connsiteX764" fmla="*/ 5861335 w 7467600"/>
              <a:gd name="connsiteY764" fmla="*/ 899177 h 6858000"/>
              <a:gd name="connsiteX765" fmla="*/ 5843702 w 7467600"/>
              <a:gd name="connsiteY765" fmla="*/ 899748 h 6858000"/>
              <a:gd name="connsiteX766" fmla="*/ 5651107 w 7467600"/>
              <a:gd name="connsiteY766" fmla="*/ 920306 h 6858000"/>
              <a:gd name="connsiteX767" fmla="*/ 5459407 w 7467600"/>
              <a:gd name="connsiteY767" fmla="*/ 940975 h 6858000"/>
              <a:gd name="connsiteX768" fmla="*/ 5374846 w 7467600"/>
              <a:gd name="connsiteY768" fmla="*/ 941988 h 6858000"/>
              <a:gd name="connsiteX769" fmla="*/ 5256105 w 7467600"/>
              <a:gd name="connsiteY769" fmla="*/ 945632 h 6858000"/>
              <a:gd name="connsiteX770" fmla="*/ 5107071 w 7467600"/>
              <a:gd name="connsiteY770" fmla="*/ 969720 h 6858000"/>
              <a:gd name="connsiteX771" fmla="*/ 4998681 w 7467600"/>
              <a:gd name="connsiteY771" fmla="*/ 988771 h 6858000"/>
              <a:gd name="connsiteX772" fmla="*/ 5870151 w 7467600"/>
              <a:gd name="connsiteY772" fmla="*/ 898890 h 6858000"/>
              <a:gd name="connsiteX773" fmla="*/ 5504425 w 7467600"/>
              <a:gd name="connsiteY773" fmla="*/ 848067 h 6858000"/>
              <a:gd name="connsiteX774" fmla="*/ 4968849 w 7467600"/>
              <a:gd name="connsiteY774" fmla="*/ 962318 h 6858000"/>
              <a:gd name="connsiteX775" fmla="*/ 5104039 w 7467600"/>
              <a:gd name="connsiteY775" fmla="*/ 940634 h 6858000"/>
              <a:gd name="connsiteX776" fmla="*/ 5256311 w 7467600"/>
              <a:gd name="connsiteY776" fmla="*/ 916490 h 6858000"/>
              <a:gd name="connsiteX777" fmla="*/ 5377381 w 7467600"/>
              <a:gd name="connsiteY777" fmla="*/ 912671 h 6858000"/>
              <a:gd name="connsiteX778" fmla="*/ 5460148 w 7467600"/>
              <a:gd name="connsiteY778" fmla="*/ 911442 h 6858000"/>
              <a:gd name="connsiteX779" fmla="*/ 5648971 w 7467600"/>
              <a:gd name="connsiteY779" fmla="*/ 891331 h 6858000"/>
              <a:gd name="connsiteX780" fmla="*/ 5844807 w 7467600"/>
              <a:gd name="connsiteY780" fmla="*/ 870718 h 6858000"/>
              <a:gd name="connsiteX781" fmla="*/ 5862975 w 7467600"/>
              <a:gd name="connsiteY781" fmla="*/ 869756 h 6858000"/>
              <a:gd name="connsiteX782" fmla="*/ 5920887 w 7467600"/>
              <a:gd name="connsiteY782" fmla="*/ 865929 h 6858000"/>
              <a:gd name="connsiteX783" fmla="*/ 5504425 w 7467600"/>
              <a:gd name="connsiteY783" fmla="*/ 848067 h 6858000"/>
              <a:gd name="connsiteX784" fmla="*/ 3607114 w 7467600"/>
              <a:gd name="connsiteY784" fmla="*/ 467441 h 6858000"/>
              <a:gd name="connsiteX785" fmla="*/ 3296242 w 7467600"/>
              <a:gd name="connsiteY785" fmla="*/ 807991 h 6858000"/>
              <a:gd name="connsiteX786" fmla="*/ 3174674 w 7467600"/>
              <a:gd name="connsiteY786" fmla="*/ 919759 h 6858000"/>
              <a:gd name="connsiteX787" fmla="*/ 3042978 w 7467600"/>
              <a:gd name="connsiteY787" fmla="*/ 1054894 h 6858000"/>
              <a:gd name="connsiteX788" fmla="*/ 2968914 w 7467600"/>
              <a:gd name="connsiteY788" fmla="*/ 1133756 h 6858000"/>
              <a:gd name="connsiteX789" fmla="*/ 3103823 w 7467600"/>
              <a:gd name="connsiteY789" fmla="*/ 1026814 h 6858000"/>
              <a:gd name="connsiteX790" fmla="*/ 3607114 w 7467600"/>
              <a:gd name="connsiteY790" fmla="*/ 467441 h 6858000"/>
              <a:gd name="connsiteX791" fmla="*/ 3744487 w 7467600"/>
              <a:gd name="connsiteY791" fmla="*/ 383136 h 6858000"/>
              <a:gd name="connsiteX792" fmla="*/ 3970213 w 7467600"/>
              <a:gd name="connsiteY792" fmla="*/ 995559 h 6858000"/>
              <a:gd name="connsiteX793" fmla="*/ 3744487 w 7467600"/>
              <a:gd name="connsiteY793" fmla="*/ 383136 h 6858000"/>
              <a:gd name="connsiteX794" fmla="*/ 3624562 w 7467600"/>
              <a:gd name="connsiteY794" fmla="*/ 367041 h 6858000"/>
              <a:gd name="connsiteX795" fmla="*/ 3489712 w 7467600"/>
              <a:gd name="connsiteY795" fmla="*/ 485386 h 6858000"/>
              <a:gd name="connsiteX796" fmla="*/ 3182994 w 7467600"/>
              <a:gd name="connsiteY796" fmla="*/ 828265 h 6858000"/>
              <a:gd name="connsiteX797" fmla="*/ 2892114 w 7467600"/>
              <a:gd name="connsiteY797" fmla="*/ 1172635 h 6858000"/>
              <a:gd name="connsiteX798" fmla="*/ 3021459 w 7467600"/>
              <a:gd name="connsiteY798" fmla="*/ 1035385 h 6858000"/>
              <a:gd name="connsiteX799" fmla="*/ 3153873 w 7467600"/>
              <a:gd name="connsiteY799" fmla="*/ 898971 h 6858000"/>
              <a:gd name="connsiteX800" fmla="*/ 3276511 w 7467600"/>
              <a:gd name="connsiteY800" fmla="*/ 786423 h 6858000"/>
              <a:gd name="connsiteX801" fmla="*/ 3584154 w 7467600"/>
              <a:gd name="connsiteY801" fmla="*/ 448218 h 6858000"/>
              <a:gd name="connsiteX802" fmla="*/ 3624562 w 7467600"/>
              <a:gd name="connsiteY802" fmla="*/ 367041 h 6858000"/>
              <a:gd name="connsiteX803" fmla="*/ 3766672 w 7467600"/>
              <a:gd name="connsiteY803" fmla="*/ 359429 h 6858000"/>
              <a:gd name="connsiteX804" fmla="*/ 3996338 w 7467600"/>
              <a:gd name="connsiteY804" fmla="*/ 968237 h 6858000"/>
              <a:gd name="connsiteX805" fmla="*/ 3766672 w 7467600"/>
              <a:gd name="connsiteY805" fmla="*/ 359429 h 6858000"/>
              <a:gd name="connsiteX806" fmla="*/ 5805386 w 7467600"/>
              <a:gd name="connsiteY806" fmla="*/ 239240 h 6858000"/>
              <a:gd name="connsiteX807" fmla="*/ 5736947 w 7467600"/>
              <a:gd name="connsiteY807" fmla="*/ 261367 h 6858000"/>
              <a:gd name="connsiteX808" fmla="*/ 5427012 w 7467600"/>
              <a:gd name="connsiteY808" fmla="*/ 311272 h 6858000"/>
              <a:gd name="connsiteX809" fmla="*/ 5147818 w 7467600"/>
              <a:gd name="connsiteY809" fmla="*/ 322112 h 6858000"/>
              <a:gd name="connsiteX810" fmla="*/ 5060854 w 7467600"/>
              <a:gd name="connsiteY810" fmla="*/ 311882 h 6858000"/>
              <a:gd name="connsiteX811" fmla="*/ 4945989 w 7467600"/>
              <a:gd name="connsiteY811" fmla="*/ 300516 h 6858000"/>
              <a:gd name="connsiteX812" fmla="*/ 5410479 w 7467600"/>
              <a:gd name="connsiteY812" fmla="*/ 348434 h 6858000"/>
              <a:gd name="connsiteX813" fmla="*/ 5805386 w 7467600"/>
              <a:gd name="connsiteY813" fmla="*/ 239240 h 6858000"/>
              <a:gd name="connsiteX814" fmla="*/ 5905192 w 7467600"/>
              <a:gd name="connsiteY814" fmla="*/ 163079 h 6858000"/>
              <a:gd name="connsiteX815" fmla="*/ 5865655 w 7467600"/>
              <a:gd name="connsiteY815" fmla="*/ 171901 h 6858000"/>
              <a:gd name="connsiteX816" fmla="*/ 5259740 w 7467600"/>
              <a:gd name="connsiteY816" fmla="*/ 257013 h 6858000"/>
              <a:gd name="connsiteX817" fmla="*/ 5208466 w 7467600"/>
              <a:gd name="connsiteY817" fmla="*/ 257550 h 6858000"/>
              <a:gd name="connsiteX818" fmla="*/ 4980204 w 7467600"/>
              <a:gd name="connsiteY818" fmla="*/ 271903 h 6858000"/>
              <a:gd name="connsiteX819" fmla="*/ 5068068 w 7467600"/>
              <a:gd name="connsiteY819" fmla="*/ 282244 h 6858000"/>
              <a:gd name="connsiteX820" fmla="*/ 5153231 w 7467600"/>
              <a:gd name="connsiteY820" fmla="*/ 292240 h 6858000"/>
              <a:gd name="connsiteX821" fmla="*/ 5426491 w 7467600"/>
              <a:gd name="connsiteY821" fmla="*/ 281128 h 6858000"/>
              <a:gd name="connsiteX822" fmla="*/ 5731212 w 7467600"/>
              <a:gd name="connsiteY822" fmla="*/ 231951 h 6858000"/>
              <a:gd name="connsiteX823" fmla="*/ 5905192 w 7467600"/>
              <a:gd name="connsiteY823" fmla="*/ 163079 h 6858000"/>
              <a:gd name="connsiteX824" fmla="*/ 5944437 w 7467600"/>
              <a:gd name="connsiteY824" fmla="*/ 113829 h 6858000"/>
              <a:gd name="connsiteX825" fmla="*/ 5825032 w 7467600"/>
              <a:gd name="connsiteY825" fmla="*/ 146405 h 6858000"/>
              <a:gd name="connsiteX826" fmla="*/ 4955599 w 7467600"/>
              <a:gd name="connsiteY826" fmla="*/ 247008 h 6858000"/>
              <a:gd name="connsiteX827" fmla="*/ 5210104 w 7467600"/>
              <a:gd name="connsiteY827" fmla="*/ 228123 h 6858000"/>
              <a:gd name="connsiteX828" fmla="*/ 5261015 w 7467600"/>
              <a:gd name="connsiteY828" fmla="*/ 227087 h 6858000"/>
              <a:gd name="connsiteX829" fmla="*/ 5861181 w 7467600"/>
              <a:gd name="connsiteY829" fmla="*/ 143093 h 6858000"/>
              <a:gd name="connsiteX830" fmla="*/ 5961252 w 7467600"/>
              <a:gd name="connsiteY830" fmla="*/ 114820 h 6858000"/>
              <a:gd name="connsiteX831" fmla="*/ 5944437 w 7467600"/>
              <a:gd name="connsiteY831" fmla="*/ 113829 h 6858000"/>
              <a:gd name="connsiteX832" fmla="*/ 3882765 w 7467600"/>
              <a:gd name="connsiteY832" fmla="*/ 0 h 6858000"/>
              <a:gd name="connsiteX833" fmla="*/ 3995099 w 7467600"/>
              <a:gd name="connsiteY833" fmla="*/ 0 h 6858000"/>
              <a:gd name="connsiteX834" fmla="*/ 4163818 w 7467600"/>
              <a:gd name="connsiteY834" fmla="*/ 234104 h 6858000"/>
              <a:gd name="connsiteX835" fmla="*/ 4172099 w 7467600"/>
              <a:gd name="connsiteY835" fmla="*/ 234207 h 6858000"/>
              <a:gd name="connsiteX836" fmla="*/ 4784282 w 7467600"/>
              <a:gd name="connsiteY836" fmla="*/ 276561 h 6858000"/>
              <a:gd name="connsiteX837" fmla="*/ 4801687 w 7467600"/>
              <a:gd name="connsiteY837" fmla="*/ 267764 h 6858000"/>
              <a:gd name="connsiteX838" fmla="*/ 6082788 w 7467600"/>
              <a:gd name="connsiteY838" fmla="*/ 64119 h 6858000"/>
              <a:gd name="connsiteX839" fmla="*/ 6099442 w 7467600"/>
              <a:gd name="connsiteY839" fmla="*/ 82568 h 6858000"/>
              <a:gd name="connsiteX840" fmla="*/ 4804137 w 7467600"/>
              <a:gd name="connsiteY840" fmla="*/ 320931 h 6858000"/>
              <a:gd name="connsiteX841" fmla="*/ 4227047 w 7467600"/>
              <a:gd name="connsiteY841" fmla="*/ 313415 h 6858000"/>
              <a:gd name="connsiteX842" fmla="*/ 4346041 w 7467600"/>
              <a:gd name="connsiteY842" fmla="*/ 456086 h 6858000"/>
              <a:gd name="connsiteX843" fmla="*/ 4870967 w 7467600"/>
              <a:gd name="connsiteY843" fmla="*/ 963061 h 6858000"/>
              <a:gd name="connsiteX844" fmla="*/ 4889647 w 7467600"/>
              <a:gd name="connsiteY844" fmla="*/ 957147 h 6858000"/>
              <a:gd name="connsiteX845" fmla="*/ 5422504 w 7467600"/>
              <a:gd name="connsiteY845" fmla="*/ 805191 h 6858000"/>
              <a:gd name="connsiteX846" fmla="*/ 6087656 w 7467600"/>
              <a:gd name="connsiteY846" fmla="*/ 826703 h 6858000"/>
              <a:gd name="connsiteX847" fmla="*/ 6058717 w 7467600"/>
              <a:gd name="connsiteY847" fmla="*/ 865992 h 6858000"/>
              <a:gd name="connsiteX848" fmla="*/ 4974153 w 7467600"/>
              <a:gd name="connsiteY848" fmla="*/ 1045456 h 6858000"/>
              <a:gd name="connsiteX849" fmla="*/ 5627835 w 7467600"/>
              <a:gd name="connsiteY849" fmla="*/ 1472077 h 6858000"/>
              <a:gd name="connsiteX850" fmla="*/ 5629817 w 7467600"/>
              <a:gd name="connsiteY850" fmla="*/ 1471412 h 6858000"/>
              <a:gd name="connsiteX851" fmla="*/ 5634124 w 7467600"/>
              <a:gd name="connsiteY851" fmla="*/ 1470572 h 6858000"/>
              <a:gd name="connsiteX852" fmla="*/ 5755832 w 7467600"/>
              <a:gd name="connsiteY852" fmla="*/ 1383886 h 6858000"/>
              <a:gd name="connsiteX853" fmla="*/ 6014186 w 7467600"/>
              <a:gd name="connsiteY853" fmla="*/ 1279799 h 6858000"/>
              <a:gd name="connsiteX854" fmla="*/ 6901619 w 7467600"/>
              <a:gd name="connsiteY854" fmla="*/ 1047874 h 6858000"/>
              <a:gd name="connsiteX855" fmla="*/ 6931566 w 7467600"/>
              <a:gd name="connsiteY855" fmla="*/ 1062034 h 6858000"/>
              <a:gd name="connsiteX856" fmla="*/ 5790982 w 7467600"/>
              <a:gd name="connsiteY856" fmla="*/ 1561380 h 6858000"/>
              <a:gd name="connsiteX857" fmla="*/ 6188971 w 7467600"/>
              <a:gd name="connsiteY857" fmla="*/ 1755168 h 6858000"/>
              <a:gd name="connsiteX858" fmla="*/ 6202446 w 7467600"/>
              <a:gd name="connsiteY858" fmla="*/ 1752268 h 6858000"/>
              <a:gd name="connsiteX859" fmla="*/ 7179560 w 7467600"/>
              <a:gd name="connsiteY859" fmla="*/ 1467551 h 6858000"/>
              <a:gd name="connsiteX860" fmla="*/ 7158730 w 7467600"/>
              <a:gd name="connsiteY860" fmla="*/ 1507835 h 6858000"/>
              <a:gd name="connsiteX861" fmla="*/ 6326959 w 7467600"/>
              <a:gd name="connsiteY861" fmla="*/ 1817686 h 6858000"/>
              <a:gd name="connsiteX862" fmla="*/ 6537433 w 7467600"/>
              <a:gd name="connsiteY862" fmla="*/ 1907790 h 6858000"/>
              <a:gd name="connsiteX863" fmla="*/ 6550221 w 7467600"/>
              <a:gd name="connsiteY863" fmla="*/ 1910729 h 6858000"/>
              <a:gd name="connsiteX864" fmla="*/ 6964438 w 7467600"/>
              <a:gd name="connsiteY864" fmla="*/ 2209505 h 6858000"/>
              <a:gd name="connsiteX865" fmla="*/ 7367862 w 7467600"/>
              <a:gd name="connsiteY865" fmla="*/ 2806833 h 6858000"/>
              <a:gd name="connsiteX866" fmla="*/ 7364329 w 7467600"/>
              <a:gd name="connsiteY866" fmla="*/ 2826907 h 6858000"/>
              <a:gd name="connsiteX867" fmla="*/ 7290545 w 7467600"/>
              <a:gd name="connsiteY867" fmla="*/ 2850663 h 6858000"/>
              <a:gd name="connsiteX868" fmla="*/ 6472036 w 7467600"/>
              <a:gd name="connsiteY868" fmla="*/ 1959003 h 6858000"/>
              <a:gd name="connsiteX869" fmla="*/ 5792897 w 7467600"/>
              <a:gd name="connsiteY869" fmla="*/ 1647747 h 6858000"/>
              <a:gd name="connsiteX870" fmla="*/ 5842751 w 7467600"/>
              <a:gd name="connsiteY870" fmla="*/ 1816112 h 6858000"/>
              <a:gd name="connsiteX871" fmla="*/ 5847424 w 7467600"/>
              <a:gd name="connsiteY871" fmla="*/ 1815776 h 6858000"/>
              <a:gd name="connsiteX872" fmla="*/ 6399821 w 7467600"/>
              <a:gd name="connsiteY872" fmla="*/ 2344799 h 6858000"/>
              <a:gd name="connsiteX873" fmla="*/ 6323232 w 7467600"/>
              <a:gd name="connsiteY873" fmla="*/ 2389634 h 6858000"/>
              <a:gd name="connsiteX874" fmla="*/ 5942958 w 7467600"/>
              <a:gd name="connsiteY874" fmla="*/ 2077708 h 6858000"/>
              <a:gd name="connsiteX875" fmla="*/ 5921559 w 7467600"/>
              <a:gd name="connsiteY875" fmla="*/ 2378596 h 6858000"/>
              <a:gd name="connsiteX876" fmla="*/ 5817651 w 7467600"/>
              <a:gd name="connsiteY876" fmla="*/ 3023919 h 6858000"/>
              <a:gd name="connsiteX877" fmla="*/ 5729634 w 7467600"/>
              <a:gd name="connsiteY877" fmla="*/ 3051849 h 6858000"/>
              <a:gd name="connsiteX878" fmla="*/ 5611018 w 7467600"/>
              <a:gd name="connsiteY878" fmla="*/ 2316769 h 6858000"/>
              <a:gd name="connsiteX879" fmla="*/ 5687608 w 7467600"/>
              <a:gd name="connsiteY879" fmla="*/ 2039972 h 6858000"/>
              <a:gd name="connsiteX880" fmla="*/ 5657554 w 7467600"/>
              <a:gd name="connsiteY880" fmla="*/ 1576445 h 6858000"/>
              <a:gd name="connsiteX881" fmla="*/ 5150475 w 7467600"/>
              <a:gd name="connsiteY881" fmla="*/ 1274012 h 6858000"/>
              <a:gd name="connsiteX882" fmla="*/ 5349142 w 7467600"/>
              <a:gd name="connsiteY882" fmla="*/ 2204405 h 6858000"/>
              <a:gd name="connsiteX883" fmla="*/ 5262214 w 7467600"/>
              <a:gd name="connsiteY883" fmla="*/ 2233836 h 6858000"/>
              <a:gd name="connsiteX884" fmla="*/ 4981539 w 7467600"/>
              <a:gd name="connsiteY884" fmla="*/ 1542201 h 6858000"/>
              <a:gd name="connsiteX885" fmla="*/ 4958461 w 7467600"/>
              <a:gd name="connsiteY885" fmla="*/ 1136957 h 6858000"/>
              <a:gd name="connsiteX886" fmla="*/ 4655015 w 7467600"/>
              <a:gd name="connsiteY886" fmla="*/ 891426 h 6858000"/>
              <a:gd name="connsiteX887" fmla="*/ 4348002 w 7467600"/>
              <a:gd name="connsiteY887" fmla="*/ 2205895 h 6858000"/>
              <a:gd name="connsiteX888" fmla="*/ 4262250 w 7467600"/>
              <a:gd name="connsiteY888" fmla="*/ 2219972 h 6858000"/>
              <a:gd name="connsiteX889" fmla="*/ 4550611 w 7467600"/>
              <a:gd name="connsiteY889" fmla="*/ 817540 h 6858000"/>
              <a:gd name="connsiteX890" fmla="*/ 4564418 w 7467600"/>
              <a:gd name="connsiteY890" fmla="*/ 808293 h 6858000"/>
              <a:gd name="connsiteX891" fmla="*/ 4266388 w 7467600"/>
              <a:gd name="connsiteY891" fmla="*/ 500083 h 6858000"/>
              <a:gd name="connsiteX892" fmla="*/ 4032842 w 7467600"/>
              <a:gd name="connsiteY892" fmla="*/ 211809 h 6858000"/>
              <a:gd name="connsiteX893" fmla="*/ 3882765 w 7467600"/>
              <a:gd name="connsiteY893" fmla="*/ 0 h 6858000"/>
              <a:gd name="connsiteX894" fmla="*/ 3721337 w 7467600"/>
              <a:gd name="connsiteY894" fmla="*/ 0 h 6858000"/>
              <a:gd name="connsiteX895" fmla="*/ 3797544 w 7467600"/>
              <a:gd name="connsiteY895" fmla="*/ 0 h 6858000"/>
              <a:gd name="connsiteX896" fmla="*/ 3775734 w 7467600"/>
              <a:gd name="connsiteY896" fmla="*/ 95131 h 6858000"/>
              <a:gd name="connsiteX897" fmla="*/ 3724807 w 7467600"/>
              <a:gd name="connsiteY897" fmla="*/ 272257 h 6858000"/>
              <a:gd name="connsiteX898" fmla="*/ 3726844 w 7467600"/>
              <a:gd name="connsiteY898" fmla="*/ 282988 h 6858000"/>
              <a:gd name="connsiteX899" fmla="*/ 3742664 w 7467600"/>
              <a:gd name="connsiteY899" fmla="*/ 279918 h 6858000"/>
              <a:gd name="connsiteX900" fmla="*/ 4103910 w 7467600"/>
              <a:gd name="connsiteY900" fmla="*/ 1161917 h 6858000"/>
              <a:gd name="connsiteX901" fmla="*/ 4020269 w 7467600"/>
              <a:gd name="connsiteY901" fmla="*/ 1200406 h 6858000"/>
              <a:gd name="connsiteX902" fmla="*/ 3674882 w 7467600"/>
              <a:gd name="connsiteY902" fmla="*/ 488524 h 6858000"/>
              <a:gd name="connsiteX903" fmla="*/ 3132682 w 7467600"/>
              <a:gd name="connsiteY903" fmla="*/ 1072284 h 6858000"/>
              <a:gd name="connsiteX904" fmla="*/ 2716346 w 7467600"/>
              <a:gd name="connsiteY904" fmla="*/ 1276376 h 6858000"/>
              <a:gd name="connsiteX905" fmla="*/ 2716772 w 7467600"/>
              <a:gd name="connsiteY905" fmla="*/ 1255462 h 6858000"/>
              <a:gd name="connsiteX906" fmla="*/ 3471096 w 7467600"/>
              <a:gd name="connsiteY906" fmla="*/ 437072 h 6858000"/>
              <a:gd name="connsiteX907" fmla="*/ 3639057 w 7467600"/>
              <a:gd name="connsiteY907" fmla="*/ 286334 h 6858000"/>
              <a:gd name="connsiteX908" fmla="*/ 3640309 w 7467600"/>
              <a:gd name="connsiteY908" fmla="*/ 284664 h 6858000"/>
              <a:gd name="connsiteX909" fmla="*/ 3646022 w 7467600"/>
              <a:gd name="connsiteY909" fmla="*/ 276711 h 6858000"/>
              <a:gd name="connsiteX910" fmla="*/ 3707943 w 7467600"/>
              <a:gd name="connsiteY910" fmla="*/ 65958 h 6858000"/>
              <a:gd name="connsiteX911" fmla="*/ 3721337 w 7467600"/>
              <a:gd name="connsiteY911" fmla="*/ 0 h 6858000"/>
              <a:gd name="connsiteX912" fmla="*/ 2867960 w 7467600"/>
              <a:gd name="connsiteY912" fmla="*/ 0 h 6858000"/>
              <a:gd name="connsiteX913" fmla="*/ 2926351 w 7467600"/>
              <a:gd name="connsiteY913" fmla="*/ 0 h 6858000"/>
              <a:gd name="connsiteX914" fmla="*/ 2902823 w 7467600"/>
              <a:gd name="connsiteY914" fmla="*/ 262929 h 6858000"/>
              <a:gd name="connsiteX915" fmla="*/ 2940663 w 7467600"/>
              <a:gd name="connsiteY915" fmla="*/ 140884 h 6858000"/>
              <a:gd name="connsiteX916" fmla="*/ 2947039 w 7467600"/>
              <a:gd name="connsiteY916" fmla="*/ 122524 h 6858000"/>
              <a:gd name="connsiteX917" fmla="*/ 2984316 w 7467600"/>
              <a:gd name="connsiteY917" fmla="*/ 0 h 6858000"/>
              <a:gd name="connsiteX918" fmla="*/ 3016114 w 7467600"/>
              <a:gd name="connsiteY918" fmla="*/ 0 h 6858000"/>
              <a:gd name="connsiteX919" fmla="*/ 2979949 w 7467600"/>
              <a:gd name="connsiteY919" fmla="*/ 119274 h 6858000"/>
              <a:gd name="connsiteX920" fmla="*/ 3023879 w 7467600"/>
              <a:gd name="connsiteY920" fmla="*/ 0 h 6858000"/>
              <a:gd name="connsiteX921" fmla="*/ 3105400 w 7467600"/>
              <a:gd name="connsiteY921" fmla="*/ 0 h 6858000"/>
              <a:gd name="connsiteX922" fmla="*/ 3094669 w 7467600"/>
              <a:gd name="connsiteY922" fmla="*/ 30308 h 6858000"/>
              <a:gd name="connsiteX923" fmla="*/ 2901945 w 7467600"/>
              <a:gd name="connsiteY923" fmla="*/ 466538 h 6858000"/>
              <a:gd name="connsiteX924" fmla="*/ 2815209 w 7467600"/>
              <a:gd name="connsiteY924" fmla="*/ 497361 h 6858000"/>
              <a:gd name="connsiteX925" fmla="*/ 2844845 w 7467600"/>
              <a:gd name="connsiteY925" fmla="*/ 127638 h 6858000"/>
              <a:gd name="connsiteX926" fmla="*/ 2867960 w 7467600"/>
              <a:gd name="connsiteY926" fmla="*/ 0 h 6858000"/>
              <a:gd name="connsiteX927" fmla="*/ 1057230 w 7467600"/>
              <a:gd name="connsiteY927" fmla="*/ 0 h 6858000"/>
              <a:gd name="connsiteX928" fmla="*/ 1111003 w 7467600"/>
              <a:gd name="connsiteY928" fmla="*/ 0 h 6858000"/>
              <a:gd name="connsiteX929" fmla="*/ 1125553 w 7467600"/>
              <a:gd name="connsiteY929" fmla="*/ 52588 h 6858000"/>
              <a:gd name="connsiteX930" fmla="*/ 1304276 w 7467600"/>
              <a:gd name="connsiteY930" fmla="*/ 476275 h 6858000"/>
              <a:gd name="connsiteX931" fmla="*/ 1492066 w 7467600"/>
              <a:gd name="connsiteY931" fmla="*/ 886333 h 6858000"/>
              <a:gd name="connsiteX932" fmla="*/ 1423698 w 7467600"/>
              <a:gd name="connsiteY932" fmla="*/ 710817 h 6858000"/>
              <a:gd name="connsiteX933" fmla="*/ 1357609 w 7467600"/>
              <a:gd name="connsiteY933" fmla="*/ 532892 h 6858000"/>
              <a:gd name="connsiteX934" fmla="*/ 1309550 w 7467600"/>
              <a:gd name="connsiteY934" fmla="*/ 374031 h 6858000"/>
              <a:gd name="connsiteX935" fmla="*/ 1193673 w 7467600"/>
              <a:gd name="connsiteY935" fmla="*/ 49533 h 6858000"/>
              <a:gd name="connsiteX936" fmla="*/ 1164391 w 7467600"/>
              <a:gd name="connsiteY936" fmla="*/ 0 h 6858000"/>
              <a:gd name="connsiteX937" fmla="*/ 1200666 w 7467600"/>
              <a:gd name="connsiteY937" fmla="*/ 0 h 6858000"/>
              <a:gd name="connsiteX938" fmla="*/ 1223408 w 7467600"/>
              <a:gd name="connsiteY938" fmla="*/ 38996 h 6858000"/>
              <a:gd name="connsiteX939" fmla="*/ 1339635 w 7467600"/>
              <a:gd name="connsiteY939" fmla="*/ 365517 h 6858000"/>
              <a:gd name="connsiteX940" fmla="*/ 1387469 w 7467600"/>
              <a:gd name="connsiteY940" fmla="*/ 523079 h 6858000"/>
              <a:gd name="connsiteX941" fmla="*/ 1452685 w 7467600"/>
              <a:gd name="connsiteY941" fmla="*/ 699806 h 6858000"/>
              <a:gd name="connsiteX942" fmla="*/ 1492092 w 7467600"/>
              <a:gd name="connsiteY942" fmla="*/ 800424 h 6858000"/>
              <a:gd name="connsiteX943" fmla="*/ 1455302 w 7467600"/>
              <a:gd name="connsiteY943" fmla="*/ 632913 h 6858000"/>
              <a:gd name="connsiteX944" fmla="*/ 1222336 w 7467600"/>
              <a:gd name="connsiteY944" fmla="*/ 9480 h 6858000"/>
              <a:gd name="connsiteX945" fmla="*/ 1214634 w 7467600"/>
              <a:gd name="connsiteY945" fmla="*/ 0 h 6858000"/>
              <a:gd name="connsiteX946" fmla="*/ 1289827 w 7467600"/>
              <a:gd name="connsiteY946" fmla="*/ 0 h 6858000"/>
              <a:gd name="connsiteX947" fmla="*/ 1321076 w 7467600"/>
              <a:gd name="connsiteY947" fmla="*/ 59722 h 6858000"/>
              <a:gd name="connsiteX948" fmla="*/ 1512579 w 7467600"/>
              <a:gd name="connsiteY948" fmla="*/ 626441 h 6858000"/>
              <a:gd name="connsiteX949" fmla="*/ 1506076 w 7467600"/>
              <a:gd name="connsiteY949" fmla="*/ 1089289 h 6858000"/>
              <a:gd name="connsiteX950" fmla="*/ 1486346 w 7467600"/>
              <a:gd name="connsiteY950" fmla="*/ 1079919 h 6858000"/>
              <a:gd name="connsiteX951" fmla="*/ 1070511 w 7467600"/>
              <a:gd name="connsiteY951" fmla="*/ 48609 h 6858000"/>
              <a:gd name="connsiteX952" fmla="*/ 1057230 w 7467600"/>
              <a:gd name="connsiteY952" fmla="*/ 0 h 6858000"/>
              <a:gd name="connsiteX953" fmla="*/ 43151 w 7467600"/>
              <a:gd name="connsiteY953" fmla="*/ 0 h 6858000"/>
              <a:gd name="connsiteX954" fmla="*/ 95283 w 7467600"/>
              <a:gd name="connsiteY954" fmla="*/ 0 h 6858000"/>
              <a:gd name="connsiteX955" fmla="*/ 300708 w 7467600"/>
              <a:gd name="connsiteY955" fmla="*/ 154571 h 6858000"/>
              <a:gd name="connsiteX956" fmla="*/ 530414 w 7467600"/>
              <a:gd name="connsiteY956" fmla="*/ 354673 h 6858000"/>
              <a:gd name="connsiteX957" fmla="*/ 333785 w 7467600"/>
              <a:gd name="connsiteY957" fmla="*/ 161564 h 6858000"/>
              <a:gd name="connsiteX958" fmla="*/ 147005 w 7467600"/>
              <a:gd name="connsiteY958" fmla="*/ 0 h 6858000"/>
              <a:gd name="connsiteX959" fmla="*/ 272509 w 7467600"/>
              <a:gd name="connsiteY959" fmla="*/ 0 h 6858000"/>
              <a:gd name="connsiteX960" fmla="*/ 326276 w 7467600"/>
              <a:gd name="connsiteY960" fmla="*/ 45847 h 6858000"/>
              <a:gd name="connsiteX961" fmla="*/ 823759 w 7467600"/>
              <a:gd name="connsiteY961" fmla="*/ 574145 h 6858000"/>
              <a:gd name="connsiteX962" fmla="*/ 811254 w 7467600"/>
              <a:gd name="connsiteY962" fmla="*/ 665546 h 6858000"/>
              <a:gd name="connsiteX963" fmla="*/ 154042 w 7467600"/>
              <a:gd name="connsiteY963" fmla="*/ 261522 h 6858000"/>
              <a:gd name="connsiteX964" fmla="*/ 13550 w 7467600"/>
              <a:gd name="connsiteY964" fmla="*/ 158423 h 6858000"/>
              <a:gd name="connsiteX965" fmla="*/ 0 w 7467600"/>
              <a:gd name="connsiteY965" fmla="*/ 146618 h 6858000"/>
              <a:gd name="connsiteX966" fmla="*/ 0 w 7467600"/>
              <a:gd name="connsiteY966" fmla="*/ 59161 h 6858000"/>
              <a:gd name="connsiteX967" fmla="*/ 45427 w 7467600"/>
              <a:gd name="connsiteY967" fmla="*/ 101078 h 6858000"/>
              <a:gd name="connsiteX968" fmla="*/ 630103 w 7467600"/>
              <a:gd name="connsiteY968" fmla="*/ 485885 h 6858000"/>
              <a:gd name="connsiteX969" fmla="*/ 532040 w 7467600"/>
              <a:gd name="connsiteY969" fmla="*/ 399359 h 6858000"/>
              <a:gd name="connsiteX970" fmla="*/ 517618 w 7467600"/>
              <a:gd name="connsiteY970" fmla="*/ 385726 h 6858000"/>
              <a:gd name="connsiteX971" fmla="*/ 285074 w 7467600"/>
              <a:gd name="connsiteY971" fmla="*/ 182755 h 6858000"/>
              <a:gd name="connsiteX972" fmla="*/ 43151 w 7467600"/>
              <a:gd name="connsiteY97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015907 w 7467600"/>
              <a:gd name="connsiteY78" fmla="*/ 5541548 h 6858000"/>
              <a:gd name="connsiteX79" fmla="*/ 7259646 w 7467600"/>
              <a:gd name="connsiteY79" fmla="*/ 5765985 h 6858000"/>
              <a:gd name="connsiteX80" fmla="*/ 7467600 w 7467600"/>
              <a:gd name="connsiteY80" fmla="*/ 6012219 h 6858000"/>
              <a:gd name="connsiteX81" fmla="*/ 7105827 w 7467600"/>
              <a:gd name="connsiteY81" fmla="*/ 5718700 h 6858000"/>
              <a:gd name="connsiteX82" fmla="*/ 7356878 w 7467600"/>
              <a:gd name="connsiteY82" fmla="*/ 5981332 h 6858000"/>
              <a:gd name="connsiteX83" fmla="*/ 7467600 w 7467600"/>
              <a:gd name="connsiteY83" fmla="*/ 6117703 h 6858000"/>
              <a:gd name="connsiteX84" fmla="*/ 7467600 w 7467600"/>
              <a:gd name="connsiteY84" fmla="*/ 6163634 h 6858000"/>
              <a:gd name="connsiteX85" fmla="*/ 7403637 w 7467600"/>
              <a:gd name="connsiteY85" fmla="*/ 6083957 h 6858000"/>
              <a:gd name="connsiteX86" fmla="*/ 7254615 w 7467600"/>
              <a:gd name="connsiteY86" fmla="*/ 5911918 h 6858000"/>
              <a:gd name="connsiteX87" fmla="*/ 7312589 w 7467600"/>
              <a:gd name="connsiteY87" fmla="*/ 5982309 h 6858000"/>
              <a:gd name="connsiteX88" fmla="*/ 7448321 w 7467600"/>
              <a:gd name="connsiteY88" fmla="*/ 6190991 h 6858000"/>
              <a:gd name="connsiteX89" fmla="*/ 7467600 w 7467600"/>
              <a:gd name="connsiteY89" fmla="*/ 6221686 h 6858000"/>
              <a:gd name="connsiteX90" fmla="*/ 7467600 w 7467600"/>
              <a:gd name="connsiteY90" fmla="*/ 6334256 h 6858000"/>
              <a:gd name="connsiteX91" fmla="*/ 7454976 w 7467600"/>
              <a:gd name="connsiteY91" fmla="*/ 6318297 h 6858000"/>
              <a:gd name="connsiteX92" fmla="*/ 7042773 w 7467600"/>
              <a:gd name="connsiteY92" fmla="*/ 5734011 h 6858000"/>
              <a:gd name="connsiteX93" fmla="*/ 1456157 w 7467600"/>
              <a:gd name="connsiteY93" fmla="*/ 5371404 h 6858000"/>
              <a:gd name="connsiteX94" fmla="*/ 1244432 w 7467600"/>
              <a:gd name="connsiteY94" fmla="*/ 5385601 h 6858000"/>
              <a:gd name="connsiteX95" fmla="*/ 973990 w 7467600"/>
              <a:gd name="connsiteY95" fmla="*/ 5424940 h 6858000"/>
              <a:gd name="connsiteX96" fmla="*/ 1103809 w 7467600"/>
              <a:gd name="connsiteY96" fmla="*/ 5433720 h 6858000"/>
              <a:gd name="connsiteX97" fmla="*/ 1123454 w 7467600"/>
              <a:gd name="connsiteY97" fmla="*/ 5435727 h 6858000"/>
              <a:gd name="connsiteX98" fmla="*/ 1737017 w 7467600"/>
              <a:gd name="connsiteY98" fmla="*/ 5452183 h 6858000"/>
              <a:gd name="connsiteX99" fmla="*/ 1824397 w 7467600"/>
              <a:gd name="connsiteY99" fmla="*/ 5447757 h 6858000"/>
              <a:gd name="connsiteX100" fmla="*/ 2070059 w 7467600"/>
              <a:gd name="connsiteY100" fmla="*/ 5441660 h 6858000"/>
              <a:gd name="connsiteX101" fmla="*/ 1456157 w 7467600"/>
              <a:gd name="connsiteY101" fmla="*/ 5371404 h 6858000"/>
              <a:gd name="connsiteX102" fmla="*/ 4988186 w 7467600"/>
              <a:gd name="connsiteY102" fmla="*/ 5216467 h 6858000"/>
              <a:gd name="connsiteX103" fmla="*/ 4777334 w 7467600"/>
              <a:gd name="connsiteY103" fmla="*/ 5406072 h 6858000"/>
              <a:gd name="connsiteX104" fmla="*/ 4718341 w 7467600"/>
              <a:gd name="connsiteY104" fmla="*/ 5468043 h 6858000"/>
              <a:gd name="connsiteX105" fmla="*/ 4604655 w 7467600"/>
              <a:gd name="connsiteY105" fmla="*/ 5583434 h 6858000"/>
              <a:gd name="connsiteX106" fmla="*/ 4565074 w 7467600"/>
              <a:gd name="connsiteY106" fmla="*/ 5618550 h 6858000"/>
              <a:gd name="connsiteX107" fmla="*/ 4988186 w 7467600"/>
              <a:gd name="connsiteY107" fmla="*/ 5216467 h 6858000"/>
              <a:gd name="connsiteX108" fmla="*/ 4978032 w 7467600"/>
              <a:gd name="connsiteY108" fmla="*/ 5183809 h 6858000"/>
              <a:gd name="connsiteX109" fmla="*/ 4463413 w 7467600"/>
              <a:gd name="connsiteY109" fmla="*/ 5615162 h 6858000"/>
              <a:gd name="connsiteX110" fmla="*/ 4358134 w 7467600"/>
              <a:gd name="connsiteY110" fmla="*/ 5742791 h 6858000"/>
              <a:gd name="connsiteX111" fmla="*/ 4376219 w 7467600"/>
              <a:gd name="connsiteY111" fmla="*/ 5729027 h 6858000"/>
              <a:gd name="connsiteX112" fmla="*/ 4582340 w 7467600"/>
              <a:gd name="connsiteY112" fmla="*/ 5561037 h 6858000"/>
              <a:gd name="connsiteX113" fmla="*/ 4694684 w 7467600"/>
              <a:gd name="connsiteY113" fmla="*/ 5447098 h 6858000"/>
              <a:gd name="connsiteX114" fmla="*/ 4754123 w 7467600"/>
              <a:gd name="connsiteY114" fmla="*/ 5384643 h 6858000"/>
              <a:gd name="connsiteX115" fmla="*/ 4978032 w 7467600"/>
              <a:gd name="connsiteY115" fmla="*/ 5183809 h 6858000"/>
              <a:gd name="connsiteX116" fmla="*/ 1903353 w 7467600"/>
              <a:gd name="connsiteY116" fmla="*/ 5044827 h 6858000"/>
              <a:gd name="connsiteX117" fmla="*/ 1936931 w 7467600"/>
              <a:gd name="connsiteY117" fmla="*/ 5093954 h 6858000"/>
              <a:gd name="connsiteX118" fmla="*/ 2195868 w 7467600"/>
              <a:gd name="connsiteY118" fmla="*/ 5396574 h 6858000"/>
              <a:gd name="connsiteX119" fmla="*/ 2088852 w 7467600"/>
              <a:gd name="connsiteY119" fmla="*/ 5166123 h 6858000"/>
              <a:gd name="connsiteX120" fmla="*/ 1958241 w 7467600"/>
              <a:gd name="connsiteY120" fmla="*/ 5067955 h 6858000"/>
              <a:gd name="connsiteX121" fmla="*/ 1903353 w 7467600"/>
              <a:gd name="connsiteY121" fmla="*/ 5044827 h 6858000"/>
              <a:gd name="connsiteX122" fmla="*/ 1979378 w 7467600"/>
              <a:gd name="connsiteY122" fmla="*/ 4769504 h 6858000"/>
              <a:gd name="connsiteX123" fmla="*/ 2882120 w 7467600"/>
              <a:gd name="connsiteY123" fmla="*/ 5064547 h 6858000"/>
              <a:gd name="connsiteX124" fmla="*/ 2793103 w 7467600"/>
              <a:gd name="connsiteY124" fmla="*/ 5039699 h 6858000"/>
              <a:gd name="connsiteX125" fmla="*/ 2770041 w 7467600"/>
              <a:gd name="connsiteY125" fmla="*/ 5033634 h 6858000"/>
              <a:gd name="connsiteX126" fmla="*/ 1979378 w 7467600"/>
              <a:gd name="connsiteY126" fmla="*/ 4769504 h 6858000"/>
              <a:gd name="connsiteX127" fmla="*/ 1927410 w 7467600"/>
              <a:gd name="connsiteY127" fmla="*/ 4716164 h 6858000"/>
              <a:gd name="connsiteX128" fmla="*/ 1959587 w 7467600"/>
              <a:gd name="connsiteY128" fmla="*/ 4728849 h 6858000"/>
              <a:gd name="connsiteX129" fmla="*/ 2777707 w 7467600"/>
              <a:gd name="connsiteY129" fmla="*/ 5003991 h 6858000"/>
              <a:gd name="connsiteX130" fmla="*/ 2800768 w 7467600"/>
              <a:gd name="connsiteY130" fmla="*/ 5010056 h 6858000"/>
              <a:gd name="connsiteX131" fmla="*/ 2879408 w 7467600"/>
              <a:gd name="connsiteY131" fmla="*/ 5031590 h 6858000"/>
              <a:gd name="connsiteX132" fmla="*/ 2862295 w 7467600"/>
              <a:gd name="connsiteY132" fmla="*/ 5022958 h 6858000"/>
              <a:gd name="connsiteX133" fmla="*/ 2813343 w 7467600"/>
              <a:gd name="connsiteY133" fmla="*/ 4998369 h 6858000"/>
              <a:gd name="connsiteX134" fmla="*/ 2646245 w 7467600"/>
              <a:gd name="connsiteY134" fmla="*/ 4930999 h 6858000"/>
              <a:gd name="connsiteX135" fmla="*/ 1999243 w 7467600"/>
              <a:gd name="connsiteY135" fmla="*/ 4730524 h 6858000"/>
              <a:gd name="connsiteX136" fmla="*/ 1979527 w 7467600"/>
              <a:gd name="connsiteY136" fmla="*/ 4726651 h 6858000"/>
              <a:gd name="connsiteX137" fmla="*/ 1927410 w 7467600"/>
              <a:gd name="connsiteY137" fmla="*/ 4716164 h 6858000"/>
              <a:gd name="connsiteX138" fmla="*/ 1997014 w 7467600"/>
              <a:gd name="connsiteY138" fmla="*/ 4698007 h 6858000"/>
              <a:gd name="connsiteX139" fmla="*/ 2005458 w 7467600"/>
              <a:gd name="connsiteY139" fmla="*/ 4699540 h 6858000"/>
              <a:gd name="connsiteX140" fmla="*/ 2657186 w 7467600"/>
              <a:gd name="connsiteY140" fmla="*/ 4901687 h 6858000"/>
              <a:gd name="connsiteX141" fmla="*/ 2826662 w 7467600"/>
              <a:gd name="connsiteY141" fmla="*/ 4970362 h 6858000"/>
              <a:gd name="connsiteX142" fmla="*/ 2876100 w 7467600"/>
              <a:gd name="connsiteY142" fmla="*/ 4995397 h 6858000"/>
              <a:gd name="connsiteX143" fmla="*/ 3042600 w 7467600"/>
              <a:gd name="connsiteY143" fmla="*/ 5059532 h 6858000"/>
              <a:gd name="connsiteX144" fmla="*/ 1997014 w 7467600"/>
              <a:gd name="connsiteY144" fmla="*/ 4698007 h 6858000"/>
              <a:gd name="connsiteX145" fmla="*/ 2305292 w 7467600"/>
              <a:gd name="connsiteY145" fmla="*/ 4219492 h 6858000"/>
              <a:gd name="connsiteX146" fmla="*/ 3360922 w 7467600"/>
              <a:gd name="connsiteY146" fmla="*/ 4529373 h 6858000"/>
              <a:gd name="connsiteX147" fmla="*/ 3492420 w 7467600"/>
              <a:gd name="connsiteY147" fmla="*/ 4510145 h 6858000"/>
              <a:gd name="connsiteX148" fmla="*/ 3364086 w 7467600"/>
              <a:gd name="connsiteY148" fmla="*/ 4480340 h 6858000"/>
              <a:gd name="connsiteX149" fmla="*/ 3225818 w 7467600"/>
              <a:gd name="connsiteY149" fmla="*/ 4411822 h 6858000"/>
              <a:gd name="connsiteX150" fmla="*/ 3129696 w 7467600"/>
              <a:gd name="connsiteY150" fmla="*/ 4360704 h 6858000"/>
              <a:gd name="connsiteX151" fmla="*/ 2814545 w 7467600"/>
              <a:gd name="connsiteY151" fmla="*/ 4282955 h 6858000"/>
              <a:gd name="connsiteX152" fmla="*/ 2305292 w 7467600"/>
              <a:gd name="connsiteY152" fmla="*/ 4219492 h 6858000"/>
              <a:gd name="connsiteX153" fmla="*/ 2626982 w 7467600"/>
              <a:gd name="connsiteY153" fmla="*/ 4206450 h 6858000"/>
              <a:gd name="connsiteX154" fmla="*/ 2490617 w 7467600"/>
              <a:gd name="connsiteY154" fmla="*/ 4206951 h 6858000"/>
              <a:gd name="connsiteX155" fmla="*/ 2819869 w 7467600"/>
              <a:gd name="connsiteY155" fmla="*/ 4252936 h 6858000"/>
              <a:gd name="connsiteX156" fmla="*/ 3143018 w 7467600"/>
              <a:gd name="connsiteY156" fmla="*/ 4332698 h 6858000"/>
              <a:gd name="connsiteX157" fmla="*/ 3241520 w 7467600"/>
              <a:gd name="connsiteY157" fmla="*/ 4385112 h 6858000"/>
              <a:gd name="connsiteX158" fmla="*/ 3374575 w 7467600"/>
              <a:gd name="connsiteY158" fmla="*/ 4451517 h 6858000"/>
              <a:gd name="connsiteX159" fmla="*/ 3505221 w 7467600"/>
              <a:gd name="connsiteY159" fmla="*/ 4480757 h 6858000"/>
              <a:gd name="connsiteX160" fmla="*/ 2626982 w 7467600"/>
              <a:gd name="connsiteY160" fmla="*/ 4206450 h 6858000"/>
              <a:gd name="connsiteX161" fmla="*/ 1310106 w 7467600"/>
              <a:gd name="connsiteY161" fmla="*/ 3943217 h 6858000"/>
              <a:gd name="connsiteX162" fmla="*/ 854994 w 7467600"/>
              <a:gd name="connsiteY162" fmla="*/ 4399136 h 6858000"/>
              <a:gd name="connsiteX163" fmla="*/ 742462 w 7467600"/>
              <a:gd name="connsiteY163" fmla="*/ 4594648 h 6858000"/>
              <a:gd name="connsiteX164" fmla="*/ 820602 w 7467600"/>
              <a:gd name="connsiteY164" fmla="*/ 4485915 h 6858000"/>
              <a:gd name="connsiteX165" fmla="*/ 878295 w 7467600"/>
              <a:gd name="connsiteY165" fmla="*/ 4403594 h 6858000"/>
              <a:gd name="connsiteX166" fmla="*/ 1240607 w 7467600"/>
              <a:gd name="connsiteY166" fmla="*/ 4010401 h 6858000"/>
              <a:gd name="connsiteX167" fmla="*/ 1310106 w 7467600"/>
              <a:gd name="connsiteY167" fmla="*/ 3943217 h 6858000"/>
              <a:gd name="connsiteX168" fmla="*/ 1423113 w 7467600"/>
              <a:gd name="connsiteY168" fmla="*/ 3874565 h 6858000"/>
              <a:gd name="connsiteX169" fmla="*/ 1260565 w 7467600"/>
              <a:gd name="connsiteY169" fmla="*/ 4031982 h 6858000"/>
              <a:gd name="connsiteX170" fmla="*/ 901900 w 7467600"/>
              <a:gd name="connsiteY170" fmla="*/ 4421236 h 6858000"/>
              <a:gd name="connsiteX171" fmla="*/ 845044 w 7467600"/>
              <a:gd name="connsiteY171" fmla="*/ 4502436 h 6858000"/>
              <a:gd name="connsiteX172" fmla="*/ 685926 w 7467600"/>
              <a:gd name="connsiteY172" fmla="*/ 4703069 h 6858000"/>
              <a:gd name="connsiteX173" fmla="*/ 684248 w 7467600"/>
              <a:gd name="connsiteY173" fmla="*/ 4706721 h 6858000"/>
              <a:gd name="connsiteX174" fmla="*/ 1423113 w 7467600"/>
              <a:gd name="connsiteY174" fmla="*/ 3874565 h 6858000"/>
              <a:gd name="connsiteX175" fmla="*/ 3316479 w 7467600"/>
              <a:gd name="connsiteY175" fmla="*/ 3872136 h 6858000"/>
              <a:gd name="connsiteX176" fmla="*/ 3546806 w 7467600"/>
              <a:gd name="connsiteY176" fmla="*/ 4356139 h 6858000"/>
              <a:gd name="connsiteX177" fmla="*/ 3364433 w 7467600"/>
              <a:gd name="connsiteY177" fmla="*/ 3953121 h 6858000"/>
              <a:gd name="connsiteX178" fmla="*/ 3316479 w 7467600"/>
              <a:gd name="connsiteY178" fmla="*/ 3872136 h 6858000"/>
              <a:gd name="connsiteX179" fmla="*/ 3291335 w 7467600"/>
              <a:gd name="connsiteY179" fmla="*/ 3767420 h 6858000"/>
              <a:gd name="connsiteX180" fmla="*/ 3390805 w 7467600"/>
              <a:gd name="connsiteY180" fmla="*/ 3937163 h 6858000"/>
              <a:gd name="connsiteX181" fmla="*/ 3579062 w 7467600"/>
              <a:gd name="connsiteY181" fmla="*/ 4359040 h 6858000"/>
              <a:gd name="connsiteX182" fmla="*/ 3467355 w 7467600"/>
              <a:gd name="connsiteY182" fmla="*/ 3988130 h 6858000"/>
              <a:gd name="connsiteX183" fmla="*/ 3310753 w 7467600"/>
              <a:gd name="connsiteY183" fmla="*/ 3787140 h 6858000"/>
              <a:gd name="connsiteX184" fmla="*/ 3291335 w 7467600"/>
              <a:gd name="connsiteY184" fmla="*/ 3767420 h 6858000"/>
              <a:gd name="connsiteX185" fmla="*/ 1635889 w 7467600"/>
              <a:gd name="connsiteY185" fmla="*/ 3709494 h 6858000"/>
              <a:gd name="connsiteX186" fmla="*/ 1634800 w 7467600"/>
              <a:gd name="connsiteY186" fmla="*/ 3731111 h 6858000"/>
              <a:gd name="connsiteX187" fmla="*/ 1635889 w 7467600"/>
              <a:gd name="connsiteY187" fmla="*/ 3709494 h 6858000"/>
              <a:gd name="connsiteX188" fmla="*/ 1510397 w 7467600"/>
              <a:gd name="connsiteY188" fmla="*/ 3684705 h 6858000"/>
              <a:gd name="connsiteX189" fmla="*/ 1146550 w 7467600"/>
              <a:gd name="connsiteY189" fmla="*/ 3802012 h 6858000"/>
              <a:gd name="connsiteX190" fmla="*/ 698834 w 7467600"/>
              <a:gd name="connsiteY190" fmla="*/ 3952272 h 6858000"/>
              <a:gd name="connsiteX191" fmla="*/ 34256 w 7467600"/>
              <a:gd name="connsiteY191" fmla="*/ 4347603 h 6858000"/>
              <a:gd name="connsiteX192" fmla="*/ 527241 w 7467600"/>
              <a:gd name="connsiteY192" fmla="*/ 4065078 h 6858000"/>
              <a:gd name="connsiteX193" fmla="*/ 1510397 w 7467600"/>
              <a:gd name="connsiteY193" fmla="*/ 3684705 h 6858000"/>
              <a:gd name="connsiteX194" fmla="*/ 1313114 w 7467600"/>
              <a:gd name="connsiteY194" fmla="*/ 3655216 h 6858000"/>
              <a:gd name="connsiteX195" fmla="*/ 1109304 w 7467600"/>
              <a:gd name="connsiteY195" fmla="*/ 3669030 h 6858000"/>
              <a:gd name="connsiteX196" fmla="*/ 8129 w 7467600"/>
              <a:gd name="connsiteY196" fmla="*/ 4330519 h 6858000"/>
              <a:gd name="connsiteX197" fmla="*/ 687572 w 7467600"/>
              <a:gd name="connsiteY197" fmla="*/ 3925629 h 6858000"/>
              <a:gd name="connsiteX198" fmla="*/ 1138365 w 7467600"/>
              <a:gd name="connsiteY198" fmla="*/ 3774515 h 6858000"/>
              <a:gd name="connsiteX199" fmla="*/ 1505579 w 7467600"/>
              <a:gd name="connsiteY199" fmla="*/ 3655526 h 6858000"/>
              <a:gd name="connsiteX200" fmla="*/ 1313114 w 7467600"/>
              <a:gd name="connsiteY200" fmla="*/ 3655216 h 6858000"/>
              <a:gd name="connsiteX201" fmla="*/ 3655073 w 7467600"/>
              <a:gd name="connsiteY201" fmla="*/ 3650884 h 6858000"/>
              <a:gd name="connsiteX202" fmla="*/ 3989938 w 7467600"/>
              <a:gd name="connsiteY202" fmla="*/ 3991685 h 6858000"/>
              <a:gd name="connsiteX203" fmla="*/ 4393907 w 7467600"/>
              <a:gd name="connsiteY203" fmla="*/ 4261258 h 6858000"/>
              <a:gd name="connsiteX204" fmla="*/ 4648051 w 7467600"/>
              <a:gd name="connsiteY204" fmla="*/ 4374051 h 6858000"/>
              <a:gd name="connsiteX205" fmla="*/ 4383389 w 7467600"/>
              <a:gd name="connsiteY205" fmla="*/ 4184369 h 6858000"/>
              <a:gd name="connsiteX206" fmla="*/ 4165508 w 7467600"/>
              <a:gd name="connsiteY206" fmla="*/ 4035196 h 6858000"/>
              <a:gd name="connsiteX207" fmla="*/ 4068162 w 7467600"/>
              <a:gd name="connsiteY207" fmla="*/ 3953394 h 6858000"/>
              <a:gd name="connsiteX208" fmla="*/ 3981416 w 7467600"/>
              <a:gd name="connsiteY208" fmla="*/ 3880482 h 6858000"/>
              <a:gd name="connsiteX209" fmla="*/ 3800147 w 7467600"/>
              <a:gd name="connsiteY209" fmla="*/ 3749872 h 6858000"/>
              <a:gd name="connsiteX210" fmla="*/ 3655073 w 7467600"/>
              <a:gd name="connsiteY210" fmla="*/ 3650884 h 6858000"/>
              <a:gd name="connsiteX211" fmla="*/ 3670252 w 7467600"/>
              <a:gd name="connsiteY211" fmla="*/ 3622798 h 6858000"/>
              <a:gd name="connsiteX212" fmla="*/ 3817258 w 7467600"/>
              <a:gd name="connsiteY212" fmla="*/ 3723577 h 6858000"/>
              <a:gd name="connsiteX213" fmla="*/ 4000461 w 7467600"/>
              <a:gd name="connsiteY213" fmla="*/ 3855966 h 6858000"/>
              <a:gd name="connsiteX214" fmla="*/ 4088180 w 7467600"/>
              <a:gd name="connsiteY214" fmla="*/ 3929774 h 6858000"/>
              <a:gd name="connsiteX215" fmla="*/ 4184555 w 7467600"/>
              <a:gd name="connsiteY215" fmla="*/ 4010683 h 6858000"/>
              <a:gd name="connsiteX216" fmla="*/ 4399563 w 7467600"/>
              <a:gd name="connsiteY216" fmla="*/ 4158106 h 6858000"/>
              <a:gd name="connsiteX217" fmla="*/ 4684469 w 7467600"/>
              <a:gd name="connsiteY217" fmla="*/ 4364680 h 6858000"/>
              <a:gd name="connsiteX218" fmla="*/ 4690271 w 7467600"/>
              <a:gd name="connsiteY218" fmla="*/ 4370034 h 6858000"/>
              <a:gd name="connsiteX219" fmla="*/ 4136093 w 7467600"/>
              <a:gd name="connsiteY219" fmla="*/ 3858466 h 6858000"/>
              <a:gd name="connsiteX220" fmla="*/ 3670252 w 7467600"/>
              <a:gd name="connsiteY220" fmla="*/ 3622798 h 6858000"/>
              <a:gd name="connsiteX221" fmla="*/ 4440129 w 7467600"/>
              <a:gd name="connsiteY221" fmla="*/ 3448571 h 6858000"/>
              <a:gd name="connsiteX222" fmla="*/ 4856525 w 7467600"/>
              <a:gd name="connsiteY222" fmla="*/ 3915351 h 6858000"/>
              <a:gd name="connsiteX223" fmla="*/ 5059055 w 7467600"/>
              <a:gd name="connsiteY223" fmla="*/ 4108918 h 6858000"/>
              <a:gd name="connsiteX224" fmla="*/ 5290070 w 7467600"/>
              <a:gd name="connsiteY224" fmla="*/ 4263619 h 6858000"/>
              <a:gd name="connsiteX225" fmla="*/ 4834991 w 7467600"/>
              <a:gd name="connsiteY225" fmla="*/ 3830985 h 6858000"/>
              <a:gd name="connsiteX226" fmla="*/ 4440129 w 7467600"/>
              <a:gd name="connsiteY226" fmla="*/ 3448571 h 6858000"/>
              <a:gd name="connsiteX227" fmla="*/ 4441737 w 7467600"/>
              <a:gd name="connsiteY227" fmla="*/ 3399734 h 6858000"/>
              <a:gd name="connsiteX228" fmla="*/ 4431236 w 7467600"/>
              <a:gd name="connsiteY228" fmla="*/ 3400954 h 6858000"/>
              <a:gd name="connsiteX229" fmla="*/ 4557150 w 7467600"/>
              <a:gd name="connsiteY229" fmla="*/ 3510023 h 6858000"/>
              <a:gd name="connsiteX230" fmla="*/ 4856936 w 7467600"/>
              <a:gd name="connsiteY230" fmla="*/ 3809146 h 6858000"/>
              <a:gd name="connsiteX231" fmla="*/ 5111996 w 7467600"/>
              <a:gd name="connsiteY231" fmla="*/ 4065759 h 6858000"/>
              <a:gd name="connsiteX232" fmla="*/ 5388878 w 7467600"/>
              <a:gd name="connsiteY232" fmla="*/ 4300185 h 6858000"/>
              <a:gd name="connsiteX233" fmla="*/ 5425556 w 7467600"/>
              <a:gd name="connsiteY233" fmla="*/ 4308967 h 6858000"/>
              <a:gd name="connsiteX234" fmla="*/ 4943646 w 7467600"/>
              <a:gd name="connsiteY234" fmla="*/ 3822916 h 6858000"/>
              <a:gd name="connsiteX235" fmla="*/ 4594837 w 7467600"/>
              <a:gd name="connsiteY235" fmla="*/ 3532274 h 6858000"/>
              <a:gd name="connsiteX236" fmla="*/ 4441737 w 7467600"/>
              <a:gd name="connsiteY236" fmla="*/ 3399734 h 6858000"/>
              <a:gd name="connsiteX237" fmla="*/ 5425834 w 7467600"/>
              <a:gd name="connsiteY237" fmla="*/ 3162785 h 6858000"/>
              <a:gd name="connsiteX238" fmla="*/ 5401644 w 7467600"/>
              <a:gd name="connsiteY238" fmla="*/ 3617847 h 6858000"/>
              <a:gd name="connsiteX239" fmla="*/ 5467256 w 7467600"/>
              <a:gd name="connsiteY239" fmla="*/ 4175494 h 6858000"/>
              <a:gd name="connsiteX240" fmla="*/ 5448069 w 7467600"/>
              <a:gd name="connsiteY240" fmla="*/ 3567554 h 6858000"/>
              <a:gd name="connsiteX241" fmla="*/ 5425834 w 7467600"/>
              <a:gd name="connsiteY241" fmla="*/ 3162785 h 6858000"/>
              <a:gd name="connsiteX242" fmla="*/ 1318687 w 7467600"/>
              <a:gd name="connsiteY242" fmla="*/ 3113840 h 6858000"/>
              <a:gd name="connsiteX243" fmla="*/ 1066793 w 7467600"/>
              <a:gd name="connsiteY243" fmla="*/ 3212171 h 6858000"/>
              <a:gd name="connsiteX244" fmla="*/ 993319 w 7467600"/>
              <a:gd name="connsiteY244" fmla="*/ 3247648 h 6858000"/>
              <a:gd name="connsiteX245" fmla="*/ 853081 w 7467600"/>
              <a:gd name="connsiteY245" fmla="*/ 3312410 h 6858000"/>
              <a:gd name="connsiteX246" fmla="*/ 805957 w 7467600"/>
              <a:gd name="connsiteY246" fmla="*/ 3330443 h 6858000"/>
              <a:gd name="connsiteX247" fmla="*/ 1318687 w 7467600"/>
              <a:gd name="connsiteY247" fmla="*/ 3113840 h 6858000"/>
              <a:gd name="connsiteX248" fmla="*/ 5453702 w 7467600"/>
              <a:gd name="connsiteY248" fmla="*/ 3090882 h 6858000"/>
              <a:gd name="connsiteX249" fmla="*/ 5480135 w 7467600"/>
              <a:gd name="connsiteY249" fmla="*/ 3565802 h 6858000"/>
              <a:gd name="connsiteX250" fmla="*/ 5499023 w 7467600"/>
              <a:gd name="connsiteY250" fmla="*/ 4166310 h 6858000"/>
              <a:gd name="connsiteX251" fmla="*/ 5547022 w 7467600"/>
              <a:gd name="connsiteY251" fmla="*/ 3607838 h 6858000"/>
              <a:gd name="connsiteX252" fmla="*/ 5515964 w 7467600"/>
              <a:gd name="connsiteY252" fmla="*/ 3378541 h 6858000"/>
              <a:gd name="connsiteX253" fmla="*/ 5453702 w 7467600"/>
              <a:gd name="connsiteY253" fmla="*/ 3090882 h 6858000"/>
              <a:gd name="connsiteX254" fmla="*/ 1238695 w 7467600"/>
              <a:gd name="connsiteY254" fmla="*/ 3076820 h 6858000"/>
              <a:gd name="connsiteX255" fmla="*/ 716371 w 7467600"/>
              <a:gd name="connsiteY255" fmla="*/ 3293249 h 6858000"/>
              <a:gd name="connsiteX256" fmla="*/ 579522 w 7467600"/>
              <a:gd name="connsiteY256" fmla="*/ 3371759 h 6858000"/>
              <a:gd name="connsiteX257" fmla="*/ 600288 w 7467600"/>
              <a:gd name="connsiteY257" fmla="*/ 3365555 h 6858000"/>
              <a:gd name="connsiteX258" fmla="*/ 840692 w 7467600"/>
              <a:gd name="connsiteY258" fmla="*/ 3284921 h 6858000"/>
              <a:gd name="connsiteX259" fmla="*/ 979248 w 7467600"/>
              <a:gd name="connsiteY259" fmla="*/ 3221003 h 6858000"/>
              <a:gd name="connsiteX260" fmla="*/ 1053282 w 7467600"/>
              <a:gd name="connsiteY260" fmla="*/ 3185247 h 6858000"/>
              <a:gd name="connsiteX261" fmla="*/ 1320603 w 7467600"/>
              <a:gd name="connsiteY261" fmla="*/ 3081281 h 6858000"/>
              <a:gd name="connsiteX262" fmla="*/ 1238695 w 7467600"/>
              <a:gd name="connsiteY262" fmla="*/ 3076820 h 6858000"/>
              <a:gd name="connsiteX263" fmla="*/ 5425627 w 7467600"/>
              <a:gd name="connsiteY263" fmla="*/ 2954192 h 6858000"/>
              <a:gd name="connsiteX264" fmla="*/ 5470770 w 7467600"/>
              <a:gd name="connsiteY264" fmla="*/ 3005435 h 6858000"/>
              <a:gd name="connsiteX265" fmla="*/ 5519779 w 7467600"/>
              <a:gd name="connsiteY265" fmla="*/ 4359223 h 6858000"/>
              <a:gd name="connsiteX266" fmla="*/ 5520293 w 7467600"/>
              <a:gd name="connsiteY266" fmla="*/ 4360602 h 6858000"/>
              <a:gd name="connsiteX267" fmla="*/ 5767221 w 7467600"/>
              <a:gd name="connsiteY267" fmla="*/ 4665564 h 6858000"/>
              <a:gd name="connsiteX268" fmla="*/ 6937169 w 7467600"/>
              <a:gd name="connsiteY268" fmla="*/ 4815941 h 6858000"/>
              <a:gd name="connsiteX269" fmla="*/ 6953922 w 7467600"/>
              <a:gd name="connsiteY269" fmla="*/ 4890068 h 6858000"/>
              <a:gd name="connsiteX270" fmla="*/ 6071359 w 7467600"/>
              <a:gd name="connsiteY270" fmla="*/ 4770770 h 6858000"/>
              <a:gd name="connsiteX271" fmla="*/ 6038839 w 7467600"/>
              <a:gd name="connsiteY271" fmla="*/ 4764474 h 6858000"/>
              <a:gd name="connsiteX272" fmla="*/ 6038706 w 7467600"/>
              <a:gd name="connsiteY272" fmla="*/ 4763847 h 6858000"/>
              <a:gd name="connsiteX273" fmla="*/ 6037784 w 7467600"/>
              <a:gd name="connsiteY273" fmla="*/ 4764270 h 6858000"/>
              <a:gd name="connsiteX274" fmla="*/ 6038839 w 7467600"/>
              <a:gd name="connsiteY274" fmla="*/ 4764474 h 6858000"/>
              <a:gd name="connsiteX275" fmla="*/ 6040338 w 7467600"/>
              <a:gd name="connsiteY275" fmla="*/ 4771418 h 6858000"/>
              <a:gd name="connsiteX276" fmla="*/ 6024488 w 7467600"/>
              <a:gd name="connsiteY276" fmla="*/ 4809903 h 6858000"/>
              <a:gd name="connsiteX277" fmla="*/ 5599771 w 7467600"/>
              <a:gd name="connsiteY277" fmla="*/ 5509652 h 6858000"/>
              <a:gd name="connsiteX278" fmla="*/ 5548843 w 7467600"/>
              <a:gd name="connsiteY278" fmla="*/ 5563845 h 6858000"/>
              <a:gd name="connsiteX279" fmla="*/ 5940952 w 7467600"/>
              <a:gd name="connsiteY279" fmla="*/ 6250028 h 6858000"/>
              <a:gd name="connsiteX280" fmla="*/ 6043441 w 7467600"/>
              <a:gd name="connsiteY280" fmla="*/ 6665847 h 6858000"/>
              <a:gd name="connsiteX281" fmla="*/ 6093432 w 7467600"/>
              <a:gd name="connsiteY281" fmla="*/ 6858000 h 6858000"/>
              <a:gd name="connsiteX282" fmla="*/ 6034344 w 7467600"/>
              <a:gd name="connsiteY282" fmla="*/ 6858000 h 6858000"/>
              <a:gd name="connsiteX283" fmla="*/ 6026679 w 7467600"/>
              <a:gd name="connsiteY283" fmla="*/ 6836959 h 6858000"/>
              <a:gd name="connsiteX284" fmla="*/ 5800441 w 7467600"/>
              <a:gd name="connsiteY284" fmla="*/ 6335286 h 6858000"/>
              <a:gd name="connsiteX285" fmla="*/ 5526562 w 7467600"/>
              <a:gd name="connsiteY285" fmla="*/ 5705388 h 6858000"/>
              <a:gd name="connsiteX286" fmla="*/ 5519640 w 7467600"/>
              <a:gd name="connsiteY286" fmla="*/ 5683774 h 6858000"/>
              <a:gd name="connsiteX287" fmla="*/ 5844559 w 7467600"/>
              <a:gd name="connsiteY287" fmla="*/ 6553349 h 6858000"/>
              <a:gd name="connsiteX288" fmla="*/ 5975994 w 7467600"/>
              <a:gd name="connsiteY288" fmla="*/ 6858000 h 6858000"/>
              <a:gd name="connsiteX289" fmla="*/ 5898547 w 7467600"/>
              <a:gd name="connsiteY289" fmla="*/ 6858000 h 6858000"/>
              <a:gd name="connsiteX290" fmla="*/ 5682041 w 7467600"/>
              <a:gd name="connsiteY290" fmla="*/ 6355860 h 6858000"/>
              <a:gd name="connsiteX291" fmla="*/ 5461758 w 7467600"/>
              <a:gd name="connsiteY291" fmla="*/ 5820220 h 6858000"/>
              <a:gd name="connsiteX292" fmla="*/ 5237282 w 7467600"/>
              <a:gd name="connsiteY292" fmla="*/ 6579086 h 6858000"/>
              <a:gd name="connsiteX293" fmla="*/ 5115009 w 7467600"/>
              <a:gd name="connsiteY293" fmla="*/ 6858000 h 6858000"/>
              <a:gd name="connsiteX294" fmla="*/ 5028074 w 7467600"/>
              <a:gd name="connsiteY294" fmla="*/ 6858000 h 6858000"/>
              <a:gd name="connsiteX295" fmla="*/ 5079508 w 7467600"/>
              <a:gd name="connsiteY295" fmla="*/ 6749074 h 6858000"/>
              <a:gd name="connsiteX296" fmla="*/ 5371846 w 7467600"/>
              <a:gd name="connsiteY296" fmla="*/ 5924413 h 6858000"/>
              <a:gd name="connsiteX297" fmla="*/ 5270512 w 7467600"/>
              <a:gd name="connsiteY297" fmla="*/ 6138975 h 6858000"/>
              <a:gd name="connsiteX298" fmla="*/ 5062409 w 7467600"/>
              <a:gd name="connsiteY298" fmla="*/ 6653544 h 6858000"/>
              <a:gd name="connsiteX299" fmla="*/ 5036628 w 7467600"/>
              <a:gd name="connsiteY299" fmla="*/ 6754247 h 6858000"/>
              <a:gd name="connsiteX300" fmla="*/ 5009112 w 7467600"/>
              <a:gd name="connsiteY300" fmla="*/ 6858000 h 6858000"/>
              <a:gd name="connsiteX301" fmla="*/ 4976679 w 7467600"/>
              <a:gd name="connsiteY301" fmla="*/ 6858000 h 6858000"/>
              <a:gd name="connsiteX302" fmla="*/ 5006537 w 7467600"/>
              <a:gd name="connsiteY302" fmla="*/ 6747068 h 6858000"/>
              <a:gd name="connsiteX303" fmla="*/ 5032723 w 7467600"/>
              <a:gd name="connsiteY303" fmla="*/ 6644957 h 6858000"/>
              <a:gd name="connsiteX304" fmla="*/ 5242949 w 7467600"/>
              <a:gd name="connsiteY304" fmla="*/ 6125175 h 6858000"/>
              <a:gd name="connsiteX305" fmla="*/ 5286321 w 7467600"/>
              <a:gd name="connsiteY305" fmla="*/ 6033555 h 6858000"/>
              <a:gd name="connsiteX306" fmla="*/ 5008210 w 7467600"/>
              <a:gd name="connsiteY306" fmla="*/ 6649194 h 6858000"/>
              <a:gd name="connsiteX307" fmla="*/ 4986321 w 7467600"/>
              <a:gd name="connsiteY307" fmla="*/ 6765687 h 6858000"/>
              <a:gd name="connsiteX308" fmla="*/ 4973474 w 7467600"/>
              <a:gd name="connsiteY308" fmla="*/ 6858000 h 6858000"/>
              <a:gd name="connsiteX309" fmla="*/ 4907178 w 7467600"/>
              <a:gd name="connsiteY309" fmla="*/ 6858000 h 6858000"/>
              <a:gd name="connsiteX310" fmla="*/ 4910810 w 7467600"/>
              <a:gd name="connsiteY310" fmla="*/ 6829660 h 6858000"/>
              <a:gd name="connsiteX311" fmla="*/ 4987461 w 7467600"/>
              <a:gd name="connsiteY311" fmla="*/ 6432994 h 6858000"/>
              <a:gd name="connsiteX312" fmla="*/ 5179262 w 7467600"/>
              <a:gd name="connsiteY312" fmla="*/ 6035044 h 6858000"/>
              <a:gd name="connsiteX313" fmla="*/ 4689678 w 7467600"/>
              <a:gd name="connsiteY313" fmla="*/ 6440241 h 6858000"/>
              <a:gd name="connsiteX314" fmla="*/ 4477543 w 7467600"/>
              <a:gd name="connsiteY314" fmla="*/ 6674836 h 6858000"/>
              <a:gd name="connsiteX315" fmla="*/ 4329957 w 7467600"/>
              <a:gd name="connsiteY315" fmla="*/ 6858000 h 6858000"/>
              <a:gd name="connsiteX316" fmla="*/ 4218595 w 7467600"/>
              <a:gd name="connsiteY316" fmla="*/ 6858000 h 6858000"/>
              <a:gd name="connsiteX317" fmla="*/ 4368888 w 7467600"/>
              <a:gd name="connsiteY317" fmla="*/ 6668412 h 6858000"/>
              <a:gd name="connsiteX318" fmla="*/ 4563091 w 7467600"/>
              <a:gd name="connsiteY318" fmla="*/ 6442508 h 6858000"/>
              <a:gd name="connsiteX319" fmla="*/ 5387324 w 7467600"/>
              <a:gd name="connsiteY319" fmla="*/ 5705830 h 6858000"/>
              <a:gd name="connsiteX320" fmla="*/ 5073620 w 7467600"/>
              <a:gd name="connsiteY320" fmla="*/ 5955437 h 6858000"/>
              <a:gd name="connsiteX321" fmla="*/ 4689789 w 7467600"/>
              <a:gd name="connsiteY321" fmla="*/ 6268382 h 6858000"/>
              <a:gd name="connsiteX322" fmla="*/ 4418722 w 7467600"/>
              <a:gd name="connsiteY322" fmla="*/ 6570886 h 6858000"/>
              <a:gd name="connsiteX323" fmla="*/ 4214944 w 7467600"/>
              <a:gd name="connsiteY323" fmla="*/ 6858000 h 6858000"/>
              <a:gd name="connsiteX324" fmla="*/ 4177898 w 7467600"/>
              <a:gd name="connsiteY324" fmla="*/ 6858000 h 6858000"/>
              <a:gd name="connsiteX325" fmla="*/ 4391597 w 7467600"/>
              <a:gd name="connsiteY325" fmla="*/ 6556370 h 6858000"/>
              <a:gd name="connsiteX326" fmla="*/ 4668889 w 7467600"/>
              <a:gd name="connsiteY326" fmla="*/ 6246399 h 6858000"/>
              <a:gd name="connsiteX327" fmla="*/ 5055427 w 7467600"/>
              <a:gd name="connsiteY327" fmla="*/ 5931476 h 6858000"/>
              <a:gd name="connsiteX328" fmla="*/ 5371814 w 7467600"/>
              <a:gd name="connsiteY328" fmla="*/ 5678975 h 6858000"/>
              <a:gd name="connsiteX329" fmla="*/ 4987918 w 7467600"/>
              <a:gd name="connsiteY329" fmla="*/ 5838701 h 6858000"/>
              <a:gd name="connsiteX330" fmla="*/ 4317146 w 7467600"/>
              <a:gd name="connsiteY330" fmla="*/ 6587716 h 6858000"/>
              <a:gd name="connsiteX331" fmla="*/ 4171627 w 7467600"/>
              <a:gd name="connsiteY331" fmla="*/ 6858000 h 6858000"/>
              <a:gd name="connsiteX332" fmla="*/ 4081585 w 7467600"/>
              <a:gd name="connsiteY332" fmla="*/ 6858000 h 6858000"/>
              <a:gd name="connsiteX333" fmla="*/ 4238603 w 7467600"/>
              <a:gd name="connsiteY333" fmla="*/ 6559341 h 6858000"/>
              <a:gd name="connsiteX334" fmla="*/ 4778333 w 7467600"/>
              <a:gd name="connsiteY334" fmla="*/ 5873626 h 6858000"/>
              <a:gd name="connsiteX335" fmla="*/ 5414185 w 7467600"/>
              <a:gd name="connsiteY335" fmla="*/ 5573882 h 6858000"/>
              <a:gd name="connsiteX336" fmla="*/ 5959648 w 7467600"/>
              <a:gd name="connsiteY336" fmla="*/ 4760797 h 6858000"/>
              <a:gd name="connsiteX337" fmla="*/ 5355019 w 7467600"/>
              <a:gd name="connsiteY337" fmla="*/ 4734672 h 6858000"/>
              <a:gd name="connsiteX338" fmla="*/ 5083565 w 7467600"/>
              <a:gd name="connsiteY338" fmla="*/ 5179121 h 6858000"/>
              <a:gd name="connsiteX339" fmla="*/ 4713577 w 7467600"/>
              <a:gd name="connsiteY339" fmla="*/ 5616803 h 6858000"/>
              <a:gd name="connsiteX340" fmla="*/ 3989559 w 7467600"/>
              <a:gd name="connsiteY340" fmla="*/ 6145945 h 6858000"/>
              <a:gd name="connsiteX341" fmla="*/ 3939824 w 7467600"/>
              <a:gd name="connsiteY341" fmla="*/ 6066900 h 6858000"/>
              <a:gd name="connsiteX342" fmla="*/ 4584537 w 7467600"/>
              <a:gd name="connsiteY342" fmla="*/ 5324826 h 6858000"/>
              <a:gd name="connsiteX343" fmla="*/ 5037105 w 7467600"/>
              <a:gd name="connsiteY343" fmla="*/ 5088765 h 6858000"/>
              <a:gd name="connsiteX344" fmla="*/ 5039930 w 7467600"/>
              <a:gd name="connsiteY344" fmla="*/ 5089585 h 6858000"/>
              <a:gd name="connsiteX345" fmla="*/ 5263764 w 7467600"/>
              <a:gd name="connsiteY345" fmla="*/ 4735525 h 6858000"/>
              <a:gd name="connsiteX346" fmla="*/ 4086300 w 7467600"/>
              <a:gd name="connsiteY346" fmla="*/ 4884599 h 6858000"/>
              <a:gd name="connsiteX347" fmla="*/ 4085485 w 7467600"/>
              <a:gd name="connsiteY347" fmla="*/ 4899070 h 6858000"/>
              <a:gd name="connsiteX348" fmla="*/ 3871915 w 7467600"/>
              <a:gd name="connsiteY348" fmla="*/ 5253645 h 6858000"/>
              <a:gd name="connsiteX349" fmla="*/ 3799374 w 7467600"/>
              <a:gd name="connsiteY349" fmla="*/ 5466127 h 6858000"/>
              <a:gd name="connsiteX350" fmla="*/ 3498850 w 7467600"/>
              <a:gd name="connsiteY350" fmla="*/ 6661888 h 6858000"/>
              <a:gd name="connsiteX351" fmla="*/ 3399216 w 7467600"/>
              <a:gd name="connsiteY351" fmla="*/ 6858000 h 6858000"/>
              <a:gd name="connsiteX352" fmla="*/ 3303688 w 7467600"/>
              <a:gd name="connsiteY352" fmla="*/ 6858000 h 6858000"/>
              <a:gd name="connsiteX353" fmla="*/ 3391774 w 7467600"/>
              <a:gd name="connsiteY353" fmla="*/ 6697181 h 6858000"/>
              <a:gd name="connsiteX354" fmla="*/ 3735540 w 7467600"/>
              <a:gd name="connsiteY354" fmla="*/ 5546923 h 6858000"/>
              <a:gd name="connsiteX355" fmla="*/ 3729438 w 7467600"/>
              <a:gd name="connsiteY355" fmla="*/ 5569058 h 6858000"/>
              <a:gd name="connsiteX356" fmla="*/ 3707782 w 7467600"/>
              <a:gd name="connsiteY356" fmla="*/ 5644908 h 6858000"/>
              <a:gd name="connsiteX357" fmla="*/ 3583827 w 7467600"/>
              <a:gd name="connsiteY357" fmla="*/ 6039215 h 6858000"/>
              <a:gd name="connsiteX358" fmla="*/ 3547861 w 7467600"/>
              <a:gd name="connsiteY358" fmla="*/ 6129609 h 6858000"/>
              <a:gd name="connsiteX359" fmla="*/ 3490905 w 7467600"/>
              <a:gd name="connsiteY359" fmla="*/ 6277660 h 6858000"/>
              <a:gd name="connsiteX360" fmla="*/ 3455859 w 7467600"/>
              <a:gd name="connsiteY360" fmla="*/ 6391301 h 6858000"/>
              <a:gd name="connsiteX361" fmla="*/ 3429112 w 7467600"/>
              <a:gd name="connsiteY361" fmla="*/ 6479469 h 6858000"/>
              <a:gd name="connsiteX362" fmla="*/ 3304862 w 7467600"/>
              <a:gd name="connsiteY362" fmla="*/ 6796476 h 6858000"/>
              <a:gd name="connsiteX363" fmla="*/ 3276071 w 7467600"/>
              <a:gd name="connsiteY363" fmla="*/ 6858000 h 6858000"/>
              <a:gd name="connsiteX364" fmla="*/ 3240805 w 7467600"/>
              <a:gd name="connsiteY364" fmla="*/ 6858000 h 6858000"/>
              <a:gd name="connsiteX365" fmla="*/ 3275917 w 7467600"/>
              <a:gd name="connsiteY365" fmla="*/ 6783192 h 6858000"/>
              <a:gd name="connsiteX366" fmla="*/ 3399358 w 7467600"/>
              <a:gd name="connsiteY366" fmla="*/ 6469011 h 6858000"/>
              <a:gd name="connsiteX367" fmla="*/ 3425650 w 7467600"/>
              <a:gd name="connsiteY367" fmla="*/ 6381333 h 6858000"/>
              <a:gd name="connsiteX368" fmla="*/ 3460661 w 7467600"/>
              <a:gd name="connsiteY368" fmla="*/ 6266763 h 6858000"/>
              <a:gd name="connsiteX369" fmla="*/ 3518021 w 7467600"/>
              <a:gd name="connsiteY369" fmla="*/ 6117298 h 6858000"/>
              <a:gd name="connsiteX370" fmla="*/ 3554035 w 7467600"/>
              <a:gd name="connsiteY370" fmla="*/ 6027832 h 6858000"/>
              <a:gd name="connsiteX371" fmla="*/ 3677174 w 7467600"/>
              <a:gd name="connsiteY371" fmla="*/ 5636351 h 6858000"/>
              <a:gd name="connsiteX372" fmla="*/ 3698819 w 7467600"/>
              <a:gd name="connsiteY372" fmla="*/ 5560503 h 6858000"/>
              <a:gd name="connsiteX373" fmla="*/ 3702094 w 7467600"/>
              <a:gd name="connsiteY373" fmla="*/ 5549194 h 6858000"/>
              <a:gd name="connsiteX374" fmla="*/ 3398355 w 7467600"/>
              <a:gd name="connsiteY374" fmla="*/ 6094603 h 6858000"/>
              <a:gd name="connsiteX375" fmla="*/ 3193941 w 7467600"/>
              <a:gd name="connsiteY375" fmla="*/ 6798775 h 6858000"/>
              <a:gd name="connsiteX376" fmla="*/ 3184140 w 7467600"/>
              <a:gd name="connsiteY376" fmla="*/ 6858000 h 6858000"/>
              <a:gd name="connsiteX377" fmla="*/ 3099978 w 7467600"/>
              <a:gd name="connsiteY377" fmla="*/ 6858000 h 6858000"/>
              <a:gd name="connsiteX378" fmla="*/ 3101556 w 7467600"/>
              <a:gd name="connsiteY378" fmla="*/ 6843337 h 6858000"/>
              <a:gd name="connsiteX379" fmla="*/ 3370162 w 7467600"/>
              <a:gd name="connsiteY379" fmla="*/ 5785550 h 6858000"/>
              <a:gd name="connsiteX380" fmla="*/ 3746477 w 7467600"/>
              <a:gd name="connsiteY380" fmla="*/ 5377889 h 6858000"/>
              <a:gd name="connsiteX381" fmla="*/ 3863399 w 7467600"/>
              <a:gd name="connsiteY381" fmla="*/ 5087257 h 6858000"/>
              <a:gd name="connsiteX382" fmla="*/ 3968712 w 7467600"/>
              <a:gd name="connsiteY382" fmla="*/ 4913989 h 6858000"/>
              <a:gd name="connsiteX383" fmla="*/ 2792390 w 7467600"/>
              <a:gd name="connsiteY383" fmla="*/ 5382974 h 6858000"/>
              <a:gd name="connsiteX384" fmla="*/ 2714982 w 7467600"/>
              <a:gd name="connsiteY384" fmla="*/ 5427051 h 6858000"/>
              <a:gd name="connsiteX385" fmla="*/ 2813361 w 7467600"/>
              <a:gd name="connsiteY385" fmla="*/ 6023912 h 6858000"/>
              <a:gd name="connsiteX386" fmla="*/ 2688430 w 7467600"/>
              <a:gd name="connsiteY386" fmla="*/ 6801564 h 6858000"/>
              <a:gd name="connsiteX387" fmla="*/ 2629626 w 7467600"/>
              <a:gd name="connsiteY387" fmla="*/ 6763394 h 6858000"/>
              <a:gd name="connsiteX388" fmla="*/ 2565328 w 7467600"/>
              <a:gd name="connsiteY388" fmla="*/ 5516399 h 6858000"/>
              <a:gd name="connsiteX389" fmla="*/ 1922999 w 7467600"/>
              <a:gd name="connsiteY389" fmla="*/ 5980343 h 6858000"/>
              <a:gd name="connsiteX390" fmla="*/ 1950261 w 7467600"/>
              <a:gd name="connsiteY390" fmla="*/ 6405858 h 6858000"/>
              <a:gd name="connsiteX391" fmla="*/ 2365554 w 7467600"/>
              <a:gd name="connsiteY391" fmla="*/ 6759107 h 6858000"/>
              <a:gd name="connsiteX392" fmla="*/ 2424142 w 7467600"/>
              <a:gd name="connsiteY392" fmla="*/ 6858000 h 6858000"/>
              <a:gd name="connsiteX393" fmla="*/ 2395994 w 7467600"/>
              <a:gd name="connsiteY393" fmla="*/ 6858000 h 6858000"/>
              <a:gd name="connsiteX394" fmla="*/ 2392863 w 7467600"/>
              <a:gd name="connsiteY394" fmla="*/ 6852964 h 6858000"/>
              <a:gd name="connsiteX395" fmla="*/ 2017589 w 7467600"/>
              <a:gd name="connsiteY395" fmla="*/ 6493982 h 6858000"/>
              <a:gd name="connsiteX396" fmla="*/ 2147336 w 7467600"/>
              <a:gd name="connsiteY396" fmla="*/ 6594052 h 6858000"/>
              <a:gd name="connsiteX397" fmla="*/ 2207047 w 7467600"/>
              <a:gd name="connsiteY397" fmla="*/ 6654540 h 6858000"/>
              <a:gd name="connsiteX398" fmla="*/ 2299106 w 7467600"/>
              <a:gd name="connsiteY398" fmla="*/ 6778931 h 6858000"/>
              <a:gd name="connsiteX399" fmla="*/ 2314430 w 7467600"/>
              <a:gd name="connsiteY399" fmla="*/ 6801144 h 6858000"/>
              <a:gd name="connsiteX400" fmla="*/ 2352406 w 7467600"/>
              <a:gd name="connsiteY400" fmla="*/ 6858000 h 6858000"/>
              <a:gd name="connsiteX401" fmla="*/ 2314492 w 7467600"/>
              <a:gd name="connsiteY401" fmla="*/ 6858000 h 6858000"/>
              <a:gd name="connsiteX402" fmla="*/ 2288095 w 7467600"/>
              <a:gd name="connsiteY402" fmla="*/ 6818030 h 6858000"/>
              <a:gd name="connsiteX403" fmla="*/ 2272768 w 7467600"/>
              <a:gd name="connsiteY403" fmla="*/ 6795822 h 6858000"/>
              <a:gd name="connsiteX404" fmla="*/ 2182715 w 7467600"/>
              <a:gd name="connsiteY404" fmla="*/ 6675071 h 6858000"/>
              <a:gd name="connsiteX405" fmla="*/ 2032061 w 7467600"/>
              <a:gd name="connsiteY405" fmla="*/ 6541380 h 6858000"/>
              <a:gd name="connsiteX406" fmla="*/ 2257220 w 7467600"/>
              <a:gd name="connsiteY406" fmla="*/ 6826257 h 6858000"/>
              <a:gd name="connsiteX407" fmla="*/ 2281324 w 7467600"/>
              <a:gd name="connsiteY407" fmla="*/ 6858000 h 6858000"/>
              <a:gd name="connsiteX408" fmla="*/ 2242860 w 7467600"/>
              <a:gd name="connsiteY408" fmla="*/ 6858000 h 6858000"/>
              <a:gd name="connsiteX409" fmla="*/ 2232818 w 7467600"/>
              <a:gd name="connsiteY409" fmla="*/ 6844926 h 6858000"/>
              <a:gd name="connsiteX410" fmla="*/ 1990172 w 7467600"/>
              <a:gd name="connsiteY410" fmla="*/ 6542121 h 6858000"/>
              <a:gd name="connsiteX411" fmla="*/ 2124090 w 7467600"/>
              <a:gd name="connsiteY411" fmla="*/ 6761017 h 6858000"/>
              <a:gd name="connsiteX412" fmla="*/ 2200380 w 7467600"/>
              <a:gd name="connsiteY412" fmla="*/ 6858000 h 6858000"/>
              <a:gd name="connsiteX413" fmla="*/ 2147507 w 7467600"/>
              <a:gd name="connsiteY413" fmla="*/ 6858000 h 6858000"/>
              <a:gd name="connsiteX414" fmla="*/ 2070668 w 7467600"/>
              <a:gd name="connsiteY414" fmla="*/ 6761520 h 6858000"/>
              <a:gd name="connsiteX415" fmla="*/ 1975142 w 7467600"/>
              <a:gd name="connsiteY415" fmla="*/ 6585570 h 6858000"/>
              <a:gd name="connsiteX416" fmla="*/ 2050035 w 7467600"/>
              <a:gd name="connsiteY416" fmla="*/ 6813345 h 6858000"/>
              <a:gd name="connsiteX417" fmla="*/ 2063025 w 7467600"/>
              <a:gd name="connsiteY417" fmla="*/ 6858000 h 6858000"/>
              <a:gd name="connsiteX418" fmla="*/ 2021675 w 7467600"/>
              <a:gd name="connsiteY418" fmla="*/ 6858000 h 6858000"/>
              <a:gd name="connsiteX419" fmla="*/ 2019308 w 7467600"/>
              <a:gd name="connsiteY419" fmla="*/ 6847118 h 6858000"/>
              <a:gd name="connsiteX420" fmla="*/ 1938835 w 7467600"/>
              <a:gd name="connsiteY420" fmla="*/ 6551160 h 6858000"/>
              <a:gd name="connsiteX421" fmla="*/ 1953230 w 7467600"/>
              <a:gd name="connsiteY421" fmla="*/ 6759699 h 6858000"/>
              <a:gd name="connsiteX422" fmla="*/ 1956763 w 7467600"/>
              <a:gd name="connsiteY422" fmla="*/ 6778191 h 6858000"/>
              <a:gd name="connsiteX423" fmla="*/ 1967925 w 7467600"/>
              <a:gd name="connsiteY423" fmla="*/ 6858000 h 6858000"/>
              <a:gd name="connsiteX424" fmla="*/ 1936622 w 7467600"/>
              <a:gd name="connsiteY424" fmla="*/ 6858000 h 6858000"/>
              <a:gd name="connsiteX425" fmla="*/ 1926261 w 7467600"/>
              <a:gd name="connsiteY425" fmla="*/ 6784064 h 6858000"/>
              <a:gd name="connsiteX426" fmla="*/ 1922724 w 7467600"/>
              <a:gd name="connsiteY426" fmla="*/ 6765577 h 6858000"/>
              <a:gd name="connsiteX427" fmla="*/ 1904650 w 7467600"/>
              <a:gd name="connsiteY427" fmla="*/ 6639616 h 6858000"/>
              <a:gd name="connsiteX428" fmla="*/ 1885273 w 7467600"/>
              <a:gd name="connsiteY428" fmla="*/ 6858000 h 6858000"/>
              <a:gd name="connsiteX429" fmla="*/ 1854363 w 7467600"/>
              <a:gd name="connsiteY429" fmla="*/ 6858000 h 6858000"/>
              <a:gd name="connsiteX430" fmla="*/ 1880391 w 7467600"/>
              <a:gd name="connsiteY430" fmla="*/ 6603796 h 6858000"/>
              <a:gd name="connsiteX431" fmla="*/ 1818273 w 7467600"/>
              <a:gd name="connsiteY431" fmla="*/ 6715729 h 6858000"/>
              <a:gd name="connsiteX432" fmla="*/ 1794691 w 7467600"/>
              <a:gd name="connsiteY432" fmla="*/ 6843239 h 6858000"/>
              <a:gd name="connsiteX433" fmla="*/ 1794914 w 7467600"/>
              <a:gd name="connsiteY433" fmla="*/ 6858000 h 6858000"/>
              <a:gd name="connsiteX434" fmla="*/ 1746128 w 7467600"/>
              <a:gd name="connsiteY434" fmla="*/ 6858000 h 6858000"/>
              <a:gd name="connsiteX435" fmla="*/ 1753934 w 7467600"/>
              <a:gd name="connsiteY435" fmla="*/ 6724796 h 6858000"/>
              <a:gd name="connsiteX436" fmla="*/ 1792053 w 7467600"/>
              <a:gd name="connsiteY436" fmla="*/ 6572396 h 6858000"/>
              <a:gd name="connsiteX437" fmla="*/ 1862248 w 7467600"/>
              <a:gd name="connsiteY437" fmla="*/ 6266397 h 6858000"/>
              <a:gd name="connsiteX438" fmla="*/ 1862250 w 7467600"/>
              <a:gd name="connsiteY438" fmla="*/ 6033531 h 6858000"/>
              <a:gd name="connsiteX439" fmla="*/ 1211999 w 7467600"/>
              <a:gd name="connsiteY439" fmla="*/ 6683610 h 6858000"/>
              <a:gd name="connsiteX440" fmla="*/ 1213266 w 7467600"/>
              <a:gd name="connsiteY440" fmla="*/ 6691947 h 6858000"/>
              <a:gd name="connsiteX441" fmla="*/ 1203370 w 7467600"/>
              <a:gd name="connsiteY441" fmla="*/ 6850676 h 6858000"/>
              <a:gd name="connsiteX442" fmla="*/ 1203671 w 7467600"/>
              <a:gd name="connsiteY442" fmla="*/ 6858000 h 6858000"/>
              <a:gd name="connsiteX443" fmla="*/ 1143180 w 7467600"/>
              <a:gd name="connsiteY443" fmla="*/ 6858000 h 6858000"/>
              <a:gd name="connsiteX444" fmla="*/ 1142176 w 7467600"/>
              <a:gd name="connsiteY444" fmla="*/ 6766045 h 6858000"/>
              <a:gd name="connsiteX445" fmla="*/ 1067484 w 7467600"/>
              <a:gd name="connsiteY445" fmla="*/ 6858000 h 6858000"/>
              <a:gd name="connsiteX446" fmla="*/ 953928 w 7467600"/>
              <a:gd name="connsiteY446" fmla="*/ 6858000 h 6858000"/>
              <a:gd name="connsiteX447" fmla="*/ 959715 w 7467600"/>
              <a:gd name="connsiteY447" fmla="*/ 6850185 h 6858000"/>
              <a:gd name="connsiteX448" fmla="*/ 1483788 w 7467600"/>
              <a:gd name="connsiteY448" fmla="*/ 6259174 h 6858000"/>
              <a:gd name="connsiteX449" fmla="*/ 1100671 w 7467600"/>
              <a:gd name="connsiteY449" fmla="*/ 6252137 h 6858000"/>
              <a:gd name="connsiteX450" fmla="*/ 1090144 w 7467600"/>
              <a:gd name="connsiteY450" fmla="*/ 6256748 h 6858000"/>
              <a:gd name="connsiteX451" fmla="*/ 1095872 w 7467600"/>
              <a:gd name="connsiteY451" fmla="*/ 6271892 h 6858000"/>
              <a:gd name="connsiteX452" fmla="*/ 262785 w 7467600"/>
              <a:gd name="connsiteY452" fmla="*/ 6845450 h 6858000"/>
              <a:gd name="connsiteX453" fmla="*/ 209968 w 7467600"/>
              <a:gd name="connsiteY453" fmla="*/ 6770713 h 6858000"/>
              <a:gd name="connsiteX454" fmla="*/ 873460 w 7467600"/>
              <a:gd name="connsiteY454" fmla="*/ 6253768 h 6858000"/>
              <a:gd name="connsiteX455" fmla="*/ 192686 w 7467600"/>
              <a:gd name="connsiteY455" fmla="*/ 5849257 h 6858000"/>
              <a:gd name="connsiteX456" fmla="*/ 4696 w 7467600"/>
              <a:gd name="connsiteY456" fmla="*/ 5697668 h 6858000"/>
              <a:gd name="connsiteX457" fmla="*/ 0 w 7467600"/>
              <a:gd name="connsiteY457" fmla="*/ 5689984 h 6858000"/>
              <a:gd name="connsiteX458" fmla="*/ 0 w 7467600"/>
              <a:gd name="connsiteY458" fmla="*/ 5513472 h 6858000"/>
              <a:gd name="connsiteX459" fmla="*/ 174101 w 7467600"/>
              <a:gd name="connsiteY459" fmla="*/ 5620277 h 6858000"/>
              <a:gd name="connsiteX460" fmla="*/ 891800 w 7467600"/>
              <a:gd name="connsiteY460" fmla="*/ 6036935 h 6858000"/>
              <a:gd name="connsiteX461" fmla="*/ 1072219 w 7467600"/>
              <a:gd name="connsiteY461" fmla="*/ 6169443 h 6858000"/>
              <a:gd name="connsiteX462" fmla="*/ 1074117 w 7467600"/>
              <a:gd name="connsiteY462" fmla="*/ 6170301 h 6858000"/>
              <a:gd name="connsiteX463" fmla="*/ 1083114 w 7467600"/>
              <a:gd name="connsiteY463" fmla="*/ 6174131 h 6858000"/>
              <a:gd name="connsiteX464" fmla="*/ 1543010 w 7467600"/>
              <a:gd name="connsiteY464" fmla="*/ 6191140 h 6858000"/>
              <a:gd name="connsiteX465" fmla="*/ 1551080 w 7467600"/>
              <a:gd name="connsiteY465" fmla="*/ 6195006 h 6858000"/>
              <a:gd name="connsiteX466" fmla="*/ 2345443 w 7467600"/>
              <a:gd name="connsiteY466" fmla="*/ 5549882 h 6858000"/>
              <a:gd name="connsiteX467" fmla="*/ 1721499 w 7467600"/>
              <a:gd name="connsiteY467" fmla="*/ 5599969 h 6858000"/>
              <a:gd name="connsiteX468" fmla="*/ 767716 w 7467600"/>
              <a:gd name="connsiteY468" fmla="*/ 5472768 h 6858000"/>
              <a:gd name="connsiteX469" fmla="*/ 722147 w 7467600"/>
              <a:gd name="connsiteY469" fmla="*/ 5393091 h 6858000"/>
              <a:gd name="connsiteX470" fmla="*/ 1485552 w 7467600"/>
              <a:gd name="connsiteY470" fmla="*/ 5313202 h 6858000"/>
              <a:gd name="connsiteX471" fmla="*/ 2143004 w 7467600"/>
              <a:gd name="connsiteY471" fmla="*/ 5402420 h 6858000"/>
              <a:gd name="connsiteX472" fmla="*/ 1933391 w 7467600"/>
              <a:gd name="connsiteY472" fmla="*/ 5156971 h 6858000"/>
              <a:gd name="connsiteX473" fmla="*/ 1827118 w 7467600"/>
              <a:gd name="connsiteY473" fmla="*/ 4968410 h 6858000"/>
              <a:gd name="connsiteX474" fmla="*/ 1837349 w 7467600"/>
              <a:gd name="connsiteY474" fmla="*/ 4956357 h 6858000"/>
              <a:gd name="connsiteX475" fmla="*/ 2162835 w 7467600"/>
              <a:gd name="connsiteY475" fmla="*/ 5187853 h 6858000"/>
              <a:gd name="connsiteX476" fmla="*/ 2257167 w 7467600"/>
              <a:gd name="connsiteY476" fmla="*/ 5462123 h 6858000"/>
              <a:gd name="connsiteX477" fmla="*/ 2261598 w 7467600"/>
              <a:gd name="connsiteY477" fmla="*/ 5467998 h 6858000"/>
              <a:gd name="connsiteX478" fmla="*/ 2437177 w 7467600"/>
              <a:gd name="connsiteY478" fmla="*/ 5479608 h 6858000"/>
              <a:gd name="connsiteX479" fmla="*/ 2445247 w 7467600"/>
              <a:gd name="connsiteY479" fmla="*/ 5483476 h 6858000"/>
              <a:gd name="connsiteX480" fmla="*/ 2743626 w 7467600"/>
              <a:gd name="connsiteY480" fmla="*/ 5304819 h 6858000"/>
              <a:gd name="connsiteX481" fmla="*/ 3048102 w 7467600"/>
              <a:gd name="connsiteY481" fmla="*/ 5150595 h 6858000"/>
              <a:gd name="connsiteX482" fmla="*/ 1799414 w 7467600"/>
              <a:gd name="connsiteY482" fmla="*/ 4694732 h 6858000"/>
              <a:gd name="connsiteX483" fmla="*/ 1771735 w 7467600"/>
              <a:gd name="connsiteY483" fmla="*/ 4619929 h 6858000"/>
              <a:gd name="connsiteX484" fmla="*/ 3104273 w 7467600"/>
              <a:gd name="connsiteY484" fmla="*/ 5076159 h 6858000"/>
              <a:gd name="connsiteX485" fmla="*/ 3113245 w 7467600"/>
              <a:gd name="connsiteY485" fmla="*/ 5090705 h 6858000"/>
              <a:gd name="connsiteX486" fmla="*/ 3126294 w 7467600"/>
              <a:gd name="connsiteY486" fmla="*/ 5114400 h 6858000"/>
              <a:gd name="connsiteX487" fmla="*/ 3937433 w 7467600"/>
              <a:gd name="connsiteY487" fmla="*/ 4830473 h 6858000"/>
              <a:gd name="connsiteX488" fmla="*/ 3590475 w 7467600"/>
              <a:gd name="connsiteY488" fmla="*/ 4597974 h 6858000"/>
              <a:gd name="connsiteX489" fmla="*/ 3100264 w 7467600"/>
              <a:gd name="connsiteY489" fmla="*/ 4579845 h 6858000"/>
              <a:gd name="connsiteX490" fmla="*/ 2183576 w 7467600"/>
              <a:gd name="connsiteY490" fmla="*/ 4227150 h 6858000"/>
              <a:gd name="connsiteX491" fmla="*/ 2151029 w 7467600"/>
              <a:gd name="connsiteY491" fmla="*/ 4146947 h 6858000"/>
              <a:gd name="connsiteX492" fmla="*/ 3563434 w 7467600"/>
              <a:gd name="connsiteY492" fmla="*/ 4469115 h 6858000"/>
              <a:gd name="connsiteX493" fmla="*/ 3177952 w 7467600"/>
              <a:gd name="connsiteY493" fmla="*/ 3657386 h 6858000"/>
              <a:gd name="connsiteX494" fmla="*/ 3189263 w 7467600"/>
              <a:gd name="connsiteY494" fmla="*/ 3625726 h 6858000"/>
              <a:gd name="connsiteX495" fmla="*/ 3560912 w 7467600"/>
              <a:gd name="connsiteY495" fmla="*/ 4079863 h 6858000"/>
              <a:gd name="connsiteX496" fmla="*/ 3626636 w 7467600"/>
              <a:gd name="connsiteY496" fmla="*/ 4512230 h 6858000"/>
              <a:gd name="connsiteX497" fmla="*/ 3653088 w 7467600"/>
              <a:gd name="connsiteY497" fmla="*/ 4521417 h 6858000"/>
              <a:gd name="connsiteX498" fmla="*/ 3988128 w 7467600"/>
              <a:gd name="connsiteY498" fmla="*/ 4817267 h 6858000"/>
              <a:gd name="connsiteX499" fmla="*/ 4830582 w 7467600"/>
              <a:gd name="connsiteY499" fmla="*/ 4676000 h 6858000"/>
              <a:gd name="connsiteX500" fmla="*/ 4830100 w 7467600"/>
              <a:gd name="connsiteY500" fmla="*/ 4675554 h 6858000"/>
              <a:gd name="connsiteX501" fmla="*/ 4036318 w 7467600"/>
              <a:gd name="connsiteY501" fmla="*/ 4147013 h 6858000"/>
              <a:gd name="connsiteX502" fmla="*/ 3432098 w 7467600"/>
              <a:gd name="connsiteY502" fmla="*/ 3537312 h 6858000"/>
              <a:gd name="connsiteX503" fmla="*/ 3446761 w 7467600"/>
              <a:gd name="connsiteY503" fmla="*/ 3461278 h 6858000"/>
              <a:gd name="connsiteX504" fmla="*/ 4419733 w 7467600"/>
              <a:gd name="connsiteY504" fmla="*/ 3963555 h 6858000"/>
              <a:gd name="connsiteX505" fmla="*/ 4781371 w 7467600"/>
              <a:gd name="connsiteY505" fmla="*/ 4458604 h 6858000"/>
              <a:gd name="connsiteX506" fmla="*/ 4780440 w 7467600"/>
              <a:gd name="connsiteY506" fmla="*/ 4470290 h 6858000"/>
              <a:gd name="connsiteX507" fmla="*/ 4898954 w 7467600"/>
              <a:gd name="connsiteY507" fmla="*/ 4662092 h 6858000"/>
              <a:gd name="connsiteX508" fmla="*/ 4900699 w 7467600"/>
              <a:gd name="connsiteY508" fmla="*/ 4670867 h 6858000"/>
              <a:gd name="connsiteX509" fmla="*/ 5714511 w 7467600"/>
              <a:gd name="connsiteY509" fmla="*/ 4663483 h 6858000"/>
              <a:gd name="connsiteX510" fmla="*/ 5464793 w 7467600"/>
              <a:gd name="connsiteY510" fmla="*/ 4393556 h 6858000"/>
              <a:gd name="connsiteX511" fmla="*/ 5461897 w 7467600"/>
              <a:gd name="connsiteY511" fmla="*/ 4390879 h 6858000"/>
              <a:gd name="connsiteX512" fmla="*/ 4294126 w 7467600"/>
              <a:gd name="connsiteY512" fmla="*/ 3303048 h 6858000"/>
              <a:gd name="connsiteX513" fmla="*/ 4305321 w 7467600"/>
              <a:gd name="connsiteY513" fmla="*/ 3256953 h 6858000"/>
              <a:gd name="connsiteX514" fmla="*/ 4949299 w 7467600"/>
              <a:gd name="connsiteY514" fmla="*/ 3766336 h 6858000"/>
              <a:gd name="connsiteX515" fmla="*/ 5291452 w 7467600"/>
              <a:gd name="connsiteY515" fmla="*/ 4076801 h 6858000"/>
              <a:gd name="connsiteX516" fmla="*/ 5434998 w 7467600"/>
              <a:gd name="connsiteY516" fmla="*/ 4254100 h 6858000"/>
              <a:gd name="connsiteX517" fmla="*/ 5351015 w 7467600"/>
              <a:gd name="connsiteY517" fmla="*/ 3760989 h 6858000"/>
              <a:gd name="connsiteX518" fmla="*/ 5413780 w 7467600"/>
              <a:gd name="connsiteY518" fmla="*/ 2966265 h 6858000"/>
              <a:gd name="connsiteX519" fmla="*/ 5425627 w 7467600"/>
              <a:gd name="connsiteY519" fmla="*/ 2954192 h 6858000"/>
              <a:gd name="connsiteX520" fmla="*/ 6604735 w 7467600"/>
              <a:gd name="connsiteY520" fmla="*/ 2041381 h 6858000"/>
              <a:gd name="connsiteX521" fmla="*/ 7204487 w 7467600"/>
              <a:gd name="connsiteY521" fmla="*/ 2742112 h 6858000"/>
              <a:gd name="connsiteX522" fmla="*/ 7131592 w 7467600"/>
              <a:gd name="connsiteY522" fmla="*/ 2672096 h 6858000"/>
              <a:gd name="connsiteX523" fmla="*/ 6996344 w 7467600"/>
              <a:gd name="connsiteY523" fmla="*/ 2518310 h 6858000"/>
              <a:gd name="connsiteX524" fmla="*/ 6735495 w 7467600"/>
              <a:gd name="connsiteY524" fmla="*/ 2196890 h 6858000"/>
              <a:gd name="connsiteX525" fmla="*/ 6721901 w 7467600"/>
              <a:gd name="connsiteY525" fmla="*/ 2179274 h 6858000"/>
              <a:gd name="connsiteX526" fmla="*/ 6604735 w 7467600"/>
              <a:gd name="connsiteY526" fmla="*/ 2041381 h 6858000"/>
              <a:gd name="connsiteX527" fmla="*/ 6591670 w 7467600"/>
              <a:gd name="connsiteY527" fmla="*/ 1988277 h 6858000"/>
              <a:gd name="connsiteX528" fmla="*/ 6747349 w 7467600"/>
              <a:gd name="connsiteY528" fmla="*/ 2160069 h 6858000"/>
              <a:gd name="connsiteX529" fmla="*/ 6760943 w 7467600"/>
              <a:gd name="connsiteY529" fmla="*/ 2177686 h 6858000"/>
              <a:gd name="connsiteX530" fmla="*/ 7021065 w 7467600"/>
              <a:gd name="connsiteY530" fmla="*/ 2498102 h 6858000"/>
              <a:gd name="connsiteX531" fmla="*/ 7155223 w 7467600"/>
              <a:gd name="connsiteY531" fmla="*/ 2650386 h 6858000"/>
              <a:gd name="connsiteX532" fmla="*/ 7203167 w 7467600"/>
              <a:gd name="connsiteY532" fmla="*/ 2697288 h 6858000"/>
              <a:gd name="connsiteX533" fmla="*/ 6937703 w 7467600"/>
              <a:gd name="connsiteY533" fmla="*/ 2321981 h 6858000"/>
              <a:gd name="connsiteX534" fmla="*/ 6591670 w 7467600"/>
              <a:gd name="connsiteY534" fmla="*/ 1988277 h 6858000"/>
              <a:gd name="connsiteX535" fmla="*/ 5798671 w 7467600"/>
              <a:gd name="connsiteY535" fmla="*/ 1981601 h 6858000"/>
              <a:gd name="connsiteX536" fmla="*/ 5754709 w 7467600"/>
              <a:gd name="connsiteY536" fmla="*/ 2071454 h 6858000"/>
              <a:gd name="connsiteX537" fmla="*/ 5763044 w 7467600"/>
              <a:gd name="connsiteY537" fmla="*/ 2842206 h 6858000"/>
              <a:gd name="connsiteX538" fmla="*/ 5764974 w 7467600"/>
              <a:gd name="connsiteY538" fmla="*/ 2799609 h 6858000"/>
              <a:gd name="connsiteX539" fmla="*/ 5767665 w 7467600"/>
              <a:gd name="connsiteY539" fmla="*/ 2666409 h 6858000"/>
              <a:gd name="connsiteX540" fmla="*/ 5763055 w 7467600"/>
              <a:gd name="connsiteY540" fmla="*/ 2579705 h 6858000"/>
              <a:gd name="connsiteX541" fmla="*/ 5758079 w 7467600"/>
              <a:gd name="connsiteY541" fmla="*/ 2492508 h 6858000"/>
              <a:gd name="connsiteX542" fmla="*/ 5779325 w 7467600"/>
              <a:gd name="connsiteY542" fmla="*/ 2197069 h 6858000"/>
              <a:gd name="connsiteX543" fmla="*/ 5798671 w 7467600"/>
              <a:gd name="connsiteY543" fmla="*/ 1981601 h 6858000"/>
              <a:gd name="connsiteX544" fmla="*/ 5829202 w 7467600"/>
              <a:gd name="connsiteY544" fmla="*/ 1971679 h 6858000"/>
              <a:gd name="connsiteX545" fmla="*/ 5809558 w 7467600"/>
              <a:gd name="connsiteY545" fmla="*/ 2198043 h 6858000"/>
              <a:gd name="connsiteX546" fmla="*/ 5788653 w 7467600"/>
              <a:gd name="connsiteY546" fmla="*/ 2489430 h 6858000"/>
              <a:gd name="connsiteX547" fmla="*/ 5793439 w 7467600"/>
              <a:gd name="connsiteY547" fmla="*/ 2575235 h 6858000"/>
              <a:gd name="connsiteX548" fmla="*/ 5796837 w 7467600"/>
              <a:gd name="connsiteY548" fmla="*/ 2637633 h 6858000"/>
              <a:gd name="connsiteX549" fmla="*/ 5818614 w 7467600"/>
              <a:gd name="connsiteY549" fmla="*/ 2473055 h 6858000"/>
              <a:gd name="connsiteX550" fmla="*/ 5829202 w 7467600"/>
              <a:gd name="connsiteY550" fmla="*/ 1971679 h 6858000"/>
              <a:gd name="connsiteX551" fmla="*/ 5911389 w 7467600"/>
              <a:gd name="connsiteY551" fmla="*/ 1898371 h 6858000"/>
              <a:gd name="connsiteX552" fmla="*/ 6237627 w 7467600"/>
              <a:gd name="connsiteY552" fmla="*/ 2231921 h 6858000"/>
              <a:gd name="connsiteX553" fmla="*/ 5911389 w 7467600"/>
              <a:gd name="connsiteY553" fmla="*/ 1898371 h 6858000"/>
              <a:gd name="connsiteX554" fmla="*/ 6944437 w 7467600"/>
              <a:gd name="connsiteY554" fmla="*/ 1575402 h 6858000"/>
              <a:gd name="connsiteX555" fmla="*/ 6304730 w 7467600"/>
              <a:gd name="connsiteY555" fmla="*/ 1766654 h 6858000"/>
              <a:gd name="connsiteX556" fmla="*/ 6944437 w 7467600"/>
              <a:gd name="connsiteY556" fmla="*/ 1575402 h 6858000"/>
              <a:gd name="connsiteX557" fmla="*/ 7019523 w 7467600"/>
              <a:gd name="connsiteY557" fmla="*/ 1519450 h 6858000"/>
              <a:gd name="connsiteX558" fmla="*/ 6298091 w 7467600"/>
              <a:gd name="connsiteY558" fmla="*/ 1737122 h 6858000"/>
              <a:gd name="connsiteX559" fmla="*/ 7019523 w 7467600"/>
              <a:gd name="connsiteY559" fmla="*/ 1519450 h 6858000"/>
              <a:gd name="connsiteX560" fmla="*/ 2399523 w 7467600"/>
              <a:gd name="connsiteY560" fmla="*/ 1428234 h 6858000"/>
              <a:gd name="connsiteX561" fmla="*/ 2224982 w 7467600"/>
              <a:gd name="connsiteY561" fmla="*/ 1826201 h 6858000"/>
              <a:gd name="connsiteX562" fmla="*/ 2096099 w 7467600"/>
              <a:gd name="connsiteY562" fmla="*/ 2345900 h 6858000"/>
              <a:gd name="connsiteX563" fmla="*/ 2283317 w 7467600"/>
              <a:gd name="connsiteY563" fmla="*/ 1796925 h 6858000"/>
              <a:gd name="connsiteX564" fmla="*/ 2399523 w 7467600"/>
              <a:gd name="connsiteY564" fmla="*/ 1428234 h 6858000"/>
              <a:gd name="connsiteX565" fmla="*/ 2448558 w 7467600"/>
              <a:gd name="connsiteY565" fmla="*/ 1373435 h 6858000"/>
              <a:gd name="connsiteX566" fmla="*/ 2312521 w 7467600"/>
              <a:gd name="connsiteY566" fmla="*/ 1806140 h 6858000"/>
              <a:gd name="connsiteX567" fmla="*/ 2127533 w 7467600"/>
              <a:gd name="connsiteY567" fmla="*/ 2348380 h 6858000"/>
              <a:gd name="connsiteX568" fmla="*/ 2358080 w 7467600"/>
              <a:gd name="connsiteY568" fmla="*/ 1866134 h 6858000"/>
              <a:gd name="connsiteX569" fmla="*/ 2407436 w 7467600"/>
              <a:gd name="connsiteY569" fmla="*/ 1651070 h 6858000"/>
              <a:gd name="connsiteX570" fmla="*/ 2448558 w 7467600"/>
              <a:gd name="connsiteY570" fmla="*/ 1373435 h 6858000"/>
              <a:gd name="connsiteX571" fmla="*/ 278707 w 7467600"/>
              <a:gd name="connsiteY571" fmla="*/ 1352270 h 6858000"/>
              <a:gd name="connsiteX572" fmla="*/ 321570 w 7467600"/>
              <a:gd name="connsiteY572" fmla="*/ 1861610 h 6858000"/>
              <a:gd name="connsiteX573" fmla="*/ 294281 w 7467600"/>
              <a:gd name="connsiteY573" fmla="*/ 1440658 h 6858000"/>
              <a:gd name="connsiteX574" fmla="*/ 278707 w 7467600"/>
              <a:gd name="connsiteY574" fmla="*/ 1352270 h 6858000"/>
              <a:gd name="connsiteX575" fmla="*/ 1423821 w 7467600"/>
              <a:gd name="connsiteY575" fmla="*/ 1351958 h 6858000"/>
              <a:gd name="connsiteX576" fmla="*/ 1638521 w 7467600"/>
              <a:gd name="connsiteY576" fmla="*/ 1908470 h 6858000"/>
              <a:gd name="connsiteX577" fmla="*/ 1754199 w 7467600"/>
              <a:gd name="connsiteY577" fmla="*/ 2149284 h 6858000"/>
              <a:gd name="connsiteX578" fmla="*/ 1908359 w 7467600"/>
              <a:gd name="connsiteY578" fmla="*/ 2364988 h 6858000"/>
              <a:gd name="connsiteX579" fmla="*/ 1647661 w 7467600"/>
              <a:gd name="connsiteY579" fmla="*/ 1825945 h 6858000"/>
              <a:gd name="connsiteX580" fmla="*/ 1423821 w 7467600"/>
              <a:gd name="connsiteY580" fmla="*/ 1351958 h 6858000"/>
              <a:gd name="connsiteX581" fmla="*/ 1431890 w 7467600"/>
              <a:gd name="connsiteY581" fmla="*/ 1306475 h 6858000"/>
              <a:gd name="connsiteX582" fmla="*/ 1507597 w 7467600"/>
              <a:gd name="connsiteY582" fmla="*/ 1446132 h 6858000"/>
              <a:gd name="connsiteX583" fmla="*/ 1674586 w 7467600"/>
              <a:gd name="connsiteY583" fmla="*/ 1813832 h 6858000"/>
              <a:gd name="connsiteX584" fmla="*/ 1815950 w 7467600"/>
              <a:gd name="connsiteY584" fmla="*/ 2128564 h 6858000"/>
              <a:gd name="connsiteX585" fmla="*/ 1984242 w 7467600"/>
              <a:gd name="connsiteY585" fmla="*/ 2430829 h 6858000"/>
              <a:gd name="connsiteX586" fmla="*/ 2014023 w 7467600"/>
              <a:gd name="connsiteY586" fmla="*/ 2450995 h 6858000"/>
              <a:gd name="connsiteX587" fmla="*/ 1747337 w 7467600"/>
              <a:gd name="connsiteY587" fmla="*/ 1855264 h 6858000"/>
              <a:gd name="connsiteX588" fmla="*/ 1533749 w 7467600"/>
              <a:gd name="connsiteY588" fmla="*/ 1478656 h 6858000"/>
              <a:gd name="connsiteX589" fmla="*/ 1431890 w 7467600"/>
              <a:gd name="connsiteY589" fmla="*/ 1306475 h 6858000"/>
              <a:gd name="connsiteX590" fmla="*/ 5052692 w 7467600"/>
              <a:gd name="connsiteY590" fmla="*/ 1292994 h 6858000"/>
              <a:gd name="connsiteX591" fmla="*/ 5200661 w 7467600"/>
              <a:gd name="connsiteY591" fmla="*/ 1635186 h 6858000"/>
              <a:gd name="connsiteX592" fmla="*/ 5297138 w 7467600"/>
              <a:gd name="connsiteY592" fmla="*/ 1906351 h 6858000"/>
              <a:gd name="connsiteX593" fmla="*/ 5052692 w 7467600"/>
              <a:gd name="connsiteY593" fmla="*/ 1292994 h 6858000"/>
              <a:gd name="connsiteX594" fmla="*/ 5009948 w 7467600"/>
              <a:gd name="connsiteY594" fmla="*/ 1273619 h 6858000"/>
              <a:gd name="connsiteX595" fmla="*/ 5121777 w 7467600"/>
              <a:gd name="connsiteY595" fmla="*/ 1654213 h 6858000"/>
              <a:gd name="connsiteX596" fmla="*/ 5293545 w 7467600"/>
              <a:gd name="connsiteY596" fmla="*/ 2072247 h 6858000"/>
              <a:gd name="connsiteX597" fmla="*/ 5294042 w 7467600"/>
              <a:gd name="connsiteY597" fmla="*/ 2065019 h 6858000"/>
              <a:gd name="connsiteX598" fmla="*/ 5171936 w 7467600"/>
              <a:gd name="connsiteY598" fmla="*/ 1647613 h 6858000"/>
              <a:gd name="connsiteX599" fmla="*/ 5009948 w 7467600"/>
              <a:gd name="connsiteY599" fmla="*/ 1273619 h 6858000"/>
              <a:gd name="connsiteX600" fmla="*/ 655236 w 7467600"/>
              <a:gd name="connsiteY600" fmla="*/ 1268632 h 6858000"/>
              <a:gd name="connsiteX601" fmla="*/ 839521 w 7467600"/>
              <a:gd name="connsiteY601" fmla="*/ 1685315 h 6858000"/>
              <a:gd name="connsiteX602" fmla="*/ 1109416 w 7467600"/>
              <a:gd name="connsiteY602" fmla="*/ 2061663 h 6858000"/>
              <a:gd name="connsiteX603" fmla="*/ 1298300 w 7467600"/>
              <a:gd name="connsiteY603" fmla="*/ 2247742 h 6858000"/>
              <a:gd name="connsiteX604" fmla="*/ 1125871 w 7467600"/>
              <a:gd name="connsiteY604" fmla="*/ 1989513 h 6858000"/>
              <a:gd name="connsiteX605" fmla="*/ 981574 w 7467600"/>
              <a:gd name="connsiteY605" fmla="*/ 1783157 h 6858000"/>
              <a:gd name="connsiteX606" fmla="*/ 922198 w 7467600"/>
              <a:gd name="connsiteY606" fmla="*/ 1677437 h 6858000"/>
              <a:gd name="connsiteX607" fmla="*/ 869293 w 7467600"/>
              <a:gd name="connsiteY607" fmla="*/ 1583214 h 6858000"/>
              <a:gd name="connsiteX608" fmla="*/ 751431 w 7467600"/>
              <a:gd name="connsiteY608" fmla="*/ 1405731 h 6858000"/>
              <a:gd name="connsiteX609" fmla="*/ 655236 w 7467600"/>
              <a:gd name="connsiteY609" fmla="*/ 1268632 h 6858000"/>
              <a:gd name="connsiteX610" fmla="*/ 6516292 w 7467600"/>
              <a:gd name="connsiteY610" fmla="*/ 1263064 h 6858000"/>
              <a:gd name="connsiteX611" fmla="*/ 5736320 w 7467600"/>
              <a:gd name="connsiteY611" fmla="*/ 1501803 h 6858000"/>
              <a:gd name="connsiteX612" fmla="*/ 6516292 w 7467600"/>
              <a:gd name="connsiteY612" fmla="*/ 1263064 h 6858000"/>
              <a:gd name="connsiteX613" fmla="*/ 291466 w 7467600"/>
              <a:gd name="connsiteY613" fmla="*/ 1250369 h 6858000"/>
              <a:gd name="connsiteX614" fmla="*/ 323180 w 7467600"/>
              <a:gd name="connsiteY614" fmla="*/ 1435283 h 6858000"/>
              <a:gd name="connsiteX615" fmla="*/ 349381 w 7467600"/>
              <a:gd name="connsiteY615" fmla="*/ 1875041 h 6858000"/>
              <a:gd name="connsiteX616" fmla="*/ 374363 w 7467600"/>
              <a:gd name="connsiteY616" fmla="*/ 1506494 h 6858000"/>
              <a:gd name="connsiteX617" fmla="*/ 302168 w 7467600"/>
              <a:gd name="connsiteY617" fmla="*/ 1274495 h 6858000"/>
              <a:gd name="connsiteX618" fmla="*/ 291466 w 7467600"/>
              <a:gd name="connsiteY618" fmla="*/ 1250369 h 6858000"/>
              <a:gd name="connsiteX619" fmla="*/ 678222 w 7467600"/>
              <a:gd name="connsiteY619" fmla="*/ 1248670 h 6858000"/>
              <a:gd name="connsiteX620" fmla="*/ 775536 w 7467600"/>
              <a:gd name="connsiteY620" fmla="*/ 1388015 h 6858000"/>
              <a:gd name="connsiteX621" fmla="*/ 894529 w 7467600"/>
              <a:gd name="connsiteY621" fmla="*/ 1567739 h 6858000"/>
              <a:gd name="connsiteX622" fmla="*/ 948000 w 7467600"/>
              <a:gd name="connsiteY622" fmla="*/ 1663088 h 6858000"/>
              <a:gd name="connsiteX623" fmla="*/ 1006812 w 7467600"/>
              <a:gd name="connsiteY623" fmla="*/ 1767683 h 6858000"/>
              <a:gd name="connsiteX624" fmla="*/ 1149133 w 7467600"/>
              <a:gd name="connsiteY624" fmla="*/ 1971513 h 6858000"/>
              <a:gd name="connsiteX625" fmla="*/ 1333952 w 7467600"/>
              <a:gd name="connsiteY625" fmla="*/ 2251620 h 6858000"/>
              <a:gd name="connsiteX626" fmla="*/ 1337329 w 7467600"/>
              <a:gd name="connsiteY626" fmla="*/ 2258350 h 6858000"/>
              <a:gd name="connsiteX627" fmla="*/ 1014726 w 7467600"/>
              <a:gd name="connsiteY627" fmla="*/ 1615556 h 6858000"/>
              <a:gd name="connsiteX628" fmla="*/ 678222 w 7467600"/>
              <a:gd name="connsiteY628" fmla="*/ 1248670 h 6858000"/>
              <a:gd name="connsiteX629" fmla="*/ 6691602 w 7467600"/>
              <a:gd name="connsiteY629" fmla="*/ 1140573 h 6858000"/>
              <a:gd name="connsiteX630" fmla="*/ 6571100 w 7467600"/>
              <a:gd name="connsiteY630" fmla="*/ 1183662 h 6858000"/>
              <a:gd name="connsiteX631" fmla="*/ 6241687 w 7467600"/>
              <a:gd name="connsiteY631" fmla="*/ 1257600 h 6858000"/>
              <a:gd name="connsiteX632" fmla="*/ 5693009 w 7467600"/>
              <a:gd name="connsiteY632" fmla="*/ 1478256 h 6858000"/>
              <a:gd name="connsiteX633" fmla="*/ 6548420 w 7467600"/>
              <a:gd name="connsiteY633" fmla="*/ 1214599 h 6858000"/>
              <a:gd name="connsiteX634" fmla="*/ 6605473 w 7467600"/>
              <a:gd name="connsiteY634" fmla="*/ 1184686 h 6858000"/>
              <a:gd name="connsiteX635" fmla="*/ 6691602 w 7467600"/>
              <a:gd name="connsiteY635" fmla="*/ 1140573 h 6858000"/>
              <a:gd name="connsiteX636" fmla="*/ 4002475 w 7467600"/>
              <a:gd name="connsiteY636" fmla="*/ 1037802 h 6858000"/>
              <a:gd name="connsiteX637" fmla="*/ 4000324 w 7467600"/>
              <a:gd name="connsiteY637" fmla="*/ 1039362 h 6858000"/>
              <a:gd name="connsiteX638" fmla="*/ 4002862 w 7467600"/>
              <a:gd name="connsiteY638" fmla="*/ 1042866 h 6858000"/>
              <a:gd name="connsiteX639" fmla="*/ 4002475 w 7467600"/>
              <a:gd name="connsiteY639" fmla="*/ 1037802 h 6858000"/>
              <a:gd name="connsiteX640" fmla="*/ 506322 w 7467600"/>
              <a:gd name="connsiteY640" fmla="*/ 1020997 h 6858000"/>
              <a:gd name="connsiteX641" fmla="*/ 533068 w 7467600"/>
              <a:gd name="connsiteY641" fmla="*/ 1029409 h 6858000"/>
              <a:gd name="connsiteX642" fmla="*/ 1232525 w 7467600"/>
              <a:gd name="connsiteY642" fmla="*/ 1804675 h 6858000"/>
              <a:gd name="connsiteX643" fmla="*/ 1388858 w 7467600"/>
              <a:gd name="connsiteY643" fmla="*/ 2368011 h 6858000"/>
              <a:gd name="connsiteX644" fmla="*/ 1384098 w 7467600"/>
              <a:gd name="connsiteY644" fmla="*/ 2378125 h 6858000"/>
              <a:gd name="connsiteX645" fmla="*/ 1425393 w 7467600"/>
              <a:gd name="connsiteY645" fmla="*/ 2589124 h 6858000"/>
              <a:gd name="connsiteX646" fmla="*/ 1424001 w 7467600"/>
              <a:gd name="connsiteY646" fmla="*/ 2597541 h 6858000"/>
              <a:gd name="connsiteX647" fmla="*/ 2152729 w 7467600"/>
              <a:gd name="connsiteY647" fmla="*/ 2864487 h 6858000"/>
              <a:gd name="connsiteX648" fmla="*/ 2020609 w 7467600"/>
              <a:gd name="connsiteY648" fmla="*/ 2539671 h 6858000"/>
              <a:gd name="connsiteX649" fmla="*/ 2018920 w 7467600"/>
              <a:gd name="connsiteY649" fmla="*/ 2536309 h 6858000"/>
              <a:gd name="connsiteX650" fmla="*/ 1342441 w 7467600"/>
              <a:gd name="connsiteY650" fmla="*/ 1173017 h 6858000"/>
              <a:gd name="connsiteX651" fmla="*/ 1367925 w 7467600"/>
              <a:gd name="connsiteY651" fmla="*/ 1135648 h 6858000"/>
              <a:gd name="connsiteX652" fmla="*/ 1771401 w 7467600"/>
              <a:gd name="connsiteY652" fmla="*/ 1806673 h 6858000"/>
              <a:gd name="connsiteX653" fmla="*/ 1972385 w 7467600"/>
              <a:gd name="connsiteY653" fmla="*/ 2198735 h 6858000"/>
              <a:gd name="connsiteX654" fmla="*/ 2040892 w 7467600"/>
              <a:gd name="connsiteY654" fmla="*/ 2405205 h 6858000"/>
              <a:gd name="connsiteX655" fmla="*/ 2131689 w 7467600"/>
              <a:gd name="connsiteY655" fmla="*/ 1936926 h 6858000"/>
              <a:gd name="connsiteX656" fmla="*/ 2454820 w 7467600"/>
              <a:gd name="connsiteY656" fmla="*/ 1248808 h 6858000"/>
              <a:gd name="connsiteX657" fmla="*/ 2492512 w 7467600"/>
              <a:gd name="connsiteY657" fmla="*/ 1302920 h 6858000"/>
              <a:gd name="connsiteX658" fmla="*/ 2081216 w 7467600"/>
              <a:gd name="connsiteY658" fmla="*/ 2527513 h 6858000"/>
              <a:gd name="connsiteX659" fmla="*/ 2081211 w 7467600"/>
              <a:gd name="connsiteY659" fmla="*/ 2528916 h 6858000"/>
              <a:gd name="connsiteX660" fmla="*/ 2199067 w 7467600"/>
              <a:gd name="connsiteY660" fmla="*/ 2884061 h 6858000"/>
              <a:gd name="connsiteX661" fmla="*/ 3192586 w 7467600"/>
              <a:gd name="connsiteY661" fmla="*/ 3411496 h 6858000"/>
              <a:gd name="connsiteX662" fmla="*/ 3182620 w 7467600"/>
              <a:gd name="connsiteY662" fmla="*/ 3483279 h 6858000"/>
              <a:gd name="connsiteX663" fmla="*/ 2435119 w 7467600"/>
              <a:gd name="connsiteY663" fmla="*/ 3080173 h 6858000"/>
              <a:gd name="connsiteX664" fmla="*/ 2410152 w 7467600"/>
              <a:gd name="connsiteY664" fmla="*/ 3063751 h 6858000"/>
              <a:gd name="connsiteX665" fmla="*/ 2408099 w 7467600"/>
              <a:gd name="connsiteY665" fmla="*/ 3064403 h 6858000"/>
              <a:gd name="connsiteX666" fmla="*/ 2407218 w 7467600"/>
              <a:gd name="connsiteY666" fmla="*/ 3070324 h 6858000"/>
              <a:gd name="connsiteX667" fmla="*/ 2380138 w 7467600"/>
              <a:gd name="connsiteY667" fmla="*/ 3099341 h 6858000"/>
              <a:gd name="connsiteX668" fmla="*/ 1765923 w 7467600"/>
              <a:gd name="connsiteY668" fmla="*/ 3581043 h 6858000"/>
              <a:gd name="connsiteX669" fmla="*/ 1702258 w 7467600"/>
              <a:gd name="connsiteY669" fmla="*/ 3612286 h 6858000"/>
              <a:gd name="connsiteX670" fmla="*/ 1538370 w 7467600"/>
              <a:gd name="connsiteY670" fmla="*/ 3811804 h 6858000"/>
              <a:gd name="connsiteX671" fmla="*/ 542867 w 7467600"/>
              <a:gd name="connsiteY671" fmla="*/ 4944092 h 6858000"/>
              <a:gd name="connsiteX672" fmla="*/ 515800 w 7467600"/>
              <a:gd name="connsiteY672" fmla="*/ 4862180 h 6858000"/>
              <a:gd name="connsiteX673" fmla="*/ 909145 w 7467600"/>
              <a:gd name="connsiteY673" fmla="*/ 4199225 h 6858000"/>
              <a:gd name="connsiteX674" fmla="*/ 1214067 w 7467600"/>
              <a:gd name="connsiteY674" fmla="*/ 3908561 h 6858000"/>
              <a:gd name="connsiteX675" fmla="*/ 640967 w 7467600"/>
              <a:gd name="connsiteY675" fmla="*/ 4105601 h 6858000"/>
              <a:gd name="connsiteX676" fmla="*/ 112563 w 7467600"/>
              <a:gd name="connsiteY676" fmla="*/ 4396952 h 6858000"/>
              <a:gd name="connsiteX677" fmla="*/ 0 w 7467600"/>
              <a:gd name="connsiteY677" fmla="*/ 4466006 h 6858000"/>
              <a:gd name="connsiteX678" fmla="*/ 0 w 7467600"/>
              <a:gd name="connsiteY678" fmla="*/ 4233763 h 6858000"/>
              <a:gd name="connsiteX679" fmla="*/ 36881 w 7467600"/>
              <a:gd name="connsiteY679" fmla="*/ 4200118 h 6858000"/>
              <a:gd name="connsiteX680" fmla="*/ 910534 w 7467600"/>
              <a:gd name="connsiteY680" fmla="*/ 3629753 h 6858000"/>
              <a:gd name="connsiteX681" fmla="*/ 1578717 w 7467600"/>
              <a:gd name="connsiteY681" fmla="*/ 3575982 h 6858000"/>
              <a:gd name="connsiteX682" fmla="*/ 2338780 w 7467600"/>
              <a:gd name="connsiteY682" fmla="*/ 3033725 h 6858000"/>
              <a:gd name="connsiteX683" fmla="*/ 1807991 w 7467600"/>
              <a:gd name="connsiteY683" fmla="*/ 2807184 h 6858000"/>
              <a:gd name="connsiteX684" fmla="*/ 1416358 w 7467600"/>
              <a:gd name="connsiteY684" fmla="*/ 3112571 h 6858000"/>
              <a:gd name="connsiteX685" fmla="*/ 939066 w 7467600"/>
              <a:gd name="connsiteY685" fmla="*/ 3378798 h 6858000"/>
              <a:gd name="connsiteX686" fmla="*/ 115099 w 7467600"/>
              <a:gd name="connsiteY686" fmla="*/ 3607650 h 6858000"/>
              <a:gd name="connsiteX687" fmla="*/ 97284 w 7467600"/>
              <a:gd name="connsiteY687" fmla="*/ 3520393 h 6858000"/>
              <a:gd name="connsiteX688" fmla="*/ 922050 w 7467600"/>
              <a:gd name="connsiteY688" fmla="*/ 3074867 h 6858000"/>
              <a:gd name="connsiteX689" fmla="*/ 1405265 w 7467600"/>
              <a:gd name="connsiteY689" fmla="*/ 3016319 h 6858000"/>
              <a:gd name="connsiteX690" fmla="*/ 1407512 w 7467600"/>
              <a:gd name="connsiteY690" fmla="*/ 3018001 h 6858000"/>
              <a:gd name="connsiteX691" fmla="*/ 1726266 w 7467600"/>
              <a:gd name="connsiteY691" fmla="*/ 2777274 h 6858000"/>
              <a:gd name="connsiteX692" fmla="*/ 625390 w 7467600"/>
              <a:gd name="connsiteY692" fmla="*/ 2514541 h 6858000"/>
              <a:gd name="connsiteX693" fmla="*/ 619799 w 7467600"/>
              <a:gd name="connsiteY693" fmla="*/ 2527180 h 6858000"/>
              <a:gd name="connsiteX694" fmla="*/ 310030 w 7467600"/>
              <a:gd name="connsiteY694" fmla="*/ 2771818 h 6858000"/>
              <a:gd name="connsiteX695" fmla="*/ 173877 w 7467600"/>
              <a:gd name="connsiteY695" fmla="*/ 2937056 h 6858000"/>
              <a:gd name="connsiteX696" fmla="*/ 77889 w 7467600"/>
              <a:gd name="connsiteY696" fmla="*/ 3138440 h 6858000"/>
              <a:gd name="connsiteX697" fmla="*/ 0 w 7467600"/>
              <a:gd name="connsiteY697" fmla="*/ 3271395 h 6858000"/>
              <a:gd name="connsiteX698" fmla="*/ 0 w 7467600"/>
              <a:gd name="connsiteY698" fmla="*/ 3153002 h 6858000"/>
              <a:gd name="connsiteX699" fmla="*/ 2386 w 7467600"/>
              <a:gd name="connsiteY699" fmla="*/ 3149203 h 6858000"/>
              <a:gd name="connsiteX700" fmla="*/ 89753 w 7467600"/>
              <a:gd name="connsiteY700" fmla="*/ 2987702 h 6858000"/>
              <a:gd name="connsiteX701" fmla="*/ 76869 w 7467600"/>
              <a:gd name="connsiteY701" fmla="*/ 3005404 h 6858000"/>
              <a:gd name="connsiteX702" fmla="*/ 32049 w 7467600"/>
              <a:gd name="connsiteY702" fmla="*/ 3065814 h 6858000"/>
              <a:gd name="connsiteX703" fmla="*/ 0 w 7467600"/>
              <a:gd name="connsiteY703" fmla="*/ 3108744 h 6858000"/>
              <a:gd name="connsiteX704" fmla="*/ 0 w 7467600"/>
              <a:gd name="connsiteY704" fmla="*/ 3058059 h 6858000"/>
              <a:gd name="connsiteX705" fmla="*/ 7610 w 7467600"/>
              <a:gd name="connsiteY705" fmla="*/ 3047889 h 6858000"/>
              <a:gd name="connsiteX706" fmla="*/ 52419 w 7467600"/>
              <a:gd name="connsiteY706" fmla="*/ 2987479 h 6858000"/>
              <a:gd name="connsiteX707" fmla="*/ 59142 w 7467600"/>
              <a:gd name="connsiteY707" fmla="*/ 2978488 h 6858000"/>
              <a:gd name="connsiteX708" fmla="*/ 0 w 7467600"/>
              <a:gd name="connsiteY708" fmla="*/ 3015334 h 6858000"/>
              <a:gd name="connsiteX709" fmla="*/ 0 w 7467600"/>
              <a:gd name="connsiteY709" fmla="*/ 2914286 h 6858000"/>
              <a:gd name="connsiteX710" fmla="*/ 36383 w 7467600"/>
              <a:gd name="connsiteY710" fmla="*/ 2901128 h 6858000"/>
              <a:gd name="connsiteX711" fmla="*/ 156329 w 7467600"/>
              <a:gd name="connsiteY711" fmla="*/ 2840533 h 6858000"/>
              <a:gd name="connsiteX712" fmla="*/ 358355 w 7467600"/>
              <a:gd name="connsiteY712" fmla="*/ 2620471 h 6858000"/>
              <a:gd name="connsiteX713" fmla="*/ 510577 w 7467600"/>
              <a:gd name="connsiteY713" fmla="*/ 2501244 h 6858000"/>
              <a:gd name="connsiteX714" fmla="*/ 211967 w 7467600"/>
              <a:gd name="connsiteY714" fmla="*/ 2479171 h 6858000"/>
              <a:gd name="connsiteX715" fmla="*/ 0 w 7467600"/>
              <a:gd name="connsiteY715" fmla="*/ 2476398 h 6858000"/>
              <a:gd name="connsiteX716" fmla="*/ 0 w 7467600"/>
              <a:gd name="connsiteY716" fmla="*/ 2389189 h 6858000"/>
              <a:gd name="connsiteX717" fmla="*/ 103062 w 7467600"/>
              <a:gd name="connsiteY717" fmla="*/ 2389518 h 6858000"/>
              <a:gd name="connsiteX718" fmla="*/ 510734 w 7467600"/>
              <a:gd name="connsiteY718" fmla="*/ 2416201 h 6858000"/>
              <a:gd name="connsiteX719" fmla="*/ 279257 w 7467600"/>
              <a:gd name="connsiteY719" fmla="*/ 2092102 h 6858000"/>
              <a:gd name="connsiteX720" fmla="*/ 65265 w 7467600"/>
              <a:gd name="connsiteY720" fmla="*/ 2006049 h 6858000"/>
              <a:gd name="connsiteX721" fmla="*/ 0 w 7467600"/>
              <a:gd name="connsiteY721" fmla="*/ 1982532 h 6858000"/>
              <a:gd name="connsiteX722" fmla="*/ 0 w 7467600"/>
              <a:gd name="connsiteY722" fmla="*/ 1912789 h 6858000"/>
              <a:gd name="connsiteX723" fmla="*/ 97460 w 7467600"/>
              <a:gd name="connsiteY723" fmla="*/ 1953725 h 6858000"/>
              <a:gd name="connsiteX724" fmla="*/ 221272 w 7467600"/>
              <a:gd name="connsiteY724" fmla="*/ 1980766 h 6858000"/>
              <a:gd name="connsiteX725" fmla="*/ 116765 w 7467600"/>
              <a:gd name="connsiteY725" fmla="*/ 1911033 h 6858000"/>
              <a:gd name="connsiteX726" fmla="*/ 16405 w 7467600"/>
              <a:gd name="connsiteY726" fmla="*/ 1803412 h 6858000"/>
              <a:gd name="connsiteX727" fmla="*/ 0 w 7467600"/>
              <a:gd name="connsiteY727" fmla="*/ 1784777 h 6858000"/>
              <a:gd name="connsiteX728" fmla="*/ 0 w 7467600"/>
              <a:gd name="connsiteY728" fmla="*/ 1740082 h 6858000"/>
              <a:gd name="connsiteX729" fmla="*/ 39394 w 7467600"/>
              <a:gd name="connsiteY729" fmla="*/ 1784856 h 6858000"/>
              <a:gd name="connsiteX730" fmla="*/ 135813 w 7467600"/>
              <a:gd name="connsiteY730" fmla="*/ 1888838 h 6858000"/>
              <a:gd name="connsiteX731" fmla="*/ 242575 w 7467600"/>
              <a:gd name="connsiteY731" fmla="*/ 1958841 h 6858000"/>
              <a:gd name="connsiteX732" fmla="*/ 82197 w 7467600"/>
              <a:gd name="connsiteY732" fmla="*/ 1754826 h 6858000"/>
              <a:gd name="connsiteX733" fmla="*/ 0 w 7467600"/>
              <a:gd name="connsiteY733" fmla="*/ 1679650 h 6858000"/>
              <a:gd name="connsiteX734" fmla="*/ 0 w 7467600"/>
              <a:gd name="connsiteY734" fmla="*/ 1602463 h 6858000"/>
              <a:gd name="connsiteX735" fmla="*/ 84689 w 7467600"/>
              <a:gd name="connsiteY735" fmla="*/ 1677442 h 6858000"/>
              <a:gd name="connsiteX736" fmla="*/ 298437 w 7467600"/>
              <a:gd name="connsiteY736" fmla="*/ 1968019 h 6858000"/>
              <a:gd name="connsiteX737" fmla="*/ 227269 w 7467600"/>
              <a:gd name="connsiteY737" fmla="*/ 1114064 h 6858000"/>
              <a:gd name="connsiteX738" fmla="*/ 248003 w 7467600"/>
              <a:gd name="connsiteY738" fmla="*/ 1089613 h 6858000"/>
              <a:gd name="connsiteX739" fmla="*/ 427020 w 7467600"/>
              <a:gd name="connsiteY739" fmla="*/ 1619803 h 6858000"/>
              <a:gd name="connsiteX740" fmla="*/ 340345 w 7467600"/>
              <a:gd name="connsiteY740" fmla="*/ 2027739 h 6858000"/>
              <a:gd name="connsiteX741" fmla="*/ 360865 w 7467600"/>
              <a:gd name="connsiteY741" fmla="*/ 2044827 h 6858000"/>
              <a:gd name="connsiteX742" fmla="*/ 560414 w 7467600"/>
              <a:gd name="connsiteY742" fmla="*/ 2421457 h 6858000"/>
              <a:gd name="connsiteX743" fmla="*/ 1359703 w 7467600"/>
              <a:gd name="connsiteY743" fmla="*/ 2578554 h 6858000"/>
              <a:gd name="connsiteX744" fmla="*/ 1359422 w 7467600"/>
              <a:gd name="connsiteY744" fmla="*/ 2577994 h 6858000"/>
              <a:gd name="connsiteX745" fmla="*/ 828701 w 7467600"/>
              <a:gd name="connsiteY745" fmla="*/ 1839520 h 6858000"/>
              <a:gd name="connsiteX746" fmla="*/ 494427 w 7467600"/>
              <a:gd name="connsiteY746" fmla="*/ 1092333 h 6858000"/>
              <a:gd name="connsiteX747" fmla="*/ 506322 w 7467600"/>
              <a:gd name="connsiteY747" fmla="*/ 1020997 h 6858000"/>
              <a:gd name="connsiteX748" fmla="*/ 4570198 w 7467600"/>
              <a:gd name="connsiteY748" fmla="*/ 978081 h 6858000"/>
              <a:gd name="connsiteX749" fmla="*/ 4523691 w 7467600"/>
              <a:gd name="connsiteY749" fmla="*/ 1127776 h 6858000"/>
              <a:gd name="connsiteX750" fmla="*/ 4509875 w 7467600"/>
              <a:gd name="connsiteY750" fmla="*/ 1167552 h 6858000"/>
              <a:gd name="connsiteX751" fmla="*/ 4478168 w 7467600"/>
              <a:gd name="connsiteY751" fmla="*/ 1260735 h 6858000"/>
              <a:gd name="connsiteX752" fmla="*/ 4409309 w 7467600"/>
              <a:gd name="connsiteY752" fmla="*/ 1666996 h 6858000"/>
              <a:gd name="connsiteX753" fmla="*/ 4370031 w 7467600"/>
              <a:gd name="connsiteY753" fmla="*/ 1955666 h 6858000"/>
              <a:gd name="connsiteX754" fmla="*/ 4570198 w 7467600"/>
              <a:gd name="connsiteY754" fmla="*/ 978081 h 6858000"/>
              <a:gd name="connsiteX755" fmla="*/ 4557898 w 7467600"/>
              <a:gd name="connsiteY755" fmla="*/ 900011 h 6858000"/>
              <a:gd name="connsiteX756" fmla="*/ 4344840 w 7467600"/>
              <a:gd name="connsiteY756" fmla="*/ 1922038 h 6858000"/>
              <a:gd name="connsiteX757" fmla="*/ 4378710 w 7467600"/>
              <a:gd name="connsiteY757" fmla="*/ 1665516 h 6858000"/>
              <a:gd name="connsiteX758" fmla="*/ 4448798 w 7467600"/>
              <a:gd name="connsiteY758" fmla="*/ 1253024 h 6858000"/>
              <a:gd name="connsiteX759" fmla="*/ 4480315 w 7467600"/>
              <a:gd name="connsiteY759" fmla="*/ 1158454 h 6858000"/>
              <a:gd name="connsiteX760" fmla="*/ 4494133 w 7467600"/>
              <a:gd name="connsiteY760" fmla="*/ 1118676 h 6858000"/>
              <a:gd name="connsiteX761" fmla="*/ 4557898 w 7467600"/>
              <a:gd name="connsiteY761" fmla="*/ 900011 h 6858000"/>
              <a:gd name="connsiteX762" fmla="*/ 5870151 w 7467600"/>
              <a:gd name="connsiteY762" fmla="*/ 898890 h 6858000"/>
              <a:gd name="connsiteX763" fmla="*/ 5861335 w 7467600"/>
              <a:gd name="connsiteY763" fmla="*/ 899177 h 6858000"/>
              <a:gd name="connsiteX764" fmla="*/ 5843702 w 7467600"/>
              <a:gd name="connsiteY764" fmla="*/ 899748 h 6858000"/>
              <a:gd name="connsiteX765" fmla="*/ 5651107 w 7467600"/>
              <a:gd name="connsiteY765" fmla="*/ 920306 h 6858000"/>
              <a:gd name="connsiteX766" fmla="*/ 5459407 w 7467600"/>
              <a:gd name="connsiteY766" fmla="*/ 940975 h 6858000"/>
              <a:gd name="connsiteX767" fmla="*/ 5374846 w 7467600"/>
              <a:gd name="connsiteY767" fmla="*/ 941988 h 6858000"/>
              <a:gd name="connsiteX768" fmla="*/ 5256105 w 7467600"/>
              <a:gd name="connsiteY768" fmla="*/ 945632 h 6858000"/>
              <a:gd name="connsiteX769" fmla="*/ 5107071 w 7467600"/>
              <a:gd name="connsiteY769" fmla="*/ 969720 h 6858000"/>
              <a:gd name="connsiteX770" fmla="*/ 4998681 w 7467600"/>
              <a:gd name="connsiteY770" fmla="*/ 988771 h 6858000"/>
              <a:gd name="connsiteX771" fmla="*/ 5870151 w 7467600"/>
              <a:gd name="connsiteY771" fmla="*/ 898890 h 6858000"/>
              <a:gd name="connsiteX772" fmla="*/ 5504425 w 7467600"/>
              <a:gd name="connsiteY772" fmla="*/ 848067 h 6858000"/>
              <a:gd name="connsiteX773" fmla="*/ 4968849 w 7467600"/>
              <a:gd name="connsiteY773" fmla="*/ 962318 h 6858000"/>
              <a:gd name="connsiteX774" fmla="*/ 5104039 w 7467600"/>
              <a:gd name="connsiteY774" fmla="*/ 940634 h 6858000"/>
              <a:gd name="connsiteX775" fmla="*/ 5256311 w 7467600"/>
              <a:gd name="connsiteY775" fmla="*/ 916490 h 6858000"/>
              <a:gd name="connsiteX776" fmla="*/ 5377381 w 7467600"/>
              <a:gd name="connsiteY776" fmla="*/ 912671 h 6858000"/>
              <a:gd name="connsiteX777" fmla="*/ 5460148 w 7467600"/>
              <a:gd name="connsiteY777" fmla="*/ 911442 h 6858000"/>
              <a:gd name="connsiteX778" fmla="*/ 5648971 w 7467600"/>
              <a:gd name="connsiteY778" fmla="*/ 891331 h 6858000"/>
              <a:gd name="connsiteX779" fmla="*/ 5844807 w 7467600"/>
              <a:gd name="connsiteY779" fmla="*/ 870718 h 6858000"/>
              <a:gd name="connsiteX780" fmla="*/ 5862975 w 7467600"/>
              <a:gd name="connsiteY780" fmla="*/ 869756 h 6858000"/>
              <a:gd name="connsiteX781" fmla="*/ 5920887 w 7467600"/>
              <a:gd name="connsiteY781" fmla="*/ 865929 h 6858000"/>
              <a:gd name="connsiteX782" fmla="*/ 5504425 w 7467600"/>
              <a:gd name="connsiteY782" fmla="*/ 848067 h 6858000"/>
              <a:gd name="connsiteX783" fmla="*/ 3607114 w 7467600"/>
              <a:gd name="connsiteY783" fmla="*/ 467441 h 6858000"/>
              <a:gd name="connsiteX784" fmla="*/ 3296242 w 7467600"/>
              <a:gd name="connsiteY784" fmla="*/ 807991 h 6858000"/>
              <a:gd name="connsiteX785" fmla="*/ 3174674 w 7467600"/>
              <a:gd name="connsiteY785" fmla="*/ 919759 h 6858000"/>
              <a:gd name="connsiteX786" fmla="*/ 3042978 w 7467600"/>
              <a:gd name="connsiteY786" fmla="*/ 1054894 h 6858000"/>
              <a:gd name="connsiteX787" fmla="*/ 2968914 w 7467600"/>
              <a:gd name="connsiteY787" fmla="*/ 1133756 h 6858000"/>
              <a:gd name="connsiteX788" fmla="*/ 3103823 w 7467600"/>
              <a:gd name="connsiteY788" fmla="*/ 1026814 h 6858000"/>
              <a:gd name="connsiteX789" fmla="*/ 3607114 w 7467600"/>
              <a:gd name="connsiteY789" fmla="*/ 467441 h 6858000"/>
              <a:gd name="connsiteX790" fmla="*/ 3744487 w 7467600"/>
              <a:gd name="connsiteY790" fmla="*/ 383136 h 6858000"/>
              <a:gd name="connsiteX791" fmla="*/ 3970213 w 7467600"/>
              <a:gd name="connsiteY791" fmla="*/ 995559 h 6858000"/>
              <a:gd name="connsiteX792" fmla="*/ 3744487 w 7467600"/>
              <a:gd name="connsiteY792" fmla="*/ 383136 h 6858000"/>
              <a:gd name="connsiteX793" fmla="*/ 3624562 w 7467600"/>
              <a:gd name="connsiteY793" fmla="*/ 367041 h 6858000"/>
              <a:gd name="connsiteX794" fmla="*/ 3489712 w 7467600"/>
              <a:gd name="connsiteY794" fmla="*/ 485386 h 6858000"/>
              <a:gd name="connsiteX795" fmla="*/ 3182994 w 7467600"/>
              <a:gd name="connsiteY795" fmla="*/ 828265 h 6858000"/>
              <a:gd name="connsiteX796" fmla="*/ 2892114 w 7467600"/>
              <a:gd name="connsiteY796" fmla="*/ 1172635 h 6858000"/>
              <a:gd name="connsiteX797" fmla="*/ 3021459 w 7467600"/>
              <a:gd name="connsiteY797" fmla="*/ 1035385 h 6858000"/>
              <a:gd name="connsiteX798" fmla="*/ 3153873 w 7467600"/>
              <a:gd name="connsiteY798" fmla="*/ 898971 h 6858000"/>
              <a:gd name="connsiteX799" fmla="*/ 3276511 w 7467600"/>
              <a:gd name="connsiteY799" fmla="*/ 786423 h 6858000"/>
              <a:gd name="connsiteX800" fmla="*/ 3584154 w 7467600"/>
              <a:gd name="connsiteY800" fmla="*/ 448218 h 6858000"/>
              <a:gd name="connsiteX801" fmla="*/ 3624562 w 7467600"/>
              <a:gd name="connsiteY801" fmla="*/ 367041 h 6858000"/>
              <a:gd name="connsiteX802" fmla="*/ 3766672 w 7467600"/>
              <a:gd name="connsiteY802" fmla="*/ 359429 h 6858000"/>
              <a:gd name="connsiteX803" fmla="*/ 3996338 w 7467600"/>
              <a:gd name="connsiteY803" fmla="*/ 968237 h 6858000"/>
              <a:gd name="connsiteX804" fmla="*/ 3766672 w 7467600"/>
              <a:gd name="connsiteY804" fmla="*/ 359429 h 6858000"/>
              <a:gd name="connsiteX805" fmla="*/ 5805386 w 7467600"/>
              <a:gd name="connsiteY805" fmla="*/ 239240 h 6858000"/>
              <a:gd name="connsiteX806" fmla="*/ 5736947 w 7467600"/>
              <a:gd name="connsiteY806" fmla="*/ 261367 h 6858000"/>
              <a:gd name="connsiteX807" fmla="*/ 5427012 w 7467600"/>
              <a:gd name="connsiteY807" fmla="*/ 311272 h 6858000"/>
              <a:gd name="connsiteX808" fmla="*/ 5147818 w 7467600"/>
              <a:gd name="connsiteY808" fmla="*/ 322112 h 6858000"/>
              <a:gd name="connsiteX809" fmla="*/ 5060854 w 7467600"/>
              <a:gd name="connsiteY809" fmla="*/ 311882 h 6858000"/>
              <a:gd name="connsiteX810" fmla="*/ 4945989 w 7467600"/>
              <a:gd name="connsiteY810" fmla="*/ 300516 h 6858000"/>
              <a:gd name="connsiteX811" fmla="*/ 5410479 w 7467600"/>
              <a:gd name="connsiteY811" fmla="*/ 348434 h 6858000"/>
              <a:gd name="connsiteX812" fmla="*/ 5805386 w 7467600"/>
              <a:gd name="connsiteY812" fmla="*/ 239240 h 6858000"/>
              <a:gd name="connsiteX813" fmla="*/ 5905192 w 7467600"/>
              <a:gd name="connsiteY813" fmla="*/ 163079 h 6858000"/>
              <a:gd name="connsiteX814" fmla="*/ 5865655 w 7467600"/>
              <a:gd name="connsiteY814" fmla="*/ 171901 h 6858000"/>
              <a:gd name="connsiteX815" fmla="*/ 5259740 w 7467600"/>
              <a:gd name="connsiteY815" fmla="*/ 257013 h 6858000"/>
              <a:gd name="connsiteX816" fmla="*/ 5208466 w 7467600"/>
              <a:gd name="connsiteY816" fmla="*/ 257550 h 6858000"/>
              <a:gd name="connsiteX817" fmla="*/ 4980204 w 7467600"/>
              <a:gd name="connsiteY817" fmla="*/ 271903 h 6858000"/>
              <a:gd name="connsiteX818" fmla="*/ 5068068 w 7467600"/>
              <a:gd name="connsiteY818" fmla="*/ 282244 h 6858000"/>
              <a:gd name="connsiteX819" fmla="*/ 5153231 w 7467600"/>
              <a:gd name="connsiteY819" fmla="*/ 292240 h 6858000"/>
              <a:gd name="connsiteX820" fmla="*/ 5426491 w 7467600"/>
              <a:gd name="connsiteY820" fmla="*/ 281128 h 6858000"/>
              <a:gd name="connsiteX821" fmla="*/ 5731212 w 7467600"/>
              <a:gd name="connsiteY821" fmla="*/ 231951 h 6858000"/>
              <a:gd name="connsiteX822" fmla="*/ 5905192 w 7467600"/>
              <a:gd name="connsiteY822" fmla="*/ 163079 h 6858000"/>
              <a:gd name="connsiteX823" fmla="*/ 5944437 w 7467600"/>
              <a:gd name="connsiteY823" fmla="*/ 113829 h 6858000"/>
              <a:gd name="connsiteX824" fmla="*/ 5825032 w 7467600"/>
              <a:gd name="connsiteY824" fmla="*/ 146405 h 6858000"/>
              <a:gd name="connsiteX825" fmla="*/ 4955599 w 7467600"/>
              <a:gd name="connsiteY825" fmla="*/ 247008 h 6858000"/>
              <a:gd name="connsiteX826" fmla="*/ 5210104 w 7467600"/>
              <a:gd name="connsiteY826" fmla="*/ 228123 h 6858000"/>
              <a:gd name="connsiteX827" fmla="*/ 5261015 w 7467600"/>
              <a:gd name="connsiteY827" fmla="*/ 227087 h 6858000"/>
              <a:gd name="connsiteX828" fmla="*/ 5861181 w 7467600"/>
              <a:gd name="connsiteY828" fmla="*/ 143093 h 6858000"/>
              <a:gd name="connsiteX829" fmla="*/ 5961252 w 7467600"/>
              <a:gd name="connsiteY829" fmla="*/ 114820 h 6858000"/>
              <a:gd name="connsiteX830" fmla="*/ 5944437 w 7467600"/>
              <a:gd name="connsiteY830" fmla="*/ 113829 h 6858000"/>
              <a:gd name="connsiteX831" fmla="*/ 3882765 w 7467600"/>
              <a:gd name="connsiteY831" fmla="*/ 0 h 6858000"/>
              <a:gd name="connsiteX832" fmla="*/ 3995099 w 7467600"/>
              <a:gd name="connsiteY832" fmla="*/ 0 h 6858000"/>
              <a:gd name="connsiteX833" fmla="*/ 4163818 w 7467600"/>
              <a:gd name="connsiteY833" fmla="*/ 234104 h 6858000"/>
              <a:gd name="connsiteX834" fmla="*/ 4172099 w 7467600"/>
              <a:gd name="connsiteY834" fmla="*/ 234207 h 6858000"/>
              <a:gd name="connsiteX835" fmla="*/ 4784282 w 7467600"/>
              <a:gd name="connsiteY835" fmla="*/ 276561 h 6858000"/>
              <a:gd name="connsiteX836" fmla="*/ 4801687 w 7467600"/>
              <a:gd name="connsiteY836" fmla="*/ 267764 h 6858000"/>
              <a:gd name="connsiteX837" fmla="*/ 6082788 w 7467600"/>
              <a:gd name="connsiteY837" fmla="*/ 64119 h 6858000"/>
              <a:gd name="connsiteX838" fmla="*/ 6099442 w 7467600"/>
              <a:gd name="connsiteY838" fmla="*/ 82568 h 6858000"/>
              <a:gd name="connsiteX839" fmla="*/ 4804137 w 7467600"/>
              <a:gd name="connsiteY839" fmla="*/ 320931 h 6858000"/>
              <a:gd name="connsiteX840" fmla="*/ 4227047 w 7467600"/>
              <a:gd name="connsiteY840" fmla="*/ 313415 h 6858000"/>
              <a:gd name="connsiteX841" fmla="*/ 4346041 w 7467600"/>
              <a:gd name="connsiteY841" fmla="*/ 456086 h 6858000"/>
              <a:gd name="connsiteX842" fmla="*/ 4870967 w 7467600"/>
              <a:gd name="connsiteY842" fmla="*/ 963061 h 6858000"/>
              <a:gd name="connsiteX843" fmla="*/ 4889647 w 7467600"/>
              <a:gd name="connsiteY843" fmla="*/ 957147 h 6858000"/>
              <a:gd name="connsiteX844" fmla="*/ 5422504 w 7467600"/>
              <a:gd name="connsiteY844" fmla="*/ 805191 h 6858000"/>
              <a:gd name="connsiteX845" fmla="*/ 6087656 w 7467600"/>
              <a:gd name="connsiteY845" fmla="*/ 826703 h 6858000"/>
              <a:gd name="connsiteX846" fmla="*/ 6058717 w 7467600"/>
              <a:gd name="connsiteY846" fmla="*/ 865992 h 6858000"/>
              <a:gd name="connsiteX847" fmla="*/ 4974153 w 7467600"/>
              <a:gd name="connsiteY847" fmla="*/ 1045456 h 6858000"/>
              <a:gd name="connsiteX848" fmla="*/ 5627835 w 7467600"/>
              <a:gd name="connsiteY848" fmla="*/ 1472077 h 6858000"/>
              <a:gd name="connsiteX849" fmla="*/ 5629817 w 7467600"/>
              <a:gd name="connsiteY849" fmla="*/ 1471412 h 6858000"/>
              <a:gd name="connsiteX850" fmla="*/ 5634124 w 7467600"/>
              <a:gd name="connsiteY850" fmla="*/ 1470572 h 6858000"/>
              <a:gd name="connsiteX851" fmla="*/ 5755832 w 7467600"/>
              <a:gd name="connsiteY851" fmla="*/ 1383886 h 6858000"/>
              <a:gd name="connsiteX852" fmla="*/ 6014186 w 7467600"/>
              <a:gd name="connsiteY852" fmla="*/ 1279799 h 6858000"/>
              <a:gd name="connsiteX853" fmla="*/ 6901619 w 7467600"/>
              <a:gd name="connsiteY853" fmla="*/ 1047874 h 6858000"/>
              <a:gd name="connsiteX854" fmla="*/ 6931566 w 7467600"/>
              <a:gd name="connsiteY854" fmla="*/ 1062034 h 6858000"/>
              <a:gd name="connsiteX855" fmla="*/ 5790982 w 7467600"/>
              <a:gd name="connsiteY855" fmla="*/ 1561380 h 6858000"/>
              <a:gd name="connsiteX856" fmla="*/ 6188971 w 7467600"/>
              <a:gd name="connsiteY856" fmla="*/ 1755168 h 6858000"/>
              <a:gd name="connsiteX857" fmla="*/ 6202446 w 7467600"/>
              <a:gd name="connsiteY857" fmla="*/ 1752268 h 6858000"/>
              <a:gd name="connsiteX858" fmla="*/ 7179560 w 7467600"/>
              <a:gd name="connsiteY858" fmla="*/ 1467551 h 6858000"/>
              <a:gd name="connsiteX859" fmla="*/ 7158730 w 7467600"/>
              <a:gd name="connsiteY859" fmla="*/ 1507835 h 6858000"/>
              <a:gd name="connsiteX860" fmla="*/ 6326959 w 7467600"/>
              <a:gd name="connsiteY860" fmla="*/ 1817686 h 6858000"/>
              <a:gd name="connsiteX861" fmla="*/ 6537433 w 7467600"/>
              <a:gd name="connsiteY861" fmla="*/ 1907790 h 6858000"/>
              <a:gd name="connsiteX862" fmla="*/ 6550221 w 7467600"/>
              <a:gd name="connsiteY862" fmla="*/ 1910729 h 6858000"/>
              <a:gd name="connsiteX863" fmla="*/ 6964438 w 7467600"/>
              <a:gd name="connsiteY863" fmla="*/ 2209505 h 6858000"/>
              <a:gd name="connsiteX864" fmla="*/ 7367862 w 7467600"/>
              <a:gd name="connsiteY864" fmla="*/ 2806833 h 6858000"/>
              <a:gd name="connsiteX865" fmla="*/ 7364329 w 7467600"/>
              <a:gd name="connsiteY865" fmla="*/ 2826907 h 6858000"/>
              <a:gd name="connsiteX866" fmla="*/ 7290545 w 7467600"/>
              <a:gd name="connsiteY866" fmla="*/ 2850663 h 6858000"/>
              <a:gd name="connsiteX867" fmla="*/ 6472036 w 7467600"/>
              <a:gd name="connsiteY867" fmla="*/ 1959003 h 6858000"/>
              <a:gd name="connsiteX868" fmla="*/ 5792897 w 7467600"/>
              <a:gd name="connsiteY868" fmla="*/ 1647747 h 6858000"/>
              <a:gd name="connsiteX869" fmla="*/ 5842751 w 7467600"/>
              <a:gd name="connsiteY869" fmla="*/ 1816112 h 6858000"/>
              <a:gd name="connsiteX870" fmla="*/ 5847424 w 7467600"/>
              <a:gd name="connsiteY870" fmla="*/ 1815776 h 6858000"/>
              <a:gd name="connsiteX871" fmla="*/ 6399821 w 7467600"/>
              <a:gd name="connsiteY871" fmla="*/ 2344799 h 6858000"/>
              <a:gd name="connsiteX872" fmla="*/ 6323232 w 7467600"/>
              <a:gd name="connsiteY872" fmla="*/ 2389634 h 6858000"/>
              <a:gd name="connsiteX873" fmla="*/ 5942958 w 7467600"/>
              <a:gd name="connsiteY873" fmla="*/ 2077708 h 6858000"/>
              <a:gd name="connsiteX874" fmla="*/ 5921559 w 7467600"/>
              <a:gd name="connsiteY874" fmla="*/ 2378596 h 6858000"/>
              <a:gd name="connsiteX875" fmla="*/ 5817651 w 7467600"/>
              <a:gd name="connsiteY875" fmla="*/ 3023919 h 6858000"/>
              <a:gd name="connsiteX876" fmla="*/ 5729634 w 7467600"/>
              <a:gd name="connsiteY876" fmla="*/ 3051849 h 6858000"/>
              <a:gd name="connsiteX877" fmla="*/ 5611018 w 7467600"/>
              <a:gd name="connsiteY877" fmla="*/ 2316769 h 6858000"/>
              <a:gd name="connsiteX878" fmla="*/ 5687608 w 7467600"/>
              <a:gd name="connsiteY878" fmla="*/ 2039972 h 6858000"/>
              <a:gd name="connsiteX879" fmla="*/ 5657554 w 7467600"/>
              <a:gd name="connsiteY879" fmla="*/ 1576445 h 6858000"/>
              <a:gd name="connsiteX880" fmla="*/ 5150475 w 7467600"/>
              <a:gd name="connsiteY880" fmla="*/ 1274012 h 6858000"/>
              <a:gd name="connsiteX881" fmla="*/ 5349142 w 7467600"/>
              <a:gd name="connsiteY881" fmla="*/ 2204405 h 6858000"/>
              <a:gd name="connsiteX882" fmla="*/ 5262214 w 7467600"/>
              <a:gd name="connsiteY882" fmla="*/ 2233836 h 6858000"/>
              <a:gd name="connsiteX883" fmla="*/ 4981539 w 7467600"/>
              <a:gd name="connsiteY883" fmla="*/ 1542201 h 6858000"/>
              <a:gd name="connsiteX884" fmla="*/ 4958461 w 7467600"/>
              <a:gd name="connsiteY884" fmla="*/ 1136957 h 6858000"/>
              <a:gd name="connsiteX885" fmla="*/ 4655015 w 7467600"/>
              <a:gd name="connsiteY885" fmla="*/ 891426 h 6858000"/>
              <a:gd name="connsiteX886" fmla="*/ 4348002 w 7467600"/>
              <a:gd name="connsiteY886" fmla="*/ 2205895 h 6858000"/>
              <a:gd name="connsiteX887" fmla="*/ 4262250 w 7467600"/>
              <a:gd name="connsiteY887" fmla="*/ 2219972 h 6858000"/>
              <a:gd name="connsiteX888" fmla="*/ 4550611 w 7467600"/>
              <a:gd name="connsiteY888" fmla="*/ 817540 h 6858000"/>
              <a:gd name="connsiteX889" fmla="*/ 4564418 w 7467600"/>
              <a:gd name="connsiteY889" fmla="*/ 808293 h 6858000"/>
              <a:gd name="connsiteX890" fmla="*/ 4266388 w 7467600"/>
              <a:gd name="connsiteY890" fmla="*/ 500083 h 6858000"/>
              <a:gd name="connsiteX891" fmla="*/ 4032842 w 7467600"/>
              <a:gd name="connsiteY891" fmla="*/ 211809 h 6858000"/>
              <a:gd name="connsiteX892" fmla="*/ 3882765 w 7467600"/>
              <a:gd name="connsiteY892" fmla="*/ 0 h 6858000"/>
              <a:gd name="connsiteX893" fmla="*/ 3721337 w 7467600"/>
              <a:gd name="connsiteY893" fmla="*/ 0 h 6858000"/>
              <a:gd name="connsiteX894" fmla="*/ 3797544 w 7467600"/>
              <a:gd name="connsiteY894" fmla="*/ 0 h 6858000"/>
              <a:gd name="connsiteX895" fmla="*/ 3775734 w 7467600"/>
              <a:gd name="connsiteY895" fmla="*/ 95131 h 6858000"/>
              <a:gd name="connsiteX896" fmla="*/ 3724807 w 7467600"/>
              <a:gd name="connsiteY896" fmla="*/ 272257 h 6858000"/>
              <a:gd name="connsiteX897" fmla="*/ 3726844 w 7467600"/>
              <a:gd name="connsiteY897" fmla="*/ 282988 h 6858000"/>
              <a:gd name="connsiteX898" fmla="*/ 3742664 w 7467600"/>
              <a:gd name="connsiteY898" fmla="*/ 279918 h 6858000"/>
              <a:gd name="connsiteX899" fmla="*/ 4103910 w 7467600"/>
              <a:gd name="connsiteY899" fmla="*/ 1161917 h 6858000"/>
              <a:gd name="connsiteX900" fmla="*/ 4020269 w 7467600"/>
              <a:gd name="connsiteY900" fmla="*/ 1200406 h 6858000"/>
              <a:gd name="connsiteX901" fmla="*/ 3674882 w 7467600"/>
              <a:gd name="connsiteY901" fmla="*/ 488524 h 6858000"/>
              <a:gd name="connsiteX902" fmla="*/ 3132682 w 7467600"/>
              <a:gd name="connsiteY902" fmla="*/ 1072284 h 6858000"/>
              <a:gd name="connsiteX903" fmla="*/ 2716346 w 7467600"/>
              <a:gd name="connsiteY903" fmla="*/ 1276376 h 6858000"/>
              <a:gd name="connsiteX904" fmla="*/ 2716772 w 7467600"/>
              <a:gd name="connsiteY904" fmla="*/ 1255462 h 6858000"/>
              <a:gd name="connsiteX905" fmla="*/ 3471096 w 7467600"/>
              <a:gd name="connsiteY905" fmla="*/ 437072 h 6858000"/>
              <a:gd name="connsiteX906" fmla="*/ 3639057 w 7467600"/>
              <a:gd name="connsiteY906" fmla="*/ 286334 h 6858000"/>
              <a:gd name="connsiteX907" fmla="*/ 3640309 w 7467600"/>
              <a:gd name="connsiteY907" fmla="*/ 284664 h 6858000"/>
              <a:gd name="connsiteX908" fmla="*/ 3646022 w 7467600"/>
              <a:gd name="connsiteY908" fmla="*/ 276711 h 6858000"/>
              <a:gd name="connsiteX909" fmla="*/ 3707943 w 7467600"/>
              <a:gd name="connsiteY909" fmla="*/ 65958 h 6858000"/>
              <a:gd name="connsiteX910" fmla="*/ 3721337 w 7467600"/>
              <a:gd name="connsiteY910" fmla="*/ 0 h 6858000"/>
              <a:gd name="connsiteX911" fmla="*/ 2867960 w 7467600"/>
              <a:gd name="connsiteY911" fmla="*/ 0 h 6858000"/>
              <a:gd name="connsiteX912" fmla="*/ 2926351 w 7467600"/>
              <a:gd name="connsiteY912" fmla="*/ 0 h 6858000"/>
              <a:gd name="connsiteX913" fmla="*/ 2902823 w 7467600"/>
              <a:gd name="connsiteY913" fmla="*/ 262929 h 6858000"/>
              <a:gd name="connsiteX914" fmla="*/ 2940663 w 7467600"/>
              <a:gd name="connsiteY914" fmla="*/ 140884 h 6858000"/>
              <a:gd name="connsiteX915" fmla="*/ 2947039 w 7467600"/>
              <a:gd name="connsiteY915" fmla="*/ 122524 h 6858000"/>
              <a:gd name="connsiteX916" fmla="*/ 2984316 w 7467600"/>
              <a:gd name="connsiteY916" fmla="*/ 0 h 6858000"/>
              <a:gd name="connsiteX917" fmla="*/ 3016114 w 7467600"/>
              <a:gd name="connsiteY917" fmla="*/ 0 h 6858000"/>
              <a:gd name="connsiteX918" fmla="*/ 2979949 w 7467600"/>
              <a:gd name="connsiteY918" fmla="*/ 119274 h 6858000"/>
              <a:gd name="connsiteX919" fmla="*/ 3023879 w 7467600"/>
              <a:gd name="connsiteY919" fmla="*/ 0 h 6858000"/>
              <a:gd name="connsiteX920" fmla="*/ 3105400 w 7467600"/>
              <a:gd name="connsiteY920" fmla="*/ 0 h 6858000"/>
              <a:gd name="connsiteX921" fmla="*/ 3094669 w 7467600"/>
              <a:gd name="connsiteY921" fmla="*/ 30308 h 6858000"/>
              <a:gd name="connsiteX922" fmla="*/ 2901945 w 7467600"/>
              <a:gd name="connsiteY922" fmla="*/ 466538 h 6858000"/>
              <a:gd name="connsiteX923" fmla="*/ 2815209 w 7467600"/>
              <a:gd name="connsiteY923" fmla="*/ 497361 h 6858000"/>
              <a:gd name="connsiteX924" fmla="*/ 2844845 w 7467600"/>
              <a:gd name="connsiteY924" fmla="*/ 127638 h 6858000"/>
              <a:gd name="connsiteX925" fmla="*/ 2867960 w 7467600"/>
              <a:gd name="connsiteY925" fmla="*/ 0 h 6858000"/>
              <a:gd name="connsiteX926" fmla="*/ 1057230 w 7467600"/>
              <a:gd name="connsiteY926" fmla="*/ 0 h 6858000"/>
              <a:gd name="connsiteX927" fmla="*/ 1111003 w 7467600"/>
              <a:gd name="connsiteY927" fmla="*/ 0 h 6858000"/>
              <a:gd name="connsiteX928" fmla="*/ 1125553 w 7467600"/>
              <a:gd name="connsiteY928" fmla="*/ 52588 h 6858000"/>
              <a:gd name="connsiteX929" fmla="*/ 1304276 w 7467600"/>
              <a:gd name="connsiteY929" fmla="*/ 476275 h 6858000"/>
              <a:gd name="connsiteX930" fmla="*/ 1492066 w 7467600"/>
              <a:gd name="connsiteY930" fmla="*/ 886333 h 6858000"/>
              <a:gd name="connsiteX931" fmla="*/ 1423698 w 7467600"/>
              <a:gd name="connsiteY931" fmla="*/ 710817 h 6858000"/>
              <a:gd name="connsiteX932" fmla="*/ 1357609 w 7467600"/>
              <a:gd name="connsiteY932" fmla="*/ 532892 h 6858000"/>
              <a:gd name="connsiteX933" fmla="*/ 1309550 w 7467600"/>
              <a:gd name="connsiteY933" fmla="*/ 374031 h 6858000"/>
              <a:gd name="connsiteX934" fmla="*/ 1193673 w 7467600"/>
              <a:gd name="connsiteY934" fmla="*/ 49533 h 6858000"/>
              <a:gd name="connsiteX935" fmla="*/ 1164391 w 7467600"/>
              <a:gd name="connsiteY935" fmla="*/ 0 h 6858000"/>
              <a:gd name="connsiteX936" fmla="*/ 1200666 w 7467600"/>
              <a:gd name="connsiteY936" fmla="*/ 0 h 6858000"/>
              <a:gd name="connsiteX937" fmla="*/ 1223408 w 7467600"/>
              <a:gd name="connsiteY937" fmla="*/ 38996 h 6858000"/>
              <a:gd name="connsiteX938" fmla="*/ 1339635 w 7467600"/>
              <a:gd name="connsiteY938" fmla="*/ 365517 h 6858000"/>
              <a:gd name="connsiteX939" fmla="*/ 1387469 w 7467600"/>
              <a:gd name="connsiteY939" fmla="*/ 523079 h 6858000"/>
              <a:gd name="connsiteX940" fmla="*/ 1452685 w 7467600"/>
              <a:gd name="connsiteY940" fmla="*/ 699806 h 6858000"/>
              <a:gd name="connsiteX941" fmla="*/ 1492092 w 7467600"/>
              <a:gd name="connsiteY941" fmla="*/ 800424 h 6858000"/>
              <a:gd name="connsiteX942" fmla="*/ 1455302 w 7467600"/>
              <a:gd name="connsiteY942" fmla="*/ 632913 h 6858000"/>
              <a:gd name="connsiteX943" fmla="*/ 1222336 w 7467600"/>
              <a:gd name="connsiteY943" fmla="*/ 9480 h 6858000"/>
              <a:gd name="connsiteX944" fmla="*/ 1214634 w 7467600"/>
              <a:gd name="connsiteY944" fmla="*/ 0 h 6858000"/>
              <a:gd name="connsiteX945" fmla="*/ 1289827 w 7467600"/>
              <a:gd name="connsiteY945" fmla="*/ 0 h 6858000"/>
              <a:gd name="connsiteX946" fmla="*/ 1321076 w 7467600"/>
              <a:gd name="connsiteY946" fmla="*/ 59722 h 6858000"/>
              <a:gd name="connsiteX947" fmla="*/ 1512579 w 7467600"/>
              <a:gd name="connsiteY947" fmla="*/ 626441 h 6858000"/>
              <a:gd name="connsiteX948" fmla="*/ 1506076 w 7467600"/>
              <a:gd name="connsiteY948" fmla="*/ 1089289 h 6858000"/>
              <a:gd name="connsiteX949" fmla="*/ 1486346 w 7467600"/>
              <a:gd name="connsiteY949" fmla="*/ 1079919 h 6858000"/>
              <a:gd name="connsiteX950" fmla="*/ 1070511 w 7467600"/>
              <a:gd name="connsiteY950" fmla="*/ 48609 h 6858000"/>
              <a:gd name="connsiteX951" fmla="*/ 1057230 w 7467600"/>
              <a:gd name="connsiteY951" fmla="*/ 0 h 6858000"/>
              <a:gd name="connsiteX952" fmla="*/ 43151 w 7467600"/>
              <a:gd name="connsiteY952" fmla="*/ 0 h 6858000"/>
              <a:gd name="connsiteX953" fmla="*/ 95283 w 7467600"/>
              <a:gd name="connsiteY953" fmla="*/ 0 h 6858000"/>
              <a:gd name="connsiteX954" fmla="*/ 300708 w 7467600"/>
              <a:gd name="connsiteY954" fmla="*/ 154571 h 6858000"/>
              <a:gd name="connsiteX955" fmla="*/ 530414 w 7467600"/>
              <a:gd name="connsiteY955" fmla="*/ 354673 h 6858000"/>
              <a:gd name="connsiteX956" fmla="*/ 333785 w 7467600"/>
              <a:gd name="connsiteY956" fmla="*/ 161564 h 6858000"/>
              <a:gd name="connsiteX957" fmla="*/ 147005 w 7467600"/>
              <a:gd name="connsiteY957" fmla="*/ 0 h 6858000"/>
              <a:gd name="connsiteX958" fmla="*/ 272509 w 7467600"/>
              <a:gd name="connsiteY958" fmla="*/ 0 h 6858000"/>
              <a:gd name="connsiteX959" fmla="*/ 326276 w 7467600"/>
              <a:gd name="connsiteY959" fmla="*/ 45847 h 6858000"/>
              <a:gd name="connsiteX960" fmla="*/ 823759 w 7467600"/>
              <a:gd name="connsiteY960" fmla="*/ 574145 h 6858000"/>
              <a:gd name="connsiteX961" fmla="*/ 811254 w 7467600"/>
              <a:gd name="connsiteY961" fmla="*/ 665546 h 6858000"/>
              <a:gd name="connsiteX962" fmla="*/ 154042 w 7467600"/>
              <a:gd name="connsiteY962" fmla="*/ 261522 h 6858000"/>
              <a:gd name="connsiteX963" fmla="*/ 13550 w 7467600"/>
              <a:gd name="connsiteY963" fmla="*/ 158423 h 6858000"/>
              <a:gd name="connsiteX964" fmla="*/ 0 w 7467600"/>
              <a:gd name="connsiteY964" fmla="*/ 146618 h 6858000"/>
              <a:gd name="connsiteX965" fmla="*/ 0 w 7467600"/>
              <a:gd name="connsiteY965" fmla="*/ 59161 h 6858000"/>
              <a:gd name="connsiteX966" fmla="*/ 45427 w 7467600"/>
              <a:gd name="connsiteY966" fmla="*/ 101078 h 6858000"/>
              <a:gd name="connsiteX967" fmla="*/ 630103 w 7467600"/>
              <a:gd name="connsiteY967" fmla="*/ 485885 h 6858000"/>
              <a:gd name="connsiteX968" fmla="*/ 532040 w 7467600"/>
              <a:gd name="connsiteY968" fmla="*/ 399359 h 6858000"/>
              <a:gd name="connsiteX969" fmla="*/ 517618 w 7467600"/>
              <a:gd name="connsiteY969" fmla="*/ 385726 h 6858000"/>
              <a:gd name="connsiteX970" fmla="*/ 285074 w 7467600"/>
              <a:gd name="connsiteY970" fmla="*/ 182755 h 6858000"/>
              <a:gd name="connsiteX971" fmla="*/ 43151 w 7467600"/>
              <a:gd name="connsiteY97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042773 w 7467600"/>
              <a:gd name="connsiteY74" fmla="*/ 5734011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7042773 w 7467600"/>
              <a:gd name="connsiteY91" fmla="*/ 5734011 h 6858000"/>
              <a:gd name="connsiteX92" fmla="*/ 1456157 w 7467600"/>
              <a:gd name="connsiteY92" fmla="*/ 5371404 h 6858000"/>
              <a:gd name="connsiteX93" fmla="*/ 1244432 w 7467600"/>
              <a:gd name="connsiteY93" fmla="*/ 5385601 h 6858000"/>
              <a:gd name="connsiteX94" fmla="*/ 973990 w 7467600"/>
              <a:gd name="connsiteY94" fmla="*/ 5424940 h 6858000"/>
              <a:gd name="connsiteX95" fmla="*/ 1103809 w 7467600"/>
              <a:gd name="connsiteY95" fmla="*/ 5433720 h 6858000"/>
              <a:gd name="connsiteX96" fmla="*/ 1123454 w 7467600"/>
              <a:gd name="connsiteY96" fmla="*/ 5435727 h 6858000"/>
              <a:gd name="connsiteX97" fmla="*/ 1737017 w 7467600"/>
              <a:gd name="connsiteY97" fmla="*/ 5452183 h 6858000"/>
              <a:gd name="connsiteX98" fmla="*/ 1824397 w 7467600"/>
              <a:gd name="connsiteY98" fmla="*/ 5447757 h 6858000"/>
              <a:gd name="connsiteX99" fmla="*/ 2070059 w 7467600"/>
              <a:gd name="connsiteY99" fmla="*/ 5441660 h 6858000"/>
              <a:gd name="connsiteX100" fmla="*/ 1456157 w 7467600"/>
              <a:gd name="connsiteY100" fmla="*/ 5371404 h 6858000"/>
              <a:gd name="connsiteX101" fmla="*/ 4988186 w 7467600"/>
              <a:gd name="connsiteY101" fmla="*/ 5216467 h 6858000"/>
              <a:gd name="connsiteX102" fmla="*/ 4777334 w 7467600"/>
              <a:gd name="connsiteY102" fmla="*/ 5406072 h 6858000"/>
              <a:gd name="connsiteX103" fmla="*/ 4718341 w 7467600"/>
              <a:gd name="connsiteY103" fmla="*/ 5468043 h 6858000"/>
              <a:gd name="connsiteX104" fmla="*/ 4604655 w 7467600"/>
              <a:gd name="connsiteY104" fmla="*/ 5583434 h 6858000"/>
              <a:gd name="connsiteX105" fmla="*/ 4565074 w 7467600"/>
              <a:gd name="connsiteY105" fmla="*/ 5618550 h 6858000"/>
              <a:gd name="connsiteX106" fmla="*/ 4988186 w 7467600"/>
              <a:gd name="connsiteY106" fmla="*/ 5216467 h 6858000"/>
              <a:gd name="connsiteX107" fmla="*/ 4978032 w 7467600"/>
              <a:gd name="connsiteY107" fmla="*/ 5183809 h 6858000"/>
              <a:gd name="connsiteX108" fmla="*/ 4463413 w 7467600"/>
              <a:gd name="connsiteY108" fmla="*/ 5615162 h 6858000"/>
              <a:gd name="connsiteX109" fmla="*/ 4358134 w 7467600"/>
              <a:gd name="connsiteY109" fmla="*/ 5742791 h 6858000"/>
              <a:gd name="connsiteX110" fmla="*/ 4376219 w 7467600"/>
              <a:gd name="connsiteY110" fmla="*/ 5729027 h 6858000"/>
              <a:gd name="connsiteX111" fmla="*/ 4582340 w 7467600"/>
              <a:gd name="connsiteY111" fmla="*/ 5561037 h 6858000"/>
              <a:gd name="connsiteX112" fmla="*/ 4694684 w 7467600"/>
              <a:gd name="connsiteY112" fmla="*/ 5447098 h 6858000"/>
              <a:gd name="connsiteX113" fmla="*/ 4754123 w 7467600"/>
              <a:gd name="connsiteY113" fmla="*/ 5384643 h 6858000"/>
              <a:gd name="connsiteX114" fmla="*/ 4978032 w 7467600"/>
              <a:gd name="connsiteY114" fmla="*/ 5183809 h 6858000"/>
              <a:gd name="connsiteX115" fmla="*/ 1903353 w 7467600"/>
              <a:gd name="connsiteY115" fmla="*/ 5044827 h 6858000"/>
              <a:gd name="connsiteX116" fmla="*/ 1936931 w 7467600"/>
              <a:gd name="connsiteY116" fmla="*/ 5093954 h 6858000"/>
              <a:gd name="connsiteX117" fmla="*/ 2195868 w 7467600"/>
              <a:gd name="connsiteY117" fmla="*/ 5396574 h 6858000"/>
              <a:gd name="connsiteX118" fmla="*/ 2088852 w 7467600"/>
              <a:gd name="connsiteY118" fmla="*/ 5166123 h 6858000"/>
              <a:gd name="connsiteX119" fmla="*/ 1958241 w 7467600"/>
              <a:gd name="connsiteY119" fmla="*/ 5067955 h 6858000"/>
              <a:gd name="connsiteX120" fmla="*/ 1903353 w 7467600"/>
              <a:gd name="connsiteY120" fmla="*/ 5044827 h 6858000"/>
              <a:gd name="connsiteX121" fmla="*/ 1979378 w 7467600"/>
              <a:gd name="connsiteY121" fmla="*/ 4769504 h 6858000"/>
              <a:gd name="connsiteX122" fmla="*/ 2882120 w 7467600"/>
              <a:gd name="connsiteY122" fmla="*/ 5064547 h 6858000"/>
              <a:gd name="connsiteX123" fmla="*/ 2793103 w 7467600"/>
              <a:gd name="connsiteY123" fmla="*/ 5039699 h 6858000"/>
              <a:gd name="connsiteX124" fmla="*/ 2770041 w 7467600"/>
              <a:gd name="connsiteY124" fmla="*/ 5033634 h 6858000"/>
              <a:gd name="connsiteX125" fmla="*/ 1979378 w 7467600"/>
              <a:gd name="connsiteY125" fmla="*/ 4769504 h 6858000"/>
              <a:gd name="connsiteX126" fmla="*/ 1927410 w 7467600"/>
              <a:gd name="connsiteY126" fmla="*/ 4716164 h 6858000"/>
              <a:gd name="connsiteX127" fmla="*/ 1959587 w 7467600"/>
              <a:gd name="connsiteY127" fmla="*/ 4728849 h 6858000"/>
              <a:gd name="connsiteX128" fmla="*/ 2777707 w 7467600"/>
              <a:gd name="connsiteY128" fmla="*/ 5003991 h 6858000"/>
              <a:gd name="connsiteX129" fmla="*/ 2800768 w 7467600"/>
              <a:gd name="connsiteY129" fmla="*/ 5010056 h 6858000"/>
              <a:gd name="connsiteX130" fmla="*/ 2879408 w 7467600"/>
              <a:gd name="connsiteY130" fmla="*/ 5031590 h 6858000"/>
              <a:gd name="connsiteX131" fmla="*/ 2862295 w 7467600"/>
              <a:gd name="connsiteY131" fmla="*/ 5022958 h 6858000"/>
              <a:gd name="connsiteX132" fmla="*/ 2813343 w 7467600"/>
              <a:gd name="connsiteY132" fmla="*/ 4998369 h 6858000"/>
              <a:gd name="connsiteX133" fmla="*/ 2646245 w 7467600"/>
              <a:gd name="connsiteY133" fmla="*/ 4930999 h 6858000"/>
              <a:gd name="connsiteX134" fmla="*/ 1999243 w 7467600"/>
              <a:gd name="connsiteY134" fmla="*/ 4730524 h 6858000"/>
              <a:gd name="connsiteX135" fmla="*/ 1979527 w 7467600"/>
              <a:gd name="connsiteY135" fmla="*/ 4726651 h 6858000"/>
              <a:gd name="connsiteX136" fmla="*/ 1927410 w 7467600"/>
              <a:gd name="connsiteY136" fmla="*/ 4716164 h 6858000"/>
              <a:gd name="connsiteX137" fmla="*/ 1997014 w 7467600"/>
              <a:gd name="connsiteY137" fmla="*/ 4698007 h 6858000"/>
              <a:gd name="connsiteX138" fmla="*/ 2005458 w 7467600"/>
              <a:gd name="connsiteY138" fmla="*/ 4699540 h 6858000"/>
              <a:gd name="connsiteX139" fmla="*/ 2657186 w 7467600"/>
              <a:gd name="connsiteY139" fmla="*/ 4901687 h 6858000"/>
              <a:gd name="connsiteX140" fmla="*/ 2826662 w 7467600"/>
              <a:gd name="connsiteY140" fmla="*/ 4970362 h 6858000"/>
              <a:gd name="connsiteX141" fmla="*/ 2876100 w 7467600"/>
              <a:gd name="connsiteY141" fmla="*/ 4995397 h 6858000"/>
              <a:gd name="connsiteX142" fmla="*/ 3042600 w 7467600"/>
              <a:gd name="connsiteY142" fmla="*/ 5059532 h 6858000"/>
              <a:gd name="connsiteX143" fmla="*/ 1997014 w 7467600"/>
              <a:gd name="connsiteY143" fmla="*/ 4698007 h 6858000"/>
              <a:gd name="connsiteX144" fmla="*/ 2305292 w 7467600"/>
              <a:gd name="connsiteY144" fmla="*/ 4219492 h 6858000"/>
              <a:gd name="connsiteX145" fmla="*/ 3360922 w 7467600"/>
              <a:gd name="connsiteY145" fmla="*/ 4529373 h 6858000"/>
              <a:gd name="connsiteX146" fmla="*/ 3492420 w 7467600"/>
              <a:gd name="connsiteY146" fmla="*/ 4510145 h 6858000"/>
              <a:gd name="connsiteX147" fmla="*/ 3364086 w 7467600"/>
              <a:gd name="connsiteY147" fmla="*/ 4480340 h 6858000"/>
              <a:gd name="connsiteX148" fmla="*/ 3225818 w 7467600"/>
              <a:gd name="connsiteY148" fmla="*/ 4411822 h 6858000"/>
              <a:gd name="connsiteX149" fmla="*/ 3129696 w 7467600"/>
              <a:gd name="connsiteY149" fmla="*/ 4360704 h 6858000"/>
              <a:gd name="connsiteX150" fmla="*/ 2814545 w 7467600"/>
              <a:gd name="connsiteY150" fmla="*/ 4282955 h 6858000"/>
              <a:gd name="connsiteX151" fmla="*/ 2305292 w 7467600"/>
              <a:gd name="connsiteY151" fmla="*/ 4219492 h 6858000"/>
              <a:gd name="connsiteX152" fmla="*/ 2626982 w 7467600"/>
              <a:gd name="connsiteY152" fmla="*/ 4206450 h 6858000"/>
              <a:gd name="connsiteX153" fmla="*/ 2490617 w 7467600"/>
              <a:gd name="connsiteY153" fmla="*/ 4206951 h 6858000"/>
              <a:gd name="connsiteX154" fmla="*/ 2819869 w 7467600"/>
              <a:gd name="connsiteY154" fmla="*/ 4252936 h 6858000"/>
              <a:gd name="connsiteX155" fmla="*/ 3143018 w 7467600"/>
              <a:gd name="connsiteY155" fmla="*/ 4332698 h 6858000"/>
              <a:gd name="connsiteX156" fmla="*/ 3241520 w 7467600"/>
              <a:gd name="connsiteY156" fmla="*/ 4385112 h 6858000"/>
              <a:gd name="connsiteX157" fmla="*/ 3374575 w 7467600"/>
              <a:gd name="connsiteY157" fmla="*/ 4451517 h 6858000"/>
              <a:gd name="connsiteX158" fmla="*/ 3505221 w 7467600"/>
              <a:gd name="connsiteY158" fmla="*/ 4480757 h 6858000"/>
              <a:gd name="connsiteX159" fmla="*/ 2626982 w 7467600"/>
              <a:gd name="connsiteY159" fmla="*/ 4206450 h 6858000"/>
              <a:gd name="connsiteX160" fmla="*/ 1310106 w 7467600"/>
              <a:gd name="connsiteY160" fmla="*/ 3943217 h 6858000"/>
              <a:gd name="connsiteX161" fmla="*/ 854994 w 7467600"/>
              <a:gd name="connsiteY161" fmla="*/ 4399136 h 6858000"/>
              <a:gd name="connsiteX162" fmla="*/ 742462 w 7467600"/>
              <a:gd name="connsiteY162" fmla="*/ 4594648 h 6858000"/>
              <a:gd name="connsiteX163" fmla="*/ 820602 w 7467600"/>
              <a:gd name="connsiteY163" fmla="*/ 4485915 h 6858000"/>
              <a:gd name="connsiteX164" fmla="*/ 878295 w 7467600"/>
              <a:gd name="connsiteY164" fmla="*/ 4403594 h 6858000"/>
              <a:gd name="connsiteX165" fmla="*/ 1240607 w 7467600"/>
              <a:gd name="connsiteY165" fmla="*/ 4010401 h 6858000"/>
              <a:gd name="connsiteX166" fmla="*/ 1310106 w 7467600"/>
              <a:gd name="connsiteY166" fmla="*/ 3943217 h 6858000"/>
              <a:gd name="connsiteX167" fmla="*/ 1423113 w 7467600"/>
              <a:gd name="connsiteY167" fmla="*/ 3874565 h 6858000"/>
              <a:gd name="connsiteX168" fmla="*/ 1260565 w 7467600"/>
              <a:gd name="connsiteY168" fmla="*/ 4031982 h 6858000"/>
              <a:gd name="connsiteX169" fmla="*/ 901900 w 7467600"/>
              <a:gd name="connsiteY169" fmla="*/ 4421236 h 6858000"/>
              <a:gd name="connsiteX170" fmla="*/ 845044 w 7467600"/>
              <a:gd name="connsiteY170" fmla="*/ 4502436 h 6858000"/>
              <a:gd name="connsiteX171" fmla="*/ 685926 w 7467600"/>
              <a:gd name="connsiteY171" fmla="*/ 4703069 h 6858000"/>
              <a:gd name="connsiteX172" fmla="*/ 684248 w 7467600"/>
              <a:gd name="connsiteY172" fmla="*/ 4706721 h 6858000"/>
              <a:gd name="connsiteX173" fmla="*/ 1423113 w 7467600"/>
              <a:gd name="connsiteY173" fmla="*/ 3874565 h 6858000"/>
              <a:gd name="connsiteX174" fmla="*/ 3316479 w 7467600"/>
              <a:gd name="connsiteY174" fmla="*/ 3872136 h 6858000"/>
              <a:gd name="connsiteX175" fmla="*/ 3546806 w 7467600"/>
              <a:gd name="connsiteY175" fmla="*/ 4356139 h 6858000"/>
              <a:gd name="connsiteX176" fmla="*/ 3364433 w 7467600"/>
              <a:gd name="connsiteY176" fmla="*/ 3953121 h 6858000"/>
              <a:gd name="connsiteX177" fmla="*/ 3316479 w 7467600"/>
              <a:gd name="connsiteY177" fmla="*/ 3872136 h 6858000"/>
              <a:gd name="connsiteX178" fmla="*/ 3291335 w 7467600"/>
              <a:gd name="connsiteY178" fmla="*/ 3767420 h 6858000"/>
              <a:gd name="connsiteX179" fmla="*/ 3390805 w 7467600"/>
              <a:gd name="connsiteY179" fmla="*/ 3937163 h 6858000"/>
              <a:gd name="connsiteX180" fmla="*/ 3579062 w 7467600"/>
              <a:gd name="connsiteY180" fmla="*/ 4359040 h 6858000"/>
              <a:gd name="connsiteX181" fmla="*/ 3467355 w 7467600"/>
              <a:gd name="connsiteY181" fmla="*/ 3988130 h 6858000"/>
              <a:gd name="connsiteX182" fmla="*/ 3310753 w 7467600"/>
              <a:gd name="connsiteY182" fmla="*/ 3787140 h 6858000"/>
              <a:gd name="connsiteX183" fmla="*/ 3291335 w 7467600"/>
              <a:gd name="connsiteY183" fmla="*/ 3767420 h 6858000"/>
              <a:gd name="connsiteX184" fmla="*/ 1635889 w 7467600"/>
              <a:gd name="connsiteY184" fmla="*/ 3709494 h 6858000"/>
              <a:gd name="connsiteX185" fmla="*/ 1634800 w 7467600"/>
              <a:gd name="connsiteY185" fmla="*/ 3731111 h 6858000"/>
              <a:gd name="connsiteX186" fmla="*/ 1635889 w 7467600"/>
              <a:gd name="connsiteY186" fmla="*/ 3709494 h 6858000"/>
              <a:gd name="connsiteX187" fmla="*/ 1510397 w 7467600"/>
              <a:gd name="connsiteY187" fmla="*/ 3684705 h 6858000"/>
              <a:gd name="connsiteX188" fmla="*/ 1146550 w 7467600"/>
              <a:gd name="connsiteY188" fmla="*/ 3802012 h 6858000"/>
              <a:gd name="connsiteX189" fmla="*/ 698834 w 7467600"/>
              <a:gd name="connsiteY189" fmla="*/ 3952272 h 6858000"/>
              <a:gd name="connsiteX190" fmla="*/ 34256 w 7467600"/>
              <a:gd name="connsiteY190" fmla="*/ 4347603 h 6858000"/>
              <a:gd name="connsiteX191" fmla="*/ 527241 w 7467600"/>
              <a:gd name="connsiteY191" fmla="*/ 4065078 h 6858000"/>
              <a:gd name="connsiteX192" fmla="*/ 1510397 w 7467600"/>
              <a:gd name="connsiteY192" fmla="*/ 3684705 h 6858000"/>
              <a:gd name="connsiteX193" fmla="*/ 1313114 w 7467600"/>
              <a:gd name="connsiteY193" fmla="*/ 3655216 h 6858000"/>
              <a:gd name="connsiteX194" fmla="*/ 1109304 w 7467600"/>
              <a:gd name="connsiteY194" fmla="*/ 3669030 h 6858000"/>
              <a:gd name="connsiteX195" fmla="*/ 8129 w 7467600"/>
              <a:gd name="connsiteY195" fmla="*/ 4330519 h 6858000"/>
              <a:gd name="connsiteX196" fmla="*/ 687572 w 7467600"/>
              <a:gd name="connsiteY196" fmla="*/ 3925629 h 6858000"/>
              <a:gd name="connsiteX197" fmla="*/ 1138365 w 7467600"/>
              <a:gd name="connsiteY197" fmla="*/ 3774515 h 6858000"/>
              <a:gd name="connsiteX198" fmla="*/ 1505579 w 7467600"/>
              <a:gd name="connsiteY198" fmla="*/ 3655526 h 6858000"/>
              <a:gd name="connsiteX199" fmla="*/ 1313114 w 7467600"/>
              <a:gd name="connsiteY199" fmla="*/ 3655216 h 6858000"/>
              <a:gd name="connsiteX200" fmla="*/ 3655073 w 7467600"/>
              <a:gd name="connsiteY200" fmla="*/ 3650884 h 6858000"/>
              <a:gd name="connsiteX201" fmla="*/ 3989938 w 7467600"/>
              <a:gd name="connsiteY201" fmla="*/ 3991685 h 6858000"/>
              <a:gd name="connsiteX202" fmla="*/ 4393907 w 7467600"/>
              <a:gd name="connsiteY202" fmla="*/ 4261258 h 6858000"/>
              <a:gd name="connsiteX203" fmla="*/ 4648051 w 7467600"/>
              <a:gd name="connsiteY203" fmla="*/ 4374051 h 6858000"/>
              <a:gd name="connsiteX204" fmla="*/ 4383389 w 7467600"/>
              <a:gd name="connsiteY204" fmla="*/ 4184369 h 6858000"/>
              <a:gd name="connsiteX205" fmla="*/ 4165508 w 7467600"/>
              <a:gd name="connsiteY205" fmla="*/ 4035196 h 6858000"/>
              <a:gd name="connsiteX206" fmla="*/ 4068162 w 7467600"/>
              <a:gd name="connsiteY206" fmla="*/ 3953394 h 6858000"/>
              <a:gd name="connsiteX207" fmla="*/ 3981416 w 7467600"/>
              <a:gd name="connsiteY207" fmla="*/ 3880482 h 6858000"/>
              <a:gd name="connsiteX208" fmla="*/ 3800147 w 7467600"/>
              <a:gd name="connsiteY208" fmla="*/ 3749872 h 6858000"/>
              <a:gd name="connsiteX209" fmla="*/ 3655073 w 7467600"/>
              <a:gd name="connsiteY209" fmla="*/ 3650884 h 6858000"/>
              <a:gd name="connsiteX210" fmla="*/ 3670252 w 7467600"/>
              <a:gd name="connsiteY210" fmla="*/ 3622798 h 6858000"/>
              <a:gd name="connsiteX211" fmla="*/ 3817258 w 7467600"/>
              <a:gd name="connsiteY211" fmla="*/ 3723577 h 6858000"/>
              <a:gd name="connsiteX212" fmla="*/ 4000461 w 7467600"/>
              <a:gd name="connsiteY212" fmla="*/ 3855966 h 6858000"/>
              <a:gd name="connsiteX213" fmla="*/ 4088180 w 7467600"/>
              <a:gd name="connsiteY213" fmla="*/ 3929774 h 6858000"/>
              <a:gd name="connsiteX214" fmla="*/ 4184555 w 7467600"/>
              <a:gd name="connsiteY214" fmla="*/ 4010683 h 6858000"/>
              <a:gd name="connsiteX215" fmla="*/ 4399563 w 7467600"/>
              <a:gd name="connsiteY215" fmla="*/ 4158106 h 6858000"/>
              <a:gd name="connsiteX216" fmla="*/ 4684469 w 7467600"/>
              <a:gd name="connsiteY216" fmla="*/ 4364680 h 6858000"/>
              <a:gd name="connsiteX217" fmla="*/ 4690271 w 7467600"/>
              <a:gd name="connsiteY217" fmla="*/ 4370034 h 6858000"/>
              <a:gd name="connsiteX218" fmla="*/ 4136093 w 7467600"/>
              <a:gd name="connsiteY218" fmla="*/ 3858466 h 6858000"/>
              <a:gd name="connsiteX219" fmla="*/ 3670252 w 7467600"/>
              <a:gd name="connsiteY219" fmla="*/ 3622798 h 6858000"/>
              <a:gd name="connsiteX220" fmla="*/ 4440129 w 7467600"/>
              <a:gd name="connsiteY220" fmla="*/ 3448571 h 6858000"/>
              <a:gd name="connsiteX221" fmla="*/ 4856525 w 7467600"/>
              <a:gd name="connsiteY221" fmla="*/ 3915351 h 6858000"/>
              <a:gd name="connsiteX222" fmla="*/ 5059055 w 7467600"/>
              <a:gd name="connsiteY222" fmla="*/ 4108918 h 6858000"/>
              <a:gd name="connsiteX223" fmla="*/ 5290070 w 7467600"/>
              <a:gd name="connsiteY223" fmla="*/ 4263619 h 6858000"/>
              <a:gd name="connsiteX224" fmla="*/ 4834991 w 7467600"/>
              <a:gd name="connsiteY224" fmla="*/ 3830985 h 6858000"/>
              <a:gd name="connsiteX225" fmla="*/ 4440129 w 7467600"/>
              <a:gd name="connsiteY225" fmla="*/ 3448571 h 6858000"/>
              <a:gd name="connsiteX226" fmla="*/ 4441737 w 7467600"/>
              <a:gd name="connsiteY226" fmla="*/ 3399734 h 6858000"/>
              <a:gd name="connsiteX227" fmla="*/ 4431236 w 7467600"/>
              <a:gd name="connsiteY227" fmla="*/ 3400954 h 6858000"/>
              <a:gd name="connsiteX228" fmla="*/ 4557150 w 7467600"/>
              <a:gd name="connsiteY228" fmla="*/ 3510023 h 6858000"/>
              <a:gd name="connsiteX229" fmla="*/ 4856936 w 7467600"/>
              <a:gd name="connsiteY229" fmla="*/ 3809146 h 6858000"/>
              <a:gd name="connsiteX230" fmla="*/ 5111996 w 7467600"/>
              <a:gd name="connsiteY230" fmla="*/ 4065759 h 6858000"/>
              <a:gd name="connsiteX231" fmla="*/ 5388878 w 7467600"/>
              <a:gd name="connsiteY231" fmla="*/ 4300185 h 6858000"/>
              <a:gd name="connsiteX232" fmla="*/ 5425556 w 7467600"/>
              <a:gd name="connsiteY232" fmla="*/ 4308967 h 6858000"/>
              <a:gd name="connsiteX233" fmla="*/ 4943646 w 7467600"/>
              <a:gd name="connsiteY233" fmla="*/ 3822916 h 6858000"/>
              <a:gd name="connsiteX234" fmla="*/ 4594837 w 7467600"/>
              <a:gd name="connsiteY234" fmla="*/ 3532274 h 6858000"/>
              <a:gd name="connsiteX235" fmla="*/ 4441737 w 7467600"/>
              <a:gd name="connsiteY235" fmla="*/ 3399734 h 6858000"/>
              <a:gd name="connsiteX236" fmla="*/ 5425834 w 7467600"/>
              <a:gd name="connsiteY236" fmla="*/ 3162785 h 6858000"/>
              <a:gd name="connsiteX237" fmla="*/ 5401644 w 7467600"/>
              <a:gd name="connsiteY237" fmla="*/ 3617847 h 6858000"/>
              <a:gd name="connsiteX238" fmla="*/ 5467256 w 7467600"/>
              <a:gd name="connsiteY238" fmla="*/ 4175494 h 6858000"/>
              <a:gd name="connsiteX239" fmla="*/ 5448069 w 7467600"/>
              <a:gd name="connsiteY239" fmla="*/ 3567554 h 6858000"/>
              <a:gd name="connsiteX240" fmla="*/ 5425834 w 7467600"/>
              <a:gd name="connsiteY240" fmla="*/ 3162785 h 6858000"/>
              <a:gd name="connsiteX241" fmla="*/ 1318687 w 7467600"/>
              <a:gd name="connsiteY241" fmla="*/ 3113840 h 6858000"/>
              <a:gd name="connsiteX242" fmla="*/ 1066793 w 7467600"/>
              <a:gd name="connsiteY242" fmla="*/ 3212171 h 6858000"/>
              <a:gd name="connsiteX243" fmla="*/ 993319 w 7467600"/>
              <a:gd name="connsiteY243" fmla="*/ 3247648 h 6858000"/>
              <a:gd name="connsiteX244" fmla="*/ 853081 w 7467600"/>
              <a:gd name="connsiteY244" fmla="*/ 3312410 h 6858000"/>
              <a:gd name="connsiteX245" fmla="*/ 805957 w 7467600"/>
              <a:gd name="connsiteY245" fmla="*/ 3330443 h 6858000"/>
              <a:gd name="connsiteX246" fmla="*/ 1318687 w 7467600"/>
              <a:gd name="connsiteY246" fmla="*/ 3113840 h 6858000"/>
              <a:gd name="connsiteX247" fmla="*/ 5453702 w 7467600"/>
              <a:gd name="connsiteY247" fmla="*/ 3090882 h 6858000"/>
              <a:gd name="connsiteX248" fmla="*/ 5480135 w 7467600"/>
              <a:gd name="connsiteY248" fmla="*/ 3565802 h 6858000"/>
              <a:gd name="connsiteX249" fmla="*/ 5499023 w 7467600"/>
              <a:gd name="connsiteY249" fmla="*/ 4166310 h 6858000"/>
              <a:gd name="connsiteX250" fmla="*/ 5547022 w 7467600"/>
              <a:gd name="connsiteY250" fmla="*/ 3607838 h 6858000"/>
              <a:gd name="connsiteX251" fmla="*/ 5515964 w 7467600"/>
              <a:gd name="connsiteY251" fmla="*/ 3378541 h 6858000"/>
              <a:gd name="connsiteX252" fmla="*/ 5453702 w 7467600"/>
              <a:gd name="connsiteY252" fmla="*/ 3090882 h 6858000"/>
              <a:gd name="connsiteX253" fmla="*/ 1238695 w 7467600"/>
              <a:gd name="connsiteY253" fmla="*/ 3076820 h 6858000"/>
              <a:gd name="connsiteX254" fmla="*/ 716371 w 7467600"/>
              <a:gd name="connsiteY254" fmla="*/ 3293249 h 6858000"/>
              <a:gd name="connsiteX255" fmla="*/ 579522 w 7467600"/>
              <a:gd name="connsiteY255" fmla="*/ 3371759 h 6858000"/>
              <a:gd name="connsiteX256" fmla="*/ 600288 w 7467600"/>
              <a:gd name="connsiteY256" fmla="*/ 3365555 h 6858000"/>
              <a:gd name="connsiteX257" fmla="*/ 840692 w 7467600"/>
              <a:gd name="connsiteY257" fmla="*/ 3284921 h 6858000"/>
              <a:gd name="connsiteX258" fmla="*/ 979248 w 7467600"/>
              <a:gd name="connsiteY258" fmla="*/ 3221003 h 6858000"/>
              <a:gd name="connsiteX259" fmla="*/ 1053282 w 7467600"/>
              <a:gd name="connsiteY259" fmla="*/ 3185247 h 6858000"/>
              <a:gd name="connsiteX260" fmla="*/ 1320603 w 7467600"/>
              <a:gd name="connsiteY260" fmla="*/ 3081281 h 6858000"/>
              <a:gd name="connsiteX261" fmla="*/ 1238695 w 7467600"/>
              <a:gd name="connsiteY261" fmla="*/ 3076820 h 6858000"/>
              <a:gd name="connsiteX262" fmla="*/ 5425627 w 7467600"/>
              <a:gd name="connsiteY262" fmla="*/ 2954192 h 6858000"/>
              <a:gd name="connsiteX263" fmla="*/ 5470770 w 7467600"/>
              <a:gd name="connsiteY263" fmla="*/ 3005435 h 6858000"/>
              <a:gd name="connsiteX264" fmla="*/ 5519779 w 7467600"/>
              <a:gd name="connsiteY264" fmla="*/ 4359223 h 6858000"/>
              <a:gd name="connsiteX265" fmla="*/ 5520293 w 7467600"/>
              <a:gd name="connsiteY265" fmla="*/ 4360602 h 6858000"/>
              <a:gd name="connsiteX266" fmla="*/ 5767221 w 7467600"/>
              <a:gd name="connsiteY266" fmla="*/ 4665564 h 6858000"/>
              <a:gd name="connsiteX267" fmla="*/ 6937169 w 7467600"/>
              <a:gd name="connsiteY267" fmla="*/ 4815941 h 6858000"/>
              <a:gd name="connsiteX268" fmla="*/ 6953922 w 7467600"/>
              <a:gd name="connsiteY268" fmla="*/ 4890068 h 6858000"/>
              <a:gd name="connsiteX269" fmla="*/ 6071359 w 7467600"/>
              <a:gd name="connsiteY269" fmla="*/ 4770770 h 6858000"/>
              <a:gd name="connsiteX270" fmla="*/ 6038839 w 7467600"/>
              <a:gd name="connsiteY270" fmla="*/ 4764474 h 6858000"/>
              <a:gd name="connsiteX271" fmla="*/ 6038706 w 7467600"/>
              <a:gd name="connsiteY271" fmla="*/ 4763847 h 6858000"/>
              <a:gd name="connsiteX272" fmla="*/ 6037784 w 7467600"/>
              <a:gd name="connsiteY272" fmla="*/ 4764270 h 6858000"/>
              <a:gd name="connsiteX273" fmla="*/ 6038839 w 7467600"/>
              <a:gd name="connsiteY273" fmla="*/ 4764474 h 6858000"/>
              <a:gd name="connsiteX274" fmla="*/ 6040338 w 7467600"/>
              <a:gd name="connsiteY274" fmla="*/ 4771418 h 6858000"/>
              <a:gd name="connsiteX275" fmla="*/ 6024488 w 7467600"/>
              <a:gd name="connsiteY275" fmla="*/ 4809903 h 6858000"/>
              <a:gd name="connsiteX276" fmla="*/ 5599771 w 7467600"/>
              <a:gd name="connsiteY276" fmla="*/ 5509652 h 6858000"/>
              <a:gd name="connsiteX277" fmla="*/ 5548843 w 7467600"/>
              <a:gd name="connsiteY277" fmla="*/ 5563845 h 6858000"/>
              <a:gd name="connsiteX278" fmla="*/ 5940952 w 7467600"/>
              <a:gd name="connsiteY278" fmla="*/ 6250028 h 6858000"/>
              <a:gd name="connsiteX279" fmla="*/ 6043441 w 7467600"/>
              <a:gd name="connsiteY279" fmla="*/ 6665847 h 6858000"/>
              <a:gd name="connsiteX280" fmla="*/ 6093432 w 7467600"/>
              <a:gd name="connsiteY280" fmla="*/ 6858000 h 6858000"/>
              <a:gd name="connsiteX281" fmla="*/ 6034344 w 7467600"/>
              <a:gd name="connsiteY281" fmla="*/ 6858000 h 6858000"/>
              <a:gd name="connsiteX282" fmla="*/ 6026679 w 7467600"/>
              <a:gd name="connsiteY282" fmla="*/ 6836959 h 6858000"/>
              <a:gd name="connsiteX283" fmla="*/ 5800441 w 7467600"/>
              <a:gd name="connsiteY283" fmla="*/ 6335286 h 6858000"/>
              <a:gd name="connsiteX284" fmla="*/ 5526562 w 7467600"/>
              <a:gd name="connsiteY284" fmla="*/ 5705388 h 6858000"/>
              <a:gd name="connsiteX285" fmla="*/ 5519640 w 7467600"/>
              <a:gd name="connsiteY285" fmla="*/ 5683774 h 6858000"/>
              <a:gd name="connsiteX286" fmla="*/ 5844559 w 7467600"/>
              <a:gd name="connsiteY286" fmla="*/ 6553349 h 6858000"/>
              <a:gd name="connsiteX287" fmla="*/ 5975994 w 7467600"/>
              <a:gd name="connsiteY287" fmla="*/ 6858000 h 6858000"/>
              <a:gd name="connsiteX288" fmla="*/ 5898547 w 7467600"/>
              <a:gd name="connsiteY288" fmla="*/ 6858000 h 6858000"/>
              <a:gd name="connsiteX289" fmla="*/ 5682041 w 7467600"/>
              <a:gd name="connsiteY289" fmla="*/ 6355860 h 6858000"/>
              <a:gd name="connsiteX290" fmla="*/ 5461758 w 7467600"/>
              <a:gd name="connsiteY290" fmla="*/ 5820220 h 6858000"/>
              <a:gd name="connsiteX291" fmla="*/ 5237282 w 7467600"/>
              <a:gd name="connsiteY291" fmla="*/ 6579086 h 6858000"/>
              <a:gd name="connsiteX292" fmla="*/ 5115009 w 7467600"/>
              <a:gd name="connsiteY292" fmla="*/ 6858000 h 6858000"/>
              <a:gd name="connsiteX293" fmla="*/ 5028074 w 7467600"/>
              <a:gd name="connsiteY293" fmla="*/ 6858000 h 6858000"/>
              <a:gd name="connsiteX294" fmla="*/ 5079508 w 7467600"/>
              <a:gd name="connsiteY294" fmla="*/ 6749074 h 6858000"/>
              <a:gd name="connsiteX295" fmla="*/ 5371846 w 7467600"/>
              <a:gd name="connsiteY295" fmla="*/ 5924413 h 6858000"/>
              <a:gd name="connsiteX296" fmla="*/ 5270512 w 7467600"/>
              <a:gd name="connsiteY296" fmla="*/ 6138975 h 6858000"/>
              <a:gd name="connsiteX297" fmla="*/ 5062409 w 7467600"/>
              <a:gd name="connsiteY297" fmla="*/ 6653544 h 6858000"/>
              <a:gd name="connsiteX298" fmla="*/ 5036628 w 7467600"/>
              <a:gd name="connsiteY298" fmla="*/ 6754247 h 6858000"/>
              <a:gd name="connsiteX299" fmla="*/ 5009112 w 7467600"/>
              <a:gd name="connsiteY299" fmla="*/ 6858000 h 6858000"/>
              <a:gd name="connsiteX300" fmla="*/ 4976679 w 7467600"/>
              <a:gd name="connsiteY300" fmla="*/ 6858000 h 6858000"/>
              <a:gd name="connsiteX301" fmla="*/ 5006537 w 7467600"/>
              <a:gd name="connsiteY301" fmla="*/ 6747068 h 6858000"/>
              <a:gd name="connsiteX302" fmla="*/ 5032723 w 7467600"/>
              <a:gd name="connsiteY302" fmla="*/ 6644957 h 6858000"/>
              <a:gd name="connsiteX303" fmla="*/ 5242949 w 7467600"/>
              <a:gd name="connsiteY303" fmla="*/ 6125175 h 6858000"/>
              <a:gd name="connsiteX304" fmla="*/ 5286321 w 7467600"/>
              <a:gd name="connsiteY304" fmla="*/ 6033555 h 6858000"/>
              <a:gd name="connsiteX305" fmla="*/ 5008210 w 7467600"/>
              <a:gd name="connsiteY305" fmla="*/ 6649194 h 6858000"/>
              <a:gd name="connsiteX306" fmla="*/ 4986321 w 7467600"/>
              <a:gd name="connsiteY306" fmla="*/ 6765687 h 6858000"/>
              <a:gd name="connsiteX307" fmla="*/ 4973474 w 7467600"/>
              <a:gd name="connsiteY307" fmla="*/ 6858000 h 6858000"/>
              <a:gd name="connsiteX308" fmla="*/ 4907178 w 7467600"/>
              <a:gd name="connsiteY308" fmla="*/ 6858000 h 6858000"/>
              <a:gd name="connsiteX309" fmla="*/ 4910810 w 7467600"/>
              <a:gd name="connsiteY309" fmla="*/ 6829660 h 6858000"/>
              <a:gd name="connsiteX310" fmla="*/ 4987461 w 7467600"/>
              <a:gd name="connsiteY310" fmla="*/ 6432994 h 6858000"/>
              <a:gd name="connsiteX311" fmla="*/ 5179262 w 7467600"/>
              <a:gd name="connsiteY311" fmla="*/ 6035044 h 6858000"/>
              <a:gd name="connsiteX312" fmla="*/ 4689678 w 7467600"/>
              <a:gd name="connsiteY312" fmla="*/ 6440241 h 6858000"/>
              <a:gd name="connsiteX313" fmla="*/ 4477543 w 7467600"/>
              <a:gd name="connsiteY313" fmla="*/ 6674836 h 6858000"/>
              <a:gd name="connsiteX314" fmla="*/ 4329957 w 7467600"/>
              <a:gd name="connsiteY314" fmla="*/ 6858000 h 6858000"/>
              <a:gd name="connsiteX315" fmla="*/ 4218595 w 7467600"/>
              <a:gd name="connsiteY315" fmla="*/ 6858000 h 6858000"/>
              <a:gd name="connsiteX316" fmla="*/ 4368888 w 7467600"/>
              <a:gd name="connsiteY316" fmla="*/ 6668412 h 6858000"/>
              <a:gd name="connsiteX317" fmla="*/ 4563091 w 7467600"/>
              <a:gd name="connsiteY317" fmla="*/ 6442508 h 6858000"/>
              <a:gd name="connsiteX318" fmla="*/ 5387324 w 7467600"/>
              <a:gd name="connsiteY318" fmla="*/ 5705830 h 6858000"/>
              <a:gd name="connsiteX319" fmla="*/ 5073620 w 7467600"/>
              <a:gd name="connsiteY319" fmla="*/ 5955437 h 6858000"/>
              <a:gd name="connsiteX320" fmla="*/ 4689789 w 7467600"/>
              <a:gd name="connsiteY320" fmla="*/ 6268382 h 6858000"/>
              <a:gd name="connsiteX321" fmla="*/ 4418722 w 7467600"/>
              <a:gd name="connsiteY321" fmla="*/ 6570886 h 6858000"/>
              <a:gd name="connsiteX322" fmla="*/ 4214944 w 7467600"/>
              <a:gd name="connsiteY322" fmla="*/ 6858000 h 6858000"/>
              <a:gd name="connsiteX323" fmla="*/ 4177898 w 7467600"/>
              <a:gd name="connsiteY323" fmla="*/ 6858000 h 6858000"/>
              <a:gd name="connsiteX324" fmla="*/ 4391597 w 7467600"/>
              <a:gd name="connsiteY324" fmla="*/ 6556370 h 6858000"/>
              <a:gd name="connsiteX325" fmla="*/ 4668889 w 7467600"/>
              <a:gd name="connsiteY325" fmla="*/ 6246399 h 6858000"/>
              <a:gd name="connsiteX326" fmla="*/ 5055427 w 7467600"/>
              <a:gd name="connsiteY326" fmla="*/ 5931476 h 6858000"/>
              <a:gd name="connsiteX327" fmla="*/ 5371814 w 7467600"/>
              <a:gd name="connsiteY327" fmla="*/ 5678975 h 6858000"/>
              <a:gd name="connsiteX328" fmla="*/ 4987918 w 7467600"/>
              <a:gd name="connsiteY328" fmla="*/ 5838701 h 6858000"/>
              <a:gd name="connsiteX329" fmla="*/ 4317146 w 7467600"/>
              <a:gd name="connsiteY329" fmla="*/ 6587716 h 6858000"/>
              <a:gd name="connsiteX330" fmla="*/ 4171627 w 7467600"/>
              <a:gd name="connsiteY330" fmla="*/ 6858000 h 6858000"/>
              <a:gd name="connsiteX331" fmla="*/ 4081585 w 7467600"/>
              <a:gd name="connsiteY331" fmla="*/ 6858000 h 6858000"/>
              <a:gd name="connsiteX332" fmla="*/ 4238603 w 7467600"/>
              <a:gd name="connsiteY332" fmla="*/ 6559341 h 6858000"/>
              <a:gd name="connsiteX333" fmla="*/ 4778333 w 7467600"/>
              <a:gd name="connsiteY333" fmla="*/ 5873626 h 6858000"/>
              <a:gd name="connsiteX334" fmla="*/ 5414185 w 7467600"/>
              <a:gd name="connsiteY334" fmla="*/ 5573882 h 6858000"/>
              <a:gd name="connsiteX335" fmla="*/ 5959648 w 7467600"/>
              <a:gd name="connsiteY335" fmla="*/ 4760797 h 6858000"/>
              <a:gd name="connsiteX336" fmla="*/ 5355019 w 7467600"/>
              <a:gd name="connsiteY336" fmla="*/ 4734672 h 6858000"/>
              <a:gd name="connsiteX337" fmla="*/ 5083565 w 7467600"/>
              <a:gd name="connsiteY337" fmla="*/ 5179121 h 6858000"/>
              <a:gd name="connsiteX338" fmla="*/ 4713577 w 7467600"/>
              <a:gd name="connsiteY338" fmla="*/ 5616803 h 6858000"/>
              <a:gd name="connsiteX339" fmla="*/ 3989559 w 7467600"/>
              <a:gd name="connsiteY339" fmla="*/ 6145945 h 6858000"/>
              <a:gd name="connsiteX340" fmla="*/ 3939824 w 7467600"/>
              <a:gd name="connsiteY340" fmla="*/ 6066900 h 6858000"/>
              <a:gd name="connsiteX341" fmla="*/ 4584537 w 7467600"/>
              <a:gd name="connsiteY341" fmla="*/ 5324826 h 6858000"/>
              <a:gd name="connsiteX342" fmla="*/ 5037105 w 7467600"/>
              <a:gd name="connsiteY342" fmla="*/ 5088765 h 6858000"/>
              <a:gd name="connsiteX343" fmla="*/ 5039930 w 7467600"/>
              <a:gd name="connsiteY343" fmla="*/ 5089585 h 6858000"/>
              <a:gd name="connsiteX344" fmla="*/ 5263764 w 7467600"/>
              <a:gd name="connsiteY344" fmla="*/ 4735525 h 6858000"/>
              <a:gd name="connsiteX345" fmla="*/ 4086300 w 7467600"/>
              <a:gd name="connsiteY345" fmla="*/ 4884599 h 6858000"/>
              <a:gd name="connsiteX346" fmla="*/ 4085485 w 7467600"/>
              <a:gd name="connsiteY346" fmla="*/ 4899070 h 6858000"/>
              <a:gd name="connsiteX347" fmla="*/ 3871915 w 7467600"/>
              <a:gd name="connsiteY347" fmla="*/ 5253645 h 6858000"/>
              <a:gd name="connsiteX348" fmla="*/ 3799374 w 7467600"/>
              <a:gd name="connsiteY348" fmla="*/ 5466127 h 6858000"/>
              <a:gd name="connsiteX349" fmla="*/ 3498850 w 7467600"/>
              <a:gd name="connsiteY349" fmla="*/ 6661888 h 6858000"/>
              <a:gd name="connsiteX350" fmla="*/ 3399216 w 7467600"/>
              <a:gd name="connsiteY350" fmla="*/ 6858000 h 6858000"/>
              <a:gd name="connsiteX351" fmla="*/ 3303688 w 7467600"/>
              <a:gd name="connsiteY351" fmla="*/ 6858000 h 6858000"/>
              <a:gd name="connsiteX352" fmla="*/ 3391774 w 7467600"/>
              <a:gd name="connsiteY352" fmla="*/ 6697181 h 6858000"/>
              <a:gd name="connsiteX353" fmla="*/ 3735540 w 7467600"/>
              <a:gd name="connsiteY353" fmla="*/ 5546923 h 6858000"/>
              <a:gd name="connsiteX354" fmla="*/ 3729438 w 7467600"/>
              <a:gd name="connsiteY354" fmla="*/ 5569058 h 6858000"/>
              <a:gd name="connsiteX355" fmla="*/ 3707782 w 7467600"/>
              <a:gd name="connsiteY355" fmla="*/ 5644908 h 6858000"/>
              <a:gd name="connsiteX356" fmla="*/ 3583827 w 7467600"/>
              <a:gd name="connsiteY356" fmla="*/ 6039215 h 6858000"/>
              <a:gd name="connsiteX357" fmla="*/ 3547861 w 7467600"/>
              <a:gd name="connsiteY357" fmla="*/ 6129609 h 6858000"/>
              <a:gd name="connsiteX358" fmla="*/ 3490905 w 7467600"/>
              <a:gd name="connsiteY358" fmla="*/ 6277660 h 6858000"/>
              <a:gd name="connsiteX359" fmla="*/ 3455859 w 7467600"/>
              <a:gd name="connsiteY359" fmla="*/ 6391301 h 6858000"/>
              <a:gd name="connsiteX360" fmla="*/ 3429112 w 7467600"/>
              <a:gd name="connsiteY360" fmla="*/ 6479469 h 6858000"/>
              <a:gd name="connsiteX361" fmla="*/ 3304862 w 7467600"/>
              <a:gd name="connsiteY361" fmla="*/ 6796476 h 6858000"/>
              <a:gd name="connsiteX362" fmla="*/ 3276071 w 7467600"/>
              <a:gd name="connsiteY362" fmla="*/ 6858000 h 6858000"/>
              <a:gd name="connsiteX363" fmla="*/ 3240805 w 7467600"/>
              <a:gd name="connsiteY363" fmla="*/ 6858000 h 6858000"/>
              <a:gd name="connsiteX364" fmla="*/ 3275917 w 7467600"/>
              <a:gd name="connsiteY364" fmla="*/ 6783192 h 6858000"/>
              <a:gd name="connsiteX365" fmla="*/ 3399358 w 7467600"/>
              <a:gd name="connsiteY365" fmla="*/ 6469011 h 6858000"/>
              <a:gd name="connsiteX366" fmla="*/ 3425650 w 7467600"/>
              <a:gd name="connsiteY366" fmla="*/ 6381333 h 6858000"/>
              <a:gd name="connsiteX367" fmla="*/ 3460661 w 7467600"/>
              <a:gd name="connsiteY367" fmla="*/ 6266763 h 6858000"/>
              <a:gd name="connsiteX368" fmla="*/ 3518021 w 7467600"/>
              <a:gd name="connsiteY368" fmla="*/ 6117298 h 6858000"/>
              <a:gd name="connsiteX369" fmla="*/ 3554035 w 7467600"/>
              <a:gd name="connsiteY369" fmla="*/ 6027832 h 6858000"/>
              <a:gd name="connsiteX370" fmla="*/ 3677174 w 7467600"/>
              <a:gd name="connsiteY370" fmla="*/ 5636351 h 6858000"/>
              <a:gd name="connsiteX371" fmla="*/ 3698819 w 7467600"/>
              <a:gd name="connsiteY371" fmla="*/ 5560503 h 6858000"/>
              <a:gd name="connsiteX372" fmla="*/ 3702094 w 7467600"/>
              <a:gd name="connsiteY372" fmla="*/ 5549194 h 6858000"/>
              <a:gd name="connsiteX373" fmla="*/ 3398355 w 7467600"/>
              <a:gd name="connsiteY373" fmla="*/ 6094603 h 6858000"/>
              <a:gd name="connsiteX374" fmla="*/ 3193941 w 7467600"/>
              <a:gd name="connsiteY374" fmla="*/ 6798775 h 6858000"/>
              <a:gd name="connsiteX375" fmla="*/ 3184140 w 7467600"/>
              <a:gd name="connsiteY375" fmla="*/ 6858000 h 6858000"/>
              <a:gd name="connsiteX376" fmla="*/ 3099978 w 7467600"/>
              <a:gd name="connsiteY376" fmla="*/ 6858000 h 6858000"/>
              <a:gd name="connsiteX377" fmla="*/ 3101556 w 7467600"/>
              <a:gd name="connsiteY377" fmla="*/ 6843337 h 6858000"/>
              <a:gd name="connsiteX378" fmla="*/ 3370162 w 7467600"/>
              <a:gd name="connsiteY378" fmla="*/ 5785550 h 6858000"/>
              <a:gd name="connsiteX379" fmla="*/ 3746477 w 7467600"/>
              <a:gd name="connsiteY379" fmla="*/ 5377889 h 6858000"/>
              <a:gd name="connsiteX380" fmla="*/ 3863399 w 7467600"/>
              <a:gd name="connsiteY380" fmla="*/ 5087257 h 6858000"/>
              <a:gd name="connsiteX381" fmla="*/ 3968712 w 7467600"/>
              <a:gd name="connsiteY381" fmla="*/ 4913989 h 6858000"/>
              <a:gd name="connsiteX382" fmla="*/ 2792390 w 7467600"/>
              <a:gd name="connsiteY382" fmla="*/ 5382974 h 6858000"/>
              <a:gd name="connsiteX383" fmla="*/ 2714982 w 7467600"/>
              <a:gd name="connsiteY383" fmla="*/ 5427051 h 6858000"/>
              <a:gd name="connsiteX384" fmla="*/ 2813361 w 7467600"/>
              <a:gd name="connsiteY384" fmla="*/ 6023912 h 6858000"/>
              <a:gd name="connsiteX385" fmla="*/ 2688430 w 7467600"/>
              <a:gd name="connsiteY385" fmla="*/ 6801564 h 6858000"/>
              <a:gd name="connsiteX386" fmla="*/ 2629626 w 7467600"/>
              <a:gd name="connsiteY386" fmla="*/ 6763394 h 6858000"/>
              <a:gd name="connsiteX387" fmla="*/ 2565328 w 7467600"/>
              <a:gd name="connsiteY387" fmla="*/ 5516399 h 6858000"/>
              <a:gd name="connsiteX388" fmla="*/ 1922999 w 7467600"/>
              <a:gd name="connsiteY388" fmla="*/ 5980343 h 6858000"/>
              <a:gd name="connsiteX389" fmla="*/ 1950261 w 7467600"/>
              <a:gd name="connsiteY389" fmla="*/ 6405858 h 6858000"/>
              <a:gd name="connsiteX390" fmla="*/ 2365554 w 7467600"/>
              <a:gd name="connsiteY390" fmla="*/ 6759107 h 6858000"/>
              <a:gd name="connsiteX391" fmla="*/ 2424142 w 7467600"/>
              <a:gd name="connsiteY391" fmla="*/ 6858000 h 6858000"/>
              <a:gd name="connsiteX392" fmla="*/ 2395994 w 7467600"/>
              <a:gd name="connsiteY392" fmla="*/ 6858000 h 6858000"/>
              <a:gd name="connsiteX393" fmla="*/ 2392863 w 7467600"/>
              <a:gd name="connsiteY393" fmla="*/ 6852964 h 6858000"/>
              <a:gd name="connsiteX394" fmla="*/ 2017589 w 7467600"/>
              <a:gd name="connsiteY394" fmla="*/ 6493982 h 6858000"/>
              <a:gd name="connsiteX395" fmla="*/ 2147336 w 7467600"/>
              <a:gd name="connsiteY395" fmla="*/ 6594052 h 6858000"/>
              <a:gd name="connsiteX396" fmla="*/ 2207047 w 7467600"/>
              <a:gd name="connsiteY396" fmla="*/ 6654540 h 6858000"/>
              <a:gd name="connsiteX397" fmla="*/ 2299106 w 7467600"/>
              <a:gd name="connsiteY397" fmla="*/ 6778931 h 6858000"/>
              <a:gd name="connsiteX398" fmla="*/ 2314430 w 7467600"/>
              <a:gd name="connsiteY398" fmla="*/ 6801144 h 6858000"/>
              <a:gd name="connsiteX399" fmla="*/ 2352406 w 7467600"/>
              <a:gd name="connsiteY399" fmla="*/ 6858000 h 6858000"/>
              <a:gd name="connsiteX400" fmla="*/ 2314492 w 7467600"/>
              <a:gd name="connsiteY400" fmla="*/ 6858000 h 6858000"/>
              <a:gd name="connsiteX401" fmla="*/ 2288095 w 7467600"/>
              <a:gd name="connsiteY401" fmla="*/ 6818030 h 6858000"/>
              <a:gd name="connsiteX402" fmla="*/ 2272768 w 7467600"/>
              <a:gd name="connsiteY402" fmla="*/ 6795822 h 6858000"/>
              <a:gd name="connsiteX403" fmla="*/ 2182715 w 7467600"/>
              <a:gd name="connsiteY403" fmla="*/ 6675071 h 6858000"/>
              <a:gd name="connsiteX404" fmla="*/ 2032061 w 7467600"/>
              <a:gd name="connsiteY404" fmla="*/ 6541380 h 6858000"/>
              <a:gd name="connsiteX405" fmla="*/ 2257220 w 7467600"/>
              <a:gd name="connsiteY405" fmla="*/ 6826257 h 6858000"/>
              <a:gd name="connsiteX406" fmla="*/ 2281324 w 7467600"/>
              <a:gd name="connsiteY406" fmla="*/ 6858000 h 6858000"/>
              <a:gd name="connsiteX407" fmla="*/ 2242860 w 7467600"/>
              <a:gd name="connsiteY407" fmla="*/ 6858000 h 6858000"/>
              <a:gd name="connsiteX408" fmla="*/ 2232818 w 7467600"/>
              <a:gd name="connsiteY408" fmla="*/ 6844926 h 6858000"/>
              <a:gd name="connsiteX409" fmla="*/ 1990172 w 7467600"/>
              <a:gd name="connsiteY409" fmla="*/ 6542121 h 6858000"/>
              <a:gd name="connsiteX410" fmla="*/ 2124090 w 7467600"/>
              <a:gd name="connsiteY410" fmla="*/ 6761017 h 6858000"/>
              <a:gd name="connsiteX411" fmla="*/ 2200380 w 7467600"/>
              <a:gd name="connsiteY411" fmla="*/ 6858000 h 6858000"/>
              <a:gd name="connsiteX412" fmla="*/ 2147507 w 7467600"/>
              <a:gd name="connsiteY412" fmla="*/ 6858000 h 6858000"/>
              <a:gd name="connsiteX413" fmla="*/ 2070668 w 7467600"/>
              <a:gd name="connsiteY413" fmla="*/ 6761520 h 6858000"/>
              <a:gd name="connsiteX414" fmla="*/ 1975142 w 7467600"/>
              <a:gd name="connsiteY414" fmla="*/ 6585570 h 6858000"/>
              <a:gd name="connsiteX415" fmla="*/ 2050035 w 7467600"/>
              <a:gd name="connsiteY415" fmla="*/ 6813345 h 6858000"/>
              <a:gd name="connsiteX416" fmla="*/ 2063025 w 7467600"/>
              <a:gd name="connsiteY416" fmla="*/ 6858000 h 6858000"/>
              <a:gd name="connsiteX417" fmla="*/ 2021675 w 7467600"/>
              <a:gd name="connsiteY417" fmla="*/ 6858000 h 6858000"/>
              <a:gd name="connsiteX418" fmla="*/ 2019308 w 7467600"/>
              <a:gd name="connsiteY418" fmla="*/ 6847118 h 6858000"/>
              <a:gd name="connsiteX419" fmla="*/ 1938835 w 7467600"/>
              <a:gd name="connsiteY419" fmla="*/ 6551160 h 6858000"/>
              <a:gd name="connsiteX420" fmla="*/ 1953230 w 7467600"/>
              <a:gd name="connsiteY420" fmla="*/ 6759699 h 6858000"/>
              <a:gd name="connsiteX421" fmla="*/ 1956763 w 7467600"/>
              <a:gd name="connsiteY421" fmla="*/ 6778191 h 6858000"/>
              <a:gd name="connsiteX422" fmla="*/ 1967925 w 7467600"/>
              <a:gd name="connsiteY422" fmla="*/ 6858000 h 6858000"/>
              <a:gd name="connsiteX423" fmla="*/ 1936622 w 7467600"/>
              <a:gd name="connsiteY423" fmla="*/ 6858000 h 6858000"/>
              <a:gd name="connsiteX424" fmla="*/ 1926261 w 7467600"/>
              <a:gd name="connsiteY424" fmla="*/ 6784064 h 6858000"/>
              <a:gd name="connsiteX425" fmla="*/ 1922724 w 7467600"/>
              <a:gd name="connsiteY425" fmla="*/ 6765577 h 6858000"/>
              <a:gd name="connsiteX426" fmla="*/ 1904650 w 7467600"/>
              <a:gd name="connsiteY426" fmla="*/ 6639616 h 6858000"/>
              <a:gd name="connsiteX427" fmla="*/ 1885273 w 7467600"/>
              <a:gd name="connsiteY427" fmla="*/ 6858000 h 6858000"/>
              <a:gd name="connsiteX428" fmla="*/ 1854363 w 7467600"/>
              <a:gd name="connsiteY428" fmla="*/ 6858000 h 6858000"/>
              <a:gd name="connsiteX429" fmla="*/ 1880391 w 7467600"/>
              <a:gd name="connsiteY429" fmla="*/ 6603796 h 6858000"/>
              <a:gd name="connsiteX430" fmla="*/ 1818273 w 7467600"/>
              <a:gd name="connsiteY430" fmla="*/ 6715729 h 6858000"/>
              <a:gd name="connsiteX431" fmla="*/ 1794691 w 7467600"/>
              <a:gd name="connsiteY431" fmla="*/ 6843239 h 6858000"/>
              <a:gd name="connsiteX432" fmla="*/ 1794914 w 7467600"/>
              <a:gd name="connsiteY432" fmla="*/ 6858000 h 6858000"/>
              <a:gd name="connsiteX433" fmla="*/ 1746128 w 7467600"/>
              <a:gd name="connsiteY433" fmla="*/ 6858000 h 6858000"/>
              <a:gd name="connsiteX434" fmla="*/ 1753934 w 7467600"/>
              <a:gd name="connsiteY434" fmla="*/ 6724796 h 6858000"/>
              <a:gd name="connsiteX435" fmla="*/ 1792053 w 7467600"/>
              <a:gd name="connsiteY435" fmla="*/ 6572396 h 6858000"/>
              <a:gd name="connsiteX436" fmla="*/ 1862248 w 7467600"/>
              <a:gd name="connsiteY436" fmla="*/ 6266397 h 6858000"/>
              <a:gd name="connsiteX437" fmla="*/ 1862250 w 7467600"/>
              <a:gd name="connsiteY437" fmla="*/ 6033531 h 6858000"/>
              <a:gd name="connsiteX438" fmla="*/ 1211999 w 7467600"/>
              <a:gd name="connsiteY438" fmla="*/ 6683610 h 6858000"/>
              <a:gd name="connsiteX439" fmla="*/ 1213266 w 7467600"/>
              <a:gd name="connsiteY439" fmla="*/ 6691947 h 6858000"/>
              <a:gd name="connsiteX440" fmla="*/ 1203370 w 7467600"/>
              <a:gd name="connsiteY440" fmla="*/ 6850676 h 6858000"/>
              <a:gd name="connsiteX441" fmla="*/ 1203671 w 7467600"/>
              <a:gd name="connsiteY441" fmla="*/ 6858000 h 6858000"/>
              <a:gd name="connsiteX442" fmla="*/ 1143180 w 7467600"/>
              <a:gd name="connsiteY442" fmla="*/ 6858000 h 6858000"/>
              <a:gd name="connsiteX443" fmla="*/ 1142176 w 7467600"/>
              <a:gd name="connsiteY443" fmla="*/ 6766045 h 6858000"/>
              <a:gd name="connsiteX444" fmla="*/ 1067484 w 7467600"/>
              <a:gd name="connsiteY444" fmla="*/ 6858000 h 6858000"/>
              <a:gd name="connsiteX445" fmla="*/ 953928 w 7467600"/>
              <a:gd name="connsiteY445" fmla="*/ 6858000 h 6858000"/>
              <a:gd name="connsiteX446" fmla="*/ 959715 w 7467600"/>
              <a:gd name="connsiteY446" fmla="*/ 6850185 h 6858000"/>
              <a:gd name="connsiteX447" fmla="*/ 1483788 w 7467600"/>
              <a:gd name="connsiteY447" fmla="*/ 6259174 h 6858000"/>
              <a:gd name="connsiteX448" fmla="*/ 1100671 w 7467600"/>
              <a:gd name="connsiteY448" fmla="*/ 6252137 h 6858000"/>
              <a:gd name="connsiteX449" fmla="*/ 1090144 w 7467600"/>
              <a:gd name="connsiteY449" fmla="*/ 6256748 h 6858000"/>
              <a:gd name="connsiteX450" fmla="*/ 1095872 w 7467600"/>
              <a:gd name="connsiteY450" fmla="*/ 6271892 h 6858000"/>
              <a:gd name="connsiteX451" fmla="*/ 262785 w 7467600"/>
              <a:gd name="connsiteY451" fmla="*/ 6845450 h 6858000"/>
              <a:gd name="connsiteX452" fmla="*/ 209968 w 7467600"/>
              <a:gd name="connsiteY452" fmla="*/ 6770713 h 6858000"/>
              <a:gd name="connsiteX453" fmla="*/ 873460 w 7467600"/>
              <a:gd name="connsiteY453" fmla="*/ 6253768 h 6858000"/>
              <a:gd name="connsiteX454" fmla="*/ 192686 w 7467600"/>
              <a:gd name="connsiteY454" fmla="*/ 5849257 h 6858000"/>
              <a:gd name="connsiteX455" fmla="*/ 4696 w 7467600"/>
              <a:gd name="connsiteY455" fmla="*/ 5697668 h 6858000"/>
              <a:gd name="connsiteX456" fmla="*/ 0 w 7467600"/>
              <a:gd name="connsiteY456" fmla="*/ 5689984 h 6858000"/>
              <a:gd name="connsiteX457" fmla="*/ 0 w 7467600"/>
              <a:gd name="connsiteY457" fmla="*/ 5513472 h 6858000"/>
              <a:gd name="connsiteX458" fmla="*/ 174101 w 7467600"/>
              <a:gd name="connsiteY458" fmla="*/ 5620277 h 6858000"/>
              <a:gd name="connsiteX459" fmla="*/ 891800 w 7467600"/>
              <a:gd name="connsiteY459" fmla="*/ 6036935 h 6858000"/>
              <a:gd name="connsiteX460" fmla="*/ 1072219 w 7467600"/>
              <a:gd name="connsiteY460" fmla="*/ 6169443 h 6858000"/>
              <a:gd name="connsiteX461" fmla="*/ 1074117 w 7467600"/>
              <a:gd name="connsiteY461" fmla="*/ 6170301 h 6858000"/>
              <a:gd name="connsiteX462" fmla="*/ 1083114 w 7467600"/>
              <a:gd name="connsiteY462" fmla="*/ 6174131 h 6858000"/>
              <a:gd name="connsiteX463" fmla="*/ 1543010 w 7467600"/>
              <a:gd name="connsiteY463" fmla="*/ 6191140 h 6858000"/>
              <a:gd name="connsiteX464" fmla="*/ 1551080 w 7467600"/>
              <a:gd name="connsiteY464" fmla="*/ 6195006 h 6858000"/>
              <a:gd name="connsiteX465" fmla="*/ 2345443 w 7467600"/>
              <a:gd name="connsiteY465" fmla="*/ 5549882 h 6858000"/>
              <a:gd name="connsiteX466" fmla="*/ 1721499 w 7467600"/>
              <a:gd name="connsiteY466" fmla="*/ 5599969 h 6858000"/>
              <a:gd name="connsiteX467" fmla="*/ 767716 w 7467600"/>
              <a:gd name="connsiteY467" fmla="*/ 5472768 h 6858000"/>
              <a:gd name="connsiteX468" fmla="*/ 722147 w 7467600"/>
              <a:gd name="connsiteY468" fmla="*/ 5393091 h 6858000"/>
              <a:gd name="connsiteX469" fmla="*/ 1485552 w 7467600"/>
              <a:gd name="connsiteY469" fmla="*/ 5313202 h 6858000"/>
              <a:gd name="connsiteX470" fmla="*/ 2143004 w 7467600"/>
              <a:gd name="connsiteY470" fmla="*/ 5402420 h 6858000"/>
              <a:gd name="connsiteX471" fmla="*/ 1933391 w 7467600"/>
              <a:gd name="connsiteY471" fmla="*/ 5156971 h 6858000"/>
              <a:gd name="connsiteX472" fmla="*/ 1827118 w 7467600"/>
              <a:gd name="connsiteY472" fmla="*/ 4968410 h 6858000"/>
              <a:gd name="connsiteX473" fmla="*/ 1837349 w 7467600"/>
              <a:gd name="connsiteY473" fmla="*/ 4956357 h 6858000"/>
              <a:gd name="connsiteX474" fmla="*/ 2162835 w 7467600"/>
              <a:gd name="connsiteY474" fmla="*/ 5187853 h 6858000"/>
              <a:gd name="connsiteX475" fmla="*/ 2257167 w 7467600"/>
              <a:gd name="connsiteY475" fmla="*/ 5462123 h 6858000"/>
              <a:gd name="connsiteX476" fmla="*/ 2261598 w 7467600"/>
              <a:gd name="connsiteY476" fmla="*/ 5467998 h 6858000"/>
              <a:gd name="connsiteX477" fmla="*/ 2437177 w 7467600"/>
              <a:gd name="connsiteY477" fmla="*/ 5479608 h 6858000"/>
              <a:gd name="connsiteX478" fmla="*/ 2445247 w 7467600"/>
              <a:gd name="connsiteY478" fmla="*/ 5483476 h 6858000"/>
              <a:gd name="connsiteX479" fmla="*/ 2743626 w 7467600"/>
              <a:gd name="connsiteY479" fmla="*/ 5304819 h 6858000"/>
              <a:gd name="connsiteX480" fmla="*/ 3048102 w 7467600"/>
              <a:gd name="connsiteY480" fmla="*/ 5150595 h 6858000"/>
              <a:gd name="connsiteX481" fmla="*/ 1799414 w 7467600"/>
              <a:gd name="connsiteY481" fmla="*/ 4694732 h 6858000"/>
              <a:gd name="connsiteX482" fmla="*/ 1771735 w 7467600"/>
              <a:gd name="connsiteY482" fmla="*/ 4619929 h 6858000"/>
              <a:gd name="connsiteX483" fmla="*/ 3104273 w 7467600"/>
              <a:gd name="connsiteY483" fmla="*/ 5076159 h 6858000"/>
              <a:gd name="connsiteX484" fmla="*/ 3113245 w 7467600"/>
              <a:gd name="connsiteY484" fmla="*/ 5090705 h 6858000"/>
              <a:gd name="connsiteX485" fmla="*/ 3126294 w 7467600"/>
              <a:gd name="connsiteY485" fmla="*/ 5114400 h 6858000"/>
              <a:gd name="connsiteX486" fmla="*/ 3937433 w 7467600"/>
              <a:gd name="connsiteY486" fmla="*/ 4830473 h 6858000"/>
              <a:gd name="connsiteX487" fmla="*/ 3590475 w 7467600"/>
              <a:gd name="connsiteY487" fmla="*/ 4597974 h 6858000"/>
              <a:gd name="connsiteX488" fmla="*/ 3100264 w 7467600"/>
              <a:gd name="connsiteY488" fmla="*/ 4579845 h 6858000"/>
              <a:gd name="connsiteX489" fmla="*/ 2183576 w 7467600"/>
              <a:gd name="connsiteY489" fmla="*/ 4227150 h 6858000"/>
              <a:gd name="connsiteX490" fmla="*/ 2151029 w 7467600"/>
              <a:gd name="connsiteY490" fmla="*/ 4146947 h 6858000"/>
              <a:gd name="connsiteX491" fmla="*/ 3563434 w 7467600"/>
              <a:gd name="connsiteY491" fmla="*/ 4469115 h 6858000"/>
              <a:gd name="connsiteX492" fmla="*/ 3177952 w 7467600"/>
              <a:gd name="connsiteY492" fmla="*/ 3657386 h 6858000"/>
              <a:gd name="connsiteX493" fmla="*/ 3189263 w 7467600"/>
              <a:gd name="connsiteY493" fmla="*/ 3625726 h 6858000"/>
              <a:gd name="connsiteX494" fmla="*/ 3560912 w 7467600"/>
              <a:gd name="connsiteY494" fmla="*/ 4079863 h 6858000"/>
              <a:gd name="connsiteX495" fmla="*/ 3626636 w 7467600"/>
              <a:gd name="connsiteY495" fmla="*/ 4512230 h 6858000"/>
              <a:gd name="connsiteX496" fmla="*/ 3653088 w 7467600"/>
              <a:gd name="connsiteY496" fmla="*/ 4521417 h 6858000"/>
              <a:gd name="connsiteX497" fmla="*/ 3988128 w 7467600"/>
              <a:gd name="connsiteY497" fmla="*/ 4817267 h 6858000"/>
              <a:gd name="connsiteX498" fmla="*/ 4830582 w 7467600"/>
              <a:gd name="connsiteY498" fmla="*/ 4676000 h 6858000"/>
              <a:gd name="connsiteX499" fmla="*/ 4830100 w 7467600"/>
              <a:gd name="connsiteY499" fmla="*/ 4675554 h 6858000"/>
              <a:gd name="connsiteX500" fmla="*/ 4036318 w 7467600"/>
              <a:gd name="connsiteY500" fmla="*/ 4147013 h 6858000"/>
              <a:gd name="connsiteX501" fmla="*/ 3432098 w 7467600"/>
              <a:gd name="connsiteY501" fmla="*/ 3537312 h 6858000"/>
              <a:gd name="connsiteX502" fmla="*/ 3446761 w 7467600"/>
              <a:gd name="connsiteY502" fmla="*/ 3461278 h 6858000"/>
              <a:gd name="connsiteX503" fmla="*/ 4419733 w 7467600"/>
              <a:gd name="connsiteY503" fmla="*/ 3963555 h 6858000"/>
              <a:gd name="connsiteX504" fmla="*/ 4781371 w 7467600"/>
              <a:gd name="connsiteY504" fmla="*/ 4458604 h 6858000"/>
              <a:gd name="connsiteX505" fmla="*/ 4780440 w 7467600"/>
              <a:gd name="connsiteY505" fmla="*/ 4470290 h 6858000"/>
              <a:gd name="connsiteX506" fmla="*/ 4898954 w 7467600"/>
              <a:gd name="connsiteY506" fmla="*/ 4662092 h 6858000"/>
              <a:gd name="connsiteX507" fmla="*/ 4900699 w 7467600"/>
              <a:gd name="connsiteY507" fmla="*/ 4670867 h 6858000"/>
              <a:gd name="connsiteX508" fmla="*/ 5714511 w 7467600"/>
              <a:gd name="connsiteY508" fmla="*/ 4663483 h 6858000"/>
              <a:gd name="connsiteX509" fmla="*/ 5464793 w 7467600"/>
              <a:gd name="connsiteY509" fmla="*/ 4393556 h 6858000"/>
              <a:gd name="connsiteX510" fmla="*/ 5461897 w 7467600"/>
              <a:gd name="connsiteY510" fmla="*/ 4390879 h 6858000"/>
              <a:gd name="connsiteX511" fmla="*/ 4294126 w 7467600"/>
              <a:gd name="connsiteY511" fmla="*/ 3303048 h 6858000"/>
              <a:gd name="connsiteX512" fmla="*/ 4305321 w 7467600"/>
              <a:gd name="connsiteY512" fmla="*/ 3256953 h 6858000"/>
              <a:gd name="connsiteX513" fmla="*/ 4949299 w 7467600"/>
              <a:gd name="connsiteY513" fmla="*/ 3766336 h 6858000"/>
              <a:gd name="connsiteX514" fmla="*/ 5291452 w 7467600"/>
              <a:gd name="connsiteY514" fmla="*/ 4076801 h 6858000"/>
              <a:gd name="connsiteX515" fmla="*/ 5434998 w 7467600"/>
              <a:gd name="connsiteY515" fmla="*/ 4254100 h 6858000"/>
              <a:gd name="connsiteX516" fmla="*/ 5351015 w 7467600"/>
              <a:gd name="connsiteY516" fmla="*/ 3760989 h 6858000"/>
              <a:gd name="connsiteX517" fmla="*/ 5413780 w 7467600"/>
              <a:gd name="connsiteY517" fmla="*/ 2966265 h 6858000"/>
              <a:gd name="connsiteX518" fmla="*/ 5425627 w 7467600"/>
              <a:gd name="connsiteY518" fmla="*/ 2954192 h 6858000"/>
              <a:gd name="connsiteX519" fmla="*/ 6604735 w 7467600"/>
              <a:gd name="connsiteY519" fmla="*/ 2041381 h 6858000"/>
              <a:gd name="connsiteX520" fmla="*/ 7204487 w 7467600"/>
              <a:gd name="connsiteY520" fmla="*/ 2742112 h 6858000"/>
              <a:gd name="connsiteX521" fmla="*/ 7131592 w 7467600"/>
              <a:gd name="connsiteY521" fmla="*/ 2672096 h 6858000"/>
              <a:gd name="connsiteX522" fmla="*/ 6996344 w 7467600"/>
              <a:gd name="connsiteY522" fmla="*/ 2518310 h 6858000"/>
              <a:gd name="connsiteX523" fmla="*/ 6735495 w 7467600"/>
              <a:gd name="connsiteY523" fmla="*/ 2196890 h 6858000"/>
              <a:gd name="connsiteX524" fmla="*/ 6721901 w 7467600"/>
              <a:gd name="connsiteY524" fmla="*/ 2179274 h 6858000"/>
              <a:gd name="connsiteX525" fmla="*/ 6604735 w 7467600"/>
              <a:gd name="connsiteY525" fmla="*/ 2041381 h 6858000"/>
              <a:gd name="connsiteX526" fmla="*/ 6591670 w 7467600"/>
              <a:gd name="connsiteY526" fmla="*/ 1988277 h 6858000"/>
              <a:gd name="connsiteX527" fmla="*/ 6747349 w 7467600"/>
              <a:gd name="connsiteY527" fmla="*/ 2160069 h 6858000"/>
              <a:gd name="connsiteX528" fmla="*/ 6760943 w 7467600"/>
              <a:gd name="connsiteY528" fmla="*/ 2177686 h 6858000"/>
              <a:gd name="connsiteX529" fmla="*/ 7021065 w 7467600"/>
              <a:gd name="connsiteY529" fmla="*/ 2498102 h 6858000"/>
              <a:gd name="connsiteX530" fmla="*/ 7155223 w 7467600"/>
              <a:gd name="connsiteY530" fmla="*/ 2650386 h 6858000"/>
              <a:gd name="connsiteX531" fmla="*/ 7203167 w 7467600"/>
              <a:gd name="connsiteY531" fmla="*/ 2697288 h 6858000"/>
              <a:gd name="connsiteX532" fmla="*/ 6937703 w 7467600"/>
              <a:gd name="connsiteY532" fmla="*/ 2321981 h 6858000"/>
              <a:gd name="connsiteX533" fmla="*/ 6591670 w 7467600"/>
              <a:gd name="connsiteY533" fmla="*/ 1988277 h 6858000"/>
              <a:gd name="connsiteX534" fmla="*/ 5798671 w 7467600"/>
              <a:gd name="connsiteY534" fmla="*/ 1981601 h 6858000"/>
              <a:gd name="connsiteX535" fmla="*/ 5754709 w 7467600"/>
              <a:gd name="connsiteY535" fmla="*/ 2071454 h 6858000"/>
              <a:gd name="connsiteX536" fmla="*/ 5763044 w 7467600"/>
              <a:gd name="connsiteY536" fmla="*/ 2842206 h 6858000"/>
              <a:gd name="connsiteX537" fmla="*/ 5764974 w 7467600"/>
              <a:gd name="connsiteY537" fmla="*/ 2799609 h 6858000"/>
              <a:gd name="connsiteX538" fmla="*/ 5767665 w 7467600"/>
              <a:gd name="connsiteY538" fmla="*/ 2666409 h 6858000"/>
              <a:gd name="connsiteX539" fmla="*/ 5763055 w 7467600"/>
              <a:gd name="connsiteY539" fmla="*/ 2579705 h 6858000"/>
              <a:gd name="connsiteX540" fmla="*/ 5758079 w 7467600"/>
              <a:gd name="connsiteY540" fmla="*/ 2492508 h 6858000"/>
              <a:gd name="connsiteX541" fmla="*/ 5779325 w 7467600"/>
              <a:gd name="connsiteY541" fmla="*/ 2197069 h 6858000"/>
              <a:gd name="connsiteX542" fmla="*/ 5798671 w 7467600"/>
              <a:gd name="connsiteY542" fmla="*/ 1981601 h 6858000"/>
              <a:gd name="connsiteX543" fmla="*/ 5829202 w 7467600"/>
              <a:gd name="connsiteY543" fmla="*/ 1971679 h 6858000"/>
              <a:gd name="connsiteX544" fmla="*/ 5809558 w 7467600"/>
              <a:gd name="connsiteY544" fmla="*/ 2198043 h 6858000"/>
              <a:gd name="connsiteX545" fmla="*/ 5788653 w 7467600"/>
              <a:gd name="connsiteY545" fmla="*/ 2489430 h 6858000"/>
              <a:gd name="connsiteX546" fmla="*/ 5793439 w 7467600"/>
              <a:gd name="connsiteY546" fmla="*/ 2575235 h 6858000"/>
              <a:gd name="connsiteX547" fmla="*/ 5796837 w 7467600"/>
              <a:gd name="connsiteY547" fmla="*/ 2637633 h 6858000"/>
              <a:gd name="connsiteX548" fmla="*/ 5818614 w 7467600"/>
              <a:gd name="connsiteY548" fmla="*/ 2473055 h 6858000"/>
              <a:gd name="connsiteX549" fmla="*/ 5829202 w 7467600"/>
              <a:gd name="connsiteY549" fmla="*/ 1971679 h 6858000"/>
              <a:gd name="connsiteX550" fmla="*/ 5911389 w 7467600"/>
              <a:gd name="connsiteY550" fmla="*/ 1898371 h 6858000"/>
              <a:gd name="connsiteX551" fmla="*/ 6237627 w 7467600"/>
              <a:gd name="connsiteY551" fmla="*/ 2231921 h 6858000"/>
              <a:gd name="connsiteX552" fmla="*/ 5911389 w 7467600"/>
              <a:gd name="connsiteY552" fmla="*/ 1898371 h 6858000"/>
              <a:gd name="connsiteX553" fmla="*/ 6944437 w 7467600"/>
              <a:gd name="connsiteY553" fmla="*/ 1575402 h 6858000"/>
              <a:gd name="connsiteX554" fmla="*/ 6304730 w 7467600"/>
              <a:gd name="connsiteY554" fmla="*/ 1766654 h 6858000"/>
              <a:gd name="connsiteX555" fmla="*/ 6944437 w 7467600"/>
              <a:gd name="connsiteY555" fmla="*/ 1575402 h 6858000"/>
              <a:gd name="connsiteX556" fmla="*/ 7019523 w 7467600"/>
              <a:gd name="connsiteY556" fmla="*/ 1519450 h 6858000"/>
              <a:gd name="connsiteX557" fmla="*/ 6298091 w 7467600"/>
              <a:gd name="connsiteY557" fmla="*/ 1737122 h 6858000"/>
              <a:gd name="connsiteX558" fmla="*/ 7019523 w 7467600"/>
              <a:gd name="connsiteY558" fmla="*/ 1519450 h 6858000"/>
              <a:gd name="connsiteX559" fmla="*/ 2399523 w 7467600"/>
              <a:gd name="connsiteY559" fmla="*/ 1428234 h 6858000"/>
              <a:gd name="connsiteX560" fmla="*/ 2224982 w 7467600"/>
              <a:gd name="connsiteY560" fmla="*/ 1826201 h 6858000"/>
              <a:gd name="connsiteX561" fmla="*/ 2096099 w 7467600"/>
              <a:gd name="connsiteY561" fmla="*/ 2345900 h 6858000"/>
              <a:gd name="connsiteX562" fmla="*/ 2283317 w 7467600"/>
              <a:gd name="connsiteY562" fmla="*/ 1796925 h 6858000"/>
              <a:gd name="connsiteX563" fmla="*/ 2399523 w 7467600"/>
              <a:gd name="connsiteY563" fmla="*/ 1428234 h 6858000"/>
              <a:gd name="connsiteX564" fmla="*/ 2448558 w 7467600"/>
              <a:gd name="connsiteY564" fmla="*/ 1373435 h 6858000"/>
              <a:gd name="connsiteX565" fmla="*/ 2312521 w 7467600"/>
              <a:gd name="connsiteY565" fmla="*/ 1806140 h 6858000"/>
              <a:gd name="connsiteX566" fmla="*/ 2127533 w 7467600"/>
              <a:gd name="connsiteY566" fmla="*/ 2348380 h 6858000"/>
              <a:gd name="connsiteX567" fmla="*/ 2358080 w 7467600"/>
              <a:gd name="connsiteY567" fmla="*/ 1866134 h 6858000"/>
              <a:gd name="connsiteX568" fmla="*/ 2407436 w 7467600"/>
              <a:gd name="connsiteY568" fmla="*/ 1651070 h 6858000"/>
              <a:gd name="connsiteX569" fmla="*/ 2448558 w 7467600"/>
              <a:gd name="connsiteY569" fmla="*/ 1373435 h 6858000"/>
              <a:gd name="connsiteX570" fmla="*/ 278707 w 7467600"/>
              <a:gd name="connsiteY570" fmla="*/ 1352270 h 6858000"/>
              <a:gd name="connsiteX571" fmla="*/ 321570 w 7467600"/>
              <a:gd name="connsiteY571" fmla="*/ 1861610 h 6858000"/>
              <a:gd name="connsiteX572" fmla="*/ 294281 w 7467600"/>
              <a:gd name="connsiteY572" fmla="*/ 1440658 h 6858000"/>
              <a:gd name="connsiteX573" fmla="*/ 278707 w 7467600"/>
              <a:gd name="connsiteY573" fmla="*/ 1352270 h 6858000"/>
              <a:gd name="connsiteX574" fmla="*/ 1423821 w 7467600"/>
              <a:gd name="connsiteY574" fmla="*/ 1351958 h 6858000"/>
              <a:gd name="connsiteX575" fmla="*/ 1638521 w 7467600"/>
              <a:gd name="connsiteY575" fmla="*/ 1908470 h 6858000"/>
              <a:gd name="connsiteX576" fmla="*/ 1754199 w 7467600"/>
              <a:gd name="connsiteY576" fmla="*/ 2149284 h 6858000"/>
              <a:gd name="connsiteX577" fmla="*/ 1908359 w 7467600"/>
              <a:gd name="connsiteY577" fmla="*/ 2364988 h 6858000"/>
              <a:gd name="connsiteX578" fmla="*/ 1647661 w 7467600"/>
              <a:gd name="connsiteY578" fmla="*/ 1825945 h 6858000"/>
              <a:gd name="connsiteX579" fmla="*/ 1423821 w 7467600"/>
              <a:gd name="connsiteY579" fmla="*/ 1351958 h 6858000"/>
              <a:gd name="connsiteX580" fmla="*/ 1431890 w 7467600"/>
              <a:gd name="connsiteY580" fmla="*/ 1306475 h 6858000"/>
              <a:gd name="connsiteX581" fmla="*/ 1507597 w 7467600"/>
              <a:gd name="connsiteY581" fmla="*/ 1446132 h 6858000"/>
              <a:gd name="connsiteX582" fmla="*/ 1674586 w 7467600"/>
              <a:gd name="connsiteY582" fmla="*/ 1813832 h 6858000"/>
              <a:gd name="connsiteX583" fmla="*/ 1815950 w 7467600"/>
              <a:gd name="connsiteY583" fmla="*/ 2128564 h 6858000"/>
              <a:gd name="connsiteX584" fmla="*/ 1984242 w 7467600"/>
              <a:gd name="connsiteY584" fmla="*/ 2430829 h 6858000"/>
              <a:gd name="connsiteX585" fmla="*/ 2014023 w 7467600"/>
              <a:gd name="connsiteY585" fmla="*/ 2450995 h 6858000"/>
              <a:gd name="connsiteX586" fmla="*/ 1747337 w 7467600"/>
              <a:gd name="connsiteY586" fmla="*/ 1855264 h 6858000"/>
              <a:gd name="connsiteX587" fmla="*/ 1533749 w 7467600"/>
              <a:gd name="connsiteY587" fmla="*/ 1478656 h 6858000"/>
              <a:gd name="connsiteX588" fmla="*/ 1431890 w 7467600"/>
              <a:gd name="connsiteY588" fmla="*/ 1306475 h 6858000"/>
              <a:gd name="connsiteX589" fmla="*/ 5052692 w 7467600"/>
              <a:gd name="connsiteY589" fmla="*/ 1292994 h 6858000"/>
              <a:gd name="connsiteX590" fmla="*/ 5200661 w 7467600"/>
              <a:gd name="connsiteY590" fmla="*/ 1635186 h 6858000"/>
              <a:gd name="connsiteX591" fmla="*/ 5297138 w 7467600"/>
              <a:gd name="connsiteY591" fmla="*/ 1906351 h 6858000"/>
              <a:gd name="connsiteX592" fmla="*/ 5052692 w 7467600"/>
              <a:gd name="connsiteY592" fmla="*/ 1292994 h 6858000"/>
              <a:gd name="connsiteX593" fmla="*/ 5009948 w 7467600"/>
              <a:gd name="connsiteY593" fmla="*/ 1273619 h 6858000"/>
              <a:gd name="connsiteX594" fmla="*/ 5121777 w 7467600"/>
              <a:gd name="connsiteY594" fmla="*/ 1654213 h 6858000"/>
              <a:gd name="connsiteX595" fmla="*/ 5293545 w 7467600"/>
              <a:gd name="connsiteY595" fmla="*/ 2072247 h 6858000"/>
              <a:gd name="connsiteX596" fmla="*/ 5294042 w 7467600"/>
              <a:gd name="connsiteY596" fmla="*/ 2065019 h 6858000"/>
              <a:gd name="connsiteX597" fmla="*/ 5171936 w 7467600"/>
              <a:gd name="connsiteY597" fmla="*/ 1647613 h 6858000"/>
              <a:gd name="connsiteX598" fmla="*/ 5009948 w 7467600"/>
              <a:gd name="connsiteY598" fmla="*/ 1273619 h 6858000"/>
              <a:gd name="connsiteX599" fmla="*/ 655236 w 7467600"/>
              <a:gd name="connsiteY599" fmla="*/ 1268632 h 6858000"/>
              <a:gd name="connsiteX600" fmla="*/ 839521 w 7467600"/>
              <a:gd name="connsiteY600" fmla="*/ 1685315 h 6858000"/>
              <a:gd name="connsiteX601" fmla="*/ 1109416 w 7467600"/>
              <a:gd name="connsiteY601" fmla="*/ 2061663 h 6858000"/>
              <a:gd name="connsiteX602" fmla="*/ 1298300 w 7467600"/>
              <a:gd name="connsiteY602" fmla="*/ 2247742 h 6858000"/>
              <a:gd name="connsiteX603" fmla="*/ 1125871 w 7467600"/>
              <a:gd name="connsiteY603" fmla="*/ 1989513 h 6858000"/>
              <a:gd name="connsiteX604" fmla="*/ 981574 w 7467600"/>
              <a:gd name="connsiteY604" fmla="*/ 1783157 h 6858000"/>
              <a:gd name="connsiteX605" fmla="*/ 922198 w 7467600"/>
              <a:gd name="connsiteY605" fmla="*/ 1677437 h 6858000"/>
              <a:gd name="connsiteX606" fmla="*/ 869293 w 7467600"/>
              <a:gd name="connsiteY606" fmla="*/ 1583214 h 6858000"/>
              <a:gd name="connsiteX607" fmla="*/ 751431 w 7467600"/>
              <a:gd name="connsiteY607" fmla="*/ 1405731 h 6858000"/>
              <a:gd name="connsiteX608" fmla="*/ 655236 w 7467600"/>
              <a:gd name="connsiteY608" fmla="*/ 1268632 h 6858000"/>
              <a:gd name="connsiteX609" fmla="*/ 6516292 w 7467600"/>
              <a:gd name="connsiteY609" fmla="*/ 1263064 h 6858000"/>
              <a:gd name="connsiteX610" fmla="*/ 5736320 w 7467600"/>
              <a:gd name="connsiteY610" fmla="*/ 1501803 h 6858000"/>
              <a:gd name="connsiteX611" fmla="*/ 6516292 w 7467600"/>
              <a:gd name="connsiteY611" fmla="*/ 1263064 h 6858000"/>
              <a:gd name="connsiteX612" fmla="*/ 291466 w 7467600"/>
              <a:gd name="connsiteY612" fmla="*/ 1250369 h 6858000"/>
              <a:gd name="connsiteX613" fmla="*/ 323180 w 7467600"/>
              <a:gd name="connsiteY613" fmla="*/ 1435283 h 6858000"/>
              <a:gd name="connsiteX614" fmla="*/ 349381 w 7467600"/>
              <a:gd name="connsiteY614" fmla="*/ 1875041 h 6858000"/>
              <a:gd name="connsiteX615" fmla="*/ 374363 w 7467600"/>
              <a:gd name="connsiteY615" fmla="*/ 1506494 h 6858000"/>
              <a:gd name="connsiteX616" fmla="*/ 302168 w 7467600"/>
              <a:gd name="connsiteY616" fmla="*/ 1274495 h 6858000"/>
              <a:gd name="connsiteX617" fmla="*/ 291466 w 7467600"/>
              <a:gd name="connsiteY617" fmla="*/ 1250369 h 6858000"/>
              <a:gd name="connsiteX618" fmla="*/ 678222 w 7467600"/>
              <a:gd name="connsiteY618" fmla="*/ 1248670 h 6858000"/>
              <a:gd name="connsiteX619" fmla="*/ 775536 w 7467600"/>
              <a:gd name="connsiteY619" fmla="*/ 1388015 h 6858000"/>
              <a:gd name="connsiteX620" fmla="*/ 894529 w 7467600"/>
              <a:gd name="connsiteY620" fmla="*/ 1567739 h 6858000"/>
              <a:gd name="connsiteX621" fmla="*/ 948000 w 7467600"/>
              <a:gd name="connsiteY621" fmla="*/ 1663088 h 6858000"/>
              <a:gd name="connsiteX622" fmla="*/ 1006812 w 7467600"/>
              <a:gd name="connsiteY622" fmla="*/ 1767683 h 6858000"/>
              <a:gd name="connsiteX623" fmla="*/ 1149133 w 7467600"/>
              <a:gd name="connsiteY623" fmla="*/ 1971513 h 6858000"/>
              <a:gd name="connsiteX624" fmla="*/ 1333952 w 7467600"/>
              <a:gd name="connsiteY624" fmla="*/ 2251620 h 6858000"/>
              <a:gd name="connsiteX625" fmla="*/ 1337329 w 7467600"/>
              <a:gd name="connsiteY625" fmla="*/ 2258350 h 6858000"/>
              <a:gd name="connsiteX626" fmla="*/ 1014726 w 7467600"/>
              <a:gd name="connsiteY626" fmla="*/ 1615556 h 6858000"/>
              <a:gd name="connsiteX627" fmla="*/ 678222 w 7467600"/>
              <a:gd name="connsiteY627" fmla="*/ 1248670 h 6858000"/>
              <a:gd name="connsiteX628" fmla="*/ 6691602 w 7467600"/>
              <a:gd name="connsiteY628" fmla="*/ 1140573 h 6858000"/>
              <a:gd name="connsiteX629" fmla="*/ 6571100 w 7467600"/>
              <a:gd name="connsiteY629" fmla="*/ 1183662 h 6858000"/>
              <a:gd name="connsiteX630" fmla="*/ 6241687 w 7467600"/>
              <a:gd name="connsiteY630" fmla="*/ 1257600 h 6858000"/>
              <a:gd name="connsiteX631" fmla="*/ 5693009 w 7467600"/>
              <a:gd name="connsiteY631" fmla="*/ 1478256 h 6858000"/>
              <a:gd name="connsiteX632" fmla="*/ 6548420 w 7467600"/>
              <a:gd name="connsiteY632" fmla="*/ 1214599 h 6858000"/>
              <a:gd name="connsiteX633" fmla="*/ 6605473 w 7467600"/>
              <a:gd name="connsiteY633" fmla="*/ 1184686 h 6858000"/>
              <a:gd name="connsiteX634" fmla="*/ 6691602 w 7467600"/>
              <a:gd name="connsiteY634" fmla="*/ 1140573 h 6858000"/>
              <a:gd name="connsiteX635" fmla="*/ 4002475 w 7467600"/>
              <a:gd name="connsiteY635" fmla="*/ 1037802 h 6858000"/>
              <a:gd name="connsiteX636" fmla="*/ 4000324 w 7467600"/>
              <a:gd name="connsiteY636" fmla="*/ 1039362 h 6858000"/>
              <a:gd name="connsiteX637" fmla="*/ 4002862 w 7467600"/>
              <a:gd name="connsiteY637" fmla="*/ 1042866 h 6858000"/>
              <a:gd name="connsiteX638" fmla="*/ 4002475 w 7467600"/>
              <a:gd name="connsiteY638" fmla="*/ 1037802 h 6858000"/>
              <a:gd name="connsiteX639" fmla="*/ 506322 w 7467600"/>
              <a:gd name="connsiteY639" fmla="*/ 1020997 h 6858000"/>
              <a:gd name="connsiteX640" fmla="*/ 533068 w 7467600"/>
              <a:gd name="connsiteY640" fmla="*/ 1029409 h 6858000"/>
              <a:gd name="connsiteX641" fmla="*/ 1232525 w 7467600"/>
              <a:gd name="connsiteY641" fmla="*/ 1804675 h 6858000"/>
              <a:gd name="connsiteX642" fmla="*/ 1388858 w 7467600"/>
              <a:gd name="connsiteY642" fmla="*/ 2368011 h 6858000"/>
              <a:gd name="connsiteX643" fmla="*/ 1384098 w 7467600"/>
              <a:gd name="connsiteY643" fmla="*/ 2378125 h 6858000"/>
              <a:gd name="connsiteX644" fmla="*/ 1425393 w 7467600"/>
              <a:gd name="connsiteY644" fmla="*/ 2589124 h 6858000"/>
              <a:gd name="connsiteX645" fmla="*/ 1424001 w 7467600"/>
              <a:gd name="connsiteY645" fmla="*/ 2597541 h 6858000"/>
              <a:gd name="connsiteX646" fmla="*/ 2152729 w 7467600"/>
              <a:gd name="connsiteY646" fmla="*/ 2864487 h 6858000"/>
              <a:gd name="connsiteX647" fmla="*/ 2020609 w 7467600"/>
              <a:gd name="connsiteY647" fmla="*/ 2539671 h 6858000"/>
              <a:gd name="connsiteX648" fmla="*/ 2018920 w 7467600"/>
              <a:gd name="connsiteY648" fmla="*/ 2536309 h 6858000"/>
              <a:gd name="connsiteX649" fmla="*/ 1342441 w 7467600"/>
              <a:gd name="connsiteY649" fmla="*/ 1173017 h 6858000"/>
              <a:gd name="connsiteX650" fmla="*/ 1367925 w 7467600"/>
              <a:gd name="connsiteY650" fmla="*/ 1135648 h 6858000"/>
              <a:gd name="connsiteX651" fmla="*/ 1771401 w 7467600"/>
              <a:gd name="connsiteY651" fmla="*/ 1806673 h 6858000"/>
              <a:gd name="connsiteX652" fmla="*/ 1972385 w 7467600"/>
              <a:gd name="connsiteY652" fmla="*/ 2198735 h 6858000"/>
              <a:gd name="connsiteX653" fmla="*/ 2040892 w 7467600"/>
              <a:gd name="connsiteY653" fmla="*/ 2405205 h 6858000"/>
              <a:gd name="connsiteX654" fmla="*/ 2131689 w 7467600"/>
              <a:gd name="connsiteY654" fmla="*/ 1936926 h 6858000"/>
              <a:gd name="connsiteX655" fmla="*/ 2454820 w 7467600"/>
              <a:gd name="connsiteY655" fmla="*/ 1248808 h 6858000"/>
              <a:gd name="connsiteX656" fmla="*/ 2492512 w 7467600"/>
              <a:gd name="connsiteY656" fmla="*/ 1302920 h 6858000"/>
              <a:gd name="connsiteX657" fmla="*/ 2081216 w 7467600"/>
              <a:gd name="connsiteY657" fmla="*/ 2527513 h 6858000"/>
              <a:gd name="connsiteX658" fmla="*/ 2081211 w 7467600"/>
              <a:gd name="connsiteY658" fmla="*/ 2528916 h 6858000"/>
              <a:gd name="connsiteX659" fmla="*/ 2199067 w 7467600"/>
              <a:gd name="connsiteY659" fmla="*/ 2884061 h 6858000"/>
              <a:gd name="connsiteX660" fmla="*/ 3192586 w 7467600"/>
              <a:gd name="connsiteY660" fmla="*/ 3411496 h 6858000"/>
              <a:gd name="connsiteX661" fmla="*/ 3182620 w 7467600"/>
              <a:gd name="connsiteY661" fmla="*/ 3483279 h 6858000"/>
              <a:gd name="connsiteX662" fmla="*/ 2435119 w 7467600"/>
              <a:gd name="connsiteY662" fmla="*/ 3080173 h 6858000"/>
              <a:gd name="connsiteX663" fmla="*/ 2410152 w 7467600"/>
              <a:gd name="connsiteY663" fmla="*/ 3063751 h 6858000"/>
              <a:gd name="connsiteX664" fmla="*/ 2408099 w 7467600"/>
              <a:gd name="connsiteY664" fmla="*/ 3064403 h 6858000"/>
              <a:gd name="connsiteX665" fmla="*/ 2407218 w 7467600"/>
              <a:gd name="connsiteY665" fmla="*/ 3070324 h 6858000"/>
              <a:gd name="connsiteX666" fmla="*/ 2380138 w 7467600"/>
              <a:gd name="connsiteY666" fmla="*/ 3099341 h 6858000"/>
              <a:gd name="connsiteX667" fmla="*/ 1765923 w 7467600"/>
              <a:gd name="connsiteY667" fmla="*/ 3581043 h 6858000"/>
              <a:gd name="connsiteX668" fmla="*/ 1702258 w 7467600"/>
              <a:gd name="connsiteY668" fmla="*/ 3612286 h 6858000"/>
              <a:gd name="connsiteX669" fmla="*/ 1538370 w 7467600"/>
              <a:gd name="connsiteY669" fmla="*/ 3811804 h 6858000"/>
              <a:gd name="connsiteX670" fmla="*/ 542867 w 7467600"/>
              <a:gd name="connsiteY670" fmla="*/ 4944092 h 6858000"/>
              <a:gd name="connsiteX671" fmla="*/ 515800 w 7467600"/>
              <a:gd name="connsiteY671" fmla="*/ 4862180 h 6858000"/>
              <a:gd name="connsiteX672" fmla="*/ 909145 w 7467600"/>
              <a:gd name="connsiteY672" fmla="*/ 4199225 h 6858000"/>
              <a:gd name="connsiteX673" fmla="*/ 1214067 w 7467600"/>
              <a:gd name="connsiteY673" fmla="*/ 3908561 h 6858000"/>
              <a:gd name="connsiteX674" fmla="*/ 640967 w 7467600"/>
              <a:gd name="connsiteY674" fmla="*/ 4105601 h 6858000"/>
              <a:gd name="connsiteX675" fmla="*/ 112563 w 7467600"/>
              <a:gd name="connsiteY675" fmla="*/ 4396952 h 6858000"/>
              <a:gd name="connsiteX676" fmla="*/ 0 w 7467600"/>
              <a:gd name="connsiteY676" fmla="*/ 4466006 h 6858000"/>
              <a:gd name="connsiteX677" fmla="*/ 0 w 7467600"/>
              <a:gd name="connsiteY677" fmla="*/ 4233763 h 6858000"/>
              <a:gd name="connsiteX678" fmla="*/ 36881 w 7467600"/>
              <a:gd name="connsiteY678" fmla="*/ 4200118 h 6858000"/>
              <a:gd name="connsiteX679" fmla="*/ 910534 w 7467600"/>
              <a:gd name="connsiteY679" fmla="*/ 3629753 h 6858000"/>
              <a:gd name="connsiteX680" fmla="*/ 1578717 w 7467600"/>
              <a:gd name="connsiteY680" fmla="*/ 3575982 h 6858000"/>
              <a:gd name="connsiteX681" fmla="*/ 2338780 w 7467600"/>
              <a:gd name="connsiteY681" fmla="*/ 3033725 h 6858000"/>
              <a:gd name="connsiteX682" fmla="*/ 1807991 w 7467600"/>
              <a:gd name="connsiteY682" fmla="*/ 2807184 h 6858000"/>
              <a:gd name="connsiteX683" fmla="*/ 1416358 w 7467600"/>
              <a:gd name="connsiteY683" fmla="*/ 3112571 h 6858000"/>
              <a:gd name="connsiteX684" fmla="*/ 939066 w 7467600"/>
              <a:gd name="connsiteY684" fmla="*/ 3378798 h 6858000"/>
              <a:gd name="connsiteX685" fmla="*/ 115099 w 7467600"/>
              <a:gd name="connsiteY685" fmla="*/ 3607650 h 6858000"/>
              <a:gd name="connsiteX686" fmla="*/ 97284 w 7467600"/>
              <a:gd name="connsiteY686" fmla="*/ 3520393 h 6858000"/>
              <a:gd name="connsiteX687" fmla="*/ 922050 w 7467600"/>
              <a:gd name="connsiteY687" fmla="*/ 3074867 h 6858000"/>
              <a:gd name="connsiteX688" fmla="*/ 1405265 w 7467600"/>
              <a:gd name="connsiteY688" fmla="*/ 3016319 h 6858000"/>
              <a:gd name="connsiteX689" fmla="*/ 1407512 w 7467600"/>
              <a:gd name="connsiteY689" fmla="*/ 3018001 h 6858000"/>
              <a:gd name="connsiteX690" fmla="*/ 1726266 w 7467600"/>
              <a:gd name="connsiteY690" fmla="*/ 2777274 h 6858000"/>
              <a:gd name="connsiteX691" fmla="*/ 625390 w 7467600"/>
              <a:gd name="connsiteY691" fmla="*/ 2514541 h 6858000"/>
              <a:gd name="connsiteX692" fmla="*/ 619799 w 7467600"/>
              <a:gd name="connsiteY692" fmla="*/ 2527180 h 6858000"/>
              <a:gd name="connsiteX693" fmla="*/ 310030 w 7467600"/>
              <a:gd name="connsiteY693" fmla="*/ 2771818 h 6858000"/>
              <a:gd name="connsiteX694" fmla="*/ 173877 w 7467600"/>
              <a:gd name="connsiteY694" fmla="*/ 2937056 h 6858000"/>
              <a:gd name="connsiteX695" fmla="*/ 77889 w 7467600"/>
              <a:gd name="connsiteY695" fmla="*/ 3138440 h 6858000"/>
              <a:gd name="connsiteX696" fmla="*/ 0 w 7467600"/>
              <a:gd name="connsiteY696" fmla="*/ 3271395 h 6858000"/>
              <a:gd name="connsiteX697" fmla="*/ 0 w 7467600"/>
              <a:gd name="connsiteY697" fmla="*/ 3153002 h 6858000"/>
              <a:gd name="connsiteX698" fmla="*/ 2386 w 7467600"/>
              <a:gd name="connsiteY698" fmla="*/ 3149203 h 6858000"/>
              <a:gd name="connsiteX699" fmla="*/ 89753 w 7467600"/>
              <a:gd name="connsiteY699" fmla="*/ 2987702 h 6858000"/>
              <a:gd name="connsiteX700" fmla="*/ 76869 w 7467600"/>
              <a:gd name="connsiteY700" fmla="*/ 3005404 h 6858000"/>
              <a:gd name="connsiteX701" fmla="*/ 32049 w 7467600"/>
              <a:gd name="connsiteY701" fmla="*/ 3065814 h 6858000"/>
              <a:gd name="connsiteX702" fmla="*/ 0 w 7467600"/>
              <a:gd name="connsiteY702" fmla="*/ 3108744 h 6858000"/>
              <a:gd name="connsiteX703" fmla="*/ 0 w 7467600"/>
              <a:gd name="connsiteY703" fmla="*/ 3058059 h 6858000"/>
              <a:gd name="connsiteX704" fmla="*/ 7610 w 7467600"/>
              <a:gd name="connsiteY704" fmla="*/ 3047889 h 6858000"/>
              <a:gd name="connsiteX705" fmla="*/ 52419 w 7467600"/>
              <a:gd name="connsiteY705" fmla="*/ 2987479 h 6858000"/>
              <a:gd name="connsiteX706" fmla="*/ 59142 w 7467600"/>
              <a:gd name="connsiteY706" fmla="*/ 2978488 h 6858000"/>
              <a:gd name="connsiteX707" fmla="*/ 0 w 7467600"/>
              <a:gd name="connsiteY707" fmla="*/ 3015334 h 6858000"/>
              <a:gd name="connsiteX708" fmla="*/ 0 w 7467600"/>
              <a:gd name="connsiteY708" fmla="*/ 2914286 h 6858000"/>
              <a:gd name="connsiteX709" fmla="*/ 36383 w 7467600"/>
              <a:gd name="connsiteY709" fmla="*/ 2901128 h 6858000"/>
              <a:gd name="connsiteX710" fmla="*/ 156329 w 7467600"/>
              <a:gd name="connsiteY710" fmla="*/ 2840533 h 6858000"/>
              <a:gd name="connsiteX711" fmla="*/ 358355 w 7467600"/>
              <a:gd name="connsiteY711" fmla="*/ 2620471 h 6858000"/>
              <a:gd name="connsiteX712" fmla="*/ 510577 w 7467600"/>
              <a:gd name="connsiteY712" fmla="*/ 2501244 h 6858000"/>
              <a:gd name="connsiteX713" fmla="*/ 211967 w 7467600"/>
              <a:gd name="connsiteY713" fmla="*/ 2479171 h 6858000"/>
              <a:gd name="connsiteX714" fmla="*/ 0 w 7467600"/>
              <a:gd name="connsiteY714" fmla="*/ 2476398 h 6858000"/>
              <a:gd name="connsiteX715" fmla="*/ 0 w 7467600"/>
              <a:gd name="connsiteY715" fmla="*/ 2389189 h 6858000"/>
              <a:gd name="connsiteX716" fmla="*/ 103062 w 7467600"/>
              <a:gd name="connsiteY716" fmla="*/ 2389518 h 6858000"/>
              <a:gd name="connsiteX717" fmla="*/ 510734 w 7467600"/>
              <a:gd name="connsiteY717" fmla="*/ 2416201 h 6858000"/>
              <a:gd name="connsiteX718" fmla="*/ 279257 w 7467600"/>
              <a:gd name="connsiteY718" fmla="*/ 2092102 h 6858000"/>
              <a:gd name="connsiteX719" fmla="*/ 65265 w 7467600"/>
              <a:gd name="connsiteY719" fmla="*/ 2006049 h 6858000"/>
              <a:gd name="connsiteX720" fmla="*/ 0 w 7467600"/>
              <a:gd name="connsiteY720" fmla="*/ 1982532 h 6858000"/>
              <a:gd name="connsiteX721" fmla="*/ 0 w 7467600"/>
              <a:gd name="connsiteY721" fmla="*/ 1912789 h 6858000"/>
              <a:gd name="connsiteX722" fmla="*/ 97460 w 7467600"/>
              <a:gd name="connsiteY722" fmla="*/ 1953725 h 6858000"/>
              <a:gd name="connsiteX723" fmla="*/ 221272 w 7467600"/>
              <a:gd name="connsiteY723" fmla="*/ 1980766 h 6858000"/>
              <a:gd name="connsiteX724" fmla="*/ 116765 w 7467600"/>
              <a:gd name="connsiteY724" fmla="*/ 1911033 h 6858000"/>
              <a:gd name="connsiteX725" fmla="*/ 16405 w 7467600"/>
              <a:gd name="connsiteY725" fmla="*/ 1803412 h 6858000"/>
              <a:gd name="connsiteX726" fmla="*/ 0 w 7467600"/>
              <a:gd name="connsiteY726" fmla="*/ 1784777 h 6858000"/>
              <a:gd name="connsiteX727" fmla="*/ 0 w 7467600"/>
              <a:gd name="connsiteY727" fmla="*/ 1740082 h 6858000"/>
              <a:gd name="connsiteX728" fmla="*/ 39394 w 7467600"/>
              <a:gd name="connsiteY728" fmla="*/ 1784856 h 6858000"/>
              <a:gd name="connsiteX729" fmla="*/ 135813 w 7467600"/>
              <a:gd name="connsiteY729" fmla="*/ 1888838 h 6858000"/>
              <a:gd name="connsiteX730" fmla="*/ 242575 w 7467600"/>
              <a:gd name="connsiteY730" fmla="*/ 1958841 h 6858000"/>
              <a:gd name="connsiteX731" fmla="*/ 82197 w 7467600"/>
              <a:gd name="connsiteY731" fmla="*/ 1754826 h 6858000"/>
              <a:gd name="connsiteX732" fmla="*/ 0 w 7467600"/>
              <a:gd name="connsiteY732" fmla="*/ 1679650 h 6858000"/>
              <a:gd name="connsiteX733" fmla="*/ 0 w 7467600"/>
              <a:gd name="connsiteY733" fmla="*/ 1602463 h 6858000"/>
              <a:gd name="connsiteX734" fmla="*/ 84689 w 7467600"/>
              <a:gd name="connsiteY734" fmla="*/ 1677442 h 6858000"/>
              <a:gd name="connsiteX735" fmla="*/ 298437 w 7467600"/>
              <a:gd name="connsiteY735" fmla="*/ 1968019 h 6858000"/>
              <a:gd name="connsiteX736" fmla="*/ 227269 w 7467600"/>
              <a:gd name="connsiteY736" fmla="*/ 1114064 h 6858000"/>
              <a:gd name="connsiteX737" fmla="*/ 248003 w 7467600"/>
              <a:gd name="connsiteY737" fmla="*/ 1089613 h 6858000"/>
              <a:gd name="connsiteX738" fmla="*/ 427020 w 7467600"/>
              <a:gd name="connsiteY738" fmla="*/ 1619803 h 6858000"/>
              <a:gd name="connsiteX739" fmla="*/ 340345 w 7467600"/>
              <a:gd name="connsiteY739" fmla="*/ 2027739 h 6858000"/>
              <a:gd name="connsiteX740" fmla="*/ 360865 w 7467600"/>
              <a:gd name="connsiteY740" fmla="*/ 2044827 h 6858000"/>
              <a:gd name="connsiteX741" fmla="*/ 560414 w 7467600"/>
              <a:gd name="connsiteY741" fmla="*/ 2421457 h 6858000"/>
              <a:gd name="connsiteX742" fmla="*/ 1359703 w 7467600"/>
              <a:gd name="connsiteY742" fmla="*/ 2578554 h 6858000"/>
              <a:gd name="connsiteX743" fmla="*/ 1359422 w 7467600"/>
              <a:gd name="connsiteY743" fmla="*/ 2577994 h 6858000"/>
              <a:gd name="connsiteX744" fmla="*/ 828701 w 7467600"/>
              <a:gd name="connsiteY744" fmla="*/ 1839520 h 6858000"/>
              <a:gd name="connsiteX745" fmla="*/ 494427 w 7467600"/>
              <a:gd name="connsiteY745" fmla="*/ 1092333 h 6858000"/>
              <a:gd name="connsiteX746" fmla="*/ 506322 w 7467600"/>
              <a:gd name="connsiteY746" fmla="*/ 1020997 h 6858000"/>
              <a:gd name="connsiteX747" fmla="*/ 4570198 w 7467600"/>
              <a:gd name="connsiteY747" fmla="*/ 978081 h 6858000"/>
              <a:gd name="connsiteX748" fmla="*/ 4523691 w 7467600"/>
              <a:gd name="connsiteY748" fmla="*/ 1127776 h 6858000"/>
              <a:gd name="connsiteX749" fmla="*/ 4509875 w 7467600"/>
              <a:gd name="connsiteY749" fmla="*/ 1167552 h 6858000"/>
              <a:gd name="connsiteX750" fmla="*/ 4478168 w 7467600"/>
              <a:gd name="connsiteY750" fmla="*/ 1260735 h 6858000"/>
              <a:gd name="connsiteX751" fmla="*/ 4409309 w 7467600"/>
              <a:gd name="connsiteY751" fmla="*/ 1666996 h 6858000"/>
              <a:gd name="connsiteX752" fmla="*/ 4370031 w 7467600"/>
              <a:gd name="connsiteY752" fmla="*/ 1955666 h 6858000"/>
              <a:gd name="connsiteX753" fmla="*/ 4570198 w 7467600"/>
              <a:gd name="connsiteY753" fmla="*/ 978081 h 6858000"/>
              <a:gd name="connsiteX754" fmla="*/ 4557898 w 7467600"/>
              <a:gd name="connsiteY754" fmla="*/ 900011 h 6858000"/>
              <a:gd name="connsiteX755" fmla="*/ 4344840 w 7467600"/>
              <a:gd name="connsiteY755" fmla="*/ 1922038 h 6858000"/>
              <a:gd name="connsiteX756" fmla="*/ 4378710 w 7467600"/>
              <a:gd name="connsiteY756" fmla="*/ 1665516 h 6858000"/>
              <a:gd name="connsiteX757" fmla="*/ 4448798 w 7467600"/>
              <a:gd name="connsiteY757" fmla="*/ 1253024 h 6858000"/>
              <a:gd name="connsiteX758" fmla="*/ 4480315 w 7467600"/>
              <a:gd name="connsiteY758" fmla="*/ 1158454 h 6858000"/>
              <a:gd name="connsiteX759" fmla="*/ 4494133 w 7467600"/>
              <a:gd name="connsiteY759" fmla="*/ 1118676 h 6858000"/>
              <a:gd name="connsiteX760" fmla="*/ 4557898 w 7467600"/>
              <a:gd name="connsiteY760" fmla="*/ 900011 h 6858000"/>
              <a:gd name="connsiteX761" fmla="*/ 5870151 w 7467600"/>
              <a:gd name="connsiteY761" fmla="*/ 898890 h 6858000"/>
              <a:gd name="connsiteX762" fmla="*/ 5861335 w 7467600"/>
              <a:gd name="connsiteY762" fmla="*/ 899177 h 6858000"/>
              <a:gd name="connsiteX763" fmla="*/ 5843702 w 7467600"/>
              <a:gd name="connsiteY763" fmla="*/ 899748 h 6858000"/>
              <a:gd name="connsiteX764" fmla="*/ 5651107 w 7467600"/>
              <a:gd name="connsiteY764" fmla="*/ 920306 h 6858000"/>
              <a:gd name="connsiteX765" fmla="*/ 5459407 w 7467600"/>
              <a:gd name="connsiteY765" fmla="*/ 940975 h 6858000"/>
              <a:gd name="connsiteX766" fmla="*/ 5374846 w 7467600"/>
              <a:gd name="connsiteY766" fmla="*/ 941988 h 6858000"/>
              <a:gd name="connsiteX767" fmla="*/ 5256105 w 7467600"/>
              <a:gd name="connsiteY767" fmla="*/ 945632 h 6858000"/>
              <a:gd name="connsiteX768" fmla="*/ 5107071 w 7467600"/>
              <a:gd name="connsiteY768" fmla="*/ 969720 h 6858000"/>
              <a:gd name="connsiteX769" fmla="*/ 4998681 w 7467600"/>
              <a:gd name="connsiteY769" fmla="*/ 988771 h 6858000"/>
              <a:gd name="connsiteX770" fmla="*/ 5870151 w 7467600"/>
              <a:gd name="connsiteY770" fmla="*/ 898890 h 6858000"/>
              <a:gd name="connsiteX771" fmla="*/ 5504425 w 7467600"/>
              <a:gd name="connsiteY771" fmla="*/ 848067 h 6858000"/>
              <a:gd name="connsiteX772" fmla="*/ 4968849 w 7467600"/>
              <a:gd name="connsiteY772" fmla="*/ 962318 h 6858000"/>
              <a:gd name="connsiteX773" fmla="*/ 5104039 w 7467600"/>
              <a:gd name="connsiteY773" fmla="*/ 940634 h 6858000"/>
              <a:gd name="connsiteX774" fmla="*/ 5256311 w 7467600"/>
              <a:gd name="connsiteY774" fmla="*/ 916490 h 6858000"/>
              <a:gd name="connsiteX775" fmla="*/ 5377381 w 7467600"/>
              <a:gd name="connsiteY775" fmla="*/ 912671 h 6858000"/>
              <a:gd name="connsiteX776" fmla="*/ 5460148 w 7467600"/>
              <a:gd name="connsiteY776" fmla="*/ 911442 h 6858000"/>
              <a:gd name="connsiteX777" fmla="*/ 5648971 w 7467600"/>
              <a:gd name="connsiteY777" fmla="*/ 891331 h 6858000"/>
              <a:gd name="connsiteX778" fmla="*/ 5844807 w 7467600"/>
              <a:gd name="connsiteY778" fmla="*/ 870718 h 6858000"/>
              <a:gd name="connsiteX779" fmla="*/ 5862975 w 7467600"/>
              <a:gd name="connsiteY779" fmla="*/ 869756 h 6858000"/>
              <a:gd name="connsiteX780" fmla="*/ 5920887 w 7467600"/>
              <a:gd name="connsiteY780" fmla="*/ 865929 h 6858000"/>
              <a:gd name="connsiteX781" fmla="*/ 5504425 w 7467600"/>
              <a:gd name="connsiteY781" fmla="*/ 848067 h 6858000"/>
              <a:gd name="connsiteX782" fmla="*/ 3607114 w 7467600"/>
              <a:gd name="connsiteY782" fmla="*/ 467441 h 6858000"/>
              <a:gd name="connsiteX783" fmla="*/ 3296242 w 7467600"/>
              <a:gd name="connsiteY783" fmla="*/ 807991 h 6858000"/>
              <a:gd name="connsiteX784" fmla="*/ 3174674 w 7467600"/>
              <a:gd name="connsiteY784" fmla="*/ 919759 h 6858000"/>
              <a:gd name="connsiteX785" fmla="*/ 3042978 w 7467600"/>
              <a:gd name="connsiteY785" fmla="*/ 1054894 h 6858000"/>
              <a:gd name="connsiteX786" fmla="*/ 2968914 w 7467600"/>
              <a:gd name="connsiteY786" fmla="*/ 1133756 h 6858000"/>
              <a:gd name="connsiteX787" fmla="*/ 3103823 w 7467600"/>
              <a:gd name="connsiteY787" fmla="*/ 1026814 h 6858000"/>
              <a:gd name="connsiteX788" fmla="*/ 3607114 w 7467600"/>
              <a:gd name="connsiteY788" fmla="*/ 467441 h 6858000"/>
              <a:gd name="connsiteX789" fmla="*/ 3744487 w 7467600"/>
              <a:gd name="connsiteY789" fmla="*/ 383136 h 6858000"/>
              <a:gd name="connsiteX790" fmla="*/ 3970213 w 7467600"/>
              <a:gd name="connsiteY790" fmla="*/ 995559 h 6858000"/>
              <a:gd name="connsiteX791" fmla="*/ 3744487 w 7467600"/>
              <a:gd name="connsiteY791" fmla="*/ 383136 h 6858000"/>
              <a:gd name="connsiteX792" fmla="*/ 3624562 w 7467600"/>
              <a:gd name="connsiteY792" fmla="*/ 367041 h 6858000"/>
              <a:gd name="connsiteX793" fmla="*/ 3489712 w 7467600"/>
              <a:gd name="connsiteY793" fmla="*/ 485386 h 6858000"/>
              <a:gd name="connsiteX794" fmla="*/ 3182994 w 7467600"/>
              <a:gd name="connsiteY794" fmla="*/ 828265 h 6858000"/>
              <a:gd name="connsiteX795" fmla="*/ 2892114 w 7467600"/>
              <a:gd name="connsiteY795" fmla="*/ 1172635 h 6858000"/>
              <a:gd name="connsiteX796" fmla="*/ 3021459 w 7467600"/>
              <a:gd name="connsiteY796" fmla="*/ 1035385 h 6858000"/>
              <a:gd name="connsiteX797" fmla="*/ 3153873 w 7467600"/>
              <a:gd name="connsiteY797" fmla="*/ 898971 h 6858000"/>
              <a:gd name="connsiteX798" fmla="*/ 3276511 w 7467600"/>
              <a:gd name="connsiteY798" fmla="*/ 786423 h 6858000"/>
              <a:gd name="connsiteX799" fmla="*/ 3584154 w 7467600"/>
              <a:gd name="connsiteY799" fmla="*/ 448218 h 6858000"/>
              <a:gd name="connsiteX800" fmla="*/ 3624562 w 7467600"/>
              <a:gd name="connsiteY800" fmla="*/ 367041 h 6858000"/>
              <a:gd name="connsiteX801" fmla="*/ 3766672 w 7467600"/>
              <a:gd name="connsiteY801" fmla="*/ 359429 h 6858000"/>
              <a:gd name="connsiteX802" fmla="*/ 3996338 w 7467600"/>
              <a:gd name="connsiteY802" fmla="*/ 968237 h 6858000"/>
              <a:gd name="connsiteX803" fmla="*/ 3766672 w 7467600"/>
              <a:gd name="connsiteY803" fmla="*/ 359429 h 6858000"/>
              <a:gd name="connsiteX804" fmla="*/ 5805386 w 7467600"/>
              <a:gd name="connsiteY804" fmla="*/ 239240 h 6858000"/>
              <a:gd name="connsiteX805" fmla="*/ 5736947 w 7467600"/>
              <a:gd name="connsiteY805" fmla="*/ 261367 h 6858000"/>
              <a:gd name="connsiteX806" fmla="*/ 5427012 w 7467600"/>
              <a:gd name="connsiteY806" fmla="*/ 311272 h 6858000"/>
              <a:gd name="connsiteX807" fmla="*/ 5147818 w 7467600"/>
              <a:gd name="connsiteY807" fmla="*/ 322112 h 6858000"/>
              <a:gd name="connsiteX808" fmla="*/ 5060854 w 7467600"/>
              <a:gd name="connsiteY808" fmla="*/ 311882 h 6858000"/>
              <a:gd name="connsiteX809" fmla="*/ 4945989 w 7467600"/>
              <a:gd name="connsiteY809" fmla="*/ 300516 h 6858000"/>
              <a:gd name="connsiteX810" fmla="*/ 5410479 w 7467600"/>
              <a:gd name="connsiteY810" fmla="*/ 348434 h 6858000"/>
              <a:gd name="connsiteX811" fmla="*/ 5805386 w 7467600"/>
              <a:gd name="connsiteY811" fmla="*/ 239240 h 6858000"/>
              <a:gd name="connsiteX812" fmla="*/ 5905192 w 7467600"/>
              <a:gd name="connsiteY812" fmla="*/ 163079 h 6858000"/>
              <a:gd name="connsiteX813" fmla="*/ 5865655 w 7467600"/>
              <a:gd name="connsiteY813" fmla="*/ 171901 h 6858000"/>
              <a:gd name="connsiteX814" fmla="*/ 5259740 w 7467600"/>
              <a:gd name="connsiteY814" fmla="*/ 257013 h 6858000"/>
              <a:gd name="connsiteX815" fmla="*/ 5208466 w 7467600"/>
              <a:gd name="connsiteY815" fmla="*/ 257550 h 6858000"/>
              <a:gd name="connsiteX816" fmla="*/ 4980204 w 7467600"/>
              <a:gd name="connsiteY816" fmla="*/ 271903 h 6858000"/>
              <a:gd name="connsiteX817" fmla="*/ 5068068 w 7467600"/>
              <a:gd name="connsiteY817" fmla="*/ 282244 h 6858000"/>
              <a:gd name="connsiteX818" fmla="*/ 5153231 w 7467600"/>
              <a:gd name="connsiteY818" fmla="*/ 292240 h 6858000"/>
              <a:gd name="connsiteX819" fmla="*/ 5426491 w 7467600"/>
              <a:gd name="connsiteY819" fmla="*/ 281128 h 6858000"/>
              <a:gd name="connsiteX820" fmla="*/ 5731212 w 7467600"/>
              <a:gd name="connsiteY820" fmla="*/ 231951 h 6858000"/>
              <a:gd name="connsiteX821" fmla="*/ 5905192 w 7467600"/>
              <a:gd name="connsiteY821" fmla="*/ 163079 h 6858000"/>
              <a:gd name="connsiteX822" fmla="*/ 5944437 w 7467600"/>
              <a:gd name="connsiteY822" fmla="*/ 113829 h 6858000"/>
              <a:gd name="connsiteX823" fmla="*/ 5825032 w 7467600"/>
              <a:gd name="connsiteY823" fmla="*/ 146405 h 6858000"/>
              <a:gd name="connsiteX824" fmla="*/ 4955599 w 7467600"/>
              <a:gd name="connsiteY824" fmla="*/ 247008 h 6858000"/>
              <a:gd name="connsiteX825" fmla="*/ 5210104 w 7467600"/>
              <a:gd name="connsiteY825" fmla="*/ 228123 h 6858000"/>
              <a:gd name="connsiteX826" fmla="*/ 5261015 w 7467600"/>
              <a:gd name="connsiteY826" fmla="*/ 227087 h 6858000"/>
              <a:gd name="connsiteX827" fmla="*/ 5861181 w 7467600"/>
              <a:gd name="connsiteY827" fmla="*/ 143093 h 6858000"/>
              <a:gd name="connsiteX828" fmla="*/ 5961252 w 7467600"/>
              <a:gd name="connsiteY828" fmla="*/ 114820 h 6858000"/>
              <a:gd name="connsiteX829" fmla="*/ 5944437 w 7467600"/>
              <a:gd name="connsiteY829" fmla="*/ 113829 h 6858000"/>
              <a:gd name="connsiteX830" fmla="*/ 3882765 w 7467600"/>
              <a:gd name="connsiteY830" fmla="*/ 0 h 6858000"/>
              <a:gd name="connsiteX831" fmla="*/ 3995099 w 7467600"/>
              <a:gd name="connsiteY831" fmla="*/ 0 h 6858000"/>
              <a:gd name="connsiteX832" fmla="*/ 4163818 w 7467600"/>
              <a:gd name="connsiteY832" fmla="*/ 234104 h 6858000"/>
              <a:gd name="connsiteX833" fmla="*/ 4172099 w 7467600"/>
              <a:gd name="connsiteY833" fmla="*/ 234207 h 6858000"/>
              <a:gd name="connsiteX834" fmla="*/ 4784282 w 7467600"/>
              <a:gd name="connsiteY834" fmla="*/ 276561 h 6858000"/>
              <a:gd name="connsiteX835" fmla="*/ 4801687 w 7467600"/>
              <a:gd name="connsiteY835" fmla="*/ 267764 h 6858000"/>
              <a:gd name="connsiteX836" fmla="*/ 6082788 w 7467600"/>
              <a:gd name="connsiteY836" fmla="*/ 64119 h 6858000"/>
              <a:gd name="connsiteX837" fmla="*/ 6099442 w 7467600"/>
              <a:gd name="connsiteY837" fmla="*/ 82568 h 6858000"/>
              <a:gd name="connsiteX838" fmla="*/ 4804137 w 7467600"/>
              <a:gd name="connsiteY838" fmla="*/ 320931 h 6858000"/>
              <a:gd name="connsiteX839" fmla="*/ 4227047 w 7467600"/>
              <a:gd name="connsiteY839" fmla="*/ 313415 h 6858000"/>
              <a:gd name="connsiteX840" fmla="*/ 4346041 w 7467600"/>
              <a:gd name="connsiteY840" fmla="*/ 456086 h 6858000"/>
              <a:gd name="connsiteX841" fmla="*/ 4870967 w 7467600"/>
              <a:gd name="connsiteY841" fmla="*/ 963061 h 6858000"/>
              <a:gd name="connsiteX842" fmla="*/ 4889647 w 7467600"/>
              <a:gd name="connsiteY842" fmla="*/ 957147 h 6858000"/>
              <a:gd name="connsiteX843" fmla="*/ 5422504 w 7467600"/>
              <a:gd name="connsiteY843" fmla="*/ 805191 h 6858000"/>
              <a:gd name="connsiteX844" fmla="*/ 6087656 w 7467600"/>
              <a:gd name="connsiteY844" fmla="*/ 826703 h 6858000"/>
              <a:gd name="connsiteX845" fmla="*/ 6058717 w 7467600"/>
              <a:gd name="connsiteY845" fmla="*/ 865992 h 6858000"/>
              <a:gd name="connsiteX846" fmla="*/ 4974153 w 7467600"/>
              <a:gd name="connsiteY846" fmla="*/ 1045456 h 6858000"/>
              <a:gd name="connsiteX847" fmla="*/ 5627835 w 7467600"/>
              <a:gd name="connsiteY847" fmla="*/ 1472077 h 6858000"/>
              <a:gd name="connsiteX848" fmla="*/ 5629817 w 7467600"/>
              <a:gd name="connsiteY848" fmla="*/ 1471412 h 6858000"/>
              <a:gd name="connsiteX849" fmla="*/ 5634124 w 7467600"/>
              <a:gd name="connsiteY849" fmla="*/ 1470572 h 6858000"/>
              <a:gd name="connsiteX850" fmla="*/ 5755832 w 7467600"/>
              <a:gd name="connsiteY850" fmla="*/ 1383886 h 6858000"/>
              <a:gd name="connsiteX851" fmla="*/ 6014186 w 7467600"/>
              <a:gd name="connsiteY851" fmla="*/ 1279799 h 6858000"/>
              <a:gd name="connsiteX852" fmla="*/ 6901619 w 7467600"/>
              <a:gd name="connsiteY852" fmla="*/ 1047874 h 6858000"/>
              <a:gd name="connsiteX853" fmla="*/ 6931566 w 7467600"/>
              <a:gd name="connsiteY853" fmla="*/ 1062034 h 6858000"/>
              <a:gd name="connsiteX854" fmla="*/ 5790982 w 7467600"/>
              <a:gd name="connsiteY854" fmla="*/ 1561380 h 6858000"/>
              <a:gd name="connsiteX855" fmla="*/ 6188971 w 7467600"/>
              <a:gd name="connsiteY855" fmla="*/ 1755168 h 6858000"/>
              <a:gd name="connsiteX856" fmla="*/ 6202446 w 7467600"/>
              <a:gd name="connsiteY856" fmla="*/ 1752268 h 6858000"/>
              <a:gd name="connsiteX857" fmla="*/ 7179560 w 7467600"/>
              <a:gd name="connsiteY857" fmla="*/ 1467551 h 6858000"/>
              <a:gd name="connsiteX858" fmla="*/ 7158730 w 7467600"/>
              <a:gd name="connsiteY858" fmla="*/ 1507835 h 6858000"/>
              <a:gd name="connsiteX859" fmla="*/ 6326959 w 7467600"/>
              <a:gd name="connsiteY859" fmla="*/ 1817686 h 6858000"/>
              <a:gd name="connsiteX860" fmla="*/ 6537433 w 7467600"/>
              <a:gd name="connsiteY860" fmla="*/ 1907790 h 6858000"/>
              <a:gd name="connsiteX861" fmla="*/ 6550221 w 7467600"/>
              <a:gd name="connsiteY861" fmla="*/ 1910729 h 6858000"/>
              <a:gd name="connsiteX862" fmla="*/ 6964438 w 7467600"/>
              <a:gd name="connsiteY862" fmla="*/ 2209505 h 6858000"/>
              <a:gd name="connsiteX863" fmla="*/ 7367862 w 7467600"/>
              <a:gd name="connsiteY863" fmla="*/ 2806833 h 6858000"/>
              <a:gd name="connsiteX864" fmla="*/ 7364329 w 7467600"/>
              <a:gd name="connsiteY864" fmla="*/ 2826907 h 6858000"/>
              <a:gd name="connsiteX865" fmla="*/ 7290545 w 7467600"/>
              <a:gd name="connsiteY865" fmla="*/ 2850663 h 6858000"/>
              <a:gd name="connsiteX866" fmla="*/ 6472036 w 7467600"/>
              <a:gd name="connsiteY866" fmla="*/ 1959003 h 6858000"/>
              <a:gd name="connsiteX867" fmla="*/ 5792897 w 7467600"/>
              <a:gd name="connsiteY867" fmla="*/ 1647747 h 6858000"/>
              <a:gd name="connsiteX868" fmla="*/ 5842751 w 7467600"/>
              <a:gd name="connsiteY868" fmla="*/ 1816112 h 6858000"/>
              <a:gd name="connsiteX869" fmla="*/ 5847424 w 7467600"/>
              <a:gd name="connsiteY869" fmla="*/ 1815776 h 6858000"/>
              <a:gd name="connsiteX870" fmla="*/ 6399821 w 7467600"/>
              <a:gd name="connsiteY870" fmla="*/ 2344799 h 6858000"/>
              <a:gd name="connsiteX871" fmla="*/ 6323232 w 7467600"/>
              <a:gd name="connsiteY871" fmla="*/ 2389634 h 6858000"/>
              <a:gd name="connsiteX872" fmla="*/ 5942958 w 7467600"/>
              <a:gd name="connsiteY872" fmla="*/ 2077708 h 6858000"/>
              <a:gd name="connsiteX873" fmla="*/ 5921559 w 7467600"/>
              <a:gd name="connsiteY873" fmla="*/ 2378596 h 6858000"/>
              <a:gd name="connsiteX874" fmla="*/ 5817651 w 7467600"/>
              <a:gd name="connsiteY874" fmla="*/ 3023919 h 6858000"/>
              <a:gd name="connsiteX875" fmla="*/ 5729634 w 7467600"/>
              <a:gd name="connsiteY875" fmla="*/ 3051849 h 6858000"/>
              <a:gd name="connsiteX876" fmla="*/ 5611018 w 7467600"/>
              <a:gd name="connsiteY876" fmla="*/ 2316769 h 6858000"/>
              <a:gd name="connsiteX877" fmla="*/ 5687608 w 7467600"/>
              <a:gd name="connsiteY877" fmla="*/ 2039972 h 6858000"/>
              <a:gd name="connsiteX878" fmla="*/ 5657554 w 7467600"/>
              <a:gd name="connsiteY878" fmla="*/ 1576445 h 6858000"/>
              <a:gd name="connsiteX879" fmla="*/ 5150475 w 7467600"/>
              <a:gd name="connsiteY879" fmla="*/ 1274012 h 6858000"/>
              <a:gd name="connsiteX880" fmla="*/ 5349142 w 7467600"/>
              <a:gd name="connsiteY880" fmla="*/ 2204405 h 6858000"/>
              <a:gd name="connsiteX881" fmla="*/ 5262214 w 7467600"/>
              <a:gd name="connsiteY881" fmla="*/ 2233836 h 6858000"/>
              <a:gd name="connsiteX882" fmla="*/ 4981539 w 7467600"/>
              <a:gd name="connsiteY882" fmla="*/ 1542201 h 6858000"/>
              <a:gd name="connsiteX883" fmla="*/ 4958461 w 7467600"/>
              <a:gd name="connsiteY883" fmla="*/ 1136957 h 6858000"/>
              <a:gd name="connsiteX884" fmla="*/ 4655015 w 7467600"/>
              <a:gd name="connsiteY884" fmla="*/ 891426 h 6858000"/>
              <a:gd name="connsiteX885" fmla="*/ 4348002 w 7467600"/>
              <a:gd name="connsiteY885" fmla="*/ 2205895 h 6858000"/>
              <a:gd name="connsiteX886" fmla="*/ 4262250 w 7467600"/>
              <a:gd name="connsiteY886" fmla="*/ 2219972 h 6858000"/>
              <a:gd name="connsiteX887" fmla="*/ 4550611 w 7467600"/>
              <a:gd name="connsiteY887" fmla="*/ 817540 h 6858000"/>
              <a:gd name="connsiteX888" fmla="*/ 4564418 w 7467600"/>
              <a:gd name="connsiteY888" fmla="*/ 808293 h 6858000"/>
              <a:gd name="connsiteX889" fmla="*/ 4266388 w 7467600"/>
              <a:gd name="connsiteY889" fmla="*/ 500083 h 6858000"/>
              <a:gd name="connsiteX890" fmla="*/ 4032842 w 7467600"/>
              <a:gd name="connsiteY890" fmla="*/ 211809 h 6858000"/>
              <a:gd name="connsiteX891" fmla="*/ 3882765 w 7467600"/>
              <a:gd name="connsiteY891" fmla="*/ 0 h 6858000"/>
              <a:gd name="connsiteX892" fmla="*/ 3721337 w 7467600"/>
              <a:gd name="connsiteY892" fmla="*/ 0 h 6858000"/>
              <a:gd name="connsiteX893" fmla="*/ 3797544 w 7467600"/>
              <a:gd name="connsiteY893" fmla="*/ 0 h 6858000"/>
              <a:gd name="connsiteX894" fmla="*/ 3775734 w 7467600"/>
              <a:gd name="connsiteY894" fmla="*/ 95131 h 6858000"/>
              <a:gd name="connsiteX895" fmla="*/ 3724807 w 7467600"/>
              <a:gd name="connsiteY895" fmla="*/ 272257 h 6858000"/>
              <a:gd name="connsiteX896" fmla="*/ 3726844 w 7467600"/>
              <a:gd name="connsiteY896" fmla="*/ 282988 h 6858000"/>
              <a:gd name="connsiteX897" fmla="*/ 3742664 w 7467600"/>
              <a:gd name="connsiteY897" fmla="*/ 279918 h 6858000"/>
              <a:gd name="connsiteX898" fmla="*/ 4103910 w 7467600"/>
              <a:gd name="connsiteY898" fmla="*/ 1161917 h 6858000"/>
              <a:gd name="connsiteX899" fmla="*/ 4020269 w 7467600"/>
              <a:gd name="connsiteY899" fmla="*/ 1200406 h 6858000"/>
              <a:gd name="connsiteX900" fmla="*/ 3674882 w 7467600"/>
              <a:gd name="connsiteY900" fmla="*/ 488524 h 6858000"/>
              <a:gd name="connsiteX901" fmla="*/ 3132682 w 7467600"/>
              <a:gd name="connsiteY901" fmla="*/ 1072284 h 6858000"/>
              <a:gd name="connsiteX902" fmla="*/ 2716346 w 7467600"/>
              <a:gd name="connsiteY902" fmla="*/ 1276376 h 6858000"/>
              <a:gd name="connsiteX903" fmla="*/ 2716772 w 7467600"/>
              <a:gd name="connsiteY903" fmla="*/ 1255462 h 6858000"/>
              <a:gd name="connsiteX904" fmla="*/ 3471096 w 7467600"/>
              <a:gd name="connsiteY904" fmla="*/ 437072 h 6858000"/>
              <a:gd name="connsiteX905" fmla="*/ 3639057 w 7467600"/>
              <a:gd name="connsiteY905" fmla="*/ 286334 h 6858000"/>
              <a:gd name="connsiteX906" fmla="*/ 3640309 w 7467600"/>
              <a:gd name="connsiteY906" fmla="*/ 284664 h 6858000"/>
              <a:gd name="connsiteX907" fmla="*/ 3646022 w 7467600"/>
              <a:gd name="connsiteY907" fmla="*/ 276711 h 6858000"/>
              <a:gd name="connsiteX908" fmla="*/ 3707943 w 7467600"/>
              <a:gd name="connsiteY908" fmla="*/ 65958 h 6858000"/>
              <a:gd name="connsiteX909" fmla="*/ 3721337 w 7467600"/>
              <a:gd name="connsiteY909" fmla="*/ 0 h 6858000"/>
              <a:gd name="connsiteX910" fmla="*/ 2867960 w 7467600"/>
              <a:gd name="connsiteY910" fmla="*/ 0 h 6858000"/>
              <a:gd name="connsiteX911" fmla="*/ 2926351 w 7467600"/>
              <a:gd name="connsiteY911" fmla="*/ 0 h 6858000"/>
              <a:gd name="connsiteX912" fmla="*/ 2902823 w 7467600"/>
              <a:gd name="connsiteY912" fmla="*/ 262929 h 6858000"/>
              <a:gd name="connsiteX913" fmla="*/ 2940663 w 7467600"/>
              <a:gd name="connsiteY913" fmla="*/ 140884 h 6858000"/>
              <a:gd name="connsiteX914" fmla="*/ 2947039 w 7467600"/>
              <a:gd name="connsiteY914" fmla="*/ 122524 h 6858000"/>
              <a:gd name="connsiteX915" fmla="*/ 2984316 w 7467600"/>
              <a:gd name="connsiteY915" fmla="*/ 0 h 6858000"/>
              <a:gd name="connsiteX916" fmla="*/ 3016114 w 7467600"/>
              <a:gd name="connsiteY916" fmla="*/ 0 h 6858000"/>
              <a:gd name="connsiteX917" fmla="*/ 2979949 w 7467600"/>
              <a:gd name="connsiteY917" fmla="*/ 119274 h 6858000"/>
              <a:gd name="connsiteX918" fmla="*/ 3023879 w 7467600"/>
              <a:gd name="connsiteY918" fmla="*/ 0 h 6858000"/>
              <a:gd name="connsiteX919" fmla="*/ 3105400 w 7467600"/>
              <a:gd name="connsiteY919" fmla="*/ 0 h 6858000"/>
              <a:gd name="connsiteX920" fmla="*/ 3094669 w 7467600"/>
              <a:gd name="connsiteY920" fmla="*/ 30308 h 6858000"/>
              <a:gd name="connsiteX921" fmla="*/ 2901945 w 7467600"/>
              <a:gd name="connsiteY921" fmla="*/ 466538 h 6858000"/>
              <a:gd name="connsiteX922" fmla="*/ 2815209 w 7467600"/>
              <a:gd name="connsiteY922" fmla="*/ 497361 h 6858000"/>
              <a:gd name="connsiteX923" fmla="*/ 2844845 w 7467600"/>
              <a:gd name="connsiteY923" fmla="*/ 127638 h 6858000"/>
              <a:gd name="connsiteX924" fmla="*/ 2867960 w 7467600"/>
              <a:gd name="connsiteY924" fmla="*/ 0 h 6858000"/>
              <a:gd name="connsiteX925" fmla="*/ 1057230 w 7467600"/>
              <a:gd name="connsiteY925" fmla="*/ 0 h 6858000"/>
              <a:gd name="connsiteX926" fmla="*/ 1111003 w 7467600"/>
              <a:gd name="connsiteY926" fmla="*/ 0 h 6858000"/>
              <a:gd name="connsiteX927" fmla="*/ 1125553 w 7467600"/>
              <a:gd name="connsiteY927" fmla="*/ 52588 h 6858000"/>
              <a:gd name="connsiteX928" fmla="*/ 1304276 w 7467600"/>
              <a:gd name="connsiteY928" fmla="*/ 476275 h 6858000"/>
              <a:gd name="connsiteX929" fmla="*/ 1492066 w 7467600"/>
              <a:gd name="connsiteY929" fmla="*/ 886333 h 6858000"/>
              <a:gd name="connsiteX930" fmla="*/ 1423698 w 7467600"/>
              <a:gd name="connsiteY930" fmla="*/ 710817 h 6858000"/>
              <a:gd name="connsiteX931" fmla="*/ 1357609 w 7467600"/>
              <a:gd name="connsiteY931" fmla="*/ 532892 h 6858000"/>
              <a:gd name="connsiteX932" fmla="*/ 1309550 w 7467600"/>
              <a:gd name="connsiteY932" fmla="*/ 374031 h 6858000"/>
              <a:gd name="connsiteX933" fmla="*/ 1193673 w 7467600"/>
              <a:gd name="connsiteY933" fmla="*/ 49533 h 6858000"/>
              <a:gd name="connsiteX934" fmla="*/ 1164391 w 7467600"/>
              <a:gd name="connsiteY934" fmla="*/ 0 h 6858000"/>
              <a:gd name="connsiteX935" fmla="*/ 1200666 w 7467600"/>
              <a:gd name="connsiteY935" fmla="*/ 0 h 6858000"/>
              <a:gd name="connsiteX936" fmla="*/ 1223408 w 7467600"/>
              <a:gd name="connsiteY936" fmla="*/ 38996 h 6858000"/>
              <a:gd name="connsiteX937" fmla="*/ 1339635 w 7467600"/>
              <a:gd name="connsiteY937" fmla="*/ 365517 h 6858000"/>
              <a:gd name="connsiteX938" fmla="*/ 1387469 w 7467600"/>
              <a:gd name="connsiteY938" fmla="*/ 523079 h 6858000"/>
              <a:gd name="connsiteX939" fmla="*/ 1452685 w 7467600"/>
              <a:gd name="connsiteY939" fmla="*/ 699806 h 6858000"/>
              <a:gd name="connsiteX940" fmla="*/ 1492092 w 7467600"/>
              <a:gd name="connsiteY940" fmla="*/ 800424 h 6858000"/>
              <a:gd name="connsiteX941" fmla="*/ 1455302 w 7467600"/>
              <a:gd name="connsiteY941" fmla="*/ 632913 h 6858000"/>
              <a:gd name="connsiteX942" fmla="*/ 1222336 w 7467600"/>
              <a:gd name="connsiteY942" fmla="*/ 9480 h 6858000"/>
              <a:gd name="connsiteX943" fmla="*/ 1214634 w 7467600"/>
              <a:gd name="connsiteY943" fmla="*/ 0 h 6858000"/>
              <a:gd name="connsiteX944" fmla="*/ 1289827 w 7467600"/>
              <a:gd name="connsiteY944" fmla="*/ 0 h 6858000"/>
              <a:gd name="connsiteX945" fmla="*/ 1321076 w 7467600"/>
              <a:gd name="connsiteY945" fmla="*/ 59722 h 6858000"/>
              <a:gd name="connsiteX946" fmla="*/ 1512579 w 7467600"/>
              <a:gd name="connsiteY946" fmla="*/ 626441 h 6858000"/>
              <a:gd name="connsiteX947" fmla="*/ 1506076 w 7467600"/>
              <a:gd name="connsiteY947" fmla="*/ 1089289 h 6858000"/>
              <a:gd name="connsiteX948" fmla="*/ 1486346 w 7467600"/>
              <a:gd name="connsiteY948" fmla="*/ 1079919 h 6858000"/>
              <a:gd name="connsiteX949" fmla="*/ 1070511 w 7467600"/>
              <a:gd name="connsiteY949" fmla="*/ 48609 h 6858000"/>
              <a:gd name="connsiteX950" fmla="*/ 1057230 w 7467600"/>
              <a:gd name="connsiteY950" fmla="*/ 0 h 6858000"/>
              <a:gd name="connsiteX951" fmla="*/ 43151 w 7467600"/>
              <a:gd name="connsiteY951" fmla="*/ 0 h 6858000"/>
              <a:gd name="connsiteX952" fmla="*/ 95283 w 7467600"/>
              <a:gd name="connsiteY952" fmla="*/ 0 h 6858000"/>
              <a:gd name="connsiteX953" fmla="*/ 300708 w 7467600"/>
              <a:gd name="connsiteY953" fmla="*/ 154571 h 6858000"/>
              <a:gd name="connsiteX954" fmla="*/ 530414 w 7467600"/>
              <a:gd name="connsiteY954" fmla="*/ 354673 h 6858000"/>
              <a:gd name="connsiteX955" fmla="*/ 333785 w 7467600"/>
              <a:gd name="connsiteY955" fmla="*/ 161564 h 6858000"/>
              <a:gd name="connsiteX956" fmla="*/ 147005 w 7467600"/>
              <a:gd name="connsiteY956" fmla="*/ 0 h 6858000"/>
              <a:gd name="connsiteX957" fmla="*/ 272509 w 7467600"/>
              <a:gd name="connsiteY957" fmla="*/ 0 h 6858000"/>
              <a:gd name="connsiteX958" fmla="*/ 326276 w 7467600"/>
              <a:gd name="connsiteY958" fmla="*/ 45847 h 6858000"/>
              <a:gd name="connsiteX959" fmla="*/ 823759 w 7467600"/>
              <a:gd name="connsiteY959" fmla="*/ 574145 h 6858000"/>
              <a:gd name="connsiteX960" fmla="*/ 811254 w 7467600"/>
              <a:gd name="connsiteY960" fmla="*/ 665546 h 6858000"/>
              <a:gd name="connsiteX961" fmla="*/ 154042 w 7467600"/>
              <a:gd name="connsiteY961" fmla="*/ 261522 h 6858000"/>
              <a:gd name="connsiteX962" fmla="*/ 13550 w 7467600"/>
              <a:gd name="connsiteY962" fmla="*/ 158423 h 6858000"/>
              <a:gd name="connsiteX963" fmla="*/ 0 w 7467600"/>
              <a:gd name="connsiteY963" fmla="*/ 146618 h 6858000"/>
              <a:gd name="connsiteX964" fmla="*/ 0 w 7467600"/>
              <a:gd name="connsiteY964" fmla="*/ 59161 h 6858000"/>
              <a:gd name="connsiteX965" fmla="*/ 45427 w 7467600"/>
              <a:gd name="connsiteY965" fmla="*/ 101078 h 6858000"/>
              <a:gd name="connsiteX966" fmla="*/ 630103 w 7467600"/>
              <a:gd name="connsiteY966" fmla="*/ 485885 h 6858000"/>
              <a:gd name="connsiteX967" fmla="*/ 532040 w 7467600"/>
              <a:gd name="connsiteY967" fmla="*/ 399359 h 6858000"/>
              <a:gd name="connsiteX968" fmla="*/ 517618 w 7467600"/>
              <a:gd name="connsiteY968" fmla="*/ 385726 h 6858000"/>
              <a:gd name="connsiteX969" fmla="*/ 285074 w 7467600"/>
              <a:gd name="connsiteY969" fmla="*/ 182755 h 6858000"/>
              <a:gd name="connsiteX970" fmla="*/ 43151 w 7467600"/>
              <a:gd name="connsiteY97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105827 w 7467600"/>
              <a:gd name="connsiteY80" fmla="*/ 5718700 h 6858000"/>
              <a:gd name="connsiteX81" fmla="*/ 7356878 w 7467600"/>
              <a:gd name="connsiteY81" fmla="*/ 5981332 h 6858000"/>
              <a:gd name="connsiteX82" fmla="*/ 7467600 w 7467600"/>
              <a:gd name="connsiteY82" fmla="*/ 6117703 h 6858000"/>
              <a:gd name="connsiteX83" fmla="*/ 7467600 w 7467600"/>
              <a:gd name="connsiteY83" fmla="*/ 6163634 h 6858000"/>
              <a:gd name="connsiteX84" fmla="*/ 7403637 w 7467600"/>
              <a:gd name="connsiteY84" fmla="*/ 6083957 h 6858000"/>
              <a:gd name="connsiteX85" fmla="*/ 7254615 w 7467600"/>
              <a:gd name="connsiteY85" fmla="*/ 5911918 h 6858000"/>
              <a:gd name="connsiteX86" fmla="*/ 7312589 w 7467600"/>
              <a:gd name="connsiteY86" fmla="*/ 5982309 h 6858000"/>
              <a:gd name="connsiteX87" fmla="*/ 7448321 w 7467600"/>
              <a:gd name="connsiteY87" fmla="*/ 6190991 h 6858000"/>
              <a:gd name="connsiteX88" fmla="*/ 7467600 w 7467600"/>
              <a:gd name="connsiteY88" fmla="*/ 6221686 h 6858000"/>
              <a:gd name="connsiteX89" fmla="*/ 7467600 w 7467600"/>
              <a:gd name="connsiteY89" fmla="*/ 6334256 h 6858000"/>
              <a:gd name="connsiteX90" fmla="*/ 7454976 w 7467600"/>
              <a:gd name="connsiteY90" fmla="*/ 6318297 h 6858000"/>
              <a:gd name="connsiteX91" fmla="*/ 1456157 w 7467600"/>
              <a:gd name="connsiteY91" fmla="*/ 5371404 h 6858000"/>
              <a:gd name="connsiteX92" fmla="*/ 1244432 w 7467600"/>
              <a:gd name="connsiteY92" fmla="*/ 5385601 h 6858000"/>
              <a:gd name="connsiteX93" fmla="*/ 973990 w 7467600"/>
              <a:gd name="connsiteY93" fmla="*/ 5424940 h 6858000"/>
              <a:gd name="connsiteX94" fmla="*/ 1103809 w 7467600"/>
              <a:gd name="connsiteY94" fmla="*/ 5433720 h 6858000"/>
              <a:gd name="connsiteX95" fmla="*/ 1123454 w 7467600"/>
              <a:gd name="connsiteY95" fmla="*/ 5435727 h 6858000"/>
              <a:gd name="connsiteX96" fmla="*/ 1737017 w 7467600"/>
              <a:gd name="connsiteY96" fmla="*/ 5452183 h 6858000"/>
              <a:gd name="connsiteX97" fmla="*/ 1824397 w 7467600"/>
              <a:gd name="connsiteY97" fmla="*/ 5447757 h 6858000"/>
              <a:gd name="connsiteX98" fmla="*/ 2070059 w 7467600"/>
              <a:gd name="connsiteY98" fmla="*/ 5441660 h 6858000"/>
              <a:gd name="connsiteX99" fmla="*/ 1456157 w 7467600"/>
              <a:gd name="connsiteY99" fmla="*/ 5371404 h 6858000"/>
              <a:gd name="connsiteX100" fmla="*/ 4988186 w 7467600"/>
              <a:gd name="connsiteY100" fmla="*/ 5216467 h 6858000"/>
              <a:gd name="connsiteX101" fmla="*/ 4777334 w 7467600"/>
              <a:gd name="connsiteY101" fmla="*/ 5406072 h 6858000"/>
              <a:gd name="connsiteX102" fmla="*/ 4718341 w 7467600"/>
              <a:gd name="connsiteY102" fmla="*/ 5468043 h 6858000"/>
              <a:gd name="connsiteX103" fmla="*/ 4604655 w 7467600"/>
              <a:gd name="connsiteY103" fmla="*/ 5583434 h 6858000"/>
              <a:gd name="connsiteX104" fmla="*/ 4565074 w 7467600"/>
              <a:gd name="connsiteY104" fmla="*/ 5618550 h 6858000"/>
              <a:gd name="connsiteX105" fmla="*/ 4988186 w 7467600"/>
              <a:gd name="connsiteY105" fmla="*/ 5216467 h 6858000"/>
              <a:gd name="connsiteX106" fmla="*/ 4978032 w 7467600"/>
              <a:gd name="connsiteY106" fmla="*/ 5183809 h 6858000"/>
              <a:gd name="connsiteX107" fmla="*/ 4463413 w 7467600"/>
              <a:gd name="connsiteY107" fmla="*/ 5615162 h 6858000"/>
              <a:gd name="connsiteX108" fmla="*/ 4358134 w 7467600"/>
              <a:gd name="connsiteY108" fmla="*/ 5742791 h 6858000"/>
              <a:gd name="connsiteX109" fmla="*/ 4376219 w 7467600"/>
              <a:gd name="connsiteY109" fmla="*/ 5729027 h 6858000"/>
              <a:gd name="connsiteX110" fmla="*/ 4582340 w 7467600"/>
              <a:gd name="connsiteY110" fmla="*/ 5561037 h 6858000"/>
              <a:gd name="connsiteX111" fmla="*/ 4694684 w 7467600"/>
              <a:gd name="connsiteY111" fmla="*/ 5447098 h 6858000"/>
              <a:gd name="connsiteX112" fmla="*/ 4754123 w 7467600"/>
              <a:gd name="connsiteY112" fmla="*/ 5384643 h 6858000"/>
              <a:gd name="connsiteX113" fmla="*/ 4978032 w 7467600"/>
              <a:gd name="connsiteY113" fmla="*/ 5183809 h 6858000"/>
              <a:gd name="connsiteX114" fmla="*/ 1903353 w 7467600"/>
              <a:gd name="connsiteY114" fmla="*/ 5044827 h 6858000"/>
              <a:gd name="connsiteX115" fmla="*/ 1936931 w 7467600"/>
              <a:gd name="connsiteY115" fmla="*/ 5093954 h 6858000"/>
              <a:gd name="connsiteX116" fmla="*/ 2195868 w 7467600"/>
              <a:gd name="connsiteY116" fmla="*/ 5396574 h 6858000"/>
              <a:gd name="connsiteX117" fmla="*/ 2088852 w 7467600"/>
              <a:gd name="connsiteY117" fmla="*/ 5166123 h 6858000"/>
              <a:gd name="connsiteX118" fmla="*/ 1958241 w 7467600"/>
              <a:gd name="connsiteY118" fmla="*/ 5067955 h 6858000"/>
              <a:gd name="connsiteX119" fmla="*/ 1903353 w 7467600"/>
              <a:gd name="connsiteY119" fmla="*/ 5044827 h 6858000"/>
              <a:gd name="connsiteX120" fmla="*/ 1979378 w 7467600"/>
              <a:gd name="connsiteY120" fmla="*/ 4769504 h 6858000"/>
              <a:gd name="connsiteX121" fmla="*/ 2882120 w 7467600"/>
              <a:gd name="connsiteY121" fmla="*/ 5064547 h 6858000"/>
              <a:gd name="connsiteX122" fmla="*/ 2793103 w 7467600"/>
              <a:gd name="connsiteY122" fmla="*/ 5039699 h 6858000"/>
              <a:gd name="connsiteX123" fmla="*/ 2770041 w 7467600"/>
              <a:gd name="connsiteY123" fmla="*/ 5033634 h 6858000"/>
              <a:gd name="connsiteX124" fmla="*/ 1979378 w 7467600"/>
              <a:gd name="connsiteY124" fmla="*/ 4769504 h 6858000"/>
              <a:gd name="connsiteX125" fmla="*/ 1927410 w 7467600"/>
              <a:gd name="connsiteY125" fmla="*/ 4716164 h 6858000"/>
              <a:gd name="connsiteX126" fmla="*/ 1959587 w 7467600"/>
              <a:gd name="connsiteY126" fmla="*/ 4728849 h 6858000"/>
              <a:gd name="connsiteX127" fmla="*/ 2777707 w 7467600"/>
              <a:gd name="connsiteY127" fmla="*/ 5003991 h 6858000"/>
              <a:gd name="connsiteX128" fmla="*/ 2800768 w 7467600"/>
              <a:gd name="connsiteY128" fmla="*/ 5010056 h 6858000"/>
              <a:gd name="connsiteX129" fmla="*/ 2879408 w 7467600"/>
              <a:gd name="connsiteY129" fmla="*/ 5031590 h 6858000"/>
              <a:gd name="connsiteX130" fmla="*/ 2862295 w 7467600"/>
              <a:gd name="connsiteY130" fmla="*/ 5022958 h 6858000"/>
              <a:gd name="connsiteX131" fmla="*/ 2813343 w 7467600"/>
              <a:gd name="connsiteY131" fmla="*/ 4998369 h 6858000"/>
              <a:gd name="connsiteX132" fmla="*/ 2646245 w 7467600"/>
              <a:gd name="connsiteY132" fmla="*/ 4930999 h 6858000"/>
              <a:gd name="connsiteX133" fmla="*/ 1999243 w 7467600"/>
              <a:gd name="connsiteY133" fmla="*/ 4730524 h 6858000"/>
              <a:gd name="connsiteX134" fmla="*/ 1979527 w 7467600"/>
              <a:gd name="connsiteY134" fmla="*/ 4726651 h 6858000"/>
              <a:gd name="connsiteX135" fmla="*/ 1927410 w 7467600"/>
              <a:gd name="connsiteY135" fmla="*/ 4716164 h 6858000"/>
              <a:gd name="connsiteX136" fmla="*/ 1997014 w 7467600"/>
              <a:gd name="connsiteY136" fmla="*/ 4698007 h 6858000"/>
              <a:gd name="connsiteX137" fmla="*/ 2005458 w 7467600"/>
              <a:gd name="connsiteY137" fmla="*/ 4699540 h 6858000"/>
              <a:gd name="connsiteX138" fmla="*/ 2657186 w 7467600"/>
              <a:gd name="connsiteY138" fmla="*/ 4901687 h 6858000"/>
              <a:gd name="connsiteX139" fmla="*/ 2826662 w 7467600"/>
              <a:gd name="connsiteY139" fmla="*/ 4970362 h 6858000"/>
              <a:gd name="connsiteX140" fmla="*/ 2876100 w 7467600"/>
              <a:gd name="connsiteY140" fmla="*/ 4995397 h 6858000"/>
              <a:gd name="connsiteX141" fmla="*/ 3042600 w 7467600"/>
              <a:gd name="connsiteY141" fmla="*/ 5059532 h 6858000"/>
              <a:gd name="connsiteX142" fmla="*/ 1997014 w 7467600"/>
              <a:gd name="connsiteY142" fmla="*/ 4698007 h 6858000"/>
              <a:gd name="connsiteX143" fmla="*/ 2305292 w 7467600"/>
              <a:gd name="connsiteY143" fmla="*/ 4219492 h 6858000"/>
              <a:gd name="connsiteX144" fmla="*/ 3360922 w 7467600"/>
              <a:gd name="connsiteY144" fmla="*/ 4529373 h 6858000"/>
              <a:gd name="connsiteX145" fmla="*/ 3492420 w 7467600"/>
              <a:gd name="connsiteY145" fmla="*/ 4510145 h 6858000"/>
              <a:gd name="connsiteX146" fmla="*/ 3364086 w 7467600"/>
              <a:gd name="connsiteY146" fmla="*/ 4480340 h 6858000"/>
              <a:gd name="connsiteX147" fmla="*/ 3225818 w 7467600"/>
              <a:gd name="connsiteY147" fmla="*/ 4411822 h 6858000"/>
              <a:gd name="connsiteX148" fmla="*/ 3129696 w 7467600"/>
              <a:gd name="connsiteY148" fmla="*/ 4360704 h 6858000"/>
              <a:gd name="connsiteX149" fmla="*/ 2814545 w 7467600"/>
              <a:gd name="connsiteY149" fmla="*/ 4282955 h 6858000"/>
              <a:gd name="connsiteX150" fmla="*/ 2305292 w 7467600"/>
              <a:gd name="connsiteY150" fmla="*/ 4219492 h 6858000"/>
              <a:gd name="connsiteX151" fmla="*/ 2626982 w 7467600"/>
              <a:gd name="connsiteY151" fmla="*/ 4206450 h 6858000"/>
              <a:gd name="connsiteX152" fmla="*/ 2490617 w 7467600"/>
              <a:gd name="connsiteY152" fmla="*/ 4206951 h 6858000"/>
              <a:gd name="connsiteX153" fmla="*/ 2819869 w 7467600"/>
              <a:gd name="connsiteY153" fmla="*/ 4252936 h 6858000"/>
              <a:gd name="connsiteX154" fmla="*/ 3143018 w 7467600"/>
              <a:gd name="connsiteY154" fmla="*/ 4332698 h 6858000"/>
              <a:gd name="connsiteX155" fmla="*/ 3241520 w 7467600"/>
              <a:gd name="connsiteY155" fmla="*/ 4385112 h 6858000"/>
              <a:gd name="connsiteX156" fmla="*/ 3374575 w 7467600"/>
              <a:gd name="connsiteY156" fmla="*/ 4451517 h 6858000"/>
              <a:gd name="connsiteX157" fmla="*/ 3505221 w 7467600"/>
              <a:gd name="connsiteY157" fmla="*/ 4480757 h 6858000"/>
              <a:gd name="connsiteX158" fmla="*/ 2626982 w 7467600"/>
              <a:gd name="connsiteY158" fmla="*/ 4206450 h 6858000"/>
              <a:gd name="connsiteX159" fmla="*/ 1310106 w 7467600"/>
              <a:gd name="connsiteY159" fmla="*/ 3943217 h 6858000"/>
              <a:gd name="connsiteX160" fmla="*/ 854994 w 7467600"/>
              <a:gd name="connsiteY160" fmla="*/ 4399136 h 6858000"/>
              <a:gd name="connsiteX161" fmla="*/ 742462 w 7467600"/>
              <a:gd name="connsiteY161" fmla="*/ 4594648 h 6858000"/>
              <a:gd name="connsiteX162" fmla="*/ 820602 w 7467600"/>
              <a:gd name="connsiteY162" fmla="*/ 4485915 h 6858000"/>
              <a:gd name="connsiteX163" fmla="*/ 878295 w 7467600"/>
              <a:gd name="connsiteY163" fmla="*/ 4403594 h 6858000"/>
              <a:gd name="connsiteX164" fmla="*/ 1240607 w 7467600"/>
              <a:gd name="connsiteY164" fmla="*/ 4010401 h 6858000"/>
              <a:gd name="connsiteX165" fmla="*/ 1310106 w 7467600"/>
              <a:gd name="connsiteY165" fmla="*/ 3943217 h 6858000"/>
              <a:gd name="connsiteX166" fmla="*/ 1423113 w 7467600"/>
              <a:gd name="connsiteY166" fmla="*/ 3874565 h 6858000"/>
              <a:gd name="connsiteX167" fmla="*/ 1260565 w 7467600"/>
              <a:gd name="connsiteY167" fmla="*/ 4031982 h 6858000"/>
              <a:gd name="connsiteX168" fmla="*/ 901900 w 7467600"/>
              <a:gd name="connsiteY168" fmla="*/ 4421236 h 6858000"/>
              <a:gd name="connsiteX169" fmla="*/ 845044 w 7467600"/>
              <a:gd name="connsiteY169" fmla="*/ 4502436 h 6858000"/>
              <a:gd name="connsiteX170" fmla="*/ 685926 w 7467600"/>
              <a:gd name="connsiteY170" fmla="*/ 4703069 h 6858000"/>
              <a:gd name="connsiteX171" fmla="*/ 684248 w 7467600"/>
              <a:gd name="connsiteY171" fmla="*/ 4706721 h 6858000"/>
              <a:gd name="connsiteX172" fmla="*/ 1423113 w 7467600"/>
              <a:gd name="connsiteY172" fmla="*/ 3874565 h 6858000"/>
              <a:gd name="connsiteX173" fmla="*/ 3316479 w 7467600"/>
              <a:gd name="connsiteY173" fmla="*/ 3872136 h 6858000"/>
              <a:gd name="connsiteX174" fmla="*/ 3546806 w 7467600"/>
              <a:gd name="connsiteY174" fmla="*/ 4356139 h 6858000"/>
              <a:gd name="connsiteX175" fmla="*/ 3364433 w 7467600"/>
              <a:gd name="connsiteY175" fmla="*/ 3953121 h 6858000"/>
              <a:gd name="connsiteX176" fmla="*/ 3316479 w 7467600"/>
              <a:gd name="connsiteY176" fmla="*/ 3872136 h 6858000"/>
              <a:gd name="connsiteX177" fmla="*/ 3291335 w 7467600"/>
              <a:gd name="connsiteY177" fmla="*/ 3767420 h 6858000"/>
              <a:gd name="connsiteX178" fmla="*/ 3390805 w 7467600"/>
              <a:gd name="connsiteY178" fmla="*/ 3937163 h 6858000"/>
              <a:gd name="connsiteX179" fmla="*/ 3579062 w 7467600"/>
              <a:gd name="connsiteY179" fmla="*/ 4359040 h 6858000"/>
              <a:gd name="connsiteX180" fmla="*/ 3467355 w 7467600"/>
              <a:gd name="connsiteY180" fmla="*/ 3988130 h 6858000"/>
              <a:gd name="connsiteX181" fmla="*/ 3310753 w 7467600"/>
              <a:gd name="connsiteY181" fmla="*/ 3787140 h 6858000"/>
              <a:gd name="connsiteX182" fmla="*/ 3291335 w 7467600"/>
              <a:gd name="connsiteY182" fmla="*/ 3767420 h 6858000"/>
              <a:gd name="connsiteX183" fmla="*/ 1635889 w 7467600"/>
              <a:gd name="connsiteY183" fmla="*/ 3709494 h 6858000"/>
              <a:gd name="connsiteX184" fmla="*/ 1634800 w 7467600"/>
              <a:gd name="connsiteY184" fmla="*/ 3731111 h 6858000"/>
              <a:gd name="connsiteX185" fmla="*/ 1635889 w 7467600"/>
              <a:gd name="connsiteY185" fmla="*/ 3709494 h 6858000"/>
              <a:gd name="connsiteX186" fmla="*/ 1510397 w 7467600"/>
              <a:gd name="connsiteY186" fmla="*/ 3684705 h 6858000"/>
              <a:gd name="connsiteX187" fmla="*/ 1146550 w 7467600"/>
              <a:gd name="connsiteY187" fmla="*/ 3802012 h 6858000"/>
              <a:gd name="connsiteX188" fmla="*/ 698834 w 7467600"/>
              <a:gd name="connsiteY188" fmla="*/ 3952272 h 6858000"/>
              <a:gd name="connsiteX189" fmla="*/ 34256 w 7467600"/>
              <a:gd name="connsiteY189" fmla="*/ 4347603 h 6858000"/>
              <a:gd name="connsiteX190" fmla="*/ 527241 w 7467600"/>
              <a:gd name="connsiteY190" fmla="*/ 4065078 h 6858000"/>
              <a:gd name="connsiteX191" fmla="*/ 1510397 w 7467600"/>
              <a:gd name="connsiteY191" fmla="*/ 3684705 h 6858000"/>
              <a:gd name="connsiteX192" fmla="*/ 1313114 w 7467600"/>
              <a:gd name="connsiteY192" fmla="*/ 3655216 h 6858000"/>
              <a:gd name="connsiteX193" fmla="*/ 1109304 w 7467600"/>
              <a:gd name="connsiteY193" fmla="*/ 3669030 h 6858000"/>
              <a:gd name="connsiteX194" fmla="*/ 8129 w 7467600"/>
              <a:gd name="connsiteY194" fmla="*/ 4330519 h 6858000"/>
              <a:gd name="connsiteX195" fmla="*/ 687572 w 7467600"/>
              <a:gd name="connsiteY195" fmla="*/ 3925629 h 6858000"/>
              <a:gd name="connsiteX196" fmla="*/ 1138365 w 7467600"/>
              <a:gd name="connsiteY196" fmla="*/ 3774515 h 6858000"/>
              <a:gd name="connsiteX197" fmla="*/ 1505579 w 7467600"/>
              <a:gd name="connsiteY197" fmla="*/ 3655526 h 6858000"/>
              <a:gd name="connsiteX198" fmla="*/ 1313114 w 7467600"/>
              <a:gd name="connsiteY198" fmla="*/ 3655216 h 6858000"/>
              <a:gd name="connsiteX199" fmla="*/ 3655073 w 7467600"/>
              <a:gd name="connsiteY199" fmla="*/ 3650884 h 6858000"/>
              <a:gd name="connsiteX200" fmla="*/ 3989938 w 7467600"/>
              <a:gd name="connsiteY200" fmla="*/ 3991685 h 6858000"/>
              <a:gd name="connsiteX201" fmla="*/ 4393907 w 7467600"/>
              <a:gd name="connsiteY201" fmla="*/ 4261258 h 6858000"/>
              <a:gd name="connsiteX202" fmla="*/ 4648051 w 7467600"/>
              <a:gd name="connsiteY202" fmla="*/ 4374051 h 6858000"/>
              <a:gd name="connsiteX203" fmla="*/ 4383389 w 7467600"/>
              <a:gd name="connsiteY203" fmla="*/ 4184369 h 6858000"/>
              <a:gd name="connsiteX204" fmla="*/ 4165508 w 7467600"/>
              <a:gd name="connsiteY204" fmla="*/ 4035196 h 6858000"/>
              <a:gd name="connsiteX205" fmla="*/ 4068162 w 7467600"/>
              <a:gd name="connsiteY205" fmla="*/ 3953394 h 6858000"/>
              <a:gd name="connsiteX206" fmla="*/ 3981416 w 7467600"/>
              <a:gd name="connsiteY206" fmla="*/ 3880482 h 6858000"/>
              <a:gd name="connsiteX207" fmla="*/ 3800147 w 7467600"/>
              <a:gd name="connsiteY207" fmla="*/ 3749872 h 6858000"/>
              <a:gd name="connsiteX208" fmla="*/ 3655073 w 7467600"/>
              <a:gd name="connsiteY208" fmla="*/ 3650884 h 6858000"/>
              <a:gd name="connsiteX209" fmla="*/ 3670252 w 7467600"/>
              <a:gd name="connsiteY209" fmla="*/ 3622798 h 6858000"/>
              <a:gd name="connsiteX210" fmla="*/ 3817258 w 7467600"/>
              <a:gd name="connsiteY210" fmla="*/ 3723577 h 6858000"/>
              <a:gd name="connsiteX211" fmla="*/ 4000461 w 7467600"/>
              <a:gd name="connsiteY211" fmla="*/ 3855966 h 6858000"/>
              <a:gd name="connsiteX212" fmla="*/ 4088180 w 7467600"/>
              <a:gd name="connsiteY212" fmla="*/ 3929774 h 6858000"/>
              <a:gd name="connsiteX213" fmla="*/ 4184555 w 7467600"/>
              <a:gd name="connsiteY213" fmla="*/ 4010683 h 6858000"/>
              <a:gd name="connsiteX214" fmla="*/ 4399563 w 7467600"/>
              <a:gd name="connsiteY214" fmla="*/ 4158106 h 6858000"/>
              <a:gd name="connsiteX215" fmla="*/ 4684469 w 7467600"/>
              <a:gd name="connsiteY215" fmla="*/ 4364680 h 6858000"/>
              <a:gd name="connsiteX216" fmla="*/ 4690271 w 7467600"/>
              <a:gd name="connsiteY216" fmla="*/ 4370034 h 6858000"/>
              <a:gd name="connsiteX217" fmla="*/ 4136093 w 7467600"/>
              <a:gd name="connsiteY217" fmla="*/ 3858466 h 6858000"/>
              <a:gd name="connsiteX218" fmla="*/ 3670252 w 7467600"/>
              <a:gd name="connsiteY218" fmla="*/ 3622798 h 6858000"/>
              <a:gd name="connsiteX219" fmla="*/ 4440129 w 7467600"/>
              <a:gd name="connsiteY219" fmla="*/ 3448571 h 6858000"/>
              <a:gd name="connsiteX220" fmla="*/ 4856525 w 7467600"/>
              <a:gd name="connsiteY220" fmla="*/ 3915351 h 6858000"/>
              <a:gd name="connsiteX221" fmla="*/ 5059055 w 7467600"/>
              <a:gd name="connsiteY221" fmla="*/ 4108918 h 6858000"/>
              <a:gd name="connsiteX222" fmla="*/ 5290070 w 7467600"/>
              <a:gd name="connsiteY222" fmla="*/ 4263619 h 6858000"/>
              <a:gd name="connsiteX223" fmla="*/ 4834991 w 7467600"/>
              <a:gd name="connsiteY223" fmla="*/ 3830985 h 6858000"/>
              <a:gd name="connsiteX224" fmla="*/ 4440129 w 7467600"/>
              <a:gd name="connsiteY224" fmla="*/ 3448571 h 6858000"/>
              <a:gd name="connsiteX225" fmla="*/ 4441737 w 7467600"/>
              <a:gd name="connsiteY225" fmla="*/ 3399734 h 6858000"/>
              <a:gd name="connsiteX226" fmla="*/ 4431236 w 7467600"/>
              <a:gd name="connsiteY226" fmla="*/ 3400954 h 6858000"/>
              <a:gd name="connsiteX227" fmla="*/ 4557150 w 7467600"/>
              <a:gd name="connsiteY227" fmla="*/ 3510023 h 6858000"/>
              <a:gd name="connsiteX228" fmla="*/ 4856936 w 7467600"/>
              <a:gd name="connsiteY228" fmla="*/ 3809146 h 6858000"/>
              <a:gd name="connsiteX229" fmla="*/ 5111996 w 7467600"/>
              <a:gd name="connsiteY229" fmla="*/ 4065759 h 6858000"/>
              <a:gd name="connsiteX230" fmla="*/ 5388878 w 7467600"/>
              <a:gd name="connsiteY230" fmla="*/ 4300185 h 6858000"/>
              <a:gd name="connsiteX231" fmla="*/ 5425556 w 7467600"/>
              <a:gd name="connsiteY231" fmla="*/ 4308967 h 6858000"/>
              <a:gd name="connsiteX232" fmla="*/ 4943646 w 7467600"/>
              <a:gd name="connsiteY232" fmla="*/ 3822916 h 6858000"/>
              <a:gd name="connsiteX233" fmla="*/ 4594837 w 7467600"/>
              <a:gd name="connsiteY233" fmla="*/ 3532274 h 6858000"/>
              <a:gd name="connsiteX234" fmla="*/ 4441737 w 7467600"/>
              <a:gd name="connsiteY234" fmla="*/ 3399734 h 6858000"/>
              <a:gd name="connsiteX235" fmla="*/ 5425834 w 7467600"/>
              <a:gd name="connsiteY235" fmla="*/ 3162785 h 6858000"/>
              <a:gd name="connsiteX236" fmla="*/ 5401644 w 7467600"/>
              <a:gd name="connsiteY236" fmla="*/ 3617847 h 6858000"/>
              <a:gd name="connsiteX237" fmla="*/ 5467256 w 7467600"/>
              <a:gd name="connsiteY237" fmla="*/ 4175494 h 6858000"/>
              <a:gd name="connsiteX238" fmla="*/ 5448069 w 7467600"/>
              <a:gd name="connsiteY238" fmla="*/ 3567554 h 6858000"/>
              <a:gd name="connsiteX239" fmla="*/ 5425834 w 7467600"/>
              <a:gd name="connsiteY239" fmla="*/ 3162785 h 6858000"/>
              <a:gd name="connsiteX240" fmla="*/ 1318687 w 7467600"/>
              <a:gd name="connsiteY240" fmla="*/ 3113840 h 6858000"/>
              <a:gd name="connsiteX241" fmla="*/ 1066793 w 7467600"/>
              <a:gd name="connsiteY241" fmla="*/ 3212171 h 6858000"/>
              <a:gd name="connsiteX242" fmla="*/ 993319 w 7467600"/>
              <a:gd name="connsiteY242" fmla="*/ 3247648 h 6858000"/>
              <a:gd name="connsiteX243" fmla="*/ 853081 w 7467600"/>
              <a:gd name="connsiteY243" fmla="*/ 3312410 h 6858000"/>
              <a:gd name="connsiteX244" fmla="*/ 805957 w 7467600"/>
              <a:gd name="connsiteY244" fmla="*/ 3330443 h 6858000"/>
              <a:gd name="connsiteX245" fmla="*/ 1318687 w 7467600"/>
              <a:gd name="connsiteY245" fmla="*/ 3113840 h 6858000"/>
              <a:gd name="connsiteX246" fmla="*/ 5453702 w 7467600"/>
              <a:gd name="connsiteY246" fmla="*/ 3090882 h 6858000"/>
              <a:gd name="connsiteX247" fmla="*/ 5480135 w 7467600"/>
              <a:gd name="connsiteY247" fmla="*/ 3565802 h 6858000"/>
              <a:gd name="connsiteX248" fmla="*/ 5499023 w 7467600"/>
              <a:gd name="connsiteY248" fmla="*/ 4166310 h 6858000"/>
              <a:gd name="connsiteX249" fmla="*/ 5547022 w 7467600"/>
              <a:gd name="connsiteY249" fmla="*/ 3607838 h 6858000"/>
              <a:gd name="connsiteX250" fmla="*/ 5515964 w 7467600"/>
              <a:gd name="connsiteY250" fmla="*/ 3378541 h 6858000"/>
              <a:gd name="connsiteX251" fmla="*/ 5453702 w 7467600"/>
              <a:gd name="connsiteY251" fmla="*/ 3090882 h 6858000"/>
              <a:gd name="connsiteX252" fmla="*/ 1238695 w 7467600"/>
              <a:gd name="connsiteY252" fmla="*/ 3076820 h 6858000"/>
              <a:gd name="connsiteX253" fmla="*/ 716371 w 7467600"/>
              <a:gd name="connsiteY253" fmla="*/ 3293249 h 6858000"/>
              <a:gd name="connsiteX254" fmla="*/ 579522 w 7467600"/>
              <a:gd name="connsiteY254" fmla="*/ 3371759 h 6858000"/>
              <a:gd name="connsiteX255" fmla="*/ 600288 w 7467600"/>
              <a:gd name="connsiteY255" fmla="*/ 3365555 h 6858000"/>
              <a:gd name="connsiteX256" fmla="*/ 840692 w 7467600"/>
              <a:gd name="connsiteY256" fmla="*/ 3284921 h 6858000"/>
              <a:gd name="connsiteX257" fmla="*/ 979248 w 7467600"/>
              <a:gd name="connsiteY257" fmla="*/ 3221003 h 6858000"/>
              <a:gd name="connsiteX258" fmla="*/ 1053282 w 7467600"/>
              <a:gd name="connsiteY258" fmla="*/ 3185247 h 6858000"/>
              <a:gd name="connsiteX259" fmla="*/ 1320603 w 7467600"/>
              <a:gd name="connsiteY259" fmla="*/ 3081281 h 6858000"/>
              <a:gd name="connsiteX260" fmla="*/ 1238695 w 7467600"/>
              <a:gd name="connsiteY260" fmla="*/ 3076820 h 6858000"/>
              <a:gd name="connsiteX261" fmla="*/ 5425627 w 7467600"/>
              <a:gd name="connsiteY261" fmla="*/ 2954192 h 6858000"/>
              <a:gd name="connsiteX262" fmla="*/ 5470770 w 7467600"/>
              <a:gd name="connsiteY262" fmla="*/ 3005435 h 6858000"/>
              <a:gd name="connsiteX263" fmla="*/ 5519779 w 7467600"/>
              <a:gd name="connsiteY263" fmla="*/ 4359223 h 6858000"/>
              <a:gd name="connsiteX264" fmla="*/ 5520293 w 7467600"/>
              <a:gd name="connsiteY264" fmla="*/ 4360602 h 6858000"/>
              <a:gd name="connsiteX265" fmla="*/ 5767221 w 7467600"/>
              <a:gd name="connsiteY265" fmla="*/ 4665564 h 6858000"/>
              <a:gd name="connsiteX266" fmla="*/ 6937169 w 7467600"/>
              <a:gd name="connsiteY266" fmla="*/ 4815941 h 6858000"/>
              <a:gd name="connsiteX267" fmla="*/ 6953922 w 7467600"/>
              <a:gd name="connsiteY267" fmla="*/ 4890068 h 6858000"/>
              <a:gd name="connsiteX268" fmla="*/ 6071359 w 7467600"/>
              <a:gd name="connsiteY268" fmla="*/ 4770770 h 6858000"/>
              <a:gd name="connsiteX269" fmla="*/ 6038839 w 7467600"/>
              <a:gd name="connsiteY269" fmla="*/ 4764474 h 6858000"/>
              <a:gd name="connsiteX270" fmla="*/ 6038706 w 7467600"/>
              <a:gd name="connsiteY270" fmla="*/ 4763847 h 6858000"/>
              <a:gd name="connsiteX271" fmla="*/ 6037784 w 7467600"/>
              <a:gd name="connsiteY271" fmla="*/ 4764270 h 6858000"/>
              <a:gd name="connsiteX272" fmla="*/ 6038839 w 7467600"/>
              <a:gd name="connsiteY272" fmla="*/ 4764474 h 6858000"/>
              <a:gd name="connsiteX273" fmla="*/ 6040338 w 7467600"/>
              <a:gd name="connsiteY273" fmla="*/ 4771418 h 6858000"/>
              <a:gd name="connsiteX274" fmla="*/ 6024488 w 7467600"/>
              <a:gd name="connsiteY274" fmla="*/ 4809903 h 6858000"/>
              <a:gd name="connsiteX275" fmla="*/ 5599771 w 7467600"/>
              <a:gd name="connsiteY275" fmla="*/ 5509652 h 6858000"/>
              <a:gd name="connsiteX276" fmla="*/ 5548843 w 7467600"/>
              <a:gd name="connsiteY276" fmla="*/ 5563845 h 6858000"/>
              <a:gd name="connsiteX277" fmla="*/ 5940952 w 7467600"/>
              <a:gd name="connsiteY277" fmla="*/ 6250028 h 6858000"/>
              <a:gd name="connsiteX278" fmla="*/ 6043441 w 7467600"/>
              <a:gd name="connsiteY278" fmla="*/ 6665847 h 6858000"/>
              <a:gd name="connsiteX279" fmla="*/ 6093432 w 7467600"/>
              <a:gd name="connsiteY279" fmla="*/ 6858000 h 6858000"/>
              <a:gd name="connsiteX280" fmla="*/ 6034344 w 7467600"/>
              <a:gd name="connsiteY280" fmla="*/ 6858000 h 6858000"/>
              <a:gd name="connsiteX281" fmla="*/ 6026679 w 7467600"/>
              <a:gd name="connsiteY281" fmla="*/ 6836959 h 6858000"/>
              <a:gd name="connsiteX282" fmla="*/ 5800441 w 7467600"/>
              <a:gd name="connsiteY282" fmla="*/ 6335286 h 6858000"/>
              <a:gd name="connsiteX283" fmla="*/ 5526562 w 7467600"/>
              <a:gd name="connsiteY283" fmla="*/ 5705388 h 6858000"/>
              <a:gd name="connsiteX284" fmla="*/ 5519640 w 7467600"/>
              <a:gd name="connsiteY284" fmla="*/ 5683774 h 6858000"/>
              <a:gd name="connsiteX285" fmla="*/ 5844559 w 7467600"/>
              <a:gd name="connsiteY285" fmla="*/ 6553349 h 6858000"/>
              <a:gd name="connsiteX286" fmla="*/ 5975994 w 7467600"/>
              <a:gd name="connsiteY286" fmla="*/ 6858000 h 6858000"/>
              <a:gd name="connsiteX287" fmla="*/ 5898547 w 7467600"/>
              <a:gd name="connsiteY287" fmla="*/ 6858000 h 6858000"/>
              <a:gd name="connsiteX288" fmla="*/ 5682041 w 7467600"/>
              <a:gd name="connsiteY288" fmla="*/ 6355860 h 6858000"/>
              <a:gd name="connsiteX289" fmla="*/ 5461758 w 7467600"/>
              <a:gd name="connsiteY289" fmla="*/ 5820220 h 6858000"/>
              <a:gd name="connsiteX290" fmla="*/ 5237282 w 7467600"/>
              <a:gd name="connsiteY290" fmla="*/ 6579086 h 6858000"/>
              <a:gd name="connsiteX291" fmla="*/ 5115009 w 7467600"/>
              <a:gd name="connsiteY291" fmla="*/ 6858000 h 6858000"/>
              <a:gd name="connsiteX292" fmla="*/ 5028074 w 7467600"/>
              <a:gd name="connsiteY292" fmla="*/ 6858000 h 6858000"/>
              <a:gd name="connsiteX293" fmla="*/ 5079508 w 7467600"/>
              <a:gd name="connsiteY293" fmla="*/ 6749074 h 6858000"/>
              <a:gd name="connsiteX294" fmla="*/ 5371846 w 7467600"/>
              <a:gd name="connsiteY294" fmla="*/ 5924413 h 6858000"/>
              <a:gd name="connsiteX295" fmla="*/ 5270512 w 7467600"/>
              <a:gd name="connsiteY295" fmla="*/ 6138975 h 6858000"/>
              <a:gd name="connsiteX296" fmla="*/ 5062409 w 7467600"/>
              <a:gd name="connsiteY296" fmla="*/ 6653544 h 6858000"/>
              <a:gd name="connsiteX297" fmla="*/ 5036628 w 7467600"/>
              <a:gd name="connsiteY297" fmla="*/ 6754247 h 6858000"/>
              <a:gd name="connsiteX298" fmla="*/ 5009112 w 7467600"/>
              <a:gd name="connsiteY298" fmla="*/ 6858000 h 6858000"/>
              <a:gd name="connsiteX299" fmla="*/ 4976679 w 7467600"/>
              <a:gd name="connsiteY299" fmla="*/ 6858000 h 6858000"/>
              <a:gd name="connsiteX300" fmla="*/ 5006537 w 7467600"/>
              <a:gd name="connsiteY300" fmla="*/ 6747068 h 6858000"/>
              <a:gd name="connsiteX301" fmla="*/ 5032723 w 7467600"/>
              <a:gd name="connsiteY301" fmla="*/ 6644957 h 6858000"/>
              <a:gd name="connsiteX302" fmla="*/ 5242949 w 7467600"/>
              <a:gd name="connsiteY302" fmla="*/ 6125175 h 6858000"/>
              <a:gd name="connsiteX303" fmla="*/ 5286321 w 7467600"/>
              <a:gd name="connsiteY303" fmla="*/ 6033555 h 6858000"/>
              <a:gd name="connsiteX304" fmla="*/ 5008210 w 7467600"/>
              <a:gd name="connsiteY304" fmla="*/ 6649194 h 6858000"/>
              <a:gd name="connsiteX305" fmla="*/ 4986321 w 7467600"/>
              <a:gd name="connsiteY305" fmla="*/ 6765687 h 6858000"/>
              <a:gd name="connsiteX306" fmla="*/ 4973474 w 7467600"/>
              <a:gd name="connsiteY306" fmla="*/ 6858000 h 6858000"/>
              <a:gd name="connsiteX307" fmla="*/ 4907178 w 7467600"/>
              <a:gd name="connsiteY307" fmla="*/ 6858000 h 6858000"/>
              <a:gd name="connsiteX308" fmla="*/ 4910810 w 7467600"/>
              <a:gd name="connsiteY308" fmla="*/ 6829660 h 6858000"/>
              <a:gd name="connsiteX309" fmla="*/ 4987461 w 7467600"/>
              <a:gd name="connsiteY309" fmla="*/ 6432994 h 6858000"/>
              <a:gd name="connsiteX310" fmla="*/ 5179262 w 7467600"/>
              <a:gd name="connsiteY310" fmla="*/ 6035044 h 6858000"/>
              <a:gd name="connsiteX311" fmla="*/ 4689678 w 7467600"/>
              <a:gd name="connsiteY311" fmla="*/ 6440241 h 6858000"/>
              <a:gd name="connsiteX312" fmla="*/ 4477543 w 7467600"/>
              <a:gd name="connsiteY312" fmla="*/ 6674836 h 6858000"/>
              <a:gd name="connsiteX313" fmla="*/ 4329957 w 7467600"/>
              <a:gd name="connsiteY313" fmla="*/ 6858000 h 6858000"/>
              <a:gd name="connsiteX314" fmla="*/ 4218595 w 7467600"/>
              <a:gd name="connsiteY314" fmla="*/ 6858000 h 6858000"/>
              <a:gd name="connsiteX315" fmla="*/ 4368888 w 7467600"/>
              <a:gd name="connsiteY315" fmla="*/ 6668412 h 6858000"/>
              <a:gd name="connsiteX316" fmla="*/ 4563091 w 7467600"/>
              <a:gd name="connsiteY316" fmla="*/ 6442508 h 6858000"/>
              <a:gd name="connsiteX317" fmla="*/ 5387324 w 7467600"/>
              <a:gd name="connsiteY317" fmla="*/ 5705830 h 6858000"/>
              <a:gd name="connsiteX318" fmla="*/ 5073620 w 7467600"/>
              <a:gd name="connsiteY318" fmla="*/ 5955437 h 6858000"/>
              <a:gd name="connsiteX319" fmla="*/ 4689789 w 7467600"/>
              <a:gd name="connsiteY319" fmla="*/ 6268382 h 6858000"/>
              <a:gd name="connsiteX320" fmla="*/ 4418722 w 7467600"/>
              <a:gd name="connsiteY320" fmla="*/ 6570886 h 6858000"/>
              <a:gd name="connsiteX321" fmla="*/ 4214944 w 7467600"/>
              <a:gd name="connsiteY321" fmla="*/ 6858000 h 6858000"/>
              <a:gd name="connsiteX322" fmla="*/ 4177898 w 7467600"/>
              <a:gd name="connsiteY322" fmla="*/ 6858000 h 6858000"/>
              <a:gd name="connsiteX323" fmla="*/ 4391597 w 7467600"/>
              <a:gd name="connsiteY323" fmla="*/ 6556370 h 6858000"/>
              <a:gd name="connsiteX324" fmla="*/ 4668889 w 7467600"/>
              <a:gd name="connsiteY324" fmla="*/ 6246399 h 6858000"/>
              <a:gd name="connsiteX325" fmla="*/ 5055427 w 7467600"/>
              <a:gd name="connsiteY325" fmla="*/ 5931476 h 6858000"/>
              <a:gd name="connsiteX326" fmla="*/ 5371814 w 7467600"/>
              <a:gd name="connsiteY326" fmla="*/ 5678975 h 6858000"/>
              <a:gd name="connsiteX327" fmla="*/ 4987918 w 7467600"/>
              <a:gd name="connsiteY327" fmla="*/ 5838701 h 6858000"/>
              <a:gd name="connsiteX328" fmla="*/ 4317146 w 7467600"/>
              <a:gd name="connsiteY328" fmla="*/ 6587716 h 6858000"/>
              <a:gd name="connsiteX329" fmla="*/ 4171627 w 7467600"/>
              <a:gd name="connsiteY329" fmla="*/ 6858000 h 6858000"/>
              <a:gd name="connsiteX330" fmla="*/ 4081585 w 7467600"/>
              <a:gd name="connsiteY330" fmla="*/ 6858000 h 6858000"/>
              <a:gd name="connsiteX331" fmla="*/ 4238603 w 7467600"/>
              <a:gd name="connsiteY331" fmla="*/ 6559341 h 6858000"/>
              <a:gd name="connsiteX332" fmla="*/ 4778333 w 7467600"/>
              <a:gd name="connsiteY332" fmla="*/ 5873626 h 6858000"/>
              <a:gd name="connsiteX333" fmla="*/ 5414185 w 7467600"/>
              <a:gd name="connsiteY333" fmla="*/ 5573882 h 6858000"/>
              <a:gd name="connsiteX334" fmla="*/ 5959648 w 7467600"/>
              <a:gd name="connsiteY334" fmla="*/ 4760797 h 6858000"/>
              <a:gd name="connsiteX335" fmla="*/ 5355019 w 7467600"/>
              <a:gd name="connsiteY335" fmla="*/ 4734672 h 6858000"/>
              <a:gd name="connsiteX336" fmla="*/ 5083565 w 7467600"/>
              <a:gd name="connsiteY336" fmla="*/ 5179121 h 6858000"/>
              <a:gd name="connsiteX337" fmla="*/ 4713577 w 7467600"/>
              <a:gd name="connsiteY337" fmla="*/ 5616803 h 6858000"/>
              <a:gd name="connsiteX338" fmla="*/ 3989559 w 7467600"/>
              <a:gd name="connsiteY338" fmla="*/ 6145945 h 6858000"/>
              <a:gd name="connsiteX339" fmla="*/ 3939824 w 7467600"/>
              <a:gd name="connsiteY339" fmla="*/ 6066900 h 6858000"/>
              <a:gd name="connsiteX340" fmla="*/ 4584537 w 7467600"/>
              <a:gd name="connsiteY340" fmla="*/ 5324826 h 6858000"/>
              <a:gd name="connsiteX341" fmla="*/ 5037105 w 7467600"/>
              <a:gd name="connsiteY341" fmla="*/ 5088765 h 6858000"/>
              <a:gd name="connsiteX342" fmla="*/ 5039930 w 7467600"/>
              <a:gd name="connsiteY342" fmla="*/ 5089585 h 6858000"/>
              <a:gd name="connsiteX343" fmla="*/ 5263764 w 7467600"/>
              <a:gd name="connsiteY343" fmla="*/ 4735525 h 6858000"/>
              <a:gd name="connsiteX344" fmla="*/ 4086300 w 7467600"/>
              <a:gd name="connsiteY344" fmla="*/ 4884599 h 6858000"/>
              <a:gd name="connsiteX345" fmla="*/ 4085485 w 7467600"/>
              <a:gd name="connsiteY345" fmla="*/ 4899070 h 6858000"/>
              <a:gd name="connsiteX346" fmla="*/ 3871915 w 7467600"/>
              <a:gd name="connsiteY346" fmla="*/ 5253645 h 6858000"/>
              <a:gd name="connsiteX347" fmla="*/ 3799374 w 7467600"/>
              <a:gd name="connsiteY347" fmla="*/ 5466127 h 6858000"/>
              <a:gd name="connsiteX348" fmla="*/ 3498850 w 7467600"/>
              <a:gd name="connsiteY348" fmla="*/ 6661888 h 6858000"/>
              <a:gd name="connsiteX349" fmla="*/ 3399216 w 7467600"/>
              <a:gd name="connsiteY349" fmla="*/ 6858000 h 6858000"/>
              <a:gd name="connsiteX350" fmla="*/ 3303688 w 7467600"/>
              <a:gd name="connsiteY350" fmla="*/ 6858000 h 6858000"/>
              <a:gd name="connsiteX351" fmla="*/ 3391774 w 7467600"/>
              <a:gd name="connsiteY351" fmla="*/ 6697181 h 6858000"/>
              <a:gd name="connsiteX352" fmla="*/ 3735540 w 7467600"/>
              <a:gd name="connsiteY352" fmla="*/ 5546923 h 6858000"/>
              <a:gd name="connsiteX353" fmla="*/ 3729438 w 7467600"/>
              <a:gd name="connsiteY353" fmla="*/ 5569058 h 6858000"/>
              <a:gd name="connsiteX354" fmla="*/ 3707782 w 7467600"/>
              <a:gd name="connsiteY354" fmla="*/ 5644908 h 6858000"/>
              <a:gd name="connsiteX355" fmla="*/ 3583827 w 7467600"/>
              <a:gd name="connsiteY355" fmla="*/ 6039215 h 6858000"/>
              <a:gd name="connsiteX356" fmla="*/ 3547861 w 7467600"/>
              <a:gd name="connsiteY356" fmla="*/ 6129609 h 6858000"/>
              <a:gd name="connsiteX357" fmla="*/ 3490905 w 7467600"/>
              <a:gd name="connsiteY357" fmla="*/ 6277660 h 6858000"/>
              <a:gd name="connsiteX358" fmla="*/ 3455859 w 7467600"/>
              <a:gd name="connsiteY358" fmla="*/ 6391301 h 6858000"/>
              <a:gd name="connsiteX359" fmla="*/ 3429112 w 7467600"/>
              <a:gd name="connsiteY359" fmla="*/ 6479469 h 6858000"/>
              <a:gd name="connsiteX360" fmla="*/ 3304862 w 7467600"/>
              <a:gd name="connsiteY360" fmla="*/ 6796476 h 6858000"/>
              <a:gd name="connsiteX361" fmla="*/ 3276071 w 7467600"/>
              <a:gd name="connsiteY361" fmla="*/ 6858000 h 6858000"/>
              <a:gd name="connsiteX362" fmla="*/ 3240805 w 7467600"/>
              <a:gd name="connsiteY362" fmla="*/ 6858000 h 6858000"/>
              <a:gd name="connsiteX363" fmla="*/ 3275917 w 7467600"/>
              <a:gd name="connsiteY363" fmla="*/ 6783192 h 6858000"/>
              <a:gd name="connsiteX364" fmla="*/ 3399358 w 7467600"/>
              <a:gd name="connsiteY364" fmla="*/ 6469011 h 6858000"/>
              <a:gd name="connsiteX365" fmla="*/ 3425650 w 7467600"/>
              <a:gd name="connsiteY365" fmla="*/ 6381333 h 6858000"/>
              <a:gd name="connsiteX366" fmla="*/ 3460661 w 7467600"/>
              <a:gd name="connsiteY366" fmla="*/ 6266763 h 6858000"/>
              <a:gd name="connsiteX367" fmla="*/ 3518021 w 7467600"/>
              <a:gd name="connsiteY367" fmla="*/ 6117298 h 6858000"/>
              <a:gd name="connsiteX368" fmla="*/ 3554035 w 7467600"/>
              <a:gd name="connsiteY368" fmla="*/ 6027832 h 6858000"/>
              <a:gd name="connsiteX369" fmla="*/ 3677174 w 7467600"/>
              <a:gd name="connsiteY369" fmla="*/ 5636351 h 6858000"/>
              <a:gd name="connsiteX370" fmla="*/ 3698819 w 7467600"/>
              <a:gd name="connsiteY370" fmla="*/ 5560503 h 6858000"/>
              <a:gd name="connsiteX371" fmla="*/ 3702094 w 7467600"/>
              <a:gd name="connsiteY371" fmla="*/ 5549194 h 6858000"/>
              <a:gd name="connsiteX372" fmla="*/ 3398355 w 7467600"/>
              <a:gd name="connsiteY372" fmla="*/ 6094603 h 6858000"/>
              <a:gd name="connsiteX373" fmla="*/ 3193941 w 7467600"/>
              <a:gd name="connsiteY373" fmla="*/ 6798775 h 6858000"/>
              <a:gd name="connsiteX374" fmla="*/ 3184140 w 7467600"/>
              <a:gd name="connsiteY374" fmla="*/ 6858000 h 6858000"/>
              <a:gd name="connsiteX375" fmla="*/ 3099978 w 7467600"/>
              <a:gd name="connsiteY375" fmla="*/ 6858000 h 6858000"/>
              <a:gd name="connsiteX376" fmla="*/ 3101556 w 7467600"/>
              <a:gd name="connsiteY376" fmla="*/ 6843337 h 6858000"/>
              <a:gd name="connsiteX377" fmla="*/ 3370162 w 7467600"/>
              <a:gd name="connsiteY377" fmla="*/ 5785550 h 6858000"/>
              <a:gd name="connsiteX378" fmla="*/ 3746477 w 7467600"/>
              <a:gd name="connsiteY378" fmla="*/ 5377889 h 6858000"/>
              <a:gd name="connsiteX379" fmla="*/ 3863399 w 7467600"/>
              <a:gd name="connsiteY379" fmla="*/ 5087257 h 6858000"/>
              <a:gd name="connsiteX380" fmla="*/ 3968712 w 7467600"/>
              <a:gd name="connsiteY380" fmla="*/ 4913989 h 6858000"/>
              <a:gd name="connsiteX381" fmla="*/ 2792390 w 7467600"/>
              <a:gd name="connsiteY381" fmla="*/ 5382974 h 6858000"/>
              <a:gd name="connsiteX382" fmla="*/ 2714982 w 7467600"/>
              <a:gd name="connsiteY382" fmla="*/ 5427051 h 6858000"/>
              <a:gd name="connsiteX383" fmla="*/ 2813361 w 7467600"/>
              <a:gd name="connsiteY383" fmla="*/ 6023912 h 6858000"/>
              <a:gd name="connsiteX384" fmla="*/ 2688430 w 7467600"/>
              <a:gd name="connsiteY384" fmla="*/ 6801564 h 6858000"/>
              <a:gd name="connsiteX385" fmla="*/ 2629626 w 7467600"/>
              <a:gd name="connsiteY385" fmla="*/ 6763394 h 6858000"/>
              <a:gd name="connsiteX386" fmla="*/ 2565328 w 7467600"/>
              <a:gd name="connsiteY386" fmla="*/ 5516399 h 6858000"/>
              <a:gd name="connsiteX387" fmla="*/ 1922999 w 7467600"/>
              <a:gd name="connsiteY387" fmla="*/ 5980343 h 6858000"/>
              <a:gd name="connsiteX388" fmla="*/ 1950261 w 7467600"/>
              <a:gd name="connsiteY388" fmla="*/ 6405858 h 6858000"/>
              <a:gd name="connsiteX389" fmla="*/ 2365554 w 7467600"/>
              <a:gd name="connsiteY389" fmla="*/ 6759107 h 6858000"/>
              <a:gd name="connsiteX390" fmla="*/ 2424142 w 7467600"/>
              <a:gd name="connsiteY390" fmla="*/ 6858000 h 6858000"/>
              <a:gd name="connsiteX391" fmla="*/ 2395994 w 7467600"/>
              <a:gd name="connsiteY391" fmla="*/ 6858000 h 6858000"/>
              <a:gd name="connsiteX392" fmla="*/ 2392863 w 7467600"/>
              <a:gd name="connsiteY392" fmla="*/ 6852964 h 6858000"/>
              <a:gd name="connsiteX393" fmla="*/ 2017589 w 7467600"/>
              <a:gd name="connsiteY393" fmla="*/ 6493982 h 6858000"/>
              <a:gd name="connsiteX394" fmla="*/ 2147336 w 7467600"/>
              <a:gd name="connsiteY394" fmla="*/ 6594052 h 6858000"/>
              <a:gd name="connsiteX395" fmla="*/ 2207047 w 7467600"/>
              <a:gd name="connsiteY395" fmla="*/ 6654540 h 6858000"/>
              <a:gd name="connsiteX396" fmla="*/ 2299106 w 7467600"/>
              <a:gd name="connsiteY396" fmla="*/ 6778931 h 6858000"/>
              <a:gd name="connsiteX397" fmla="*/ 2314430 w 7467600"/>
              <a:gd name="connsiteY397" fmla="*/ 6801144 h 6858000"/>
              <a:gd name="connsiteX398" fmla="*/ 2352406 w 7467600"/>
              <a:gd name="connsiteY398" fmla="*/ 6858000 h 6858000"/>
              <a:gd name="connsiteX399" fmla="*/ 2314492 w 7467600"/>
              <a:gd name="connsiteY399" fmla="*/ 6858000 h 6858000"/>
              <a:gd name="connsiteX400" fmla="*/ 2288095 w 7467600"/>
              <a:gd name="connsiteY400" fmla="*/ 6818030 h 6858000"/>
              <a:gd name="connsiteX401" fmla="*/ 2272768 w 7467600"/>
              <a:gd name="connsiteY401" fmla="*/ 6795822 h 6858000"/>
              <a:gd name="connsiteX402" fmla="*/ 2182715 w 7467600"/>
              <a:gd name="connsiteY402" fmla="*/ 6675071 h 6858000"/>
              <a:gd name="connsiteX403" fmla="*/ 2032061 w 7467600"/>
              <a:gd name="connsiteY403" fmla="*/ 6541380 h 6858000"/>
              <a:gd name="connsiteX404" fmla="*/ 2257220 w 7467600"/>
              <a:gd name="connsiteY404" fmla="*/ 6826257 h 6858000"/>
              <a:gd name="connsiteX405" fmla="*/ 2281324 w 7467600"/>
              <a:gd name="connsiteY405" fmla="*/ 6858000 h 6858000"/>
              <a:gd name="connsiteX406" fmla="*/ 2242860 w 7467600"/>
              <a:gd name="connsiteY406" fmla="*/ 6858000 h 6858000"/>
              <a:gd name="connsiteX407" fmla="*/ 2232818 w 7467600"/>
              <a:gd name="connsiteY407" fmla="*/ 6844926 h 6858000"/>
              <a:gd name="connsiteX408" fmla="*/ 1990172 w 7467600"/>
              <a:gd name="connsiteY408" fmla="*/ 6542121 h 6858000"/>
              <a:gd name="connsiteX409" fmla="*/ 2124090 w 7467600"/>
              <a:gd name="connsiteY409" fmla="*/ 6761017 h 6858000"/>
              <a:gd name="connsiteX410" fmla="*/ 2200380 w 7467600"/>
              <a:gd name="connsiteY410" fmla="*/ 6858000 h 6858000"/>
              <a:gd name="connsiteX411" fmla="*/ 2147507 w 7467600"/>
              <a:gd name="connsiteY411" fmla="*/ 6858000 h 6858000"/>
              <a:gd name="connsiteX412" fmla="*/ 2070668 w 7467600"/>
              <a:gd name="connsiteY412" fmla="*/ 6761520 h 6858000"/>
              <a:gd name="connsiteX413" fmla="*/ 1975142 w 7467600"/>
              <a:gd name="connsiteY413" fmla="*/ 6585570 h 6858000"/>
              <a:gd name="connsiteX414" fmla="*/ 2050035 w 7467600"/>
              <a:gd name="connsiteY414" fmla="*/ 6813345 h 6858000"/>
              <a:gd name="connsiteX415" fmla="*/ 2063025 w 7467600"/>
              <a:gd name="connsiteY415" fmla="*/ 6858000 h 6858000"/>
              <a:gd name="connsiteX416" fmla="*/ 2021675 w 7467600"/>
              <a:gd name="connsiteY416" fmla="*/ 6858000 h 6858000"/>
              <a:gd name="connsiteX417" fmla="*/ 2019308 w 7467600"/>
              <a:gd name="connsiteY417" fmla="*/ 6847118 h 6858000"/>
              <a:gd name="connsiteX418" fmla="*/ 1938835 w 7467600"/>
              <a:gd name="connsiteY418" fmla="*/ 6551160 h 6858000"/>
              <a:gd name="connsiteX419" fmla="*/ 1953230 w 7467600"/>
              <a:gd name="connsiteY419" fmla="*/ 6759699 h 6858000"/>
              <a:gd name="connsiteX420" fmla="*/ 1956763 w 7467600"/>
              <a:gd name="connsiteY420" fmla="*/ 6778191 h 6858000"/>
              <a:gd name="connsiteX421" fmla="*/ 1967925 w 7467600"/>
              <a:gd name="connsiteY421" fmla="*/ 6858000 h 6858000"/>
              <a:gd name="connsiteX422" fmla="*/ 1936622 w 7467600"/>
              <a:gd name="connsiteY422" fmla="*/ 6858000 h 6858000"/>
              <a:gd name="connsiteX423" fmla="*/ 1926261 w 7467600"/>
              <a:gd name="connsiteY423" fmla="*/ 6784064 h 6858000"/>
              <a:gd name="connsiteX424" fmla="*/ 1922724 w 7467600"/>
              <a:gd name="connsiteY424" fmla="*/ 6765577 h 6858000"/>
              <a:gd name="connsiteX425" fmla="*/ 1904650 w 7467600"/>
              <a:gd name="connsiteY425" fmla="*/ 6639616 h 6858000"/>
              <a:gd name="connsiteX426" fmla="*/ 1885273 w 7467600"/>
              <a:gd name="connsiteY426" fmla="*/ 6858000 h 6858000"/>
              <a:gd name="connsiteX427" fmla="*/ 1854363 w 7467600"/>
              <a:gd name="connsiteY427" fmla="*/ 6858000 h 6858000"/>
              <a:gd name="connsiteX428" fmla="*/ 1880391 w 7467600"/>
              <a:gd name="connsiteY428" fmla="*/ 6603796 h 6858000"/>
              <a:gd name="connsiteX429" fmla="*/ 1818273 w 7467600"/>
              <a:gd name="connsiteY429" fmla="*/ 6715729 h 6858000"/>
              <a:gd name="connsiteX430" fmla="*/ 1794691 w 7467600"/>
              <a:gd name="connsiteY430" fmla="*/ 6843239 h 6858000"/>
              <a:gd name="connsiteX431" fmla="*/ 1794914 w 7467600"/>
              <a:gd name="connsiteY431" fmla="*/ 6858000 h 6858000"/>
              <a:gd name="connsiteX432" fmla="*/ 1746128 w 7467600"/>
              <a:gd name="connsiteY432" fmla="*/ 6858000 h 6858000"/>
              <a:gd name="connsiteX433" fmla="*/ 1753934 w 7467600"/>
              <a:gd name="connsiteY433" fmla="*/ 6724796 h 6858000"/>
              <a:gd name="connsiteX434" fmla="*/ 1792053 w 7467600"/>
              <a:gd name="connsiteY434" fmla="*/ 6572396 h 6858000"/>
              <a:gd name="connsiteX435" fmla="*/ 1862248 w 7467600"/>
              <a:gd name="connsiteY435" fmla="*/ 6266397 h 6858000"/>
              <a:gd name="connsiteX436" fmla="*/ 1862250 w 7467600"/>
              <a:gd name="connsiteY436" fmla="*/ 6033531 h 6858000"/>
              <a:gd name="connsiteX437" fmla="*/ 1211999 w 7467600"/>
              <a:gd name="connsiteY437" fmla="*/ 6683610 h 6858000"/>
              <a:gd name="connsiteX438" fmla="*/ 1213266 w 7467600"/>
              <a:gd name="connsiteY438" fmla="*/ 6691947 h 6858000"/>
              <a:gd name="connsiteX439" fmla="*/ 1203370 w 7467600"/>
              <a:gd name="connsiteY439" fmla="*/ 6850676 h 6858000"/>
              <a:gd name="connsiteX440" fmla="*/ 1203671 w 7467600"/>
              <a:gd name="connsiteY440" fmla="*/ 6858000 h 6858000"/>
              <a:gd name="connsiteX441" fmla="*/ 1143180 w 7467600"/>
              <a:gd name="connsiteY441" fmla="*/ 6858000 h 6858000"/>
              <a:gd name="connsiteX442" fmla="*/ 1142176 w 7467600"/>
              <a:gd name="connsiteY442" fmla="*/ 6766045 h 6858000"/>
              <a:gd name="connsiteX443" fmla="*/ 1067484 w 7467600"/>
              <a:gd name="connsiteY443" fmla="*/ 6858000 h 6858000"/>
              <a:gd name="connsiteX444" fmla="*/ 953928 w 7467600"/>
              <a:gd name="connsiteY444" fmla="*/ 6858000 h 6858000"/>
              <a:gd name="connsiteX445" fmla="*/ 959715 w 7467600"/>
              <a:gd name="connsiteY445" fmla="*/ 6850185 h 6858000"/>
              <a:gd name="connsiteX446" fmla="*/ 1483788 w 7467600"/>
              <a:gd name="connsiteY446" fmla="*/ 6259174 h 6858000"/>
              <a:gd name="connsiteX447" fmla="*/ 1100671 w 7467600"/>
              <a:gd name="connsiteY447" fmla="*/ 6252137 h 6858000"/>
              <a:gd name="connsiteX448" fmla="*/ 1090144 w 7467600"/>
              <a:gd name="connsiteY448" fmla="*/ 6256748 h 6858000"/>
              <a:gd name="connsiteX449" fmla="*/ 1095872 w 7467600"/>
              <a:gd name="connsiteY449" fmla="*/ 6271892 h 6858000"/>
              <a:gd name="connsiteX450" fmla="*/ 262785 w 7467600"/>
              <a:gd name="connsiteY450" fmla="*/ 6845450 h 6858000"/>
              <a:gd name="connsiteX451" fmla="*/ 209968 w 7467600"/>
              <a:gd name="connsiteY451" fmla="*/ 6770713 h 6858000"/>
              <a:gd name="connsiteX452" fmla="*/ 873460 w 7467600"/>
              <a:gd name="connsiteY452" fmla="*/ 6253768 h 6858000"/>
              <a:gd name="connsiteX453" fmla="*/ 192686 w 7467600"/>
              <a:gd name="connsiteY453" fmla="*/ 5849257 h 6858000"/>
              <a:gd name="connsiteX454" fmla="*/ 4696 w 7467600"/>
              <a:gd name="connsiteY454" fmla="*/ 5697668 h 6858000"/>
              <a:gd name="connsiteX455" fmla="*/ 0 w 7467600"/>
              <a:gd name="connsiteY455" fmla="*/ 5689984 h 6858000"/>
              <a:gd name="connsiteX456" fmla="*/ 0 w 7467600"/>
              <a:gd name="connsiteY456" fmla="*/ 5513472 h 6858000"/>
              <a:gd name="connsiteX457" fmla="*/ 174101 w 7467600"/>
              <a:gd name="connsiteY457" fmla="*/ 5620277 h 6858000"/>
              <a:gd name="connsiteX458" fmla="*/ 891800 w 7467600"/>
              <a:gd name="connsiteY458" fmla="*/ 6036935 h 6858000"/>
              <a:gd name="connsiteX459" fmla="*/ 1072219 w 7467600"/>
              <a:gd name="connsiteY459" fmla="*/ 6169443 h 6858000"/>
              <a:gd name="connsiteX460" fmla="*/ 1074117 w 7467600"/>
              <a:gd name="connsiteY460" fmla="*/ 6170301 h 6858000"/>
              <a:gd name="connsiteX461" fmla="*/ 1083114 w 7467600"/>
              <a:gd name="connsiteY461" fmla="*/ 6174131 h 6858000"/>
              <a:gd name="connsiteX462" fmla="*/ 1543010 w 7467600"/>
              <a:gd name="connsiteY462" fmla="*/ 6191140 h 6858000"/>
              <a:gd name="connsiteX463" fmla="*/ 1551080 w 7467600"/>
              <a:gd name="connsiteY463" fmla="*/ 6195006 h 6858000"/>
              <a:gd name="connsiteX464" fmla="*/ 2345443 w 7467600"/>
              <a:gd name="connsiteY464" fmla="*/ 5549882 h 6858000"/>
              <a:gd name="connsiteX465" fmla="*/ 1721499 w 7467600"/>
              <a:gd name="connsiteY465" fmla="*/ 5599969 h 6858000"/>
              <a:gd name="connsiteX466" fmla="*/ 767716 w 7467600"/>
              <a:gd name="connsiteY466" fmla="*/ 5472768 h 6858000"/>
              <a:gd name="connsiteX467" fmla="*/ 722147 w 7467600"/>
              <a:gd name="connsiteY467" fmla="*/ 5393091 h 6858000"/>
              <a:gd name="connsiteX468" fmla="*/ 1485552 w 7467600"/>
              <a:gd name="connsiteY468" fmla="*/ 5313202 h 6858000"/>
              <a:gd name="connsiteX469" fmla="*/ 2143004 w 7467600"/>
              <a:gd name="connsiteY469" fmla="*/ 5402420 h 6858000"/>
              <a:gd name="connsiteX470" fmla="*/ 1933391 w 7467600"/>
              <a:gd name="connsiteY470" fmla="*/ 5156971 h 6858000"/>
              <a:gd name="connsiteX471" fmla="*/ 1827118 w 7467600"/>
              <a:gd name="connsiteY471" fmla="*/ 4968410 h 6858000"/>
              <a:gd name="connsiteX472" fmla="*/ 1837349 w 7467600"/>
              <a:gd name="connsiteY472" fmla="*/ 4956357 h 6858000"/>
              <a:gd name="connsiteX473" fmla="*/ 2162835 w 7467600"/>
              <a:gd name="connsiteY473" fmla="*/ 5187853 h 6858000"/>
              <a:gd name="connsiteX474" fmla="*/ 2257167 w 7467600"/>
              <a:gd name="connsiteY474" fmla="*/ 5462123 h 6858000"/>
              <a:gd name="connsiteX475" fmla="*/ 2261598 w 7467600"/>
              <a:gd name="connsiteY475" fmla="*/ 5467998 h 6858000"/>
              <a:gd name="connsiteX476" fmla="*/ 2437177 w 7467600"/>
              <a:gd name="connsiteY476" fmla="*/ 5479608 h 6858000"/>
              <a:gd name="connsiteX477" fmla="*/ 2445247 w 7467600"/>
              <a:gd name="connsiteY477" fmla="*/ 5483476 h 6858000"/>
              <a:gd name="connsiteX478" fmla="*/ 2743626 w 7467600"/>
              <a:gd name="connsiteY478" fmla="*/ 5304819 h 6858000"/>
              <a:gd name="connsiteX479" fmla="*/ 3048102 w 7467600"/>
              <a:gd name="connsiteY479" fmla="*/ 5150595 h 6858000"/>
              <a:gd name="connsiteX480" fmla="*/ 1799414 w 7467600"/>
              <a:gd name="connsiteY480" fmla="*/ 4694732 h 6858000"/>
              <a:gd name="connsiteX481" fmla="*/ 1771735 w 7467600"/>
              <a:gd name="connsiteY481" fmla="*/ 4619929 h 6858000"/>
              <a:gd name="connsiteX482" fmla="*/ 3104273 w 7467600"/>
              <a:gd name="connsiteY482" fmla="*/ 5076159 h 6858000"/>
              <a:gd name="connsiteX483" fmla="*/ 3113245 w 7467600"/>
              <a:gd name="connsiteY483" fmla="*/ 5090705 h 6858000"/>
              <a:gd name="connsiteX484" fmla="*/ 3126294 w 7467600"/>
              <a:gd name="connsiteY484" fmla="*/ 5114400 h 6858000"/>
              <a:gd name="connsiteX485" fmla="*/ 3937433 w 7467600"/>
              <a:gd name="connsiteY485" fmla="*/ 4830473 h 6858000"/>
              <a:gd name="connsiteX486" fmla="*/ 3590475 w 7467600"/>
              <a:gd name="connsiteY486" fmla="*/ 4597974 h 6858000"/>
              <a:gd name="connsiteX487" fmla="*/ 3100264 w 7467600"/>
              <a:gd name="connsiteY487" fmla="*/ 4579845 h 6858000"/>
              <a:gd name="connsiteX488" fmla="*/ 2183576 w 7467600"/>
              <a:gd name="connsiteY488" fmla="*/ 4227150 h 6858000"/>
              <a:gd name="connsiteX489" fmla="*/ 2151029 w 7467600"/>
              <a:gd name="connsiteY489" fmla="*/ 4146947 h 6858000"/>
              <a:gd name="connsiteX490" fmla="*/ 3563434 w 7467600"/>
              <a:gd name="connsiteY490" fmla="*/ 4469115 h 6858000"/>
              <a:gd name="connsiteX491" fmla="*/ 3177952 w 7467600"/>
              <a:gd name="connsiteY491" fmla="*/ 3657386 h 6858000"/>
              <a:gd name="connsiteX492" fmla="*/ 3189263 w 7467600"/>
              <a:gd name="connsiteY492" fmla="*/ 3625726 h 6858000"/>
              <a:gd name="connsiteX493" fmla="*/ 3560912 w 7467600"/>
              <a:gd name="connsiteY493" fmla="*/ 4079863 h 6858000"/>
              <a:gd name="connsiteX494" fmla="*/ 3626636 w 7467600"/>
              <a:gd name="connsiteY494" fmla="*/ 4512230 h 6858000"/>
              <a:gd name="connsiteX495" fmla="*/ 3653088 w 7467600"/>
              <a:gd name="connsiteY495" fmla="*/ 4521417 h 6858000"/>
              <a:gd name="connsiteX496" fmla="*/ 3988128 w 7467600"/>
              <a:gd name="connsiteY496" fmla="*/ 4817267 h 6858000"/>
              <a:gd name="connsiteX497" fmla="*/ 4830582 w 7467600"/>
              <a:gd name="connsiteY497" fmla="*/ 4676000 h 6858000"/>
              <a:gd name="connsiteX498" fmla="*/ 4830100 w 7467600"/>
              <a:gd name="connsiteY498" fmla="*/ 4675554 h 6858000"/>
              <a:gd name="connsiteX499" fmla="*/ 4036318 w 7467600"/>
              <a:gd name="connsiteY499" fmla="*/ 4147013 h 6858000"/>
              <a:gd name="connsiteX500" fmla="*/ 3432098 w 7467600"/>
              <a:gd name="connsiteY500" fmla="*/ 3537312 h 6858000"/>
              <a:gd name="connsiteX501" fmla="*/ 3446761 w 7467600"/>
              <a:gd name="connsiteY501" fmla="*/ 3461278 h 6858000"/>
              <a:gd name="connsiteX502" fmla="*/ 4419733 w 7467600"/>
              <a:gd name="connsiteY502" fmla="*/ 3963555 h 6858000"/>
              <a:gd name="connsiteX503" fmla="*/ 4781371 w 7467600"/>
              <a:gd name="connsiteY503" fmla="*/ 4458604 h 6858000"/>
              <a:gd name="connsiteX504" fmla="*/ 4780440 w 7467600"/>
              <a:gd name="connsiteY504" fmla="*/ 4470290 h 6858000"/>
              <a:gd name="connsiteX505" fmla="*/ 4898954 w 7467600"/>
              <a:gd name="connsiteY505" fmla="*/ 4662092 h 6858000"/>
              <a:gd name="connsiteX506" fmla="*/ 4900699 w 7467600"/>
              <a:gd name="connsiteY506" fmla="*/ 4670867 h 6858000"/>
              <a:gd name="connsiteX507" fmla="*/ 5714511 w 7467600"/>
              <a:gd name="connsiteY507" fmla="*/ 4663483 h 6858000"/>
              <a:gd name="connsiteX508" fmla="*/ 5464793 w 7467600"/>
              <a:gd name="connsiteY508" fmla="*/ 4393556 h 6858000"/>
              <a:gd name="connsiteX509" fmla="*/ 5461897 w 7467600"/>
              <a:gd name="connsiteY509" fmla="*/ 4390879 h 6858000"/>
              <a:gd name="connsiteX510" fmla="*/ 4294126 w 7467600"/>
              <a:gd name="connsiteY510" fmla="*/ 3303048 h 6858000"/>
              <a:gd name="connsiteX511" fmla="*/ 4305321 w 7467600"/>
              <a:gd name="connsiteY511" fmla="*/ 3256953 h 6858000"/>
              <a:gd name="connsiteX512" fmla="*/ 4949299 w 7467600"/>
              <a:gd name="connsiteY512" fmla="*/ 3766336 h 6858000"/>
              <a:gd name="connsiteX513" fmla="*/ 5291452 w 7467600"/>
              <a:gd name="connsiteY513" fmla="*/ 4076801 h 6858000"/>
              <a:gd name="connsiteX514" fmla="*/ 5434998 w 7467600"/>
              <a:gd name="connsiteY514" fmla="*/ 4254100 h 6858000"/>
              <a:gd name="connsiteX515" fmla="*/ 5351015 w 7467600"/>
              <a:gd name="connsiteY515" fmla="*/ 3760989 h 6858000"/>
              <a:gd name="connsiteX516" fmla="*/ 5413780 w 7467600"/>
              <a:gd name="connsiteY516" fmla="*/ 2966265 h 6858000"/>
              <a:gd name="connsiteX517" fmla="*/ 5425627 w 7467600"/>
              <a:gd name="connsiteY517" fmla="*/ 2954192 h 6858000"/>
              <a:gd name="connsiteX518" fmla="*/ 6604735 w 7467600"/>
              <a:gd name="connsiteY518" fmla="*/ 2041381 h 6858000"/>
              <a:gd name="connsiteX519" fmla="*/ 7204487 w 7467600"/>
              <a:gd name="connsiteY519" fmla="*/ 2742112 h 6858000"/>
              <a:gd name="connsiteX520" fmla="*/ 7131592 w 7467600"/>
              <a:gd name="connsiteY520" fmla="*/ 2672096 h 6858000"/>
              <a:gd name="connsiteX521" fmla="*/ 6996344 w 7467600"/>
              <a:gd name="connsiteY521" fmla="*/ 2518310 h 6858000"/>
              <a:gd name="connsiteX522" fmla="*/ 6735495 w 7467600"/>
              <a:gd name="connsiteY522" fmla="*/ 2196890 h 6858000"/>
              <a:gd name="connsiteX523" fmla="*/ 6721901 w 7467600"/>
              <a:gd name="connsiteY523" fmla="*/ 2179274 h 6858000"/>
              <a:gd name="connsiteX524" fmla="*/ 6604735 w 7467600"/>
              <a:gd name="connsiteY524" fmla="*/ 2041381 h 6858000"/>
              <a:gd name="connsiteX525" fmla="*/ 6591670 w 7467600"/>
              <a:gd name="connsiteY525" fmla="*/ 1988277 h 6858000"/>
              <a:gd name="connsiteX526" fmla="*/ 6747349 w 7467600"/>
              <a:gd name="connsiteY526" fmla="*/ 2160069 h 6858000"/>
              <a:gd name="connsiteX527" fmla="*/ 6760943 w 7467600"/>
              <a:gd name="connsiteY527" fmla="*/ 2177686 h 6858000"/>
              <a:gd name="connsiteX528" fmla="*/ 7021065 w 7467600"/>
              <a:gd name="connsiteY528" fmla="*/ 2498102 h 6858000"/>
              <a:gd name="connsiteX529" fmla="*/ 7155223 w 7467600"/>
              <a:gd name="connsiteY529" fmla="*/ 2650386 h 6858000"/>
              <a:gd name="connsiteX530" fmla="*/ 7203167 w 7467600"/>
              <a:gd name="connsiteY530" fmla="*/ 2697288 h 6858000"/>
              <a:gd name="connsiteX531" fmla="*/ 6937703 w 7467600"/>
              <a:gd name="connsiteY531" fmla="*/ 2321981 h 6858000"/>
              <a:gd name="connsiteX532" fmla="*/ 6591670 w 7467600"/>
              <a:gd name="connsiteY532" fmla="*/ 1988277 h 6858000"/>
              <a:gd name="connsiteX533" fmla="*/ 5798671 w 7467600"/>
              <a:gd name="connsiteY533" fmla="*/ 1981601 h 6858000"/>
              <a:gd name="connsiteX534" fmla="*/ 5754709 w 7467600"/>
              <a:gd name="connsiteY534" fmla="*/ 2071454 h 6858000"/>
              <a:gd name="connsiteX535" fmla="*/ 5763044 w 7467600"/>
              <a:gd name="connsiteY535" fmla="*/ 2842206 h 6858000"/>
              <a:gd name="connsiteX536" fmla="*/ 5764974 w 7467600"/>
              <a:gd name="connsiteY536" fmla="*/ 2799609 h 6858000"/>
              <a:gd name="connsiteX537" fmla="*/ 5767665 w 7467600"/>
              <a:gd name="connsiteY537" fmla="*/ 2666409 h 6858000"/>
              <a:gd name="connsiteX538" fmla="*/ 5763055 w 7467600"/>
              <a:gd name="connsiteY538" fmla="*/ 2579705 h 6858000"/>
              <a:gd name="connsiteX539" fmla="*/ 5758079 w 7467600"/>
              <a:gd name="connsiteY539" fmla="*/ 2492508 h 6858000"/>
              <a:gd name="connsiteX540" fmla="*/ 5779325 w 7467600"/>
              <a:gd name="connsiteY540" fmla="*/ 2197069 h 6858000"/>
              <a:gd name="connsiteX541" fmla="*/ 5798671 w 7467600"/>
              <a:gd name="connsiteY541" fmla="*/ 1981601 h 6858000"/>
              <a:gd name="connsiteX542" fmla="*/ 5829202 w 7467600"/>
              <a:gd name="connsiteY542" fmla="*/ 1971679 h 6858000"/>
              <a:gd name="connsiteX543" fmla="*/ 5809558 w 7467600"/>
              <a:gd name="connsiteY543" fmla="*/ 2198043 h 6858000"/>
              <a:gd name="connsiteX544" fmla="*/ 5788653 w 7467600"/>
              <a:gd name="connsiteY544" fmla="*/ 2489430 h 6858000"/>
              <a:gd name="connsiteX545" fmla="*/ 5793439 w 7467600"/>
              <a:gd name="connsiteY545" fmla="*/ 2575235 h 6858000"/>
              <a:gd name="connsiteX546" fmla="*/ 5796837 w 7467600"/>
              <a:gd name="connsiteY546" fmla="*/ 2637633 h 6858000"/>
              <a:gd name="connsiteX547" fmla="*/ 5818614 w 7467600"/>
              <a:gd name="connsiteY547" fmla="*/ 2473055 h 6858000"/>
              <a:gd name="connsiteX548" fmla="*/ 5829202 w 7467600"/>
              <a:gd name="connsiteY548" fmla="*/ 1971679 h 6858000"/>
              <a:gd name="connsiteX549" fmla="*/ 5911389 w 7467600"/>
              <a:gd name="connsiteY549" fmla="*/ 1898371 h 6858000"/>
              <a:gd name="connsiteX550" fmla="*/ 6237627 w 7467600"/>
              <a:gd name="connsiteY550" fmla="*/ 2231921 h 6858000"/>
              <a:gd name="connsiteX551" fmla="*/ 5911389 w 7467600"/>
              <a:gd name="connsiteY551" fmla="*/ 1898371 h 6858000"/>
              <a:gd name="connsiteX552" fmla="*/ 6944437 w 7467600"/>
              <a:gd name="connsiteY552" fmla="*/ 1575402 h 6858000"/>
              <a:gd name="connsiteX553" fmla="*/ 6304730 w 7467600"/>
              <a:gd name="connsiteY553" fmla="*/ 1766654 h 6858000"/>
              <a:gd name="connsiteX554" fmla="*/ 6944437 w 7467600"/>
              <a:gd name="connsiteY554" fmla="*/ 1575402 h 6858000"/>
              <a:gd name="connsiteX555" fmla="*/ 7019523 w 7467600"/>
              <a:gd name="connsiteY555" fmla="*/ 1519450 h 6858000"/>
              <a:gd name="connsiteX556" fmla="*/ 6298091 w 7467600"/>
              <a:gd name="connsiteY556" fmla="*/ 1737122 h 6858000"/>
              <a:gd name="connsiteX557" fmla="*/ 7019523 w 7467600"/>
              <a:gd name="connsiteY557" fmla="*/ 1519450 h 6858000"/>
              <a:gd name="connsiteX558" fmla="*/ 2399523 w 7467600"/>
              <a:gd name="connsiteY558" fmla="*/ 1428234 h 6858000"/>
              <a:gd name="connsiteX559" fmla="*/ 2224982 w 7467600"/>
              <a:gd name="connsiteY559" fmla="*/ 1826201 h 6858000"/>
              <a:gd name="connsiteX560" fmla="*/ 2096099 w 7467600"/>
              <a:gd name="connsiteY560" fmla="*/ 2345900 h 6858000"/>
              <a:gd name="connsiteX561" fmla="*/ 2283317 w 7467600"/>
              <a:gd name="connsiteY561" fmla="*/ 1796925 h 6858000"/>
              <a:gd name="connsiteX562" fmla="*/ 2399523 w 7467600"/>
              <a:gd name="connsiteY562" fmla="*/ 1428234 h 6858000"/>
              <a:gd name="connsiteX563" fmla="*/ 2448558 w 7467600"/>
              <a:gd name="connsiteY563" fmla="*/ 1373435 h 6858000"/>
              <a:gd name="connsiteX564" fmla="*/ 2312521 w 7467600"/>
              <a:gd name="connsiteY564" fmla="*/ 1806140 h 6858000"/>
              <a:gd name="connsiteX565" fmla="*/ 2127533 w 7467600"/>
              <a:gd name="connsiteY565" fmla="*/ 2348380 h 6858000"/>
              <a:gd name="connsiteX566" fmla="*/ 2358080 w 7467600"/>
              <a:gd name="connsiteY566" fmla="*/ 1866134 h 6858000"/>
              <a:gd name="connsiteX567" fmla="*/ 2407436 w 7467600"/>
              <a:gd name="connsiteY567" fmla="*/ 1651070 h 6858000"/>
              <a:gd name="connsiteX568" fmla="*/ 2448558 w 7467600"/>
              <a:gd name="connsiteY568" fmla="*/ 1373435 h 6858000"/>
              <a:gd name="connsiteX569" fmla="*/ 278707 w 7467600"/>
              <a:gd name="connsiteY569" fmla="*/ 1352270 h 6858000"/>
              <a:gd name="connsiteX570" fmla="*/ 321570 w 7467600"/>
              <a:gd name="connsiteY570" fmla="*/ 1861610 h 6858000"/>
              <a:gd name="connsiteX571" fmla="*/ 294281 w 7467600"/>
              <a:gd name="connsiteY571" fmla="*/ 1440658 h 6858000"/>
              <a:gd name="connsiteX572" fmla="*/ 278707 w 7467600"/>
              <a:gd name="connsiteY572" fmla="*/ 1352270 h 6858000"/>
              <a:gd name="connsiteX573" fmla="*/ 1423821 w 7467600"/>
              <a:gd name="connsiteY573" fmla="*/ 1351958 h 6858000"/>
              <a:gd name="connsiteX574" fmla="*/ 1638521 w 7467600"/>
              <a:gd name="connsiteY574" fmla="*/ 1908470 h 6858000"/>
              <a:gd name="connsiteX575" fmla="*/ 1754199 w 7467600"/>
              <a:gd name="connsiteY575" fmla="*/ 2149284 h 6858000"/>
              <a:gd name="connsiteX576" fmla="*/ 1908359 w 7467600"/>
              <a:gd name="connsiteY576" fmla="*/ 2364988 h 6858000"/>
              <a:gd name="connsiteX577" fmla="*/ 1647661 w 7467600"/>
              <a:gd name="connsiteY577" fmla="*/ 1825945 h 6858000"/>
              <a:gd name="connsiteX578" fmla="*/ 1423821 w 7467600"/>
              <a:gd name="connsiteY578" fmla="*/ 1351958 h 6858000"/>
              <a:gd name="connsiteX579" fmla="*/ 1431890 w 7467600"/>
              <a:gd name="connsiteY579" fmla="*/ 1306475 h 6858000"/>
              <a:gd name="connsiteX580" fmla="*/ 1507597 w 7467600"/>
              <a:gd name="connsiteY580" fmla="*/ 1446132 h 6858000"/>
              <a:gd name="connsiteX581" fmla="*/ 1674586 w 7467600"/>
              <a:gd name="connsiteY581" fmla="*/ 1813832 h 6858000"/>
              <a:gd name="connsiteX582" fmla="*/ 1815950 w 7467600"/>
              <a:gd name="connsiteY582" fmla="*/ 2128564 h 6858000"/>
              <a:gd name="connsiteX583" fmla="*/ 1984242 w 7467600"/>
              <a:gd name="connsiteY583" fmla="*/ 2430829 h 6858000"/>
              <a:gd name="connsiteX584" fmla="*/ 2014023 w 7467600"/>
              <a:gd name="connsiteY584" fmla="*/ 2450995 h 6858000"/>
              <a:gd name="connsiteX585" fmla="*/ 1747337 w 7467600"/>
              <a:gd name="connsiteY585" fmla="*/ 1855264 h 6858000"/>
              <a:gd name="connsiteX586" fmla="*/ 1533749 w 7467600"/>
              <a:gd name="connsiteY586" fmla="*/ 1478656 h 6858000"/>
              <a:gd name="connsiteX587" fmla="*/ 1431890 w 7467600"/>
              <a:gd name="connsiteY587" fmla="*/ 1306475 h 6858000"/>
              <a:gd name="connsiteX588" fmla="*/ 5052692 w 7467600"/>
              <a:gd name="connsiteY588" fmla="*/ 1292994 h 6858000"/>
              <a:gd name="connsiteX589" fmla="*/ 5200661 w 7467600"/>
              <a:gd name="connsiteY589" fmla="*/ 1635186 h 6858000"/>
              <a:gd name="connsiteX590" fmla="*/ 5297138 w 7467600"/>
              <a:gd name="connsiteY590" fmla="*/ 1906351 h 6858000"/>
              <a:gd name="connsiteX591" fmla="*/ 5052692 w 7467600"/>
              <a:gd name="connsiteY591" fmla="*/ 1292994 h 6858000"/>
              <a:gd name="connsiteX592" fmla="*/ 5009948 w 7467600"/>
              <a:gd name="connsiteY592" fmla="*/ 1273619 h 6858000"/>
              <a:gd name="connsiteX593" fmla="*/ 5121777 w 7467600"/>
              <a:gd name="connsiteY593" fmla="*/ 1654213 h 6858000"/>
              <a:gd name="connsiteX594" fmla="*/ 5293545 w 7467600"/>
              <a:gd name="connsiteY594" fmla="*/ 2072247 h 6858000"/>
              <a:gd name="connsiteX595" fmla="*/ 5294042 w 7467600"/>
              <a:gd name="connsiteY595" fmla="*/ 2065019 h 6858000"/>
              <a:gd name="connsiteX596" fmla="*/ 5171936 w 7467600"/>
              <a:gd name="connsiteY596" fmla="*/ 1647613 h 6858000"/>
              <a:gd name="connsiteX597" fmla="*/ 5009948 w 7467600"/>
              <a:gd name="connsiteY597" fmla="*/ 1273619 h 6858000"/>
              <a:gd name="connsiteX598" fmla="*/ 655236 w 7467600"/>
              <a:gd name="connsiteY598" fmla="*/ 1268632 h 6858000"/>
              <a:gd name="connsiteX599" fmla="*/ 839521 w 7467600"/>
              <a:gd name="connsiteY599" fmla="*/ 1685315 h 6858000"/>
              <a:gd name="connsiteX600" fmla="*/ 1109416 w 7467600"/>
              <a:gd name="connsiteY600" fmla="*/ 2061663 h 6858000"/>
              <a:gd name="connsiteX601" fmla="*/ 1298300 w 7467600"/>
              <a:gd name="connsiteY601" fmla="*/ 2247742 h 6858000"/>
              <a:gd name="connsiteX602" fmla="*/ 1125871 w 7467600"/>
              <a:gd name="connsiteY602" fmla="*/ 1989513 h 6858000"/>
              <a:gd name="connsiteX603" fmla="*/ 981574 w 7467600"/>
              <a:gd name="connsiteY603" fmla="*/ 1783157 h 6858000"/>
              <a:gd name="connsiteX604" fmla="*/ 922198 w 7467600"/>
              <a:gd name="connsiteY604" fmla="*/ 1677437 h 6858000"/>
              <a:gd name="connsiteX605" fmla="*/ 869293 w 7467600"/>
              <a:gd name="connsiteY605" fmla="*/ 1583214 h 6858000"/>
              <a:gd name="connsiteX606" fmla="*/ 751431 w 7467600"/>
              <a:gd name="connsiteY606" fmla="*/ 1405731 h 6858000"/>
              <a:gd name="connsiteX607" fmla="*/ 655236 w 7467600"/>
              <a:gd name="connsiteY607" fmla="*/ 1268632 h 6858000"/>
              <a:gd name="connsiteX608" fmla="*/ 6516292 w 7467600"/>
              <a:gd name="connsiteY608" fmla="*/ 1263064 h 6858000"/>
              <a:gd name="connsiteX609" fmla="*/ 5736320 w 7467600"/>
              <a:gd name="connsiteY609" fmla="*/ 1501803 h 6858000"/>
              <a:gd name="connsiteX610" fmla="*/ 6516292 w 7467600"/>
              <a:gd name="connsiteY610" fmla="*/ 1263064 h 6858000"/>
              <a:gd name="connsiteX611" fmla="*/ 291466 w 7467600"/>
              <a:gd name="connsiteY611" fmla="*/ 1250369 h 6858000"/>
              <a:gd name="connsiteX612" fmla="*/ 323180 w 7467600"/>
              <a:gd name="connsiteY612" fmla="*/ 1435283 h 6858000"/>
              <a:gd name="connsiteX613" fmla="*/ 349381 w 7467600"/>
              <a:gd name="connsiteY613" fmla="*/ 1875041 h 6858000"/>
              <a:gd name="connsiteX614" fmla="*/ 374363 w 7467600"/>
              <a:gd name="connsiteY614" fmla="*/ 1506494 h 6858000"/>
              <a:gd name="connsiteX615" fmla="*/ 302168 w 7467600"/>
              <a:gd name="connsiteY615" fmla="*/ 1274495 h 6858000"/>
              <a:gd name="connsiteX616" fmla="*/ 291466 w 7467600"/>
              <a:gd name="connsiteY616" fmla="*/ 1250369 h 6858000"/>
              <a:gd name="connsiteX617" fmla="*/ 678222 w 7467600"/>
              <a:gd name="connsiteY617" fmla="*/ 1248670 h 6858000"/>
              <a:gd name="connsiteX618" fmla="*/ 775536 w 7467600"/>
              <a:gd name="connsiteY618" fmla="*/ 1388015 h 6858000"/>
              <a:gd name="connsiteX619" fmla="*/ 894529 w 7467600"/>
              <a:gd name="connsiteY619" fmla="*/ 1567739 h 6858000"/>
              <a:gd name="connsiteX620" fmla="*/ 948000 w 7467600"/>
              <a:gd name="connsiteY620" fmla="*/ 1663088 h 6858000"/>
              <a:gd name="connsiteX621" fmla="*/ 1006812 w 7467600"/>
              <a:gd name="connsiteY621" fmla="*/ 1767683 h 6858000"/>
              <a:gd name="connsiteX622" fmla="*/ 1149133 w 7467600"/>
              <a:gd name="connsiteY622" fmla="*/ 1971513 h 6858000"/>
              <a:gd name="connsiteX623" fmla="*/ 1333952 w 7467600"/>
              <a:gd name="connsiteY623" fmla="*/ 2251620 h 6858000"/>
              <a:gd name="connsiteX624" fmla="*/ 1337329 w 7467600"/>
              <a:gd name="connsiteY624" fmla="*/ 2258350 h 6858000"/>
              <a:gd name="connsiteX625" fmla="*/ 1014726 w 7467600"/>
              <a:gd name="connsiteY625" fmla="*/ 1615556 h 6858000"/>
              <a:gd name="connsiteX626" fmla="*/ 678222 w 7467600"/>
              <a:gd name="connsiteY626" fmla="*/ 1248670 h 6858000"/>
              <a:gd name="connsiteX627" fmla="*/ 6691602 w 7467600"/>
              <a:gd name="connsiteY627" fmla="*/ 1140573 h 6858000"/>
              <a:gd name="connsiteX628" fmla="*/ 6571100 w 7467600"/>
              <a:gd name="connsiteY628" fmla="*/ 1183662 h 6858000"/>
              <a:gd name="connsiteX629" fmla="*/ 6241687 w 7467600"/>
              <a:gd name="connsiteY629" fmla="*/ 1257600 h 6858000"/>
              <a:gd name="connsiteX630" fmla="*/ 5693009 w 7467600"/>
              <a:gd name="connsiteY630" fmla="*/ 1478256 h 6858000"/>
              <a:gd name="connsiteX631" fmla="*/ 6548420 w 7467600"/>
              <a:gd name="connsiteY631" fmla="*/ 1214599 h 6858000"/>
              <a:gd name="connsiteX632" fmla="*/ 6605473 w 7467600"/>
              <a:gd name="connsiteY632" fmla="*/ 1184686 h 6858000"/>
              <a:gd name="connsiteX633" fmla="*/ 6691602 w 7467600"/>
              <a:gd name="connsiteY633" fmla="*/ 1140573 h 6858000"/>
              <a:gd name="connsiteX634" fmla="*/ 4002475 w 7467600"/>
              <a:gd name="connsiteY634" fmla="*/ 1037802 h 6858000"/>
              <a:gd name="connsiteX635" fmla="*/ 4000324 w 7467600"/>
              <a:gd name="connsiteY635" fmla="*/ 1039362 h 6858000"/>
              <a:gd name="connsiteX636" fmla="*/ 4002862 w 7467600"/>
              <a:gd name="connsiteY636" fmla="*/ 1042866 h 6858000"/>
              <a:gd name="connsiteX637" fmla="*/ 4002475 w 7467600"/>
              <a:gd name="connsiteY637" fmla="*/ 1037802 h 6858000"/>
              <a:gd name="connsiteX638" fmla="*/ 506322 w 7467600"/>
              <a:gd name="connsiteY638" fmla="*/ 1020997 h 6858000"/>
              <a:gd name="connsiteX639" fmla="*/ 533068 w 7467600"/>
              <a:gd name="connsiteY639" fmla="*/ 1029409 h 6858000"/>
              <a:gd name="connsiteX640" fmla="*/ 1232525 w 7467600"/>
              <a:gd name="connsiteY640" fmla="*/ 1804675 h 6858000"/>
              <a:gd name="connsiteX641" fmla="*/ 1388858 w 7467600"/>
              <a:gd name="connsiteY641" fmla="*/ 2368011 h 6858000"/>
              <a:gd name="connsiteX642" fmla="*/ 1384098 w 7467600"/>
              <a:gd name="connsiteY642" fmla="*/ 2378125 h 6858000"/>
              <a:gd name="connsiteX643" fmla="*/ 1425393 w 7467600"/>
              <a:gd name="connsiteY643" fmla="*/ 2589124 h 6858000"/>
              <a:gd name="connsiteX644" fmla="*/ 1424001 w 7467600"/>
              <a:gd name="connsiteY644" fmla="*/ 2597541 h 6858000"/>
              <a:gd name="connsiteX645" fmla="*/ 2152729 w 7467600"/>
              <a:gd name="connsiteY645" fmla="*/ 2864487 h 6858000"/>
              <a:gd name="connsiteX646" fmla="*/ 2020609 w 7467600"/>
              <a:gd name="connsiteY646" fmla="*/ 2539671 h 6858000"/>
              <a:gd name="connsiteX647" fmla="*/ 2018920 w 7467600"/>
              <a:gd name="connsiteY647" fmla="*/ 2536309 h 6858000"/>
              <a:gd name="connsiteX648" fmla="*/ 1342441 w 7467600"/>
              <a:gd name="connsiteY648" fmla="*/ 1173017 h 6858000"/>
              <a:gd name="connsiteX649" fmla="*/ 1367925 w 7467600"/>
              <a:gd name="connsiteY649" fmla="*/ 1135648 h 6858000"/>
              <a:gd name="connsiteX650" fmla="*/ 1771401 w 7467600"/>
              <a:gd name="connsiteY650" fmla="*/ 1806673 h 6858000"/>
              <a:gd name="connsiteX651" fmla="*/ 1972385 w 7467600"/>
              <a:gd name="connsiteY651" fmla="*/ 2198735 h 6858000"/>
              <a:gd name="connsiteX652" fmla="*/ 2040892 w 7467600"/>
              <a:gd name="connsiteY652" fmla="*/ 2405205 h 6858000"/>
              <a:gd name="connsiteX653" fmla="*/ 2131689 w 7467600"/>
              <a:gd name="connsiteY653" fmla="*/ 1936926 h 6858000"/>
              <a:gd name="connsiteX654" fmla="*/ 2454820 w 7467600"/>
              <a:gd name="connsiteY654" fmla="*/ 1248808 h 6858000"/>
              <a:gd name="connsiteX655" fmla="*/ 2492512 w 7467600"/>
              <a:gd name="connsiteY655" fmla="*/ 1302920 h 6858000"/>
              <a:gd name="connsiteX656" fmla="*/ 2081216 w 7467600"/>
              <a:gd name="connsiteY656" fmla="*/ 2527513 h 6858000"/>
              <a:gd name="connsiteX657" fmla="*/ 2081211 w 7467600"/>
              <a:gd name="connsiteY657" fmla="*/ 2528916 h 6858000"/>
              <a:gd name="connsiteX658" fmla="*/ 2199067 w 7467600"/>
              <a:gd name="connsiteY658" fmla="*/ 2884061 h 6858000"/>
              <a:gd name="connsiteX659" fmla="*/ 3192586 w 7467600"/>
              <a:gd name="connsiteY659" fmla="*/ 3411496 h 6858000"/>
              <a:gd name="connsiteX660" fmla="*/ 3182620 w 7467600"/>
              <a:gd name="connsiteY660" fmla="*/ 3483279 h 6858000"/>
              <a:gd name="connsiteX661" fmla="*/ 2435119 w 7467600"/>
              <a:gd name="connsiteY661" fmla="*/ 3080173 h 6858000"/>
              <a:gd name="connsiteX662" fmla="*/ 2410152 w 7467600"/>
              <a:gd name="connsiteY662" fmla="*/ 3063751 h 6858000"/>
              <a:gd name="connsiteX663" fmla="*/ 2408099 w 7467600"/>
              <a:gd name="connsiteY663" fmla="*/ 3064403 h 6858000"/>
              <a:gd name="connsiteX664" fmla="*/ 2407218 w 7467600"/>
              <a:gd name="connsiteY664" fmla="*/ 3070324 h 6858000"/>
              <a:gd name="connsiteX665" fmla="*/ 2380138 w 7467600"/>
              <a:gd name="connsiteY665" fmla="*/ 3099341 h 6858000"/>
              <a:gd name="connsiteX666" fmla="*/ 1765923 w 7467600"/>
              <a:gd name="connsiteY666" fmla="*/ 3581043 h 6858000"/>
              <a:gd name="connsiteX667" fmla="*/ 1702258 w 7467600"/>
              <a:gd name="connsiteY667" fmla="*/ 3612286 h 6858000"/>
              <a:gd name="connsiteX668" fmla="*/ 1538370 w 7467600"/>
              <a:gd name="connsiteY668" fmla="*/ 3811804 h 6858000"/>
              <a:gd name="connsiteX669" fmla="*/ 542867 w 7467600"/>
              <a:gd name="connsiteY669" fmla="*/ 4944092 h 6858000"/>
              <a:gd name="connsiteX670" fmla="*/ 515800 w 7467600"/>
              <a:gd name="connsiteY670" fmla="*/ 4862180 h 6858000"/>
              <a:gd name="connsiteX671" fmla="*/ 909145 w 7467600"/>
              <a:gd name="connsiteY671" fmla="*/ 4199225 h 6858000"/>
              <a:gd name="connsiteX672" fmla="*/ 1214067 w 7467600"/>
              <a:gd name="connsiteY672" fmla="*/ 3908561 h 6858000"/>
              <a:gd name="connsiteX673" fmla="*/ 640967 w 7467600"/>
              <a:gd name="connsiteY673" fmla="*/ 4105601 h 6858000"/>
              <a:gd name="connsiteX674" fmla="*/ 112563 w 7467600"/>
              <a:gd name="connsiteY674" fmla="*/ 4396952 h 6858000"/>
              <a:gd name="connsiteX675" fmla="*/ 0 w 7467600"/>
              <a:gd name="connsiteY675" fmla="*/ 4466006 h 6858000"/>
              <a:gd name="connsiteX676" fmla="*/ 0 w 7467600"/>
              <a:gd name="connsiteY676" fmla="*/ 4233763 h 6858000"/>
              <a:gd name="connsiteX677" fmla="*/ 36881 w 7467600"/>
              <a:gd name="connsiteY677" fmla="*/ 4200118 h 6858000"/>
              <a:gd name="connsiteX678" fmla="*/ 910534 w 7467600"/>
              <a:gd name="connsiteY678" fmla="*/ 3629753 h 6858000"/>
              <a:gd name="connsiteX679" fmla="*/ 1578717 w 7467600"/>
              <a:gd name="connsiteY679" fmla="*/ 3575982 h 6858000"/>
              <a:gd name="connsiteX680" fmla="*/ 2338780 w 7467600"/>
              <a:gd name="connsiteY680" fmla="*/ 3033725 h 6858000"/>
              <a:gd name="connsiteX681" fmla="*/ 1807991 w 7467600"/>
              <a:gd name="connsiteY681" fmla="*/ 2807184 h 6858000"/>
              <a:gd name="connsiteX682" fmla="*/ 1416358 w 7467600"/>
              <a:gd name="connsiteY682" fmla="*/ 3112571 h 6858000"/>
              <a:gd name="connsiteX683" fmla="*/ 939066 w 7467600"/>
              <a:gd name="connsiteY683" fmla="*/ 3378798 h 6858000"/>
              <a:gd name="connsiteX684" fmla="*/ 115099 w 7467600"/>
              <a:gd name="connsiteY684" fmla="*/ 3607650 h 6858000"/>
              <a:gd name="connsiteX685" fmla="*/ 97284 w 7467600"/>
              <a:gd name="connsiteY685" fmla="*/ 3520393 h 6858000"/>
              <a:gd name="connsiteX686" fmla="*/ 922050 w 7467600"/>
              <a:gd name="connsiteY686" fmla="*/ 3074867 h 6858000"/>
              <a:gd name="connsiteX687" fmla="*/ 1405265 w 7467600"/>
              <a:gd name="connsiteY687" fmla="*/ 3016319 h 6858000"/>
              <a:gd name="connsiteX688" fmla="*/ 1407512 w 7467600"/>
              <a:gd name="connsiteY688" fmla="*/ 3018001 h 6858000"/>
              <a:gd name="connsiteX689" fmla="*/ 1726266 w 7467600"/>
              <a:gd name="connsiteY689" fmla="*/ 2777274 h 6858000"/>
              <a:gd name="connsiteX690" fmla="*/ 625390 w 7467600"/>
              <a:gd name="connsiteY690" fmla="*/ 2514541 h 6858000"/>
              <a:gd name="connsiteX691" fmla="*/ 619799 w 7467600"/>
              <a:gd name="connsiteY691" fmla="*/ 2527180 h 6858000"/>
              <a:gd name="connsiteX692" fmla="*/ 310030 w 7467600"/>
              <a:gd name="connsiteY692" fmla="*/ 2771818 h 6858000"/>
              <a:gd name="connsiteX693" fmla="*/ 173877 w 7467600"/>
              <a:gd name="connsiteY693" fmla="*/ 2937056 h 6858000"/>
              <a:gd name="connsiteX694" fmla="*/ 77889 w 7467600"/>
              <a:gd name="connsiteY694" fmla="*/ 3138440 h 6858000"/>
              <a:gd name="connsiteX695" fmla="*/ 0 w 7467600"/>
              <a:gd name="connsiteY695" fmla="*/ 3271395 h 6858000"/>
              <a:gd name="connsiteX696" fmla="*/ 0 w 7467600"/>
              <a:gd name="connsiteY696" fmla="*/ 3153002 h 6858000"/>
              <a:gd name="connsiteX697" fmla="*/ 2386 w 7467600"/>
              <a:gd name="connsiteY697" fmla="*/ 3149203 h 6858000"/>
              <a:gd name="connsiteX698" fmla="*/ 89753 w 7467600"/>
              <a:gd name="connsiteY698" fmla="*/ 2987702 h 6858000"/>
              <a:gd name="connsiteX699" fmla="*/ 76869 w 7467600"/>
              <a:gd name="connsiteY699" fmla="*/ 3005404 h 6858000"/>
              <a:gd name="connsiteX700" fmla="*/ 32049 w 7467600"/>
              <a:gd name="connsiteY700" fmla="*/ 3065814 h 6858000"/>
              <a:gd name="connsiteX701" fmla="*/ 0 w 7467600"/>
              <a:gd name="connsiteY701" fmla="*/ 3108744 h 6858000"/>
              <a:gd name="connsiteX702" fmla="*/ 0 w 7467600"/>
              <a:gd name="connsiteY702" fmla="*/ 3058059 h 6858000"/>
              <a:gd name="connsiteX703" fmla="*/ 7610 w 7467600"/>
              <a:gd name="connsiteY703" fmla="*/ 3047889 h 6858000"/>
              <a:gd name="connsiteX704" fmla="*/ 52419 w 7467600"/>
              <a:gd name="connsiteY704" fmla="*/ 2987479 h 6858000"/>
              <a:gd name="connsiteX705" fmla="*/ 59142 w 7467600"/>
              <a:gd name="connsiteY705" fmla="*/ 2978488 h 6858000"/>
              <a:gd name="connsiteX706" fmla="*/ 0 w 7467600"/>
              <a:gd name="connsiteY706" fmla="*/ 3015334 h 6858000"/>
              <a:gd name="connsiteX707" fmla="*/ 0 w 7467600"/>
              <a:gd name="connsiteY707" fmla="*/ 2914286 h 6858000"/>
              <a:gd name="connsiteX708" fmla="*/ 36383 w 7467600"/>
              <a:gd name="connsiteY708" fmla="*/ 2901128 h 6858000"/>
              <a:gd name="connsiteX709" fmla="*/ 156329 w 7467600"/>
              <a:gd name="connsiteY709" fmla="*/ 2840533 h 6858000"/>
              <a:gd name="connsiteX710" fmla="*/ 358355 w 7467600"/>
              <a:gd name="connsiteY710" fmla="*/ 2620471 h 6858000"/>
              <a:gd name="connsiteX711" fmla="*/ 510577 w 7467600"/>
              <a:gd name="connsiteY711" fmla="*/ 2501244 h 6858000"/>
              <a:gd name="connsiteX712" fmla="*/ 211967 w 7467600"/>
              <a:gd name="connsiteY712" fmla="*/ 2479171 h 6858000"/>
              <a:gd name="connsiteX713" fmla="*/ 0 w 7467600"/>
              <a:gd name="connsiteY713" fmla="*/ 2476398 h 6858000"/>
              <a:gd name="connsiteX714" fmla="*/ 0 w 7467600"/>
              <a:gd name="connsiteY714" fmla="*/ 2389189 h 6858000"/>
              <a:gd name="connsiteX715" fmla="*/ 103062 w 7467600"/>
              <a:gd name="connsiteY715" fmla="*/ 2389518 h 6858000"/>
              <a:gd name="connsiteX716" fmla="*/ 510734 w 7467600"/>
              <a:gd name="connsiteY716" fmla="*/ 2416201 h 6858000"/>
              <a:gd name="connsiteX717" fmla="*/ 279257 w 7467600"/>
              <a:gd name="connsiteY717" fmla="*/ 2092102 h 6858000"/>
              <a:gd name="connsiteX718" fmla="*/ 65265 w 7467600"/>
              <a:gd name="connsiteY718" fmla="*/ 2006049 h 6858000"/>
              <a:gd name="connsiteX719" fmla="*/ 0 w 7467600"/>
              <a:gd name="connsiteY719" fmla="*/ 1982532 h 6858000"/>
              <a:gd name="connsiteX720" fmla="*/ 0 w 7467600"/>
              <a:gd name="connsiteY720" fmla="*/ 1912789 h 6858000"/>
              <a:gd name="connsiteX721" fmla="*/ 97460 w 7467600"/>
              <a:gd name="connsiteY721" fmla="*/ 1953725 h 6858000"/>
              <a:gd name="connsiteX722" fmla="*/ 221272 w 7467600"/>
              <a:gd name="connsiteY722" fmla="*/ 1980766 h 6858000"/>
              <a:gd name="connsiteX723" fmla="*/ 116765 w 7467600"/>
              <a:gd name="connsiteY723" fmla="*/ 1911033 h 6858000"/>
              <a:gd name="connsiteX724" fmla="*/ 16405 w 7467600"/>
              <a:gd name="connsiteY724" fmla="*/ 1803412 h 6858000"/>
              <a:gd name="connsiteX725" fmla="*/ 0 w 7467600"/>
              <a:gd name="connsiteY725" fmla="*/ 1784777 h 6858000"/>
              <a:gd name="connsiteX726" fmla="*/ 0 w 7467600"/>
              <a:gd name="connsiteY726" fmla="*/ 1740082 h 6858000"/>
              <a:gd name="connsiteX727" fmla="*/ 39394 w 7467600"/>
              <a:gd name="connsiteY727" fmla="*/ 1784856 h 6858000"/>
              <a:gd name="connsiteX728" fmla="*/ 135813 w 7467600"/>
              <a:gd name="connsiteY728" fmla="*/ 1888838 h 6858000"/>
              <a:gd name="connsiteX729" fmla="*/ 242575 w 7467600"/>
              <a:gd name="connsiteY729" fmla="*/ 1958841 h 6858000"/>
              <a:gd name="connsiteX730" fmla="*/ 82197 w 7467600"/>
              <a:gd name="connsiteY730" fmla="*/ 1754826 h 6858000"/>
              <a:gd name="connsiteX731" fmla="*/ 0 w 7467600"/>
              <a:gd name="connsiteY731" fmla="*/ 1679650 h 6858000"/>
              <a:gd name="connsiteX732" fmla="*/ 0 w 7467600"/>
              <a:gd name="connsiteY732" fmla="*/ 1602463 h 6858000"/>
              <a:gd name="connsiteX733" fmla="*/ 84689 w 7467600"/>
              <a:gd name="connsiteY733" fmla="*/ 1677442 h 6858000"/>
              <a:gd name="connsiteX734" fmla="*/ 298437 w 7467600"/>
              <a:gd name="connsiteY734" fmla="*/ 1968019 h 6858000"/>
              <a:gd name="connsiteX735" fmla="*/ 227269 w 7467600"/>
              <a:gd name="connsiteY735" fmla="*/ 1114064 h 6858000"/>
              <a:gd name="connsiteX736" fmla="*/ 248003 w 7467600"/>
              <a:gd name="connsiteY736" fmla="*/ 1089613 h 6858000"/>
              <a:gd name="connsiteX737" fmla="*/ 427020 w 7467600"/>
              <a:gd name="connsiteY737" fmla="*/ 1619803 h 6858000"/>
              <a:gd name="connsiteX738" fmla="*/ 340345 w 7467600"/>
              <a:gd name="connsiteY738" fmla="*/ 2027739 h 6858000"/>
              <a:gd name="connsiteX739" fmla="*/ 360865 w 7467600"/>
              <a:gd name="connsiteY739" fmla="*/ 2044827 h 6858000"/>
              <a:gd name="connsiteX740" fmla="*/ 560414 w 7467600"/>
              <a:gd name="connsiteY740" fmla="*/ 2421457 h 6858000"/>
              <a:gd name="connsiteX741" fmla="*/ 1359703 w 7467600"/>
              <a:gd name="connsiteY741" fmla="*/ 2578554 h 6858000"/>
              <a:gd name="connsiteX742" fmla="*/ 1359422 w 7467600"/>
              <a:gd name="connsiteY742" fmla="*/ 2577994 h 6858000"/>
              <a:gd name="connsiteX743" fmla="*/ 828701 w 7467600"/>
              <a:gd name="connsiteY743" fmla="*/ 1839520 h 6858000"/>
              <a:gd name="connsiteX744" fmla="*/ 494427 w 7467600"/>
              <a:gd name="connsiteY744" fmla="*/ 1092333 h 6858000"/>
              <a:gd name="connsiteX745" fmla="*/ 506322 w 7467600"/>
              <a:gd name="connsiteY745" fmla="*/ 1020997 h 6858000"/>
              <a:gd name="connsiteX746" fmla="*/ 4570198 w 7467600"/>
              <a:gd name="connsiteY746" fmla="*/ 978081 h 6858000"/>
              <a:gd name="connsiteX747" fmla="*/ 4523691 w 7467600"/>
              <a:gd name="connsiteY747" fmla="*/ 1127776 h 6858000"/>
              <a:gd name="connsiteX748" fmla="*/ 4509875 w 7467600"/>
              <a:gd name="connsiteY748" fmla="*/ 1167552 h 6858000"/>
              <a:gd name="connsiteX749" fmla="*/ 4478168 w 7467600"/>
              <a:gd name="connsiteY749" fmla="*/ 1260735 h 6858000"/>
              <a:gd name="connsiteX750" fmla="*/ 4409309 w 7467600"/>
              <a:gd name="connsiteY750" fmla="*/ 1666996 h 6858000"/>
              <a:gd name="connsiteX751" fmla="*/ 4370031 w 7467600"/>
              <a:gd name="connsiteY751" fmla="*/ 1955666 h 6858000"/>
              <a:gd name="connsiteX752" fmla="*/ 4570198 w 7467600"/>
              <a:gd name="connsiteY752" fmla="*/ 978081 h 6858000"/>
              <a:gd name="connsiteX753" fmla="*/ 4557898 w 7467600"/>
              <a:gd name="connsiteY753" fmla="*/ 900011 h 6858000"/>
              <a:gd name="connsiteX754" fmla="*/ 4344840 w 7467600"/>
              <a:gd name="connsiteY754" fmla="*/ 1922038 h 6858000"/>
              <a:gd name="connsiteX755" fmla="*/ 4378710 w 7467600"/>
              <a:gd name="connsiteY755" fmla="*/ 1665516 h 6858000"/>
              <a:gd name="connsiteX756" fmla="*/ 4448798 w 7467600"/>
              <a:gd name="connsiteY756" fmla="*/ 1253024 h 6858000"/>
              <a:gd name="connsiteX757" fmla="*/ 4480315 w 7467600"/>
              <a:gd name="connsiteY757" fmla="*/ 1158454 h 6858000"/>
              <a:gd name="connsiteX758" fmla="*/ 4494133 w 7467600"/>
              <a:gd name="connsiteY758" fmla="*/ 1118676 h 6858000"/>
              <a:gd name="connsiteX759" fmla="*/ 4557898 w 7467600"/>
              <a:gd name="connsiteY759" fmla="*/ 900011 h 6858000"/>
              <a:gd name="connsiteX760" fmla="*/ 5870151 w 7467600"/>
              <a:gd name="connsiteY760" fmla="*/ 898890 h 6858000"/>
              <a:gd name="connsiteX761" fmla="*/ 5861335 w 7467600"/>
              <a:gd name="connsiteY761" fmla="*/ 899177 h 6858000"/>
              <a:gd name="connsiteX762" fmla="*/ 5843702 w 7467600"/>
              <a:gd name="connsiteY762" fmla="*/ 899748 h 6858000"/>
              <a:gd name="connsiteX763" fmla="*/ 5651107 w 7467600"/>
              <a:gd name="connsiteY763" fmla="*/ 920306 h 6858000"/>
              <a:gd name="connsiteX764" fmla="*/ 5459407 w 7467600"/>
              <a:gd name="connsiteY764" fmla="*/ 940975 h 6858000"/>
              <a:gd name="connsiteX765" fmla="*/ 5374846 w 7467600"/>
              <a:gd name="connsiteY765" fmla="*/ 941988 h 6858000"/>
              <a:gd name="connsiteX766" fmla="*/ 5256105 w 7467600"/>
              <a:gd name="connsiteY766" fmla="*/ 945632 h 6858000"/>
              <a:gd name="connsiteX767" fmla="*/ 5107071 w 7467600"/>
              <a:gd name="connsiteY767" fmla="*/ 969720 h 6858000"/>
              <a:gd name="connsiteX768" fmla="*/ 4998681 w 7467600"/>
              <a:gd name="connsiteY768" fmla="*/ 988771 h 6858000"/>
              <a:gd name="connsiteX769" fmla="*/ 5870151 w 7467600"/>
              <a:gd name="connsiteY769" fmla="*/ 898890 h 6858000"/>
              <a:gd name="connsiteX770" fmla="*/ 5504425 w 7467600"/>
              <a:gd name="connsiteY770" fmla="*/ 848067 h 6858000"/>
              <a:gd name="connsiteX771" fmla="*/ 4968849 w 7467600"/>
              <a:gd name="connsiteY771" fmla="*/ 962318 h 6858000"/>
              <a:gd name="connsiteX772" fmla="*/ 5104039 w 7467600"/>
              <a:gd name="connsiteY772" fmla="*/ 940634 h 6858000"/>
              <a:gd name="connsiteX773" fmla="*/ 5256311 w 7467600"/>
              <a:gd name="connsiteY773" fmla="*/ 916490 h 6858000"/>
              <a:gd name="connsiteX774" fmla="*/ 5377381 w 7467600"/>
              <a:gd name="connsiteY774" fmla="*/ 912671 h 6858000"/>
              <a:gd name="connsiteX775" fmla="*/ 5460148 w 7467600"/>
              <a:gd name="connsiteY775" fmla="*/ 911442 h 6858000"/>
              <a:gd name="connsiteX776" fmla="*/ 5648971 w 7467600"/>
              <a:gd name="connsiteY776" fmla="*/ 891331 h 6858000"/>
              <a:gd name="connsiteX777" fmla="*/ 5844807 w 7467600"/>
              <a:gd name="connsiteY777" fmla="*/ 870718 h 6858000"/>
              <a:gd name="connsiteX778" fmla="*/ 5862975 w 7467600"/>
              <a:gd name="connsiteY778" fmla="*/ 869756 h 6858000"/>
              <a:gd name="connsiteX779" fmla="*/ 5920887 w 7467600"/>
              <a:gd name="connsiteY779" fmla="*/ 865929 h 6858000"/>
              <a:gd name="connsiteX780" fmla="*/ 5504425 w 7467600"/>
              <a:gd name="connsiteY780" fmla="*/ 848067 h 6858000"/>
              <a:gd name="connsiteX781" fmla="*/ 3607114 w 7467600"/>
              <a:gd name="connsiteY781" fmla="*/ 467441 h 6858000"/>
              <a:gd name="connsiteX782" fmla="*/ 3296242 w 7467600"/>
              <a:gd name="connsiteY782" fmla="*/ 807991 h 6858000"/>
              <a:gd name="connsiteX783" fmla="*/ 3174674 w 7467600"/>
              <a:gd name="connsiteY783" fmla="*/ 919759 h 6858000"/>
              <a:gd name="connsiteX784" fmla="*/ 3042978 w 7467600"/>
              <a:gd name="connsiteY784" fmla="*/ 1054894 h 6858000"/>
              <a:gd name="connsiteX785" fmla="*/ 2968914 w 7467600"/>
              <a:gd name="connsiteY785" fmla="*/ 1133756 h 6858000"/>
              <a:gd name="connsiteX786" fmla="*/ 3103823 w 7467600"/>
              <a:gd name="connsiteY786" fmla="*/ 1026814 h 6858000"/>
              <a:gd name="connsiteX787" fmla="*/ 3607114 w 7467600"/>
              <a:gd name="connsiteY787" fmla="*/ 467441 h 6858000"/>
              <a:gd name="connsiteX788" fmla="*/ 3744487 w 7467600"/>
              <a:gd name="connsiteY788" fmla="*/ 383136 h 6858000"/>
              <a:gd name="connsiteX789" fmla="*/ 3970213 w 7467600"/>
              <a:gd name="connsiteY789" fmla="*/ 995559 h 6858000"/>
              <a:gd name="connsiteX790" fmla="*/ 3744487 w 7467600"/>
              <a:gd name="connsiteY790" fmla="*/ 383136 h 6858000"/>
              <a:gd name="connsiteX791" fmla="*/ 3624562 w 7467600"/>
              <a:gd name="connsiteY791" fmla="*/ 367041 h 6858000"/>
              <a:gd name="connsiteX792" fmla="*/ 3489712 w 7467600"/>
              <a:gd name="connsiteY792" fmla="*/ 485386 h 6858000"/>
              <a:gd name="connsiteX793" fmla="*/ 3182994 w 7467600"/>
              <a:gd name="connsiteY793" fmla="*/ 828265 h 6858000"/>
              <a:gd name="connsiteX794" fmla="*/ 2892114 w 7467600"/>
              <a:gd name="connsiteY794" fmla="*/ 1172635 h 6858000"/>
              <a:gd name="connsiteX795" fmla="*/ 3021459 w 7467600"/>
              <a:gd name="connsiteY795" fmla="*/ 1035385 h 6858000"/>
              <a:gd name="connsiteX796" fmla="*/ 3153873 w 7467600"/>
              <a:gd name="connsiteY796" fmla="*/ 898971 h 6858000"/>
              <a:gd name="connsiteX797" fmla="*/ 3276511 w 7467600"/>
              <a:gd name="connsiteY797" fmla="*/ 786423 h 6858000"/>
              <a:gd name="connsiteX798" fmla="*/ 3584154 w 7467600"/>
              <a:gd name="connsiteY798" fmla="*/ 448218 h 6858000"/>
              <a:gd name="connsiteX799" fmla="*/ 3624562 w 7467600"/>
              <a:gd name="connsiteY799" fmla="*/ 367041 h 6858000"/>
              <a:gd name="connsiteX800" fmla="*/ 3766672 w 7467600"/>
              <a:gd name="connsiteY800" fmla="*/ 359429 h 6858000"/>
              <a:gd name="connsiteX801" fmla="*/ 3996338 w 7467600"/>
              <a:gd name="connsiteY801" fmla="*/ 968237 h 6858000"/>
              <a:gd name="connsiteX802" fmla="*/ 3766672 w 7467600"/>
              <a:gd name="connsiteY802" fmla="*/ 359429 h 6858000"/>
              <a:gd name="connsiteX803" fmla="*/ 5805386 w 7467600"/>
              <a:gd name="connsiteY803" fmla="*/ 239240 h 6858000"/>
              <a:gd name="connsiteX804" fmla="*/ 5736947 w 7467600"/>
              <a:gd name="connsiteY804" fmla="*/ 261367 h 6858000"/>
              <a:gd name="connsiteX805" fmla="*/ 5427012 w 7467600"/>
              <a:gd name="connsiteY805" fmla="*/ 311272 h 6858000"/>
              <a:gd name="connsiteX806" fmla="*/ 5147818 w 7467600"/>
              <a:gd name="connsiteY806" fmla="*/ 322112 h 6858000"/>
              <a:gd name="connsiteX807" fmla="*/ 5060854 w 7467600"/>
              <a:gd name="connsiteY807" fmla="*/ 311882 h 6858000"/>
              <a:gd name="connsiteX808" fmla="*/ 4945989 w 7467600"/>
              <a:gd name="connsiteY808" fmla="*/ 300516 h 6858000"/>
              <a:gd name="connsiteX809" fmla="*/ 5410479 w 7467600"/>
              <a:gd name="connsiteY809" fmla="*/ 348434 h 6858000"/>
              <a:gd name="connsiteX810" fmla="*/ 5805386 w 7467600"/>
              <a:gd name="connsiteY810" fmla="*/ 239240 h 6858000"/>
              <a:gd name="connsiteX811" fmla="*/ 5905192 w 7467600"/>
              <a:gd name="connsiteY811" fmla="*/ 163079 h 6858000"/>
              <a:gd name="connsiteX812" fmla="*/ 5865655 w 7467600"/>
              <a:gd name="connsiteY812" fmla="*/ 171901 h 6858000"/>
              <a:gd name="connsiteX813" fmla="*/ 5259740 w 7467600"/>
              <a:gd name="connsiteY813" fmla="*/ 257013 h 6858000"/>
              <a:gd name="connsiteX814" fmla="*/ 5208466 w 7467600"/>
              <a:gd name="connsiteY814" fmla="*/ 257550 h 6858000"/>
              <a:gd name="connsiteX815" fmla="*/ 4980204 w 7467600"/>
              <a:gd name="connsiteY815" fmla="*/ 271903 h 6858000"/>
              <a:gd name="connsiteX816" fmla="*/ 5068068 w 7467600"/>
              <a:gd name="connsiteY816" fmla="*/ 282244 h 6858000"/>
              <a:gd name="connsiteX817" fmla="*/ 5153231 w 7467600"/>
              <a:gd name="connsiteY817" fmla="*/ 292240 h 6858000"/>
              <a:gd name="connsiteX818" fmla="*/ 5426491 w 7467600"/>
              <a:gd name="connsiteY818" fmla="*/ 281128 h 6858000"/>
              <a:gd name="connsiteX819" fmla="*/ 5731212 w 7467600"/>
              <a:gd name="connsiteY819" fmla="*/ 231951 h 6858000"/>
              <a:gd name="connsiteX820" fmla="*/ 5905192 w 7467600"/>
              <a:gd name="connsiteY820" fmla="*/ 163079 h 6858000"/>
              <a:gd name="connsiteX821" fmla="*/ 5944437 w 7467600"/>
              <a:gd name="connsiteY821" fmla="*/ 113829 h 6858000"/>
              <a:gd name="connsiteX822" fmla="*/ 5825032 w 7467600"/>
              <a:gd name="connsiteY822" fmla="*/ 146405 h 6858000"/>
              <a:gd name="connsiteX823" fmla="*/ 4955599 w 7467600"/>
              <a:gd name="connsiteY823" fmla="*/ 247008 h 6858000"/>
              <a:gd name="connsiteX824" fmla="*/ 5210104 w 7467600"/>
              <a:gd name="connsiteY824" fmla="*/ 228123 h 6858000"/>
              <a:gd name="connsiteX825" fmla="*/ 5261015 w 7467600"/>
              <a:gd name="connsiteY825" fmla="*/ 227087 h 6858000"/>
              <a:gd name="connsiteX826" fmla="*/ 5861181 w 7467600"/>
              <a:gd name="connsiteY826" fmla="*/ 143093 h 6858000"/>
              <a:gd name="connsiteX827" fmla="*/ 5961252 w 7467600"/>
              <a:gd name="connsiteY827" fmla="*/ 114820 h 6858000"/>
              <a:gd name="connsiteX828" fmla="*/ 5944437 w 7467600"/>
              <a:gd name="connsiteY828" fmla="*/ 113829 h 6858000"/>
              <a:gd name="connsiteX829" fmla="*/ 3882765 w 7467600"/>
              <a:gd name="connsiteY829" fmla="*/ 0 h 6858000"/>
              <a:gd name="connsiteX830" fmla="*/ 3995099 w 7467600"/>
              <a:gd name="connsiteY830" fmla="*/ 0 h 6858000"/>
              <a:gd name="connsiteX831" fmla="*/ 4163818 w 7467600"/>
              <a:gd name="connsiteY831" fmla="*/ 234104 h 6858000"/>
              <a:gd name="connsiteX832" fmla="*/ 4172099 w 7467600"/>
              <a:gd name="connsiteY832" fmla="*/ 234207 h 6858000"/>
              <a:gd name="connsiteX833" fmla="*/ 4784282 w 7467600"/>
              <a:gd name="connsiteY833" fmla="*/ 276561 h 6858000"/>
              <a:gd name="connsiteX834" fmla="*/ 4801687 w 7467600"/>
              <a:gd name="connsiteY834" fmla="*/ 267764 h 6858000"/>
              <a:gd name="connsiteX835" fmla="*/ 6082788 w 7467600"/>
              <a:gd name="connsiteY835" fmla="*/ 64119 h 6858000"/>
              <a:gd name="connsiteX836" fmla="*/ 6099442 w 7467600"/>
              <a:gd name="connsiteY836" fmla="*/ 82568 h 6858000"/>
              <a:gd name="connsiteX837" fmla="*/ 4804137 w 7467600"/>
              <a:gd name="connsiteY837" fmla="*/ 320931 h 6858000"/>
              <a:gd name="connsiteX838" fmla="*/ 4227047 w 7467600"/>
              <a:gd name="connsiteY838" fmla="*/ 313415 h 6858000"/>
              <a:gd name="connsiteX839" fmla="*/ 4346041 w 7467600"/>
              <a:gd name="connsiteY839" fmla="*/ 456086 h 6858000"/>
              <a:gd name="connsiteX840" fmla="*/ 4870967 w 7467600"/>
              <a:gd name="connsiteY840" fmla="*/ 963061 h 6858000"/>
              <a:gd name="connsiteX841" fmla="*/ 4889647 w 7467600"/>
              <a:gd name="connsiteY841" fmla="*/ 957147 h 6858000"/>
              <a:gd name="connsiteX842" fmla="*/ 5422504 w 7467600"/>
              <a:gd name="connsiteY842" fmla="*/ 805191 h 6858000"/>
              <a:gd name="connsiteX843" fmla="*/ 6087656 w 7467600"/>
              <a:gd name="connsiteY843" fmla="*/ 826703 h 6858000"/>
              <a:gd name="connsiteX844" fmla="*/ 6058717 w 7467600"/>
              <a:gd name="connsiteY844" fmla="*/ 865992 h 6858000"/>
              <a:gd name="connsiteX845" fmla="*/ 4974153 w 7467600"/>
              <a:gd name="connsiteY845" fmla="*/ 1045456 h 6858000"/>
              <a:gd name="connsiteX846" fmla="*/ 5627835 w 7467600"/>
              <a:gd name="connsiteY846" fmla="*/ 1472077 h 6858000"/>
              <a:gd name="connsiteX847" fmla="*/ 5629817 w 7467600"/>
              <a:gd name="connsiteY847" fmla="*/ 1471412 h 6858000"/>
              <a:gd name="connsiteX848" fmla="*/ 5634124 w 7467600"/>
              <a:gd name="connsiteY848" fmla="*/ 1470572 h 6858000"/>
              <a:gd name="connsiteX849" fmla="*/ 5755832 w 7467600"/>
              <a:gd name="connsiteY849" fmla="*/ 1383886 h 6858000"/>
              <a:gd name="connsiteX850" fmla="*/ 6014186 w 7467600"/>
              <a:gd name="connsiteY850" fmla="*/ 1279799 h 6858000"/>
              <a:gd name="connsiteX851" fmla="*/ 6901619 w 7467600"/>
              <a:gd name="connsiteY851" fmla="*/ 1047874 h 6858000"/>
              <a:gd name="connsiteX852" fmla="*/ 6931566 w 7467600"/>
              <a:gd name="connsiteY852" fmla="*/ 1062034 h 6858000"/>
              <a:gd name="connsiteX853" fmla="*/ 5790982 w 7467600"/>
              <a:gd name="connsiteY853" fmla="*/ 1561380 h 6858000"/>
              <a:gd name="connsiteX854" fmla="*/ 6188971 w 7467600"/>
              <a:gd name="connsiteY854" fmla="*/ 1755168 h 6858000"/>
              <a:gd name="connsiteX855" fmla="*/ 6202446 w 7467600"/>
              <a:gd name="connsiteY855" fmla="*/ 1752268 h 6858000"/>
              <a:gd name="connsiteX856" fmla="*/ 7179560 w 7467600"/>
              <a:gd name="connsiteY856" fmla="*/ 1467551 h 6858000"/>
              <a:gd name="connsiteX857" fmla="*/ 7158730 w 7467600"/>
              <a:gd name="connsiteY857" fmla="*/ 1507835 h 6858000"/>
              <a:gd name="connsiteX858" fmla="*/ 6326959 w 7467600"/>
              <a:gd name="connsiteY858" fmla="*/ 1817686 h 6858000"/>
              <a:gd name="connsiteX859" fmla="*/ 6537433 w 7467600"/>
              <a:gd name="connsiteY859" fmla="*/ 1907790 h 6858000"/>
              <a:gd name="connsiteX860" fmla="*/ 6550221 w 7467600"/>
              <a:gd name="connsiteY860" fmla="*/ 1910729 h 6858000"/>
              <a:gd name="connsiteX861" fmla="*/ 6964438 w 7467600"/>
              <a:gd name="connsiteY861" fmla="*/ 2209505 h 6858000"/>
              <a:gd name="connsiteX862" fmla="*/ 7367862 w 7467600"/>
              <a:gd name="connsiteY862" fmla="*/ 2806833 h 6858000"/>
              <a:gd name="connsiteX863" fmla="*/ 7364329 w 7467600"/>
              <a:gd name="connsiteY863" fmla="*/ 2826907 h 6858000"/>
              <a:gd name="connsiteX864" fmla="*/ 7290545 w 7467600"/>
              <a:gd name="connsiteY864" fmla="*/ 2850663 h 6858000"/>
              <a:gd name="connsiteX865" fmla="*/ 6472036 w 7467600"/>
              <a:gd name="connsiteY865" fmla="*/ 1959003 h 6858000"/>
              <a:gd name="connsiteX866" fmla="*/ 5792897 w 7467600"/>
              <a:gd name="connsiteY866" fmla="*/ 1647747 h 6858000"/>
              <a:gd name="connsiteX867" fmla="*/ 5842751 w 7467600"/>
              <a:gd name="connsiteY867" fmla="*/ 1816112 h 6858000"/>
              <a:gd name="connsiteX868" fmla="*/ 5847424 w 7467600"/>
              <a:gd name="connsiteY868" fmla="*/ 1815776 h 6858000"/>
              <a:gd name="connsiteX869" fmla="*/ 6399821 w 7467600"/>
              <a:gd name="connsiteY869" fmla="*/ 2344799 h 6858000"/>
              <a:gd name="connsiteX870" fmla="*/ 6323232 w 7467600"/>
              <a:gd name="connsiteY870" fmla="*/ 2389634 h 6858000"/>
              <a:gd name="connsiteX871" fmla="*/ 5942958 w 7467600"/>
              <a:gd name="connsiteY871" fmla="*/ 2077708 h 6858000"/>
              <a:gd name="connsiteX872" fmla="*/ 5921559 w 7467600"/>
              <a:gd name="connsiteY872" fmla="*/ 2378596 h 6858000"/>
              <a:gd name="connsiteX873" fmla="*/ 5817651 w 7467600"/>
              <a:gd name="connsiteY873" fmla="*/ 3023919 h 6858000"/>
              <a:gd name="connsiteX874" fmla="*/ 5729634 w 7467600"/>
              <a:gd name="connsiteY874" fmla="*/ 3051849 h 6858000"/>
              <a:gd name="connsiteX875" fmla="*/ 5611018 w 7467600"/>
              <a:gd name="connsiteY875" fmla="*/ 2316769 h 6858000"/>
              <a:gd name="connsiteX876" fmla="*/ 5687608 w 7467600"/>
              <a:gd name="connsiteY876" fmla="*/ 2039972 h 6858000"/>
              <a:gd name="connsiteX877" fmla="*/ 5657554 w 7467600"/>
              <a:gd name="connsiteY877" fmla="*/ 1576445 h 6858000"/>
              <a:gd name="connsiteX878" fmla="*/ 5150475 w 7467600"/>
              <a:gd name="connsiteY878" fmla="*/ 1274012 h 6858000"/>
              <a:gd name="connsiteX879" fmla="*/ 5349142 w 7467600"/>
              <a:gd name="connsiteY879" fmla="*/ 2204405 h 6858000"/>
              <a:gd name="connsiteX880" fmla="*/ 5262214 w 7467600"/>
              <a:gd name="connsiteY880" fmla="*/ 2233836 h 6858000"/>
              <a:gd name="connsiteX881" fmla="*/ 4981539 w 7467600"/>
              <a:gd name="connsiteY881" fmla="*/ 1542201 h 6858000"/>
              <a:gd name="connsiteX882" fmla="*/ 4958461 w 7467600"/>
              <a:gd name="connsiteY882" fmla="*/ 1136957 h 6858000"/>
              <a:gd name="connsiteX883" fmla="*/ 4655015 w 7467600"/>
              <a:gd name="connsiteY883" fmla="*/ 891426 h 6858000"/>
              <a:gd name="connsiteX884" fmla="*/ 4348002 w 7467600"/>
              <a:gd name="connsiteY884" fmla="*/ 2205895 h 6858000"/>
              <a:gd name="connsiteX885" fmla="*/ 4262250 w 7467600"/>
              <a:gd name="connsiteY885" fmla="*/ 2219972 h 6858000"/>
              <a:gd name="connsiteX886" fmla="*/ 4550611 w 7467600"/>
              <a:gd name="connsiteY886" fmla="*/ 817540 h 6858000"/>
              <a:gd name="connsiteX887" fmla="*/ 4564418 w 7467600"/>
              <a:gd name="connsiteY887" fmla="*/ 808293 h 6858000"/>
              <a:gd name="connsiteX888" fmla="*/ 4266388 w 7467600"/>
              <a:gd name="connsiteY888" fmla="*/ 500083 h 6858000"/>
              <a:gd name="connsiteX889" fmla="*/ 4032842 w 7467600"/>
              <a:gd name="connsiteY889" fmla="*/ 211809 h 6858000"/>
              <a:gd name="connsiteX890" fmla="*/ 3882765 w 7467600"/>
              <a:gd name="connsiteY890" fmla="*/ 0 h 6858000"/>
              <a:gd name="connsiteX891" fmla="*/ 3721337 w 7467600"/>
              <a:gd name="connsiteY891" fmla="*/ 0 h 6858000"/>
              <a:gd name="connsiteX892" fmla="*/ 3797544 w 7467600"/>
              <a:gd name="connsiteY892" fmla="*/ 0 h 6858000"/>
              <a:gd name="connsiteX893" fmla="*/ 3775734 w 7467600"/>
              <a:gd name="connsiteY893" fmla="*/ 95131 h 6858000"/>
              <a:gd name="connsiteX894" fmla="*/ 3724807 w 7467600"/>
              <a:gd name="connsiteY894" fmla="*/ 272257 h 6858000"/>
              <a:gd name="connsiteX895" fmla="*/ 3726844 w 7467600"/>
              <a:gd name="connsiteY895" fmla="*/ 282988 h 6858000"/>
              <a:gd name="connsiteX896" fmla="*/ 3742664 w 7467600"/>
              <a:gd name="connsiteY896" fmla="*/ 279918 h 6858000"/>
              <a:gd name="connsiteX897" fmla="*/ 4103910 w 7467600"/>
              <a:gd name="connsiteY897" fmla="*/ 1161917 h 6858000"/>
              <a:gd name="connsiteX898" fmla="*/ 4020269 w 7467600"/>
              <a:gd name="connsiteY898" fmla="*/ 1200406 h 6858000"/>
              <a:gd name="connsiteX899" fmla="*/ 3674882 w 7467600"/>
              <a:gd name="connsiteY899" fmla="*/ 488524 h 6858000"/>
              <a:gd name="connsiteX900" fmla="*/ 3132682 w 7467600"/>
              <a:gd name="connsiteY900" fmla="*/ 1072284 h 6858000"/>
              <a:gd name="connsiteX901" fmla="*/ 2716346 w 7467600"/>
              <a:gd name="connsiteY901" fmla="*/ 1276376 h 6858000"/>
              <a:gd name="connsiteX902" fmla="*/ 2716772 w 7467600"/>
              <a:gd name="connsiteY902" fmla="*/ 1255462 h 6858000"/>
              <a:gd name="connsiteX903" fmla="*/ 3471096 w 7467600"/>
              <a:gd name="connsiteY903" fmla="*/ 437072 h 6858000"/>
              <a:gd name="connsiteX904" fmla="*/ 3639057 w 7467600"/>
              <a:gd name="connsiteY904" fmla="*/ 286334 h 6858000"/>
              <a:gd name="connsiteX905" fmla="*/ 3640309 w 7467600"/>
              <a:gd name="connsiteY905" fmla="*/ 284664 h 6858000"/>
              <a:gd name="connsiteX906" fmla="*/ 3646022 w 7467600"/>
              <a:gd name="connsiteY906" fmla="*/ 276711 h 6858000"/>
              <a:gd name="connsiteX907" fmla="*/ 3707943 w 7467600"/>
              <a:gd name="connsiteY907" fmla="*/ 65958 h 6858000"/>
              <a:gd name="connsiteX908" fmla="*/ 3721337 w 7467600"/>
              <a:gd name="connsiteY908" fmla="*/ 0 h 6858000"/>
              <a:gd name="connsiteX909" fmla="*/ 2867960 w 7467600"/>
              <a:gd name="connsiteY909" fmla="*/ 0 h 6858000"/>
              <a:gd name="connsiteX910" fmla="*/ 2926351 w 7467600"/>
              <a:gd name="connsiteY910" fmla="*/ 0 h 6858000"/>
              <a:gd name="connsiteX911" fmla="*/ 2902823 w 7467600"/>
              <a:gd name="connsiteY911" fmla="*/ 262929 h 6858000"/>
              <a:gd name="connsiteX912" fmla="*/ 2940663 w 7467600"/>
              <a:gd name="connsiteY912" fmla="*/ 140884 h 6858000"/>
              <a:gd name="connsiteX913" fmla="*/ 2947039 w 7467600"/>
              <a:gd name="connsiteY913" fmla="*/ 122524 h 6858000"/>
              <a:gd name="connsiteX914" fmla="*/ 2984316 w 7467600"/>
              <a:gd name="connsiteY914" fmla="*/ 0 h 6858000"/>
              <a:gd name="connsiteX915" fmla="*/ 3016114 w 7467600"/>
              <a:gd name="connsiteY915" fmla="*/ 0 h 6858000"/>
              <a:gd name="connsiteX916" fmla="*/ 2979949 w 7467600"/>
              <a:gd name="connsiteY916" fmla="*/ 119274 h 6858000"/>
              <a:gd name="connsiteX917" fmla="*/ 3023879 w 7467600"/>
              <a:gd name="connsiteY917" fmla="*/ 0 h 6858000"/>
              <a:gd name="connsiteX918" fmla="*/ 3105400 w 7467600"/>
              <a:gd name="connsiteY918" fmla="*/ 0 h 6858000"/>
              <a:gd name="connsiteX919" fmla="*/ 3094669 w 7467600"/>
              <a:gd name="connsiteY919" fmla="*/ 30308 h 6858000"/>
              <a:gd name="connsiteX920" fmla="*/ 2901945 w 7467600"/>
              <a:gd name="connsiteY920" fmla="*/ 466538 h 6858000"/>
              <a:gd name="connsiteX921" fmla="*/ 2815209 w 7467600"/>
              <a:gd name="connsiteY921" fmla="*/ 497361 h 6858000"/>
              <a:gd name="connsiteX922" fmla="*/ 2844845 w 7467600"/>
              <a:gd name="connsiteY922" fmla="*/ 127638 h 6858000"/>
              <a:gd name="connsiteX923" fmla="*/ 2867960 w 7467600"/>
              <a:gd name="connsiteY923" fmla="*/ 0 h 6858000"/>
              <a:gd name="connsiteX924" fmla="*/ 1057230 w 7467600"/>
              <a:gd name="connsiteY924" fmla="*/ 0 h 6858000"/>
              <a:gd name="connsiteX925" fmla="*/ 1111003 w 7467600"/>
              <a:gd name="connsiteY925" fmla="*/ 0 h 6858000"/>
              <a:gd name="connsiteX926" fmla="*/ 1125553 w 7467600"/>
              <a:gd name="connsiteY926" fmla="*/ 52588 h 6858000"/>
              <a:gd name="connsiteX927" fmla="*/ 1304276 w 7467600"/>
              <a:gd name="connsiteY927" fmla="*/ 476275 h 6858000"/>
              <a:gd name="connsiteX928" fmla="*/ 1492066 w 7467600"/>
              <a:gd name="connsiteY928" fmla="*/ 886333 h 6858000"/>
              <a:gd name="connsiteX929" fmla="*/ 1423698 w 7467600"/>
              <a:gd name="connsiteY929" fmla="*/ 710817 h 6858000"/>
              <a:gd name="connsiteX930" fmla="*/ 1357609 w 7467600"/>
              <a:gd name="connsiteY930" fmla="*/ 532892 h 6858000"/>
              <a:gd name="connsiteX931" fmla="*/ 1309550 w 7467600"/>
              <a:gd name="connsiteY931" fmla="*/ 374031 h 6858000"/>
              <a:gd name="connsiteX932" fmla="*/ 1193673 w 7467600"/>
              <a:gd name="connsiteY932" fmla="*/ 49533 h 6858000"/>
              <a:gd name="connsiteX933" fmla="*/ 1164391 w 7467600"/>
              <a:gd name="connsiteY933" fmla="*/ 0 h 6858000"/>
              <a:gd name="connsiteX934" fmla="*/ 1200666 w 7467600"/>
              <a:gd name="connsiteY934" fmla="*/ 0 h 6858000"/>
              <a:gd name="connsiteX935" fmla="*/ 1223408 w 7467600"/>
              <a:gd name="connsiteY935" fmla="*/ 38996 h 6858000"/>
              <a:gd name="connsiteX936" fmla="*/ 1339635 w 7467600"/>
              <a:gd name="connsiteY936" fmla="*/ 365517 h 6858000"/>
              <a:gd name="connsiteX937" fmla="*/ 1387469 w 7467600"/>
              <a:gd name="connsiteY937" fmla="*/ 523079 h 6858000"/>
              <a:gd name="connsiteX938" fmla="*/ 1452685 w 7467600"/>
              <a:gd name="connsiteY938" fmla="*/ 699806 h 6858000"/>
              <a:gd name="connsiteX939" fmla="*/ 1492092 w 7467600"/>
              <a:gd name="connsiteY939" fmla="*/ 800424 h 6858000"/>
              <a:gd name="connsiteX940" fmla="*/ 1455302 w 7467600"/>
              <a:gd name="connsiteY940" fmla="*/ 632913 h 6858000"/>
              <a:gd name="connsiteX941" fmla="*/ 1222336 w 7467600"/>
              <a:gd name="connsiteY941" fmla="*/ 9480 h 6858000"/>
              <a:gd name="connsiteX942" fmla="*/ 1214634 w 7467600"/>
              <a:gd name="connsiteY942" fmla="*/ 0 h 6858000"/>
              <a:gd name="connsiteX943" fmla="*/ 1289827 w 7467600"/>
              <a:gd name="connsiteY943" fmla="*/ 0 h 6858000"/>
              <a:gd name="connsiteX944" fmla="*/ 1321076 w 7467600"/>
              <a:gd name="connsiteY944" fmla="*/ 59722 h 6858000"/>
              <a:gd name="connsiteX945" fmla="*/ 1512579 w 7467600"/>
              <a:gd name="connsiteY945" fmla="*/ 626441 h 6858000"/>
              <a:gd name="connsiteX946" fmla="*/ 1506076 w 7467600"/>
              <a:gd name="connsiteY946" fmla="*/ 1089289 h 6858000"/>
              <a:gd name="connsiteX947" fmla="*/ 1486346 w 7467600"/>
              <a:gd name="connsiteY947" fmla="*/ 1079919 h 6858000"/>
              <a:gd name="connsiteX948" fmla="*/ 1070511 w 7467600"/>
              <a:gd name="connsiteY948" fmla="*/ 48609 h 6858000"/>
              <a:gd name="connsiteX949" fmla="*/ 1057230 w 7467600"/>
              <a:gd name="connsiteY949" fmla="*/ 0 h 6858000"/>
              <a:gd name="connsiteX950" fmla="*/ 43151 w 7467600"/>
              <a:gd name="connsiteY950" fmla="*/ 0 h 6858000"/>
              <a:gd name="connsiteX951" fmla="*/ 95283 w 7467600"/>
              <a:gd name="connsiteY951" fmla="*/ 0 h 6858000"/>
              <a:gd name="connsiteX952" fmla="*/ 300708 w 7467600"/>
              <a:gd name="connsiteY952" fmla="*/ 154571 h 6858000"/>
              <a:gd name="connsiteX953" fmla="*/ 530414 w 7467600"/>
              <a:gd name="connsiteY953" fmla="*/ 354673 h 6858000"/>
              <a:gd name="connsiteX954" fmla="*/ 333785 w 7467600"/>
              <a:gd name="connsiteY954" fmla="*/ 161564 h 6858000"/>
              <a:gd name="connsiteX955" fmla="*/ 147005 w 7467600"/>
              <a:gd name="connsiteY955" fmla="*/ 0 h 6858000"/>
              <a:gd name="connsiteX956" fmla="*/ 272509 w 7467600"/>
              <a:gd name="connsiteY956" fmla="*/ 0 h 6858000"/>
              <a:gd name="connsiteX957" fmla="*/ 326276 w 7467600"/>
              <a:gd name="connsiteY957" fmla="*/ 45847 h 6858000"/>
              <a:gd name="connsiteX958" fmla="*/ 823759 w 7467600"/>
              <a:gd name="connsiteY958" fmla="*/ 574145 h 6858000"/>
              <a:gd name="connsiteX959" fmla="*/ 811254 w 7467600"/>
              <a:gd name="connsiteY959" fmla="*/ 665546 h 6858000"/>
              <a:gd name="connsiteX960" fmla="*/ 154042 w 7467600"/>
              <a:gd name="connsiteY960" fmla="*/ 261522 h 6858000"/>
              <a:gd name="connsiteX961" fmla="*/ 13550 w 7467600"/>
              <a:gd name="connsiteY961" fmla="*/ 158423 h 6858000"/>
              <a:gd name="connsiteX962" fmla="*/ 0 w 7467600"/>
              <a:gd name="connsiteY962" fmla="*/ 146618 h 6858000"/>
              <a:gd name="connsiteX963" fmla="*/ 0 w 7467600"/>
              <a:gd name="connsiteY963" fmla="*/ 59161 h 6858000"/>
              <a:gd name="connsiteX964" fmla="*/ 45427 w 7467600"/>
              <a:gd name="connsiteY964" fmla="*/ 101078 h 6858000"/>
              <a:gd name="connsiteX965" fmla="*/ 630103 w 7467600"/>
              <a:gd name="connsiteY965" fmla="*/ 485885 h 6858000"/>
              <a:gd name="connsiteX966" fmla="*/ 532040 w 7467600"/>
              <a:gd name="connsiteY966" fmla="*/ 399359 h 6858000"/>
              <a:gd name="connsiteX967" fmla="*/ 517618 w 7467600"/>
              <a:gd name="connsiteY967" fmla="*/ 385726 h 6858000"/>
              <a:gd name="connsiteX968" fmla="*/ 285074 w 7467600"/>
              <a:gd name="connsiteY968" fmla="*/ 182755 h 6858000"/>
              <a:gd name="connsiteX969" fmla="*/ 43151 w 7467600"/>
              <a:gd name="connsiteY96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259646 w 7467600"/>
              <a:gd name="connsiteY78" fmla="*/ 5765985 h 6858000"/>
              <a:gd name="connsiteX79" fmla="*/ 7467600 w 7467600"/>
              <a:gd name="connsiteY79" fmla="*/ 6012219 h 6858000"/>
              <a:gd name="connsiteX80" fmla="*/ 7356878 w 7467600"/>
              <a:gd name="connsiteY80" fmla="*/ 5981332 h 6858000"/>
              <a:gd name="connsiteX81" fmla="*/ 7467600 w 7467600"/>
              <a:gd name="connsiteY81" fmla="*/ 6117703 h 6858000"/>
              <a:gd name="connsiteX82" fmla="*/ 7467600 w 7467600"/>
              <a:gd name="connsiteY82" fmla="*/ 6163634 h 6858000"/>
              <a:gd name="connsiteX83" fmla="*/ 7403637 w 7467600"/>
              <a:gd name="connsiteY83" fmla="*/ 6083957 h 6858000"/>
              <a:gd name="connsiteX84" fmla="*/ 7254615 w 7467600"/>
              <a:gd name="connsiteY84" fmla="*/ 5911918 h 6858000"/>
              <a:gd name="connsiteX85" fmla="*/ 7312589 w 7467600"/>
              <a:gd name="connsiteY85" fmla="*/ 5982309 h 6858000"/>
              <a:gd name="connsiteX86" fmla="*/ 7448321 w 7467600"/>
              <a:gd name="connsiteY86" fmla="*/ 6190991 h 6858000"/>
              <a:gd name="connsiteX87" fmla="*/ 7467600 w 7467600"/>
              <a:gd name="connsiteY87" fmla="*/ 6221686 h 6858000"/>
              <a:gd name="connsiteX88" fmla="*/ 7467600 w 7467600"/>
              <a:gd name="connsiteY88" fmla="*/ 6334256 h 6858000"/>
              <a:gd name="connsiteX89" fmla="*/ 7454976 w 7467600"/>
              <a:gd name="connsiteY89" fmla="*/ 6318297 h 6858000"/>
              <a:gd name="connsiteX90" fmla="*/ 1456157 w 7467600"/>
              <a:gd name="connsiteY90" fmla="*/ 5371404 h 6858000"/>
              <a:gd name="connsiteX91" fmla="*/ 1244432 w 7467600"/>
              <a:gd name="connsiteY91" fmla="*/ 5385601 h 6858000"/>
              <a:gd name="connsiteX92" fmla="*/ 973990 w 7467600"/>
              <a:gd name="connsiteY92" fmla="*/ 5424940 h 6858000"/>
              <a:gd name="connsiteX93" fmla="*/ 1103809 w 7467600"/>
              <a:gd name="connsiteY93" fmla="*/ 5433720 h 6858000"/>
              <a:gd name="connsiteX94" fmla="*/ 1123454 w 7467600"/>
              <a:gd name="connsiteY94" fmla="*/ 5435727 h 6858000"/>
              <a:gd name="connsiteX95" fmla="*/ 1737017 w 7467600"/>
              <a:gd name="connsiteY95" fmla="*/ 5452183 h 6858000"/>
              <a:gd name="connsiteX96" fmla="*/ 1824397 w 7467600"/>
              <a:gd name="connsiteY96" fmla="*/ 5447757 h 6858000"/>
              <a:gd name="connsiteX97" fmla="*/ 2070059 w 7467600"/>
              <a:gd name="connsiteY97" fmla="*/ 5441660 h 6858000"/>
              <a:gd name="connsiteX98" fmla="*/ 1456157 w 7467600"/>
              <a:gd name="connsiteY98" fmla="*/ 5371404 h 6858000"/>
              <a:gd name="connsiteX99" fmla="*/ 4988186 w 7467600"/>
              <a:gd name="connsiteY99" fmla="*/ 5216467 h 6858000"/>
              <a:gd name="connsiteX100" fmla="*/ 4777334 w 7467600"/>
              <a:gd name="connsiteY100" fmla="*/ 5406072 h 6858000"/>
              <a:gd name="connsiteX101" fmla="*/ 4718341 w 7467600"/>
              <a:gd name="connsiteY101" fmla="*/ 5468043 h 6858000"/>
              <a:gd name="connsiteX102" fmla="*/ 4604655 w 7467600"/>
              <a:gd name="connsiteY102" fmla="*/ 5583434 h 6858000"/>
              <a:gd name="connsiteX103" fmla="*/ 4565074 w 7467600"/>
              <a:gd name="connsiteY103" fmla="*/ 5618550 h 6858000"/>
              <a:gd name="connsiteX104" fmla="*/ 4988186 w 7467600"/>
              <a:gd name="connsiteY104" fmla="*/ 5216467 h 6858000"/>
              <a:gd name="connsiteX105" fmla="*/ 4978032 w 7467600"/>
              <a:gd name="connsiteY105" fmla="*/ 5183809 h 6858000"/>
              <a:gd name="connsiteX106" fmla="*/ 4463413 w 7467600"/>
              <a:gd name="connsiteY106" fmla="*/ 5615162 h 6858000"/>
              <a:gd name="connsiteX107" fmla="*/ 4358134 w 7467600"/>
              <a:gd name="connsiteY107" fmla="*/ 5742791 h 6858000"/>
              <a:gd name="connsiteX108" fmla="*/ 4376219 w 7467600"/>
              <a:gd name="connsiteY108" fmla="*/ 5729027 h 6858000"/>
              <a:gd name="connsiteX109" fmla="*/ 4582340 w 7467600"/>
              <a:gd name="connsiteY109" fmla="*/ 5561037 h 6858000"/>
              <a:gd name="connsiteX110" fmla="*/ 4694684 w 7467600"/>
              <a:gd name="connsiteY110" fmla="*/ 5447098 h 6858000"/>
              <a:gd name="connsiteX111" fmla="*/ 4754123 w 7467600"/>
              <a:gd name="connsiteY111" fmla="*/ 5384643 h 6858000"/>
              <a:gd name="connsiteX112" fmla="*/ 4978032 w 7467600"/>
              <a:gd name="connsiteY112" fmla="*/ 5183809 h 6858000"/>
              <a:gd name="connsiteX113" fmla="*/ 1903353 w 7467600"/>
              <a:gd name="connsiteY113" fmla="*/ 5044827 h 6858000"/>
              <a:gd name="connsiteX114" fmla="*/ 1936931 w 7467600"/>
              <a:gd name="connsiteY114" fmla="*/ 5093954 h 6858000"/>
              <a:gd name="connsiteX115" fmla="*/ 2195868 w 7467600"/>
              <a:gd name="connsiteY115" fmla="*/ 5396574 h 6858000"/>
              <a:gd name="connsiteX116" fmla="*/ 2088852 w 7467600"/>
              <a:gd name="connsiteY116" fmla="*/ 5166123 h 6858000"/>
              <a:gd name="connsiteX117" fmla="*/ 1958241 w 7467600"/>
              <a:gd name="connsiteY117" fmla="*/ 5067955 h 6858000"/>
              <a:gd name="connsiteX118" fmla="*/ 1903353 w 7467600"/>
              <a:gd name="connsiteY118" fmla="*/ 5044827 h 6858000"/>
              <a:gd name="connsiteX119" fmla="*/ 1979378 w 7467600"/>
              <a:gd name="connsiteY119" fmla="*/ 4769504 h 6858000"/>
              <a:gd name="connsiteX120" fmla="*/ 2882120 w 7467600"/>
              <a:gd name="connsiteY120" fmla="*/ 5064547 h 6858000"/>
              <a:gd name="connsiteX121" fmla="*/ 2793103 w 7467600"/>
              <a:gd name="connsiteY121" fmla="*/ 5039699 h 6858000"/>
              <a:gd name="connsiteX122" fmla="*/ 2770041 w 7467600"/>
              <a:gd name="connsiteY122" fmla="*/ 5033634 h 6858000"/>
              <a:gd name="connsiteX123" fmla="*/ 1979378 w 7467600"/>
              <a:gd name="connsiteY123" fmla="*/ 4769504 h 6858000"/>
              <a:gd name="connsiteX124" fmla="*/ 1927410 w 7467600"/>
              <a:gd name="connsiteY124" fmla="*/ 4716164 h 6858000"/>
              <a:gd name="connsiteX125" fmla="*/ 1959587 w 7467600"/>
              <a:gd name="connsiteY125" fmla="*/ 4728849 h 6858000"/>
              <a:gd name="connsiteX126" fmla="*/ 2777707 w 7467600"/>
              <a:gd name="connsiteY126" fmla="*/ 5003991 h 6858000"/>
              <a:gd name="connsiteX127" fmla="*/ 2800768 w 7467600"/>
              <a:gd name="connsiteY127" fmla="*/ 5010056 h 6858000"/>
              <a:gd name="connsiteX128" fmla="*/ 2879408 w 7467600"/>
              <a:gd name="connsiteY128" fmla="*/ 5031590 h 6858000"/>
              <a:gd name="connsiteX129" fmla="*/ 2862295 w 7467600"/>
              <a:gd name="connsiteY129" fmla="*/ 5022958 h 6858000"/>
              <a:gd name="connsiteX130" fmla="*/ 2813343 w 7467600"/>
              <a:gd name="connsiteY130" fmla="*/ 4998369 h 6858000"/>
              <a:gd name="connsiteX131" fmla="*/ 2646245 w 7467600"/>
              <a:gd name="connsiteY131" fmla="*/ 4930999 h 6858000"/>
              <a:gd name="connsiteX132" fmla="*/ 1999243 w 7467600"/>
              <a:gd name="connsiteY132" fmla="*/ 4730524 h 6858000"/>
              <a:gd name="connsiteX133" fmla="*/ 1979527 w 7467600"/>
              <a:gd name="connsiteY133" fmla="*/ 4726651 h 6858000"/>
              <a:gd name="connsiteX134" fmla="*/ 1927410 w 7467600"/>
              <a:gd name="connsiteY134" fmla="*/ 4716164 h 6858000"/>
              <a:gd name="connsiteX135" fmla="*/ 1997014 w 7467600"/>
              <a:gd name="connsiteY135" fmla="*/ 4698007 h 6858000"/>
              <a:gd name="connsiteX136" fmla="*/ 2005458 w 7467600"/>
              <a:gd name="connsiteY136" fmla="*/ 4699540 h 6858000"/>
              <a:gd name="connsiteX137" fmla="*/ 2657186 w 7467600"/>
              <a:gd name="connsiteY137" fmla="*/ 4901687 h 6858000"/>
              <a:gd name="connsiteX138" fmla="*/ 2826662 w 7467600"/>
              <a:gd name="connsiteY138" fmla="*/ 4970362 h 6858000"/>
              <a:gd name="connsiteX139" fmla="*/ 2876100 w 7467600"/>
              <a:gd name="connsiteY139" fmla="*/ 4995397 h 6858000"/>
              <a:gd name="connsiteX140" fmla="*/ 3042600 w 7467600"/>
              <a:gd name="connsiteY140" fmla="*/ 5059532 h 6858000"/>
              <a:gd name="connsiteX141" fmla="*/ 1997014 w 7467600"/>
              <a:gd name="connsiteY141" fmla="*/ 4698007 h 6858000"/>
              <a:gd name="connsiteX142" fmla="*/ 2305292 w 7467600"/>
              <a:gd name="connsiteY142" fmla="*/ 4219492 h 6858000"/>
              <a:gd name="connsiteX143" fmla="*/ 3360922 w 7467600"/>
              <a:gd name="connsiteY143" fmla="*/ 4529373 h 6858000"/>
              <a:gd name="connsiteX144" fmla="*/ 3492420 w 7467600"/>
              <a:gd name="connsiteY144" fmla="*/ 4510145 h 6858000"/>
              <a:gd name="connsiteX145" fmla="*/ 3364086 w 7467600"/>
              <a:gd name="connsiteY145" fmla="*/ 4480340 h 6858000"/>
              <a:gd name="connsiteX146" fmla="*/ 3225818 w 7467600"/>
              <a:gd name="connsiteY146" fmla="*/ 4411822 h 6858000"/>
              <a:gd name="connsiteX147" fmla="*/ 3129696 w 7467600"/>
              <a:gd name="connsiteY147" fmla="*/ 4360704 h 6858000"/>
              <a:gd name="connsiteX148" fmla="*/ 2814545 w 7467600"/>
              <a:gd name="connsiteY148" fmla="*/ 4282955 h 6858000"/>
              <a:gd name="connsiteX149" fmla="*/ 2305292 w 7467600"/>
              <a:gd name="connsiteY149" fmla="*/ 4219492 h 6858000"/>
              <a:gd name="connsiteX150" fmla="*/ 2626982 w 7467600"/>
              <a:gd name="connsiteY150" fmla="*/ 4206450 h 6858000"/>
              <a:gd name="connsiteX151" fmla="*/ 2490617 w 7467600"/>
              <a:gd name="connsiteY151" fmla="*/ 4206951 h 6858000"/>
              <a:gd name="connsiteX152" fmla="*/ 2819869 w 7467600"/>
              <a:gd name="connsiteY152" fmla="*/ 4252936 h 6858000"/>
              <a:gd name="connsiteX153" fmla="*/ 3143018 w 7467600"/>
              <a:gd name="connsiteY153" fmla="*/ 4332698 h 6858000"/>
              <a:gd name="connsiteX154" fmla="*/ 3241520 w 7467600"/>
              <a:gd name="connsiteY154" fmla="*/ 4385112 h 6858000"/>
              <a:gd name="connsiteX155" fmla="*/ 3374575 w 7467600"/>
              <a:gd name="connsiteY155" fmla="*/ 4451517 h 6858000"/>
              <a:gd name="connsiteX156" fmla="*/ 3505221 w 7467600"/>
              <a:gd name="connsiteY156" fmla="*/ 4480757 h 6858000"/>
              <a:gd name="connsiteX157" fmla="*/ 2626982 w 7467600"/>
              <a:gd name="connsiteY157" fmla="*/ 4206450 h 6858000"/>
              <a:gd name="connsiteX158" fmla="*/ 1310106 w 7467600"/>
              <a:gd name="connsiteY158" fmla="*/ 3943217 h 6858000"/>
              <a:gd name="connsiteX159" fmla="*/ 854994 w 7467600"/>
              <a:gd name="connsiteY159" fmla="*/ 4399136 h 6858000"/>
              <a:gd name="connsiteX160" fmla="*/ 742462 w 7467600"/>
              <a:gd name="connsiteY160" fmla="*/ 4594648 h 6858000"/>
              <a:gd name="connsiteX161" fmla="*/ 820602 w 7467600"/>
              <a:gd name="connsiteY161" fmla="*/ 4485915 h 6858000"/>
              <a:gd name="connsiteX162" fmla="*/ 878295 w 7467600"/>
              <a:gd name="connsiteY162" fmla="*/ 4403594 h 6858000"/>
              <a:gd name="connsiteX163" fmla="*/ 1240607 w 7467600"/>
              <a:gd name="connsiteY163" fmla="*/ 4010401 h 6858000"/>
              <a:gd name="connsiteX164" fmla="*/ 1310106 w 7467600"/>
              <a:gd name="connsiteY164" fmla="*/ 3943217 h 6858000"/>
              <a:gd name="connsiteX165" fmla="*/ 1423113 w 7467600"/>
              <a:gd name="connsiteY165" fmla="*/ 3874565 h 6858000"/>
              <a:gd name="connsiteX166" fmla="*/ 1260565 w 7467600"/>
              <a:gd name="connsiteY166" fmla="*/ 4031982 h 6858000"/>
              <a:gd name="connsiteX167" fmla="*/ 901900 w 7467600"/>
              <a:gd name="connsiteY167" fmla="*/ 4421236 h 6858000"/>
              <a:gd name="connsiteX168" fmla="*/ 845044 w 7467600"/>
              <a:gd name="connsiteY168" fmla="*/ 4502436 h 6858000"/>
              <a:gd name="connsiteX169" fmla="*/ 685926 w 7467600"/>
              <a:gd name="connsiteY169" fmla="*/ 4703069 h 6858000"/>
              <a:gd name="connsiteX170" fmla="*/ 684248 w 7467600"/>
              <a:gd name="connsiteY170" fmla="*/ 4706721 h 6858000"/>
              <a:gd name="connsiteX171" fmla="*/ 1423113 w 7467600"/>
              <a:gd name="connsiteY171" fmla="*/ 3874565 h 6858000"/>
              <a:gd name="connsiteX172" fmla="*/ 3316479 w 7467600"/>
              <a:gd name="connsiteY172" fmla="*/ 3872136 h 6858000"/>
              <a:gd name="connsiteX173" fmla="*/ 3546806 w 7467600"/>
              <a:gd name="connsiteY173" fmla="*/ 4356139 h 6858000"/>
              <a:gd name="connsiteX174" fmla="*/ 3364433 w 7467600"/>
              <a:gd name="connsiteY174" fmla="*/ 3953121 h 6858000"/>
              <a:gd name="connsiteX175" fmla="*/ 3316479 w 7467600"/>
              <a:gd name="connsiteY175" fmla="*/ 3872136 h 6858000"/>
              <a:gd name="connsiteX176" fmla="*/ 3291335 w 7467600"/>
              <a:gd name="connsiteY176" fmla="*/ 3767420 h 6858000"/>
              <a:gd name="connsiteX177" fmla="*/ 3390805 w 7467600"/>
              <a:gd name="connsiteY177" fmla="*/ 3937163 h 6858000"/>
              <a:gd name="connsiteX178" fmla="*/ 3579062 w 7467600"/>
              <a:gd name="connsiteY178" fmla="*/ 4359040 h 6858000"/>
              <a:gd name="connsiteX179" fmla="*/ 3467355 w 7467600"/>
              <a:gd name="connsiteY179" fmla="*/ 3988130 h 6858000"/>
              <a:gd name="connsiteX180" fmla="*/ 3310753 w 7467600"/>
              <a:gd name="connsiteY180" fmla="*/ 3787140 h 6858000"/>
              <a:gd name="connsiteX181" fmla="*/ 3291335 w 7467600"/>
              <a:gd name="connsiteY181" fmla="*/ 3767420 h 6858000"/>
              <a:gd name="connsiteX182" fmla="*/ 1635889 w 7467600"/>
              <a:gd name="connsiteY182" fmla="*/ 3709494 h 6858000"/>
              <a:gd name="connsiteX183" fmla="*/ 1634800 w 7467600"/>
              <a:gd name="connsiteY183" fmla="*/ 3731111 h 6858000"/>
              <a:gd name="connsiteX184" fmla="*/ 1635889 w 7467600"/>
              <a:gd name="connsiteY184" fmla="*/ 3709494 h 6858000"/>
              <a:gd name="connsiteX185" fmla="*/ 1510397 w 7467600"/>
              <a:gd name="connsiteY185" fmla="*/ 3684705 h 6858000"/>
              <a:gd name="connsiteX186" fmla="*/ 1146550 w 7467600"/>
              <a:gd name="connsiteY186" fmla="*/ 3802012 h 6858000"/>
              <a:gd name="connsiteX187" fmla="*/ 698834 w 7467600"/>
              <a:gd name="connsiteY187" fmla="*/ 3952272 h 6858000"/>
              <a:gd name="connsiteX188" fmla="*/ 34256 w 7467600"/>
              <a:gd name="connsiteY188" fmla="*/ 4347603 h 6858000"/>
              <a:gd name="connsiteX189" fmla="*/ 527241 w 7467600"/>
              <a:gd name="connsiteY189" fmla="*/ 4065078 h 6858000"/>
              <a:gd name="connsiteX190" fmla="*/ 1510397 w 7467600"/>
              <a:gd name="connsiteY190" fmla="*/ 3684705 h 6858000"/>
              <a:gd name="connsiteX191" fmla="*/ 1313114 w 7467600"/>
              <a:gd name="connsiteY191" fmla="*/ 3655216 h 6858000"/>
              <a:gd name="connsiteX192" fmla="*/ 1109304 w 7467600"/>
              <a:gd name="connsiteY192" fmla="*/ 3669030 h 6858000"/>
              <a:gd name="connsiteX193" fmla="*/ 8129 w 7467600"/>
              <a:gd name="connsiteY193" fmla="*/ 4330519 h 6858000"/>
              <a:gd name="connsiteX194" fmla="*/ 687572 w 7467600"/>
              <a:gd name="connsiteY194" fmla="*/ 3925629 h 6858000"/>
              <a:gd name="connsiteX195" fmla="*/ 1138365 w 7467600"/>
              <a:gd name="connsiteY195" fmla="*/ 3774515 h 6858000"/>
              <a:gd name="connsiteX196" fmla="*/ 1505579 w 7467600"/>
              <a:gd name="connsiteY196" fmla="*/ 3655526 h 6858000"/>
              <a:gd name="connsiteX197" fmla="*/ 1313114 w 7467600"/>
              <a:gd name="connsiteY197" fmla="*/ 3655216 h 6858000"/>
              <a:gd name="connsiteX198" fmla="*/ 3655073 w 7467600"/>
              <a:gd name="connsiteY198" fmla="*/ 3650884 h 6858000"/>
              <a:gd name="connsiteX199" fmla="*/ 3989938 w 7467600"/>
              <a:gd name="connsiteY199" fmla="*/ 3991685 h 6858000"/>
              <a:gd name="connsiteX200" fmla="*/ 4393907 w 7467600"/>
              <a:gd name="connsiteY200" fmla="*/ 4261258 h 6858000"/>
              <a:gd name="connsiteX201" fmla="*/ 4648051 w 7467600"/>
              <a:gd name="connsiteY201" fmla="*/ 4374051 h 6858000"/>
              <a:gd name="connsiteX202" fmla="*/ 4383389 w 7467600"/>
              <a:gd name="connsiteY202" fmla="*/ 4184369 h 6858000"/>
              <a:gd name="connsiteX203" fmla="*/ 4165508 w 7467600"/>
              <a:gd name="connsiteY203" fmla="*/ 4035196 h 6858000"/>
              <a:gd name="connsiteX204" fmla="*/ 4068162 w 7467600"/>
              <a:gd name="connsiteY204" fmla="*/ 3953394 h 6858000"/>
              <a:gd name="connsiteX205" fmla="*/ 3981416 w 7467600"/>
              <a:gd name="connsiteY205" fmla="*/ 3880482 h 6858000"/>
              <a:gd name="connsiteX206" fmla="*/ 3800147 w 7467600"/>
              <a:gd name="connsiteY206" fmla="*/ 3749872 h 6858000"/>
              <a:gd name="connsiteX207" fmla="*/ 3655073 w 7467600"/>
              <a:gd name="connsiteY207" fmla="*/ 3650884 h 6858000"/>
              <a:gd name="connsiteX208" fmla="*/ 3670252 w 7467600"/>
              <a:gd name="connsiteY208" fmla="*/ 3622798 h 6858000"/>
              <a:gd name="connsiteX209" fmla="*/ 3817258 w 7467600"/>
              <a:gd name="connsiteY209" fmla="*/ 3723577 h 6858000"/>
              <a:gd name="connsiteX210" fmla="*/ 4000461 w 7467600"/>
              <a:gd name="connsiteY210" fmla="*/ 3855966 h 6858000"/>
              <a:gd name="connsiteX211" fmla="*/ 4088180 w 7467600"/>
              <a:gd name="connsiteY211" fmla="*/ 3929774 h 6858000"/>
              <a:gd name="connsiteX212" fmla="*/ 4184555 w 7467600"/>
              <a:gd name="connsiteY212" fmla="*/ 4010683 h 6858000"/>
              <a:gd name="connsiteX213" fmla="*/ 4399563 w 7467600"/>
              <a:gd name="connsiteY213" fmla="*/ 4158106 h 6858000"/>
              <a:gd name="connsiteX214" fmla="*/ 4684469 w 7467600"/>
              <a:gd name="connsiteY214" fmla="*/ 4364680 h 6858000"/>
              <a:gd name="connsiteX215" fmla="*/ 4690271 w 7467600"/>
              <a:gd name="connsiteY215" fmla="*/ 4370034 h 6858000"/>
              <a:gd name="connsiteX216" fmla="*/ 4136093 w 7467600"/>
              <a:gd name="connsiteY216" fmla="*/ 3858466 h 6858000"/>
              <a:gd name="connsiteX217" fmla="*/ 3670252 w 7467600"/>
              <a:gd name="connsiteY217" fmla="*/ 3622798 h 6858000"/>
              <a:gd name="connsiteX218" fmla="*/ 4440129 w 7467600"/>
              <a:gd name="connsiteY218" fmla="*/ 3448571 h 6858000"/>
              <a:gd name="connsiteX219" fmla="*/ 4856525 w 7467600"/>
              <a:gd name="connsiteY219" fmla="*/ 3915351 h 6858000"/>
              <a:gd name="connsiteX220" fmla="*/ 5059055 w 7467600"/>
              <a:gd name="connsiteY220" fmla="*/ 4108918 h 6858000"/>
              <a:gd name="connsiteX221" fmla="*/ 5290070 w 7467600"/>
              <a:gd name="connsiteY221" fmla="*/ 4263619 h 6858000"/>
              <a:gd name="connsiteX222" fmla="*/ 4834991 w 7467600"/>
              <a:gd name="connsiteY222" fmla="*/ 3830985 h 6858000"/>
              <a:gd name="connsiteX223" fmla="*/ 4440129 w 7467600"/>
              <a:gd name="connsiteY223" fmla="*/ 3448571 h 6858000"/>
              <a:gd name="connsiteX224" fmla="*/ 4441737 w 7467600"/>
              <a:gd name="connsiteY224" fmla="*/ 3399734 h 6858000"/>
              <a:gd name="connsiteX225" fmla="*/ 4431236 w 7467600"/>
              <a:gd name="connsiteY225" fmla="*/ 3400954 h 6858000"/>
              <a:gd name="connsiteX226" fmla="*/ 4557150 w 7467600"/>
              <a:gd name="connsiteY226" fmla="*/ 3510023 h 6858000"/>
              <a:gd name="connsiteX227" fmla="*/ 4856936 w 7467600"/>
              <a:gd name="connsiteY227" fmla="*/ 3809146 h 6858000"/>
              <a:gd name="connsiteX228" fmla="*/ 5111996 w 7467600"/>
              <a:gd name="connsiteY228" fmla="*/ 4065759 h 6858000"/>
              <a:gd name="connsiteX229" fmla="*/ 5388878 w 7467600"/>
              <a:gd name="connsiteY229" fmla="*/ 4300185 h 6858000"/>
              <a:gd name="connsiteX230" fmla="*/ 5425556 w 7467600"/>
              <a:gd name="connsiteY230" fmla="*/ 4308967 h 6858000"/>
              <a:gd name="connsiteX231" fmla="*/ 4943646 w 7467600"/>
              <a:gd name="connsiteY231" fmla="*/ 3822916 h 6858000"/>
              <a:gd name="connsiteX232" fmla="*/ 4594837 w 7467600"/>
              <a:gd name="connsiteY232" fmla="*/ 3532274 h 6858000"/>
              <a:gd name="connsiteX233" fmla="*/ 4441737 w 7467600"/>
              <a:gd name="connsiteY233" fmla="*/ 3399734 h 6858000"/>
              <a:gd name="connsiteX234" fmla="*/ 5425834 w 7467600"/>
              <a:gd name="connsiteY234" fmla="*/ 3162785 h 6858000"/>
              <a:gd name="connsiteX235" fmla="*/ 5401644 w 7467600"/>
              <a:gd name="connsiteY235" fmla="*/ 3617847 h 6858000"/>
              <a:gd name="connsiteX236" fmla="*/ 5467256 w 7467600"/>
              <a:gd name="connsiteY236" fmla="*/ 4175494 h 6858000"/>
              <a:gd name="connsiteX237" fmla="*/ 5448069 w 7467600"/>
              <a:gd name="connsiteY237" fmla="*/ 3567554 h 6858000"/>
              <a:gd name="connsiteX238" fmla="*/ 5425834 w 7467600"/>
              <a:gd name="connsiteY238" fmla="*/ 3162785 h 6858000"/>
              <a:gd name="connsiteX239" fmla="*/ 1318687 w 7467600"/>
              <a:gd name="connsiteY239" fmla="*/ 3113840 h 6858000"/>
              <a:gd name="connsiteX240" fmla="*/ 1066793 w 7467600"/>
              <a:gd name="connsiteY240" fmla="*/ 3212171 h 6858000"/>
              <a:gd name="connsiteX241" fmla="*/ 993319 w 7467600"/>
              <a:gd name="connsiteY241" fmla="*/ 3247648 h 6858000"/>
              <a:gd name="connsiteX242" fmla="*/ 853081 w 7467600"/>
              <a:gd name="connsiteY242" fmla="*/ 3312410 h 6858000"/>
              <a:gd name="connsiteX243" fmla="*/ 805957 w 7467600"/>
              <a:gd name="connsiteY243" fmla="*/ 3330443 h 6858000"/>
              <a:gd name="connsiteX244" fmla="*/ 1318687 w 7467600"/>
              <a:gd name="connsiteY244" fmla="*/ 3113840 h 6858000"/>
              <a:gd name="connsiteX245" fmla="*/ 5453702 w 7467600"/>
              <a:gd name="connsiteY245" fmla="*/ 3090882 h 6858000"/>
              <a:gd name="connsiteX246" fmla="*/ 5480135 w 7467600"/>
              <a:gd name="connsiteY246" fmla="*/ 3565802 h 6858000"/>
              <a:gd name="connsiteX247" fmla="*/ 5499023 w 7467600"/>
              <a:gd name="connsiteY247" fmla="*/ 4166310 h 6858000"/>
              <a:gd name="connsiteX248" fmla="*/ 5547022 w 7467600"/>
              <a:gd name="connsiteY248" fmla="*/ 3607838 h 6858000"/>
              <a:gd name="connsiteX249" fmla="*/ 5515964 w 7467600"/>
              <a:gd name="connsiteY249" fmla="*/ 3378541 h 6858000"/>
              <a:gd name="connsiteX250" fmla="*/ 5453702 w 7467600"/>
              <a:gd name="connsiteY250" fmla="*/ 3090882 h 6858000"/>
              <a:gd name="connsiteX251" fmla="*/ 1238695 w 7467600"/>
              <a:gd name="connsiteY251" fmla="*/ 3076820 h 6858000"/>
              <a:gd name="connsiteX252" fmla="*/ 716371 w 7467600"/>
              <a:gd name="connsiteY252" fmla="*/ 3293249 h 6858000"/>
              <a:gd name="connsiteX253" fmla="*/ 579522 w 7467600"/>
              <a:gd name="connsiteY253" fmla="*/ 3371759 h 6858000"/>
              <a:gd name="connsiteX254" fmla="*/ 600288 w 7467600"/>
              <a:gd name="connsiteY254" fmla="*/ 3365555 h 6858000"/>
              <a:gd name="connsiteX255" fmla="*/ 840692 w 7467600"/>
              <a:gd name="connsiteY255" fmla="*/ 3284921 h 6858000"/>
              <a:gd name="connsiteX256" fmla="*/ 979248 w 7467600"/>
              <a:gd name="connsiteY256" fmla="*/ 3221003 h 6858000"/>
              <a:gd name="connsiteX257" fmla="*/ 1053282 w 7467600"/>
              <a:gd name="connsiteY257" fmla="*/ 3185247 h 6858000"/>
              <a:gd name="connsiteX258" fmla="*/ 1320603 w 7467600"/>
              <a:gd name="connsiteY258" fmla="*/ 3081281 h 6858000"/>
              <a:gd name="connsiteX259" fmla="*/ 1238695 w 7467600"/>
              <a:gd name="connsiteY259" fmla="*/ 3076820 h 6858000"/>
              <a:gd name="connsiteX260" fmla="*/ 5425627 w 7467600"/>
              <a:gd name="connsiteY260" fmla="*/ 2954192 h 6858000"/>
              <a:gd name="connsiteX261" fmla="*/ 5470770 w 7467600"/>
              <a:gd name="connsiteY261" fmla="*/ 3005435 h 6858000"/>
              <a:gd name="connsiteX262" fmla="*/ 5519779 w 7467600"/>
              <a:gd name="connsiteY262" fmla="*/ 4359223 h 6858000"/>
              <a:gd name="connsiteX263" fmla="*/ 5520293 w 7467600"/>
              <a:gd name="connsiteY263" fmla="*/ 4360602 h 6858000"/>
              <a:gd name="connsiteX264" fmla="*/ 5767221 w 7467600"/>
              <a:gd name="connsiteY264" fmla="*/ 4665564 h 6858000"/>
              <a:gd name="connsiteX265" fmla="*/ 6937169 w 7467600"/>
              <a:gd name="connsiteY265" fmla="*/ 4815941 h 6858000"/>
              <a:gd name="connsiteX266" fmla="*/ 6953922 w 7467600"/>
              <a:gd name="connsiteY266" fmla="*/ 4890068 h 6858000"/>
              <a:gd name="connsiteX267" fmla="*/ 6071359 w 7467600"/>
              <a:gd name="connsiteY267" fmla="*/ 4770770 h 6858000"/>
              <a:gd name="connsiteX268" fmla="*/ 6038839 w 7467600"/>
              <a:gd name="connsiteY268" fmla="*/ 4764474 h 6858000"/>
              <a:gd name="connsiteX269" fmla="*/ 6038706 w 7467600"/>
              <a:gd name="connsiteY269" fmla="*/ 4763847 h 6858000"/>
              <a:gd name="connsiteX270" fmla="*/ 6037784 w 7467600"/>
              <a:gd name="connsiteY270" fmla="*/ 4764270 h 6858000"/>
              <a:gd name="connsiteX271" fmla="*/ 6038839 w 7467600"/>
              <a:gd name="connsiteY271" fmla="*/ 4764474 h 6858000"/>
              <a:gd name="connsiteX272" fmla="*/ 6040338 w 7467600"/>
              <a:gd name="connsiteY272" fmla="*/ 4771418 h 6858000"/>
              <a:gd name="connsiteX273" fmla="*/ 6024488 w 7467600"/>
              <a:gd name="connsiteY273" fmla="*/ 4809903 h 6858000"/>
              <a:gd name="connsiteX274" fmla="*/ 5599771 w 7467600"/>
              <a:gd name="connsiteY274" fmla="*/ 5509652 h 6858000"/>
              <a:gd name="connsiteX275" fmla="*/ 5548843 w 7467600"/>
              <a:gd name="connsiteY275" fmla="*/ 5563845 h 6858000"/>
              <a:gd name="connsiteX276" fmla="*/ 5940952 w 7467600"/>
              <a:gd name="connsiteY276" fmla="*/ 6250028 h 6858000"/>
              <a:gd name="connsiteX277" fmla="*/ 6043441 w 7467600"/>
              <a:gd name="connsiteY277" fmla="*/ 6665847 h 6858000"/>
              <a:gd name="connsiteX278" fmla="*/ 6093432 w 7467600"/>
              <a:gd name="connsiteY278" fmla="*/ 6858000 h 6858000"/>
              <a:gd name="connsiteX279" fmla="*/ 6034344 w 7467600"/>
              <a:gd name="connsiteY279" fmla="*/ 6858000 h 6858000"/>
              <a:gd name="connsiteX280" fmla="*/ 6026679 w 7467600"/>
              <a:gd name="connsiteY280" fmla="*/ 6836959 h 6858000"/>
              <a:gd name="connsiteX281" fmla="*/ 5800441 w 7467600"/>
              <a:gd name="connsiteY281" fmla="*/ 6335286 h 6858000"/>
              <a:gd name="connsiteX282" fmla="*/ 5526562 w 7467600"/>
              <a:gd name="connsiteY282" fmla="*/ 5705388 h 6858000"/>
              <a:gd name="connsiteX283" fmla="*/ 5519640 w 7467600"/>
              <a:gd name="connsiteY283" fmla="*/ 5683774 h 6858000"/>
              <a:gd name="connsiteX284" fmla="*/ 5844559 w 7467600"/>
              <a:gd name="connsiteY284" fmla="*/ 6553349 h 6858000"/>
              <a:gd name="connsiteX285" fmla="*/ 5975994 w 7467600"/>
              <a:gd name="connsiteY285" fmla="*/ 6858000 h 6858000"/>
              <a:gd name="connsiteX286" fmla="*/ 5898547 w 7467600"/>
              <a:gd name="connsiteY286" fmla="*/ 6858000 h 6858000"/>
              <a:gd name="connsiteX287" fmla="*/ 5682041 w 7467600"/>
              <a:gd name="connsiteY287" fmla="*/ 6355860 h 6858000"/>
              <a:gd name="connsiteX288" fmla="*/ 5461758 w 7467600"/>
              <a:gd name="connsiteY288" fmla="*/ 5820220 h 6858000"/>
              <a:gd name="connsiteX289" fmla="*/ 5237282 w 7467600"/>
              <a:gd name="connsiteY289" fmla="*/ 6579086 h 6858000"/>
              <a:gd name="connsiteX290" fmla="*/ 5115009 w 7467600"/>
              <a:gd name="connsiteY290" fmla="*/ 6858000 h 6858000"/>
              <a:gd name="connsiteX291" fmla="*/ 5028074 w 7467600"/>
              <a:gd name="connsiteY291" fmla="*/ 6858000 h 6858000"/>
              <a:gd name="connsiteX292" fmla="*/ 5079508 w 7467600"/>
              <a:gd name="connsiteY292" fmla="*/ 6749074 h 6858000"/>
              <a:gd name="connsiteX293" fmla="*/ 5371846 w 7467600"/>
              <a:gd name="connsiteY293" fmla="*/ 5924413 h 6858000"/>
              <a:gd name="connsiteX294" fmla="*/ 5270512 w 7467600"/>
              <a:gd name="connsiteY294" fmla="*/ 6138975 h 6858000"/>
              <a:gd name="connsiteX295" fmla="*/ 5062409 w 7467600"/>
              <a:gd name="connsiteY295" fmla="*/ 6653544 h 6858000"/>
              <a:gd name="connsiteX296" fmla="*/ 5036628 w 7467600"/>
              <a:gd name="connsiteY296" fmla="*/ 6754247 h 6858000"/>
              <a:gd name="connsiteX297" fmla="*/ 5009112 w 7467600"/>
              <a:gd name="connsiteY297" fmla="*/ 6858000 h 6858000"/>
              <a:gd name="connsiteX298" fmla="*/ 4976679 w 7467600"/>
              <a:gd name="connsiteY298" fmla="*/ 6858000 h 6858000"/>
              <a:gd name="connsiteX299" fmla="*/ 5006537 w 7467600"/>
              <a:gd name="connsiteY299" fmla="*/ 6747068 h 6858000"/>
              <a:gd name="connsiteX300" fmla="*/ 5032723 w 7467600"/>
              <a:gd name="connsiteY300" fmla="*/ 6644957 h 6858000"/>
              <a:gd name="connsiteX301" fmla="*/ 5242949 w 7467600"/>
              <a:gd name="connsiteY301" fmla="*/ 6125175 h 6858000"/>
              <a:gd name="connsiteX302" fmla="*/ 5286321 w 7467600"/>
              <a:gd name="connsiteY302" fmla="*/ 6033555 h 6858000"/>
              <a:gd name="connsiteX303" fmla="*/ 5008210 w 7467600"/>
              <a:gd name="connsiteY303" fmla="*/ 6649194 h 6858000"/>
              <a:gd name="connsiteX304" fmla="*/ 4986321 w 7467600"/>
              <a:gd name="connsiteY304" fmla="*/ 6765687 h 6858000"/>
              <a:gd name="connsiteX305" fmla="*/ 4973474 w 7467600"/>
              <a:gd name="connsiteY305" fmla="*/ 6858000 h 6858000"/>
              <a:gd name="connsiteX306" fmla="*/ 4907178 w 7467600"/>
              <a:gd name="connsiteY306" fmla="*/ 6858000 h 6858000"/>
              <a:gd name="connsiteX307" fmla="*/ 4910810 w 7467600"/>
              <a:gd name="connsiteY307" fmla="*/ 6829660 h 6858000"/>
              <a:gd name="connsiteX308" fmla="*/ 4987461 w 7467600"/>
              <a:gd name="connsiteY308" fmla="*/ 6432994 h 6858000"/>
              <a:gd name="connsiteX309" fmla="*/ 5179262 w 7467600"/>
              <a:gd name="connsiteY309" fmla="*/ 6035044 h 6858000"/>
              <a:gd name="connsiteX310" fmla="*/ 4689678 w 7467600"/>
              <a:gd name="connsiteY310" fmla="*/ 6440241 h 6858000"/>
              <a:gd name="connsiteX311" fmla="*/ 4477543 w 7467600"/>
              <a:gd name="connsiteY311" fmla="*/ 6674836 h 6858000"/>
              <a:gd name="connsiteX312" fmla="*/ 4329957 w 7467600"/>
              <a:gd name="connsiteY312" fmla="*/ 6858000 h 6858000"/>
              <a:gd name="connsiteX313" fmla="*/ 4218595 w 7467600"/>
              <a:gd name="connsiteY313" fmla="*/ 6858000 h 6858000"/>
              <a:gd name="connsiteX314" fmla="*/ 4368888 w 7467600"/>
              <a:gd name="connsiteY314" fmla="*/ 6668412 h 6858000"/>
              <a:gd name="connsiteX315" fmla="*/ 4563091 w 7467600"/>
              <a:gd name="connsiteY315" fmla="*/ 6442508 h 6858000"/>
              <a:gd name="connsiteX316" fmla="*/ 5387324 w 7467600"/>
              <a:gd name="connsiteY316" fmla="*/ 5705830 h 6858000"/>
              <a:gd name="connsiteX317" fmla="*/ 5073620 w 7467600"/>
              <a:gd name="connsiteY317" fmla="*/ 5955437 h 6858000"/>
              <a:gd name="connsiteX318" fmla="*/ 4689789 w 7467600"/>
              <a:gd name="connsiteY318" fmla="*/ 6268382 h 6858000"/>
              <a:gd name="connsiteX319" fmla="*/ 4418722 w 7467600"/>
              <a:gd name="connsiteY319" fmla="*/ 6570886 h 6858000"/>
              <a:gd name="connsiteX320" fmla="*/ 4214944 w 7467600"/>
              <a:gd name="connsiteY320" fmla="*/ 6858000 h 6858000"/>
              <a:gd name="connsiteX321" fmla="*/ 4177898 w 7467600"/>
              <a:gd name="connsiteY321" fmla="*/ 6858000 h 6858000"/>
              <a:gd name="connsiteX322" fmla="*/ 4391597 w 7467600"/>
              <a:gd name="connsiteY322" fmla="*/ 6556370 h 6858000"/>
              <a:gd name="connsiteX323" fmla="*/ 4668889 w 7467600"/>
              <a:gd name="connsiteY323" fmla="*/ 6246399 h 6858000"/>
              <a:gd name="connsiteX324" fmla="*/ 5055427 w 7467600"/>
              <a:gd name="connsiteY324" fmla="*/ 5931476 h 6858000"/>
              <a:gd name="connsiteX325" fmla="*/ 5371814 w 7467600"/>
              <a:gd name="connsiteY325" fmla="*/ 5678975 h 6858000"/>
              <a:gd name="connsiteX326" fmla="*/ 4987918 w 7467600"/>
              <a:gd name="connsiteY326" fmla="*/ 5838701 h 6858000"/>
              <a:gd name="connsiteX327" fmla="*/ 4317146 w 7467600"/>
              <a:gd name="connsiteY327" fmla="*/ 6587716 h 6858000"/>
              <a:gd name="connsiteX328" fmla="*/ 4171627 w 7467600"/>
              <a:gd name="connsiteY328" fmla="*/ 6858000 h 6858000"/>
              <a:gd name="connsiteX329" fmla="*/ 4081585 w 7467600"/>
              <a:gd name="connsiteY329" fmla="*/ 6858000 h 6858000"/>
              <a:gd name="connsiteX330" fmla="*/ 4238603 w 7467600"/>
              <a:gd name="connsiteY330" fmla="*/ 6559341 h 6858000"/>
              <a:gd name="connsiteX331" fmla="*/ 4778333 w 7467600"/>
              <a:gd name="connsiteY331" fmla="*/ 5873626 h 6858000"/>
              <a:gd name="connsiteX332" fmla="*/ 5414185 w 7467600"/>
              <a:gd name="connsiteY332" fmla="*/ 5573882 h 6858000"/>
              <a:gd name="connsiteX333" fmla="*/ 5959648 w 7467600"/>
              <a:gd name="connsiteY333" fmla="*/ 4760797 h 6858000"/>
              <a:gd name="connsiteX334" fmla="*/ 5355019 w 7467600"/>
              <a:gd name="connsiteY334" fmla="*/ 4734672 h 6858000"/>
              <a:gd name="connsiteX335" fmla="*/ 5083565 w 7467600"/>
              <a:gd name="connsiteY335" fmla="*/ 5179121 h 6858000"/>
              <a:gd name="connsiteX336" fmla="*/ 4713577 w 7467600"/>
              <a:gd name="connsiteY336" fmla="*/ 5616803 h 6858000"/>
              <a:gd name="connsiteX337" fmla="*/ 3989559 w 7467600"/>
              <a:gd name="connsiteY337" fmla="*/ 6145945 h 6858000"/>
              <a:gd name="connsiteX338" fmla="*/ 3939824 w 7467600"/>
              <a:gd name="connsiteY338" fmla="*/ 6066900 h 6858000"/>
              <a:gd name="connsiteX339" fmla="*/ 4584537 w 7467600"/>
              <a:gd name="connsiteY339" fmla="*/ 5324826 h 6858000"/>
              <a:gd name="connsiteX340" fmla="*/ 5037105 w 7467600"/>
              <a:gd name="connsiteY340" fmla="*/ 5088765 h 6858000"/>
              <a:gd name="connsiteX341" fmla="*/ 5039930 w 7467600"/>
              <a:gd name="connsiteY341" fmla="*/ 5089585 h 6858000"/>
              <a:gd name="connsiteX342" fmla="*/ 5263764 w 7467600"/>
              <a:gd name="connsiteY342" fmla="*/ 4735525 h 6858000"/>
              <a:gd name="connsiteX343" fmla="*/ 4086300 w 7467600"/>
              <a:gd name="connsiteY343" fmla="*/ 4884599 h 6858000"/>
              <a:gd name="connsiteX344" fmla="*/ 4085485 w 7467600"/>
              <a:gd name="connsiteY344" fmla="*/ 4899070 h 6858000"/>
              <a:gd name="connsiteX345" fmla="*/ 3871915 w 7467600"/>
              <a:gd name="connsiteY345" fmla="*/ 5253645 h 6858000"/>
              <a:gd name="connsiteX346" fmla="*/ 3799374 w 7467600"/>
              <a:gd name="connsiteY346" fmla="*/ 5466127 h 6858000"/>
              <a:gd name="connsiteX347" fmla="*/ 3498850 w 7467600"/>
              <a:gd name="connsiteY347" fmla="*/ 6661888 h 6858000"/>
              <a:gd name="connsiteX348" fmla="*/ 3399216 w 7467600"/>
              <a:gd name="connsiteY348" fmla="*/ 6858000 h 6858000"/>
              <a:gd name="connsiteX349" fmla="*/ 3303688 w 7467600"/>
              <a:gd name="connsiteY349" fmla="*/ 6858000 h 6858000"/>
              <a:gd name="connsiteX350" fmla="*/ 3391774 w 7467600"/>
              <a:gd name="connsiteY350" fmla="*/ 6697181 h 6858000"/>
              <a:gd name="connsiteX351" fmla="*/ 3735540 w 7467600"/>
              <a:gd name="connsiteY351" fmla="*/ 5546923 h 6858000"/>
              <a:gd name="connsiteX352" fmla="*/ 3729438 w 7467600"/>
              <a:gd name="connsiteY352" fmla="*/ 5569058 h 6858000"/>
              <a:gd name="connsiteX353" fmla="*/ 3707782 w 7467600"/>
              <a:gd name="connsiteY353" fmla="*/ 5644908 h 6858000"/>
              <a:gd name="connsiteX354" fmla="*/ 3583827 w 7467600"/>
              <a:gd name="connsiteY354" fmla="*/ 6039215 h 6858000"/>
              <a:gd name="connsiteX355" fmla="*/ 3547861 w 7467600"/>
              <a:gd name="connsiteY355" fmla="*/ 6129609 h 6858000"/>
              <a:gd name="connsiteX356" fmla="*/ 3490905 w 7467600"/>
              <a:gd name="connsiteY356" fmla="*/ 6277660 h 6858000"/>
              <a:gd name="connsiteX357" fmla="*/ 3455859 w 7467600"/>
              <a:gd name="connsiteY357" fmla="*/ 6391301 h 6858000"/>
              <a:gd name="connsiteX358" fmla="*/ 3429112 w 7467600"/>
              <a:gd name="connsiteY358" fmla="*/ 6479469 h 6858000"/>
              <a:gd name="connsiteX359" fmla="*/ 3304862 w 7467600"/>
              <a:gd name="connsiteY359" fmla="*/ 6796476 h 6858000"/>
              <a:gd name="connsiteX360" fmla="*/ 3276071 w 7467600"/>
              <a:gd name="connsiteY360" fmla="*/ 6858000 h 6858000"/>
              <a:gd name="connsiteX361" fmla="*/ 3240805 w 7467600"/>
              <a:gd name="connsiteY361" fmla="*/ 6858000 h 6858000"/>
              <a:gd name="connsiteX362" fmla="*/ 3275917 w 7467600"/>
              <a:gd name="connsiteY362" fmla="*/ 6783192 h 6858000"/>
              <a:gd name="connsiteX363" fmla="*/ 3399358 w 7467600"/>
              <a:gd name="connsiteY363" fmla="*/ 6469011 h 6858000"/>
              <a:gd name="connsiteX364" fmla="*/ 3425650 w 7467600"/>
              <a:gd name="connsiteY364" fmla="*/ 6381333 h 6858000"/>
              <a:gd name="connsiteX365" fmla="*/ 3460661 w 7467600"/>
              <a:gd name="connsiteY365" fmla="*/ 6266763 h 6858000"/>
              <a:gd name="connsiteX366" fmla="*/ 3518021 w 7467600"/>
              <a:gd name="connsiteY366" fmla="*/ 6117298 h 6858000"/>
              <a:gd name="connsiteX367" fmla="*/ 3554035 w 7467600"/>
              <a:gd name="connsiteY367" fmla="*/ 6027832 h 6858000"/>
              <a:gd name="connsiteX368" fmla="*/ 3677174 w 7467600"/>
              <a:gd name="connsiteY368" fmla="*/ 5636351 h 6858000"/>
              <a:gd name="connsiteX369" fmla="*/ 3698819 w 7467600"/>
              <a:gd name="connsiteY369" fmla="*/ 5560503 h 6858000"/>
              <a:gd name="connsiteX370" fmla="*/ 3702094 w 7467600"/>
              <a:gd name="connsiteY370" fmla="*/ 5549194 h 6858000"/>
              <a:gd name="connsiteX371" fmla="*/ 3398355 w 7467600"/>
              <a:gd name="connsiteY371" fmla="*/ 6094603 h 6858000"/>
              <a:gd name="connsiteX372" fmla="*/ 3193941 w 7467600"/>
              <a:gd name="connsiteY372" fmla="*/ 6798775 h 6858000"/>
              <a:gd name="connsiteX373" fmla="*/ 3184140 w 7467600"/>
              <a:gd name="connsiteY373" fmla="*/ 6858000 h 6858000"/>
              <a:gd name="connsiteX374" fmla="*/ 3099978 w 7467600"/>
              <a:gd name="connsiteY374" fmla="*/ 6858000 h 6858000"/>
              <a:gd name="connsiteX375" fmla="*/ 3101556 w 7467600"/>
              <a:gd name="connsiteY375" fmla="*/ 6843337 h 6858000"/>
              <a:gd name="connsiteX376" fmla="*/ 3370162 w 7467600"/>
              <a:gd name="connsiteY376" fmla="*/ 5785550 h 6858000"/>
              <a:gd name="connsiteX377" fmla="*/ 3746477 w 7467600"/>
              <a:gd name="connsiteY377" fmla="*/ 5377889 h 6858000"/>
              <a:gd name="connsiteX378" fmla="*/ 3863399 w 7467600"/>
              <a:gd name="connsiteY378" fmla="*/ 5087257 h 6858000"/>
              <a:gd name="connsiteX379" fmla="*/ 3968712 w 7467600"/>
              <a:gd name="connsiteY379" fmla="*/ 4913989 h 6858000"/>
              <a:gd name="connsiteX380" fmla="*/ 2792390 w 7467600"/>
              <a:gd name="connsiteY380" fmla="*/ 5382974 h 6858000"/>
              <a:gd name="connsiteX381" fmla="*/ 2714982 w 7467600"/>
              <a:gd name="connsiteY381" fmla="*/ 5427051 h 6858000"/>
              <a:gd name="connsiteX382" fmla="*/ 2813361 w 7467600"/>
              <a:gd name="connsiteY382" fmla="*/ 6023912 h 6858000"/>
              <a:gd name="connsiteX383" fmla="*/ 2688430 w 7467600"/>
              <a:gd name="connsiteY383" fmla="*/ 6801564 h 6858000"/>
              <a:gd name="connsiteX384" fmla="*/ 2629626 w 7467600"/>
              <a:gd name="connsiteY384" fmla="*/ 6763394 h 6858000"/>
              <a:gd name="connsiteX385" fmla="*/ 2565328 w 7467600"/>
              <a:gd name="connsiteY385" fmla="*/ 5516399 h 6858000"/>
              <a:gd name="connsiteX386" fmla="*/ 1922999 w 7467600"/>
              <a:gd name="connsiteY386" fmla="*/ 5980343 h 6858000"/>
              <a:gd name="connsiteX387" fmla="*/ 1950261 w 7467600"/>
              <a:gd name="connsiteY387" fmla="*/ 6405858 h 6858000"/>
              <a:gd name="connsiteX388" fmla="*/ 2365554 w 7467600"/>
              <a:gd name="connsiteY388" fmla="*/ 6759107 h 6858000"/>
              <a:gd name="connsiteX389" fmla="*/ 2424142 w 7467600"/>
              <a:gd name="connsiteY389" fmla="*/ 6858000 h 6858000"/>
              <a:gd name="connsiteX390" fmla="*/ 2395994 w 7467600"/>
              <a:gd name="connsiteY390" fmla="*/ 6858000 h 6858000"/>
              <a:gd name="connsiteX391" fmla="*/ 2392863 w 7467600"/>
              <a:gd name="connsiteY391" fmla="*/ 6852964 h 6858000"/>
              <a:gd name="connsiteX392" fmla="*/ 2017589 w 7467600"/>
              <a:gd name="connsiteY392" fmla="*/ 6493982 h 6858000"/>
              <a:gd name="connsiteX393" fmla="*/ 2147336 w 7467600"/>
              <a:gd name="connsiteY393" fmla="*/ 6594052 h 6858000"/>
              <a:gd name="connsiteX394" fmla="*/ 2207047 w 7467600"/>
              <a:gd name="connsiteY394" fmla="*/ 6654540 h 6858000"/>
              <a:gd name="connsiteX395" fmla="*/ 2299106 w 7467600"/>
              <a:gd name="connsiteY395" fmla="*/ 6778931 h 6858000"/>
              <a:gd name="connsiteX396" fmla="*/ 2314430 w 7467600"/>
              <a:gd name="connsiteY396" fmla="*/ 6801144 h 6858000"/>
              <a:gd name="connsiteX397" fmla="*/ 2352406 w 7467600"/>
              <a:gd name="connsiteY397" fmla="*/ 6858000 h 6858000"/>
              <a:gd name="connsiteX398" fmla="*/ 2314492 w 7467600"/>
              <a:gd name="connsiteY398" fmla="*/ 6858000 h 6858000"/>
              <a:gd name="connsiteX399" fmla="*/ 2288095 w 7467600"/>
              <a:gd name="connsiteY399" fmla="*/ 6818030 h 6858000"/>
              <a:gd name="connsiteX400" fmla="*/ 2272768 w 7467600"/>
              <a:gd name="connsiteY400" fmla="*/ 6795822 h 6858000"/>
              <a:gd name="connsiteX401" fmla="*/ 2182715 w 7467600"/>
              <a:gd name="connsiteY401" fmla="*/ 6675071 h 6858000"/>
              <a:gd name="connsiteX402" fmla="*/ 2032061 w 7467600"/>
              <a:gd name="connsiteY402" fmla="*/ 6541380 h 6858000"/>
              <a:gd name="connsiteX403" fmla="*/ 2257220 w 7467600"/>
              <a:gd name="connsiteY403" fmla="*/ 6826257 h 6858000"/>
              <a:gd name="connsiteX404" fmla="*/ 2281324 w 7467600"/>
              <a:gd name="connsiteY404" fmla="*/ 6858000 h 6858000"/>
              <a:gd name="connsiteX405" fmla="*/ 2242860 w 7467600"/>
              <a:gd name="connsiteY405" fmla="*/ 6858000 h 6858000"/>
              <a:gd name="connsiteX406" fmla="*/ 2232818 w 7467600"/>
              <a:gd name="connsiteY406" fmla="*/ 6844926 h 6858000"/>
              <a:gd name="connsiteX407" fmla="*/ 1990172 w 7467600"/>
              <a:gd name="connsiteY407" fmla="*/ 6542121 h 6858000"/>
              <a:gd name="connsiteX408" fmla="*/ 2124090 w 7467600"/>
              <a:gd name="connsiteY408" fmla="*/ 6761017 h 6858000"/>
              <a:gd name="connsiteX409" fmla="*/ 2200380 w 7467600"/>
              <a:gd name="connsiteY409" fmla="*/ 6858000 h 6858000"/>
              <a:gd name="connsiteX410" fmla="*/ 2147507 w 7467600"/>
              <a:gd name="connsiteY410" fmla="*/ 6858000 h 6858000"/>
              <a:gd name="connsiteX411" fmla="*/ 2070668 w 7467600"/>
              <a:gd name="connsiteY411" fmla="*/ 6761520 h 6858000"/>
              <a:gd name="connsiteX412" fmla="*/ 1975142 w 7467600"/>
              <a:gd name="connsiteY412" fmla="*/ 6585570 h 6858000"/>
              <a:gd name="connsiteX413" fmla="*/ 2050035 w 7467600"/>
              <a:gd name="connsiteY413" fmla="*/ 6813345 h 6858000"/>
              <a:gd name="connsiteX414" fmla="*/ 2063025 w 7467600"/>
              <a:gd name="connsiteY414" fmla="*/ 6858000 h 6858000"/>
              <a:gd name="connsiteX415" fmla="*/ 2021675 w 7467600"/>
              <a:gd name="connsiteY415" fmla="*/ 6858000 h 6858000"/>
              <a:gd name="connsiteX416" fmla="*/ 2019308 w 7467600"/>
              <a:gd name="connsiteY416" fmla="*/ 6847118 h 6858000"/>
              <a:gd name="connsiteX417" fmla="*/ 1938835 w 7467600"/>
              <a:gd name="connsiteY417" fmla="*/ 6551160 h 6858000"/>
              <a:gd name="connsiteX418" fmla="*/ 1953230 w 7467600"/>
              <a:gd name="connsiteY418" fmla="*/ 6759699 h 6858000"/>
              <a:gd name="connsiteX419" fmla="*/ 1956763 w 7467600"/>
              <a:gd name="connsiteY419" fmla="*/ 6778191 h 6858000"/>
              <a:gd name="connsiteX420" fmla="*/ 1967925 w 7467600"/>
              <a:gd name="connsiteY420" fmla="*/ 6858000 h 6858000"/>
              <a:gd name="connsiteX421" fmla="*/ 1936622 w 7467600"/>
              <a:gd name="connsiteY421" fmla="*/ 6858000 h 6858000"/>
              <a:gd name="connsiteX422" fmla="*/ 1926261 w 7467600"/>
              <a:gd name="connsiteY422" fmla="*/ 6784064 h 6858000"/>
              <a:gd name="connsiteX423" fmla="*/ 1922724 w 7467600"/>
              <a:gd name="connsiteY423" fmla="*/ 6765577 h 6858000"/>
              <a:gd name="connsiteX424" fmla="*/ 1904650 w 7467600"/>
              <a:gd name="connsiteY424" fmla="*/ 6639616 h 6858000"/>
              <a:gd name="connsiteX425" fmla="*/ 1885273 w 7467600"/>
              <a:gd name="connsiteY425" fmla="*/ 6858000 h 6858000"/>
              <a:gd name="connsiteX426" fmla="*/ 1854363 w 7467600"/>
              <a:gd name="connsiteY426" fmla="*/ 6858000 h 6858000"/>
              <a:gd name="connsiteX427" fmla="*/ 1880391 w 7467600"/>
              <a:gd name="connsiteY427" fmla="*/ 6603796 h 6858000"/>
              <a:gd name="connsiteX428" fmla="*/ 1818273 w 7467600"/>
              <a:gd name="connsiteY428" fmla="*/ 6715729 h 6858000"/>
              <a:gd name="connsiteX429" fmla="*/ 1794691 w 7467600"/>
              <a:gd name="connsiteY429" fmla="*/ 6843239 h 6858000"/>
              <a:gd name="connsiteX430" fmla="*/ 1794914 w 7467600"/>
              <a:gd name="connsiteY430" fmla="*/ 6858000 h 6858000"/>
              <a:gd name="connsiteX431" fmla="*/ 1746128 w 7467600"/>
              <a:gd name="connsiteY431" fmla="*/ 6858000 h 6858000"/>
              <a:gd name="connsiteX432" fmla="*/ 1753934 w 7467600"/>
              <a:gd name="connsiteY432" fmla="*/ 6724796 h 6858000"/>
              <a:gd name="connsiteX433" fmla="*/ 1792053 w 7467600"/>
              <a:gd name="connsiteY433" fmla="*/ 6572396 h 6858000"/>
              <a:gd name="connsiteX434" fmla="*/ 1862248 w 7467600"/>
              <a:gd name="connsiteY434" fmla="*/ 6266397 h 6858000"/>
              <a:gd name="connsiteX435" fmla="*/ 1862250 w 7467600"/>
              <a:gd name="connsiteY435" fmla="*/ 6033531 h 6858000"/>
              <a:gd name="connsiteX436" fmla="*/ 1211999 w 7467600"/>
              <a:gd name="connsiteY436" fmla="*/ 6683610 h 6858000"/>
              <a:gd name="connsiteX437" fmla="*/ 1213266 w 7467600"/>
              <a:gd name="connsiteY437" fmla="*/ 6691947 h 6858000"/>
              <a:gd name="connsiteX438" fmla="*/ 1203370 w 7467600"/>
              <a:gd name="connsiteY438" fmla="*/ 6850676 h 6858000"/>
              <a:gd name="connsiteX439" fmla="*/ 1203671 w 7467600"/>
              <a:gd name="connsiteY439" fmla="*/ 6858000 h 6858000"/>
              <a:gd name="connsiteX440" fmla="*/ 1143180 w 7467600"/>
              <a:gd name="connsiteY440" fmla="*/ 6858000 h 6858000"/>
              <a:gd name="connsiteX441" fmla="*/ 1142176 w 7467600"/>
              <a:gd name="connsiteY441" fmla="*/ 6766045 h 6858000"/>
              <a:gd name="connsiteX442" fmla="*/ 1067484 w 7467600"/>
              <a:gd name="connsiteY442" fmla="*/ 6858000 h 6858000"/>
              <a:gd name="connsiteX443" fmla="*/ 953928 w 7467600"/>
              <a:gd name="connsiteY443" fmla="*/ 6858000 h 6858000"/>
              <a:gd name="connsiteX444" fmla="*/ 959715 w 7467600"/>
              <a:gd name="connsiteY444" fmla="*/ 6850185 h 6858000"/>
              <a:gd name="connsiteX445" fmla="*/ 1483788 w 7467600"/>
              <a:gd name="connsiteY445" fmla="*/ 6259174 h 6858000"/>
              <a:gd name="connsiteX446" fmla="*/ 1100671 w 7467600"/>
              <a:gd name="connsiteY446" fmla="*/ 6252137 h 6858000"/>
              <a:gd name="connsiteX447" fmla="*/ 1090144 w 7467600"/>
              <a:gd name="connsiteY447" fmla="*/ 6256748 h 6858000"/>
              <a:gd name="connsiteX448" fmla="*/ 1095872 w 7467600"/>
              <a:gd name="connsiteY448" fmla="*/ 6271892 h 6858000"/>
              <a:gd name="connsiteX449" fmla="*/ 262785 w 7467600"/>
              <a:gd name="connsiteY449" fmla="*/ 6845450 h 6858000"/>
              <a:gd name="connsiteX450" fmla="*/ 209968 w 7467600"/>
              <a:gd name="connsiteY450" fmla="*/ 6770713 h 6858000"/>
              <a:gd name="connsiteX451" fmla="*/ 873460 w 7467600"/>
              <a:gd name="connsiteY451" fmla="*/ 6253768 h 6858000"/>
              <a:gd name="connsiteX452" fmla="*/ 192686 w 7467600"/>
              <a:gd name="connsiteY452" fmla="*/ 5849257 h 6858000"/>
              <a:gd name="connsiteX453" fmla="*/ 4696 w 7467600"/>
              <a:gd name="connsiteY453" fmla="*/ 5697668 h 6858000"/>
              <a:gd name="connsiteX454" fmla="*/ 0 w 7467600"/>
              <a:gd name="connsiteY454" fmla="*/ 5689984 h 6858000"/>
              <a:gd name="connsiteX455" fmla="*/ 0 w 7467600"/>
              <a:gd name="connsiteY455" fmla="*/ 5513472 h 6858000"/>
              <a:gd name="connsiteX456" fmla="*/ 174101 w 7467600"/>
              <a:gd name="connsiteY456" fmla="*/ 5620277 h 6858000"/>
              <a:gd name="connsiteX457" fmla="*/ 891800 w 7467600"/>
              <a:gd name="connsiteY457" fmla="*/ 6036935 h 6858000"/>
              <a:gd name="connsiteX458" fmla="*/ 1072219 w 7467600"/>
              <a:gd name="connsiteY458" fmla="*/ 6169443 h 6858000"/>
              <a:gd name="connsiteX459" fmla="*/ 1074117 w 7467600"/>
              <a:gd name="connsiteY459" fmla="*/ 6170301 h 6858000"/>
              <a:gd name="connsiteX460" fmla="*/ 1083114 w 7467600"/>
              <a:gd name="connsiteY460" fmla="*/ 6174131 h 6858000"/>
              <a:gd name="connsiteX461" fmla="*/ 1543010 w 7467600"/>
              <a:gd name="connsiteY461" fmla="*/ 6191140 h 6858000"/>
              <a:gd name="connsiteX462" fmla="*/ 1551080 w 7467600"/>
              <a:gd name="connsiteY462" fmla="*/ 6195006 h 6858000"/>
              <a:gd name="connsiteX463" fmla="*/ 2345443 w 7467600"/>
              <a:gd name="connsiteY463" fmla="*/ 5549882 h 6858000"/>
              <a:gd name="connsiteX464" fmla="*/ 1721499 w 7467600"/>
              <a:gd name="connsiteY464" fmla="*/ 5599969 h 6858000"/>
              <a:gd name="connsiteX465" fmla="*/ 767716 w 7467600"/>
              <a:gd name="connsiteY465" fmla="*/ 5472768 h 6858000"/>
              <a:gd name="connsiteX466" fmla="*/ 722147 w 7467600"/>
              <a:gd name="connsiteY466" fmla="*/ 5393091 h 6858000"/>
              <a:gd name="connsiteX467" fmla="*/ 1485552 w 7467600"/>
              <a:gd name="connsiteY467" fmla="*/ 5313202 h 6858000"/>
              <a:gd name="connsiteX468" fmla="*/ 2143004 w 7467600"/>
              <a:gd name="connsiteY468" fmla="*/ 5402420 h 6858000"/>
              <a:gd name="connsiteX469" fmla="*/ 1933391 w 7467600"/>
              <a:gd name="connsiteY469" fmla="*/ 5156971 h 6858000"/>
              <a:gd name="connsiteX470" fmla="*/ 1827118 w 7467600"/>
              <a:gd name="connsiteY470" fmla="*/ 4968410 h 6858000"/>
              <a:gd name="connsiteX471" fmla="*/ 1837349 w 7467600"/>
              <a:gd name="connsiteY471" fmla="*/ 4956357 h 6858000"/>
              <a:gd name="connsiteX472" fmla="*/ 2162835 w 7467600"/>
              <a:gd name="connsiteY472" fmla="*/ 5187853 h 6858000"/>
              <a:gd name="connsiteX473" fmla="*/ 2257167 w 7467600"/>
              <a:gd name="connsiteY473" fmla="*/ 5462123 h 6858000"/>
              <a:gd name="connsiteX474" fmla="*/ 2261598 w 7467600"/>
              <a:gd name="connsiteY474" fmla="*/ 5467998 h 6858000"/>
              <a:gd name="connsiteX475" fmla="*/ 2437177 w 7467600"/>
              <a:gd name="connsiteY475" fmla="*/ 5479608 h 6858000"/>
              <a:gd name="connsiteX476" fmla="*/ 2445247 w 7467600"/>
              <a:gd name="connsiteY476" fmla="*/ 5483476 h 6858000"/>
              <a:gd name="connsiteX477" fmla="*/ 2743626 w 7467600"/>
              <a:gd name="connsiteY477" fmla="*/ 5304819 h 6858000"/>
              <a:gd name="connsiteX478" fmla="*/ 3048102 w 7467600"/>
              <a:gd name="connsiteY478" fmla="*/ 5150595 h 6858000"/>
              <a:gd name="connsiteX479" fmla="*/ 1799414 w 7467600"/>
              <a:gd name="connsiteY479" fmla="*/ 4694732 h 6858000"/>
              <a:gd name="connsiteX480" fmla="*/ 1771735 w 7467600"/>
              <a:gd name="connsiteY480" fmla="*/ 4619929 h 6858000"/>
              <a:gd name="connsiteX481" fmla="*/ 3104273 w 7467600"/>
              <a:gd name="connsiteY481" fmla="*/ 5076159 h 6858000"/>
              <a:gd name="connsiteX482" fmla="*/ 3113245 w 7467600"/>
              <a:gd name="connsiteY482" fmla="*/ 5090705 h 6858000"/>
              <a:gd name="connsiteX483" fmla="*/ 3126294 w 7467600"/>
              <a:gd name="connsiteY483" fmla="*/ 5114400 h 6858000"/>
              <a:gd name="connsiteX484" fmla="*/ 3937433 w 7467600"/>
              <a:gd name="connsiteY484" fmla="*/ 4830473 h 6858000"/>
              <a:gd name="connsiteX485" fmla="*/ 3590475 w 7467600"/>
              <a:gd name="connsiteY485" fmla="*/ 4597974 h 6858000"/>
              <a:gd name="connsiteX486" fmla="*/ 3100264 w 7467600"/>
              <a:gd name="connsiteY486" fmla="*/ 4579845 h 6858000"/>
              <a:gd name="connsiteX487" fmla="*/ 2183576 w 7467600"/>
              <a:gd name="connsiteY487" fmla="*/ 4227150 h 6858000"/>
              <a:gd name="connsiteX488" fmla="*/ 2151029 w 7467600"/>
              <a:gd name="connsiteY488" fmla="*/ 4146947 h 6858000"/>
              <a:gd name="connsiteX489" fmla="*/ 3563434 w 7467600"/>
              <a:gd name="connsiteY489" fmla="*/ 4469115 h 6858000"/>
              <a:gd name="connsiteX490" fmla="*/ 3177952 w 7467600"/>
              <a:gd name="connsiteY490" fmla="*/ 3657386 h 6858000"/>
              <a:gd name="connsiteX491" fmla="*/ 3189263 w 7467600"/>
              <a:gd name="connsiteY491" fmla="*/ 3625726 h 6858000"/>
              <a:gd name="connsiteX492" fmla="*/ 3560912 w 7467600"/>
              <a:gd name="connsiteY492" fmla="*/ 4079863 h 6858000"/>
              <a:gd name="connsiteX493" fmla="*/ 3626636 w 7467600"/>
              <a:gd name="connsiteY493" fmla="*/ 4512230 h 6858000"/>
              <a:gd name="connsiteX494" fmla="*/ 3653088 w 7467600"/>
              <a:gd name="connsiteY494" fmla="*/ 4521417 h 6858000"/>
              <a:gd name="connsiteX495" fmla="*/ 3988128 w 7467600"/>
              <a:gd name="connsiteY495" fmla="*/ 4817267 h 6858000"/>
              <a:gd name="connsiteX496" fmla="*/ 4830582 w 7467600"/>
              <a:gd name="connsiteY496" fmla="*/ 4676000 h 6858000"/>
              <a:gd name="connsiteX497" fmla="*/ 4830100 w 7467600"/>
              <a:gd name="connsiteY497" fmla="*/ 4675554 h 6858000"/>
              <a:gd name="connsiteX498" fmla="*/ 4036318 w 7467600"/>
              <a:gd name="connsiteY498" fmla="*/ 4147013 h 6858000"/>
              <a:gd name="connsiteX499" fmla="*/ 3432098 w 7467600"/>
              <a:gd name="connsiteY499" fmla="*/ 3537312 h 6858000"/>
              <a:gd name="connsiteX500" fmla="*/ 3446761 w 7467600"/>
              <a:gd name="connsiteY500" fmla="*/ 3461278 h 6858000"/>
              <a:gd name="connsiteX501" fmla="*/ 4419733 w 7467600"/>
              <a:gd name="connsiteY501" fmla="*/ 3963555 h 6858000"/>
              <a:gd name="connsiteX502" fmla="*/ 4781371 w 7467600"/>
              <a:gd name="connsiteY502" fmla="*/ 4458604 h 6858000"/>
              <a:gd name="connsiteX503" fmla="*/ 4780440 w 7467600"/>
              <a:gd name="connsiteY503" fmla="*/ 4470290 h 6858000"/>
              <a:gd name="connsiteX504" fmla="*/ 4898954 w 7467600"/>
              <a:gd name="connsiteY504" fmla="*/ 4662092 h 6858000"/>
              <a:gd name="connsiteX505" fmla="*/ 4900699 w 7467600"/>
              <a:gd name="connsiteY505" fmla="*/ 4670867 h 6858000"/>
              <a:gd name="connsiteX506" fmla="*/ 5714511 w 7467600"/>
              <a:gd name="connsiteY506" fmla="*/ 4663483 h 6858000"/>
              <a:gd name="connsiteX507" fmla="*/ 5464793 w 7467600"/>
              <a:gd name="connsiteY507" fmla="*/ 4393556 h 6858000"/>
              <a:gd name="connsiteX508" fmla="*/ 5461897 w 7467600"/>
              <a:gd name="connsiteY508" fmla="*/ 4390879 h 6858000"/>
              <a:gd name="connsiteX509" fmla="*/ 4294126 w 7467600"/>
              <a:gd name="connsiteY509" fmla="*/ 3303048 h 6858000"/>
              <a:gd name="connsiteX510" fmla="*/ 4305321 w 7467600"/>
              <a:gd name="connsiteY510" fmla="*/ 3256953 h 6858000"/>
              <a:gd name="connsiteX511" fmla="*/ 4949299 w 7467600"/>
              <a:gd name="connsiteY511" fmla="*/ 3766336 h 6858000"/>
              <a:gd name="connsiteX512" fmla="*/ 5291452 w 7467600"/>
              <a:gd name="connsiteY512" fmla="*/ 4076801 h 6858000"/>
              <a:gd name="connsiteX513" fmla="*/ 5434998 w 7467600"/>
              <a:gd name="connsiteY513" fmla="*/ 4254100 h 6858000"/>
              <a:gd name="connsiteX514" fmla="*/ 5351015 w 7467600"/>
              <a:gd name="connsiteY514" fmla="*/ 3760989 h 6858000"/>
              <a:gd name="connsiteX515" fmla="*/ 5413780 w 7467600"/>
              <a:gd name="connsiteY515" fmla="*/ 2966265 h 6858000"/>
              <a:gd name="connsiteX516" fmla="*/ 5425627 w 7467600"/>
              <a:gd name="connsiteY516" fmla="*/ 2954192 h 6858000"/>
              <a:gd name="connsiteX517" fmla="*/ 6604735 w 7467600"/>
              <a:gd name="connsiteY517" fmla="*/ 2041381 h 6858000"/>
              <a:gd name="connsiteX518" fmla="*/ 7204487 w 7467600"/>
              <a:gd name="connsiteY518" fmla="*/ 2742112 h 6858000"/>
              <a:gd name="connsiteX519" fmla="*/ 7131592 w 7467600"/>
              <a:gd name="connsiteY519" fmla="*/ 2672096 h 6858000"/>
              <a:gd name="connsiteX520" fmla="*/ 6996344 w 7467600"/>
              <a:gd name="connsiteY520" fmla="*/ 2518310 h 6858000"/>
              <a:gd name="connsiteX521" fmla="*/ 6735495 w 7467600"/>
              <a:gd name="connsiteY521" fmla="*/ 2196890 h 6858000"/>
              <a:gd name="connsiteX522" fmla="*/ 6721901 w 7467600"/>
              <a:gd name="connsiteY522" fmla="*/ 2179274 h 6858000"/>
              <a:gd name="connsiteX523" fmla="*/ 6604735 w 7467600"/>
              <a:gd name="connsiteY523" fmla="*/ 2041381 h 6858000"/>
              <a:gd name="connsiteX524" fmla="*/ 6591670 w 7467600"/>
              <a:gd name="connsiteY524" fmla="*/ 1988277 h 6858000"/>
              <a:gd name="connsiteX525" fmla="*/ 6747349 w 7467600"/>
              <a:gd name="connsiteY525" fmla="*/ 2160069 h 6858000"/>
              <a:gd name="connsiteX526" fmla="*/ 6760943 w 7467600"/>
              <a:gd name="connsiteY526" fmla="*/ 2177686 h 6858000"/>
              <a:gd name="connsiteX527" fmla="*/ 7021065 w 7467600"/>
              <a:gd name="connsiteY527" fmla="*/ 2498102 h 6858000"/>
              <a:gd name="connsiteX528" fmla="*/ 7155223 w 7467600"/>
              <a:gd name="connsiteY528" fmla="*/ 2650386 h 6858000"/>
              <a:gd name="connsiteX529" fmla="*/ 7203167 w 7467600"/>
              <a:gd name="connsiteY529" fmla="*/ 2697288 h 6858000"/>
              <a:gd name="connsiteX530" fmla="*/ 6937703 w 7467600"/>
              <a:gd name="connsiteY530" fmla="*/ 2321981 h 6858000"/>
              <a:gd name="connsiteX531" fmla="*/ 6591670 w 7467600"/>
              <a:gd name="connsiteY531" fmla="*/ 1988277 h 6858000"/>
              <a:gd name="connsiteX532" fmla="*/ 5798671 w 7467600"/>
              <a:gd name="connsiteY532" fmla="*/ 1981601 h 6858000"/>
              <a:gd name="connsiteX533" fmla="*/ 5754709 w 7467600"/>
              <a:gd name="connsiteY533" fmla="*/ 2071454 h 6858000"/>
              <a:gd name="connsiteX534" fmla="*/ 5763044 w 7467600"/>
              <a:gd name="connsiteY534" fmla="*/ 2842206 h 6858000"/>
              <a:gd name="connsiteX535" fmla="*/ 5764974 w 7467600"/>
              <a:gd name="connsiteY535" fmla="*/ 2799609 h 6858000"/>
              <a:gd name="connsiteX536" fmla="*/ 5767665 w 7467600"/>
              <a:gd name="connsiteY536" fmla="*/ 2666409 h 6858000"/>
              <a:gd name="connsiteX537" fmla="*/ 5763055 w 7467600"/>
              <a:gd name="connsiteY537" fmla="*/ 2579705 h 6858000"/>
              <a:gd name="connsiteX538" fmla="*/ 5758079 w 7467600"/>
              <a:gd name="connsiteY538" fmla="*/ 2492508 h 6858000"/>
              <a:gd name="connsiteX539" fmla="*/ 5779325 w 7467600"/>
              <a:gd name="connsiteY539" fmla="*/ 2197069 h 6858000"/>
              <a:gd name="connsiteX540" fmla="*/ 5798671 w 7467600"/>
              <a:gd name="connsiteY540" fmla="*/ 1981601 h 6858000"/>
              <a:gd name="connsiteX541" fmla="*/ 5829202 w 7467600"/>
              <a:gd name="connsiteY541" fmla="*/ 1971679 h 6858000"/>
              <a:gd name="connsiteX542" fmla="*/ 5809558 w 7467600"/>
              <a:gd name="connsiteY542" fmla="*/ 2198043 h 6858000"/>
              <a:gd name="connsiteX543" fmla="*/ 5788653 w 7467600"/>
              <a:gd name="connsiteY543" fmla="*/ 2489430 h 6858000"/>
              <a:gd name="connsiteX544" fmla="*/ 5793439 w 7467600"/>
              <a:gd name="connsiteY544" fmla="*/ 2575235 h 6858000"/>
              <a:gd name="connsiteX545" fmla="*/ 5796837 w 7467600"/>
              <a:gd name="connsiteY545" fmla="*/ 2637633 h 6858000"/>
              <a:gd name="connsiteX546" fmla="*/ 5818614 w 7467600"/>
              <a:gd name="connsiteY546" fmla="*/ 2473055 h 6858000"/>
              <a:gd name="connsiteX547" fmla="*/ 5829202 w 7467600"/>
              <a:gd name="connsiteY547" fmla="*/ 1971679 h 6858000"/>
              <a:gd name="connsiteX548" fmla="*/ 5911389 w 7467600"/>
              <a:gd name="connsiteY548" fmla="*/ 1898371 h 6858000"/>
              <a:gd name="connsiteX549" fmla="*/ 6237627 w 7467600"/>
              <a:gd name="connsiteY549" fmla="*/ 2231921 h 6858000"/>
              <a:gd name="connsiteX550" fmla="*/ 5911389 w 7467600"/>
              <a:gd name="connsiteY550" fmla="*/ 1898371 h 6858000"/>
              <a:gd name="connsiteX551" fmla="*/ 6944437 w 7467600"/>
              <a:gd name="connsiteY551" fmla="*/ 1575402 h 6858000"/>
              <a:gd name="connsiteX552" fmla="*/ 6304730 w 7467600"/>
              <a:gd name="connsiteY552" fmla="*/ 1766654 h 6858000"/>
              <a:gd name="connsiteX553" fmla="*/ 6944437 w 7467600"/>
              <a:gd name="connsiteY553" fmla="*/ 1575402 h 6858000"/>
              <a:gd name="connsiteX554" fmla="*/ 7019523 w 7467600"/>
              <a:gd name="connsiteY554" fmla="*/ 1519450 h 6858000"/>
              <a:gd name="connsiteX555" fmla="*/ 6298091 w 7467600"/>
              <a:gd name="connsiteY555" fmla="*/ 1737122 h 6858000"/>
              <a:gd name="connsiteX556" fmla="*/ 7019523 w 7467600"/>
              <a:gd name="connsiteY556" fmla="*/ 1519450 h 6858000"/>
              <a:gd name="connsiteX557" fmla="*/ 2399523 w 7467600"/>
              <a:gd name="connsiteY557" fmla="*/ 1428234 h 6858000"/>
              <a:gd name="connsiteX558" fmla="*/ 2224982 w 7467600"/>
              <a:gd name="connsiteY558" fmla="*/ 1826201 h 6858000"/>
              <a:gd name="connsiteX559" fmla="*/ 2096099 w 7467600"/>
              <a:gd name="connsiteY559" fmla="*/ 2345900 h 6858000"/>
              <a:gd name="connsiteX560" fmla="*/ 2283317 w 7467600"/>
              <a:gd name="connsiteY560" fmla="*/ 1796925 h 6858000"/>
              <a:gd name="connsiteX561" fmla="*/ 2399523 w 7467600"/>
              <a:gd name="connsiteY561" fmla="*/ 1428234 h 6858000"/>
              <a:gd name="connsiteX562" fmla="*/ 2448558 w 7467600"/>
              <a:gd name="connsiteY562" fmla="*/ 1373435 h 6858000"/>
              <a:gd name="connsiteX563" fmla="*/ 2312521 w 7467600"/>
              <a:gd name="connsiteY563" fmla="*/ 1806140 h 6858000"/>
              <a:gd name="connsiteX564" fmla="*/ 2127533 w 7467600"/>
              <a:gd name="connsiteY564" fmla="*/ 2348380 h 6858000"/>
              <a:gd name="connsiteX565" fmla="*/ 2358080 w 7467600"/>
              <a:gd name="connsiteY565" fmla="*/ 1866134 h 6858000"/>
              <a:gd name="connsiteX566" fmla="*/ 2407436 w 7467600"/>
              <a:gd name="connsiteY566" fmla="*/ 1651070 h 6858000"/>
              <a:gd name="connsiteX567" fmla="*/ 2448558 w 7467600"/>
              <a:gd name="connsiteY567" fmla="*/ 1373435 h 6858000"/>
              <a:gd name="connsiteX568" fmla="*/ 278707 w 7467600"/>
              <a:gd name="connsiteY568" fmla="*/ 1352270 h 6858000"/>
              <a:gd name="connsiteX569" fmla="*/ 321570 w 7467600"/>
              <a:gd name="connsiteY569" fmla="*/ 1861610 h 6858000"/>
              <a:gd name="connsiteX570" fmla="*/ 294281 w 7467600"/>
              <a:gd name="connsiteY570" fmla="*/ 1440658 h 6858000"/>
              <a:gd name="connsiteX571" fmla="*/ 278707 w 7467600"/>
              <a:gd name="connsiteY571" fmla="*/ 1352270 h 6858000"/>
              <a:gd name="connsiteX572" fmla="*/ 1423821 w 7467600"/>
              <a:gd name="connsiteY572" fmla="*/ 1351958 h 6858000"/>
              <a:gd name="connsiteX573" fmla="*/ 1638521 w 7467600"/>
              <a:gd name="connsiteY573" fmla="*/ 1908470 h 6858000"/>
              <a:gd name="connsiteX574" fmla="*/ 1754199 w 7467600"/>
              <a:gd name="connsiteY574" fmla="*/ 2149284 h 6858000"/>
              <a:gd name="connsiteX575" fmla="*/ 1908359 w 7467600"/>
              <a:gd name="connsiteY575" fmla="*/ 2364988 h 6858000"/>
              <a:gd name="connsiteX576" fmla="*/ 1647661 w 7467600"/>
              <a:gd name="connsiteY576" fmla="*/ 1825945 h 6858000"/>
              <a:gd name="connsiteX577" fmla="*/ 1423821 w 7467600"/>
              <a:gd name="connsiteY577" fmla="*/ 1351958 h 6858000"/>
              <a:gd name="connsiteX578" fmla="*/ 1431890 w 7467600"/>
              <a:gd name="connsiteY578" fmla="*/ 1306475 h 6858000"/>
              <a:gd name="connsiteX579" fmla="*/ 1507597 w 7467600"/>
              <a:gd name="connsiteY579" fmla="*/ 1446132 h 6858000"/>
              <a:gd name="connsiteX580" fmla="*/ 1674586 w 7467600"/>
              <a:gd name="connsiteY580" fmla="*/ 1813832 h 6858000"/>
              <a:gd name="connsiteX581" fmla="*/ 1815950 w 7467600"/>
              <a:gd name="connsiteY581" fmla="*/ 2128564 h 6858000"/>
              <a:gd name="connsiteX582" fmla="*/ 1984242 w 7467600"/>
              <a:gd name="connsiteY582" fmla="*/ 2430829 h 6858000"/>
              <a:gd name="connsiteX583" fmla="*/ 2014023 w 7467600"/>
              <a:gd name="connsiteY583" fmla="*/ 2450995 h 6858000"/>
              <a:gd name="connsiteX584" fmla="*/ 1747337 w 7467600"/>
              <a:gd name="connsiteY584" fmla="*/ 1855264 h 6858000"/>
              <a:gd name="connsiteX585" fmla="*/ 1533749 w 7467600"/>
              <a:gd name="connsiteY585" fmla="*/ 1478656 h 6858000"/>
              <a:gd name="connsiteX586" fmla="*/ 1431890 w 7467600"/>
              <a:gd name="connsiteY586" fmla="*/ 1306475 h 6858000"/>
              <a:gd name="connsiteX587" fmla="*/ 5052692 w 7467600"/>
              <a:gd name="connsiteY587" fmla="*/ 1292994 h 6858000"/>
              <a:gd name="connsiteX588" fmla="*/ 5200661 w 7467600"/>
              <a:gd name="connsiteY588" fmla="*/ 1635186 h 6858000"/>
              <a:gd name="connsiteX589" fmla="*/ 5297138 w 7467600"/>
              <a:gd name="connsiteY589" fmla="*/ 1906351 h 6858000"/>
              <a:gd name="connsiteX590" fmla="*/ 5052692 w 7467600"/>
              <a:gd name="connsiteY590" fmla="*/ 1292994 h 6858000"/>
              <a:gd name="connsiteX591" fmla="*/ 5009948 w 7467600"/>
              <a:gd name="connsiteY591" fmla="*/ 1273619 h 6858000"/>
              <a:gd name="connsiteX592" fmla="*/ 5121777 w 7467600"/>
              <a:gd name="connsiteY592" fmla="*/ 1654213 h 6858000"/>
              <a:gd name="connsiteX593" fmla="*/ 5293545 w 7467600"/>
              <a:gd name="connsiteY593" fmla="*/ 2072247 h 6858000"/>
              <a:gd name="connsiteX594" fmla="*/ 5294042 w 7467600"/>
              <a:gd name="connsiteY594" fmla="*/ 2065019 h 6858000"/>
              <a:gd name="connsiteX595" fmla="*/ 5171936 w 7467600"/>
              <a:gd name="connsiteY595" fmla="*/ 1647613 h 6858000"/>
              <a:gd name="connsiteX596" fmla="*/ 5009948 w 7467600"/>
              <a:gd name="connsiteY596" fmla="*/ 1273619 h 6858000"/>
              <a:gd name="connsiteX597" fmla="*/ 655236 w 7467600"/>
              <a:gd name="connsiteY597" fmla="*/ 1268632 h 6858000"/>
              <a:gd name="connsiteX598" fmla="*/ 839521 w 7467600"/>
              <a:gd name="connsiteY598" fmla="*/ 1685315 h 6858000"/>
              <a:gd name="connsiteX599" fmla="*/ 1109416 w 7467600"/>
              <a:gd name="connsiteY599" fmla="*/ 2061663 h 6858000"/>
              <a:gd name="connsiteX600" fmla="*/ 1298300 w 7467600"/>
              <a:gd name="connsiteY600" fmla="*/ 2247742 h 6858000"/>
              <a:gd name="connsiteX601" fmla="*/ 1125871 w 7467600"/>
              <a:gd name="connsiteY601" fmla="*/ 1989513 h 6858000"/>
              <a:gd name="connsiteX602" fmla="*/ 981574 w 7467600"/>
              <a:gd name="connsiteY602" fmla="*/ 1783157 h 6858000"/>
              <a:gd name="connsiteX603" fmla="*/ 922198 w 7467600"/>
              <a:gd name="connsiteY603" fmla="*/ 1677437 h 6858000"/>
              <a:gd name="connsiteX604" fmla="*/ 869293 w 7467600"/>
              <a:gd name="connsiteY604" fmla="*/ 1583214 h 6858000"/>
              <a:gd name="connsiteX605" fmla="*/ 751431 w 7467600"/>
              <a:gd name="connsiteY605" fmla="*/ 1405731 h 6858000"/>
              <a:gd name="connsiteX606" fmla="*/ 655236 w 7467600"/>
              <a:gd name="connsiteY606" fmla="*/ 1268632 h 6858000"/>
              <a:gd name="connsiteX607" fmla="*/ 6516292 w 7467600"/>
              <a:gd name="connsiteY607" fmla="*/ 1263064 h 6858000"/>
              <a:gd name="connsiteX608" fmla="*/ 5736320 w 7467600"/>
              <a:gd name="connsiteY608" fmla="*/ 1501803 h 6858000"/>
              <a:gd name="connsiteX609" fmla="*/ 6516292 w 7467600"/>
              <a:gd name="connsiteY609" fmla="*/ 1263064 h 6858000"/>
              <a:gd name="connsiteX610" fmla="*/ 291466 w 7467600"/>
              <a:gd name="connsiteY610" fmla="*/ 1250369 h 6858000"/>
              <a:gd name="connsiteX611" fmla="*/ 323180 w 7467600"/>
              <a:gd name="connsiteY611" fmla="*/ 1435283 h 6858000"/>
              <a:gd name="connsiteX612" fmla="*/ 349381 w 7467600"/>
              <a:gd name="connsiteY612" fmla="*/ 1875041 h 6858000"/>
              <a:gd name="connsiteX613" fmla="*/ 374363 w 7467600"/>
              <a:gd name="connsiteY613" fmla="*/ 1506494 h 6858000"/>
              <a:gd name="connsiteX614" fmla="*/ 302168 w 7467600"/>
              <a:gd name="connsiteY614" fmla="*/ 1274495 h 6858000"/>
              <a:gd name="connsiteX615" fmla="*/ 291466 w 7467600"/>
              <a:gd name="connsiteY615" fmla="*/ 1250369 h 6858000"/>
              <a:gd name="connsiteX616" fmla="*/ 678222 w 7467600"/>
              <a:gd name="connsiteY616" fmla="*/ 1248670 h 6858000"/>
              <a:gd name="connsiteX617" fmla="*/ 775536 w 7467600"/>
              <a:gd name="connsiteY617" fmla="*/ 1388015 h 6858000"/>
              <a:gd name="connsiteX618" fmla="*/ 894529 w 7467600"/>
              <a:gd name="connsiteY618" fmla="*/ 1567739 h 6858000"/>
              <a:gd name="connsiteX619" fmla="*/ 948000 w 7467600"/>
              <a:gd name="connsiteY619" fmla="*/ 1663088 h 6858000"/>
              <a:gd name="connsiteX620" fmla="*/ 1006812 w 7467600"/>
              <a:gd name="connsiteY620" fmla="*/ 1767683 h 6858000"/>
              <a:gd name="connsiteX621" fmla="*/ 1149133 w 7467600"/>
              <a:gd name="connsiteY621" fmla="*/ 1971513 h 6858000"/>
              <a:gd name="connsiteX622" fmla="*/ 1333952 w 7467600"/>
              <a:gd name="connsiteY622" fmla="*/ 2251620 h 6858000"/>
              <a:gd name="connsiteX623" fmla="*/ 1337329 w 7467600"/>
              <a:gd name="connsiteY623" fmla="*/ 2258350 h 6858000"/>
              <a:gd name="connsiteX624" fmla="*/ 1014726 w 7467600"/>
              <a:gd name="connsiteY624" fmla="*/ 1615556 h 6858000"/>
              <a:gd name="connsiteX625" fmla="*/ 678222 w 7467600"/>
              <a:gd name="connsiteY625" fmla="*/ 1248670 h 6858000"/>
              <a:gd name="connsiteX626" fmla="*/ 6691602 w 7467600"/>
              <a:gd name="connsiteY626" fmla="*/ 1140573 h 6858000"/>
              <a:gd name="connsiteX627" fmla="*/ 6571100 w 7467600"/>
              <a:gd name="connsiteY627" fmla="*/ 1183662 h 6858000"/>
              <a:gd name="connsiteX628" fmla="*/ 6241687 w 7467600"/>
              <a:gd name="connsiteY628" fmla="*/ 1257600 h 6858000"/>
              <a:gd name="connsiteX629" fmla="*/ 5693009 w 7467600"/>
              <a:gd name="connsiteY629" fmla="*/ 1478256 h 6858000"/>
              <a:gd name="connsiteX630" fmla="*/ 6548420 w 7467600"/>
              <a:gd name="connsiteY630" fmla="*/ 1214599 h 6858000"/>
              <a:gd name="connsiteX631" fmla="*/ 6605473 w 7467600"/>
              <a:gd name="connsiteY631" fmla="*/ 1184686 h 6858000"/>
              <a:gd name="connsiteX632" fmla="*/ 6691602 w 7467600"/>
              <a:gd name="connsiteY632" fmla="*/ 1140573 h 6858000"/>
              <a:gd name="connsiteX633" fmla="*/ 4002475 w 7467600"/>
              <a:gd name="connsiteY633" fmla="*/ 1037802 h 6858000"/>
              <a:gd name="connsiteX634" fmla="*/ 4000324 w 7467600"/>
              <a:gd name="connsiteY634" fmla="*/ 1039362 h 6858000"/>
              <a:gd name="connsiteX635" fmla="*/ 4002862 w 7467600"/>
              <a:gd name="connsiteY635" fmla="*/ 1042866 h 6858000"/>
              <a:gd name="connsiteX636" fmla="*/ 4002475 w 7467600"/>
              <a:gd name="connsiteY636" fmla="*/ 1037802 h 6858000"/>
              <a:gd name="connsiteX637" fmla="*/ 506322 w 7467600"/>
              <a:gd name="connsiteY637" fmla="*/ 1020997 h 6858000"/>
              <a:gd name="connsiteX638" fmla="*/ 533068 w 7467600"/>
              <a:gd name="connsiteY638" fmla="*/ 1029409 h 6858000"/>
              <a:gd name="connsiteX639" fmla="*/ 1232525 w 7467600"/>
              <a:gd name="connsiteY639" fmla="*/ 1804675 h 6858000"/>
              <a:gd name="connsiteX640" fmla="*/ 1388858 w 7467600"/>
              <a:gd name="connsiteY640" fmla="*/ 2368011 h 6858000"/>
              <a:gd name="connsiteX641" fmla="*/ 1384098 w 7467600"/>
              <a:gd name="connsiteY641" fmla="*/ 2378125 h 6858000"/>
              <a:gd name="connsiteX642" fmla="*/ 1425393 w 7467600"/>
              <a:gd name="connsiteY642" fmla="*/ 2589124 h 6858000"/>
              <a:gd name="connsiteX643" fmla="*/ 1424001 w 7467600"/>
              <a:gd name="connsiteY643" fmla="*/ 2597541 h 6858000"/>
              <a:gd name="connsiteX644" fmla="*/ 2152729 w 7467600"/>
              <a:gd name="connsiteY644" fmla="*/ 2864487 h 6858000"/>
              <a:gd name="connsiteX645" fmla="*/ 2020609 w 7467600"/>
              <a:gd name="connsiteY645" fmla="*/ 2539671 h 6858000"/>
              <a:gd name="connsiteX646" fmla="*/ 2018920 w 7467600"/>
              <a:gd name="connsiteY646" fmla="*/ 2536309 h 6858000"/>
              <a:gd name="connsiteX647" fmla="*/ 1342441 w 7467600"/>
              <a:gd name="connsiteY647" fmla="*/ 1173017 h 6858000"/>
              <a:gd name="connsiteX648" fmla="*/ 1367925 w 7467600"/>
              <a:gd name="connsiteY648" fmla="*/ 1135648 h 6858000"/>
              <a:gd name="connsiteX649" fmla="*/ 1771401 w 7467600"/>
              <a:gd name="connsiteY649" fmla="*/ 1806673 h 6858000"/>
              <a:gd name="connsiteX650" fmla="*/ 1972385 w 7467600"/>
              <a:gd name="connsiteY650" fmla="*/ 2198735 h 6858000"/>
              <a:gd name="connsiteX651" fmla="*/ 2040892 w 7467600"/>
              <a:gd name="connsiteY651" fmla="*/ 2405205 h 6858000"/>
              <a:gd name="connsiteX652" fmla="*/ 2131689 w 7467600"/>
              <a:gd name="connsiteY652" fmla="*/ 1936926 h 6858000"/>
              <a:gd name="connsiteX653" fmla="*/ 2454820 w 7467600"/>
              <a:gd name="connsiteY653" fmla="*/ 1248808 h 6858000"/>
              <a:gd name="connsiteX654" fmla="*/ 2492512 w 7467600"/>
              <a:gd name="connsiteY654" fmla="*/ 1302920 h 6858000"/>
              <a:gd name="connsiteX655" fmla="*/ 2081216 w 7467600"/>
              <a:gd name="connsiteY655" fmla="*/ 2527513 h 6858000"/>
              <a:gd name="connsiteX656" fmla="*/ 2081211 w 7467600"/>
              <a:gd name="connsiteY656" fmla="*/ 2528916 h 6858000"/>
              <a:gd name="connsiteX657" fmla="*/ 2199067 w 7467600"/>
              <a:gd name="connsiteY657" fmla="*/ 2884061 h 6858000"/>
              <a:gd name="connsiteX658" fmla="*/ 3192586 w 7467600"/>
              <a:gd name="connsiteY658" fmla="*/ 3411496 h 6858000"/>
              <a:gd name="connsiteX659" fmla="*/ 3182620 w 7467600"/>
              <a:gd name="connsiteY659" fmla="*/ 3483279 h 6858000"/>
              <a:gd name="connsiteX660" fmla="*/ 2435119 w 7467600"/>
              <a:gd name="connsiteY660" fmla="*/ 3080173 h 6858000"/>
              <a:gd name="connsiteX661" fmla="*/ 2410152 w 7467600"/>
              <a:gd name="connsiteY661" fmla="*/ 3063751 h 6858000"/>
              <a:gd name="connsiteX662" fmla="*/ 2408099 w 7467600"/>
              <a:gd name="connsiteY662" fmla="*/ 3064403 h 6858000"/>
              <a:gd name="connsiteX663" fmla="*/ 2407218 w 7467600"/>
              <a:gd name="connsiteY663" fmla="*/ 3070324 h 6858000"/>
              <a:gd name="connsiteX664" fmla="*/ 2380138 w 7467600"/>
              <a:gd name="connsiteY664" fmla="*/ 3099341 h 6858000"/>
              <a:gd name="connsiteX665" fmla="*/ 1765923 w 7467600"/>
              <a:gd name="connsiteY665" fmla="*/ 3581043 h 6858000"/>
              <a:gd name="connsiteX666" fmla="*/ 1702258 w 7467600"/>
              <a:gd name="connsiteY666" fmla="*/ 3612286 h 6858000"/>
              <a:gd name="connsiteX667" fmla="*/ 1538370 w 7467600"/>
              <a:gd name="connsiteY667" fmla="*/ 3811804 h 6858000"/>
              <a:gd name="connsiteX668" fmla="*/ 542867 w 7467600"/>
              <a:gd name="connsiteY668" fmla="*/ 4944092 h 6858000"/>
              <a:gd name="connsiteX669" fmla="*/ 515800 w 7467600"/>
              <a:gd name="connsiteY669" fmla="*/ 4862180 h 6858000"/>
              <a:gd name="connsiteX670" fmla="*/ 909145 w 7467600"/>
              <a:gd name="connsiteY670" fmla="*/ 4199225 h 6858000"/>
              <a:gd name="connsiteX671" fmla="*/ 1214067 w 7467600"/>
              <a:gd name="connsiteY671" fmla="*/ 3908561 h 6858000"/>
              <a:gd name="connsiteX672" fmla="*/ 640967 w 7467600"/>
              <a:gd name="connsiteY672" fmla="*/ 4105601 h 6858000"/>
              <a:gd name="connsiteX673" fmla="*/ 112563 w 7467600"/>
              <a:gd name="connsiteY673" fmla="*/ 4396952 h 6858000"/>
              <a:gd name="connsiteX674" fmla="*/ 0 w 7467600"/>
              <a:gd name="connsiteY674" fmla="*/ 4466006 h 6858000"/>
              <a:gd name="connsiteX675" fmla="*/ 0 w 7467600"/>
              <a:gd name="connsiteY675" fmla="*/ 4233763 h 6858000"/>
              <a:gd name="connsiteX676" fmla="*/ 36881 w 7467600"/>
              <a:gd name="connsiteY676" fmla="*/ 4200118 h 6858000"/>
              <a:gd name="connsiteX677" fmla="*/ 910534 w 7467600"/>
              <a:gd name="connsiteY677" fmla="*/ 3629753 h 6858000"/>
              <a:gd name="connsiteX678" fmla="*/ 1578717 w 7467600"/>
              <a:gd name="connsiteY678" fmla="*/ 3575982 h 6858000"/>
              <a:gd name="connsiteX679" fmla="*/ 2338780 w 7467600"/>
              <a:gd name="connsiteY679" fmla="*/ 3033725 h 6858000"/>
              <a:gd name="connsiteX680" fmla="*/ 1807991 w 7467600"/>
              <a:gd name="connsiteY680" fmla="*/ 2807184 h 6858000"/>
              <a:gd name="connsiteX681" fmla="*/ 1416358 w 7467600"/>
              <a:gd name="connsiteY681" fmla="*/ 3112571 h 6858000"/>
              <a:gd name="connsiteX682" fmla="*/ 939066 w 7467600"/>
              <a:gd name="connsiteY682" fmla="*/ 3378798 h 6858000"/>
              <a:gd name="connsiteX683" fmla="*/ 115099 w 7467600"/>
              <a:gd name="connsiteY683" fmla="*/ 3607650 h 6858000"/>
              <a:gd name="connsiteX684" fmla="*/ 97284 w 7467600"/>
              <a:gd name="connsiteY684" fmla="*/ 3520393 h 6858000"/>
              <a:gd name="connsiteX685" fmla="*/ 922050 w 7467600"/>
              <a:gd name="connsiteY685" fmla="*/ 3074867 h 6858000"/>
              <a:gd name="connsiteX686" fmla="*/ 1405265 w 7467600"/>
              <a:gd name="connsiteY686" fmla="*/ 3016319 h 6858000"/>
              <a:gd name="connsiteX687" fmla="*/ 1407512 w 7467600"/>
              <a:gd name="connsiteY687" fmla="*/ 3018001 h 6858000"/>
              <a:gd name="connsiteX688" fmla="*/ 1726266 w 7467600"/>
              <a:gd name="connsiteY688" fmla="*/ 2777274 h 6858000"/>
              <a:gd name="connsiteX689" fmla="*/ 625390 w 7467600"/>
              <a:gd name="connsiteY689" fmla="*/ 2514541 h 6858000"/>
              <a:gd name="connsiteX690" fmla="*/ 619799 w 7467600"/>
              <a:gd name="connsiteY690" fmla="*/ 2527180 h 6858000"/>
              <a:gd name="connsiteX691" fmla="*/ 310030 w 7467600"/>
              <a:gd name="connsiteY691" fmla="*/ 2771818 h 6858000"/>
              <a:gd name="connsiteX692" fmla="*/ 173877 w 7467600"/>
              <a:gd name="connsiteY692" fmla="*/ 2937056 h 6858000"/>
              <a:gd name="connsiteX693" fmla="*/ 77889 w 7467600"/>
              <a:gd name="connsiteY693" fmla="*/ 3138440 h 6858000"/>
              <a:gd name="connsiteX694" fmla="*/ 0 w 7467600"/>
              <a:gd name="connsiteY694" fmla="*/ 3271395 h 6858000"/>
              <a:gd name="connsiteX695" fmla="*/ 0 w 7467600"/>
              <a:gd name="connsiteY695" fmla="*/ 3153002 h 6858000"/>
              <a:gd name="connsiteX696" fmla="*/ 2386 w 7467600"/>
              <a:gd name="connsiteY696" fmla="*/ 3149203 h 6858000"/>
              <a:gd name="connsiteX697" fmla="*/ 89753 w 7467600"/>
              <a:gd name="connsiteY697" fmla="*/ 2987702 h 6858000"/>
              <a:gd name="connsiteX698" fmla="*/ 76869 w 7467600"/>
              <a:gd name="connsiteY698" fmla="*/ 3005404 h 6858000"/>
              <a:gd name="connsiteX699" fmla="*/ 32049 w 7467600"/>
              <a:gd name="connsiteY699" fmla="*/ 3065814 h 6858000"/>
              <a:gd name="connsiteX700" fmla="*/ 0 w 7467600"/>
              <a:gd name="connsiteY700" fmla="*/ 3108744 h 6858000"/>
              <a:gd name="connsiteX701" fmla="*/ 0 w 7467600"/>
              <a:gd name="connsiteY701" fmla="*/ 3058059 h 6858000"/>
              <a:gd name="connsiteX702" fmla="*/ 7610 w 7467600"/>
              <a:gd name="connsiteY702" fmla="*/ 3047889 h 6858000"/>
              <a:gd name="connsiteX703" fmla="*/ 52419 w 7467600"/>
              <a:gd name="connsiteY703" fmla="*/ 2987479 h 6858000"/>
              <a:gd name="connsiteX704" fmla="*/ 59142 w 7467600"/>
              <a:gd name="connsiteY704" fmla="*/ 2978488 h 6858000"/>
              <a:gd name="connsiteX705" fmla="*/ 0 w 7467600"/>
              <a:gd name="connsiteY705" fmla="*/ 3015334 h 6858000"/>
              <a:gd name="connsiteX706" fmla="*/ 0 w 7467600"/>
              <a:gd name="connsiteY706" fmla="*/ 2914286 h 6858000"/>
              <a:gd name="connsiteX707" fmla="*/ 36383 w 7467600"/>
              <a:gd name="connsiteY707" fmla="*/ 2901128 h 6858000"/>
              <a:gd name="connsiteX708" fmla="*/ 156329 w 7467600"/>
              <a:gd name="connsiteY708" fmla="*/ 2840533 h 6858000"/>
              <a:gd name="connsiteX709" fmla="*/ 358355 w 7467600"/>
              <a:gd name="connsiteY709" fmla="*/ 2620471 h 6858000"/>
              <a:gd name="connsiteX710" fmla="*/ 510577 w 7467600"/>
              <a:gd name="connsiteY710" fmla="*/ 2501244 h 6858000"/>
              <a:gd name="connsiteX711" fmla="*/ 211967 w 7467600"/>
              <a:gd name="connsiteY711" fmla="*/ 2479171 h 6858000"/>
              <a:gd name="connsiteX712" fmla="*/ 0 w 7467600"/>
              <a:gd name="connsiteY712" fmla="*/ 2476398 h 6858000"/>
              <a:gd name="connsiteX713" fmla="*/ 0 w 7467600"/>
              <a:gd name="connsiteY713" fmla="*/ 2389189 h 6858000"/>
              <a:gd name="connsiteX714" fmla="*/ 103062 w 7467600"/>
              <a:gd name="connsiteY714" fmla="*/ 2389518 h 6858000"/>
              <a:gd name="connsiteX715" fmla="*/ 510734 w 7467600"/>
              <a:gd name="connsiteY715" fmla="*/ 2416201 h 6858000"/>
              <a:gd name="connsiteX716" fmla="*/ 279257 w 7467600"/>
              <a:gd name="connsiteY716" fmla="*/ 2092102 h 6858000"/>
              <a:gd name="connsiteX717" fmla="*/ 65265 w 7467600"/>
              <a:gd name="connsiteY717" fmla="*/ 2006049 h 6858000"/>
              <a:gd name="connsiteX718" fmla="*/ 0 w 7467600"/>
              <a:gd name="connsiteY718" fmla="*/ 1982532 h 6858000"/>
              <a:gd name="connsiteX719" fmla="*/ 0 w 7467600"/>
              <a:gd name="connsiteY719" fmla="*/ 1912789 h 6858000"/>
              <a:gd name="connsiteX720" fmla="*/ 97460 w 7467600"/>
              <a:gd name="connsiteY720" fmla="*/ 1953725 h 6858000"/>
              <a:gd name="connsiteX721" fmla="*/ 221272 w 7467600"/>
              <a:gd name="connsiteY721" fmla="*/ 1980766 h 6858000"/>
              <a:gd name="connsiteX722" fmla="*/ 116765 w 7467600"/>
              <a:gd name="connsiteY722" fmla="*/ 1911033 h 6858000"/>
              <a:gd name="connsiteX723" fmla="*/ 16405 w 7467600"/>
              <a:gd name="connsiteY723" fmla="*/ 1803412 h 6858000"/>
              <a:gd name="connsiteX724" fmla="*/ 0 w 7467600"/>
              <a:gd name="connsiteY724" fmla="*/ 1784777 h 6858000"/>
              <a:gd name="connsiteX725" fmla="*/ 0 w 7467600"/>
              <a:gd name="connsiteY725" fmla="*/ 1740082 h 6858000"/>
              <a:gd name="connsiteX726" fmla="*/ 39394 w 7467600"/>
              <a:gd name="connsiteY726" fmla="*/ 1784856 h 6858000"/>
              <a:gd name="connsiteX727" fmla="*/ 135813 w 7467600"/>
              <a:gd name="connsiteY727" fmla="*/ 1888838 h 6858000"/>
              <a:gd name="connsiteX728" fmla="*/ 242575 w 7467600"/>
              <a:gd name="connsiteY728" fmla="*/ 1958841 h 6858000"/>
              <a:gd name="connsiteX729" fmla="*/ 82197 w 7467600"/>
              <a:gd name="connsiteY729" fmla="*/ 1754826 h 6858000"/>
              <a:gd name="connsiteX730" fmla="*/ 0 w 7467600"/>
              <a:gd name="connsiteY730" fmla="*/ 1679650 h 6858000"/>
              <a:gd name="connsiteX731" fmla="*/ 0 w 7467600"/>
              <a:gd name="connsiteY731" fmla="*/ 1602463 h 6858000"/>
              <a:gd name="connsiteX732" fmla="*/ 84689 w 7467600"/>
              <a:gd name="connsiteY732" fmla="*/ 1677442 h 6858000"/>
              <a:gd name="connsiteX733" fmla="*/ 298437 w 7467600"/>
              <a:gd name="connsiteY733" fmla="*/ 1968019 h 6858000"/>
              <a:gd name="connsiteX734" fmla="*/ 227269 w 7467600"/>
              <a:gd name="connsiteY734" fmla="*/ 1114064 h 6858000"/>
              <a:gd name="connsiteX735" fmla="*/ 248003 w 7467600"/>
              <a:gd name="connsiteY735" fmla="*/ 1089613 h 6858000"/>
              <a:gd name="connsiteX736" fmla="*/ 427020 w 7467600"/>
              <a:gd name="connsiteY736" fmla="*/ 1619803 h 6858000"/>
              <a:gd name="connsiteX737" fmla="*/ 340345 w 7467600"/>
              <a:gd name="connsiteY737" fmla="*/ 2027739 h 6858000"/>
              <a:gd name="connsiteX738" fmla="*/ 360865 w 7467600"/>
              <a:gd name="connsiteY738" fmla="*/ 2044827 h 6858000"/>
              <a:gd name="connsiteX739" fmla="*/ 560414 w 7467600"/>
              <a:gd name="connsiteY739" fmla="*/ 2421457 h 6858000"/>
              <a:gd name="connsiteX740" fmla="*/ 1359703 w 7467600"/>
              <a:gd name="connsiteY740" fmla="*/ 2578554 h 6858000"/>
              <a:gd name="connsiteX741" fmla="*/ 1359422 w 7467600"/>
              <a:gd name="connsiteY741" fmla="*/ 2577994 h 6858000"/>
              <a:gd name="connsiteX742" fmla="*/ 828701 w 7467600"/>
              <a:gd name="connsiteY742" fmla="*/ 1839520 h 6858000"/>
              <a:gd name="connsiteX743" fmla="*/ 494427 w 7467600"/>
              <a:gd name="connsiteY743" fmla="*/ 1092333 h 6858000"/>
              <a:gd name="connsiteX744" fmla="*/ 506322 w 7467600"/>
              <a:gd name="connsiteY744" fmla="*/ 1020997 h 6858000"/>
              <a:gd name="connsiteX745" fmla="*/ 4570198 w 7467600"/>
              <a:gd name="connsiteY745" fmla="*/ 978081 h 6858000"/>
              <a:gd name="connsiteX746" fmla="*/ 4523691 w 7467600"/>
              <a:gd name="connsiteY746" fmla="*/ 1127776 h 6858000"/>
              <a:gd name="connsiteX747" fmla="*/ 4509875 w 7467600"/>
              <a:gd name="connsiteY747" fmla="*/ 1167552 h 6858000"/>
              <a:gd name="connsiteX748" fmla="*/ 4478168 w 7467600"/>
              <a:gd name="connsiteY748" fmla="*/ 1260735 h 6858000"/>
              <a:gd name="connsiteX749" fmla="*/ 4409309 w 7467600"/>
              <a:gd name="connsiteY749" fmla="*/ 1666996 h 6858000"/>
              <a:gd name="connsiteX750" fmla="*/ 4370031 w 7467600"/>
              <a:gd name="connsiteY750" fmla="*/ 1955666 h 6858000"/>
              <a:gd name="connsiteX751" fmla="*/ 4570198 w 7467600"/>
              <a:gd name="connsiteY751" fmla="*/ 978081 h 6858000"/>
              <a:gd name="connsiteX752" fmla="*/ 4557898 w 7467600"/>
              <a:gd name="connsiteY752" fmla="*/ 900011 h 6858000"/>
              <a:gd name="connsiteX753" fmla="*/ 4344840 w 7467600"/>
              <a:gd name="connsiteY753" fmla="*/ 1922038 h 6858000"/>
              <a:gd name="connsiteX754" fmla="*/ 4378710 w 7467600"/>
              <a:gd name="connsiteY754" fmla="*/ 1665516 h 6858000"/>
              <a:gd name="connsiteX755" fmla="*/ 4448798 w 7467600"/>
              <a:gd name="connsiteY755" fmla="*/ 1253024 h 6858000"/>
              <a:gd name="connsiteX756" fmla="*/ 4480315 w 7467600"/>
              <a:gd name="connsiteY756" fmla="*/ 1158454 h 6858000"/>
              <a:gd name="connsiteX757" fmla="*/ 4494133 w 7467600"/>
              <a:gd name="connsiteY757" fmla="*/ 1118676 h 6858000"/>
              <a:gd name="connsiteX758" fmla="*/ 4557898 w 7467600"/>
              <a:gd name="connsiteY758" fmla="*/ 900011 h 6858000"/>
              <a:gd name="connsiteX759" fmla="*/ 5870151 w 7467600"/>
              <a:gd name="connsiteY759" fmla="*/ 898890 h 6858000"/>
              <a:gd name="connsiteX760" fmla="*/ 5861335 w 7467600"/>
              <a:gd name="connsiteY760" fmla="*/ 899177 h 6858000"/>
              <a:gd name="connsiteX761" fmla="*/ 5843702 w 7467600"/>
              <a:gd name="connsiteY761" fmla="*/ 899748 h 6858000"/>
              <a:gd name="connsiteX762" fmla="*/ 5651107 w 7467600"/>
              <a:gd name="connsiteY762" fmla="*/ 920306 h 6858000"/>
              <a:gd name="connsiteX763" fmla="*/ 5459407 w 7467600"/>
              <a:gd name="connsiteY763" fmla="*/ 940975 h 6858000"/>
              <a:gd name="connsiteX764" fmla="*/ 5374846 w 7467600"/>
              <a:gd name="connsiteY764" fmla="*/ 941988 h 6858000"/>
              <a:gd name="connsiteX765" fmla="*/ 5256105 w 7467600"/>
              <a:gd name="connsiteY765" fmla="*/ 945632 h 6858000"/>
              <a:gd name="connsiteX766" fmla="*/ 5107071 w 7467600"/>
              <a:gd name="connsiteY766" fmla="*/ 969720 h 6858000"/>
              <a:gd name="connsiteX767" fmla="*/ 4998681 w 7467600"/>
              <a:gd name="connsiteY767" fmla="*/ 988771 h 6858000"/>
              <a:gd name="connsiteX768" fmla="*/ 5870151 w 7467600"/>
              <a:gd name="connsiteY768" fmla="*/ 898890 h 6858000"/>
              <a:gd name="connsiteX769" fmla="*/ 5504425 w 7467600"/>
              <a:gd name="connsiteY769" fmla="*/ 848067 h 6858000"/>
              <a:gd name="connsiteX770" fmla="*/ 4968849 w 7467600"/>
              <a:gd name="connsiteY770" fmla="*/ 962318 h 6858000"/>
              <a:gd name="connsiteX771" fmla="*/ 5104039 w 7467600"/>
              <a:gd name="connsiteY771" fmla="*/ 940634 h 6858000"/>
              <a:gd name="connsiteX772" fmla="*/ 5256311 w 7467600"/>
              <a:gd name="connsiteY772" fmla="*/ 916490 h 6858000"/>
              <a:gd name="connsiteX773" fmla="*/ 5377381 w 7467600"/>
              <a:gd name="connsiteY773" fmla="*/ 912671 h 6858000"/>
              <a:gd name="connsiteX774" fmla="*/ 5460148 w 7467600"/>
              <a:gd name="connsiteY774" fmla="*/ 911442 h 6858000"/>
              <a:gd name="connsiteX775" fmla="*/ 5648971 w 7467600"/>
              <a:gd name="connsiteY775" fmla="*/ 891331 h 6858000"/>
              <a:gd name="connsiteX776" fmla="*/ 5844807 w 7467600"/>
              <a:gd name="connsiteY776" fmla="*/ 870718 h 6858000"/>
              <a:gd name="connsiteX777" fmla="*/ 5862975 w 7467600"/>
              <a:gd name="connsiteY777" fmla="*/ 869756 h 6858000"/>
              <a:gd name="connsiteX778" fmla="*/ 5920887 w 7467600"/>
              <a:gd name="connsiteY778" fmla="*/ 865929 h 6858000"/>
              <a:gd name="connsiteX779" fmla="*/ 5504425 w 7467600"/>
              <a:gd name="connsiteY779" fmla="*/ 848067 h 6858000"/>
              <a:gd name="connsiteX780" fmla="*/ 3607114 w 7467600"/>
              <a:gd name="connsiteY780" fmla="*/ 467441 h 6858000"/>
              <a:gd name="connsiteX781" fmla="*/ 3296242 w 7467600"/>
              <a:gd name="connsiteY781" fmla="*/ 807991 h 6858000"/>
              <a:gd name="connsiteX782" fmla="*/ 3174674 w 7467600"/>
              <a:gd name="connsiteY782" fmla="*/ 919759 h 6858000"/>
              <a:gd name="connsiteX783" fmla="*/ 3042978 w 7467600"/>
              <a:gd name="connsiteY783" fmla="*/ 1054894 h 6858000"/>
              <a:gd name="connsiteX784" fmla="*/ 2968914 w 7467600"/>
              <a:gd name="connsiteY784" fmla="*/ 1133756 h 6858000"/>
              <a:gd name="connsiteX785" fmla="*/ 3103823 w 7467600"/>
              <a:gd name="connsiteY785" fmla="*/ 1026814 h 6858000"/>
              <a:gd name="connsiteX786" fmla="*/ 3607114 w 7467600"/>
              <a:gd name="connsiteY786" fmla="*/ 467441 h 6858000"/>
              <a:gd name="connsiteX787" fmla="*/ 3744487 w 7467600"/>
              <a:gd name="connsiteY787" fmla="*/ 383136 h 6858000"/>
              <a:gd name="connsiteX788" fmla="*/ 3970213 w 7467600"/>
              <a:gd name="connsiteY788" fmla="*/ 995559 h 6858000"/>
              <a:gd name="connsiteX789" fmla="*/ 3744487 w 7467600"/>
              <a:gd name="connsiteY789" fmla="*/ 383136 h 6858000"/>
              <a:gd name="connsiteX790" fmla="*/ 3624562 w 7467600"/>
              <a:gd name="connsiteY790" fmla="*/ 367041 h 6858000"/>
              <a:gd name="connsiteX791" fmla="*/ 3489712 w 7467600"/>
              <a:gd name="connsiteY791" fmla="*/ 485386 h 6858000"/>
              <a:gd name="connsiteX792" fmla="*/ 3182994 w 7467600"/>
              <a:gd name="connsiteY792" fmla="*/ 828265 h 6858000"/>
              <a:gd name="connsiteX793" fmla="*/ 2892114 w 7467600"/>
              <a:gd name="connsiteY793" fmla="*/ 1172635 h 6858000"/>
              <a:gd name="connsiteX794" fmla="*/ 3021459 w 7467600"/>
              <a:gd name="connsiteY794" fmla="*/ 1035385 h 6858000"/>
              <a:gd name="connsiteX795" fmla="*/ 3153873 w 7467600"/>
              <a:gd name="connsiteY795" fmla="*/ 898971 h 6858000"/>
              <a:gd name="connsiteX796" fmla="*/ 3276511 w 7467600"/>
              <a:gd name="connsiteY796" fmla="*/ 786423 h 6858000"/>
              <a:gd name="connsiteX797" fmla="*/ 3584154 w 7467600"/>
              <a:gd name="connsiteY797" fmla="*/ 448218 h 6858000"/>
              <a:gd name="connsiteX798" fmla="*/ 3624562 w 7467600"/>
              <a:gd name="connsiteY798" fmla="*/ 367041 h 6858000"/>
              <a:gd name="connsiteX799" fmla="*/ 3766672 w 7467600"/>
              <a:gd name="connsiteY799" fmla="*/ 359429 h 6858000"/>
              <a:gd name="connsiteX800" fmla="*/ 3996338 w 7467600"/>
              <a:gd name="connsiteY800" fmla="*/ 968237 h 6858000"/>
              <a:gd name="connsiteX801" fmla="*/ 3766672 w 7467600"/>
              <a:gd name="connsiteY801" fmla="*/ 359429 h 6858000"/>
              <a:gd name="connsiteX802" fmla="*/ 5805386 w 7467600"/>
              <a:gd name="connsiteY802" fmla="*/ 239240 h 6858000"/>
              <a:gd name="connsiteX803" fmla="*/ 5736947 w 7467600"/>
              <a:gd name="connsiteY803" fmla="*/ 261367 h 6858000"/>
              <a:gd name="connsiteX804" fmla="*/ 5427012 w 7467600"/>
              <a:gd name="connsiteY804" fmla="*/ 311272 h 6858000"/>
              <a:gd name="connsiteX805" fmla="*/ 5147818 w 7467600"/>
              <a:gd name="connsiteY805" fmla="*/ 322112 h 6858000"/>
              <a:gd name="connsiteX806" fmla="*/ 5060854 w 7467600"/>
              <a:gd name="connsiteY806" fmla="*/ 311882 h 6858000"/>
              <a:gd name="connsiteX807" fmla="*/ 4945989 w 7467600"/>
              <a:gd name="connsiteY807" fmla="*/ 300516 h 6858000"/>
              <a:gd name="connsiteX808" fmla="*/ 5410479 w 7467600"/>
              <a:gd name="connsiteY808" fmla="*/ 348434 h 6858000"/>
              <a:gd name="connsiteX809" fmla="*/ 5805386 w 7467600"/>
              <a:gd name="connsiteY809" fmla="*/ 239240 h 6858000"/>
              <a:gd name="connsiteX810" fmla="*/ 5905192 w 7467600"/>
              <a:gd name="connsiteY810" fmla="*/ 163079 h 6858000"/>
              <a:gd name="connsiteX811" fmla="*/ 5865655 w 7467600"/>
              <a:gd name="connsiteY811" fmla="*/ 171901 h 6858000"/>
              <a:gd name="connsiteX812" fmla="*/ 5259740 w 7467600"/>
              <a:gd name="connsiteY812" fmla="*/ 257013 h 6858000"/>
              <a:gd name="connsiteX813" fmla="*/ 5208466 w 7467600"/>
              <a:gd name="connsiteY813" fmla="*/ 257550 h 6858000"/>
              <a:gd name="connsiteX814" fmla="*/ 4980204 w 7467600"/>
              <a:gd name="connsiteY814" fmla="*/ 271903 h 6858000"/>
              <a:gd name="connsiteX815" fmla="*/ 5068068 w 7467600"/>
              <a:gd name="connsiteY815" fmla="*/ 282244 h 6858000"/>
              <a:gd name="connsiteX816" fmla="*/ 5153231 w 7467600"/>
              <a:gd name="connsiteY816" fmla="*/ 292240 h 6858000"/>
              <a:gd name="connsiteX817" fmla="*/ 5426491 w 7467600"/>
              <a:gd name="connsiteY817" fmla="*/ 281128 h 6858000"/>
              <a:gd name="connsiteX818" fmla="*/ 5731212 w 7467600"/>
              <a:gd name="connsiteY818" fmla="*/ 231951 h 6858000"/>
              <a:gd name="connsiteX819" fmla="*/ 5905192 w 7467600"/>
              <a:gd name="connsiteY819" fmla="*/ 163079 h 6858000"/>
              <a:gd name="connsiteX820" fmla="*/ 5944437 w 7467600"/>
              <a:gd name="connsiteY820" fmla="*/ 113829 h 6858000"/>
              <a:gd name="connsiteX821" fmla="*/ 5825032 w 7467600"/>
              <a:gd name="connsiteY821" fmla="*/ 146405 h 6858000"/>
              <a:gd name="connsiteX822" fmla="*/ 4955599 w 7467600"/>
              <a:gd name="connsiteY822" fmla="*/ 247008 h 6858000"/>
              <a:gd name="connsiteX823" fmla="*/ 5210104 w 7467600"/>
              <a:gd name="connsiteY823" fmla="*/ 228123 h 6858000"/>
              <a:gd name="connsiteX824" fmla="*/ 5261015 w 7467600"/>
              <a:gd name="connsiteY824" fmla="*/ 227087 h 6858000"/>
              <a:gd name="connsiteX825" fmla="*/ 5861181 w 7467600"/>
              <a:gd name="connsiteY825" fmla="*/ 143093 h 6858000"/>
              <a:gd name="connsiteX826" fmla="*/ 5961252 w 7467600"/>
              <a:gd name="connsiteY826" fmla="*/ 114820 h 6858000"/>
              <a:gd name="connsiteX827" fmla="*/ 5944437 w 7467600"/>
              <a:gd name="connsiteY827" fmla="*/ 113829 h 6858000"/>
              <a:gd name="connsiteX828" fmla="*/ 3882765 w 7467600"/>
              <a:gd name="connsiteY828" fmla="*/ 0 h 6858000"/>
              <a:gd name="connsiteX829" fmla="*/ 3995099 w 7467600"/>
              <a:gd name="connsiteY829" fmla="*/ 0 h 6858000"/>
              <a:gd name="connsiteX830" fmla="*/ 4163818 w 7467600"/>
              <a:gd name="connsiteY830" fmla="*/ 234104 h 6858000"/>
              <a:gd name="connsiteX831" fmla="*/ 4172099 w 7467600"/>
              <a:gd name="connsiteY831" fmla="*/ 234207 h 6858000"/>
              <a:gd name="connsiteX832" fmla="*/ 4784282 w 7467600"/>
              <a:gd name="connsiteY832" fmla="*/ 276561 h 6858000"/>
              <a:gd name="connsiteX833" fmla="*/ 4801687 w 7467600"/>
              <a:gd name="connsiteY833" fmla="*/ 267764 h 6858000"/>
              <a:gd name="connsiteX834" fmla="*/ 6082788 w 7467600"/>
              <a:gd name="connsiteY834" fmla="*/ 64119 h 6858000"/>
              <a:gd name="connsiteX835" fmla="*/ 6099442 w 7467600"/>
              <a:gd name="connsiteY835" fmla="*/ 82568 h 6858000"/>
              <a:gd name="connsiteX836" fmla="*/ 4804137 w 7467600"/>
              <a:gd name="connsiteY836" fmla="*/ 320931 h 6858000"/>
              <a:gd name="connsiteX837" fmla="*/ 4227047 w 7467600"/>
              <a:gd name="connsiteY837" fmla="*/ 313415 h 6858000"/>
              <a:gd name="connsiteX838" fmla="*/ 4346041 w 7467600"/>
              <a:gd name="connsiteY838" fmla="*/ 456086 h 6858000"/>
              <a:gd name="connsiteX839" fmla="*/ 4870967 w 7467600"/>
              <a:gd name="connsiteY839" fmla="*/ 963061 h 6858000"/>
              <a:gd name="connsiteX840" fmla="*/ 4889647 w 7467600"/>
              <a:gd name="connsiteY840" fmla="*/ 957147 h 6858000"/>
              <a:gd name="connsiteX841" fmla="*/ 5422504 w 7467600"/>
              <a:gd name="connsiteY841" fmla="*/ 805191 h 6858000"/>
              <a:gd name="connsiteX842" fmla="*/ 6087656 w 7467600"/>
              <a:gd name="connsiteY842" fmla="*/ 826703 h 6858000"/>
              <a:gd name="connsiteX843" fmla="*/ 6058717 w 7467600"/>
              <a:gd name="connsiteY843" fmla="*/ 865992 h 6858000"/>
              <a:gd name="connsiteX844" fmla="*/ 4974153 w 7467600"/>
              <a:gd name="connsiteY844" fmla="*/ 1045456 h 6858000"/>
              <a:gd name="connsiteX845" fmla="*/ 5627835 w 7467600"/>
              <a:gd name="connsiteY845" fmla="*/ 1472077 h 6858000"/>
              <a:gd name="connsiteX846" fmla="*/ 5629817 w 7467600"/>
              <a:gd name="connsiteY846" fmla="*/ 1471412 h 6858000"/>
              <a:gd name="connsiteX847" fmla="*/ 5634124 w 7467600"/>
              <a:gd name="connsiteY847" fmla="*/ 1470572 h 6858000"/>
              <a:gd name="connsiteX848" fmla="*/ 5755832 w 7467600"/>
              <a:gd name="connsiteY848" fmla="*/ 1383886 h 6858000"/>
              <a:gd name="connsiteX849" fmla="*/ 6014186 w 7467600"/>
              <a:gd name="connsiteY849" fmla="*/ 1279799 h 6858000"/>
              <a:gd name="connsiteX850" fmla="*/ 6901619 w 7467600"/>
              <a:gd name="connsiteY850" fmla="*/ 1047874 h 6858000"/>
              <a:gd name="connsiteX851" fmla="*/ 6931566 w 7467600"/>
              <a:gd name="connsiteY851" fmla="*/ 1062034 h 6858000"/>
              <a:gd name="connsiteX852" fmla="*/ 5790982 w 7467600"/>
              <a:gd name="connsiteY852" fmla="*/ 1561380 h 6858000"/>
              <a:gd name="connsiteX853" fmla="*/ 6188971 w 7467600"/>
              <a:gd name="connsiteY853" fmla="*/ 1755168 h 6858000"/>
              <a:gd name="connsiteX854" fmla="*/ 6202446 w 7467600"/>
              <a:gd name="connsiteY854" fmla="*/ 1752268 h 6858000"/>
              <a:gd name="connsiteX855" fmla="*/ 7179560 w 7467600"/>
              <a:gd name="connsiteY855" fmla="*/ 1467551 h 6858000"/>
              <a:gd name="connsiteX856" fmla="*/ 7158730 w 7467600"/>
              <a:gd name="connsiteY856" fmla="*/ 1507835 h 6858000"/>
              <a:gd name="connsiteX857" fmla="*/ 6326959 w 7467600"/>
              <a:gd name="connsiteY857" fmla="*/ 1817686 h 6858000"/>
              <a:gd name="connsiteX858" fmla="*/ 6537433 w 7467600"/>
              <a:gd name="connsiteY858" fmla="*/ 1907790 h 6858000"/>
              <a:gd name="connsiteX859" fmla="*/ 6550221 w 7467600"/>
              <a:gd name="connsiteY859" fmla="*/ 1910729 h 6858000"/>
              <a:gd name="connsiteX860" fmla="*/ 6964438 w 7467600"/>
              <a:gd name="connsiteY860" fmla="*/ 2209505 h 6858000"/>
              <a:gd name="connsiteX861" fmla="*/ 7367862 w 7467600"/>
              <a:gd name="connsiteY861" fmla="*/ 2806833 h 6858000"/>
              <a:gd name="connsiteX862" fmla="*/ 7364329 w 7467600"/>
              <a:gd name="connsiteY862" fmla="*/ 2826907 h 6858000"/>
              <a:gd name="connsiteX863" fmla="*/ 7290545 w 7467600"/>
              <a:gd name="connsiteY863" fmla="*/ 2850663 h 6858000"/>
              <a:gd name="connsiteX864" fmla="*/ 6472036 w 7467600"/>
              <a:gd name="connsiteY864" fmla="*/ 1959003 h 6858000"/>
              <a:gd name="connsiteX865" fmla="*/ 5792897 w 7467600"/>
              <a:gd name="connsiteY865" fmla="*/ 1647747 h 6858000"/>
              <a:gd name="connsiteX866" fmla="*/ 5842751 w 7467600"/>
              <a:gd name="connsiteY866" fmla="*/ 1816112 h 6858000"/>
              <a:gd name="connsiteX867" fmla="*/ 5847424 w 7467600"/>
              <a:gd name="connsiteY867" fmla="*/ 1815776 h 6858000"/>
              <a:gd name="connsiteX868" fmla="*/ 6399821 w 7467600"/>
              <a:gd name="connsiteY868" fmla="*/ 2344799 h 6858000"/>
              <a:gd name="connsiteX869" fmla="*/ 6323232 w 7467600"/>
              <a:gd name="connsiteY869" fmla="*/ 2389634 h 6858000"/>
              <a:gd name="connsiteX870" fmla="*/ 5942958 w 7467600"/>
              <a:gd name="connsiteY870" fmla="*/ 2077708 h 6858000"/>
              <a:gd name="connsiteX871" fmla="*/ 5921559 w 7467600"/>
              <a:gd name="connsiteY871" fmla="*/ 2378596 h 6858000"/>
              <a:gd name="connsiteX872" fmla="*/ 5817651 w 7467600"/>
              <a:gd name="connsiteY872" fmla="*/ 3023919 h 6858000"/>
              <a:gd name="connsiteX873" fmla="*/ 5729634 w 7467600"/>
              <a:gd name="connsiteY873" fmla="*/ 3051849 h 6858000"/>
              <a:gd name="connsiteX874" fmla="*/ 5611018 w 7467600"/>
              <a:gd name="connsiteY874" fmla="*/ 2316769 h 6858000"/>
              <a:gd name="connsiteX875" fmla="*/ 5687608 w 7467600"/>
              <a:gd name="connsiteY875" fmla="*/ 2039972 h 6858000"/>
              <a:gd name="connsiteX876" fmla="*/ 5657554 w 7467600"/>
              <a:gd name="connsiteY876" fmla="*/ 1576445 h 6858000"/>
              <a:gd name="connsiteX877" fmla="*/ 5150475 w 7467600"/>
              <a:gd name="connsiteY877" fmla="*/ 1274012 h 6858000"/>
              <a:gd name="connsiteX878" fmla="*/ 5349142 w 7467600"/>
              <a:gd name="connsiteY878" fmla="*/ 2204405 h 6858000"/>
              <a:gd name="connsiteX879" fmla="*/ 5262214 w 7467600"/>
              <a:gd name="connsiteY879" fmla="*/ 2233836 h 6858000"/>
              <a:gd name="connsiteX880" fmla="*/ 4981539 w 7467600"/>
              <a:gd name="connsiteY880" fmla="*/ 1542201 h 6858000"/>
              <a:gd name="connsiteX881" fmla="*/ 4958461 w 7467600"/>
              <a:gd name="connsiteY881" fmla="*/ 1136957 h 6858000"/>
              <a:gd name="connsiteX882" fmla="*/ 4655015 w 7467600"/>
              <a:gd name="connsiteY882" fmla="*/ 891426 h 6858000"/>
              <a:gd name="connsiteX883" fmla="*/ 4348002 w 7467600"/>
              <a:gd name="connsiteY883" fmla="*/ 2205895 h 6858000"/>
              <a:gd name="connsiteX884" fmla="*/ 4262250 w 7467600"/>
              <a:gd name="connsiteY884" fmla="*/ 2219972 h 6858000"/>
              <a:gd name="connsiteX885" fmla="*/ 4550611 w 7467600"/>
              <a:gd name="connsiteY885" fmla="*/ 817540 h 6858000"/>
              <a:gd name="connsiteX886" fmla="*/ 4564418 w 7467600"/>
              <a:gd name="connsiteY886" fmla="*/ 808293 h 6858000"/>
              <a:gd name="connsiteX887" fmla="*/ 4266388 w 7467600"/>
              <a:gd name="connsiteY887" fmla="*/ 500083 h 6858000"/>
              <a:gd name="connsiteX888" fmla="*/ 4032842 w 7467600"/>
              <a:gd name="connsiteY888" fmla="*/ 211809 h 6858000"/>
              <a:gd name="connsiteX889" fmla="*/ 3882765 w 7467600"/>
              <a:gd name="connsiteY889" fmla="*/ 0 h 6858000"/>
              <a:gd name="connsiteX890" fmla="*/ 3721337 w 7467600"/>
              <a:gd name="connsiteY890" fmla="*/ 0 h 6858000"/>
              <a:gd name="connsiteX891" fmla="*/ 3797544 w 7467600"/>
              <a:gd name="connsiteY891" fmla="*/ 0 h 6858000"/>
              <a:gd name="connsiteX892" fmla="*/ 3775734 w 7467600"/>
              <a:gd name="connsiteY892" fmla="*/ 95131 h 6858000"/>
              <a:gd name="connsiteX893" fmla="*/ 3724807 w 7467600"/>
              <a:gd name="connsiteY893" fmla="*/ 272257 h 6858000"/>
              <a:gd name="connsiteX894" fmla="*/ 3726844 w 7467600"/>
              <a:gd name="connsiteY894" fmla="*/ 282988 h 6858000"/>
              <a:gd name="connsiteX895" fmla="*/ 3742664 w 7467600"/>
              <a:gd name="connsiteY895" fmla="*/ 279918 h 6858000"/>
              <a:gd name="connsiteX896" fmla="*/ 4103910 w 7467600"/>
              <a:gd name="connsiteY896" fmla="*/ 1161917 h 6858000"/>
              <a:gd name="connsiteX897" fmla="*/ 4020269 w 7467600"/>
              <a:gd name="connsiteY897" fmla="*/ 1200406 h 6858000"/>
              <a:gd name="connsiteX898" fmla="*/ 3674882 w 7467600"/>
              <a:gd name="connsiteY898" fmla="*/ 488524 h 6858000"/>
              <a:gd name="connsiteX899" fmla="*/ 3132682 w 7467600"/>
              <a:gd name="connsiteY899" fmla="*/ 1072284 h 6858000"/>
              <a:gd name="connsiteX900" fmla="*/ 2716346 w 7467600"/>
              <a:gd name="connsiteY900" fmla="*/ 1276376 h 6858000"/>
              <a:gd name="connsiteX901" fmla="*/ 2716772 w 7467600"/>
              <a:gd name="connsiteY901" fmla="*/ 1255462 h 6858000"/>
              <a:gd name="connsiteX902" fmla="*/ 3471096 w 7467600"/>
              <a:gd name="connsiteY902" fmla="*/ 437072 h 6858000"/>
              <a:gd name="connsiteX903" fmla="*/ 3639057 w 7467600"/>
              <a:gd name="connsiteY903" fmla="*/ 286334 h 6858000"/>
              <a:gd name="connsiteX904" fmla="*/ 3640309 w 7467600"/>
              <a:gd name="connsiteY904" fmla="*/ 284664 h 6858000"/>
              <a:gd name="connsiteX905" fmla="*/ 3646022 w 7467600"/>
              <a:gd name="connsiteY905" fmla="*/ 276711 h 6858000"/>
              <a:gd name="connsiteX906" fmla="*/ 3707943 w 7467600"/>
              <a:gd name="connsiteY906" fmla="*/ 65958 h 6858000"/>
              <a:gd name="connsiteX907" fmla="*/ 3721337 w 7467600"/>
              <a:gd name="connsiteY907" fmla="*/ 0 h 6858000"/>
              <a:gd name="connsiteX908" fmla="*/ 2867960 w 7467600"/>
              <a:gd name="connsiteY908" fmla="*/ 0 h 6858000"/>
              <a:gd name="connsiteX909" fmla="*/ 2926351 w 7467600"/>
              <a:gd name="connsiteY909" fmla="*/ 0 h 6858000"/>
              <a:gd name="connsiteX910" fmla="*/ 2902823 w 7467600"/>
              <a:gd name="connsiteY910" fmla="*/ 262929 h 6858000"/>
              <a:gd name="connsiteX911" fmla="*/ 2940663 w 7467600"/>
              <a:gd name="connsiteY911" fmla="*/ 140884 h 6858000"/>
              <a:gd name="connsiteX912" fmla="*/ 2947039 w 7467600"/>
              <a:gd name="connsiteY912" fmla="*/ 122524 h 6858000"/>
              <a:gd name="connsiteX913" fmla="*/ 2984316 w 7467600"/>
              <a:gd name="connsiteY913" fmla="*/ 0 h 6858000"/>
              <a:gd name="connsiteX914" fmla="*/ 3016114 w 7467600"/>
              <a:gd name="connsiteY914" fmla="*/ 0 h 6858000"/>
              <a:gd name="connsiteX915" fmla="*/ 2979949 w 7467600"/>
              <a:gd name="connsiteY915" fmla="*/ 119274 h 6858000"/>
              <a:gd name="connsiteX916" fmla="*/ 3023879 w 7467600"/>
              <a:gd name="connsiteY916" fmla="*/ 0 h 6858000"/>
              <a:gd name="connsiteX917" fmla="*/ 3105400 w 7467600"/>
              <a:gd name="connsiteY917" fmla="*/ 0 h 6858000"/>
              <a:gd name="connsiteX918" fmla="*/ 3094669 w 7467600"/>
              <a:gd name="connsiteY918" fmla="*/ 30308 h 6858000"/>
              <a:gd name="connsiteX919" fmla="*/ 2901945 w 7467600"/>
              <a:gd name="connsiteY919" fmla="*/ 466538 h 6858000"/>
              <a:gd name="connsiteX920" fmla="*/ 2815209 w 7467600"/>
              <a:gd name="connsiteY920" fmla="*/ 497361 h 6858000"/>
              <a:gd name="connsiteX921" fmla="*/ 2844845 w 7467600"/>
              <a:gd name="connsiteY921" fmla="*/ 127638 h 6858000"/>
              <a:gd name="connsiteX922" fmla="*/ 2867960 w 7467600"/>
              <a:gd name="connsiteY922" fmla="*/ 0 h 6858000"/>
              <a:gd name="connsiteX923" fmla="*/ 1057230 w 7467600"/>
              <a:gd name="connsiteY923" fmla="*/ 0 h 6858000"/>
              <a:gd name="connsiteX924" fmla="*/ 1111003 w 7467600"/>
              <a:gd name="connsiteY924" fmla="*/ 0 h 6858000"/>
              <a:gd name="connsiteX925" fmla="*/ 1125553 w 7467600"/>
              <a:gd name="connsiteY925" fmla="*/ 52588 h 6858000"/>
              <a:gd name="connsiteX926" fmla="*/ 1304276 w 7467600"/>
              <a:gd name="connsiteY926" fmla="*/ 476275 h 6858000"/>
              <a:gd name="connsiteX927" fmla="*/ 1492066 w 7467600"/>
              <a:gd name="connsiteY927" fmla="*/ 886333 h 6858000"/>
              <a:gd name="connsiteX928" fmla="*/ 1423698 w 7467600"/>
              <a:gd name="connsiteY928" fmla="*/ 710817 h 6858000"/>
              <a:gd name="connsiteX929" fmla="*/ 1357609 w 7467600"/>
              <a:gd name="connsiteY929" fmla="*/ 532892 h 6858000"/>
              <a:gd name="connsiteX930" fmla="*/ 1309550 w 7467600"/>
              <a:gd name="connsiteY930" fmla="*/ 374031 h 6858000"/>
              <a:gd name="connsiteX931" fmla="*/ 1193673 w 7467600"/>
              <a:gd name="connsiteY931" fmla="*/ 49533 h 6858000"/>
              <a:gd name="connsiteX932" fmla="*/ 1164391 w 7467600"/>
              <a:gd name="connsiteY932" fmla="*/ 0 h 6858000"/>
              <a:gd name="connsiteX933" fmla="*/ 1200666 w 7467600"/>
              <a:gd name="connsiteY933" fmla="*/ 0 h 6858000"/>
              <a:gd name="connsiteX934" fmla="*/ 1223408 w 7467600"/>
              <a:gd name="connsiteY934" fmla="*/ 38996 h 6858000"/>
              <a:gd name="connsiteX935" fmla="*/ 1339635 w 7467600"/>
              <a:gd name="connsiteY935" fmla="*/ 365517 h 6858000"/>
              <a:gd name="connsiteX936" fmla="*/ 1387469 w 7467600"/>
              <a:gd name="connsiteY936" fmla="*/ 523079 h 6858000"/>
              <a:gd name="connsiteX937" fmla="*/ 1452685 w 7467600"/>
              <a:gd name="connsiteY937" fmla="*/ 699806 h 6858000"/>
              <a:gd name="connsiteX938" fmla="*/ 1492092 w 7467600"/>
              <a:gd name="connsiteY938" fmla="*/ 800424 h 6858000"/>
              <a:gd name="connsiteX939" fmla="*/ 1455302 w 7467600"/>
              <a:gd name="connsiteY939" fmla="*/ 632913 h 6858000"/>
              <a:gd name="connsiteX940" fmla="*/ 1222336 w 7467600"/>
              <a:gd name="connsiteY940" fmla="*/ 9480 h 6858000"/>
              <a:gd name="connsiteX941" fmla="*/ 1214634 w 7467600"/>
              <a:gd name="connsiteY941" fmla="*/ 0 h 6858000"/>
              <a:gd name="connsiteX942" fmla="*/ 1289827 w 7467600"/>
              <a:gd name="connsiteY942" fmla="*/ 0 h 6858000"/>
              <a:gd name="connsiteX943" fmla="*/ 1321076 w 7467600"/>
              <a:gd name="connsiteY943" fmla="*/ 59722 h 6858000"/>
              <a:gd name="connsiteX944" fmla="*/ 1512579 w 7467600"/>
              <a:gd name="connsiteY944" fmla="*/ 626441 h 6858000"/>
              <a:gd name="connsiteX945" fmla="*/ 1506076 w 7467600"/>
              <a:gd name="connsiteY945" fmla="*/ 1089289 h 6858000"/>
              <a:gd name="connsiteX946" fmla="*/ 1486346 w 7467600"/>
              <a:gd name="connsiteY946" fmla="*/ 1079919 h 6858000"/>
              <a:gd name="connsiteX947" fmla="*/ 1070511 w 7467600"/>
              <a:gd name="connsiteY947" fmla="*/ 48609 h 6858000"/>
              <a:gd name="connsiteX948" fmla="*/ 1057230 w 7467600"/>
              <a:gd name="connsiteY948" fmla="*/ 0 h 6858000"/>
              <a:gd name="connsiteX949" fmla="*/ 43151 w 7467600"/>
              <a:gd name="connsiteY949" fmla="*/ 0 h 6858000"/>
              <a:gd name="connsiteX950" fmla="*/ 95283 w 7467600"/>
              <a:gd name="connsiteY950" fmla="*/ 0 h 6858000"/>
              <a:gd name="connsiteX951" fmla="*/ 300708 w 7467600"/>
              <a:gd name="connsiteY951" fmla="*/ 154571 h 6858000"/>
              <a:gd name="connsiteX952" fmla="*/ 530414 w 7467600"/>
              <a:gd name="connsiteY952" fmla="*/ 354673 h 6858000"/>
              <a:gd name="connsiteX953" fmla="*/ 333785 w 7467600"/>
              <a:gd name="connsiteY953" fmla="*/ 161564 h 6858000"/>
              <a:gd name="connsiteX954" fmla="*/ 147005 w 7467600"/>
              <a:gd name="connsiteY954" fmla="*/ 0 h 6858000"/>
              <a:gd name="connsiteX955" fmla="*/ 272509 w 7467600"/>
              <a:gd name="connsiteY955" fmla="*/ 0 h 6858000"/>
              <a:gd name="connsiteX956" fmla="*/ 326276 w 7467600"/>
              <a:gd name="connsiteY956" fmla="*/ 45847 h 6858000"/>
              <a:gd name="connsiteX957" fmla="*/ 823759 w 7467600"/>
              <a:gd name="connsiteY957" fmla="*/ 574145 h 6858000"/>
              <a:gd name="connsiteX958" fmla="*/ 811254 w 7467600"/>
              <a:gd name="connsiteY958" fmla="*/ 665546 h 6858000"/>
              <a:gd name="connsiteX959" fmla="*/ 154042 w 7467600"/>
              <a:gd name="connsiteY959" fmla="*/ 261522 h 6858000"/>
              <a:gd name="connsiteX960" fmla="*/ 13550 w 7467600"/>
              <a:gd name="connsiteY960" fmla="*/ 158423 h 6858000"/>
              <a:gd name="connsiteX961" fmla="*/ 0 w 7467600"/>
              <a:gd name="connsiteY961" fmla="*/ 146618 h 6858000"/>
              <a:gd name="connsiteX962" fmla="*/ 0 w 7467600"/>
              <a:gd name="connsiteY962" fmla="*/ 59161 h 6858000"/>
              <a:gd name="connsiteX963" fmla="*/ 45427 w 7467600"/>
              <a:gd name="connsiteY963" fmla="*/ 101078 h 6858000"/>
              <a:gd name="connsiteX964" fmla="*/ 630103 w 7467600"/>
              <a:gd name="connsiteY964" fmla="*/ 485885 h 6858000"/>
              <a:gd name="connsiteX965" fmla="*/ 532040 w 7467600"/>
              <a:gd name="connsiteY965" fmla="*/ 399359 h 6858000"/>
              <a:gd name="connsiteX966" fmla="*/ 517618 w 7467600"/>
              <a:gd name="connsiteY966" fmla="*/ 385726 h 6858000"/>
              <a:gd name="connsiteX967" fmla="*/ 285074 w 7467600"/>
              <a:gd name="connsiteY967" fmla="*/ 182755 h 6858000"/>
              <a:gd name="connsiteX968" fmla="*/ 43151 w 7467600"/>
              <a:gd name="connsiteY96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271900 w 7467600"/>
              <a:gd name="connsiteY77" fmla="*/ 5734551 h 6858000"/>
              <a:gd name="connsiteX78" fmla="*/ 7467600 w 7467600"/>
              <a:gd name="connsiteY78" fmla="*/ 6012219 h 6858000"/>
              <a:gd name="connsiteX79" fmla="*/ 7356878 w 7467600"/>
              <a:gd name="connsiteY79" fmla="*/ 5981332 h 6858000"/>
              <a:gd name="connsiteX80" fmla="*/ 7467600 w 7467600"/>
              <a:gd name="connsiteY80" fmla="*/ 6117703 h 6858000"/>
              <a:gd name="connsiteX81" fmla="*/ 7467600 w 7467600"/>
              <a:gd name="connsiteY81" fmla="*/ 6163634 h 6858000"/>
              <a:gd name="connsiteX82" fmla="*/ 7403637 w 7467600"/>
              <a:gd name="connsiteY82" fmla="*/ 6083957 h 6858000"/>
              <a:gd name="connsiteX83" fmla="*/ 7254615 w 7467600"/>
              <a:gd name="connsiteY83" fmla="*/ 5911918 h 6858000"/>
              <a:gd name="connsiteX84" fmla="*/ 7312589 w 7467600"/>
              <a:gd name="connsiteY84" fmla="*/ 5982309 h 6858000"/>
              <a:gd name="connsiteX85" fmla="*/ 7448321 w 7467600"/>
              <a:gd name="connsiteY85" fmla="*/ 6190991 h 6858000"/>
              <a:gd name="connsiteX86" fmla="*/ 7467600 w 7467600"/>
              <a:gd name="connsiteY86" fmla="*/ 6221686 h 6858000"/>
              <a:gd name="connsiteX87" fmla="*/ 7467600 w 7467600"/>
              <a:gd name="connsiteY87" fmla="*/ 6334256 h 6858000"/>
              <a:gd name="connsiteX88" fmla="*/ 7454976 w 7467600"/>
              <a:gd name="connsiteY88" fmla="*/ 6318297 h 6858000"/>
              <a:gd name="connsiteX89" fmla="*/ 1456157 w 7467600"/>
              <a:gd name="connsiteY89" fmla="*/ 5371404 h 6858000"/>
              <a:gd name="connsiteX90" fmla="*/ 1244432 w 7467600"/>
              <a:gd name="connsiteY90" fmla="*/ 5385601 h 6858000"/>
              <a:gd name="connsiteX91" fmla="*/ 973990 w 7467600"/>
              <a:gd name="connsiteY91" fmla="*/ 5424940 h 6858000"/>
              <a:gd name="connsiteX92" fmla="*/ 1103809 w 7467600"/>
              <a:gd name="connsiteY92" fmla="*/ 5433720 h 6858000"/>
              <a:gd name="connsiteX93" fmla="*/ 1123454 w 7467600"/>
              <a:gd name="connsiteY93" fmla="*/ 5435727 h 6858000"/>
              <a:gd name="connsiteX94" fmla="*/ 1737017 w 7467600"/>
              <a:gd name="connsiteY94" fmla="*/ 5452183 h 6858000"/>
              <a:gd name="connsiteX95" fmla="*/ 1824397 w 7467600"/>
              <a:gd name="connsiteY95" fmla="*/ 5447757 h 6858000"/>
              <a:gd name="connsiteX96" fmla="*/ 2070059 w 7467600"/>
              <a:gd name="connsiteY96" fmla="*/ 5441660 h 6858000"/>
              <a:gd name="connsiteX97" fmla="*/ 1456157 w 7467600"/>
              <a:gd name="connsiteY97" fmla="*/ 5371404 h 6858000"/>
              <a:gd name="connsiteX98" fmla="*/ 4988186 w 7467600"/>
              <a:gd name="connsiteY98" fmla="*/ 5216467 h 6858000"/>
              <a:gd name="connsiteX99" fmla="*/ 4777334 w 7467600"/>
              <a:gd name="connsiteY99" fmla="*/ 5406072 h 6858000"/>
              <a:gd name="connsiteX100" fmla="*/ 4718341 w 7467600"/>
              <a:gd name="connsiteY100" fmla="*/ 5468043 h 6858000"/>
              <a:gd name="connsiteX101" fmla="*/ 4604655 w 7467600"/>
              <a:gd name="connsiteY101" fmla="*/ 5583434 h 6858000"/>
              <a:gd name="connsiteX102" fmla="*/ 4565074 w 7467600"/>
              <a:gd name="connsiteY102" fmla="*/ 5618550 h 6858000"/>
              <a:gd name="connsiteX103" fmla="*/ 4988186 w 7467600"/>
              <a:gd name="connsiteY103" fmla="*/ 5216467 h 6858000"/>
              <a:gd name="connsiteX104" fmla="*/ 4978032 w 7467600"/>
              <a:gd name="connsiteY104" fmla="*/ 5183809 h 6858000"/>
              <a:gd name="connsiteX105" fmla="*/ 4463413 w 7467600"/>
              <a:gd name="connsiteY105" fmla="*/ 5615162 h 6858000"/>
              <a:gd name="connsiteX106" fmla="*/ 4358134 w 7467600"/>
              <a:gd name="connsiteY106" fmla="*/ 5742791 h 6858000"/>
              <a:gd name="connsiteX107" fmla="*/ 4376219 w 7467600"/>
              <a:gd name="connsiteY107" fmla="*/ 5729027 h 6858000"/>
              <a:gd name="connsiteX108" fmla="*/ 4582340 w 7467600"/>
              <a:gd name="connsiteY108" fmla="*/ 5561037 h 6858000"/>
              <a:gd name="connsiteX109" fmla="*/ 4694684 w 7467600"/>
              <a:gd name="connsiteY109" fmla="*/ 5447098 h 6858000"/>
              <a:gd name="connsiteX110" fmla="*/ 4754123 w 7467600"/>
              <a:gd name="connsiteY110" fmla="*/ 5384643 h 6858000"/>
              <a:gd name="connsiteX111" fmla="*/ 4978032 w 7467600"/>
              <a:gd name="connsiteY111" fmla="*/ 5183809 h 6858000"/>
              <a:gd name="connsiteX112" fmla="*/ 1903353 w 7467600"/>
              <a:gd name="connsiteY112" fmla="*/ 5044827 h 6858000"/>
              <a:gd name="connsiteX113" fmla="*/ 1936931 w 7467600"/>
              <a:gd name="connsiteY113" fmla="*/ 5093954 h 6858000"/>
              <a:gd name="connsiteX114" fmla="*/ 2195868 w 7467600"/>
              <a:gd name="connsiteY114" fmla="*/ 5396574 h 6858000"/>
              <a:gd name="connsiteX115" fmla="*/ 2088852 w 7467600"/>
              <a:gd name="connsiteY115" fmla="*/ 5166123 h 6858000"/>
              <a:gd name="connsiteX116" fmla="*/ 1958241 w 7467600"/>
              <a:gd name="connsiteY116" fmla="*/ 5067955 h 6858000"/>
              <a:gd name="connsiteX117" fmla="*/ 1903353 w 7467600"/>
              <a:gd name="connsiteY117" fmla="*/ 5044827 h 6858000"/>
              <a:gd name="connsiteX118" fmla="*/ 1979378 w 7467600"/>
              <a:gd name="connsiteY118" fmla="*/ 4769504 h 6858000"/>
              <a:gd name="connsiteX119" fmla="*/ 2882120 w 7467600"/>
              <a:gd name="connsiteY119" fmla="*/ 5064547 h 6858000"/>
              <a:gd name="connsiteX120" fmla="*/ 2793103 w 7467600"/>
              <a:gd name="connsiteY120" fmla="*/ 5039699 h 6858000"/>
              <a:gd name="connsiteX121" fmla="*/ 2770041 w 7467600"/>
              <a:gd name="connsiteY121" fmla="*/ 5033634 h 6858000"/>
              <a:gd name="connsiteX122" fmla="*/ 1979378 w 7467600"/>
              <a:gd name="connsiteY122" fmla="*/ 4769504 h 6858000"/>
              <a:gd name="connsiteX123" fmla="*/ 1927410 w 7467600"/>
              <a:gd name="connsiteY123" fmla="*/ 4716164 h 6858000"/>
              <a:gd name="connsiteX124" fmla="*/ 1959587 w 7467600"/>
              <a:gd name="connsiteY124" fmla="*/ 4728849 h 6858000"/>
              <a:gd name="connsiteX125" fmla="*/ 2777707 w 7467600"/>
              <a:gd name="connsiteY125" fmla="*/ 5003991 h 6858000"/>
              <a:gd name="connsiteX126" fmla="*/ 2800768 w 7467600"/>
              <a:gd name="connsiteY126" fmla="*/ 5010056 h 6858000"/>
              <a:gd name="connsiteX127" fmla="*/ 2879408 w 7467600"/>
              <a:gd name="connsiteY127" fmla="*/ 5031590 h 6858000"/>
              <a:gd name="connsiteX128" fmla="*/ 2862295 w 7467600"/>
              <a:gd name="connsiteY128" fmla="*/ 5022958 h 6858000"/>
              <a:gd name="connsiteX129" fmla="*/ 2813343 w 7467600"/>
              <a:gd name="connsiteY129" fmla="*/ 4998369 h 6858000"/>
              <a:gd name="connsiteX130" fmla="*/ 2646245 w 7467600"/>
              <a:gd name="connsiteY130" fmla="*/ 4930999 h 6858000"/>
              <a:gd name="connsiteX131" fmla="*/ 1999243 w 7467600"/>
              <a:gd name="connsiteY131" fmla="*/ 4730524 h 6858000"/>
              <a:gd name="connsiteX132" fmla="*/ 1979527 w 7467600"/>
              <a:gd name="connsiteY132" fmla="*/ 4726651 h 6858000"/>
              <a:gd name="connsiteX133" fmla="*/ 1927410 w 7467600"/>
              <a:gd name="connsiteY133" fmla="*/ 4716164 h 6858000"/>
              <a:gd name="connsiteX134" fmla="*/ 1997014 w 7467600"/>
              <a:gd name="connsiteY134" fmla="*/ 4698007 h 6858000"/>
              <a:gd name="connsiteX135" fmla="*/ 2005458 w 7467600"/>
              <a:gd name="connsiteY135" fmla="*/ 4699540 h 6858000"/>
              <a:gd name="connsiteX136" fmla="*/ 2657186 w 7467600"/>
              <a:gd name="connsiteY136" fmla="*/ 4901687 h 6858000"/>
              <a:gd name="connsiteX137" fmla="*/ 2826662 w 7467600"/>
              <a:gd name="connsiteY137" fmla="*/ 4970362 h 6858000"/>
              <a:gd name="connsiteX138" fmla="*/ 2876100 w 7467600"/>
              <a:gd name="connsiteY138" fmla="*/ 4995397 h 6858000"/>
              <a:gd name="connsiteX139" fmla="*/ 3042600 w 7467600"/>
              <a:gd name="connsiteY139" fmla="*/ 5059532 h 6858000"/>
              <a:gd name="connsiteX140" fmla="*/ 1997014 w 7467600"/>
              <a:gd name="connsiteY140" fmla="*/ 4698007 h 6858000"/>
              <a:gd name="connsiteX141" fmla="*/ 2305292 w 7467600"/>
              <a:gd name="connsiteY141" fmla="*/ 4219492 h 6858000"/>
              <a:gd name="connsiteX142" fmla="*/ 3360922 w 7467600"/>
              <a:gd name="connsiteY142" fmla="*/ 4529373 h 6858000"/>
              <a:gd name="connsiteX143" fmla="*/ 3492420 w 7467600"/>
              <a:gd name="connsiteY143" fmla="*/ 4510145 h 6858000"/>
              <a:gd name="connsiteX144" fmla="*/ 3364086 w 7467600"/>
              <a:gd name="connsiteY144" fmla="*/ 4480340 h 6858000"/>
              <a:gd name="connsiteX145" fmla="*/ 3225818 w 7467600"/>
              <a:gd name="connsiteY145" fmla="*/ 4411822 h 6858000"/>
              <a:gd name="connsiteX146" fmla="*/ 3129696 w 7467600"/>
              <a:gd name="connsiteY146" fmla="*/ 4360704 h 6858000"/>
              <a:gd name="connsiteX147" fmla="*/ 2814545 w 7467600"/>
              <a:gd name="connsiteY147" fmla="*/ 4282955 h 6858000"/>
              <a:gd name="connsiteX148" fmla="*/ 2305292 w 7467600"/>
              <a:gd name="connsiteY148" fmla="*/ 4219492 h 6858000"/>
              <a:gd name="connsiteX149" fmla="*/ 2626982 w 7467600"/>
              <a:gd name="connsiteY149" fmla="*/ 4206450 h 6858000"/>
              <a:gd name="connsiteX150" fmla="*/ 2490617 w 7467600"/>
              <a:gd name="connsiteY150" fmla="*/ 4206951 h 6858000"/>
              <a:gd name="connsiteX151" fmla="*/ 2819869 w 7467600"/>
              <a:gd name="connsiteY151" fmla="*/ 4252936 h 6858000"/>
              <a:gd name="connsiteX152" fmla="*/ 3143018 w 7467600"/>
              <a:gd name="connsiteY152" fmla="*/ 4332698 h 6858000"/>
              <a:gd name="connsiteX153" fmla="*/ 3241520 w 7467600"/>
              <a:gd name="connsiteY153" fmla="*/ 4385112 h 6858000"/>
              <a:gd name="connsiteX154" fmla="*/ 3374575 w 7467600"/>
              <a:gd name="connsiteY154" fmla="*/ 4451517 h 6858000"/>
              <a:gd name="connsiteX155" fmla="*/ 3505221 w 7467600"/>
              <a:gd name="connsiteY155" fmla="*/ 4480757 h 6858000"/>
              <a:gd name="connsiteX156" fmla="*/ 2626982 w 7467600"/>
              <a:gd name="connsiteY156" fmla="*/ 4206450 h 6858000"/>
              <a:gd name="connsiteX157" fmla="*/ 1310106 w 7467600"/>
              <a:gd name="connsiteY157" fmla="*/ 3943217 h 6858000"/>
              <a:gd name="connsiteX158" fmla="*/ 854994 w 7467600"/>
              <a:gd name="connsiteY158" fmla="*/ 4399136 h 6858000"/>
              <a:gd name="connsiteX159" fmla="*/ 742462 w 7467600"/>
              <a:gd name="connsiteY159" fmla="*/ 4594648 h 6858000"/>
              <a:gd name="connsiteX160" fmla="*/ 820602 w 7467600"/>
              <a:gd name="connsiteY160" fmla="*/ 4485915 h 6858000"/>
              <a:gd name="connsiteX161" fmla="*/ 878295 w 7467600"/>
              <a:gd name="connsiteY161" fmla="*/ 4403594 h 6858000"/>
              <a:gd name="connsiteX162" fmla="*/ 1240607 w 7467600"/>
              <a:gd name="connsiteY162" fmla="*/ 4010401 h 6858000"/>
              <a:gd name="connsiteX163" fmla="*/ 1310106 w 7467600"/>
              <a:gd name="connsiteY163" fmla="*/ 3943217 h 6858000"/>
              <a:gd name="connsiteX164" fmla="*/ 1423113 w 7467600"/>
              <a:gd name="connsiteY164" fmla="*/ 3874565 h 6858000"/>
              <a:gd name="connsiteX165" fmla="*/ 1260565 w 7467600"/>
              <a:gd name="connsiteY165" fmla="*/ 4031982 h 6858000"/>
              <a:gd name="connsiteX166" fmla="*/ 901900 w 7467600"/>
              <a:gd name="connsiteY166" fmla="*/ 4421236 h 6858000"/>
              <a:gd name="connsiteX167" fmla="*/ 845044 w 7467600"/>
              <a:gd name="connsiteY167" fmla="*/ 4502436 h 6858000"/>
              <a:gd name="connsiteX168" fmla="*/ 685926 w 7467600"/>
              <a:gd name="connsiteY168" fmla="*/ 4703069 h 6858000"/>
              <a:gd name="connsiteX169" fmla="*/ 684248 w 7467600"/>
              <a:gd name="connsiteY169" fmla="*/ 4706721 h 6858000"/>
              <a:gd name="connsiteX170" fmla="*/ 1423113 w 7467600"/>
              <a:gd name="connsiteY170" fmla="*/ 3874565 h 6858000"/>
              <a:gd name="connsiteX171" fmla="*/ 3316479 w 7467600"/>
              <a:gd name="connsiteY171" fmla="*/ 3872136 h 6858000"/>
              <a:gd name="connsiteX172" fmla="*/ 3546806 w 7467600"/>
              <a:gd name="connsiteY172" fmla="*/ 4356139 h 6858000"/>
              <a:gd name="connsiteX173" fmla="*/ 3364433 w 7467600"/>
              <a:gd name="connsiteY173" fmla="*/ 3953121 h 6858000"/>
              <a:gd name="connsiteX174" fmla="*/ 3316479 w 7467600"/>
              <a:gd name="connsiteY174" fmla="*/ 3872136 h 6858000"/>
              <a:gd name="connsiteX175" fmla="*/ 3291335 w 7467600"/>
              <a:gd name="connsiteY175" fmla="*/ 3767420 h 6858000"/>
              <a:gd name="connsiteX176" fmla="*/ 3390805 w 7467600"/>
              <a:gd name="connsiteY176" fmla="*/ 3937163 h 6858000"/>
              <a:gd name="connsiteX177" fmla="*/ 3579062 w 7467600"/>
              <a:gd name="connsiteY177" fmla="*/ 4359040 h 6858000"/>
              <a:gd name="connsiteX178" fmla="*/ 3467355 w 7467600"/>
              <a:gd name="connsiteY178" fmla="*/ 3988130 h 6858000"/>
              <a:gd name="connsiteX179" fmla="*/ 3310753 w 7467600"/>
              <a:gd name="connsiteY179" fmla="*/ 3787140 h 6858000"/>
              <a:gd name="connsiteX180" fmla="*/ 3291335 w 7467600"/>
              <a:gd name="connsiteY180" fmla="*/ 3767420 h 6858000"/>
              <a:gd name="connsiteX181" fmla="*/ 1635889 w 7467600"/>
              <a:gd name="connsiteY181" fmla="*/ 3709494 h 6858000"/>
              <a:gd name="connsiteX182" fmla="*/ 1634800 w 7467600"/>
              <a:gd name="connsiteY182" fmla="*/ 3731111 h 6858000"/>
              <a:gd name="connsiteX183" fmla="*/ 1635889 w 7467600"/>
              <a:gd name="connsiteY183" fmla="*/ 3709494 h 6858000"/>
              <a:gd name="connsiteX184" fmla="*/ 1510397 w 7467600"/>
              <a:gd name="connsiteY184" fmla="*/ 3684705 h 6858000"/>
              <a:gd name="connsiteX185" fmla="*/ 1146550 w 7467600"/>
              <a:gd name="connsiteY185" fmla="*/ 3802012 h 6858000"/>
              <a:gd name="connsiteX186" fmla="*/ 698834 w 7467600"/>
              <a:gd name="connsiteY186" fmla="*/ 3952272 h 6858000"/>
              <a:gd name="connsiteX187" fmla="*/ 34256 w 7467600"/>
              <a:gd name="connsiteY187" fmla="*/ 4347603 h 6858000"/>
              <a:gd name="connsiteX188" fmla="*/ 527241 w 7467600"/>
              <a:gd name="connsiteY188" fmla="*/ 4065078 h 6858000"/>
              <a:gd name="connsiteX189" fmla="*/ 1510397 w 7467600"/>
              <a:gd name="connsiteY189" fmla="*/ 3684705 h 6858000"/>
              <a:gd name="connsiteX190" fmla="*/ 1313114 w 7467600"/>
              <a:gd name="connsiteY190" fmla="*/ 3655216 h 6858000"/>
              <a:gd name="connsiteX191" fmla="*/ 1109304 w 7467600"/>
              <a:gd name="connsiteY191" fmla="*/ 3669030 h 6858000"/>
              <a:gd name="connsiteX192" fmla="*/ 8129 w 7467600"/>
              <a:gd name="connsiteY192" fmla="*/ 4330519 h 6858000"/>
              <a:gd name="connsiteX193" fmla="*/ 687572 w 7467600"/>
              <a:gd name="connsiteY193" fmla="*/ 3925629 h 6858000"/>
              <a:gd name="connsiteX194" fmla="*/ 1138365 w 7467600"/>
              <a:gd name="connsiteY194" fmla="*/ 3774515 h 6858000"/>
              <a:gd name="connsiteX195" fmla="*/ 1505579 w 7467600"/>
              <a:gd name="connsiteY195" fmla="*/ 3655526 h 6858000"/>
              <a:gd name="connsiteX196" fmla="*/ 1313114 w 7467600"/>
              <a:gd name="connsiteY196" fmla="*/ 3655216 h 6858000"/>
              <a:gd name="connsiteX197" fmla="*/ 3655073 w 7467600"/>
              <a:gd name="connsiteY197" fmla="*/ 3650884 h 6858000"/>
              <a:gd name="connsiteX198" fmla="*/ 3989938 w 7467600"/>
              <a:gd name="connsiteY198" fmla="*/ 3991685 h 6858000"/>
              <a:gd name="connsiteX199" fmla="*/ 4393907 w 7467600"/>
              <a:gd name="connsiteY199" fmla="*/ 4261258 h 6858000"/>
              <a:gd name="connsiteX200" fmla="*/ 4648051 w 7467600"/>
              <a:gd name="connsiteY200" fmla="*/ 4374051 h 6858000"/>
              <a:gd name="connsiteX201" fmla="*/ 4383389 w 7467600"/>
              <a:gd name="connsiteY201" fmla="*/ 4184369 h 6858000"/>
              <a:gd name="connsiteX202" fmla="*/ 4165508 w 7467600"/>
              <a:gd name="connsiteY202" fmla="*/ 4035196 h 6858000"/>
              <a:gd name="connsiteX203" fmla="*/ 4068162 w 7467600"/>
              <a:gd name="connsiteY203" fmla="*/ 3953394 h 6858000"/>
              <a:gd name="connsiteX204" fmla="*/ 3981416 w 7467600"/>
              <a:gd name="connsiteY204" fmla="*/ 3880482 h 6858000"/>
              <a:gd name="connsiteX205" fmla="*/ 3800147 w 7467600"/>
              <a:gd name="connsiteY205" fmla="*/ 3749872 h 6858000"/>
              <a:gd name="connsiteX206" fmla="*/ 3655073 w 7467600"/>
              <a:gd name="connsiteY206" fmla="*/ 3650884 h 6858000"/>
              <a:gd name="connsiteX207" fmla="*/ 3670252 w 7467600"/>
              <a:gd name="connsiteY207" fmla="*/ 3622798 h 6858000"/>
              <a:gd name="connsiteX208" fmla="*/ 3817258 w 7467600"/>
              <a:gd name="connsiteY208" fmla="*/ 3723577 h 6858000"/>
              <a:gd name="connsiteX209" fmla="*/ 4000461 w 7467600"/>
              <a:gd name="connsiteY209" fmla="*/ 3855966 h 6858000"/>
              <a:gd name="connsiteX210" fmla="*/ 4088180 w 7467600"/>
              <a:gd name="connsiteY210" fmla="*/ 3929774 h 6858000"/>
              <a:gd name="connsiteX211" fmla="*/ 4184555 w 7467600"/>
              <a:gd name="connsiteY211" fmla="*/ 4010683 h 6858000"/>
              <a:gd name="connsiteX212" fmla="*/ 4399563 w 7467600"/>
              <a:gd name="connsiteY212" fmla="*/ 4158106 h 6858000"/>
              <a:gd name="connsiteX213" fmla="*/ 4684469 w 7467600"/>
              <a:gd name="connsiteY213" fmla="*/ 4364680 h 6858000"/>
              <a:gd name="connsiteX214" fmla="*/ 4690271 w 7467600"/>
              <a:gd name="connsiteY214" fmla="*/ 4370034 h 6858000"/>
              <a:gd name="connsiteX215" fmla="*/ 4136093 w 7467600"/>
              <a:gd name="connsiteY215" fmla="*/ 3858466 h 6858000"/>
              <a:gd name="connsiteX216" fmla="*/ 3670252 w 7467600"/>
              <a:gd name="connsiteY216" fmla="*/ 3622798 h 6858000"/>
              <a:gd name="connsiteX217" fmla="*/ 4440129 w 7467600"/>
              <a:gd name="connsiteY217" fmla="*/ 3448571 h 6858000"/>
              <a:gd name="connsiteX218" fmla="*/ 4856525 w 7467600"/>
              <a:gd name="connsiteY218" fmla="*/ 3915351 h 6858000"/>
              <a:gd name="connsiteX219" fmla="*/ 5059055 w 7467600"/>
              <a:gd name="connsiteY219" fmla="*/ 4108918 h 6858000"/>
              <a:gd name="connsiteX220" fmla="*/ 5290070 w 7467600"/>
              <a:gd name="connsiteY220" fmla="*/ 4263619 h 6858000"/>
              <a:gd name="connsiteX221" fmla="*/ 4834991 w 7467600"/>
              <a:gd name="connsiteY221" fmla="*/ 3830985 h 6858000"/>
              <a:gd name="connsiteX222" fmla="*/ 4440129 w 7467600"/>
              <a:gd name="connsiteY222" fmla="*/ 3448571 h 6858000"/>
              <a:gd name="connsiteX223" fmla="*/ 4441737 w 7467600"/>
              <a:gd name="connsiteY223" fmla="*/ 3399734 h 6858000"/>
              <a:gd name="connsiteX224" fmla="*/ 4431236 w 7467600"/>
              <a:gd name="connsiteY224" fmla="*/ 3400954 h 6858000"/>
              <a:gd name="connsiteX225" fmla="*/ 4557150 w 7467600"/>
              <a:gd name="connsiteY225" fmla="*/ 3510023 h 6858000"/>
              <a:gd name="connsiteX226" fmla="*/ 4856936 w 7467600"/>
              <a:gd name="connsiteY226" fmla="*/ 3809146 h 6858000"/>
              <a:gd name="connsiteX227" fmla="*/ 5111996 w 7467600"/>
              <a:gd name="connsiteY227" fmla="*/ 4065759 h 6858000"/>
              <a:gd name="connsiteX228" fmla="*/ 5388878 w 7467600"/>
              <a:gd name="connsiteY228" fmla="*/ 4300185 h 6858000"/>
              <a:gd name="connsiteX229" fmla="*/ 5425556 w 7467600"/>
              <a:gd name="connsiteY229" fmla="*/ 4308967 h 6858000"/>
              <a:gd name="connsiteX230" fmla="*/ 4943646 w 7467600"/>
              <a:gd name="connsiteY230" fmla="*/ 3822916 h 6858000"/>
              <a:gd name="connsiteX231" fmla="*/ 4594837 w 7467600"/>
              <a:gd name="connsiteY231" fmla="*/ 3532274 h 6858000"/>
              <a:gd name="connsiteX232" fmla="*/ 4441737 w 7467600"/>
              <a:gd name="connsiteY232" fmla="*/ 3399734 h 6858000"/>
              <a:gd name="connsiteX233" fmla="*/ 5425834 w 7467600"/>
              <a:gd name="connsiteY233" fmla="*/ 3162785 h 6858000"/>
              <a:gd name="connsiteX234" fmla="*/ 5401644 w 7467600"/>
              <a:gd name="connsiteY234" fmla="*/ 3617847 h 6858000"/>
              <a:gd name="connsiteX235" fmla="*/ 5467256 w 7467600"/>
              <a:gd name="connsiteY235" fmla="*/ 4175494 h 6858000"/>
              <a:gd name="connsiteX236" fmla="*/ 5448069 w 7467600"/>
              <a:gd name="connsiteY236" fmla="*/ 3567554 h 6858000"/>
              <a:gd name="connsiteX237" fmla="*/ 5425834 w 7467600"/>
              <a:gd name="connsiteY237" fmla="*/ 3162785 h 6858000"/>
              <a:gd name="connsiteX238" fmla="*/ 1318687 w 7467600"/>
              <a:gd name="connsiteY238" fmla="*/ 3113840 h 6858000"/>
              <a:gd name="connsiteX239" fmla="*/ 1066793 w 7467600"/>
              <a:gd name="connsiteY239" fmla="*/ 3212171 h 6858000"/>
              <a:gd name="connsiteX240" fmla="*/ 993319 w 7467600"/>
              <a:gd name="connsiteY240" fmla="*/ 3247648 h 6858000"/>
              <a:gd name="connsiteX241" fmla="*/ 853081 w 7467600"/>
              <a:gd name="connsiteY241" fmla="*/ 3312410 h 6858000"/>
              <a:gd name="connsiteX242" fmla="*/ 805957 w 7467600"/>
              <a:gd name="connsiteY242" fmla="*/ 3330443 h 6858000"/>
              <a:gd name="connsiteX243" fmla="*/ 1318687 w 7467600"/>
              <a:gd name="connsiteY243" fmla="*/ 3113840 h 6858000"/>
              <a:gd name="connsiteX244" fmla="*/ 5453702 w 7467600"/>
              <a:gd name="connsiteY244" fmla="*/ 3090882 h 6858000"/>
              <a:gd name="connsiteX245" fmla="*/ 5480135 w 7467600"/>
              <a:gd name="connsiteY245" fmla="*/ 3565802 h 6858000"/>
              <a:gd name="connsiteX246" fmla="*/ 5499023 w 7467600"/>
              <a:gd name="connsiteY246" fmla="*/ 4166310 h 6858000"/>
              <a:gd name="connsiteX247" fmla="*/ 5547022 w 7467600"/>
              <a:gd name="connsiteY247" fmla="*/ 3607838 h 6858000"/>
              <a:gd name="connsiteX248" fmla="*/ 5515964 w 7467600"/>
              <a:gd name="connsiteY248" fmla="*/ 3378541 h 6858000"/>
              <a:gd name="connsiteX249" fmla="*/ 5453702 w 7467600"/>
              <a:gd name="connsiteY249" fmla="*/ 3090882 h 6858000"/>
              <a:gd name="connsiteX250" fmla="*/ 1238695 w 7467600"/>
              <a:gd name="connsiteY250" fmla="*/ 3076820 h 6858000"/>
              <a:gd name="connsiteX251" fmla="*/ 716371 w 7467600"/>
              <a:gd name="connsiteY251" fmla="*/ 3293249 h 6858000"/>
              <a:gd name="connsiteX252" fmla="*/ 579522 w 7467600"/>
              <a:gd name="connsiteY252" fmla="*/ 3371759 h 6858000"/>
              <a:gd name="connsiteX253" fmla="*/ 600288 w 7467600"/>
              <a:gd name="connsiteY253" fmla="*/ 3365555 h 6858000"/>
              <a:gd name="connsiteX254" fmla="*/ 840692 w 7467600"/>
              <a:gd name="connsiteY254" fmla="*/ 3284921 h 6858000"/>
              <a:gd name="connsiteX255" fmla="*/ 979248 w 7467600"/>
              <a:gd name="connsiteY255" fmla="*/ 3221003 h 6858000"/>
              <a:gd name="connsiteX256" fmla="*/ 1053282 w 7467600"/>
              <a:gd name="connsiteY256" fmla="*/ 3185247 h 6858000"/>
              <a:gd name="connsiteX257" fmla="*/ 1320603 w 7467600"/>
              <a:gd name="connsiteY257" fmla="*/ 3081281 h 6858000"/>
              <a:gd name="connsiteX258" fmla="*/ 1238695 w 7467600"/>
              <a:gd name="connsiteY258" fmla="*/ 3076820 h 6858000"/>
              <a:gd name="connsiteX259" fmla="*/ 5425627 w 7467600"/>
              <a:gd name="connsiteY259" fmla="*/ 2954192 h 6858000"/>
              <a:gd name="connsiteX260" fmla="*/ 5470770 w 7467600"/>
              <a:gd name="connsiteY260" fmla="*/ 3005435 h 6858000"/>
              <a:gd name="connsiteX261" fmla="*/ 5519779 w 7467600"/>
              <a:gd name="connsiteY261" fmla="*/ 4359223 h 6858000"/>
              <a:gd name="connsiteX262" fmla="*/ 5520293 w 7467600"/>
              <a:gd name="connsiteY262" fmla="*/ 4360602 h 6858000"/>
              <a:gd name="connsiteX263" fmla="*/ 5767221 w 7467600"/>
              <a:gd name="connsiteY263" fmla="*/ 4665564 h 6858000"/>
              <a:gd name="connsiteX264" fmla="*/ 6937169 w 7467600"/>
              <a:gd name="connsiteY264" fmla="*/ 4815941 h 6858000"/>
              <a:gd name="connsiteX265" fmla="*/ 6953922 w 7467600"/>
              <a:gd name="connsiteY265" fmla="*/ 4890068 h 6858000"/>
              <a:gd name="connsiteX266" fmla="*/ 6071359 w 7467600"/>
              <a:gd name="connsiteY266" fmla="*/ 4770770 h 6858000"/>
              <a:gd name="connsiteX267" fmla="*/ 6038839 w 7467600"/>
              <a:gd name="connsiteY267" fmla="*/ 4764474 h 6858000"/>
              <a:gd name="connsiteX268" fmla="*/ 6038706 w 7467600"/>
              <a:gd name="connsiteY268" fmla="*/ 4763847 h 6858000"/>
              <a:gd name="connsiteX269" fmla="*/ 6037784 w 7467600"/>
              <a:gd name="connsiteY269" fmla="*/ 4764270 h 6858000"/>
              <a:gd name="connsiteX270" fmla="*/ 6038839 w 7467600"/>
              <a:gd name="connsiteY270" fmla="*/ 4764474 h 6858000"/>
              <a:gd name="connsiteX271" fmla="*/ 6040338 w 7467600"/>
              <a:gd name="connsiteY271" fmla="*/ 4771418 h 6858000"/>
              <a:gd name="connsiteX272" fmla="*/ 6024488 w 7467600"/>
              <a:gd name="connsiteY272" fmla="*/ 4809903 h 6858000"/>
              <a:gd name="connsiteX273" fmla="*/ 5599771 w 7467600"/>
              <a:gd name="connsiteY273" fmla="*/ 5509652 h 6858000"/>
              <a:gd name="connsiteX274" fmla="*/ 5548843 w 7467600"/>
              <a:gd name="connsiteY274" fmla="*/ 5563845 h 6858000"/>
              <a:gd name="connsiteX275" fmla="*/ 5940952 w 7467600"/>
              <a:gd name="connsiteY275" fmla="*/ 6250028 h 6858000"/>
              <a:gd name="connsiteX276" fmla="*/ 6043441 w 7467600"/>
              <a:gd name="connsiteY276" fmla="*/ 6665847 h 6858000"/>
              <a:gd name="connsiteX277" fmla="*/ 6093432 w 7467600"/>
              <a:gd name="connsiteY277" fmla="*/ 6858000 h 6858000"/>
              <a:gd name="connsiteX278" fmla="*/ 6034344 w 7467600"/>
              <a:gd name="connsiteY278" fmla="*/ 6858000 h 6858000"/>
              <a:gd name="connsiteX279" fmla="*/ 6026679 w 7467600"/>
              <a:gd name="connsiteY279" fmla="*/ 6836959 h 6858000"/>
              <a:gd name="connsiteX280" fmla="*/ 5800441 w 7467600"/>
              <a:gd name="connsiteY280" fmla="*/ 6335286 h 6858000"/>
              <a:gd name="connsiteX281" fmla="*/ 5526562 w 7467600"/>
              <a:gd name="connsiteY281" fmla="*/ 5705388 h 6858000"/>
              <a:gd name="connsiteX282" fmla="*/ 5519640 w 7467600"/>
              <a:gd name="connsiteY282" fmla="*/ 5683774 h 6858000"/>
              <a:gd name="connsiteX283" fmla="*/ 5844559 w 7467600"/>
              <a:gd name="connsiteY283" fmla="*/ 6553349 h 6858000"/>
              <a:gd name="connsiteX284" fmla="*/ 5975994 w 7467600"/>
              <a:gd name="connsiteY284" fmla="*/ 6858000 h 6858000"/>
              <a:gd name="connsiteX285" fmla="*/ 5898547 w 7467600"/>
              <a:gd name="connsiteY285" fmla="*/ 6858000 h 6858000"/>
              <a:gd name="connsiteX286" fmla="*/ 5682041 w 7467600"/>
              <a:gd name="connsiteY286" fmla="*/ 6355860 h 6858000"/>
              <a:gd name="connsiteX287" fmla="*/ 5461758 w 7467600"/>
              <a:gd name="connsiteY287" fmla="*/ 5820220 h 6858000"/>
              <a:gd name="connsiteX288" fmla="*/ 5237282 w 7467600"/>
              <a:gd name="connsiteY288" fmla="*/ 6579086 h 6858000"/>
              <a:gd name="connsiteX289" fmla="*/ 5115009 w 7467600"/>
              <a:gd name="connsiteY289" fmla="*/ 6858000 h 6858000"/>
              <a:gd name="connsiteX290" fmla="*/ 5028074 w 7467600"/>
              <a:gd name="connsiteY290" fmla="*/ 6858000 h 6858000"/>
              <a:gd name="connsiteX291" fmla="*/ 5079508 w 7467600"/>
              <a:gd name="connsiteY291" fmla="*/ 6749074 h 6858000"/>
              <a:gd name="connsiteX292" fmla="*/ 5371846 w 7467600"/>
              <a:gd name="connsiteY292" fmla="*/ 5924413 h 6858000"/>
              <a:gd name="connsiteX293" fmla="*/ 5270512 w 7467600"/>
              <a:gd name="connsiteY293" fmla="*/ 6138975 h 6858000"/>
              <a:gd name="connsiteX294" fmla="*/ 5062409 w 7467600"/>
              <a:gd name="connsiteY294" fmla="*/ 6653544 h 6858000"/>
              <a:gd name="connsiteX295" fmla="*/ 5036628 w 7467600"/>
              <a:gd name="connsiteY295" fmla="*/ 6754247 h 6858000"/>
              <a:gd name="connsiteX296" fmla="*/ 5009112 w 7467600"/>
              <a:gd name="connsiteY296" fmla="*/ 6858000 h 6858000"/>
              <a:gd name="connsiteX297" fmla="*/ 4976679 w 7467600"/>
              <a:gd name="connsiteY297" fmla="*/ 6858000 h 6858000"/>
              <a:gd name="connsiteX298" fmla="*/ 5006537 w 7467600"/>
              <a:gd name="connsiteY298" fmla="*/ 6747068 h 6858000"/>
              <a:gd name="connsiteX299" fmla="*/ 5032723 w 7467600"/>
              <a:gd name="connsiteY299" fmla="*/ 6644957 h 6858000"/>
              <a:gd name="connsiteX300" fmla="*/ 5242949 w 7467600"/>
              <a:gd name="connsiteY300" fmla="*/ 6125175 h 6858000"/>
              <a:gd name="connsiteX301" fmla="*/ 5286321 w 7467600"/>
              <a:gd name="connsiteY301" fmla="*/ 6033555 h 6858000"/>
              <a:gd name="connsiteX302" fmla="*/ 5008210 w 7467600"/>
              <a:gd name="connsiteY302" fmla="*/ 6649194 h 6858000"/>
              <a:gd name="connsiteX303" fmla="*/ 4986321 w 7467600"/>
              <a:gd name="connsiteY303" fmla="*/ 6765687 h 6858000"/>
              <a:gd name="connsiteX304" fmla="*/ 4973474 w 7467600"/>
              <a:gd name="connsiteY304" fmla="*/ 6858000 h 6858000"/>
              <a:gd name="connsiteX305" fmla="*/ 4907178 w 7467600"/>
              <a:gd name="connsiteY305" fmla="*/ 6858000 h 6858000"/>
              <a:gd name="connsiteX306" fmla="*/ 4910810 w 7467600"/>
              <a:gd name="connsiteY306" fmla="*/ 6829660 h 6858000"/>
              <a:gd name="connsiteX307" fmla="*/ 4987461 w 7467600"/>
              <a:gd name="connsiteY307" fmla="*/ 6432994 h 6858000"/>
              <a:gd name="connsiteX308" fmla="*/ 5179262 w 7467600"/>
              <a:gd name="connsiteY308" fmla="*/ 6035044 h 6858000"/>
              <a:gd name="connsiteX309" fmla="*/ 4689678 w 7467600"/>
              <a:gd name="connsiteY309" fmla="*/ 6440241 h 6858000"/>
              <a:gd name="connsiteX310" fmla="*/ 4477543 w 7467600"/>
              <a:gd name="connsiteY310" fmla="*/ 6674836 h 6858000"/>
              <a:gd name="connsiteX311" fmla="*/ 4329957 w 7467600"/>
              <a:gd name="connsiteY311" fmla="*/ 6858000 h 6858000"/>
              <a:gd name="connsiteX312" fmla="*/ 4218595 w 7467600"/>
              <a:gd name="connsiteY312" fmla="*/ 6858000 h 6858000"/>
              <a:gd name="connsiteX313" fmla="*/ 4368888 w 7467600"/>
              <a:gd name="connsiteY313" fmla="*/ 6668412 h 6858000"/>
              <a:gd name="connsiteX314" fmla="*/ 4563091 w 7467600"/>
              <a:gd name="connsiteY314" fmla="*/ 6442508 h 6858000"/>
              <a:gd name="connsiteX315" fmla="*/ 5387324 w 7467600"/>
              <a:gd name="connsiteY315" fmla="*/ 5705830 h 6858000"/>
              <a:gd name="connsiteX316" fmla="*/ 5073620 w 7467600"/>
              <a:gd name="connsiteY316" fmla="*/ 5955437 h 6858000"/>
              <a:gd name="connsiteX317" fmla="*/ 4689789 w 7467600"/>
              <a:gd name="connsiteY317" fmla="*/ 6268382 h 6858000"/>
              <a:gd name="connsiteX318" fmla="*/ 4418722 w 7467600"/>
              <a:gd name="connsiteY318" fmla="*/ 6570886 h 6858000"/>
              <a:gd name="connsiteX319" fmla="*/ 4214944 w 7467600"/>
              <a:gd name="connsiteY319" fmla="*/ 6858000 h 6858000"/>
              <a:gd name="connsiteX320" fmla="*/ 4177898 w 7467600"/>
              <a:gd name="connsiteY320" fmla="*/ 6858000 h 6858000"/>
              <a:gd name="connsiteX321" fmla="*/ 4391597 w 7467600"/>
              <a:gd name="connsiteY321" fmla="*/ 6556370 h 6858000"/>
              <a:gd name="connsiteX322" fmla="*/ 4668889 w 7467600"/>
              <a:gd name="connsiteY322" fmla="*/ 6246399 h 6858000"/>
              <a:gd name="connsiteX323" fmla="*/ 5055427 w 7467600"/>
              <a:gd name="connsiteY323" fmla="*/ 5931476 h 6858000"/>
              <a:gd name="connsiteX324" fmla="*/ 5371814 w 7467600"/>
              <a:gd name="connsiteY324" fmla="*/ 5678975 h 6858000"/>
              <a:gd name="connsiteX325" fmla="*/ 4987918 w 7467600"/>
              <a:gd name="connsiteY325" fmla="*/ 5838701 h 6858000"/>
              <a:gd name="connsiteX326" fmla="*/ 4317146 w 7467600"/>
              <a:gd name="connsiteY326" fmla="*/ 6587716 h 6858000"/>
              <a:gd name="connsiteX327" fmla="*/ 4171627 w 7467600"/>
              <a:gd name="connsiteY327" fmla="*/ 6858000 h 6858000"/>
              <a:gd name="connsiteX328" fmla="*/ 4081585 w 7467600"/>
              <a:gd name="connsiteY328" fmla="*/ 6858000 h 6858000"/>
              <a:gd name="connsiteX329" fmla="*/ 4238603 w 7467600"/>
              <a:gd name="connsiteY329" fmla="*/ 6559341 h 6858000"/>
              <a:gd name="connsiteX330" fmla="*/ 4778333 w 7467600"/>
              <a:gd name="connsiteY330" fmla="*/ 5873626 h 6858000"/>
              <a:gd name="connsiteX331" fmla="*/ 5414185 w 7467600"/>
              <a:gd name="connsiteY331" fmla="*/ 5573882 h 6858000"/>
              <a:gd name="connsiteX332" fmla="*/ 5959648 w 7467600"/>
              <a:gd name="connsiteY332" fmla="*/ 4760797 h 6858000"/>
              <a:gd name="connsiteX333" fmla="*/ 5355019 w 7467600"/>
              <a:gd name="connsiteY333" fmla="*/ 4734672 h 6858000"/>
              <a:gd name="connsiteX334" fmla="*/ 5083565 w 7467600"/>
              <a:gd name="connsiteY334" fmla="*/ 5179121 h 6858000"/>
              <a:gd name="connsiteX335" fmla="*/ 4713577 w 7467600"/>
              <a:gd name="connsiteY335" fmla="*/ 5616803 h 6858000"/>
              <a:gd name="connsiteX336" fmla="*/ 3989559 w 7467600"/>
              <a:gd name="connsiteY336" fmla="*/ 6145945 h 6858000"/>
              <a:gd name="connsiteX337" fmla="*/ 3939824 w 7467600"/>
              <a:gd name="connsiteY337" fmla="*/ 6066900 h 6858000"/>
              <a:gd name="connsiteX338" fmla="*/ 4584537 w 7467600"/>
              <a:gd name="connsiteY338" fmla="*/ 5324826 h 6858000"/>
              <a:gd name="connsiteX339" fmla="*/ 5037105 w 7467600"/>
              <a:gd name="connsiteY339" fmla="*/ 5088765 h 6858000"/>
              <a:gd name="connsiteX340" fmla="*/ 5039930 w 7467600"/>
              <a:gd name="connsiteY340" fmla="*/ 5089585 h 6858000"/>
              <a:gd name="connsiteX341" fmla="*/ 5263764 w 7467600"/>
              <a:gd name="connsiteY341" fmla="*/ 4735525 h 6858000"/>
              <a:gd name="connsiteX342" fmla="*/ 4086300 w 7467600"/>
              <a:gd name="connsiteY342" fmla="*/ 4884599 h 6858000"/>
              <a:gd name="connsiteX343" fmla="*/ 4085485 w 7467600"/>
              <a:gd name="connsiteY343" fmla="*/ 4899070 h 6858000"/>
              <a:gd name="connsiteX344" fmla="*/ 3871915 w 7467600"/>
              <a:gd name="connsiteY344" fmla="*/ 5253645 h 6858000"/>
              <a:gd name="connsiteX345" fmla="*/ 3799374 w 7467600"/>
              <a:gd name="connsiteY345" fmla="*/ 5466127 h 6858000"/>
              <a:gd name="connsiteX346" fmla="*/ 3498850 w 7467600"/>
              <a:gd name="connsiteY346" fmla="*/ 6661888 h 6858000"/>
              <a:gd name="connsiteX347" fmla="*/ 3399216 w 7467600"/>
              <a:gd name="connsiteY347" fmla="*/ 6858000 h 6858000"/>
              <a:gd name="connsiteX348" fmla="*/ 3303688 w 7467600"/>
              <a:gd name="connsiteY348" fmla="*/ 6858000 h 6858000"/>
              <a:gd name="connsiteX349" fmla="*/ 3391774 w 7467600"/>
              <a:gd name="connsiteY349" fmla="*/ 6697181 h 6858000"/>
              <a:gd name="connsiteX350" fmla="*/ 3735540 w 7467600"/>
              <a:gd name="connsiteY350" fmla="*/ 5546923 h 6858000"/>
              <a:gd name="connsiteX351" fmla="*/ 3729438 w 7467600"/>
              <a:gd name="connsiteY351" fmla="*/ 5569058 h 6858000"/>
              <a:gd name="connsiteX352" fmla="*/ 3707782 w 7467600"/>
              <a:gd name="connsiteY352" fmla="*/ 5644908 h 6858000"/>
              <a:gd name="connsiteX353" fmla="*/ 3583827 w 7467600"/>
              <a:gd name="connsiteY353" fmla="*/ 6039215 h 6858000"/>
              <a:gd name="connsiteX354" fmla="*/ 3547861 w 7467600"/>
              <a:gd name="connsiteY354" fmla="*/ 6129609 h 6858000"/>
              <a:gd name="connsiteX355" fmla="*/ 3490905 w 7467600"/>
              <a:gd name="connsiteY355" fmla="*/ 6277660 h 6858000"/>
              <a:gd name="connsiteX356" fmla="*/ 3455859 w 7467600"/>
              <a:gd name="connsiteY356" fmla="*/ 6391301 h 6858000"/>
              <a:gd name="connsiteX357" fmla="*/ 3429112 w 7467600"/>
              <a:gd name="connsiteY357" fmla="*/ 6479469 h 6858000"/>
              <a:gd name="connsiteX358" fmla="*/ 3304862 w 7467600"/>
              <a:gd name="connsiteY358" fmla="*/ 6796476 h 6858000"/>
              <a:gd name="connsiteX359" fmla="*/ 3276071 w 7467600"/>
              <a:gd name="connsiteY359" fmla="*/ 6858000 h 6858000"/>
              <a:gd name="connsiteX360" fmla="*/ 3240805 w 7467600"/>
              <a:gd name="connsiteY360" fmla="*/ 6858000 h 6858000"/>
              <a:gd name="connsiteX361" fmla="*/ 3275917 w 7467600"/>
              <a:gd name="connsiteY361" fmla="*/ 6783192 h 6858000"/>
              <a:gd name="connsiteX362" fmla="*/ 3399358 w 7467600"/>
              <a:gd name="connsiteY362" fmla="*/ 6469011 h 6858000"/>
              <a:gd name="connsiteX363" fmla="*/ 3425650 w 7467600"/>
              <a:gd name="connsiteY363" fmla="*/ 6381333 h 6858000"/>
              <a:gd name="connsiteX364" fmla="*/ 3460661 w 7467600"/>
              <a:gd name="connsiteY364" fmla="*/ 6266763 h 6858000"/>
              <a:gd name="connsiteX365" fmla="*/ 3518021 w 7467600"/>
              <a:gd name="connsiteY365" fmla="*/ 6117298 h 6858000"/>
              <a:gd name="connsiteX366" fmla="*/ 3554035 w 7467600"/>
              <a:gd name="connsiteY366" fmla="*/ 6027832 h 6858000"/>
              <a:gd name="connsiteX367" fmla="*/ 3677174 w 7467600"/>
              <a:gd name="connsiteY367" fmla="*/ 5636351 h 6858000"/>
              <a:gd name="connsiteX368" fmla="*/ 3698819 w 7467600"/>
              <a:gd name="connsiteY368" fmla="*/ 5560503 h 6858000"/>
              <a:gd name="connsiteX369" fmla="*/ 3702094 w 7467600"/>
              <a:gd name="connsiteY369" fmla="*/ 5549194 h 6858000"/>
              <a:gd name="connsiteX370" fmla="*/ 3398355 w 7467600"/>
              <a:gd name="connsiteY370" fmla="*/ 6094603 h 6858000"/>
              <a:gd name="connsiteX371" fmla="*/ 3193941 w 7467600"/>
              <a:gd name="connsiteY371" fmla="*/ 6798775 h 6858000"/>
              <a:gd name="connsiteX372" fmla="*/ 3184140 w 7467600"/>
              <a:gd name="connsiteY372" fmla="*/ 6858000 h 6858000"/>
              <a:gd name="connsiteX373" fmla="*/ 3099978 w 7467600"/>
              <a:gd name="connsiteY373" fmla="*/ 6858000 h 6858000"/>
              <a:gd name="connsiteX374" fmla="*/ 3101556 w 7467600"/>
              <a:gd name="connsiteY374" fmla="*/ 6843337 h 6858000"/>
              <a:gd name="connsiteX375" fmla="*/ 3370162 w 7467600"/>
              <a:gd name="connsiteY375" fmla="*/ 5785550 h 6858000"/>
              <a:gd name="connsiteX376" fmla="*/ 3746477 w 7467600"/>
              <a:gd name="connsiteY376" fmla="*/ 5377889 h 6858000"/>
              <a:gd name="connsiteX377" fmla="*/ 3863399 w 7467600"/>
              <a:gd name="connsiteY377" fmla="*/ 5087257 h 6858000"/>
              <a:gd name="connsiteX378" fmla="*/ 3968712 w 7467600"/>
              <a:gd name="connsiteY378" fmla="*/ 4913989 h 6858000"/>
              <a:gd name="connsiteX379" fmla="*/ 2792390 w 7467600"/>
              <a:gd name="connsiteY379" fmla="*/ 5382974 h 6858000"/>
              <a:gd name="connsiteX380" fmla="*/ 2714982 w 7467600"/>
              <a:gd name="connsiteY380" fmla="*/ 5427051 h 6858000"/>
              <a:gd name="connsiteX381" fmla="*/ 2813361 w 7467600"/>
              <a:gd name="connsiteY381" fmla="*/ 6023912 h 6858000"/>
              <a:gd name="connsiteX382" fmla="*/ 2688430 w 7467600"/>
              <a:gd name="connsiteY382" fmla="*/ 6801564 h 6858000"/>
              <a:gd name="connsiteX383" fmla="*/ 2629626 w 7467600"/>
              <a:gd name="connsiteY383" fmla="*/ 6763394 h 6858000"/>
              <a:gd name="connsiteX384" fmla="*/ 2565328 w 7467600"/>
              <a:gd name="connsiteY384" fmla="*/ 5516399 h 6858000"/>
              <a:gd name="connsiteX385" fmla="*/ 1922999 w 7467600"/>
              <a:gd name="connsiteY385" fmla="*/ 5980343 h 6858000"/>
              <a:gd name="connsiteX386" fmla="*/ 1950261 w 7467600"/>
              <a:gd name="connsiteY386" fmla="*/ 6405858 h 6858000"/>
              <a:gd name="connsiteX387" fmla="*/ 2365554 w 7467600"/>
              <a:gd name="connsiteY387" fmla="*/ 6759107 h 6858000"/>
              <a:gd name="connsiteX388" fmla="*/ 2424142 w 7467600"/>
              <a:gd name="connsiteY388" fmla="*/ 6858000 h 6858000"/>
              <a:gd name="connsiteX389" fmla="*/ 2395994 w 7467600"/>
              <a:gd name="connsiteY389" fmla="*/ 6858000 h 6858000"/>
              <a:gd name="connsiteX390" fmla="*/ 2392863 w 7467600"/>
              <a:gd name="connsiteY390" fmla="*/ 6852964 h 6858000"/>
              <a:gd name="connsiteX391" fmla="*/ 2017589 w 7467600"/>
              <a:gd name="connsiteY391" fmla="*/ 6493982 h 6858000"/>
              <a:gd name="connsiteX392" fmla="*/ 2147336 w 7467600"/>
              <a:gd name="connsiteY392" fmla="*/ 6594052 h 6858000"/>
              <a:gd name="connsiteX393" fmla="*/ 2207047 w 7467600"/>
              <a:gd name="connsiteY393" fmla="*/ 6654540 h 6858000"/>
              <a:gd name="connsiteX394" fmla="*/ 2299106 w 7467600"/>
              <a:gd name="connsiteY394" fmla="*/ 6778931 h 6858000"/>
              <a:gd name="connsiteX395" fmla="*/ 2314430 w 7467600"/>
              <a:gd name="connsiteY395" fmla="*/ 6801144 h 6858000"/>
              <a:gd name="connsiteX396" fmla="*/ 2352406 w 7467600"/>
              <a:gd name="connsiteY396" fmla="*/ 6858000 h 6858000"/>
              <a:gd name="connsiteX397" fmla="*/ 2314492 w 7467600"/>
              <a:gd name="connsiteY397" fmla="*/ 6858000 h 6858000"/>
              <a:gd name="connsiteX398" fmla="*/ 2288095 w 7467600"/>
              <a:gd name="connsiteY398" fmla="*/ 6818030 h 6858000"/>
              <a:gd name="connsiteX399" fmla="*/ 2272768 w 7467600"/>
              <a:gd name="connsiteY399" fmla="*/ 6795822 h 6858000"/>
              <a:gd name="connsiteX400" fmla="*/ 2182715 w 7467600"/>
              <a:gd name="connsiteY400" fmla="*/ 6675071 h 6858000"/>
              <a:gd name="connsiteX401" fmla="*/ 2032061 w 7467600"/>
              <a:gd name="connsiteY401" fmla="*/ 6541380 h 6858000"/>
              <a:gd name="connsiteX402" fmla="*/ 2257220 w 7467600"/>
              <a:gd name="connsiteY402" fmla="*/ 6826257 h 6858000"/>
              <a:gd name="connsiteX403" fmla="*/ 2281324 w 7467600"/>
              <a:gd name="connsiteY403" fmla="*/ 6858000 h 6858000"/>
              <a:gd name="connsiteX404" fmla="*/ 2242860 w 7467600"/>
              <a:gd name="connsiteY404" fmla="*/ 6858000 h 6858000"/>
              <a:gd name="connsiteX405" fmla="*/ 2232818 w 7467600"/>
              <a:gd name="connsiteY405" fmla="*/ 6844926 h 6858000"/>
              <a:gd name="connsiteX406" fmla="*/ 1990172 w 7467600"/>
              <a:gd name="connsiteY406" fmla="*/ 6542121 h 6858000"/>
              <a:gd name="connsiteX407" fmla="*/ 2124090 w 7467600"/>
              <a:gd name="connsiteY407" fmla="*/ 6761017 h 6858000"/>
              <a:gd name="connsiteX408" fmla="*/ 2200380 w 7467600"/>
              <a:gd name="connsiteY408" fmla="*/ 6858000 h 6858000"/>
              <a:gd name="connsiteX409" fmla="*/ 2147507 w 7467600"/>
              <a:gd name="connsiteY409" fmla="*/ 6858000 h 6858000"/>
              <a:gd name="connsiteX410" fmla="*/ 2070668 w 7467600"/>
              <a:gd name="connsiteY410" fmla="*/ 6761520 h 6858000"/>
              <a:gd name="connsiteX411" fmla="*/ 1975142 w 7467600"/>
              <a:gd name="connsiteY411" fmla="*/ 6585570 h 6858000"/>
              <a:gd name="connsiteX412" fmla="*/ 2050035 w 7467600"/>
              <a:gd name="connsiteY412" fmla="*/ 6813345 h 6858000"/>
              <a:gd name="connsiteX413" fmla="*/ 2063025 w 7467600"/>
              <a:gd name="connsiteY413" fmla="*/ 6858000 h 6858000"/>
              <a:gd name="connsiteX414" fmla="*/ 2021675 w 7467600"/>
              <a:gd name="connsiteY414" fmla="*/ 6858000 h 6858000"/>
              <a:gd name="connsiteX415" fmla="*/ 2019308 w 7467600"/>
              <a:gd name="connsiteY415" fmla="*/ 6847118 h 6858000"/>
              <a:gd name="connsiteX416" fmla="*/ 1938835 w 7467600"/>
              <a:gd name="connsiteY416" fmla="*/ 6551160 h 6858000"/>
              <a:gd name="connsiteX417" fmla="*/ 1953230 w 7467600"/>
              <a:gd name="connsiteY417" fmla="*/ 6759699 h 6858000"/>
              <a:gd name="connsiteX418" fmla="*/ 1956763 w 7467600"/>
              <a:gd name="connsiteY418" fmla="*/ 6778191 h 6858000"/>
              <a:gd name="connsiteX419" fmla="*/ 1967925 w 7467600"/>
              <a:gd name="connsiteY419" fmla="*/ 6858000 h 6858000"/>
              <a:gd name="connsiteX420" fmla="*/ 1936622 w 7467600"/>
              <a:gd name="connsiteY420" fmla="*/ 6858000 h 6858000"/>
              <a:gd name="connsiteX421" fmla="*/ 1926261 w 7467600"/>
              <a:gd name="connsiteY421" fmla="*/ 6784064 h 6858000"/>
              <a:gd name="connsiteX422" fmla="*/ 1922724 w 7467600"/>
              <a:gd name="connsiteY422" fmla="*/ 6765577 h 6858000"/>
              <a:gd name="connsiteX423" fmla="*/ 1904650 w 7467600"/>
              <a:gd name="connsiteY423" fmla="*/ 6639616 h 6858000"/>
              <a:gd name="connsiteX424" fmla="*/ 1885273 w 7467600"/>
              <a:gd name="connsiteY424" fmla="*/ 6858000 h 6858000"/>
              <a:gd name="connsiteX425" fmla="*/ 1854363 w 7467600"/>
              <a:gd name="connsiteY425" fmla="*/ 6858000 h 6858000"/>
              <a:gd name="connsiteX426" fmla="*/ 1880391 w 7467600"/>
              <a:gd name="connsiteY426" fmla="*/ 6603796 h 6858000"/>
              <a:gd name="connsiteX427" fmla="*/ 1818273 w 7467600"/>
              <a:gd name="connsiteY427" fmla="*/ 6715729 h 6858000"/>
              <a:gd name="connsiteX428" fmla="*/ 1794691 w 7467600"/>
              <a:gd name="connsiteY428" fmla="*/ 6843239 h 6858000"/>
              <a:gd name="connsiteX429" fmla="*/ 1794914 w 7467600"/>
              <a:gd name="connsiteY429" fmla="*/ 6858000 h 6858000"/>
              <a:gd name="connsiteX430" fmla="*/ 1746128 w 7467600"/>
              <a:gd name="connsiteY430" fmla="*/ 6858000 h 6858000"/>
              <a:gd name="connsiteX431" fmla="*/ 1753934 w 7467600"/>
              <a:gd name="connsiteY431" fmla="*/ 6724796 h 6858000"/>
              <a:gd name="connsiteX432" fmla="*/ 1792053 w 7467600"/>
              <a:gd name="connsiteY432" fmla="*/ 6572396 h 6858000"/>
              <a:gd name="connsiteX433" fmla="*/ 1862248 w 7467600"/>
              <a:gd name="connsiteY433" fmla="*/ 6266397 h 6858000"/>
              <a:gd name="connsiteX434" fmla="*/ 1862250 w 7467600"/>
              <a:gd name="connsiteY434" fmla="*/ 6033531 h 6858000"/>
              <a:gd name="connsiteX435" fmla="*/ 1211999 w 7467600"/>
              <a:gd name="connsiteY435" fmla="*/ 6683610 h 6858000"/>
              <a:gd name="connsiteX436" fmla="*/ 1213266 w 7467600"/>
              <a:gd name="connsiteY436" fmla="*/ 6691947 h 6858000"/>
              <a:gd name="connsiteX437" fmla="*/ 1203370 w 7467600"/>
              <a:gd name="connsiteY437" fmla="*/ 6850676 h 6858000"/>
              <a:gd name="connsiteX438" fmla="*/ 1203671 w 7467600"/>
              <a:gd name="connsiteY438" fmla="*/ 6858000 h 6858000"/>
              <a:gd name="connsiteX439" fmla="*/ 1143180 w 7467600"/>
              <a:gd name="connsiteY439" fmla="*/ 6858000 h 6858000"/>
              <a:gd name="connsiteX440" fmla="*/ 1142176 w 7467600"/>
              <a:gd name="connsiteY440" fmla="*/ 6766045 h 6858000"/>
              <a:gd name="connsiteX441" fmla="*/ 1067484 w 7467600"/>
              <a:gd name="connsiteY441" fmla="*/ 6858000 h 6858000"/>
              <a:gd name="connsiteX442" fmla="*/ 953928 w 7467600"/>
              <a:gd name="connsiteY442" fmla="*/ 6858000 h 6858000"/>
              <a:gd name="connsiteX443" fmla="*/ 959715 w 7467600"/>
              <a:gd name="connsiteY443" fmla="*/ 6850185 h 6858000"/>
              <a:gd name="connsiteX444" fmla="*/ 1483788 w 7467600"/>
              <a:gd name="connsiteY444" fmla="*/ 6259174 h 6858000"/>
              <a:gd name="connsiteX445" fmla="*/ 1100671 w 7467600"/>
              <a:gd name="connsiteY445" fmla="*/ 6252137 h 6858000"/>
              <a:gd name="connsiteX446" fmla="*/ 1090144 w 7467600"/>
              <a:gd name="connsiteY446" fmla="*/ 6256748 h 6858000"/>
              <a:gd name="connsiteX447" fmla="*/ 1095872 w 7467600"/>
              <a:gd name="connsiteY447" fmla="*/ 6271892 h 6858000"/>
              <a:gd name="connsiteX448" fmla="*/ 262785 w 7467600"/>
              <a:gd name="connsiteY448" fmla="*/ 6845450 h 6858000"/>
              <a:gd name="connsiteX449" fmla="*/ 209968 w 7467600"/>
              <a:gd name="connsiteY449" fmla="*/ 6770713 h 6858000"/>
              <a:gd name="connsiteX450" fmla="*/ 873460 w 7467600"/>
              <a:gd name="connsiteY450" fmla="*/ 6253768 h 6858000"/>
              <a:gd name="connsiteX451" fmla="*/ 192686 w 7467600"/>
              <a:gd name="connsiteY451" fmla="*/ 5849257 h 6858000"/>
              <a:gd name="connsiteX452" fmla="*/ 4696 w 7467600"/>
              <a:gd name="connsiteY452" fmla="*/ 5697668 h 6858000"/>
              <a:gd name="connsiteX453" fmla="*/ 0 w 7467600"/>
              <a:gd name="connsiteY453" fmla="*/ 5689984 h 6858000"/>
              <a:gd name="connsiteX454" fmla="*/ 0 w 7467600"/>
              <a:gd name="connsiteY454" fmla="*/ 5513472 h 6858000"/>
              <a:gd name="connsiteX455" fmla="*/ 174101 w 7467600"/>
              <a:gd name="connsiteY455" fmla="*/ 5620277 h 6858000"/>
              <a:gd name="connsiteX456" fmla="*/ 891800 w 7467600"/>
              <a:gd name="connsiteY456" fmla="*/ 6036935 h 6858000"/>
              <a:gd name="connsiteX457" fmla="*/ 1072219 w 7467600"/>
              <a:gd name="connsiteY457" fmla="*/ 6169443 h 6858000"/>
              <a:gd name="connsiteX458" fmla="*/ 1074117 w 7467600"/>
              <a:gd name="connsiteY458" fmla="*/ 6170301 h 6858000"/>
              <a:gd name="connsiteX459" fmla="*/ 1083114 w 7467600"/>
              <a:gd name="connsiteY459" fmla="*/ 6174131 h 6858000"/>
              <a:gd name="connsiteX460" fmla="*/ 1543010 w 7467600"/>
              <a:gd name="connsiteY460" fmla="*/ 6191140 h 6858000"/>
              <a:gd name="connsiteX461" fmla="*/ 1551080 w 7467600"/>
              <a:gd name="connsiteY461" fmla="*/ 6195006 h 6858000"/>
              <a:gd name="connsiteX462" fmla="*/ 2345443 w 7467600"/>
              <a:gd name="connsiteY462" fmla="*/ 5549882 h 6858000"/>
              <a:gd name="connsiteX463" fmla="*/ 1721499 w 7467600"/>
              <a:gd name="connsiteY463" fmla="*/ 5599969 h 6858000"/>
              <a:gd name="connsiteX464" fmla="*/ 767716 w 7467600"/>
              <a:gd name="connsiteY464" fmla="*/ 5472768 h 6858000"/>
              <a:gd name="connsiteX465" fmla="*/ 722147 w 7467600"/>
              <a:gd name="connsiteY465" fmla="*/ 5393091 h 6858000"/>
              <a:gd name="connsiteX466" fmla="*/ 1485552 w 7467600"/>
              <a:gd name="connsiteY466" fmla="*/ 5313202 h 6858000"/>
              <a:gd name="connsiteX467" fmla="*/ 2143004 w 7467600"/>
              <a:gd name="connsiteY467" fmla="*/ 5402420 h 6858000"/>
              <a:gd name="connsiteX468" fmla="*/ 1933391 w 7467600"/>
              <a:gd name="connsiteY468" fmla="*/ 5156971 h 6858000"/>
              <a:gd name="connsiteX469" fmla="*/ 1827118 w 7467600"/>
              <a:gd name="connsiteY469" fmla="*/ 4968410 h 6858000"/>
              <a:gd name="connsiteX470" fmla="*/ 1837349 w 7467600"/>
              <a:gd name="connsiteY470" fmla="*/ 4956357 h 6858000"/>
              <a:gd name="connsiteX471" fmla="*/ 2162835 w 7467600"/>
              <a:gd name="connsiteY471" fmla="*/ 5187853 h 6858000"/>
              <a:gd name="connsiteX472" fmla="*/ 2257167 w 7467600"/>
              <a:gd name="connsiteY472" fmla="*/ 5462123 h 6858000"/>
              <a:gd name="connsiteX473" fmla="*/ 2261598 w 7467600"/>
              <a:gd name="connsiteY473" fmla="*/ 5467998 h 6858000"/>
              <a:gd name="connsiteX474" fmla="*/ 2437177 w 7467600"/>
              <a:gd name="connsiteY474" fmla="*/ 5479608 h 6858000"/>
              <a:gd name="connsiteX475" fmla="*/ 2445247 w 7467600"/>
              <a:gd name="connsiteY475" fmla="*/ 5483476 h 6858000"/>
              <a:gd name="connsiteX476" fmla="*/ 2743626 w 7467600"/>
              <a:gd name="connsiteY476" fmla="*/ 5304819 h 6858000"/>
              <a:gd name="connsiteX477" fmla="*/ 3048102 w 7467600"/>
              <a:gd name="connsiteY477" fmla="*/ 5150595 h 6858000"/>
              <a:gd name="connsiteX478" fmla="*/ 1799414 w 7467600"/>
              <a:gd name="connsiteY478" fmla="*/ 4694732 h 6858000"/>
              <a:gd name="connsiteX479" fmla="*/ 1771735 w 7467600"/>
              <a:gd name="connsiteY479" fmla="*/ 4619929 h 6858000"/>
              <a:gd name="connsiteX480" fmla="*/ 3104273 w 7467600"/>
              <a:gd name="connsiteY480" fmla="*/ 5076159 h 6858000"/>
              <a:gd name="connsiteX481" fmla="*/ 3113245 w 7467600"/>
              <a:gd name="connsiteY481" fmla="*/ 5090705 h 6858000"/>
              <a:gd name="connsiteX482" fmla="*/ 3126294 w 7467600"/>
              <a:gd name="connsiteY482" fmla="*/ 5114400 h 6858000"/>
              <a:gd name="connsiteX483" fmla="*/ 3937433 w 7467600"/>
              <a:gd name="connsiteY483" fmla="*/ 4830473 h 6858000"/>
              <a:gd name="connsiteX484" fmla="*/ 3590475 w 7467600"/>
              <a:gd name="connsiteY484" fmla="*/ 4597974 h 6858000"/>
              <a:gd name="connsiteX485" fmla="*/ 3100264 w 7467600"/>
              <a:gd name="connsiteY485" fmla="*/ 4579845 h 6858000"/>
              <a:gd name="connsiteX486" fmla="*/ 2183576 w 7467600"/>
              <a:gd name="connsiteY486" fmla="*/ 4227150 h 6858000"/>
              <a:gd name="connsiteX487" fmla="*/ 2151029 w 7467600"/>
              <a:gd name="connsiteY487" fmla="*/ 4146947 h 6858000"/>
              <a:gd name="connsiteX488" fmla="*/ 3563434 w 7467600"/>
              <a:gd name="connsiteY488" fmla="*/ 4469115 h 6858000"/>
              <a:gd name="connsiteX489" fmla="*/ 3177952 w 7467600"/>
              <a:gd name="connsiteY489" fmla="*/ 3657386 h 6858000"/>
              <a:gd name="connsiteX490" fmla="*/ 3189263 w 7467600"/>
              <a:gd name="connsiteY490" fmla="*/ 3625726 h 6858000"/>
              <a:gd name="connsiteX491" fmla="*/ 3560912 w 7467600"/>
              <a:gd name="connsiteY491" fmla="*/ 4079863 h 6858000"/>
              <a:gd name="connsiteX492" fmla="*/ 3626636 w 7467600"/>
              <a:gd name="connsiteY492" fmla="*/ 4512230 h 6858000"/>
              <a:gd name="connsiteX493" fmla="*/ 3653088 w 7467600"/>
              <a:gd name="connsiteY493" fmla="*/ 4521417 h 6858000"/>
              <a:gd name="connsiteX494" fmla="*/ 3988128 w 7467600"/>
              <a:gd name="connsiteY494" fmla="*/ 4817267 h 6858000"/>
              <a:gd name="connsiteX495" fmla="*/ 4830582 w 7467600"/>
              <a:gd name="connsiteY495" fmla="*/ 4676000 h 6858000"/>
              <a:gd name="connsiteX496" fmla="*/ 4830100 w 7467600"/>
              <a:gd name="connsiteY496" fmla="*/ 4675554 h 6858000"/>
              <a:gd name="connsiteX497" fmla="*/ 4036318 w 7467600"/>
              <a:gd name="connsiteY497" fmla="*/ 4147013 h 6858000"/>
              <a:gd name="connsiteX498" fmla="*/ 3432098 w 7467600"/>
              <a:gd name="connsiteY498" fmla="*/ 3537312 h 6858000"/>
              <a:gd name="connsiteX499" fmla="*/ 3446761 w 7467600"/>
              <a:gd name="connsiteY499" fmla="*/ 3461278 h 6858000"/>
              <a:gd name="connsiteX500" fmla="*/ 4419733 w 7467600"/>
              <a:gd name="connsiteY500" fmla="*/ 3963555 h 6858000"/>
              <a:gd name="connsiteX501" fmla="*/ 4781371 w 7467600"/>
              <a:gd name="connsiteY501" fmla="*/ 4458604 h 6858000"/>
              <a:gd name="connsiteX502" fmla="*/ 4780440 w 7467600"/>
              <a:gd name="connsiteY502" fmla="*/ 4470290 h 6858000"/>
              <a:gd name="connsiteX503" fmla="*/ 4898954 w 7467600"/>
              <a:gd name="connsiteY503" fmla="*/ 4662092 h 6858000"/>
              <a:gd name="connsiteX504" fmla="*/ 4900699 w 7467600"/>
              <a:gd name="connsiteY504" fmla="*/ 4670867 h 6858000"/>
              <a:gd name="connsiteX505" fmla="*/ 5714511 w 7467600"/>
              <a:gd name="connsiteY505" fmla="*/ 4663483 h 6858000"/>
              <a:gd name="connsiteX506" fmla="*/ 5464793 w 7467600"/>
              <a:gd name="connsiteY506" fmla="*/ 4393556 h 6858000"/>
              <a:gd name="connsiteX507" fmla="*/ 5461897 w 7467600"/>
              <a:gd name="connsiteY507" fmla="*/ 4390879 h 6858000"/>
              <a:gd name="connsiteX508" fmla="*/ 4294126 w 7467600"/>
              <a:gd name="connsiteY508" fmla="*/ 3303048 h 6858000"/>
              <a:gd name="connsiteX509" fmla="*/ 4305321 w 7467600"/>
              <a:gd name="connsiteY509" fmla="*/ 3256953 h 6858000"/>
              <a:gd name="connsiteX510" fmla="*/ 4949299 w 7467600"/>
              <a:gd name="connsiteY510" fmla="*/ 3766336 h 6858000"/>
              <a:gd name="connsiteX511" fmla="*/ 5291452 w 7467600"/>
              <a:gd name="connsiteY511" fmla="*/ 4076801 h 6858000"/>
              <a:gd name="connsiteX512" fmla="*/ 5434998 w 7467600"/>
              <a:gd name="connsiteY512" fmla="*/ 4254100 h 6858000"/>
              <a:gd name="connsiteX513" fmla="*/ 5351015 w 7467600"/>
              <a:gd name="connsiteY513" fmla="*/ 3760989 h 6858000"/>
              <a:gd name="connsiteX514" fmla="*/ 5413780 w 7467600"/>
              <a:gd name="connsiteY514" fmla="*/ 2966265 h 6858000"/>
              <a:gd name="connsiteX515" fmla="*/ 5425627 w 7467600"/>
              <a:gd name="connsiteY515" fmla="*/ 2954192 h 6858000"/>
              <a:gd name="connsiteX516" fmla="*/ 6604735 w 7467600"/>
              <a:gd name="connsiteY516" fmla="*/ 2041381 h 6858000"/>
              <a:gd name="connsiteX517" fmla="*/ 7204487 w 7467600"/>
              <a:gd name="connsiteY517" fmla="*/ 2742112 h 6858000"/>
              <a:gd name="connsiteX518" fmla="*/ 7131592 w 7467600"/>
              <a:gd name="connsiteY518" fmla="*/ 2672096 h 6858000"/>
              <a:gd name="connsiteX519" fmla="*/ 6996344 w 7467600"/>
              <a:gd name="connsiteY519" fmla="*/ 2518310 h 6858000"/>
              <a:gd name="connsiteX520" fmla="*/ 6735495 w 7467600"/>
              <a:gd name="connsiteY520" fmla="*/ 2196890 h 6858000"/>
              <a:gd name="connsiteX521" fmla="*/ 6721901 w 7467600"/>
              <a:gd name="connsiteY521" fmla="*/ 2179274 h 6858000"/>
              <a:gd name="connsiteX522" fmla="*/ 6604735 w 7467600"/>
              <a:gd name="connsiteY522" fmla="*/ 2041381 h 6858000"/>
              <a:gd name="connsiteX523" fmla="*/ 6591670 w 7467600"/>
              <a:gd name="connsiteY523" fmla="*/ 1988277 h 6858000"/>
              <a:gd name="connsiteX524" fmla="*/ 6747349 w 7467600"/>
              <a:gd name="connsiteY524" fmla="*/ 2160069 h 6858000"/>
              <a:gd name="connsiteX525" fmla="*/ 6760943 w 7467600"/>
              <a:gd name="connsiteY525" fmla="*/ 2177686 h 6858000"/>
              <a:gd name="connsiteX526" fmla="*/ 7021065 w 7467600"/>
              <a:gd name="connsiteY526" fmla="*/ 2498102 h 6858000"/>
              <a:gd name="connsiteX527" fmla="*/ 7155223 w 7467600"/>
              <a:gd name="connsiteY527" fmla="*/ 2650386 h 6858000"/>
              <a:gd name="connsiteX528" fmla="*/ 7203167 w 7467600"/>
              <a:gd name="connsiteY528" fmla="*/ 2697288 h 6858000"/>
              <a:gd name="connsiteX529" fmla="*/ 6937703 w 7467600"/>
              <a:gd name="connsiteY529" fmla="*/ 2321981 h 6858000"/>
              <a:gd name="connsiteX530" fmla="*/ 6591670 w 7467600"/>
              <a:gd name="connsiteY530" fmla="*/ 1988277 h 6858000"/>
              <a:gd name="connsiteX531" fmla="*/ 5798671 w 7467600"/>
              <a:gd name="connsiteY531" fmla="*/ 1981601 h 6858000"/>
              <a:gd name="connsiteX532" fmla="*/ 5754709 w 7467600"/>
              <a:gd name="connsiteY532" fmla="*/ 2071454 h 6858000"/>
              <a:gd name="connsiteX533" fmla="*/ 5763044 w 7467600"/>
              <a:gd name="connsiteY533" fmla="*/ 2842206 h 6858000"/>
              <a:gd name="connsiteX534" fmla="*/ 5764974 w 7467600"/>
              <a:gd name="connsiteY534" fmla="*/ 2799609 h 6858000"/>
              <a:gd name="connsiteX535" fmla="*/ 5767665 w 7467600"/>
              <a:gd name="connsiteY535" fmla="*/ 2666409 h 6858000"/>
              <a:gd name="connsiteX536" fmla="*/ 5763055 w 7467600"/>
              <a:gd name="connsiteY536" fmla="*/ 2579705 h 6858000"/>
              <a:gd name="connsiteX537" fmla="*/ 5758079 w 7467600"/>
              <a:gd name="connsiteY537" fmla="*/ 2492508 h 6858000"/>
              <a:gd name="connsiteX538" fmla="*/ 5779325 w 7467600"/>
              <a:gd name="connsiteY538" fmla="*/ 2197069 h 6858000"/>
              <a:gd name="connsiteX539" fmla="*/ 5798671 w 7467600"/>
              <a:gd name="connsiteY539" fmla="*/ 1981601 h 6858000"/>
              <a:gd name="connsiteX540" fmla="*/ 5829202 w 7467600"/>
              <a:gd name="connsiteY540" fmla="*/ 1971679 h 6858000"/>
              <a:gd name="connsiteX541" fmla="*/ 5809558 w 7467600"/>
              <a:gd name="connsiteY541" fmla="*/ 2198043 h 6858000"/>
              <a:gd name="connsiteX542" fmla="*/ 5788653 w 7467600"/>
              <a:gd name="connsiteY542" fmla="*/ 2489430 h 6858000"/>
              <a:gd name="connsiteX543" fmla="*/ 5793439 w 7467600"/>
              <a:gd name="connsiteY543" fmla="*/ 2575235 h 6858000"/>
              <a:gd name="connsiteX544" fmla="*/ 5796837 w 7467600"/>
              <a:gd name="connsiteY544" fmla="*/ 2637633 h 6858000"/>
              <a:gd name="connsiteX545" fmla="*/ 5818614 w 7467600"/>
              <a:gd name="connsiteY545" fmla="*/ 2473055 h 6858000"/>
              <a:gd name="connsiteX546" fmla="*/ 5829202 w 7467600"/>
              <a:gd name="connsiteY546" fmla="*/ 1971679 h 6858000"/>
              <a:gd name="connsiteX547" fmla="*/ 5911389 w 7467600"/>
              <a:gd name="connsiteY547" fmla="*/ 1898371 h 6858000"/>
              <a:gd name="connsiteX548" fmla="*/ 6237627 w 7467600"/>
              <a:gd name="connsiteY548" fmla="*/ 2231921 h 6858000"/>
              <a:gd name="connsiteX549" fmla="*/ 5911389 w 7467600"/>
              <a:gd name="connsiteY549" fmla="*/ 1898371 h 6858000"/>
              <a:gd name="connsiteX550" fmla="*/ 6944437 w 7467600"/>
              <a:gd name="connsiteY550" fmla="*/ 1575402 h 6858000"/>
              <a:gd name="connsiteX551" fmla="*/ 6304730 w 7467600"/>
              <a:gd name="connsiteY551" fmla="*/ 1766654 h 6858000"/>
              <a:gd name="connsiteX552" fmla="*/ 6944437 w 7467600"/>
              <a:gd name="connsiteY552" fmla="*/ 1575402 h 6858000"/>
              <a:gd name="connsiteX553" fmla="*/ 7019523 w 7467600"/>
              <a:gd name="connsiteY553" fmla="*/ 1519450 h 6858000"/>
              <a:gd name="connsiteX554" fmla="*/ 6298091 w 7467600"/>
              <a:gd name="connsiteY554" fmla="*/ 1737122 h 6858000"/>
              <a:gd name="connsiteX555" fmla="*/ 7019523 w 7467600"/>
              <a:gd name="connsiteY555" fmla="*/ 1519450 h 6858000"/>
              <a:gd name="connsiteX556" fmla="*/ 2399523 w 7467600"/>
              <a:gd name="connsiteY556" fmla="*/ 1428234 h 6858000"/>
              <a:gd name="connsiteX557" fmla="*/ 2224982 w 7467600"/>
              <a:gd name="connsiteY557" fmla="*/ 1826201 h 6858000"/>
              <a:gd name="connsiteX558" fmla="*/ 2096099 w 7467600"/>
              <a:gd name="connsiteY558" fmla="*/ 2345900 h 6858000"/>
              <a:gd name="connsiteX559" fmla="*/ 2283317 w 7467600"/>
              <a:gd name="connsiteY559" fmla="*/ 1796925 h 6858000"/>
              <a:gd name="connsiteX560" fmla="*/ 2399523 w 7467600"/>
              <a:gd name="connsiteY560" fmla="*/ 1428234 h 6858000"/>
              <a:gd name="connsiteX561" fmla="*/ 2448558 w 7467600"/>
              <a:gd name="connsiteY561" fmla="*/ 1373435 h 6858000"/>
              <a:gd name="connsiteX562" fmla="*/ 2312521 w 7467600"/>
              <a:gd name="connsiteY562" fmla="*/ 1806140 h 6858000"/>
              <a:gd name="connsiteX563" fmla="*/ 2127533 w 7467600"/>
              <a:gd name="connsiteY563" fmla="*/ 2348380 h 6858000"/>
              <a:gd name="connsiteX564" fmla="*/ 2358080 w 7467600"/>
              <a:gd name="connsiteY564" fmla="*/ 1866134 h 6858000"/>
              <a:gd name="connsiteX565" fmla="*/ 2407436 w 7467600"/>
              <a:gd name="connsiteY565" fmla="*/ 1651070 h 6858000"/>
              <a:gd name="connsiteX566" fmla="*/ 2448558 w 7467600"/>
              <a:gd name="connsiteY566" fmla="*/ 1373435 h 6858000"/>
              <a:gd name="connsiteX567" fmla="*/ 278707 w 7467600"/>
              <a:gd name="connsiteY567" fmla="*/ 1352270 h 6858000"/>
              <a:gd name="connsiteX568" fmla="*/ 321570 w 7467600"/>
              <a:gd name="connsiteY568" fmla="*/ 1861610 h 6858000"/>
              <a:gd name="connsiteX569" fmla="*/ 294281 w 7467600"/>
              <a:gd name="connsiteY569" fmla="*/ 1440658 h 6858000"/>
              <a:gd name="connsiteX570" fmla="*/ 278707 w 7467600"/>
              <a:gd name="connsiteY570" fmla="*/ 1352270 h 6858000"/>
              <a:gd name="connsiteX571" fmla="*/ 1423821 w 7467600"/>
              <a:gd name="connsiteY571" fmla="*/ 1351958 h 6858000"/>
              <a:gd name="connsiteX572" fmla="*/ 1638521 w 7467600"/>
              <a:gd name="connsiteY572" fmla="*/ 1908470 h 6858000"/>
              <a:gd name="connsiteX573" fmla="*/ 1754199 w 7467600"/>
              <a:gd name="connsiteY573" fmla="*/ 2149284 h 6858000"/>
              <a:gd name="connsiteX574" fmla="*/ 1908359 w 7467600"/>
              <a:gd name="connsiteY574" fmla="*/ 2364988 h 6858000"/>
              <a:gd name="connsiteX575" fmla="*/ 1647661 w 7467600"/>
              <a:gd name="connsiteY575" fmla="*/ 1825945 h 6858000"/>
              <a:gd name="connsiteX576" fmla="*/ 1423821 w 7467600"/>
              <a:gd name="connsiteY576" fmla="*/ 1351958 h 6858000"/>
              <a:gd name="connsiteX577" fmla="*/ 1431890 w 7467600"/>
              <a:gd name="connsiteY577" fmla="*/ 1306475 h 6858000"/>
              <a:gd name="connsiteX578" fmla="*/ 1507597 w 7467600"/>
              <a:gd name="connsiteY578" fmla="*/ 1446132 h 6858000"/>
              <a:gd name="connsiteX579" fmla="*/ 1674586 w 7467600"/>
              <a:gd name="connsiteY579" fmla="*/ 1813832 h 6858000"/>
              <a:gd name="connsiteX580" fmla="*/ 1815950 w 7467600"/>
              <a:gd name="connsiteY580" fmla="*/ 2128564 h 6858000"/>
              <a:gd name="connsiteX581" fmla="*/ 1984242 w 7467600"/>
              <a:gd name="connsiteY581" fmla="*/ 2430829 h 6858000"/>
              <a:gd name="connsiteX582" fmla="*/ 2014023 w 7467600"/>
              <a:gd name="connsiteY582" fmla="*/ 2450995 h 6858000"/>
              <a:gd name="connsiteX583" fmla="*/ 1747337 w 7467600"/>
              <a:gd name="connsiteY583" fmla="*/ 1855264 h 6858000"/>
              <a:gd name="connsiteX584" fmla="*/ 1533749 w 7467600"/>
              <a:gd name="connsiteY584" fmla="*/ 1478656 h 6858000"/>
              <a:gd name="connsiteX585" fmla="*/ 1431890 w 7467600"/>
              <a:gd name="connsiteY585" fmla="*/ 1306475 h 6858000"/>
              <a:gd name="connsiteX586" fmla="*/ 5052692 w 7467600"/>
              <a:gd name="connsiteY586" fmla="*/ 1292994 h 6858000"/>
              <a:gd name="connsiteX587" fmla="*/ 5200661 w 7467600"/>
              <a:gd name="connsiteY587" fmla="*/ 1635186 h 6858000"/>
              <a:gd name="connsiteX588" fmla="*/ 5297138 w 7467600"/>
              <a:gd name="connsiteY588" fmla="*/ 1906351 h 6858000"/>
              <a:gd name="connsiteX589" fmla="*/ 5052692 w 7467600"/>
              <a:gd name="connsiteY589" fmla="*/ 1292994 h 6858000"/>
              <a:gd name="connsiteX590" fmla="*/ 5009948 w 7467600"/>
              <a:gd name="connsiteY590" fmla="*/ 1273619 h 6858000"/>
              <a:gd name="connsiteX591" fmla="*/ 5121777 w 7467600"/>
              <a:gd name="connsiteY591" fmla="*/ 1654213 h 6858000"/>
              <a:gd name="connsiteX592" fmla="*/ 5293545 w 7467600"/>
              <a:gd name="connsiteY592" fmla="*/ 2072247 h 6858000"/>
              <a:gd name="connsiteX593" fmla="*/ 5294042 w 7467600"/>
              <a:gd name="connsiteY593" fmla="*/ 2065019 h 6858000"/>
              <a:gd name="connsiteX594" fmla="*/ 5171936 w 7467600"/>
              <a:gd name="connsiteY594" fmla="*/ 1647613 h 6858000"/>
              <a:gd name="connsiteX595" fmla="*/ 5009948 w 7467600"/>
              <a:gd name="connsiteY595" fmla="*/ 1273619 h 6858000"/>
              <a:gd name="connsiteX596" fmla="*/ 655236 w 7467600"/>
              <a:gd name="connsiteY596" fmla="*/ 1268632 h 6858000"/>
              <a:gd name="connsiteX597" fmla="*/ 839521 w 7467600"/>
              <a:gd name="connsiteY597" fmla="*/ 1685315 h 6858000"/>
              <a:gd name="connsiteX598" fmla="*/ 1109416 w 7467600"/>
              <a:gd name="connsiteY598" fmla="*/ 2061663 h 6858000"/>
              <a:gd name="connsiteX599" fmla="*/ 1298300 w 7467600"/>
              <a:gd name="connsiteY599" fmla="*/ 2247742 h 6858000"/>
              <a:gd name="connsiteX600" fmla="*/ 1125871 w 7467600"/>
              <a:gd name="connsiteY600" fmla="*/ 1989513 h 6858000"/>
              <a:gd name="connsiteX601" fmla="*/ 981574 w 7467600"/>
              <a:gd name="connsiteY601" fmla="*/ 1783157 h 6858000"/>
              <a:gd name="connsiteX602" fmla="*/ 922198 w 7467600"/>
              <a:gd name="connsiteY602" fmla="*/ 1677437 h 6858000"/>
              <a:gd name="connsiteX603" fmla="*/ 869293 w 7467600"/>
              <a:gd name="connsiteY603" fmla="*/ 1583214 h 6858000"/>
              <a:gd name="connsiteX604" fmla="*/ 751431 w 7467600"/>
              <a:gd name="connsiteY604" fmla="*/ 1405731 h 6858000"/>
              <a:gd name="connsiteX605" fmla="*/ 655236 w 7467600"/>
              <a:gd name="connsiteY605" fmla="*/ 1268632 h 6858000"/>
              <a:gd name="connsiteX606" fmla="*/ 6516292 w 7467600"/>
              <a:gd name="connsiteY606" fmla="*/ 1263064 h 6858000"/>
              <a:gd name="connsiteX607" fmla="*/ 5736320 w 7467600"/>
              <a:gd name="connsiteY607" fmla="*/ 1501803 h 6858000"/>
              <a:gd name="connsiteX608" fmla="*/ 6516292 w 7467600"/>
              <a:gd name="connsiteY608" fmla="*/ 1263064 h 6858000"/>
              <a:gd name="connsiteX609" fmla="*/ 291466 w 7467600"/>
              <a:gd name="connsiteY609" fmla="*/ 1250369 h 6858000"/>
              <a:gd name="connsiteX610" fmla="*/ 323180 w 7467600"/>
              <a:gd name="connsiteY610" fmla="*/ 1435283 h 6858000"/>
              <a:gd name="connsiteX611" fmla="*/ 349381 w 7467600"/>
              <a:gd name="connsiteY611" fmla="*/ 1875041 h 6858000"/>
              <a:gd name="connsiteX612" fmla="*/ 374363 w 7467600"/>
              <a:gd name="connsiteY612" fmla="*/ 1506494 h 6858000"/>
              <a:gd name="connsiteX613" fmla="*/ 302168 w 7467600"/>
              <a:gd name="connsiteY613" fmla="*/ 1274495 h 6858000"/>
              <a:gd name="connsiteX614" fmla="*/ 291466 w 7467600"/>
              <a:gd name="connsiteY614" fmla="*/ 1250369 h 6858000"/>
              <a:gd name="connsiteX615" fmla="*/ 678222 w 7467600"/>
              <a:gd name="connsiteY615" fmla="*/ 1248670 h 6858000"/>
              <a:gd name="connsiteX616" fmla="*/ 775536 w 7467600"/>
              <a:gd name="connsiteY616" fmla="*/ 1388015 h 6858000"/>
              <a:gd name="connsiteX617" fmla="*/ 894529 w 7467600"/>
              <a:gd name="connsiteY617" fmla="*/ 1567739 h 6858000"/>
              <a:gd name="connsiteX618" fmla="*/ 948000 w 7467600"/>
              <a:gd name="connsiteY618" fmla="*/ 1663088 h 6858000"/>
              <a:gd name="connsiteX619" fmla="*/ 1006812 w 7467600"/>
              <a:gd name="connsiteY619" fmla="*/ 1767683 h 6858000"/>
              <a:gd name="connsiteX620" fmla="*/ 1149133 w 7467600"/>
              <a:gd name="connsiteY620" fmla="*/ 1971513 h 6858000"/>
              <a:gd name="connsiteX621" fmla="*/ 1333952 w 7467600"/>
              <a:gd name="connsiteY621" fmla="*/ 2251620 h 6858000"/>
              <a:gd name="connsiteX622" fmla="*/ 1337329 w 7467600"/>
              <a:gd name="connsiteY622" fmla="*/ 2258350 h 6858000"/>
              <a:gd name="connsiteX623" fmla="*/ 1014726 w 7467600"/>
              <a:gd name="connsiteY623" fmla="*/ 1615556 h 6858000"/>
              <a:gd name="connsiteX624" fmla="*/ 678222 w 7467600"/>
              <a:gd name="connsiteY624" fmla="*/ 1248670 h 6858000"/>
              <a:gd name="connsiteX625" fmla="*/ 6691602 w 7467600"/>
              <a:gd name="connsiteY625" fmla="*/ 1140573 h 6858000"/>
              <a:gd name="connsiteX626" fmla="*/ 6571100 w 7467600"/>
              <a:gd name="connsiteY626" fmla="*/ 1183662 h 6858000"/>
              <a:gd name="connsiteX627" fmla="*/ 6241687 w 7467600"/>
              <a:gd name="connsiteY627" fmla="*/ 1257600 h 6858000"/>
              <a:gd name="connsiteX628" fmla="*/ 5693009 w 7467600"/>
              <a:gd name="connsiteY628" fmla="*/ 1478256 h 6858000"/>
              <a:gd name="connsiteX629" fmla="*/ 6548420 w 7467600"/>
              <a:gd name="connsiteY629" fmla="*/ 1214599 h 6858000"/>
              <a:gd name="connsiteX630" fmla="*/ 6605473 w 7467600"/>
              <a:gd name="connsiteY630" fmla="*/ 1184686 h 6858000"/>
              <a:gd name="connsiteX631" fmla="*/ 6691602 w 7467600"/>
              <a:gd name="connsiteY631" fmla="*/ 1140573 h 6858000"/>
              <a:gd name="connsiteX632" fmla="*/ 4002475 w 7467600"/>
              <a:gd name="connsiteY632" fmla="*/ 1037802 h 6858000"/>
              <a:gd name="connsiteX633" fmla="*/ 4000324 w 7467600"/>
              <a:gd name="connsiteY633" fmla="*/ 1039362 h 6858000"/>
              <a:gd name="connsiteX634" fmla="*/ 4002862 w 7467600"/>
              <a:gd name="connsiteY634" fmla="*/ 1042866 h 6858000"/>
              <a:gd name="connsiteX635" fmla="*/ 4002475 w 7467600"/>
              <a:gd name="connsiteY635" fmla="*/ 1037802 h 6858000"/>
              <a:gd name="connsiteX636" fmla="*/ 506322 w 7467600"/>
              <a:gd name="connsiteY636" fmla="*/ 1020997 h 6858000"/>
              <a:gd name="connsiteX637" fmla="*/ 533068 w 7467600"/>
              <a:gd name="connsiteY637" fmla="*/ 1029409 h 6858000"/>
              <a:gd name="connsiteX638" fmla="*/ 1232525 w 7467600"/>
              <a:gd name="connsiteY638" fmla="*/ 1804675 h 6858000"/>
              <a:gd name="connsiteX639" fmla="*/ 1388858 w 7467600"/>
              <a:gd name="connsiteY639" fmla="*/ 2368011 h 6858000"/>
              <a:gd name="connsiteX640" fmla="*/ 1384098 w 7467600"/>
              <a:gd name="connsiteY640" fmla="*/ 2378125 h 6858000"/>
              <a:gd name="connsiteX641" fmla="*/ 1425393 w 7467600"/>
              <a:gd name="connsiteY641" fmla="*/ 2589124 h 6858000"/>
              <a:gd name="connsiteX642" fmla="*/ 1424001 w 7467600"/>
              <a:gd name="connsiteY642" fmla="*/ 2597541 h 6858000"/>
              <a:gd name="connsiteX643" fmla="*/ 2152729 w 7467600"/>
              <a:gd name="connsiteY643" fmla="*/ 2864487 h 6858000"/>
              <a:gd name="connsiteX644" fmla="*/ 2020609 w 7467600"/>
              <a:gd name="connsiteY644" fmla="*/ 2539671 h 6858000"/>
              <a:gd name="connsiteX645" fmla="*/ 2018920 w 7467600"/>
              <a:gd name="connsiteY645" fmla="*/ 2536309 h 6858000"/>
              <a:gd name="connsiteX646" fmla="*/ 1342441 w 7467600"/>
              <a:gd name="connsiteY646" fmla="*/ 1173017 h 6858000"/>
              <a:gd name="connsiteX647" fmla="*/ 1367925 w 7467600"/>
              <a:gd name="connsiteY647" fmla="*/ 1135648 h 6858000"/>
              <a:gd name="connsiteX648" fmla="*/ 1771401 w 7467600"/>
              <a:gd name="connsiteY648" fmla="*/ 1806673 h 6858000"/>
              <a:gd name="connsiteX649" fmla="*/ 1972385 w 7467600"/>
              <a:gd name="connsiteY649" fmla="*/ 2198735 h 6858000"/>
              <a:gd name="connsiteX650" fmla="*/ 2040892 w 7467600"/>
              <a:gd name="connsiteY650" fmla="*/ 2405205 h 6858000"/>
              <a:gd name="connsiteX651" fmla="*/ 2131689 w 7467600"/>
              <a:gd name="connsiteY651" fmla="*/ 1936926 h 6858000"/>
              <a:gd name="connsiteX652" fmla="*/ 2454820 w 7467600"/>
              <a:gd name="connsiteY652" fmla="*/ 1248808 h 6858000"/>
              <a:gd name="connsiteX653" fmla="*/ 2492512 w 7467600"/>
              <a:gd name="connsiteY653" fmla="*/ 1302920 h 6858000"/>
              <a:gd name="connsiteX654" fmla="*/ 2081216 w 7467600"/>
              <a:gd name="connsiteY654" fmla="*/ 2527513 h 6858000"/>
              <a:gd name="connsiteX655" fmla="*/ 2081211 w 7467600"/>
              <a:gd name="connsiteY655" fmla="*/ 2528916 h 6858000"/>
              <a:gd name="connsiteX656" fmla="*/ 2199067 w 7467600"/>
              <a:gd name="connsiteY656" fmla="*/ 2884061 h 6858000"/>
              <a:gd name="connsiteX657" fmla="*/ 3192586 w 7467600"/>
              <a:gd name="connsiteY657" fmla="*/ 3411496 h 6858000"/>
              <a:gd name="connsiteX658" fmla="*/ 3182620 w 7467600"/>
              <a:gd name="connsiteY658" fmla="*/ 3483279 h 6858000"/>
              <a:gd name="connsiteX659" fmla="*/ 2435119 w 7467600"/>
              <a:gd name="connsiteY659" fmla="*/ 3080173 h 6858000"/>
              <a:gd name="connsiteX660" fmla="*/ 2410152 w 7467600"/>
              <a:gd name="connsiteY660" fmla="*/ 3063751 h 6858000"/>
              <a:gd name="connsiteX661" fmla="*/ 2408099 w 7467600"/>
              <a:gd name="connsiteY661" fmla="*/ 3064403 h 6858000"/>
              <a:gd name="connsiteX662" fmla="*/ 2407218 w 7467600"/>
              <a:gd name="connsiteY662" fmla="*/ 3070324 h 6858000"/>
              <a:gd name="connsiteX663" fmla="*/ 2380138 w 7467600"/>
              <a:gd name="connsiteY663" fmla="*/ 3099341 h 6858000"/>
              <a:gd name="connsiteX664" fmla="*/ 1765923 w 7467600"/>
              <a:gd name="connsiteY664" fmla="*/ 3581043 h 6858000"/>
              <a:gd name="connsiteX665" fmla="*/ 1702258 w 7467600"/>
              <a:gd name="connsiteY665" fmla="*/ 3612286 h 6858000"/>
              <a:gd name="connsiteX666" fmla="*/ 1538370 w 7467600"/>
              <a:gd name="connsiteY666" fmla="*/ 3811804 h 6858000"/>
              <a:gd name="connsiteX667" fmla="*/ 542867 w 7467600"/>
              <a:gd name="connsiteY667" fmla="*/ 4944092 h 6858000"/>
              <a:gd name="connsiteX668" fmla="*/ 515800 w 7467600"/>
              <a:gd name="connsiteY668" fmla="*/ 4862180 h 6858000"/>
              <a:gd name="connsiteX669" fmla="*/ 909145 w 7467600"/>
              <a:gd name="connsiteY669" fmla="*/ 4199225 h 6858000"/>
              <a:gd name="connsiteX670" fmla="*/ 1214067 w 7467600"/>
              <a:gd name="connsiteY670" fmla="*/ 3908561 h 6858000"/>
              <a:gd name="connsiteX671" fmla="*/ 640967 w 7467600"/>
              <a:gd name="connsiteY671" fmla="*/ 4105601 h 6858000"/>
              <a:gd name="connsiteX672" fmla="*/ 112563 w 7467600"/>
              <a:gd name="connsiteY672" fmla="*/ 4396952 h 6858000"/>
              <a:gd name="connsiteX673" fmla="*/ 0 w 7467600"/>
              <a:gd name="connsiteY673" fmla="*/ 4466006 h 6858000"/>
              <a:gd name="connsiteX674" fmla="*/ 0 w 7467600"/>
              <a:gd name="connsiteY674" fmla="*/ 4233763 h 6858000"/>
              <a:gd name="connsiteX675" fmla="*/ 36881 w 7467600"/>
              <a:gd name="connsiteY675" fmla="*/ 4200118 h 6858000"/>
              <a:gd name="connsiteX676" fmla="*/ 910534 w 7467600"/>
              <a:gd name="connsiteY676" fmla="*/ 3629753 h 6858000"/>
              <a:gd name="connsiteX677" fmla="*/ 1578717 w 7467600"/>
              <a:gd name="connsiteY677" fmla="*/ 3575982 h 6858000"/>
              <a:gd name="connsiteX678" fmla="*/ 2338780 w 7467600"/>
              <a:gd name="connsiteY678" fmla="*/ 3033725 h 6858000"/>
              <a:gd name="connsiteX679" fmla="*/ 1807991 w 7467600"/>
              <a:gd name="connsiteY679" fmla="*/ 2807184 h 6858000"/>
              <a:gd name="connsiteX680" fmla="*/ 1416358 w 7467600"/>
              <a:gd name="connsiteY680" fmla="*/ 3112571 h 6858000"/>
              <a:gd name="connsiteX681" fmla="*/ 939066 w 7467600"/>
              <a:gd name="connsiteY681" fmla="*/ 3378798 h 6858000"/>
              <a:gd name="connsiteX682" fmla="*/ 115099 w 7467600"/>
              <a:gd name="connsiteY682" fmla="*/ 3607650 h 6858000"/>
              <a:gd name="connsiteX683" fmla="*/ 97284 w 7467600"/>
              <a:gd name="connsiteY683" fmla="*/ 3520393 h 6858000"/>
              <a:gd name="connsiteX684" fmla="*/ 922050 w 7467600"/>
              <a:gd name="connsiteY684" fmla="*/ 3074867 h 6858000"/>
              <a:gd name="connsiteX685" fmla="*/ 1405265 w 7467600"/>
              <a:gd name="connsiteY685" fmla="*/ 3016319 h 6858000"/>
              <a:gd name="connsiteX686" fmla="*/ 1407512 w 7467600"/>
              <a:gd name="connsiteY686" fmla="*/ 3018001 h 6858000"/>
              <a:gd name="connsiteX687" fmla="*/ 1726266 w 7467600"/>
              <a:gd name="connsiteY687" fmla="*/ 2777274 h 6858000"/>
              <a:gd name="connsiteX688" fmla="*/ 625390 w 7467600"/>
              <a:gd name="connsiteY688" fmla="*/ 2514541 h 6858000"/>
              <a:gd name="connsiteX689" fmla="*/ 619799 w 7467600"/>
              <a:gd name="connsiteY689" fmla="*/ 2527180 h 6858000"/>
              <a:gd name="connsiteX690" fmla="*/ 310030 w 7467600"/>
              <a:gd name="connsiteY690" fmla="*/ 2771818 h 6858000"/>
              <a:gd name="connsiteX691" fmla="*/ 173877 w 7467600"/>
              <a:gd name="connsiteY691" fmla="*/ 2937056 h 6858000"/>
              <a:gd name="connsiteX692" fmla="*/ 77889 w 7467600"/>
              <a:gd name="connsiteY692" fmla="*/ 3138440 h 6858000"/>
              <a:gd name="connsiteX693" fmla="*/ 0 w 7467600"/>
              <a:gd name="connsiteY693" fmla="*/ 3271395 h 6858000"/>
              <a:gd name="connsiteX694" fmla="*/ 0 w 7467600"/>
              <a:gd name="connsiteY694" fmla="*/ 3153002 h 6858000"/>
              <a:gd name="connsiteX695" fmla="*/ 2386 w 7467600"/>
              <a:gd name="connsiteY695" fmla="*/ 3149203 h 6858000"/>
              <a:gd name="connsiteX696" fmla="*/ 89753 w 7467600"/>
              <a:gd name="connsiteY696" fmla="*/ 2987702 h 6858000"/>
              <a:gd name="connsiteX697" fmla="*/ 76869 w 7467600"/>
              <a:gd name="connsiteY697" fmla="*/ 3005404 h 6858000"/>
              <a:gd name="connsiteX698" fmla="*/ 32049 w 7467600"/>
              <a:gd name="connsiteY698" fmla="*/ 3065814 h 6858000"/>
              <a:gd name="connsiteX699" fmla="*/ 0 w 7467600"/>
              <a:gd name="connsiteY699" fmla="*/ 3108744 h 6858000"/>
              <a:gd name="connsiteX700" fmla="*/ 0 w 7467600"/>
              <a:gd name="connsiteY700" fmla="*/ 3058059 h 6858000"/>
              <a:gd name="connsiteX701" fmla="*/ 7610 w 7467600"/>
              <a:gd name="connsiteY701" fmla="*/ 3047889 h 6858000"/>
              <a:gd name="connsiteX702" fmla="*/ 52419 w 7467600"/>
              <a:gd name="connsiteY702" fmla="*/ 2987479 h 6858000"/>
              <a:gd name="connsiteX703" fmla="*/ 59142 w 7467600"/>
              <a:gd name="connsiteY703" fmla="*/ 2978488 h 6858000"/>
              <a:gd name="connsiteX704" fmla="*/ 0 w 7467600"/>
              <a:gd name="connsiteY704" fmla="*/ 3015334 h 6858000"/>
              <a:gd name="connsiteX705" fmla="*/ 0 w 7467600"/>
              <a:gd name="connsiteY705" fmla="*/ 2914286 h 6858000"/>
              <a:gd name="connsiteX706" fmla="*/ 36383 w 7467600"/>
              <a:gd name="connsiteY706" fmla="*/ 2901128 h 6858000"/>
              <a:gd name="connsiteX707" fmla="*/ 156329 w 7467600"/>
              <a:gd name="connsiteY707" fmla="*/ 2840533 h 6858000"/>
              <a:gd name="connsiteX708" fmla="*/ 358355 w 7467600"/>
              <a:gd name="connsiteY708" fmla="*/ 2620471 h 6858000"/>
              <a:gd name="connsiteX709" fmla="*/ 510577 w 7467600"/>
              <a:gd name="connsiteY709" fmla="*/ 2501244 h 6858000"/>
              <a:gd name="connsiteX710" fmla="*/ 211967 w 7467600"/>
              <a:gd name="connsiteY710" fmla="*/ 2479171 h 6858000"/>
              <a:gd name="connsiteX711" fmla="*/ 0 w 7467600"/>
              <a:gd name="connsiteY711" fmla="*/ 2476398 h 6858000"/>
              <a:gd name="connsiteX712" fmla="*/ 0 w 7467600"/>
              <a:gd name="connsiteY712" fmla="*/ 2389189 h 6858000"/>
              <a:gd name="connsiteX713" fmla="*/ 103062 w 7467600"/>
              <a:gd name="connsiteY713" fmla="*/ 2389518 h 6858000"/>
              <a:gd name="connsiteX714" fmla="*/ 510734 w 7467600"/>
              <a:gd name="connsiteY714" fmla="*/ 2416201 h 6858000"/>
              <a:gd name="connsiteX715" fmla="*/ 279257 w 7467600"/>
              <a:gd name="connsiteY715" fmla="*/ 2092102 h 6858000"/>
              <a:gd name="connsiteX716" fmla="*/ 65265 w 7467600"/>
              <a:gd name="connsiteY716" fmla="*/ 2006049 h 6858000"/>
              <a:gd name="connsiteX717" fmla="*/ 0 w 7467600"/>
              <a:gd name="connsiteY717" fmla="*/ 1982532 h 6858000"/>
              <a:gd name="connsiteX718" fmla="*/ 0 w 7467600"/>
              <a:gd name="connsiteY718" fmla="*/ 1912789 h 6858000"/>
              <a:gd name="connsiteX719" fmla="*/ 97460 w 7467600"/>
              <a:gd name="connsiteY719" fmla="*/ 1953725 h 6858000"/>
              <a:gd name="connsiteX720" fmla="*/ 221272 w 7467600"/>
              <a:gd name="connsiteY720" fmla="*/ 1980766 h 6858000"/>
              <a:gd name="connsiteX721" fmla="*/ 116765 w 7467600"/>
              <a:gd name="connsiteY721" fmla="*/ 1911033 h 6858000"/>
              <a:gd name="connsiteX722" fmla="*/ 16405 w 7467600"/>
              <a:gd name="connsiteY722" fmla="*/ 1803412 h 6858000"/>
              <a:gd name="connsiteX723" fmla="*/ 0 w 7467600"/>
              <a:gd name="connsiteY723" fmla="*/ 1784777 h 6858000"/>
              <a:gd name="connsiteX724" fmla="*/ 0 w 7467600"/>
              <a:gd name="connsiteY724" fmla="*/ 1740082 h 6858000"/>
              <a:gd name="connsiteX725" fmla="*/ 39394 w 7467600"/>
              <a:gd name="connsiteY725" fmla="*/ 1784856 h 6858000"/>
              <a:gd name="connsiteX726" fmla="*/ 135813 w 7467600"/>
              <a:gd name="connsiteY726" fmla="*/ 1888838 h 6858000"/>
              <a:gd name="connsiteX727" fmla="*/ 242575 w 7467600"/>
              <a:gd name="connsiteY727" fmla="*/ 1958841 h 6858000"/>
              <a:gd name="connsiteX728" fmla="*/ 82197 w 7467600"/>
              <a:gd name="connsiteY728" fmla="*/ 1754826 h 6858000"/>
              <a:gd name="connsiteX729" fmla="*/ 0 w 7467600"/>
              <a:gd name="connsiteY729" fmla="*/ 1679650 h 6858000"/>
              <a:gd name="connsiteX730" fmla="*/ 0 w 7467600"/>
              <a:gd name="connsiteY730" fmla="*/ 1602463 h 6858000"/>
              <a:gd name="connsiteX731" fmla="*/ 84689 w 7467600"/>
              <a:gd name="connsiteY731" fmla="*/ 1677442 h 6858000"/>
              <a:gd name="connsiteX732" fmla="*/ 298437 w 7467600"/>
              <a:gd name="connsiteY732" fmla="*/ 1968019 h 6858000"/>
              <a:gd name="connsiteX733" fmla="*/ 227269 w 7467600"/>
              <a:gd name="connsiteY733" fmla="*/ 1114064 h 6858000"/>
              <a:gd name="connsiteX734" fmla="*/ 248003 w 7467600"/>
              <a:gd name="connsiteY734" fmla="*/ 1089613 h 6858000"/>
              <a:gd name="connsiteX735" fmla="*/ 427020 w 7467600"/>
              <a:gd name="connsiteY735" fmla="*/ 1619803 h 6858000"/>
              <a:gd name="connsiteX736" fmla="*/ 340345 w 7467600"/>
              <a:gd name="connsiteY736" fmla="*/ 2027739 h 6858000"/>
              <a:gd name="connsiteX737" fmla="*/ 360865 w 7467600"/>
              <a:gd name="connsiteY737" fmla="*/ 2044827 h 6858000"/>
              <a:gd name="connsiteX738" fmla="*/ 560414 w 7467600"/>
              <a:gd name="connsiteY738" fmla="*/ 2421457 h 6858000"/>
              <a:gd name="connsiteX739" fmla="*/ 1359703 w 7467600"/>
              <a:gd name="connsiteY739" fmla="*/ 2578554 h 6858000"/>
              <a:gd name="connsiteX740" fmla="*/ 1359422 w 7467600"/>
              <a:gd name="connsiteY740" fmla="*/ 2577994 h 6858000"/>
              <a:gd name="connsiteX741" fmla="*/ 828701 w 7467600"/>
              <a:gd name="connsiteY741" fmla="*/ 1839520 h 6858000"/>
              <a:gd name="connsiteX742" fmla="*/ 494427 w 7467600"/>
              <a:gd name="connsiteY742" fmla="*/ 1092333 h 6858000"/>
              <a:gd name="connsiteX743" fmla="*/ 506322 w 7467600"/>
              <a:gd name="connsiteY743" fmla="*/ 1020997 h 6858000"/>
              <a:gd name="connsiteX744" fmla="*/ 4570198 w 7467600"/>
              <a:gd name="connsiteY744" fmla="*/ 978081 h 6858000"/>
              <a:gd name="connsiteX745" fmla="*/ 4523691 w 7467600"/>
              <a:gd name="connsiteY745" fmla="*/ 1127776 h 6858000"/>
              <a:gd name="connsiteX746" fmla="*/ 4509875 w 7467600"/>
              <a:gd name="connsiteY746" fmla="*/ 1167552 h 6858000"/>
              <a:gd name="connsiteX747" fmla="*/ 4478168 w 7467600"/>
              <a:gd name="connsiteY747" fmla="*/ 1260735 h 6858000"/>
              <a:gd name="connsiteX748" fmla="*/ 4409309 w 7467600"/>
              <a:gd name="connsiteY748" fmla="*/ 1666996 h 6858000"/>
              <a:gd name="connsiteX749" fmla="*/ 4370031 w 7467600"/>
              <a:gd name="connsiteY749" fmla="*/ 1955666 h 6858000"/>
              <a:gd name="connsiteX750" fmla="*/ 4570198 w 7467600"/>
              <a:gd name="connsiteY750" fmla="*/ 978081 h 6858000"/>
              <a:gd name="connsiteX751" fmla="*/ 4557898 w 7467600"/>
              <a:gd name="connsiteY751" fmla="*/ 900011 h 6858000"/>
              <a:gd name="connsiteX752" fmla="*/ 4344840 w 7467600"/>
              <a:gd name="connsiteY752" fmla="*/ 1922038 h 6858000"/>
              <a:gd name="connsiteX753" fmla="*/ 4378710 w 7467600"/>
              <a:gd name="connsiteY753" fmla="*/ 1665516 h 6858000"/>
              <a:gd name="connsiteX754" fmla="*/ 4448798 w 7467600"/>
              <a:gd name="connsiteY754" fmla="*/ 1253024 h 6858000"/>
              <a:gd name="connsiteX755" fmla="*/ 4480315 w 7467600"/>
              <a:gd name="connsiteY755" fmla="*/ 1158454 h 6858000"/>
              <a:gd name="connsiteX756" fmla="*/ 4494133 w 7467600"/>
              <a:gd name="connsiteY756" fmla="*/ 1118676 h 6858000"/>
              <a:gd name="connsiteX757" fmla="*/ 4557898 w 7467600"/>
              <a:gd name="connsiteY757" fmla="*/ 900011 h 6858000"/>
              <a:gd name="connsiteX758" fmla="*/ 5870151 w 7467600"/>
              <a:gd name="connsiteY758" fmla="*/ 898890 h 6858000"/>
              <a:gd name="connsiteX759" fmla="*/ 5861335 w 7467600"/>
              <a:gd name="connsiteY759" fmla="*/ 899177 h 6858000"/>
              <a:gd name="connsiteX760" fmla="*/ 5843702 w 7467600"/>
              <a:gd name="connsiteY760" fmla="*/ 899748 h 6858000"/>
              <a:gd name="connsiteX761" fmla="*/ 5651107 w 7467600"/>
              <a:gd name="connsiteY761" fmla="*/ 920306 h 6858000"/>
              <a:gd name="connsiteX762" fmla="*/ 5459407 w 7467600"/>
              <a:gd name="connsiteY762" fmla="*/ 940975 h 6858000"/>
              <a:gd name="connsiteX763" fmla="*/ 5374846 w 7467600"/>
              <a:gd name="connsiteY763" fmla="*/ 941988 h 6858000"/>
              <a:gd name="connsiteX764" fmla="*/ 5256105 w 7467600"/>
              <a:gd name="connsiteY764" fmla="*/ 945632 h 6858000"/>
              <a:gd name="connsiteX765" fmla="*/ 5107071 w 7467600"/>
              <a:gd name="connsiteY765" fmla="*/ 969720 h 6858000"/>
              <a:gd name="connsiteX766" fmla="*/ 4998681 w 7467600"/>
              <a:gd name="connsiteY766" fmla="*/ 988771 h 6858000"/>
              <a:gd name="connsiteX767" fmla="*/ 5870151 w 7467600"/>
              <a:gd name="connsiteY767" fmla="*/ 898890 h 6858000"/>
              <a:gd name="connsiteX768" fmla="*/ 5504425 w 7467600"/>
              <a:gd name="connsiteY768" fmla="*/ 848067 h 6858000"/>
              <a:gd name="connsiteX769" fmla="*/ 4968849 w 7467600"/>
              <a:gd name="connsiteY769" fmla="*/ 962318 h 6858000"/>
              <a:gd name="connsiteX770" fmla="*/ 5104039 w 7467600"/>
              <a:gd name="connsiteY770" fmla="*/ 940634 h 6858000"/>
              <a:gd name="connsiteX771" fmla="*/ 5256311 w 7467600"/>
              <a:gd name="connsiteY771" fmla="*/ 916490 h 6858000"/>
              <a:gd name="connsiteX772" fmla="*/ 5377381 w 7467600"/>
              <a:gd name="connsiteY772" fmla="*/ 912671 h 6858000"/>
              <a:gd name="connsiteX773" fmla="*/ 5460148 w 7467600"/>
              <a:gd name="connsiteY773" fmla="*/ 911442 h 6858000"/>
              <a:gd name="connsiteX774" fmla="*/ 5648971 w 7467600"/>
              <a:gd name="connsiteY774" fmla="*/ 891331 h 6858000"/>
              <a:gd name="connsiteX775" fmla="*/ 5844807 w 7467600"/>
              <a:gd name="connsiteY775" fmla="*/ 870718 h 6858000"/>
              <a:gd name="connsiteX776" fmla="*/ 5862975 w 7467600"/>
              <a:gd name="connsiteY776" fmla="*/ 869756 h 6858000"/>
              <a:gd name="connsiteX777" fmla="*/ 5920887 w 7467600"/>
              <a:gd name="connsiteY777" fmla="*/ 865929 h 6858000"/>
              <a:gd name="connsiteX778" fmla="*/ 5504425 w 7467600"/>
              <a:gd name="connsiteY778" fmla="*/ 848067 h 6858000"/>
              <a:gd name="connsiteX779" fmla="*/ 3607114 w 7467600"/>
              <a:gd name="connsiteY779" fmla="*/ 467441 h 6858000"/>
              <a:gd name="connsiteX780" fmla="*/ 3296242 w 7467600"/>
              <a:gd name="connsiteY780" fmla="*/ 807991 h 6858000"/>
              <a:gd name="connsiteX781" fmla="*/ 3174674 w 7467600"/>
              <a:gd name="connsiteY781" fmla="*/ 919759 h 6858000"/>
              <a:gd name="connsiteX782" fmla="*/ 3042978 w 7467600"/>
              <a:gd name="connsiteY782" fmla="*/ 1054894 h 6858000"/>
              <a:gd name="connsiteX783" fmla="*/ 2968914 w 7467600"/>
              <a:gd name="connsiteY783" fmla="*/ 1133756 h 6858000"/>
              <a:gd name="connsiteX784" fmla="*/ 3103823 w 7467600"/>
              <a:gd name="connsiteY784" fmla="*/ 1026814 h 6858000"/>
              <a:gd name="connsiteX785" fmla="*/ 3607114 w 7467600"/>
              <a:gd name="connsiteY785" fmla="*/ 467441 h 6858000"/>
              <a:gd name="connsiteX786" fmla="*/ 3744487 w 7467600"/>
              <a:gd name="connsiteY786" fmla="*/ 383136 h 6858000"/>
              <a:gd name="connsiteX787" fmla="*/ 3970213 w 7467600"/>
              <a:gd name="connsiteY787" fmla="*/ 995559 h 6858000"/>
              <a:gd name="connsiteX788" fmla="*/ 3744487 w 7467600"/>
              <a:gd name="connsiteY788" fmla="*/ 383136 h 6858000"/>
              <a:gd name="connsiteX789" fmla="*/ 3624562 w 7467600"/>
              <a:gd name="connsiteY789" fmla="*/ 367041 h 6858000"/>
              <a:gd name="connsiteX790" fmla="*/ 3489712 w 7467600"/>
              <a:gd name="connsiteY790" fmla="*/ 485386 h 6858000"/>
              <a:gd name="connsiteX791" fmla="*/ 3182994 w 7467600"/>
              <a:gd name="connsiteY791" fmla="*/ 828265 h 6858000"/>
              <a:gd name="connsiteX792" fmla="*/ 2892114 w 7467600"/>
              <a:gd name="connsiteY792" fmla="*/ 1172635 h 6858000"/>
              <a:gd name="connsiteX793" fmla="*/ 3021459 w 7467600"/>
              <a:gd name="connsiteY793" fmla="*/ 1035385 h 6858000"/>
              <a:gd name="connsiteX794" fmla="*/ 3153873 w 7467600"/>
              <a:gd name="connsiteY794" fmla="*/ 898971 h 6858000"/>
              <a:gd name="connsiteX795" fmla="*/ 3276511 w 7467600"/>
              <a:gd name="connsiteY795" fmla="*/ 786423 h 6858000"/>
              <a:gd name="connsiteX796" fmla="*/ 3584154 w 7467600"/>
              <a:gd name="connsiteY796" fmla="*/ 448218 h 6858000"/>
              <a:gd name="connsiteX797" fmla="*/ 3624562 w 7467600"/>
              <a:gd name="connsiteY797" fmla="*/ 367041 h 6858000"/>
              <a:gd name="connsiteX798" fmla="*/ 3766672 w 7467600"/>
              <a:gd name="connsiteY798" fmla="*/ 359429 h 6858000"/>
              <a:gd name="connsiteX799" fmla="*/ 3996338 w 7467600"/>
              <a:gd name="connsiteY799" fmla="*/ 968237 h 6858000"/>
              <a:gd name="connsiteX800" fmla="*/ 3766672 w 7467600"/>
              <a:gd name="connsiteY800" fmla="*/ 359429 h 6858000"/>
              <a:gd name="connsiteX801" fmla="*/ 5805386 w 7467600"/>
              <a:gd name="connsiteY801" fmla="*/ 239240 h 6858000"/>
              <a:gd name="connsiteX802" fmla="*/ 5736947 w 7467600"/>
              <a:gd name="connsiteY802" fmla="*/ 261367 h 6858000"/>
              <a:gd name="connsiteX803" fmla="*/ 5427012 w 7467600"/>
              <a:gd name="connsiteY803" fmla="*/ 311272 h 6858000"/>
              <a:gd name="connsiteX804" fmla="*/ 5147818 w 7467600"/>
              <a:gd name="connsiteY804" fmla="*/ 322112 h 6858000"/>
              <a:gd name="connsiteX805" fmla="*/ 5060854 w 7467600"/>
              <a:gd name="connsiteY805" fmla="*/ 311882 h 6858000"/>
              <a:gd name="connsiteX806" fmla="*/ 4945989 w 7467600"/>
              <a:gd name="connsiteY806" fmla="*/ 300516 h 6858000"/>
              <a:gd name="connsiteX807" fmla="*/ 5410479 w 7467600"/>
              <a:gd name="connsiteY807" fmla="*/ 348434 h 6858000"/>
              <a:gd name="connsiteX808" fmla="*/ 5805386 w 7467600"/>
              <a:gd name="connsiteY808" fmla="*/ 239240 h 6858000"/>
              <a:gd name="connsiteX809" fmla="*/ 5905192 w 7467600"/>
              <a:gd name="connsiteY809" fmla="*/ 163079 h 6858000"/>
              <a:gd name="connsiteX810" fmla="*/ 5865655 w 7467600"/>
              <a:gd name="connsiteY810" fmla="*/ 171901 h 6858000"/>
              <a:gd name="connsiteX811" fmla="*/ 5259740 w 7467600"/>
              <a:gd name="connsiteY811" fmla="*/ 257013 h 6858000"/>
              <a:gd name="connsiteX812" fmla="*/ 5208466 w 7467600"/>
              <a:gd name="connsiteY812" fmla="*/ 257550 h 6858000"/>
              <a:gd name="connsiteX813" fmla="*/ 4980204 w 7467600"/>
              <a:gd name="connsiteY813" fmla="*/ 271903 h 6858000"/>
              <a:gd name="connsiteX814" fmla="*/ 5068068 w 7467600"/>
              <a:gd name="connsiteY814" fmla="*/ 282244 h 6858000"/>
              <a:gd name="connsiteX815" fmla="*/ 5153231 w 7467600"/>
              <a:gd name="connsiteY815" fmla="*/ 292240 h 6858000"/>
              <a:gd name="connsiteX816" fmla="*/ 5426491 w 7467600"/>
              <a:gd name="connsiteY816" fmla="*/ 281128 h 6858000"/>
              <a:gd name="connsiteX817" fmla="*/ 5731212 w 7467600"/>
              <a:gd name="connsiteY817" fmla="*/ 231951 h 6858000"/>
              <a:gd name="connsiteX818" fmla="*/ 5905192 w 7467600"/>
              <a:gd name="connsiteY818" fmla="*/ 163079 h 6858000"/>
              <a:gd name="connsiteX819" fmla="*/ 5944437 w 7467600"/>
              <a:gd name="connsiteY819" fmla="*/ 113829 h 6858000"/>
              <a:gd name="connsiteX820" fmla="*/ 5825032 w 7467600"/>
              <a:gd name="connsiteY820" fmla="*/ 146405 h 6858000"/>
              <a:gd name="connsiteX821" fmla="*/ 4955599 w 7467600"/>
              <a:gd name="connsiteY821" fmla="*/ 247008 h 6858000"/>
              <a:gd name="connsiteX822" fmla="*/ 5210104 w 7467600"/>
              <a:gd name="connsiteY822" fmla="*/ 228123 h 6858000"/>
              <a:gd name="connsiteX823" fmla="*/ 5261015 w 7467600"/>
              <a:gd name="connsiteY823" fmla="*/ 227087 h 6858000"/>
              <a:gd name="connsiteX824" fmla="*/ 5861181 w 7467600"/>
              <a:gd name="connsiteY824" fmla="*/ 143093 h 6858000"/>
              <a:gd name="connsiteX825" fmla="*/ 5961252 w 7467600"/>
              <a:gd name="connsiteY825" fmla="*/ 114820 h 6858000"/>
              <a:gd name="connsiteX826" fmla="*/ 5944437 w 7467600"/>
              <a:gd name="connsiteY826" fmla="*/ 113829 h 6858000"/>
              <a:gd name="connsiteX827" fmla="*/ 3882765 w 7467600"/>
              <a:gd name="connsiteY827" fmla="*/ 0 h 6858000"/>
              <a:gd name="connsiteX828" fmla="*/ 3995099 w 7467600"/>
              <a:gd name="connsiteY828" fmla="*/ 0 h 6858000"/>
              <a:gd name="connsiteX829" fmla="*/ 4163818 w 7467600"/>
              <a:gd name="connsiteY829" fmla="*/ 234104 h 6858000"/>
              <a:gd name="connsiteX830" fmla="*/ 4172099 w 7467600"/>
              <a:gd name="connsiteY830" fmla="*/ 234207 h 6858000"/>
              <a:gd name="connsiteX831" fmla="*/ 4784282 w 7467600"/>
              <a:gd name="connsiteY831" fmla="*/ 276561 h 6858000"/>
              <a:gd name="connsiteX832" fmla="*/ 4801687 w 7467600"/>
              <a:gd name="connsiteY832" fmla="*/ 267764 h 6858000"/>
              <a:gd name="connsiteX833" fmla="*/ 6082788 w 7467600"/>
              <a:gd name="connsiteY833" fmla="*/ 64119 h 6858000"/>
              <a:gd name="connsiteX834" fmla="*/ 6099442 w 7467600"/>
              <a:gd name="connsiteY834" fmla="*/ 82568 h 6858000"/>
              <a:gd name="connsiteX835" fmla="*/ 4804137 w 7467600"/>
              <a:gd name="connsiteY835" fmla="*/ 320931 h 6858000"/>
              <a:gd name="connsiteX836" fmla="*/ 4227047 w 7467600"/>
              <a:gd name="connsiteY836" fmla="*/ 313415 h 6858000"/>
              <a:gd name="connsiteX837" fmla="*/ 4346041 w 7467600"/>
              <a:gd name="connsiteY837" fmla="*/ 456086 h 6858000"/>
              <a:gd name="connsiteX838" fmla="*/ 4870967 w 7467600"/>
              <a:gd name="connsiteY838" fmla="*/ 963061 h 6858000"/>
              <a:gd name="connsiteX839" fmla="*/ 4889647 w 7467600"/>
              <a:gd name="connsiteY839" fmla="*/ 957147 h 6858000"/>
              <a:gd name="connsiteX840" fmla="*/ 5422504 w 7467600"/>
              <a:gd name="connsiteY840" fmla="*/ 805191 h 6858000"/>
              <a:gd name="connsiteX841" fmla="*/ 6087656 w 7467600"/>
              <a:gd name="connsiteY841" fmla="*/ 826703 h 6858000"/>
              <a:gd name="connsiteX842" fmla="*/ 6058717 w 7467600"/>
              <a:gd name="connsiteY842" fmla="*/ 865992 h 6858000"/>
              <a:gd name="connsiteX843" fmla="*/ 4974153 w 7467600"/>
              <a:gd name="connsiteY843" fmla="*/ 1045456 h 6858000"/>
              <a:gd name="connsiteX844" fmla="*/ 5627835 w 7467600"/>
              <a:gd name="connsiteY844" fmla="*/ 1472077 h 6858000"/>
              <a:gd name="connsiteX845" fmla="*/ 5629817 w 7467600"/>
              <a:gd name="connsiteY845" fmla="*/ 1471412 h 6858000"/>
              <a:gd name="connsiteX846" fmla="*/ 5634124 w 7467600"/>
              <a:gd name="connsiteY846" fmla="*/ 1470572 h 6858000"/>
              <a:gd name="connsiteX847" fmla="*/ 5755832 w 7467600"/>
              <a:gd name="connsiteY847" fmla="*/ 1383886 h 6858000"/>
              <a:gd name="connsiteX848" fmla="*/ 6014186 w 7467600"/>
              <a:gd name="connsiteY848" fmla="*/ 1279799 h 6858000"/>
              <a:gd name="connsiteX849" fmla="*/ 6901619 w 7467600"/>
              <a:gd name="connsiteY849" fmla="*/ 1047874 h 6858000"/>
              <a:gd name="connsiteX850" fmla="*/ 6931566 w 7467600"/>
              <a:gd name="connsiteY850" fmla="*/ 1062034 h 6858000"/>
              <a:gd name="connsiteX851" fmla="*/ 5790982 w 7467600"/>
              <a:gd name="connsiteY851" fmla="*/ 1561380 h 6858000"/>
              <a:gd name="connsiteX852" fmla="*/ 6188971 w 7467600"/>
              <a:gd name="connsiteY852" fmla="*/ 1755168 h 6858000"/>
              <a:gd name="connsiteX853" fmla="*/ 6202446 w 7467600"/>
              <a:gd name="connsiteY853" fmla="*/ 1752268 h 6858000"/>
              <a:gd name="connsiteX854" fmla="*/ 7179560 w 7467600"/>
              <a:gd name="connsiteY854" fmla="*/ 1467551 h 6858000"/>
              <a:gd name="connsiteX855" fmla="*/ 7158730 w 7467600"/>
              <a:gd name="connsiteY855" fmla="*/ 1507835 h 6858000"/>
              <a:gd name="connsiteX856" fmla="*/ 6326959 w 7467600"/>
              <a:gd name="connsiteY856" fmla="*/ 1817686 h 6858000"/>
              <a:gd name="connsiteX857" fmla="*/ 6537433 w 7467600"/>
              <a:gd name="connsiteY857" fmla="*/ 1907790 h 6858000"/>
              <a:gd name="connsiteX858" fmla="*/ 6550221 w 7467600"/>
              <a:gd name="connsiteY858" fmla="*/ 1910729 h 6858000"/>
              <a:gd name="connsiteX859" fmla="*/ 6964438 w 7467600"/>
              <a:gd name="connsiteY859" fmla="*/ 2209505 h 6858000"/>
              <a:gd name="connsiteX860" fmla="*/ 7367862 w 7467600"/>
              <a:gd name="connsiteY860" fmla="*/ 2806833 h 6858000"/>
              <a:gd name="connsiteX861" fmla="*/ 7364329 w 7467600"/>
              <a:gd name="connsiteY861" fmla="*/ 2826907 h 6858000"/>
              <a:gd name="connsiteX862" fmla="*/ 7290545 w 7467600"/>
              <a:gd name="connsiteY862" fmla="*/ 2850663 h 6858000"/>
              <a:gd name="connsiteX863" fmla="*/ 6472036 w 7467600"/>
              <a:gd name="connsiteY863" fmla="*/ 1959003 h 6858000"/>
              <a:gd name="connsiteX864" fmla="*/ 5792897 w 7467600"/>
              <a:gd name="connsiteY864" fmla="*/ 1647747 h 6858000"/>
              <a:gd name="connsiteX865" fmla="*/ 5842751 w 7467600"/>
              <a:gd name="connsiteY865" fmla="*/ 1816112 h 6858000"/>
              <a:gd name="connsiteX866" fmla="*/ 5847424 w 7467600"/>
              <a:gd name="connsiteY866" fmla="*/ 1815776 h 6858000"/>
              <a:gd name="connsiteX867" fmla="*/ 6399821 w 7467600"/>
              <a:gd name="connsiteY867" fmla="*/ 2344799 h 6858000"/>
              <a:gd name="connsiteX868" fmla="*/ 6323232 w 7467600"/>
              <a:gd name="connsiteY868" fmla="*/ 2389634 h 6858000"/>
              <a:gd name="connsiteX869" fmla="*/ 5942958 w 7467600"/>
              <a:gd name="connsiteY869" fmla="*/ 2077708 h 6858000"/>
              <a:gd name="connsiteX870" fmla="*/ 5921559 w 7467600"/>
              <a:gd name="connsiteY870" fmla="*/ 2378596 h 6858000"/>
              <a:gd name="connsiteX871" fmla="*/ 5817651 w 7467600"/>
              <a:gd name="connsiteY871" fmla="*/ 3023919 h 6858000"/>
              <a:gd name="connsiteX872" fmla="*/ 5729634 w 7467600"/>
              <a:gd name="connsiteY872" fmla="*/ 3051849 h 6858000"/>
              <a:gd name="connsiteX873" fmla="*/ 5611018 w 7467600"/>
              <a:gd name="connsiteY873" fmla="*/ 2316769 h 6858000"/>
              <a:gd name="connsiteX874" fmla="*/ 5687608 w 7467600"/>
              <a:gd name="connsiteY874" fmla="*/ 2039972 h 6858000"/>
              <a:gd name="connsiteX875" fmla="*/ 5657554 w 7467600"/>
              <a:gd name="connsiteY875" fmla="*/ 1576445 h 6858000"/>
              <a:gd name="connsiteX876" fmla="*/ 5150475 w 7467600"/>
              <a:gd name="connsiteY876" fmla="*/ 1274012 h 6858000"/>
              <a:gd name="connsiteX877" fmla="*/ 5349142 w 7467600"/>
              <a:gd name="connsiteY877" fmla="*/ 2204405 h 6858000"/>
              <a:gd name="connsiteX878" fmla="*/ 5262214 w 7467600"/>
              <a:gd name="connsiteY878" fmla="*/ 2233836 h 6858000"/>
              <a:gd name="connsiteX879" fmla="*/ 4981539 w 7467600"/>
              <a:gd name="connsiteY879" fmla="*/ 1542201 h 6858000"/>
              <a:gd name="connsiteX880" fmla="*/ 4958461 w 7467600"/>
              <a:gd name="connsiteY880" fmla="*/ 1136957 h 6858000"/>
              <a:gd name="connsiteX881" fmla="*/ 4655015 w 7467600"/>
              <a:gd name="connsiteY881" fmla="*/ 891426 h 6858000"/>
              <a:gd name="connsiteX882" fmla="*/ 4348002 w 7467600"/>
              <a:gd name="connsiteY882" fmla="*/ 2205895 h 6858000"/>
              <a:gd name="connsiteX883" fmla="*/ 4262250 w 7467600"/>
              <a:gd name="connsiteY883" fmla="*/ 2219972 h 6858000"/>
              <a:gd name="connsiteX884" fmla="*/ 4550611 w 7467600"/>
              <a:gd name="connsiteY884" fmla="*/ 817540 h 6858000"/>
              <a:gd name="connsiteX885" fmla="*/ 4564418 w 7467600"/>
              <a:gd name="connsiteY885" fmla="*/ 808293 h 6858000"/>
              <a:gd name="connsiteX886" fmla="*/ 4266388 w 7467600"/>
              <a:gd name="connsiteY886" fmla="*/ 500083 h 6858000"/>
              <a:gd name="connsiteX887" fmla="*/ 4032842 w 7467600"/>
              <a:gd name="connsiteY887" fmla="*/ 211809 h 6858000"/>
              <a:gd name="connsiteX888" fmla="*/ 3882765 w 7467600"/>
              <a:gd name="connsiteY888" fmla="*/ 0 h 6858000"/>
              <a:gd name="connsiteX889" fmla="*/ 3721337 w 7467600"/>
              <a:gd name="connsiteY889" fmla="*/ 0 h 6858000"/>
              <a:gd name="connsiteX890" fmla="*/ 3797544 w 7467600"/>
              <a:gd name="connsiteY890" fmla="*/ 0 h 6858000"/>
              <a:gd name="connsiteX891" fmla="*/ 3775734 w 7467600"/>
              <a:gd name="connsiteY891" fmla="*/ 95131 h 6858000"/>
              <a:gd name="connsiteX892" fmla="*/ 3724807 w 7467600"/>
              <a:gd name="connsiteY892" fmla="*/ 272257 h 6858000"/>
              <a:gd name="connsiteX893" fmla="*/ 3726844 w 7467600"/>
              <a:gd name="connsiteY893" fmla="*/ 282988 h 6858000"/>
              <a:gd name="connsiteX894" fmla="*/ 3742664 w 7467600"/>
              <a:gd name="connsiteY894" fmla="*/ 279918 h 6858000"/>
              <a:gd name="connsiteX895" fmla="*/ 4103910 w 7467600"/>
              <a:gd name="connsiteY895" fmla="*/ 1161917 h 6858000"/>
              <a:gd name="connsiteX896" fmla="*/ 4020269 w 7467600"/>
              <a:gd name="connsiteY896" fmla="*/ 1200406 h 6858000"/>
              <a:gd name="connsiteX897" fmla="*/ 3674882 w 7467600"/>
              <a:gd name="connsiteY897" fmla="*/ 488524 h 6858000"/>
              <a:gd name="connsiteX898" fmla="*/ 3132682 w 7467600"/>
              <a:gd name="connsiteY898" fmla="*/ 1072284 h 6858000"/>
              <a:gd name="connsiteX899" fmla="*/ 2716346 w 7467600"/>
              <a:gd name="connsiteY899" fmla="*/ 1276376 h 6858000"/>
              <a:gd name="connsiteX900" fmla="*/ 2716772 w 7467600"/>
              <a:gd name="connsiteY900" fmla="*/ 1255462 h 6858000"/>
              <a:gd name="connsiteX901" fmla="*/ 3471096 w 7467600"/>
              <a:gd name="connsiteY901" fmla="*/ 437072 h 6858000"/>
              <a:gd name="connsiteX902" fmla="*/ 3639057 w 7467600"/>
              <a:gd name="connsiteY902" fmla="*/ 286334 h 6858000"/>
              <a:gd name="connsiteX903" fmla="*/ 3640309 w 7467600"/>
              <a:gd name="connsiteY903" fmla="*/ 284664 h 6858000"/>
              <a:gd name="connsiteX904" fmla="*/ 3646022 w 7467600"/>
              <a:gd name="connsiteY904" fmla="*/ 276711 h 6858000"/>
              <a:gd name="connsiteX905" fmla="*/ 3707943 w 7467600"/>
              <a:gd name="connsiteY905" fmla="*/ 65958 h 6858000"/>
              <a:gd name="connsiteX906" fmla="*/ 3721337 w 7467600"/>
              <a:gd name="connsiteY906" fmla="*/ 0 h 6858000"/>
              <a:gd name="connsiteX907" fmla="*/ 2867960 w 7467600"/>
              <a:gd name="connsiteY907" fmla="*/ 0 h 6858000"/>
              <a:gd name="connsiteX908" fmla="*/ 2926351 w 7467600"/>
              <a:gd name="connsiteY908" fmla="*/ 0 h 6858000"/>
              <a:gd name="connsiteX909" fmla="*/ 2902823 w 7467600"/>
              <a:gd name="connsiteY909" fmla="*/ 262929 h 6858000"/>
              <a:gd name="connsiteX910" fmla="*/ 2940663 w 7467600"/>
              <a:gd name="connsiteY910" fmla="*/ 140884 h 6858000"/>
              <a:gd name="connsiteX911" fmla="*/ 2947039 w 7467600"/>
              <a:gd name="connsiteY911" fmla="*/ 122524 h 6858000"/>
              <a:gd name="connsiteX912" fmla="*/ 2984316 w 7467600"/>
              <a:gd name="connsiteY912" fmla="*/ 0 h 6858000"/>
              <a:gd name="connsiteX913" fmla="*/ 3016114 w 7467600"/>
              <a:gd name="connsiteY913" fmla="*/ 0 h 6858000"/>
              <a:gd name="connsiteX914" fmla="*/ 2979949 w 7467600"/>
              <a:gd name="connsiteY914" fmla="*/ 119274 h 6858000"/>
              <a:gd name="connsiteX915" fmla="*/ 3023879 w 7467600"/>
              <a:gd name="connsiteY915" fmla="*/ 0 h 6858000"/>
              <a:gd name="connsiteX916" fmla="*/ 3105400 w 7467600"/>
              <a:gd name="connsiteY916" fmla="*/ 0 h 6858000"/>
              <a:gd name="connsiteX917" fmla="*/ 3094669 w 7467600"/>
              <a:gd name="connsiteY917" fmla="*/ 30308 h 6858000"/>
              <a:gd name="connsiteX918" fmla="*/ 2901945 w 7467600"/>
              <a:gd name="connsiteY918" fmla="*/ 466538 h 6858000"/>
              <a:gd name="connsiteX919" fmla="*/ 2815209 w 7467600"/>
              <a:gd name="connsiteY919" fmla="*/ 497361 h 6858000"/>
              <a:gd name="connsiteX920" fmla="*/ 2844845 w 7467600"/>
              <a:gd name="connsiteY920" fmla="*/ 127638 h 6858000"/>
              <a:gd name="connsiteX921" fmla="*/ 2867960 w 7467600"/>
              <a:gd name="connsiteY921" fmla="*/ 0 h 6858000"/>
              <a:gd name="connsiteX922" fmla="*/ 1057230 w 7467600"/>
              <a:gd name="connsiteY922" fmla="*/ 0 h 6858000"/>
              <a:gd name="connsiteX923" fmla="*/ 1111003 w 7467600"/>
              <a:gd name="connsiteY923" fmla="*/ 0 h 6858000"/>
              <a:gd name="connsiteX924" fmla="*/ 1125553 w 7467600"/>
              <a:gd name="connsiteY924" fmla="*/ 52588 h 6858000"/>
              <a:gd name="connsiteX925" fmla="*/ 1304276 w 7467600"/>
              <a:gd name="connsiteY925" fmla="*/ 476275 h 6858000"/>
              <a:gd name="connsiteX926" fmla="*/ 1492066 w 7467600"/>
              <a:gd name="connsiteY926" fmla="*/ 886333 h 6858000"/>
              <a:gd name="connsiteX927" fmla="*/ 1423698 w 7467600"/>
              <a:gd name="connsiteY927" fmla="*/ 710817 h 6858000"/>
              <a:gd name="connsiteX928" fmla="*/ 1357609 w 7467600"/>
              <a:gd name="connsiteY928" fmla="*/ 532892 h 6858000"/>
              <a:gd name="connsiteX929" fmla="*/ 1309550 w 7467600"/>
              <a:gd name="connsiteY929" fmla="*/ 374031 h 6858000"/>
              <a:gd name="connsiteX930" fmla="*/ 1193673 w 7467600"/>
              <a:gd name="connsiteY930" fmla="*/ 49533 h 6858000"/>
              <a:gd name="connsiteX931" fmla="*/ 1164391 w 7467600"/>
              <a:gd name="connsiteY931" fmla="*/ 0 h 6858000"/>
              <a:gd name="connsiteX932" fmla="*/ 1200666 w 7467600"/>
              <a:gd name="connsiteY932" fmla="*/ 0 h 6858000"/>
              <a:gd name="connsiteX933" fmla="*/ 1223408 w 7467600"/>
              <a:gd name="connsiteY933" fmla="*/ 38996 h 6858000"/>
              <a:gd name="connsiteX934" fmla="*/ 1339635 w 7467600"/>
              <a:gd name="connsiteY934" fmla="*/ 365517 h 6858000"/>
              <a:gd name="connsiteX935" fmla="*/ 1387469 w 7467600"/>
              <a:gd name="connsiteY935" fmla="*/ 523079 h 6858000"/>
              <a:gd name="connsiteX936" fmla="*/ 1452685 w 7467600"/>
              <a:gd name="connsiteY936" fmla="*/ 699806 h 6858000"/>
              <a:gd name="connsiteX937" fmla="*/ 1492092 w 7467600"/>
              <a:gd name="connsiteY937" fmla="*/ 800424 h 6858000"/>
              <a:gd name="connsiteX938" fmla="*/ 1455302 w 7467600"/>
              <a:gd name="connsiteY938" fmla="*/ 632913 h 6858000"/>
              <a:gd name="connsiteX939" fmla="*/ 1222336 w 7467600"/>
              <a:gd name="connsiteY939" fmla="*/ 9480 h 6858000"/>
              <a:gd name="connsiteX940" fmla="*/ 1214634 w 7467600"/>
              <a:gd name="connsiteY940" fmla="*/ 0 h 6858000"/>
              <a:gd name="connsiteX941" fmla="*/ 1289827 w 7467600"/>
              <a:gd name="connsiteY941" fmla="*/ 0 h 6858000"/>
              <a:gd name="connsiteX942" fmla="*/ 1321076 w 7467600"/>
              <a:gd name="connsiteY942" fmla="*/ 59722 h 6858000"/>
              <a:gd name="connsiteX943" fmla="*/ 1512579 w 7467600"/>
              <a:gd name="connsiteY943" fmla="*/ 626441 h 6858000"/>
              <a:gd name="connsiteX944" fmla="*/ 1506076 w 7467600"/>
              <a:gd name="connsiteY944" fmla="*/ 1089289 h 6858000"/>
              <a:gd name="connsiteX945" fmla="*/ 1486346 w 7467600"/>
              <a:gd name="connsiteY945" fmla="*/ 1079919 h 6858000"/>
              <a:gd name="connsiteX946" fmla="*/ 1070511 w 7467600"/>
              <a:gd name="connsiteY946" fmla="*/ 48609 h 6858000"/>
              <a:gd name="connsiteX947" fmla="*/ 1057230 w 7467600"/>
              <a:gd name="connsiteY947" fmla="*/ 0 h 6858000"/>
              <a:gd name="connsiteX948" fmla="*/ 43151 w 7467600"/>
              <a:gd name="connsiteY948" fmla="*/ 0 h 6858000"/>
              <a:gd name="connsiteX949" fmla="*/ 95283 w 7467600"/>
              <a:gd name="connsiteY949" fmla="*/ 0 h 6858000"/>
              <a:gd name="connsiteX950" fmla="*/ 300708 w 7467600"/>
              <a:gd name="connsiteY950" fmla="*/ 154571 h 6858000"/>
              <a:gd name="connsiteX951" fmla="*/ 530414 w 7467600"/>
              <a:gd name="connsiteY951" fmla="*/ 354673 h 6858000"/>
              <a:gd name="connsiteX952" fmla="*/ 333785 w 7467600"/>
              <a:gd name="connsiteY952" fmla="*/ 161564 h 6858000"/>
              <a:gd name="connsiteX953" fmla="*/ 147005 w 7467600"/>
              <a:gd name="connsiteY953" fmla="*/ 0 h 6858000"/>
              <a:gd name="connsiteX954" fmla="*/ 272509 w 7467600"/>
              <a:gd name="connsiteY954" fmla="*/ 0 h 6858000"/>
              <a:gd name="connsiteX955" fmla="*/ 326276 w 7467600"/>
              <a:gd name="connsiteY955" fmla="*/ 45847 h 6858000"/>
              <a:gd name="connsiteX956" fmla="*/ 823759 w 7467600"/>
              <a:gd name="connsiteY956" fmla="*/ 574145 h 6858000"/>
              <a:gd name="connsiteX957" fmla="*/ 811254 w 7467600"/>
              <a:gd name="connsiteY957" fmla="*/ 665546 h 6858000"/>
              <a:gd name="connsiteX958" fmla="*/ 154042 w 7467600"/>
              <a:gd name="connsiteY958" fmla="*/ 261522 h 6858000"/>
              <a:gd name="connsiteX959" fmla="*/ 13550 w 7467600"/>
              <a:gd name="connsiteY959" fmla="*/ 158423 h 6858000"/>
              <a:gd name="connsiteX960" fmla="*/ 0 w 7467600"/>
              <a:gd name="connsiteY960" fmla="*/ 146618 h 6858000"/>
              <a:gd name="connsiteX961" fmla="*/ 0 w 7467600"/>
              <a:gd name="connsiteY961" fmla="*/ 59161 h 6858000"/>
              <a:gd name="connsiteX962" fmla="*/ 45427 w 7467600"/>
              <a:gd name="connsiteY962" fmla="*/ 101078 h 6858000"/>
              <a:gd name="connsiteX963" fmla="*/ 630103 w 7467600"/>
              <a:gd name="connsiteY963" fmla="*/ 485885 h 6858000"/>
              <a:gd name="connsiteX964" fmla="*/ 532040 w 7467600"/>
              <a:gd name="connsiteY964" fmla="*/ 399359 h 6858000"/>
              <a:gd name="connsiteX965" fmla="*/ 517618 w 7467600"/>
              <a:gd name="connsiteY965" fmla="*/ 385726 h 6858000"/>
              <a:gd name="connsiteX966" fmla="*/ 285074 w 7467600"/>
              <a:gd name="connsiteY966" fmla="*/ 182755 h 6858000"/>
              <a:gd name="connsiteX967" fmla="*/ 43151 w 7467600"/>
              <a:gd name="connsiteY96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5845526 h 6858000"/>
              <a:gd name="connsiteX77" fmla="*/ 7467600 w 7467600"/>
              <a:gd name="connsiteY77" fmla="*/ 6012219 h 6858000"/>
              <a:gd name="connsiteX78" fmla="*/ 7356878 w 7467600"/>
              <a:gd name="connsiteY78" fmla="*/ 5981332 h 6858000"/>
              <a:gd name="connsiteX79" fmla="*/ 7467600 w 7467600"/>
              <a:gd name="connsiteY79" fmla="*/ 6117703 h 6858000"/>
              <a:gd name="connsiteX80" fmla="*/ 7467600 w 7467600"/>
              <a:gd name="connsiteY80" fmla="*/ 6163634 h 6858000"/>
              <a:gd name="connsiteX81" fmla="*/ 7403637 w 7467600"/>
              <a:gd name="connsiteY81" fmla="*/ 6083957 h 6858000"/>
              <a:gd name="connsiteX82" fmla="*/ 7254615 w 7467600"/>
              <a:gd name="connsiteY82" fmla="*/ 5911918 h 6858000"/>
              <a:gd name="connsiteX83" fmla="*/ 7312589 w 7467600"/>
              <a:gd name="connsiteY83" fmla="*/ 5982309 h 6858000"/>
              <a:gd name="connsiteX84" fmla="*/ 7448321 w 7467600"/>
              <a:gd name="connsiteY84" fmla="*/ 6190991 h 6858000"/>
              <a:gd name="connsiteX85" fmla="*/ 7467600 w 7467600"/>
              <a:gd name="connsiteY85" fmla="*/ 6221686 h 6858000"/>
              <a:gd name="connsiteX86" fmla="*/ 7467600 w 7467600"/>
              <a:gd name="connsiteY86" fmla="*/ 6334256 h 6858000"/>
              <a:gd name="connsiteX87" fmla="*/ 7454976 w 7467600"/>
              <a:gd name="connsiteY87" fmla="*/ 6318297 h 6858000"/>
              <a:gd name="connsiteX88" fmla="*/ 1456157 w 7467600"/>
              <a:gd name="connsiteY88" fmla="*/ 5371404 h 6858000"/>
              <a:gd name="connsiteX89" fmla="*/ 1244432 w 7467600"/>
              <a:gd name="connsiteY89" fmla="*/ 5385601 h 6858000"/>
              <a:gd name="connsiteX90" fmla="*/ 973990 w 7467600"/>
              <a:gd name="connsiteY90" fmla="*/ 5424940 h 6858000"/>
              <a:gd name="connsiteX91" fmla="*/ 1103809 w 7467600"/>
              <a:gd name="connsiteY91" fmla="*/ 5433720 h 6858000"/>
              <a:gd name="connsiteX92" fmla="*/ 1123454 w 7467600"/>
              <a:gd name="connsiteY92" fmla="*/ 5435727 h 6858000"/>
              <a:gd name="connsiteX93" fmla="*/ 1737017 w 7467600"/>
              <a:gd name="connsiteY93" fmla="*/ 5452183 h 6858000"/>
              <a:gd name="connsiteX94" fmla="*/ 1824397 w 7467600"/>
              <a:gd name="connsiteY94" fmla="*/ 5447757 h 6858000"/>
              <a:gd name="connsiteX95" fmla="*/ 2070059 w 7467600"/>
              <a:gd name="connsiteY95" fmla="*/ 5441660 h 6858000"/>
              <a:gd name="connsiteX96" fmla="*/ 1456157 w 7467600"/>
              <a:gd name="connsiteY96" fmla="*/ 5371404 h 6858000"/>
              <a:gd name="connsiteX97" fmla="*/ 4988186 w 7467600"/>
              <a:gd name="connsiteY97" fmla="*/ 5216467 h 6858000"/>
              <a:gd name="connsiteX98" fmla="*/ 4777334 w 7467600"/>
              <a:gd name="connsiteY98" fmla="*/ 5406072 h 6858000"/>
              <a:gd name="connsiteX99" fmla="*/ 4718341 w 7467600"/>
              <a:gd name="connsiteY99" fmla="*/ 5468043 h 6858000"/>
              <a:gd name="connsiteX100" fmla="*/ 4604655 w 7467600"/>
              <a:gd name="connsiteY100" fmla="*/ 5583434 h 6858000"/>
              <a:gd name="connsiteX101" fmla="*/ 4565074 w 7467600"/>
              <a:gd name="connsiteY101" fmla="*/ 5618550 h 6858000"/>
              <a:gd name="connsiteX102" fmla="*/ 4988186 w 7467600"/>
              <a:gd name="connsiteY102" fmla="*/ 5216467 h 6858000"/>
              <a:gd name="connsiteX103" fmla="*/ 4978032 w 7467600"/>
              <a:gd name="connsiteY103" fmla="*/ 5183809 h 6858000"/>
              <a:gd name="connsiteX104" fmla="*/ 4463413 w 7467600"/>
              <a:gd name="connsiteY104" fmla="*/ 5615162 h 6858000"/>
              <a:gd name="connsiteX105" fmla="*/ 4358134 w 7467600"/>
              <a:gd name="connsiteY105" fmla="*/ 5742791 h 6858000"/>
              <a:gd name="connsiteX106" fmla="*/ 4376219 w 7467600"/>
              <a:gd name="connsiteY106" fmla="*/ 5729027 h 6858000"/>
              <a:gd name="connsiteX107" fmla="*/ 4582340 w 7467600"/>
              <a:gd name="connsiteY107" fmla="*/ 5561037 h 6858000"/>
              <a:gd name="connsiteX108" fmla="*/ 4694684 w 7467600"/>
              <a:gd name="connsiteY108" fmla="*/ 5447098 h 6858000"/>
              <a:gd name="connsiteX109" fmla="*/ 4754123 w 7467600"/>
              <a:gd name="connsiteY109" fmla="*/ 5384643 h 6858000"/>
              <a:gd name="connsiteX110" fmla="*/ 4978032 w 7467600"/>
              <a:gd name="connsiteY110" fmla="*/ 5183809 h 6858000"/>
              <a:gd name="connsiteX111" fmla="*/ 1903353 w 7467600"/>
              <a:gd name="connsiteY111" fmla="*/ 5044827 h 6858000"/>
              <a:gd name="connsiteX112" fmla="*/ 1936931 w 7467600"/>
              <a:gd name="connsiteY112" fmla="*/ 5093954 h 6858000"/>
              <a:gd name="connsiteX113" fmla="*/ 2195868 w 7467600"/>
              <a:gd name="connsiteY113" fmla="*/ 5396574 h 6858000"/>
              <a:gd name="connsiteX114" fmla="*/ 2088852 w 7467600"/>
              <a:gd name="connsiteY114" fmla="*/ 5166123 h 6858000"/>
              <a:gd name="connsiteX115" fmla="*/ 1958241 w 7467600"/>
              <a:gd name="connsiteY115" fmla="*/ 5067955 h 6858000"/>
              <a:gd name="connsiteX116" fmla="*/ 1903353 w 7467600"/>
              <a:gd name="connsiteY116" fmla="*/ 5044827 h 6858000"/>
              <a:gd name="connsiteX117" fmla="*/ 1979378 w 7467600"/>
              <a:gd name="connsiteY117" fmla="*/ 4769504 h 6858000"/>
              <a:gd name="connsiteX118" fmla="*/ 2882120 w 7467600"/>
              <a:gd name="connsiteY118" fmla="*/ 5064547 h 6858000"/>
              <a:gd name="connsiteX119" fmla="*/ 2793103 w 7467600"/>
              <a:gd name="connsiteY119" fmla="*/ 5039699 h 6858000"/>
              <a:gd name="connsiteX120" fmla="*/ 2770041 w 7467600"/>
              <a:gd name="connsiteY120" fmla="*/ 5033634 h 6858000"/>
              <a:gd name="connsiteX121" fmla="*/ 1979378 w 7467600"/>
              <a:gd name="connsiteY121" fmla="*/ 4769504 h 6858000"/>
              <a:gd name="connsiteX122" fmla="*/ 1927410 w 7467600"/>
              <a:gd name="connsiteY122" fmla="*/ 4716164 h 6858000"/>
              <a:gd name="connsiteX123" fmla="*/ 1959587 w 7467600"/>
              <a:gd name="connsiteY123" fmla="*/ 4728849 h 6858000"/>
              <a:gd name="connsiteX124" fmla="*/ 2777707 w 7467600"/>
              <a:gd name="connsiteY124" fmla="*/ 5003991 h 6858000"/>
              <a:gd name="connsiteX125" fmla="*/ 2800768 w 7467600"/>
              <a:gd name="connsiteY125" fmla="*/ 5010056 h 6858000"/>
              <a:gd name="connsiteX126" fmla="*/ 2879408 w 7467600"/>
              <a:gd name="connsiteY126" fmla="*/ 5031590 h 6858000"/>
              <a:gd name="connsiteX127" fmla="*/ 2862295 w 7467600"/>
              <a:gd name="connsiteY127" fmla="*/ 5022958 h 6858000"/>
              <a:gd name="connsiteX128" fmla="*/ 2813343 w 7467600"/>
              <a:gd name="connsiteY128" fmla="*/ 4998369 h 6858000"/>
              <a:gd name="connsiteX129" fmla="*/ 2646245 w 7467600"/>
              <a:gd name="connsiteY129" fmla="*/ 4930999 h 6858000"/>
              <a:gd name="connsiteX130" fmla="*/ 1999243 w 7467600"/>
              <a:gd name="connsiteY130" fmla="*/ 4730524 h 6858000"/>
              <a:gd name="connsiteX131" fmla="*/ 1979527 w 7467600"/>
              <a:gd name="connsiteY131" fmla="*/ 4726651 h 6858000"/>
              <a:gd name="connsiteX132" fmla="*/ 1927410 w 7467600"/>
              <a:gd name="connsiteY132" fmla="*/ 4716164 h 6858000"/>
              <a:gd name="connsiteX133" fmla="*/ 1997014 w 7467600"/>
              <a:gd name="connsiteY133" fmla="*/ 4698007 h 6858000"/>
              <a:gd name="connsiteX134" fmla="*/ 2005458 w 7467600"/>
              <a:gd name="connsiteY134" fmla="*/ 4699540 h 6858000"/>
              <a:gd name="connsiteX135" fmla="*/ 2657186 w 7467600"/>
              <a:gd name="connsiteY135" fmla="*/ 4901687 h 6858000"/>
              <a:gd name="connsiteX136" fmla="*/ 2826662 w 7467600"/>
              <a:gd name="connsiteY136" fmla="*/ 4970362 h 6858000"/>
              <a:gd name="connsiteX137" fmla="*/ 2876100 w 7467600"/>
              <a:gd name="connsiteY137" fmla="*/ 4995397 h 6858000"/>
              <a:gd name="connsiteX138" fmla="*/ 3042600 w 7467600"/>
              <a:gd name="connsiteY138" fmla="*/ 5059532 h 6858000"/>
              <a:gd name="connsiteX139" fmla="*/ 1997014 w 7467600"/>
              <a:gd name="connsiteY139" fmla="*/ 4698007 h 6858000"/>
              <a:gd name="connsiteX140" fmla="*/ 2305292 w 7467600"/>
              <a:gd name="connsiteY140" fmla="*/ 4219492 h 6858000"/>
              <a:gd name="connsiteX141" fmla="*/ 3360922 w 7467600"/>
              <a:gd name="connsiteY141" fmla="*/ 4529373 h 6858000"/>
              <a:gd name="connsiteX142" fmla="*/ 3492420 w 7467600"/>
              <a:gd name="connsiteY142" fmla="*/ 4510145 h 6858000"/>
              <a:gd name="connsiteX143" fmla="*/ 3364086 w 7467600"/>
              <a:gd name="connsiteY143" fmla="*/ 4480340 h 6858000"/>
              <a:gd name="connsiteX144" fmla="*/ 3225818 w 7467600"/>
              <a:gd name="connsiteY144" fmla="*/ 4411822 h 6858000"/>
              <a:gd name="connsiteX145" fmla="*/ 3129696 w 7467600"/>
              <a:gd name="connsiteY145" fmla="*/ 4360704 h 6858000"/>
              <a:gd name="connsiteX146" fmla="*/ 2814545 w 7467600"/>
              <a:gd name="connsiteY146" fmla="*/ 4282955 h 6858000"/>
              <a:gd name="connsiteX147" fmla="*/ 2305292 w 7467600"/>
              <a:gd name="connsiteY147" fmla="*/ 4219492 h 6858000"/>
              <a:gd name="connsiteX148" fmla="*/ 2626982 w 7467600"/>
              <a:gd name="connsiteY148" fmla="*/ 4206450 h 6858000"/>
              <a:gd name="connsiteX149" fmla="*/ 2490617 w 7467600"/>
              <a:gd name="connsiteY149" fmla="*/ 4206951 h 6858000"/>
              <a:gd name="connsiteX150" fmla="*/ 2819869 w 7467600"/>
              <a:gd name="connsiteY150" fmla="*/ 4252936 h 6858000"/>
              <a:gd name="connsiteX151" fmla="*/ 3143018 w 7467600"/>
              <a:gd name="connsiteY151" fmla="*/ 4332698 h 6858000"/>
              <a:gd name="connsiteX152" fmla="*/ 3241520 w 7467600"/>
              <a:gd name="connsiteY152" fmla="*/ 4385112 h 6858000"/>
              <a:gd name="connsiteX153" fmla="*/ 3374575 w 7467600"/>
              <a:gd name="connsiteY153" fmla="*/ 4451517 h 6858000"/>
              <a:gd name="connsiteX154" fmla="*/ 3505221 w 7467600"/>
              <a:gd name="connsiteY154" fmla="*/ 4480757 h 6858000"/>
              <a:gd name="connsiteX155" fmla="*/ 2626982 w 7467600"/>
              <a:gd name="connsiteY155" fmla="*/ 4206450 h 6858000"/>
              <a:gd name="connsiteX156" fmla="*/ 1310106 w 7467600"/>
              <a:gd name="connsiteY156" fmla="*/ 3943217 h 6858000"/>
              <a:gd name="connsiteX157" fmla="*/ 854994 w 7467600"/>
              <a:gd name="connsiteY157" fmla="*/ 4399136 h 6858000"/>
              <a:gd name="connsiteX158" fmla="*/ 742462 w 7467600"/>
              <a:gd name="connsiteY158" fmla="*/ 4594648 h 6858000"/>
              <a:gd name="connsiteX159" fmla="*/ 820602 w 7467600"/>
              <a:gd name="connsiteY159" fmla="*/ 4485915 h 6858000"/>
              <a:gd name="connsiteX160" fmla="*/ 878295 w 7467600"/>
              <a:gd name="connsiteY160" fmla="*/ 4403594 h 6858000"/>
              <a:gd name="connsiteX161" fmla="*/ 1240607 w 7467600"/>
              <a:gd name="connsiteY161" fmla="*/ 4010401 h 6858000"/>
              <a:gd name="connsiteX162" fmla="*/ 1310106 w 7467600"/>
              <a:gd name="connsiteY162" fmla="*/ 3943217 h 6858000"/>
              <a:gd name="connsiteX163" fmla="*/ 1423113 w 7467600"/>
              <a:gd name="connsiteY163" fmla="*/ 3874565 h 6858000"/>
              <a:gd name="connsiteX164" fmla="*/ 1260565 w 7467600"/>
              <a:gd name="connsiteY164" fmla="*/ 4031982 h 6858000"/>
              <a:gd name="connsiteX165" fmla="*/ 901900 w 7467600"/>
              <a:gd name="connsiteY165" fmla="*/ 4421236 h 6858000"/>
              <a:gd name="connsiteX166" fmla="*/ 845044 w 7467600"/>
              <a:gd name="connsiteY166" fmla="*/ 4502436 h 6858000"/>
              <a:gd name="connsiteX167" fmla="*/ 685926 w 7467600"/>
              <a:gd name="connsiteY167" fmla="*/ 4703069 h 6858000"/>
              <a:gd name="connsiteX168" fmla="*/ 684248 w 7467600"/>
              <a:gd name="connsiteY168" fmla="*/ 4706721 h 6858000"/>
              <a:gd name="connsiteX169" fmla="*/ 1423113 w 7467600"/>
              <a:gd name="connsiteY169" fmla="*/ 3874565 h 6858000"/>
              <a:gd name="connsiteX170" fmla="*/ 3316479 w 7467600"/>
              <a:gd name="connsiteY170" fmla="*/ 3872136 h 6858000"/>
              <a:gd name="connsiteX171" fmla="*/ 3546806 w 7467600"/>
              <a:gd name="connsiteY171" fmla="*/ 4356139 h 6858000"/>
              <a:gd name="connsiteX172" fmla="*/ 3364433 w 7467600"/>
              <a:gd name="connsiteY172" fmla="*/ 3953121 h 6858000"/>
              <a:gd name="connsiteX173" fmla="*/ 3316479 w 7467600"/>
              <a:gd name="connsiteY173" fmla="*/ 3872136 h 6858000"/>
              <a:gd name="connsiteX174" fmla="*/ 3291335 w 7467600"/>
              <a:gd name="connsiteY174" fmla="*/ 3767420 h 6858000"/>
              <a:gd name="connsiteX175" fmla="*/ 3390805 w 7467600"/>
              <a:gd name="connsiteY175" fmla="*/ 3937163 h 6858000"/>
              <a:gd name="connsiteX176" fmla="*/ 3579062 w 7467600"/>
              <a:gd name="connsiteY176" fmla="*/ 4359040 h 6858000"/>
              <a:gd name="connsiteX177" fmla="*/ 3467355 w 7467600"/>
              <a:gd name="connsiteY177" fmla="*/ 3988130 h 6858000"/>
              <a:gd name="connsiteX178" fmla="*/ 3310753 w 7467600"/>
              <a:gd name="connsiteY178" fmla="*/ 3787140 h 6858000"/>
              <a:gd name="connsiteX179" fmla="*/ 3291335 w 7467600"/>
              <a:gd name="connsiteY179" fmla="*/ 3767420 h 6858000"/>
              <a:gd name="connsiteX180" fmla="*/ 1635889 w 7467600"/>
              <a:gd name="connsiteY180" fmla="*/ 3709494 h 6858000"/>
              <a:gd name="connsiteX181" fmla="*/ 1634800 w 7467600"/>
              <a:gd name="connsiteY181" fmla="*/ 3731111 h 6858000"/>
              <a:gd name="connsiteX182" fmla="*/ 1635889 w 7467600"/>
              <a:gd name="connsiteY182" fmla="*/ 3709494 h 6858000"/>
              <a:gd name="connsiteX183" fmla="*/ 1510397 w 7467600"/>
              <a:gd name="connsiteY183" fmla="*/ 3684705 h 6858000"/>
              <a:gd name="connsiteX184" fmla="*/ 1146550 w 7467600"/>
              <a:gd name="connsiteY184" fmla="*/ 3802012 h 6858000"/>
              <a:gd name="connsiteX185" fmla="*/ 698834 w 7467600"/>
              <a:gd name="connsiteY185" fmla="*/ 3952272 h 6858000"/>
              <a:gd name="connsiteX186" fmla="*/ 34256 w 7467600"/>
              <a:gd name="connsiteY186" fmla="*/ 4347603 h 6858000"/>
              <a:gd name="connsiteX187" fmla="*/ 527241 w 7467600"/>
              <a:gd name="connsiteY187" fmla="*/ 4065078 h 6858000"/>
              <a:gd name="connsiteX188" fmla="*/ 1510397 w 7467600"/>
              <a:gd name="connsiteY188" fmla="*/ 3684705 h 6858000"/>
              <a:gd name="connsiteX189" fmla="*/ 1313114 w 7467600"/>
              <a:gd name="connsiteY189" fmla="*/ 3655216 h 6858000"/>
              <a:gd name="connsiteX190" fmla="*/ 1109304 w 7467600"/>
              <a:gd name="connsiteY190" fmla="*/ 3669030 h 6858000"/>
              <a:gd name="connsiteX191" fmla="*/ 8129 w 7467600"/>
              <a:gd name="connsiteY191" fmla="*/ 4330519 h 6858000"/>
              <a:gd name="connsiteX192" fmla="*/ 687572 w 7467600"/>
              <a:gd name="connsiteY192" fmla="*/ 3925629 h 6858000"/>
              <a:gd name="connsiteX193" fmla="*/ 1138365 w 7467600"/>
              <a:gd name="connsiteY193" fmla="*/ 3774515 h 6858000"/>
              <a:gd name="connsiteX194" fmla="*/ 1505579 w 7467600"/>
              <a:gd name="connsiteY194" fmla="*/ 3655526 h 6858000"/>
              <a:gd name="connsiteX195" fmla="*/ 1313114 w 7467600"/>
              <a:gd name="connsiteY195" fmla="*/ 3655216 h 6858000"/>
              <a:gd name="connsiteX196" fmla="*/ 3655073 w 7467600"/>
              <a:gd name="connsiteY196" fmla="*/ 3650884 h 6858000"/>
              <a:gd name="connsiteX197" fmla="*/ 3989938 w 7467600"/>
              <a:gd name="connsiteY197" fmla="*/ 3991685 h 6858000"/>
              <a:gd name="connsiteX198" fmla="*/ 4393907 w 7467600"/>
              <a:gd name="connsiteY198" fmla="*/ 4261258 h 6858000"/>
              <a:gd name="connsiteX199" fmla="*/ 4648051 w 7467600"/>
              <a:gd name="connsiteY199" fmla="*/ 4374051 h 6858000"/>
              <a:gd name="connsiteX200" fmla="*/ 4383389 w 7467600"/>
              <a:gd name="connsiteY200" fmla="*/ 4184369 h 6858000"/>
              <a:gd name="connsiteX201" fmla="*/ 4165508 w 7467600"/>
              <a:gd name="connsiteY201" fmla="*/ 4035196 h 6858000"/>
              <a:gd name="connsiteX202" fmla="*/ 4068162 w 7467600"/>
              <a:gd name="connsiteY202" fmla="*/ 3953394 h 6858000"/>
              <a:gd name="connsiteX203" fmla="*/ 3981416 w 7467600"/>
              <a:gd name="connsiteY203" fmla="*/ 3880482 h 6858000"/>
              <a:gd name="connsiteX204" fmla="*/ 3800147 w 7467600"/>
              <a:gd name="connsiteY204" fmla="*/ 3749872 h 6858000"/>
              <a:gd name="connsiteX205" fmla="*/ 3655073 w 7467600"/>
              <a:gd name="connsiteY205" fmla="*/ 3650884 h 6858000"/>
              <a:gd name="connsiteX206" fmla="*/ 3670252 w 7467600"/>
              <a:gd name="connsiteY206" fmla="*/ 3622798 h 6858000"/>
              <a:gd name="connsiteX207" fmla="*/ 3817258 w 7467600"/>
              <a:gd name="connsiteY207" fmla="*/ 3723577 h 6858000"/>
              <a:gd name="connsiteX208" fmla="*/ 4000461 w 7467600"/>
              <a:gd name="connsiteY208" fmla="*/ 3855966 h 6858000"/>
              <a:gd name="connsiteX209" fmla="*/ 4088180 w 7467600"/>
              <a:gd name="connsiteY209" fmla="*/ 3929774 h 6858000"/>
              <a:gd name="connsiteX210" fmla="*/ 4184555 w 7467600"/>
              <a:gd name="connsiteY210" fmla="*/ 4010683 h 6858000"/>
              <a:gd name="connsiteX211" fmla="*/ 4399563 w 7467600"/>
              <a:gd name="connsiteY211" fmla="*/ 4158106 h 6858000"/>
              <a:gd name="connsiteX212" fmla="*/ 4684469 w 7467600"/>
              <a:gd name="connsiteY212" fmla="*/ 4364680 h 6858000"/>
              <a:gd name="connsiteX213" fmla="*/ 4690271 w 7467600"/>
              <a:gd name="connsiteY213" fmla="*/ 4370034 h 6858000"/>
              <a:gd name="connsiteX214" fmla="*/ 4136093 w 7467600"/>
              <a:gd name="connsiteY214" fmla="*/ 3858466 h 6858000"/>
              <a:gd name="connsiteX215" fmla="*/ 3670252 w 7467600"/>
              <a:gd name="connsiteY215" fmla="*/ 3622798 h 6858000"/>
              <a:gd name="connsiteX216" fmla="*/ 4440129 w 7467600"/>
              <a:gd name="connsiteY216" fmla="*/ 3448571 h 6858000"/>
              <a:gd name="connsiteX217" fmla="*/ 4856525 w 7467600"/>
              <a:gd name="connsiteY217" fmla="*/ 3915351 h 6858000"/>
              <a:gd name="connsiteX218" fmla="*/ 5059055 w 7467600"/>
              <a:gd name="connsiteY218" fmla="*/ 4108918 h 6858000"/>
              <a:gd name="connsiteX219" fmla="*/ 5290070 w 7467600"/>
              <a:gd name="connsiteY219" fmla="*/ 4263619 h 6858000"/>
              <a:gd name="connsiteX220" fmla="*/ 4834991 w 7467600"/>
              <a:gd name="connsiteY220" fmla="*/ 3830985 h 6858000"/>
              <a:gd name="connsiteX221" fmla="*/ 4440129 w 7467600"/>
              <a:gd name="connsiteY221" fmla="*/ 3448571 h 6858000"/>
              <a:gd name="connsiteX222" fmla="*/ 4441737 w 7467600"/>
              <a:gd name="connsiteY222" fmla="*/ 3399734 h 6858000"/>
              <a:gd name="connsiteX223" fmla="*/ 4431236 w 7467600"/>
              <a:gd name="connsiteY223" fmla="*/ 3400954 h 6858000"/>
              <a:gd name="connsiteX224" fmla="*/ 4557150 w 7467600"/>
              <a:gd name="connsiteY224" fmla="*/ 3510023 h 6858000"/>
              <a:gd name="connsiteX225" fmla="*/ 4856936 w 7467600"/>
              <a:gd name="connsiteY225" fmla="*/ 3809146 h 6858000"/>
              <a:gd name="connsiteX226" fmla="*/ 5111996 w 7467600"/>
              <a:gd name="connsiteY226" fmla="*/ 4065759 h 6858000"/>
              <a:gd name="connsiteX227" fmla="*/ 5388878 w 7467600"/>
              <a:gd name="connsiteY227" fmla="*/ 4300185 h 6858000"/>
              <a:gd name="connsiteX228" fmla="*/ 5425556 w 7467600"/>
              <a:gd name="connsiteY228" fmla="*/ 4308967 h 6858000"/>
              <a:gd name="connsiteX229" fmla="*/ 4943646 w 7467600"/>
              <a:gd name="connsiteY229" fmla="*/ 3822916 h 6858000"/>
              <a:gd name="connsiteX230" fmla="*/ 4594837 w 7467600"/>
              <a:gd name="connsiteY230" fmla="*/ 3532274 h 6858000"/>
              <a:gd name="connsiteX231" fmla="*/ 4441737 w 7467600"/>
              <a:gd name="connsiteY231" fmla="*/ 3399734 h 6858000"/>
              <a:gd name="connsiteX232" fmla="*/ 5425834 w 7467600"/>
              <a:gd name="connsiteY232" fmla="*/ 3162785 h 6858000"/>
              <a:gd name="connsiteX233" fmla="*/ 5401644 w 7467600"/>
              <a:gd name="connsiteY233" fmla="*/ 3617847 h 6858000"/>
              <a:gd name="connsiteX234" fmla="*/ 5467256 w 7467600"/>
              <a:gd name="connsiteY234" fmla="*/ 4175494 h 6858000"/>
              <a:gd name="connsiteX235" fmla="*/ 5448069 w 7467600"/>
              <a:gd name="connsiteY235" fmla="*/ 3567554 h 6858000"/>
              <a:gd name="connsiteX236" fmla="*/ 5425834 w 7467600"/>
              <a:gd name="connsiteY236" fmla="*/ 3162785 h 6858000"/>
              <a:gd name="connsiteX237" fmla="*/ 1318687 w 7467600"/>
              <a:gd name="connsiteY237" fmla="*/ 3113840 h 6858000"/>
              <a:gd name="connsiteX238" fmla="*/ 1066793 w 7467600"/>
              <a:gd name="connsiteY238" fmla="*/ 3212171 h 6858000"/>
              <a:gd name="connsiteX239" fmla="*/ 993319 w 7467600"/>
              <a:gd name="connsiteY239" fmla="*/ 3247648 h 6858000"/>
              <a:gd name="connsiteX240" fmla="*/ 853081 w 7467600"/>
              <a:gd name="connsiteY240" fmla="*/ 3312410 h 6858000"/>
              <a:gd name="connsiteX241" fmla="*/ 805957 w 7467600"/>
              <a:gd name="connsiteY241" fmla="*/ 3330443 h 6858000"/>
              <a:gd name="connsiteX242" fmla="*/ 1318687 w 7467600"/>
              <a:gd name="connsiteY242" fmla="*/ 3113840 h 6858000"/>
              <a:gd name="connsiteX243" fmla="*/ 5453702 w 7467600"/>
              <a:gd name="connsiteY243" fmla="*/ 3090882 h 6858000"/>
              <a:gd name="connsiteX244" fmla="*/ 5480135 w 7467600"/>
              <a:gd name="connsiteY244" fmla="*/ 3565802 h 6858000"/>
              <a:gd name="connsiteX245" fmla="*/ 5499023 w 7467600"/>
              <a:gd name="connsiteY245" fmla="*/ 4166310 h 6858000"/>
              <a:gd name="connsiteX246" fmla="*/ 5547022 w 7467600"/>
              <a:gd name="connsiteY246" fmla="*/ 3607838 h 6858000"/>
              <a:gd name="connsiteX247" fmla="*/ 5515964 w 7467600"/>
              <a:gd name="connsiteY247" fmla="*/ 3378541 h 6858000"/>
              <a:gd name="connsiteX248" fmla="*/ 5453702 w 7467600"/>
              <a:gd name="connsiteY248" fmla="*/ 3090882 h 6858000"/>
              <a:gd name="connsiteX249" fmla="*/ 1238695 w 7467600"/>
              <a:gd name="connsiteY249" fmla="*/ 3076820 h 6858000"/>
              <a:gd name="connsiteX250" fmla="*/ 716371 w 7467600"/>
              <a:gd name="connsiteY250" fmla="*/ 3293249 h 6858000"/>
              <a:gd name="connsiteX251" fmla="*/ 579522 w 7467600"/>
              <a:gd name="connsiteY251" fmla="*/ 3371759 h 6858000"/>
              <a:gd name="connsiteX252" fmla="*/ 600288 w 7467600"/>
              <a:gd name="connsiteY252" fmla="*/ 3365555 h 6858000"/>
              <a:gd name="connsiteX253" fmla="*/ 840692 w 7467600"/>
              <a:gd name="connsiteY253" fmla="*/ 3284921 h 6858000"/>
              <a:gd name="connsiteX254" fmla="*/ 979248 w 7467600"/>
              <a:gd name="connsiteY254" fmla="*/ 3221003 h 6858000"/>
              <a:gd name="connsiteX255" fmla="*/ 1053282 w 7467600"/>
              <a:gd name="connsiteY255" fmla="*/ 3185247 h 6858000"/>
              <a:gd name="connsiteX256" fmla="*/ 1320603 w 7467600"/>
              <a:gd name="connsiteY256" fmla="*/ 3081281 h 6858000"/>
              <a:gd name="connsiteX257" fmla="*/ 1238695 w 7467600"/>
              <a:gd name="connsiteY257" fmla="*/ 3076820 h 6858000"/>
              <a:gd name="connsiteX258" fmla="*/ 5425627 w 7467600"/>
              <a:gd name="connsiteY258" fmla="*/ 2954192 h 6858000"/>
              <a:gd name="connsiteX259" fmla="*/ 5470770 w 7467600"/>
              <a:gd name="connsiteY259" fmla="*/ 3005435 h 6858000"/>
              <a:gd name="connsiteX260" fmla="*/ 5519779 w 7467600"/>
              <a:gd name="connsiteY260" fmla="*/ 4359223 h 6858000"/>
              <a:gd name="connsiteX261" fmla="*/ 5520293 w 7467600"/>
              <a:gd name="connsiteY261" fmla="*/ 4360602 h 6858000"/>
              <a:gd name="connsiteX262" fmla="*/ 5767221 w 7467600"/>
              <a:gd name="connsiteY262" fmla="*/ 4665564 h 6858000"/>
              <a:gd name="connsiteX263" fmla="*/ 6937169 w 7467600"/>
              <a:gd name="connsiteY263" fmla="*/ 4815941 h 6858000"/>
              <a:gd name="connsiteX264" fmla="*/ 6953922 w 7467600"/>
              <a:gd name="connsiteY264" fmla="*/ 4890068 h 6858000"/>
              <a:gd name="connsiteX265" fmla="*/ 6071359 w 7467600"/>
              <a:gd name="connsiteY265" fmla="*/ 4770770 h 6858000"/>
              <a:gd name="connsiteX266" fmla="*/ 6038839 w 7467600"/>
              <a:gd name="connsiteY266" fmla="*/ 4764474 h 6858000"/>
              <a:gd name="connsiteX267" fmla="*/ 6038706 w 7467600"/>
              <a:gd name="connsiteY267" fmla="*/ 4763847 h 6858000"/>
              <a:gd name="connsiteX268" fmla="*/ 6037784 w 7467600"/>
              <a:gd name="connsiteY268" fmla="*/ 4764270 h 6858000"/>
              <a:gd name="connsiteX269" fmla="*/ 6038839 w 7467600"/>
              <a:gd name="connsiteY269" fmla="*/ 4764474 h 6858000"/>
              <a:gd name="connsiteX270" fmla="*/ 6040338 w 7467600"/>
              <a:gd name="connsiteY270" fmla="*/ 4771418 h 6858000"/>
              <a:gd name="connsiteX271" fmla="*/ 6024488 w 7467600"/>
              <a:gd name="connsiteY271" fmla="*/ 4809903 h 6858000"/>
              <a:gd name="connsiteX272" fmla="*/ 5599771 w 7467600"/>
              <a:gd name="connsiteY272" fmla="*/ 5509652 h 6858000"/>
              <a:gd name="connsiteX273" fmla="*/ 5548843 w 7467600"/>
              <a:gd name="connsiteY273" fmla="*/ 5563845 h 6858000"/>
              <a:gd name="connsiteX274" fmla="*/ 5940952 w 7467600"/>
              <a:gd name="connsiteY274" fmla="*/ 6250028 h 6858000"/>
              <a:gd name="connsiteX275" fmla="*/ 6043441 w 7467600"/>
              <a:gd name="connsiteY275" fmla="*/ 6665847 h 6858000"/>
              <a:gd name="connsiteX276" fmla="*/ 6093432 w 7467600"/>
              <a:gd name="connsiteY276" fmla="*/ 6858000 h 6858000"/>
              <a:gd name="connsiteX277" fmla="*/ 6034344 w 7467600"/>
              <a:gd name="connsiteY277" fmla="*/ 6858000 h 6858000"/>
              <a:gd name="connsiteX278" fmla="*/ 6026679 w 7467600"/>
              <a:gd name="connsiteY278" fmla="*/ 6836959 h 6858000"/>
              <a:gd name="connsiteX279" fmla="*/ 5800441 w 7467600"/>
              <a:gd name="connsiteY279" fmla="*/ 6335286 h 6858000"/>
              <a:gd name="connsiteX280" fmla="*/ 5526562 w 7467600"/>
              <a:gd name="connsiteY280" fmla="*/ 5705388 h 6858000"/>
              <a:gd name="connsiteX281" fmla="*/ 5519640 w 7467600"/>
              <a:gd name="connsiteY281" fmla="*/ 5683774 h 6858000"/>
              <a:gd name="connsiteX282" fmla="*/ 5844559 w 7467600"/>
              <a:gd name="connsiteY282" fmla="*/ 6553349 h 6858000"/>
              <a:gd name="connsiteX283" fmla="*/ 5975994 w 7467600"/>
              <a:gd name="connsiteY283" fmla="*/ 6858000 h 6858000"/>
              <a:gd name="connsiteX284" fmla="*/ 5898547 w 7467600"/>
              <a:gd name="connsiteY284" fmla="*/ 6858000 h 6858000"/>
              <a:gd name="connsiteX285" fmla="*/ 5682041 w 7467600"/>
              <a:gd name="connsiteY285" fmla="*/ 6355860 h 6858000"/>
              <a:gd name="connsiteX286" fmla="*/ 5461758 w 7467600"/>
              <a:gd name="connsiteY286" fmla="*/ 5820220 h 6858000"/>
              <a:gd name="connsiteX287" fmla="*/ 5237282 w 7467600"/>
              <a:gd name="connsiteY287" fmla="*/ 6579086 h 6858000"/>
              <a:gd name="connsiteX288" fmla="*/ 5115009 w 7467600"/>
              <a:gd name="connsiteY288" fmla="*/ 6858000 h 6858000"/>
              <a:gd name="connsiteX289" fmla="*/ 5028074 w 7467600"/>
              <a:gd name="connsiteY289" fmla="*/ 6858000 h 6858000"/>
              <a:gd name="connsiteX290" fmla="*/ 5079508 w 7467600"/>
              <a:gd name="connsiteY290" fmla="*/ 6749074 h 6858000"/>
              <a:gd name="connsiteX291" fmla="*/ 5371846 w 7467600"/>
              <a:gd name="connsiteY291" fmla="*/ 5924413 h 6858000"/>
              <a:gd name="connsiteX292" fmla="*/ 5270512 w 7467600"/>
              <a:gd name="connsiteY292" fmla="*/ 6138975 h 6858000"/>
              <a:gd name="connsiteX293" fmla="*/ 5062409 w 7467600"/>
              <a:gd name="connsiteY293" fmla="*/ 6653544 h 6858000"/>
              <a:gd name="connsiteX294" fmla="*/ 5036628 w 7467600"/>
              <a:gd name="connsiteY294" fmla="*/ 6754247 h 6858000"/>
              <a:gd name="connsiteX295" fmla="*/ 5009112 w 7467600"/>
              <a:gd name="connsiteY295" fmla="*/ 6858000 h 6858000"/>
              <a:gd name="connsiteX296" fmla="*/ 4976679 w 7467600"/>
              <a:gd name="connsiteY296" fmla="*/ 6858000 h 6858000"/>
              <a:gd name="connsiteX297" fmla="*/ 5006537 w 7467600"/>
              <a:gd name="connsiteY297" fmla="*/ 6747068 h 6858000"/>
              <a:gd name="connsiteX298" fmla="*/ 5032723 w 7467600"/>
              <a:gd name="connsiteY298" fmla="*/ 6644957 h 6858000"/>
              <a:gd name="connsiteX299" fmla="*/ 5242949 w 7467600"/>
              <a:gd name="connsiteY299" fmla="*/ 6125175 h 6858000"/>
              <a:gd name="connsiteX300" fmla="*/ 5286321 w 7467600"/>
              <a:gd name="connsiteY300" fmla="*/ 6033555 h 6858000"/>
              <a:gd name="connsiteX301" fmla="*/ 5008210 w 7467600"/>
              <a:gd name="connsiteY301" fmla="*/ 6649194 h 6858000"/>
              <a:gd name="connsiteX302" fmla="*/ 4986321 w 7467600"/>
              <a:gd name="connsiteY302" fmla="*/ 6765687 h 6858000"/>
              <a:gd name="connsiteX303" fmla="*/ 4973474 w 7467600"/>
              <a:gd name="connsiteY303" fmla="*/ 6858000 h 6858000"/>
              <a:gd name="connsiteX304" fmla="*/ 4907178 w 7467600"/>
              <a:gd name="connsiteY304" fmla="*/ 6858000 h 6858000"/>
              <a:gd name="connsiteX305" fmla="*/ 4910810 w 7467600"/>
              <a:gd name="connsiteY305" fmla="*/ 6829660 h 6858000"/>
              <a:gd name="connsiteX306" fmla="*/ 4987461 w 7467600"/>
              <a:gd name="connsiteY306" fmla="*/ 6432994 h 6858000"/>
              <a:gd name="connsiteX307" fmla="*/ 5179262 w 7467600"/>
              <a:gd name="connsiteY307" fmla="*/ 6035044 h 6858000"/>
              <a:gd name="connsiteX308" fmla="*/ 4689678 w 7467600"/>
              <a:gd name="connsiteY308" fmla="*/ 6440241 h 6858000"/>
              <a:gd name="connsiteX309" fmla="*/ 4477543 w 7467600"/>
              <a:gd name="connsiteY309" fmla="*/ 6674836 h 6858000"/>
              <a:gd name="connsiteX310" fmla="*/ 4329957 w 7467600"/>
              <a:gd name="connsiteY310" fmla="*/ 6858000 h 6858000"/>
              <a:gd name="connsiteX311" fmla="*/ 4218595 w 7467600"/>
              <a:gd name="connsiteY311" fmla="*/ 6858000 h 6858000"/>
              <a:gd name="connsiteX312" fmla="*/ 4368888 w 7467600"/>
              <a:gd name="connsiteY312" fmla="*/ 6668412 h 6858000"/>
              <a:gd name="connsiteX313" fmla="*/ 4563091 w 7467600"/>
              <a:gd name="connsiteY313" fmla="*/ 6442508 h 6858000"/>
              <a:gd name="connsiteX314" fmla="*/ 5387324 w 7467600"/>
              <a:gd name="connsiteY314" fmla="*/ 5705830 h 6858000"/>
              <a:gd name="connsiteX315" fmla="*/ 5073620 w 7467600"/>
              <a:gd name="connsiteY315" fmla="*/ 5955437 h 6858000"/>
              <a:gd name="connsiteX316" fmla="*/ 4689789 w 7467600"/>
              <a:gd name="connsiteY316" fmla="*/ 6268382 h 6858000"/>
              <a:gd name="connsiteX317" fmla="*/ 4418722 w 7467600"/>
              <a:gd name="connsiteY317" fmla="*/ 6570886 h 6858000"/>
              <a:gd name="connsiteX318" fmla="*/ 4214944 w 7467600"/>
              <a:gd name="connsiteY318" fmla="*/ 6858000 h 6858000"/>
              <a:gd name="connsiteX319" fmla="*/ 4177898 w 7467600"/>
              <a:gd name="connsiteY319" fmla="*/ 6858000 h 6858000"/>
              <a:gd name="connsiteX320" fmla="*/ 4391597 w 7467600"/>
              <a:gd name="connsiteY320" fmla="*/ 6556370 h 6858000"/>
              <a:gd name="connsiteX321" fmla="*/ 4668889 w 7467600"/>
              <a:gd name="connsiteY321" fmla="*/ 6246399 h 6858000"/>
              <a:gd name="connsiteX322" fmla="*/ 5055427 w 7467600"/>
              <a:gd name="connsiteY322" fmla="*/ 5931476 h 6858000"/>
              <a:gd name="connsiteX323" fmla="*/ 5371814 w 7467600"/>
              <a:gd name="connsiteY323" fmla="*/ 5678975 h 6858000"/>
              <a:gd name="connsiteX324" fmla="*/ 4987918 w 7467600"/>
              <a:gd name="connsiteY324" fmla="*/ 5838701 h 6858000"/>
              <a:gd name="connsiteX325" fmla="*/ 4317146 w 7467600"/>
              <a:gd name="connsiteY325" fmla="*/ 6587716 h 6858000"/>
              <a:gd name="connsiteX326" fmla="*/ 4171627 w 7467600"/>
              <a:gd name="connsiteY326" fmla="*/ 6858000 h 6858000"/>
              <a:gd name="connsiteX327" fmla="*/ 4081585 w 7467600"/>
              <a:gd name="connsiteY327" fmla="*/ 6858000 h 6858000"/>
              <a:gd name="connsiteX328" fmla="*/ 4238603 w 7467600"/>
              <a:gd name="connsiteY328" fmla="*/ 6559341 h 6858000"/>
              <a:gd name="connsiteX329" fmla="*/ 4778333 w 7467600"/>
              <a:gd name="connsiteY329" fmla="*/ 5873626 h 6858000"/>
              <a:gd name="connsiteX330" fmla="*/ 5414185 w 7467600"/>
              <a:gd name="connsiteY330" fmla="*/ 5573882 h 6858000"/>
              <a:gd name="connsiteX331" fmla="*/ 5959648 w 7467600"/>
              <a:gd name="connsiteY331" fmla="*/ 4760797 h 6858000"/>
              <a:gd name="connsiteX332" fmla="*/ 5355019 w 7467600"/>
              <a:gd name="connsiteY332" fmla="*/ 4734672 h 6858000"/>
              <a:gd name="connsiteX333" fmla="*/ 5083565 w 7467600"/>
              <a:gd name="connsiteY333" fmla="*/ 5179121 h 6858000"/>
              <a:gd name="connsiteX334" fmla="*/ 4713577 w 7467600"/>
              <a:gd name="connsiteY334" fmla="*/ 5616803 h 6858000"/>
              <a:gd name="connsiteX335" fmla="*/ 3989559 w 7467600"/>
              <a:gd name="connsiteY335" fmla="*/ 6145945 h 6858000"/>
              <a:gd name="connsiteX336" fmla="*/ 3939824 w 7467600"/>
              <a:gd name="connsiteY336" fmla="*/ 6066900 h 6858000"/>
              <a:gd name="connsiteX337" fmla="*/ 4584537 w 7467600"/>
              <a:gd name="connsiteY337" fmla="*/ 5324826 h 6858000"/>
              <a:gd name="connsiteX338" fmla="*/ 5037105 w 7467600"/>
              <a:gd name="connsiteY338" fmla="*/ 5088765 h 6858000"/>
              <a:gd name="connsiteX339" fmla="*/ 5039930 w 7467600"/>
              <a:gd name="connsiteY339" fmla="*/ 5089585 h 6858000"/>
              <a:gd name="connsiteX340" fmla="*/ 5263764 w 7467600"/>
              <a:gd name="connsiteY340" fmla="*/ 4735525 h 6858000"/>
              <a:gd name="connsiteX341" fmla="*/ 4086300 w 7467600"/>
              <a:gd name="connsiteY341" fmla="*/ 4884599 h 6858000"/>
              <a:gd name="connsiteX342" fmla="*/ 4085485 w 7467600"/>
              <a:gd name="connsiteY342" fmla="*/ 4899070 h 6858000"/>
              <a:gd name="connsiteX343" fmla="*/ 3871915 w 7467600"/>
              <a:gd name="connsiteY343" fmla="*/ 5253645 h 6858000"/>
              <a:gd name="connsiteX344" fmla="*/ 3799374 w 7467600"/>
              <a:gd name="connsiteY344" fmla="*/ 5466127 h 6858000"/>
              <a:gd name="connsiteX345" fmla="*/ 3498850 w 7467600"/>
              <a:gd name="connsiteY345" fmla="*/ 6661888 h 6858000"/>
              <a:gd name="connsiteX346" fmla="*/ 3399216 w 7467600"/>
              <a:gd name="connsiteY346" fmla="*/ 6858000 h 6858000"/>
              <a:gd name="connsiteX347" fmla="*/ 3303688 w 7467600"/>
              <a:gd name="connsiteY347" fmla="*/ 6858000 h 6858000"/>
              <a:gd name="connsiteX348" fmla="*/ 3391774 w 7467600"/>
              <a:gd name="connsiteY348" fmla="*/ 6697181 h 6858000"/>
              <a:gd name="connsiteX349" fmla="*/ 3735540 w 7467600"/>
              <a:gd name="connsiteY349" fmla="*/ 5546923 h 6858000"/>
              <a:gd name="connsiteX350" fmla="*/ 3729438 w 7467600"/>
              <a:gd name="connsiteY350" fmla="*/ 5569058 h 6858000"/>
              <a:gd name="connsiteX351" fmla="*/ 3707782 w 7467600"/>
              <a:gd name="connsiteY351" fmla="*/ 5644908 h 6858000"/>
              <a:gd name="connsiteX352" fmla="*/ 3583827 w 7467600"/>
              <a:gd name="connsiteY352" fmla="*/ 6039215 h 6858000"/>
              <a:gd name="connsiteX353" fmla="*/ 3547861 w 7467600"/>
              <a:gd name="connsiteY353" fmla="*/ 6129609 h 6858000"/>
              <a:gd name="connsiteX354" fmla="*/ 3490905 w 7467600"/>
              <a:gd name="connsiteY354" fmla="*/ 6277660 h 6858000"/>
              <a:gd name="connsiteX355" fmla="*/ 3455859 w 7467600"/>
              <a:gd name="connsiteY355" fmla="*/ 6391301 h 6858000"/>
              <a:gd name="connsiteX356" fmla="*/ 3429112 w 7467600"/>
              <a:gd name="connsiteY356" fmla="*/ 6479469 h 6858000"/>
              <a:gd name="connsiteX357" fmla="*/ 3304862 w 7467600"/>
              <a:gd name="connsiteY357" fmla="*/ 6796476 h 6858000"/>
              <a:gd name="connsiteX358" fmla="*/ 3276071 w 7467600"/>
              <a:gd name="connsiteY358" fmla="*/ 6858000 h 6858000"/>
              <a:gd name="connsiteX359" fmla="*/ 3240805 w 7467600"/>
              <a:gd name="connsiteY359" fmla="*/ 6858000 h 6858000"/>
              <a:gd name="connsiteX360" fmla="*/ 3275917 w 7467600"/>
              <a:gd name="connsiteY360" fmla="*/ 6783192 h 6858000"/>
              <a:gd name="connsiteX361" fmla="*/ 3399358 w 7467600"/>
              <a:gd name="connsiteY361" fmla="*/ 6469011 h 6858000"/>
              <a:gd name="connsiteX362" fmla="*/ 3425650 w 7467600"/>
              <a:gd name="connsiteY362" fmla="*/ 6381333 h 6858000"/>
              <a:gd name="connsiteX363" fmla="*/ 3460661 w 7467600"/>
              <a:gd name="connsiteY363" fmla="*/ 6266763 h 6858000"/>
              <a:gd name="connsiteX364" fmla="*/ 3518021 w 7467600"/>
              <a:gd name="connsiteY364" fmla="*/ 6117298 h 6858000"/>
              <a:gd name="connsiteX365" fmla="*/ 3554035 w 7467600"/>
              <a:gd name="connsiteY365" fmla="*/ 6027832 h 6858000"/>
              <a:gd name="connsiteX366" fmla="*/ 3677174 w 7467600"/>
              <a:gd name="connsiteY366" fmla="*/ 5636351 h 6858000"/>
              <a:gd name="connsiteX367" fmla="*/ 3698819 w 7467600"/>
              <a:gd name="connsiteY367" fmla="*/ 5560503 h 6858000"/>
              <a:gd name="connsiteX368" fmla="*/ 3702094 w 7467600"/>
              <a:gd name="connsiteY368" fmla="*/ 5549194 h 6858000"/>
              <a:gd name="connsiteX369" fmla="*/ 3398355 w 7467600"/>
              <a:gd name="connsiteY369" fmla="*/ 6094603 h 6858000"/>
              <a:gd name="connsiteX370" fmla="*/ 3193941 w 7467600"/>
              <a:gd name="connsiteY370" fmla="*/ 6798775 h 6858000"/>
              <a:gd name="connsiteX371" fmla="*/ 3184140 w 7467600"/>
              <a:gd name="connsiteY371" fmla="*/ 6858000 h 6858000"/>
              <a:gd name="connsiteX372" fmla="*/ 3099978 w 7467600"/>
              <a:gd name="connsiteY372" fmla="*/ 6858000 h 6858000"/>
              <a:gd name="connsiteX373" fmla="*/ 3101556 w 7467600"/>
              <a:gd name="connsiteY373" fmla="*/ 6843337 h 6858000"/>
              <a:gd name="connsiteX374" fmla="*/ 3370162 w 7467600"/>
              <a:gd name="connsiteY374" fmla="*/ 5785550 h 6858000"/>
              <a:gd name="connsiteX375" fmla="*/ 3746477 w 7467600"/>
              <a:gd name="connsiteY375" fmla="*/ 5377889 h 6858000"/>
              <a:gd name="connsiteX376" fmla="*/ 3863399 w 7467600"/>
              <a:gd name="connsiteY376" fmla="*/ 5087257 h 6858000"/>
              <a:gd name="connsiteX377" fmla="*/ 3968712 w 7467600"/>
              <a:gd name="connsiteY377" fmla="*/ 4913989 h 6858000"/>
              <a:gd name="connsiteX378" fmla="*/ 2792390 w 7467600"/>
              <a:gd name="connsiteY378" fmla="*/ 5382974 h 6858000"/>
              <a:gd name="connsiteX379" fmla="*/ 2714982 w 7467600"/>
              <a:gd name="connsiteY379" fmla="*/ 5427051 h 6858000"/>
              <a:gd name="connsiteX380" fmla="*/ 2813361 w 7467600"/>
              <a:gd name="connsiteY380" fmla="*/ 6023912 h 6858000"/>
              <a:gd name="connsiteX381" fmla="*/ 2688430 w 7467600"/>
              <a:gd name="connsiteY381" fmla="*/ 6801564 h 6858000"/>
              <a:gd name="connsiteX382" fmla="*/ 2629626 w 7467600"/>
              <a:gd name="connsiteY382" fmla="*/ 6763394 h 6858000"/>
              <a:gd name="connsiteX383" fmla="*/ 2565328 w 7467600"/>
              <a:gd name="connsiteY383" fmla="*/ 5516399 h 6858000"/>
              <a:gd name="connsiteX384" fmla="*/ 1922999 w 7467600"/>
              <a:gd name="connsiteY384" fmla="*/ 5980343 h 6858000"/>
              <a:gd name="connsiteX385" fmla="*/ 1950261 w 7467600"/>
              <a:gd name="connsiteY385" fmla="*/ 6405858 h 6858000"/>
              <a:gd name="connsiteX386" fmla="*/ 2365554 w 7467600"/>
              <a:gd name="connsiteY386" fmla="*/ 6759107 h 6858000"/>
              <a:gd name="connsiteX387" fmla="*/ 2424142 w 7467600"/>
              <a:gd name="connsiteY387" fmla="*/ 6858000 h 6858000"/>
              <a:gd name="connsiteX388" fmla="*/ 2395994 w 7467600"/>
              <a:gd name="connsiteY388" fmla="*/ 6858000 h 6858000"/>
              <a:gd name="connsiteX389" fmla="*/ 2392863 w 7467600"/>
              <a:gd name="connsiteY389" fmla="*/ 6852964 h 6858000"/>
              <a:gd name="connsiteX390" fmla="*/ 2017589 w 7467600"/>
              <a:gd name="connsiteY390" fmla="*/ 6493982 h 6858000"/>
              <a:gd name="connsiteX391" fmla="*/ 2147336 w 7467600"/>
              <a:gd name="connsiteY391" fmla="*/ 6594052 h 6858000"/>
              <a:gd name="connsiteX392" fmla="*/ 2207047 w 7467600"/>
              <a:gd name="connsiteY392" fmla="*/ 6654540 h 6858000"/>
              <a:gd name="connsiteX393" fmla="*/ 2299106 w 7467600"/>
              <a:gd name="connsiteY393" fmla="*/ 6778931 h 6858000"/>
              <a:gd name="connsiteX394" fmla="*/ 2314430 w 7467600"/>
              <a:gd name="connsiteY394" fmla="*/ 6801144 h 6858000"/>
              <a:gd name="connsiteX395" fmla="*/ 2352406 w 7467600"/>
              <a:gd name="connsiteY395" fmla="*/ 6858000 h 6858000"/>
              <a:gd name="connsiteX396" fmla="*/ 2314492 w 7467600"/>
              <a:gd name="connsiteY396" fmla="*/ 6858000 h 6858000"/>
              <a:gd name="connsiteX397" fmla="*/ 2288095 w 7467600"/>
              <a:gd name="connsiteY397" fmla="*/ 6818030 h 6858000"/>
              <a:gd name="connsiteX398" fmla="*/ 2272768 w 7467600"/>
              <a:gd name="connsiteY398" fmla="*/ 6795822 h 6858000"/>
              <a:gd name="connsiteX399" fmla="*/ 2182715 w 7467600"/>
              <a:gd name="connsiteY399" fmla="*/ 6675071 h 6858000"/>
              <a:gd name="connsiteX400" fmla="*/ 2032061 w 7467600"/>
              <a:gd name="connsiteY400" fmla="*/ 6541380 h 6858000"/>
              <a:gd name="connsiteX401" fmla="*/ 2257220 w 7467600"/>
              <a:gd name="connsiteY401" fmla="*/ 6826257 h 6858000"/>
              <a:gd name="connsiteX402" fmla="*/ 2281324 w 7467600"/>
              <a:gd name="connsiteY402" fmla="*/ 6858000 h 6858000"/>
              <a:gd name="connsiteX403" fmla="*/ 2242860 w 7467600"/>
              <a:gd name="connsiteY403" fmla="*/ 6858000 h 6858000"/>
              <a:gd name="connsiteX404" fmla="*/ 2232818 w 7467600"/>
              <a:gd name="connsiteY404" fmla="*/ 6844926 h 6858000"/>
              <a:gd name="connsiteX405" fmla="*/ 1990172 w 7467600"/>
              <a:gd name="connsiteY405" fmla="*/ 6542121 h 6858000"/>
              <a:gd name="connsiteX406" fmla="*/ 2124090 w 7467600"/>
              <a:gd name="connsiteY406" fmla="*/ 6761017 h 6858000"/>
              <a:gd name="connsiteX407" fmla="*/ 2200380 w 7467600"/>
              <a:gd name="connsiteY407" fmla="*/ 6858000 h 6858000"/>
              <a:gd name="connsiteX408" fmla="*/ 2147507 w 7467600"/>
              <a:gd name="connsiteY408" fmla="*/ 6858000 h 6858000"/>
              <a:gd name="connsiteX409" fmla="*/ 2070668 w 7467600"/>
              <a:gd name="connsiteY409" fmla="*/ 6761520 h 6858000"/>
              <a:gd name="connsiteX410" fmla="*/ 1975142 w 7467600"/>
              <a:gd name="connsiteY410" fmla="*/ 6585570 h 6858000"/>
              <a:gd name="connsiteX411" fmla="*/ 2050035 w 7467600"/>
              <a:gd name="connsiteY411" fmla="*/ 6813345 h 6858000"/>
              <a:gd name="connsiteX412" fmla="*/ 2063025 w 7467600"/>
              <a:gd name="connsiteY412" fmla="*/ 6858000 h 6858000"/>
              <a:gd name="connsiteX413" fmla="*/ 2021675 w 7467600"/>
              <a:gd name="connsiteY413" fmla="*/ 6858000 h 6858000"/>
              <a:gd name="connsiteX414" fmla="*/ 2019308 w 7467600"/>
              <a:gd name="connsiteY414" fmla="*/ 6847118 h 6858000"/>
              <a:gd name="connsiteX415" fmla="*/ 1938835 w 7467600"/>
              <a:gd name="connsiteY415" fmla="*/ 6551160 h 6858000"/>
              <a:gd name="connsiteX416" fmla="*/ 1953230 w 7467600"/>
              <a:gd name="connsiteY416" fmla="*/ 6759699 h 6858000"/>
              <a:gd name="connsiteX417" fmla="*/ 1956763 w 7467600"/>
              <a:gd name="connsiteY417" fmla="*/ 6778191 h 6858000"/>
              <a:gd name="connsiteX418" fmla="*/ 1967925 w 7467600"/>
              <a:gd name="connsiteY418" fmla="*/ 6858000 h 6858000"/>
              <a:gd name="connsiteX419" fmla="*/ 1936622 w 7467600"/>
              <a:gd name="connsiteY419" fmla="*/ 6858000 h 6858000"/>
              <a:gd name="connsiteX420" fmla="*/ 1926261 w 7467600"/>
              <a:gd name="connsiteY420" fmla="*/ 6784064 h 6858000"/>
              <a:gd name="connsiteX421" fmla="*/ 1922724 w 7467600"/>
              <a:gd name="connsiteY421" fmla="*/ 6765577 h 6858000"/>
              <a:gd name="connsiteX422" fmla="*/ 1904650 w 7467600"/>
              <a:gd name="connsiteY422" fmla="*/ 6639616 h 6858000"/>
              <a:gd name="connsiteX423" fmla="*/ 1885273 w 7467600"/>
              <a:gd name="connsiteY423" fmla="*/ 6858000 h 6858000"/>
              <a:gd name="connsiteX424" fmla="*/ 1854363 w 7467600"/>
              <a:gd name="connsiteY424" fmla="*/ 6858000 h 6858000"/>
              <a:gd name="connsiteX425" fmla="*/ 1880391 w 7467600"/>
              <a:gd name="connsiteY425" fmla="*/ 6603796 h 6858000"/>
              <a:gd name="connsiteX426" fmla="*/ 1818273 w 7467600"/>
              <a:gd name="connsiteY426" fmla="*/ 6715729 h 6858000"/>
              <a:gd name="connsiteX427" fmla="*/ 1794691 w 7467600"/>
              <a:gd name="connsiteY427" fmla="*/ 6843239 h 6858000"/>
              <a:gd name="connsiteX428" fmla="*/ 1794914 w 7467600"/>
              <a:gd name="connsiteY428" fmla="*/ 6858000 h 6858000"/>
              <a:gd name="connsiteX429" fmla="*/ 1746128 w 7467600"/>
              <a:gd name="connsiteY429" fmla="*/ 6858000 h 6858000"/>
              <a:gd name="connsiteX430" fmla="*/ 1753934 w 7467600"/>
              <a:gd name="connsiteY430" fmla="*/ 6724796 h 6858000"/>
              <a:gd name="connsiteX431" fmla="*/ 1792053 w 7467600"/>
              <a:gd name="connsiteY431" fmla="*/ 6572396 h 6858000"/>
              <a:gd name="connsiteX432" fmla="*/ 1862248 w 7467600"/>
              <a:gd name="connsiteY432" fmla="*/ 6266397 h 6858000"/>
              <a:gd name="connsiteX433" fmla="*/ 1862250 w 7467600"/>
              <a:gd name="connsiteY433" fmla="*/ 6033531 h 6858000"/>
              <a:gd name="connsiteX434" fmla="*/ 1211999 w 7467600"/>
              <a:gd name="connsiteY434" fmla="*/ 6683610 h 6858000"/>
              <a:gd name="connsiteX435" fmla="*/ 1213266 w 7467600"/>
              <a:gd name="connsiteY435" fmla="*/ 6691947 h 6858000"/>
              <a:gd name="connsiteX436" fmla="*/ 1203370 w 7467600"/>
              <a:gd name="connsiteY436" fmla="*/ 6850676 h 6858000"/>
              <a:gd name="connsiteX437" fmla="*/ 1203671 w 7467600"/>
              <a:gd name="connsiteY437" fmla="*/ 6858000 h 6858000"/>
              <a:gd name="connsiteX438" fmla="*/ 1143180 w 7467600"/>
              <a:gd name="connsiteY438" fmla="*/ 6858000 h 6858000"/>
              <a:gd name="connsiteX439" fmla="*/ 1142176 w 7467600"/>
              <a:gd name="connsiteY439" fmla="*/ 6766045 h 6858000"/>
              <a:gd name="connsiteX440" fmla="*/ 1067484 w 7467600"/>
              <a:gd name="connsiteY440" fmla="*/ 6858000 h 6858000"/>
              <a:gd name="connsiteX441" fmla="*/ 953928 w 7467600"/>
              <a:gd name="connsiteY441" fmla="*/ 6858000 h 6858000"/>
              <a:gd name="connsiteX442" fmla="*/ 959715 w 7467600"/>
              <a:gd name="connsiteY442" fmla="*/ 6850185 h 6858000"/>
              <a:gd name="connsiteX443" fmla="*/ 1483788 w 7467600"/>
              <a:gd name="connsiteY443" fmla="*/ 6259174 h 6858000"/>
              <a:gd name="connsiteX444" fmla="*/ 1100671 w 7467600"/>
              <a:gd name="connsiteY444" fmla="*/ 6252137 h 6858000"/>
              <a:gd name="connsiteX445" fmla="*/ 1090144 w 7467600"/>
              <a:gd name="connsiteY445" fmla="*/ 6256748 h 6858000"/>
              <a:gd name="connsiteX446" fmla="*/ 1095872 w 7467600"/>
              <a:gd name="connsiteY446" fmla="*/ 6271892 h 6858000"/>
              <a:gd name="connsiteX447" fmla="*/ 262785 w 7467600"/>
              <a:gd name="connsiteY447" fmla="*/ 6845450 h 6858000"/>
              <a:gd name="connsiteX448" fmla="*/ 209968 w 7467600"/>
              <a:gd name="connsiteY448" fmla="*/ 6770713 h 6858000"/>
              <a:gd name="connsiteX449" fmla="*/ 873460 w 7467600"/>
              <a:gd name="connsiteY449" fmla="*/ 6253768 h 6858000"/>
              <a:gd name="connsiteX450" fmla="*/ 192686 w 7467600"/>
              <a:gd name="connsiteY450" fmla="*/ 5849257 h 6858000"/>
              <a:gd name="connsiteX451" fmla="*/ 4696 w 7467600"/>
              <a:gd name="connsiteY451" fmla="*/ 5697668 h 6858000"/>
              <a:gd name="connsiteX452" fmla="*/ 0 w 7467600"/>
              <a:gd name="connsiteY452" fmla="*/ 5689984 h 6858000"/>
              <a:gd name="connsiteX453" fmla="*/ 0 w 7467600"/>
              <a:gd name="connsiteY453" fmla="*/ 5513472 h 6858000"/>
              <a:gd name="connsiteX454" fmla="*/ 174101 w 7467600"/>
              <a:gd name="connsiteY454" fmla="*/ 5620277 h 6858000"/>
              <a:gd name="connsiteX455" fmla="*/ 891800 w 7467600"/>
              <a:gd name="connsiteY455" fmla="*/ 6036935 h 6858000"/>
              <a:gd name="connsiteX456" fmla="*/ 1072219 w 7467600"/>
              <a:gd name="connsiteY456" fmla="*/ 6169443 h 6858000"/>
              <a:gd name="connsiteX457" fmla="*/ 1074117 w 7467600"/>
              <a:gd name="connsiteY457" fmla="*/ 6170301 h 6858000"/>
              <a:gd name="connsiteX458" fmla="*/ 1083114 w 7467600"/>
              <a:gd name="connsiteY458" fmla="*/ 6174131 h 6858000"/>
              <a:gd name="connsiteX459" fmla="*/ 1543010 w 7467600"/>
              <a:gd name="connsiteY459" fmla="*/ 6191140 h 6858000"/>
              <a:gd name="connsiteX460" fmla="*/ 1551080 w 7467600"/>
              <a:gd name="connsiteY460" fmla="*/ 6195006 h 6858000"/>
              <a:gd name="connsiteX461" fmla="*/ 2345443 w 7467600"/>
              <a:gd name="connsiteY461" fmla="*/ 5549882 h 6858000"/>
              <a:gd name="connsiteX462" fmla="*/ 1721499 w 7467600"/>
              <a:gd name="connsiteY462" fmla="*/ 5599969 h 6858000"/>
              <a:gd name="connsiteX463" fmla="*/ 767716 w 7467600"/>
              <a:gd name="connsiteY463" fmla="*/ 5472768 h 6858000"/>
              <a:gd name="connsiteX464" fmla="*/ 722147 w 7467600"/>
              <a:gd name="connsiteY464" fmla="*/ 5393091 h 6858000"/>
              <a:gd name="connsiteX465" fmla="*/ 1485552 w 7467600"/>
              <a:gd name="connsiteY465" fmla="*/ 5313202 h 6858000"/>
              <a:gd name="connsiteX466" fmla="*/ 2143004 w 7467600"/>
              <a:gd name="connsiteY466" fmla="*/ 5402420 h 6858000"/>
              <a:gd name="connsiteX467" fmla="*/ 1933391 w 7467600"/>
              <a:gd name="connsiteY467" fmla="*/ 5156971 h 6858000"/>
              <a:gd name="connsiteX468" fmla="*/ 1827118 w 7467600"/>
              <a:gd name="connsiteY468" fmla="*/ 4968410 h 6858000"/>
              <a:gd name="connsiteX469" fmla="*/ 1837349 w 7467600"/>
              <a:gd name="connsiteY469" fmla="*/ 4956357 h 6858000"/>
              <a:gd name="connsiteX470" fmla="*/ 2162835 w 7467600"/>
              <a:gd name="connsiteY470" fmla="*/ 5187853 h 6858000"/>
              <a:gd name="connsiteX471" fmla="*/ 2257167 w 7467600"/>
              <a:gd name="connsiteY471" fmla="*/ 5462123 h 6858000"/>
              <a:gd name="connsiteX472" fmla="*/ 2261598 w 7467600"/>
              <a:gd name="connsiteY472" fmla="*/ 5467998 h 6858000"/>
              <a:gd name="connsiteX473" fmla="*/ 2437177 w 7467600"/>
              <a:gd name="connsiteY473" fmla="*/ 5479608 h 6858000"/>
              <a:gd name="connsiteX474" fmla="*/ 2445247 w 7467600"/>
              <a:gd name="connsiteY474" fmla="*/ 5483476 h 6858000"/>
              <a:gd name="connsiteX475" fmla="*/ 2743626 w 7467600"/>
              <a:gd name="connsiteY475" fmla="*/ 5304819 h 6858000"/>
              <a:gd name="connsiteX476" fmla="*/ 3048102 w 7467600"/>
              <a:gd name="connsiteY476" fmla="*/ 5150595 h 6858000"/>
              <a:gd name="connsiteX477" fmla="*/ 1799414 w 7467600"/>
              <a:gd name="connsiteY477" fmla="*/ 4694732 h 6858000"/>
              <a:gd name="connsiteX478" fmla="*/ 1771735 w 7467600"/>
              <a:gd name="connsiteY478" fmla="*/ 4619929 h 6858000"/>
              <a:gd name="connsiteX479" fmla="*/ 3104273 w 7467600"/>
              <a:gd name="connsiteY479" fmla="*/ 5076159 h 6858000"/>
              <a:gd name="connsiteX480" fmla="*/ 3113245 w 7467600"/>
              <a:gd name="connsiteY480" fmla="*/ 5090705 h 6858000"/>
              <a:gd name="connsiteX481" fmla="*/ 3126294 w 7467600"/>
              <a:gd name="connsiteY481" fmla="*/ 5114400 h 6858000"/>
              <a:gd name="connsiteX482" fmla="*/ 3937433 w 7467600"/>
              <a:gd name="connsiteY482" fmla="*/ 4830473 h 6858000"/>
              <a:gd name="connsiteX483" fmla="*/ 3590475 w 7467600"/>
              <a:gd name="connsiteY483" fmla="*/ 4597974 h 6858000"/>
              <a:gd name="connsiteX484" fmla="*/ 3100264 w 7467600"/>
              <a:gd name="connsiteY484" fmla="*/ 4579845 h 6858000"/>
              <a:gd name="connsiteX485" fmla="*/ 2183576 w 7467600"/>
              <a:gd name="connsiteY485" fmla="*/ 4227150 h 6858000"/>
              <a:gd name="connsiteX486" fmla="*/ 2151029 w 7467600"/>
              <a:gd name="connsiteY486" fmla="*/ 4146947 h 6858000"/>
              <a:gd name="connsiteX487" fmla="*/ 3563434 w 7467600"/>
              <a:gd name="connsiteY487" fmla="*/ 4469115 h 6858000"/>
              <a:gd name="connsiteX488" fmla="*/ 3177952 w 7467600"/>
              <a:gd name="connsiteY488" fmla="*/ 3657386 h 6858000"/>
              <a:gd name="connsiteX489" fmla="*/ 3189263 w 7467600"/>
              <a:gd name="connsiteY489" fmla="*/ 3625726 h 6858000"/>
              <a:gd name="connsiteX490" fmla="*/ 3560912 w 7467600"/>
              <a:gd name="connsiteY490" fmla="*/ 4079863 h 6858000"/>
              <a:gd name="connsiteX491" fmla="*/ 3626636 w 7467600"/>
              <a:gd name="connsiteY491" fmla="*/ 4512230 h 6858000"/>
              <a:gd name="connsiteX492" fmla="*/ 3653088 w 7467600"/>
              <a:gd name="connsiteY492" fmla="*/ 4521417 h 6858000"/>
              <a:gd name="connsiteX493" fmla="*/ 3988128 w 7467600"/>
              <a:gd name="connsiteY493" fmla="*/ 4817267 h 6858000"/>
              <a:gd name="connsiteX494" fmla="*/ 4830582 w 7467600"/>
              <a:gd name="connsiteY494" fmla="*/ 4676000 h 6858000"/>
              <a:gd name="connsiteX495" fmla="*/ 4830100 w 7467600"/>
              <a:gd name="connsiteY495" fmla="*/ 4675554 h 6858000"/>
              <a:gd name="connsiteX496" fmla="*/ 4036318 w 7467600"/>
              <a:gd name="connsiteY496" fmla="*/ 4147013 h 6858000"/>
              <a:gd name="connsiteX497" fmla="*/ 3432098 w 7467600"/>
              <a:gd name="connsiteY497" fmla="*/ 3537312 h 6858000"/>
              <a:gd name="connsiteX498" fmla="*/ 3446761 w 7467600"/>
              <a:gd name="connsiteY498" fmla="*/ 3461278 h 6858000"/>
              <a:gd name="connsiteX499" fmla="*/ 4419733 w 7467600"/>
              <a:gd name="connsiteY499" fmla="*/ 3963555 h 6858000"/>
              <a:gd name="connsiteX500" fmla="*/ 4781371 w 7467600"/>
              <a:gd name="connsiteY500" fmla="*/ 4458604 h 6858000"/>
              <a:gd name="connsiteX501" fmla="*/ 4780440 w 7467600"/>
              <a:gd name="connsiteY501" fmla="*/ 4470290 h 6858000"/>
              <a:gd name="connsiteX502" fmla="*/ 4898954 w 7467600"/>
              <a:gd name="connsiteY502" fmla="*/ 4662092 h 6858000"/>
              <a:gd name="connsiteX503" fmla="*/ 4900699 w 7467600"/>
              <a:gd name="connsiteY503" fmla="*/ 4670867 h 6858000"/>
              <a:gd name="connsiteX504" fmla="*/ 5714511 w 7467600"/>
              <a:gd name="connsiteY504" fmla="*/ 4663483 h 6858000"/>
              <a:gd name="connsiteX505" fmla="*/ 5464793 w 7467600"/>
              <a:gd name="connsiteY505" fmla="*/ 4393556 h 6858000"/>
              <a:gd name="connsiteX506" fmla="*/ 5461897 w 7467600"/>
              <a:gd name="connsiteY506" fmla="*/ 4390879 h 6858000"/>
              <a:gd name="connsiteX507" fmla="*/ 4294126 w 7467600"/>
              <a:gd name="connsiteY507" fmla="*/ 3303048 h 6858000"/>
              <a:gd name="connsiteX508" fmla="*/ 4305321 w 7467600"/>
              <a:gd name="connsiteY508" fmla="*/ 3256953 h 6858000"/>
              <a:gd name="connsiteX509" fmla="*/ 4949299 w 7467600"/>
              <a:gd name="connsiteY509" fmla="*/ 3766336 h 6858000"/>
              <a:gd name="connsiteX510" fmla="*/ 5291452 w 7467600"/>
              <a:gd name="connsiteY510" fmla="*/ 4076801 h 6858000"/>
              <a:gd name="connsiteX511" fmla="*/ 5434998 w 7467600"/>
              <a:gd name="connsiteY511" fmla="*/ 4254100 h 6858000"/>
              <a:gd name="connsiteX512" fmla="*/ 5351015 w 7467600"/>
              <a:gd name="connsiteY512" fmla="*/ 3760989 h 6858000"/>
              <a:gd name="connsiteX513" fmla="*/ 5413780 w 7467600"/>
              <a:gd name="connsiteY513" fmla="*/ 2966265 h 6858000"/>
              <a:gd name="connsiteX514" fmla="*/ 5425627 w 7467600"/>
              <a:gd name="connsiteY514" fmla="*/ 2954192 h 6858000"/>
              <a:gd name="connsiteX515" fmla="*/ 6604735 w 7467600"/>
              <a:gd name="connsiteY515" fmla="*/ 2041381 h 6858000"/>
              <a:gd name="connsiteX516" fmla="*/ 7204487 w 7467600"/>
              <a:gd name="connsiteY516" fmla="*/ 2742112 h 6858000"/>
              <a:gd name="connsiteX517" fmla="*/ 7131592 w 7467600"/>
              <a:gd name="connsiteY517" fmla="*/ 2672096 h 6858000"/>
              <a:gd name="connsiteX518" fmla="*/ 6996344 w 7467600"/>
              <a:gd name="connsiteY518" fmla="*/ 2518310 h 6858000"/>
              <a:gd name="connsiteX519" fmla="*/ 6735495 w 7467600"/>
              <a:gd name="connsiteY519" fmla="*/ 2196890 h 6858000"/>
              <a:gd name="connsiteX520" fmla="*/ 6721901 w 7467600"/>
              <a:gd name="connsiteY520" fmla="*/ 2179274 h 6858000"/>
              <a:gd name="connsiteX521" fmla="*/ 6604735 w 7467600"/>
              <a:gd name="connsiteY521" fmla="*/ 2041381 h 6858000"/>
              <a:gd name="connsiteX522" fmla="*/ 6591670 w 7467600"/>
              <a:gd name="connsiteY522" fmla="*/ 1988277 h 6858000"/>
              <a:gd name="connsiteX523" fmla="*/ 6747349 w 7467600"/>
              <a:gd name="connsiteY523" fmla="*/ 2160069 h 6858000"/>
              <a:gd name="connsiteX524" fmla="*/ 6760943 w 7467600"/>
              <a:gd name="connsiteY524" fmla="*/ 2177686 h 6858000"/>
              <a:gd name="connsiteX525" fmla="*/ 7021065 w 7467600"/>
              <a:gd name="connsiteY525" fmla="*/ 2498102 h 6858000"/>
              <a:gd name="connsiteX526" fmla="*/ 7155223 w 7467600"/>
              <a:gd name="connsiteY526" fmla="*/ 2650386 h 6858000"/>
              <a:gd name="connsiteX527" fmla="*/ 7203167 w 7467600"/>
              <a:gd name="connsiteY527" fmla="*/ 2697288 h 6858000"/>
              <a:gd name="connsiteX528" fmla="*/ 6937703 w 7467600"/>
              <a:gd name="connsiteY528" fmla="*/ 2321981 h 6858000"/>
              <a:gd name="connsiteX529" fmla="*/ 6591670 w 7467600"/>
              <a:gd name="connsiteY529" fmla="*/ 1988277 h 6858000"/>
              <a:gd name="connsiteX530" fmla="*/ 5798671 w 7467600"/>
              <a:gd name="connsiteY530" fmla="*/ 1981601 h 6858000"/>
              <a:gd name="connsiteX531" fmla="*/ 5754709 w 7467600"/>
              <a:gd name="connsiteY531" fmla="*/ 2071454 h 6858000"/>
              <a:gd name="connsiteX532" fmla="*/ 5763044 w 7467600"/>
              <a:gd name="connsiteY532" fmla="*/ 2842206 h 6858000"/>
              <a:gd name="connsiteX533" fmla="*/ 5764974 w 7467600"/>
              <a:gd name="connsiteY533" fmla="*/ 2799609 h 6858000"/>
              <a:gd name="connsiteX534" fmla="*/ 5767665 w 7467600"/>
              <a:gd name="connsiteY534" fmla="*/ 2666409 h 6858000"/>
              <a:gd name="connsiteX535" fmla="*/ 5763055 w 7467600"/>
              <a:gd name="connsiteY535" fmla="*/ 2579705 h 6858000"/>
              <a:gd name="connsiteX536" fmla="*/ 5758079 w 7467600"/>
              <a:gd name="connsiteY536" fmla="*/ 2492508 h 6858000"/>
              <a:gd name="connsiteX537" fmla="*/ 5779325 w 7467600"/>
              <a:gd name="connsiteY537" fmla="*/ 2197069 h 6858000"/>
              <a:gd name="connsiteX538" fmla="*/ 5798671 w 7467600"/>
              <a:gd name="connsiteY538" fmla="*/ 1981601 h 6858000"/>
              <a:gd name="connsiteX539" fmla="*/ 5829202 w 7467600"/>
              <a:gd name="connsiteY539" fmla="*/ 1971679 h 6858000"/>
              <a:gd name="connsiteX540" fmla="*/ 5809558 w 7467600"/>
              <a:gd name="connsiteY540" fmla="*/ 2198043 h 6858000"/>
              <a:gd name="connsiteX541" fmla="*/ 5788653 w 7467600"/>
              <a:gd name="connsiteY541" fmla="*/ 2489430 h 6858000"/>
              <a:gd name="connsiteX542" fmla="*/ 5793439 w 7467600"/>
              <a:gd name="connsiteY542" fmla="*/ 2575235 h 6858000"/>
              <a:gd name="connsiteX543" fmla="*/ 5796837 w 7467600"/>
              <a:gd name="connsiteY543" fmla="*/ 2637633 h 6858000"/>
              <a:gd name="connsiteX544" fmla="*/ 5818614 w 7467600"/>
              <a:gd name="connsiteY544" fmla="*/ 2473055 h 6858000"/>
              <a:gd name="connsiteX545" fmla="*/ 5829202 w 7467600"/>
              <a:gd name="connsiteY545" fmla="*/ 1971679 h 6858000"/>
              <a:gd name="connsiteX546" fmla="*/ 5911389 w 7467600"/>
              <a:gd name="connsiteY546" fmla="*/ 1898371 h 6858000"/>
              <a:gd name="connsiteX547" fmla="*/ 6237627 w 7467600"/>
              <a:gd name="connsiteY547" fmla="*/ 2231921 h 6858000"/>
              <a:gd name="connsiteX548" fmla="*/ 5911389 w 7467600"/>
              <a:gd name="connsiteY548" fmla="*/ 1898371 h 6858000"/>
              <a:gd name="connsiteX549" fmla="*/ 6944437 w 7467600"/>
              <a:gd name="connsiteY549" fmla="*/ 1575402 h 6858000"/>
              <a:gd name="connsiteX550" fmla="*/ 6304730 w 7467600"/>
              <a:gd name="connsiteY550" fmla="*/ 1766654 h 6858000"/>
              <a:gd name="connsiteX551" fmla="*/ 6944437 w 7467600"/>
              <a:gd name="connsiteY551" fmla="*/ 1575402 h 6858000"/>
              <a:gd name="connsiteX552" fmla="*/ 7019523 w 7467600"/>
              <a:gd name="connsiteY552" fmla="*/ 1519450 h 6858000"/>
              <a:gd name="connsiteX553" fmla="*/ 6298091 w 7467600"/>
              <a:gd name="connsiteY553" fmla="*/ 1737122 h 6858000"/>
              <a:gd name="connsiteX554" fmla="*/ 7019523 w 7467600"/>
              <a:gd name="connsiteY554" fmla="*/ 1519450 h 6858000"/>
              <a:gd name="connsiteX555" fmla="*/ 2399523 w 7467600"/>
              <a:gd name="connsiteY555" fmla="*/ 1428234 h 6858000"/>
              <a:gd name="connsiteX556" fmla="*/ 2224982 w 7467600"/>
              <a:gd name="connsiteY556" fmla="*/ 1826201 h 6858000"/>
              <a:gd name="connsiteX557" fmla="*/ 2096099 w 7467600"/>
              <a:gd name="connsiteY557" fmla="*/ 2345900 h 6858000"/>
              <a:gd name="connsiteX558" fmla="*/ 2283317 w 7467600"/>
              <a:gd name="connsiteY558" fmla="*/ 1796925 h 6858000"/>
              <a:gd name="connsiteX559" fmla="*/ 2399523 w 7467600"/>
              <a:gd name="connsiteY559" fmla="*/ 1428234 h 6858000"/>
              <a:gd name="connsiteX560" fmla="*/ 2448558 w 7467600"/>
              <a:gd name="connsiteY560" fmla="*/ 1373435 h 6858000"/>
              <a:gd name="connsiteX561" fmla="*/ 2312521 w 7467600"/>
              <a:gd name="connsiteY561" fmla="*/ 1806140 h 6858000"/>
              <a:gd name="connsiteX562" fmla="*/ 2127533 w 7467600"/>
              <a:gd name="connsiteY562" fmla="*/ 2348380 h 6858000"/>
              <a:gd name="connsiteX563" fmla="*/ 2358080 w 7467600"/>
              <a:gd name="connsiteY563" fmla="*/ 1866134 h 6858000"/>
              <a:gd name="connsiteX564" fmla="*/ 2407436 w 7467600"/>
              <a:gd name="connsiteY564" fmla="*/ 1651070 h 6858000"/>
              <a:gd name="connsiteX565" fmla="*/ 2448558 w 7467600"/>
              <a:gd name="connsiteY565" fmla="*/ 1373435 h 6858000"/>
              <a:gd name="connsiteX566" fmla="*/ 278707 w 7467600"/>
              <a:gd name="connsiteY566" fmla="*/ 1352270 h 6858000"/>
              <a:gd name="connsiteX567" fmla="*/ 321570 w 7467600"/>
              <a:gd name="connsiteY567" fmla="*/ 1861610 h 6858000"/>
              <a:gd name="connsiteX568" fmla="*/ 294281 w 7467600"/>
              <a:gd name="connsiteY568" fmla="*/ 1440658 h 6858000"/>
              <a:gd name="connsiteX569" fmla="*/ 278707 w 7467600"/>
              <a:gd name="connsiteY569" fmla="*/ 1352270 h 6858000"/>
              <a:gd name="connsiteX570" fmla="*/ 1423821 w 7467600"/>
              <a:gd name="connsiteY570" fmla="*/ 1351958 h 6858000"/>
              <a:gd name="connsiteX571" fmla="*/ 1638521 w 7467600"/>
              <a:gd name="connsiteY571" fmla="*/ 1908470 h 6858000"/>
              <a:gd name="connsiteX572" fmla="*/ 1754199 w 7467600"/>
              <a:gd name="connsiteY572" fmla="*/ 2149284 h 6858000"/>
              <a:gd name="connsiteX573" fmla="*/ 1908359 w 7467600"/>
              <a:gd name="connsiteY573" fmla="*/ 2364988 h 6858000"/>
              <a:gd name="connsiteX574" fmla="*/ 1647661 w 7467600"/>
              <a:gd name="connsiteY574" fmla="*/ 1825945 h 6858000"/>
              <a:gd name="connsiteX575" fmla="*/ 1423821 w 7467600"/>
              <a:gd name="connsiteY575" fmla="*/ 1351958 h 6858000"/>
              <a:gd name="connsiteX576" fmla="*/ 1431890 w 7467600"/>
              <a:gd name="connsiteY576" fmla="*/ 1306475 h 6858000"/>
              <a:gd name="connsiteX577" fmla="*/ 1507597 w 7467600"/>
              <a:gd name="connsiteY577" fmla="*/ 1446132 h 6858000"/>
              <a:gd name="connsiteX578" fmla="*/ 1674586 w 7467600"/>
              <a:gd name="connsiteY578" fmla="*/ 1813832 h 6858000"/>
              <a:gd name="connsiteX579" fmla="*/ 1815950 w 7467600"/>
              <a:gd name="connsiteY579" fmla="*/ 2128564 h 6858000"/>
              <a:gd name="connsiteX580" fmla="*/ 1984242 w 7467600"/>
              <a:gd name="connsiteY580" fmla="*/ 2430829 h 6858000"/>
              <a:gd name="connsiteX581" fmla="*/ 2014023 w 7467600"/>
              <a:gd name="connsiteY581" fmla="*/ 2450995 h 6858000"/>
              <a:gd name="connsiteX582" fmla="*/ 1747337 w 7467600"/>
              <a:gd name="connsiteY582" fmla="*/ 1855264 h 6858000"/>
              <a:gd name="connsiteX583" fmla="*/ 1533749 w 7467600"/>
              <a:gd name="connsiteY583" fmla="*/ 1478656 h 6858000"/>
              <a:gd name="connsiteX584" fmla="*/ 1431890 w 7467600"/>
              <a:gd name="connsiteY584" fmla="*/ 1306475 h 6858000"/>
              <a:gd name="connsiteX585" fmla="*/ 5052692 w 7467600"/>
              <a:gd name="connsiteY585" fmla="*/ 1292994 h 6858000"/>
              <a:gd name="connsiteX586" fmla="*/ 5200661 w 7467600"/>
              <a:gd name="connsiteY586" fmla="*/ 1635186 h 6858000"/>
              <a:gd name="connsiteX587" fmla="*/ 5297138 w 7467600"/>
              <a:gd name="connsiteY587" fmla="*/ 1906351 h 6858000"/>
              <a:gd name="connsiteX588" fmla="*/ 5052692 w 7467600"/>
              <a:gd name="connsiteY588" fmla="*/ 1292994 h 6858000"/>
              <a:gd name="connsiteX589" fmla="*/ 5009948 w 7467600"/>
              <a:gd name="connsiteY589" fmla="*/ 1273619 h 6858000"/>
              <a:gd name="connsiteX590" fmla="*/ 5121777 w 7467600"/>
              <a:gd name="connsiteY590" fmla="*/ 1654213 h 6858000"/>
              <a:gd name="connsiteX591" fmla="*/ 5293545 w 7467600"/>
              <a:gd name="connsiteY591" fmla="*/ 2072247 h 6858000"/>
              <a:gd name="connsiteX592" fmla="*/ 5294042 w 7467600"/>
              <a:gd name="connsiteY592" fmla="*/ 2065019 h 6858000"/>
              <a:gd name="connsiteX593" fmla="*/ 5171936 w 7467600"/>
              <a:gd name="connsiteY593" fmla="*/ 1647613 h 6858000"/>
              <a:gd name="connsiteX594" fmla="*/ 5009948 w 7467600"/>
              <a:gd name="connsiteY594" fmla="*/ 1273619 h 6858000"/>
              <a:gd name="connsiteX595" fmla="*/ 655236 w 7467600"/>
              <a:gd name="connsiteY595" fmla="*/ 1268632 h 6858000"/>
              <a:gd name="connsiteX596" fmla="*/ 839521 w 7467600"/>
              <a:gd name="connsiteY596" fmla="*/ 1685315 h 6858000"/>
              <a:gd name="connsiteX597" fmla="*/ 1109416 w 7467600"/>
              <a:gd name="connsiteY597" fmla="*/ 2061663 h 6858000"/>
              <a:gd name="connsiteX598" fmla="*/ 1298300 w 7467600"/>
              <a:gd name="connsiteY598" fmla="*/ 2247742 h 6858000"/>
              <a:gd name="connsiteX599" fmla="*/ 1125871 w 7467600"/>
              <a:gd name="connsiteY599" fmla="*/ 1989513 h 6858000"/>
              <a:gd name="connsiteX600" fmla="*/ 981574 w 7467600"/>
              <a:gd name="connsiteY600" fmla="*/ 1783157 h 6858000"/>
              <a:gd name="connsiteX601" fmla="*/ 922198 w 7467600"/>
              <a:gd name="connsiteY601" fmla="*/ 1677437 h 6858000"/>
              <a:gd name="connsiteX602" fmla="*/ 869293 w 7467600"/>
              <a:gd name="connsiteY602" fmla="*/ 1583214 h 6858000"/>
              <a:gd name="connsiteX603" fmla="*/ 751431 w 7467600"/>
              <a:gd name="connsiteY603" fmla="*/ 1405731 h 6858000"/>
              <a:gd name="connsiteX604" fmla="*/ 655236 w 7467600"/>
              <a:gd name="connsiteY604" fmla="*/ 1268632 h 6858000"/>
              <a:gd name="connsiteX605" fmla="*/ 6516292 w 7467600"/>
              <a:gd name="connsiteY605" fmla="*/ 1263064 h 6858000"/>
              <a:gd name="connsiteX606" fmla="*/ 5736320 w 7467600"/>
              <a:gd name="connsiteY606" fmla="*/ 1501803 h 6858000"/>
              <a:gd name="connsiteX607" fmla="*/ 6516292 w 7467600"/>
              <a:gd name="connsiteY607" fmla="*/ 1263064 h 6858000"/>
              <a:gd name="connsiteX608" fmla="*/ 291466 w 7467600"/>
              <a:gd name="connsiteY608" fmla="*/ 1250369 h 6858000"/>
              <a:gd name="connsiteX609" fmla="*/ 323180 w 7467600"/>
              <a:gd name="connsiteY609" fmla="*/ 1435283 h 6858000"/>
              <a:gd name="connsiteX610" fmla="*/ 349381 w 7467600"/>
              <a:gd name="connsiteY610" fmla="*/ 1875041 h 6858000"/>
              <a:gd name="connsiteX611" fmla="*/ 374363 w 7467600"/>
              <a:gd name="connsiteY611" fmla="*/ 1506494 h 6858000"/>
              <a:gd name="connsiteX612" fmla="*/ 302168 w 7467600"/>
              <a:gd name="connsiteY612" fmla="*/ 1274495 h 6858000"/>
              <a:gd name="connsiteX613" fmla="*/ 291466 w 7467600"/>
              <a:gd name="connsiteY613" fmla="*/ 1250369 h 6858000"/>
              <a:gd name="connsiteX614" fmla="*/ 678222 w 7467600"/>
              <a:gd name="connsiteY614" fmla="*/ 1248670 h 6858000"/>
              <a:gd name="connsiteX615" fmla="*/ 775536 w 7467600"/>
              <a:gd name="connsiteY615" fmla="*/ 1388015 h 6858000"/>
              <a:gd name="connsiteX616" fmla="*/ 894529 w 7467600"/>
              <a:gd name="connsiteY616" fmla="*/ 1567739 h 6858000"/>
              <a:gd name="connsiteX617" fmla="*/ 948000 w 7467600"/>
              <a:gd name="connsiteY617" fmla="*/ 1663088 h 6858000"/>
              <a:gd name="connsiteX618" fmla="*/ 1006812 w 7467600"/>
              <a:gd name="connsiteY618" fmla="*/ 1767683 h 6858000"/>
              <a:gd name="connsiteX619" fmla="*/ 1149133 w 7467600"/>
              <a:gd name="connsiteY619" fmla="*/ 1971513 h 6858000"/>
              <a:gd name="connsiteX620" fmla="*/ 1333952 w 7467600"/>
              <a:gd name="connsiteY620" fmla="*/ 2251620 h 6858000"/>
              <a:gd name="connsiteX621" fmla="*/ 1337329 w 7467600"/>
              <a:gd name="connsiteY621" fmla="*/ 2258350 h 6858000"/>
              <a:gd name="connsiteX622" fmla="*/ 1014726 w 7467600"/>
              <a:gd name="connsiteY622" fmla="*/ 1615556 h 6858000"/>
              <a:gd name="connsiteX623" fmla="*/ 678222 w 7467600"/>
              <a:gd name="connsiteY623" fmla="*/ 1248670 h 6858000"/>
              <a:gd name="connsiteX624" fmla="*/ 6691602 w 7467600"/>
              <a:gd name="connsiteY624" fmla="*/ 1140573 h 6858000"/>
              <a:gd name="connsiteX625" fmla="*/ 6571100 w 7467600"/>
              <a:gd name="connsiteY625" fmla="*/ 1183662 h 6858000"/>
              <a:gd name="connsiteX626" fmla="*/ 6241687 w 7467600"/>
              <a:gd name="connsiteY626" fmla="*/ 1257600 h 6858000"/>
              <a:gd name="connsiteX627" fmla="*/ 5693009 w 7467600"/>
              <a:gd name="connsiteY627" fmla="*/ 1478256 h 6858000"/>
              <a:gd name="connsiteX628" fmla="*/ 6548420 w 7467600"/>
              <a:gd name="connsiteY628" fmla="*/ 1214599 h 6858000"/>
              <a:gd name="connsiteX629" fmla="*/ 6605473 w 7467600"/>
              <a:gd name="connsiteY629" fmla="*/ 1184686 h 6858000"/>
              <a:gd name="connsiteX630" fmla="*/ 6691602 w 7467600"/>
              <a:gd name="connsiteY630" fmla="*/ 1140573 h 6858000"/>
              <a:gd name="connsiteX631" fmla="*/ 4002475 w 7467600"/>
              <a:gd name="connsiteY631" fmla="*/ 1037802 h 6858000"/>
              <a:gd name="connsiteX632" fmla="*/ 4000324 w 7467600"/>
              <a:gd name="connsiteY632" fmla="*/ 1039362 h 6858000"/>
              <a:gd name="connsiteX633" fmla="*/ 4002862 w 7467600"/>
              <a:gd name="connsiteY633" fmla="*/ 1042866 h 6858000"/>
              <a:gd name="connsiteX634" fmla="*/ 4002475 w 7467600"/>
              <a:gd name="connsiteY634" fmla="*/ 1037802 h 6858000"/>
              <a:gd name="connsiteX635" fmla="*/ 506322 w 7467600"/>
              <a:gd name="connsiteY635" fmla="*/ 1020997 h 6858000"/>
              <a:gd name="connsiteX636" fmla="*/ 533068 w 7467600"/>
              <a:gd name="connsiteY636" fmla="*/ 1029409 h 6858000"/>
              <a:gd name="connsiteX637" fmla="*/ 1232525 w 7467600"/>
              <a:gd name="connsiteY637" fmla="*/ 1804675 h 6858000"/>
              <a:gd name="connsiteX638" fmla="*/ 1388858 w 7467600"/>
              <a:gd name="connsiteY638" fmla="*/ 2368011 h 6858000"/>
              <a:gd name="connsiteX639" fmla="*/ 1384098 w 7467600"/>
              <a:gd name="connsiteY639" fmla="*/ 2378125 h 6858000"/>
              <a:gd name="connsiteX640" fmla="*/ 1425393 w 7467600"/>
              <a:gd name="connsiteY640" fmla="*/ 2589124 h 6858000"/>
              <a:gd name="connsiteX641" fmla="*/ 1424001 w 7467600"/>
              <a:gd name="connsiteY641" fmla="*/ 2597541 h 6858000"/>
              <a:gd name="connsiteX642" fmla="*/ 2152729 w 7467600"/>
              <a:gd name="connsiteY642" fmla="*/ 2864487 h 6858000"/>
              <a:gd name="connsiteX643" fmla="*/ 2020609 w 7467600"/>
              <a:gd name="connsiteY643" fmla="*/ 2539671 h 6858000"/>
              <a:gd name="connsiteX644" fmla="*/ 2018920 w 7467600"/>
              <a:gd name="connsiteY644" fmla="*/ 2536309 h 6858000"/>
              <a:gd name="connsiteX645" fmla="*/ 1342441 w 7467600"/>
              <a:gd name="connsiteY645" fmla="*/ 1173017 h 6858000"/>
              <a:gd name="connsiteX646" fmla="*/ 1367925 w 7467600"/>
              <a:gd name="connsiteY646" fmla="*/ 1135648 h 6858000"/>
              <a:gd name="connsiteX647" fmla="*/ 1771401 w 7467600"/>
              <a:gd name="connsiteY647" fmla="*/ 1806673 h 6858000"/>
              <a:gd name="connsiteX648" fmla="*/ 1972385 w 7467600"/>
              <a:gd name="connsiteY648" fmla="*/ 2198735 h 6858000"/>
              <a:gd name="connsiteX649" fmla="*/ 2040892 w 7467600"/>
              <a:gd name="connsiteY649" fmla="*/ 2405205 h 6858000"/>
              <a:gd name="connsiteX650" fmla="*/ 2131689 w 7467600"/>
              <a:gd name="connsiteY650" fmla="*/ 1936926 h 6858000"/>
              <a:gd name="connsiteX651" fmla="*/ 2454820 w 7467600"/>
              <a:gd name="connsiteY651" fmla="*/ 1248808 h 6858000"/>
              <a:gd name="connsiteX652" fmla="*/ 2492512 w 7467600"/>
              <a:gd name="connsiteY652" fmla="*/ 1302920 h 6858000"/>
              <a:gd name="connsiteX653" fmla="*/ 2081216 w 7467600"/>
              <a:gd name="connsiteY653" fmla="*/ 2527513 h 6858000"/>
              <a:gd name="connsiteX654" fmla="*/ 2081211 w 7467600"/>
              <a:gd name="connsiteY654" fmla="*/ 2528916 h 6858000"/>
              <a:gd name="connsiteX655" fmla="*/ 2199067 w 7467600"/>
              <a:gd name="connsiteY655" fmla="*/ 2884061 h 6858000"/>
              <a:gd name="connsiteX656" fmla="*/ 3192586 w 7467600"/>
              <a:gd name="connsiteY656" fmla="*/ 3411496 h 6858000"/>
              <a:gd name="connsiteX657" fmla="*/ 3182620 w 7467600"/>
              <a:gd name="connsiteY657" fmla="*/ 3483279 h 6858000"/>
              <a:gd name="connsiteX658" fmla="*/ 2435119 w 7467600"/>
              <a:gd name="connsiteY658" fmla="*/ 3080173 h 6858000"/>
              <a:gd name="connsiteX659" fmla="*/ 2410152 w 7467600"/>
              <a:gd name="connsiteY659" fmla="*/ 3063751 h 6858000"/>
              <a:gd name="connsiteX660" fmla="*/ 2408099 w 7467600"/>
              <a:gd name="connsiteY660" fmla="*/ 3064403 h 6858000"/>
              <a:gd name="connsiteX661" fmla="*/ 2407218 w 7467600"/>
              <a:gd name="connsiteY661" fmla="*/ 3070324 h 6858000"/>
              <a:gd name="connsiteX662" fmla="*/ 2380138 w 7467600"/>
              <a:gd name="connsiteY662" fmla="*/ 3099341 h 6858000"/>
              <a:gd name="connsiteX663" fmla="*/ 1765923 w 7467600"/>
              <a:gd name="connsiteY663" fmla="*/ 3581043 h 6858000"/>
              <a:gd name="connsiteX664" fmla="*/ 1702258 w 7467600"/>
              <a:gd name="connsiteY664" fmla="*/ 3612286 h 6858000"/>
              <a:gd name="connsiteX665" fmla="*/ 1538370 w 7467600"/>
              <a:gd name="connsiteY665" fmla="*/ 3811804 h 6858000"/>
              <a:gd name="connsiteX666" fmla="*/ 542867 w 7467600"/>
              <a:gd name="connsiteY666" fmla="*/ 4944092 h 6858000"/>
              <a:gd name="connsiteX667" fmla="*/ 515800 w 7467600"/>
              <a:gd name="connsiteY667" fmla="*/ 4862180 h 6858000"/>
              <a:gd name="connsiteX668" fmla="*/ 909145 w 7467600"/>
              <a:gd name="connsiteY668" fmla="*/ 4199225 h 6858000"/>
              <a:gd name="connsiteX669" fmla="*/ 1214067 w 7467600"/>
              <a:gd name="connsiteY669" fmla="*/ 3908561 h 6858000"/>
              <a:gd name="connsiteX670" fmla="*/ 640967 w 7467600"/>
              <a:gd name="connsiteY670" fmla="*/ 4105601 h 6858000"/>
              <a:gd name="connsiteX671" fmla="*/ 112563 w 7467600"/>
              <a:gd name="connsiteY671" fmla="*/ 4396952 h 6858000"/>
              <a:gd name="connsiteX672" fmla="*/ 0 w 7467600"/>
              <a:gd name="connsiteY672" fmla="*/ 4466006 h 6858000"/>
              <a:gd name="connsiteX673" fmla="*/ 0 w 7467600"/>
              <a:gd name="connsiteY673" fmla="*/ 4233763 h 6858000"/>
              <a:gd name="connsiteX674" fmla="*/ 36881 w 7467600"/>
              <a:gd name="connsiteY674" fmla="*/ 4200118 h 6858000"/>
              <a:gd name="connsiteX675" fmla="*/ 910534 w 7467600"/>
              <a:gd name="connsiteY675" fmla="*/ 3629753 h 6858000"/>
              <a:gd name="connsiteX676" fmla="*/ 1578717 w 7467600"/>
              <a:gd name="connsiteY676" fmla="*/ 3575982 h 6858000"/>
              <a:gd name="connsiteX677" fmla="*/ 2338780 w 7467600"/>
              <a:gd name="connsiteY677" fmla="*/ 3033725 h 6858000"/>
              <a:gd name="connsiteX678" fmla="*/ 1807991 w 7467600"/>
              <a:gd name="connsiteY678" fmla="*/ 2807184 h 6858000"/>
              <a:gd name="connsiteX679" fmla="*/ 1416358 w 7467600"/>
              <a:gd name="connsiteY679" fmla="*/ 3112571 h 6858000"/>
              <a:gd name="connsiteX680" fmla="*/ 939066 w 7467600"/>
              <a:gd name="connsiteY680" fmla="*/ 3378798 h 6858000"/>
              <a:gd name="connsiteX681" fmla="*/ 115099 w 7467600"/>
              <a:gd name="connsiteY681" fmla="*/ 3607650 h 6858000"/>
              <a:gd name="connsiteX682" fmla="*/ 97284 w 7467600"/>
              <a:gd name="connsiteY682" fmla="*/ 3520393 h 6858000"/>
              <a:gd name="connsiteX683" fmla="*/ 922050 w 7467600"/>
              <a:gd name="connsiteY683" fmla="*/ 3074867 h 6858000"/>
              <a:gd name="connsiteX684" fmla="*/ 1405265 w 7467600"/>
              <a:gd name="connsiteY684" fmla="*/ 3016319 h 6858000"/>
              <a:gd name="connsiteX685" fmla="*/ 1407512 w 7467600"/>
              <a:gd name="connsiteY685" fmla="*/ 3018001 h 6858000"/>
              <a:gd name="connsiteX686" fmla="*/ 1726266 w 7467600"/>
              <a:gd name="connsiteY686" fmla="*/ 2777274 h 6858000"/>
              <a:gd name="connsiteX687" fmla="*/ 625390 w 7467600"/>
              <a:gd name="connsiteY687" fmla="*/ 2514541 h 6858000"/>
              <a:gd name="connsiteX688" fmla="*/ 619799 w 7467600"/>
              <a:gd name="connsiteY688" fmla="*/ 2527180 h 6858000"/>
              <a:gd name="connsiteX689" fmla="*/ 310030 w 7467600"/>
              <a:gd name="connsiteY689" fmla="*/ 2771818 h 6858000"/>
              <a:gd name="connsiteX690" fmla="*/ 173877 w 7467600"/>
              <a:gd name="connsiteY690" fmla="*/ 2937056 h 6858000"/>
              <a:gd name="connsiteX691" fmla="*/ 77889 w 7467600"/>
              <a:gd name="connsiteY691" fmla="*/ 3138440 h 6858000"/>
              <a:gd name="connsiteX692" fmla="*/ 0 w 7467600"/>
              <a:gd name="connsiteY692" fmla="*/ 3271395 h 6858000"/>
              <a:gd name="connsiteX693" fmla="*/ 0 w 7467600"/>
              <a:gd name="connsiteY693" fmla="*/ 3153002 h 6858000"/>
              <a:gd name="connsiteX694" fmla="*/ 2386 w 7467600"/>
              <a:gd name="connsiteY694" fmla="*/ 3149203 h 6858000"/>
              <a:gd name="connsiteX695" fmla="*/ 89753 w 7467600"/>
              <a:gd name="connsiteY695" fmla="*/ 2987702 h 6858000"/>
              <a:gd name="connsiteX696" fmla="*/ 76869 w 7467600"/>
              <a:gd name="connsiteY696" fmla="*/ 3005404 h 6858000"/>
              <a:gd name="connsiteX697" fmla="*/ 32049 w 7467600"/>
              <a:gd name="connsiteY697" fmla="*/ 3065814 h 6858000"/>
              <a:gd name="connsiteX698" fmla="*/ 0 w 7467600"/>
              <a:gd name="connsiteY698" fmla="*/ 3108744 h 6858000"/>
              <a:gd name="connsiteX699" fmla="*/ 0 w 7467600"/>
              <a:gd name="connsiteY699" fmla="*/ 3058059 h 6858000"/>
              <a:gd name="connsiteX700" fmla="*/ 7610 w 7467600"/>
              <a:gd name="connsiteY700" fmla="*/ 3047889 h 6858000"/>
              <a:gd name="connsiteX701" fmla="*/ 52419 w 7467600"/>
              <a:gd name="connsiteY701" fmla="*/ 2987479 h 6858000"/>
              <a:gd name="connsiteX702" fmla="*/ 59142 w 7467600"/>
              <a:gd name="connsiteY702" fmla="*/ 2978488 h 6858000"/>
              <a:gd name="connsiteX703" fmla="*/ 0 w 7467600"/>
              <a:gd name="connsiteY703" fmla="*/ 3015334 h 6858000"/>
              <a:gd name="connsiteX704" fmla="*/ 0 w 7467600"/>
              <a:gd name="connsiteY704" fmla="*/ 2914286 h 6858000"/>
              <a:gd name="connsiteX705" fmla="*/ 36383 w 7467600"/>
              <a:gd name="connsiteY705" fmla="*/ 2901128 h 6858000"/>
              <a:gd name="connsiteX706" fmla="*/ 156329 w 7467600"/>
              <a:gd name="connsiteY706" fmla="*/ 2840533 h 6858000"/>
              <a:gd name="connsiteX707" fmla="*/ 358355 w 7467600"/>
              <a:gd name="connsiteY707" fmla="*/ 2620471 h 6858000"/>
              <a:gd name="connsiteX708" fmla="*/ 510577 w 7467600"/>
              <a:gd name="connsiteY708" fmla="*/ 2501244 h 6858000"/>
              <a:gd name="connsiteX709" fmla="*/ 211967 w 7467600"/>
              <a:gd name="connsiteY709" fmla="*/ 2479171 h 6858000"/>
              <a:gd name="connsiteX710" fmla="*/ 0 w 7467600"/>
              <a:gd name="connsiteY710" fmla="*/ 2476398 h 6858000"/>
              <a:gd name="connsiteX711" fmla="*/ 0 w 7467600"/>
              <a:gd name="connsiteY711" fmla="*/ 2389189 h 6858000"/>
              <a:gd name="connsiteX712" fmla="*/ 103062 w 7467600"/>
              <a:gd name="connsiteY712" fmla="*/ 2389518 h 6858000"/>
              <a:gd name="connsiteX713" fmla="*/ 510734 w 7467600"/>
              <a:gd name="connsiteY713" fmla="*/ 2416201 h 6858000"/>
              <a:gd name="connsiteX714" fmla="*/ 279257 w 7467600"/>
              <a:gd name="connsiteY714" fmla="*/ 2092102 h 6858000"/>
              <a:gd name="connsiteX715" fmla="*/ 65265 w 7467600"/>
              <a:gd name="connsiteY715" fmla="*/ 2006049 h 6858000"/>
              <a:gd name="connsiteX716" fmla="*/ 0 w 7467600"/>
              <a:gd name="connsiteY716" fmla="*/ 1982532 h 6858000"/>
              <a:gd name="connsiteX717" fmla="*/ 0 w 7467600"/>
              <a:gd name="connsiteY717" fmla="*/ 1912789 h 6858000"/>
              <a:gd name="connsiteX718" fmla="*/ 97460 w 7467600"/>
              <a:gd name="connsiteY718" fmla="*/ 1953725 h 6858000"/>
              <a:gd name="connsiteX719" fmla="*/ 221272 w 7467600"/>
              <a:gd name="connsiteY719" fmla="*/ 1980766 h 6858000"/>
              <a:gd name="connsiteX720" fmla="*/ 116765 w 7467600"/>
              <a:gd name="connsiteY720" fmla="*/ 1911033 h 6858000"/>
              <a:gd name="connsiteX721" fmla="*/ 16405 w 7467600"/>
              <a:gd name="connsiteY721" fmla="*/ 1803412 h 6858000"/>
              <a:gd name="connsiteX722" fmla="*/ 0 w 7467600"/>
              <a:gd name="connsiteY722" fmla="*/ 1784777 h 6858000"/>
              <a:gd name="connsiteX723" fmla="*/ 0 w 7467600"/>
              <a:gd name="connsiteY723" fmla="*/ 1740082 h 6858000"/>
              <a:gd name="connsiteX724" fmla="*/ 39394 w 7467600"/>
              <a:gd name="connsiteY724" fmla="*/ 1784856 h 6858000"/>
              <a:gd name="connsiteX725" fmla="*/ 135813 w 7467600"/>
              <a:gd name="connsiteY725" fmla="*/ 1888838 h 6858000"/>
              <a:gd name="connsiteX726" fmla="*/ 242575 w 7467600"/>
              <a:gd name="connsiteY726" fmla="*/ 1958841 h 6858000"/>
              <a:gd name="connsiteX727" fmla="*/ 82197 w 7467600"/>
              <a:gd name="connsiteY727" fmla="*/ 1754826 h 6858000"/>
              <a:gd name="connsiteX728" fmla="*/ 0 w 7467600"/>
              <a:gd name="connsiteY728" fmla="*/ 1679650 h 6858000"/>
              <a:gd name="connsiteX729" fmla="*/ 0 w 7467600"/>
              <a:gd name="connsiteY729" fmla="*/ 1602463 h 6858000"/>
              <a:gd name="connsiteX730" fmla="*/ 84689 w 7467600"/>
              <a:gd name="connsiteY730" fmla="*/ 1677442 h 6858000"/>
              <a:gd name="connsiteX731" fmla="*/ 298437 w 7467600"/>
              <a:gd name="connsiteY731" fmla="*/ 1968019 h 6858000"/>
              <a:gd name="connsiteX732" fmla="*/ 227269 w 7467600"/>
              <a:gd name="connsiteY732" fmla="*/ 1114064 h 6858000"/>
              <a:gd name="connsiteX733" fmla="*/ 248003 w 7467600"/>
              <a:gd name="connsiteY733" fmla="*/ 1089613 h 6858000"/>
              <a:gd name="connsiteX734" fmla="*/ 427020 w 7467600"/>
              <a:gd name="connsiteY734" fmla="*/ 1619803 h 6858000"/>
              <a:gd name="connsiteX735" fmla="*/ 340345 w 7467600"/>
              <a:gd name="connsiteY735" fmla="*/ 2027739 h 6858000"/>
              <a:gd name="connsiteX736" fmla="*/ 360865 w 7467600"/>
              <a:gd name="connsiteY736" fmla="*/ 2044827 h 6858000"/>
              <a:gd name="connsiteX737" fmla="*/ 560414 w 7467600"/>
              <a:gd name="connsiteY737" fmla="*/ 2421457 h 6858000"/>
              <a:gd name="connsiteX738" fmla="*/ 1359703 w 7467600"/>
              <a:gd name="connsiteY738" fmla="*/ 2578554 h 6858000"/>
              <a:gd name="connsiteX739" fmla="*/ 1359422 w 7467600"/>
              <a:gd name="connsiteY739" fmla="*/ 2577994 h 6858000"/>
              <a:gd name="connsiteX740" fmla="*/ 828701 w 7467600"/>
              <a:gd name="connsiteY740" fmla="*/ 1839520 h 6858000"/>
              <a:gd name="connsiteX741" fmla="*/ 494427 w 7467600"/>
              <a:gd name="connsiteY741" fmla="*/ 1092333 h 6858000"/>
              <a:gd name="connsiteX742" fmla="*/ 506322 w 7467600"/>
              <a:gd name="connsiteY742" fmla="*/ 1020997 h 6858000"/>
              <a:gd name="connsiteX743" fmla="*/ 4570198 w 7467600"/>
              <a:gd name="connsiteY743" fmla="*/ 978081 h 6858000"/>
              <a:gd name="connsiteX744" fmla="*/ 4523691 w 7467600"/>
              <a:gd name="connsiteY744" fmla="*/ 1127776 h 6858000"/>
              <a:gd name="connsiteX745" fmla="*/ 4509875 w 7467600"/>
              <a:gd name="connsiteY745" fmla="*/ 1167552 h 6858000"/>
              <a:gd name="connsiteX746" fmla="*/ 4478168 w 7467600"/>
              <a:gd name="connsiteY746" fmla="*/ 1260735 h 6858000"/>
              <a:gd name="connsiteX747" fmla="*/ 4409309 w 7467600"/>
              <a:gd name="connsiteY747" fmla="*/ 1666996 h 6858000"/>
              <a:gd name="connsiteX748" fmla="*/ 4370031 w 7467600"/>
              <a:gd name="connsiteY748" fmla="*/ 1955666 h 6858000"/>
              <a:gd name="connsiteX749" fmla="*/ 4570198 w 7467600"/>
              <a:gd name="connsiteY749" fmla="*/ 978081 h 6858000"/>
              <a:gd name="connsiteX750" fmla="*/ 4557898 w 7467600"/>
              <a:gd name="connsiteY750" fmla="*/ 900011 h 6858000"/>
              <a:gd name="connsiteX751" fmla="*/ 4344840 w 7467600"/>
              <a:gd name="connsiteY751" fmla="*/ 1922038 h 6858000"/>
              <a:gd name="connsiteX752" fmla="*/ 4378710 w 7467600"/>
              <a:gd name="connsiteY752" fmla="*/ 1665516 h 6858000"/>
              <a:gd name="connsiteX753" fmla="*/ 4448798 w 7467600"/>
              <a:gd name="connsiteY753" fmla="*/ 1253024 h 6858000"/>
              <a:gd name="connsiteX754" fmla="*/ 4480315 w 7467600"/>
              <a:gd name="connsiteY754" fmla="*/ 1158454 h 6858000"/>
              <a:gd name="connsiteX755" fmla="*/ 4494133 w 7467600"/>
              <a:gd name="connsiteY755" fmla="*/ 1118676 h 6858000"/>
              <a:gd name="connsiteX756" fmla="*/ 4557898 w 7467600"/>
              <a:gd name="connsiteY756" fmla="*/ 900011 h 6858000"/>
              <a:gd name="connsiteX757" fmla="*/ 5870151 w 7467600"/>
              <a:gd name="connsiteY757" fmla="*/ 898890 h 6858000"/>
              <a:gd name="connsiteX758" fmla="*/ 5861335 w 7467600"/>
              <a:gd name="connsiteY758" fmla="*/ 899177 h 6858000"/>
              <a:gd name="connsiteX759" fmla="*/ 5843702 w 7467600"/>
              <a:gd name="connsiteY759" fmla="*/ 899748 h 6858000"/>
              <a:gd name="connsiteX760" fmla="*/ 5651107 w 7467600"/>
              <a:gd name="connsiteY760" fmla="*/ 920306 h 6858000"/>
              <a:gd name="connsiteX761" fmla="*/ 5459407 w 7467600"/>
              <a:gd name="connsiteY761" fmla="*/ 940975 h 6858000"/>
              <a:gd name="connsiteX762" fmla="*/ 5374846 w 7467600"/>
              <a:gd name="connsiteY762" fmla="*/ 941988 h 6858000"/>
              <a:gd name="connsiteX763" fmla="*/ 5256105 w 7467600"/>
              <a:gd name="connsiteY763" fmla="*/ 945632 h 6858000"/>
              <a:gd name="connsiteX764" fmla="*/ 5107071 w 7467600"/>
              <a:gd name="connsiteY764" fmla="*/ 969720 h 6858000"/>
              <a:gd name="connsiteX765" fmla="*/ 4998681 w 7467600"/>
              <a:gd name="connsiteY765" fmla="*/ 988771 h 6858000"/>
              <a:gd name="connsiteX766" fmla="*/ 5870151 w 7467600"/>
              <a:gd name="connsiteY766" fmla="*/ 898890 h 6858000"/>
              <a:gd name="connsiteX767" fmla="*/ 5504425 w 7467600"/>
              <a:gd name="connsiteY767" fmla="*/ 848067 h 6858000"/>
              <a:gd name="connsiteX768" fmla="*/ 4968849 w 7467600"/>
              <a:gd name="connsiteY768" fmla="*/ 962318 h 6858000"/>
              <a:gd name="connsiteX769" fmla="*/ 5104039 w 7467600"/>
              <a:gd name="connsiteY769" fmla="*/ 940634 h 6858000"/>
              <a:gd name="connsiteX770" fmla="*/ 5256311 w 7467600"/>
              <a:gd name="connsiteY770" fmla="*/ 916490 h 6858000"/>
              <a:gd name="connsiteX771" fmla="*/ 5377381 w 7467600"/>
              <a:gd name="connsiteY771" fmla="*/ 912671 h 6858000"/>
              <a:gd name="connsiteX772" fmla="*/ 5460148 w 7467600"/>
              <a:gd name="connsiteY772" fmla="*/ 911442 h 6858000"/>
              <a:gd name="connsiteX773" fmla="*/ 5648971 w 7467600"/>
              <a:gd name="connsiteY773" fmla="*/ 891331 h 6858000"/>
              <a:gd name="connsiteX774" fmla="*/ 5844807 w 7467600"/>
              <a:gd name="connsiteY774" fmla="*/ 870718 h 6858000"/>
              <a:gd name="connsiteX775" fmla="*/ 5862975 w 7467600"/>
              <a:gd name="connsiteY775" fmla="*/ 869756 h 6858000"/>
              <a:gd name="connsiteX776" fmla="*/ 5920887 w 7467600"/>
              <a:gd name="connsiteY776" fmla="*/ 865929 h 6858000"/>
              <a:gd name="connsiteX777" fmla="*/ 5504425 w 7467600"/>
              <a:gd name="connsiteY777" fmla="*/ 848067 h 6858000"/>
              <a:gd name="connsiteX778" fmla="*/ 3607114 w 7467600"/>
              <a:gd name="connsiteY778" fmla="*/ 467441 h 6858000"/>
              <a:gd name="connsiteX779" fmla="*/ 3296242 w 7467600"/>
              <a:gd name="connsiteY779" fmla="*/ 807991 h 6858000"/>
              <a:gd name="connsiteX780" fmla="*/ 3174674 w 7467600"/>
              <a:gd name="connsiteY780" fmla="*/ 919759 h 6858000"/>
              <a:gd name="connsiteX781" fmla="*/ 3042978 w 7467600"/>
              <a:gd name="connsiteY781" fmla="*/ 1054894 h 6858000"/>
              <a:gd name="connsiteX782" fmla="*/ 2968914 w 7467600"/>
              <a:gd name="connsiteY782" fmla="*/ 1133756 h 6858000"/>
              <a:gd name="connsiteX783" fmla="*/ 3103823 w 7467600"/>
              <a:gd name="connsiteY783" fmla="*/ 1026814 h 6858000"/>
              <a:gd name="connsiteX784" fmla="*/ 3607114 w 7467600"/>
              <a:gd name="connsiteY784" fmla="*/ 467441 h 6858000"/>
              <a:gd name="connsiteX785" fmla="*/ 3744487 w 7467600"/>
              <a:gd name="connsiteY785" fmla="*/ 383136 h 6858000"/>
              <a:gd name="connsiteX786" fmla="*/ 3970213 w 7467600"/>
              <a:gd name="connsiteY786" fmla="*/ 995559 h 6858000"/>
              <a:gd name="connsiteX787" fmla="*/ 3744487 w 7467600"/>
              <a:gd name="connsiteY787" fmla="*/ 383136 h 6858000"/>
              <a:gd name="connsiteX788" fmla="*/ 3624562 w 7467600"/>
              <a:gd name="connsiteY788" fmla="*/ 367041 h 6858000"/>
              <a:gd name="connsiteX789" fmla="*/ 3489712 w 7467600"/>
              <a:gd name="connsiteY789" fmla="*/ 485386 h 6858000"/>
              <a:gd name="connsiteX790" fmla="*/ 3182994 w 7467600"/>
              <a:gd name="connsiteY790" fmla="*/ 828265 h 6858000"/>
              <a:gd name="connsiteX791" fmla="*/ 2892114 w 7467600"/>
              <a:gd name="connsiteY791" fmla="*/ 1172635 h 6858000"/>
              <a:gd name="connsiteX792" fmla="*/ 3021459 w 7467600"/>
              <a:gd name="connsiteY792" fmla="*/ 1035385 h 6858000"/>
              <a:gd name="connsiteX793" fmla="*/ 3153873 w 7467600"/>
              <a:gd name="connsiteY793" fmla="*/ 898971 h 6858000"/>
              <a:gd name="connsiteX794" fmla="*/ 3276511 w 7467600"/>
              <a:gd name="connsiteY794" fmla="*/ 786423 h 6858000"/>
              <a:gd name="connsiteX795" fmla="*/ 3584154 w 7467600"/>
              <a:gd name="connsiteY795" fmla="*/ 448218 h 6858000"/>
              <a:gd name="connsiteX796" fmla="*/ 3624562 w 7467600"/>
              <a:gd name="connsiteY796" fmla="*/ 367041 h 6858000"/>
              <a:gd name="connsiteX797" fmla="*/ 3766672 w 7467600"/>
              <a:gd name="connsiteY797" fmla="*/ 359429 h 6858000"/>
              <a:gd name="connsiteX798" fmla="*/ 3996338 w 7467600"/>
              <a:gd name="connsiteY798" fmla="*/ 968237 h 6858000"/>
              <a:gd name="connsiteX799" fmla="*/ 3766672 w 7467600"/>
              <a:gd name="connsiteY799" fmla="*/ 359429 h 6858000"/>
              <a:gd name="connsiteX800" fmla="*/ 5805386 w 7467600"/>
              <a:gd name="connsiteY800" fmla="*/ 239240 h 6858000"/>
              <a:gd name="connsiteX801" fmla="*/ 5736947 w 7467600"/>
              <a:gd name="connsiteY801" fmla="*/ 261367 h 6858000"/>
              <a:gd name="connsiteX802" fmla="*/ 5427012 w 7467600"/>
              <a:gd name="connsiteY802" fmla="*/ 311272 h 6858000"/>
              <a:gd name="connsiteX803" fmla="*/ 5147818 w 7467600"/>
              <a:gd name="connsiteY803" fmla="*/ 322112 h 6858000"/>
              <a:gd name="connsiteX804" fmla="*/ 5060854 w 7467600"/>
              <a:gd name="connsiteY804" fmla="*/ 311882 h 6858000"/>
              <a:gd name="connsiteX805" fmla="*/ 4945989 w 7467600"/>
              <a:gd name="connsiteY805" fmla="*/ 300516 h 6858000"/>
              <a:gd name="connsiteX806" fmla="*/ 5410479 w 7467600"/>
              <a:gd name="connsiteY806" fmla="*/ 348434 h 6858000"/>
              <a:gd name="connsiteX807" fmla="*/ 5805386 w 7467600"/>
              <a:gd name="connsiteY807" fmla="*/ 239240 h 6858000"/>
              <a:gd name="connsiteX808" fmla="*/ 5905192 w 7467600"/>
              <a:gd name="connsiteY808" fmla="*/ 163079 h 6858000"/>
              <a:gd name="connsiteX809" fmla="*/ 5865655 w 7467600"/>
              <a:gd name="connsiteY809" fmla="*/ 171901 h 6858000"/>
              <a:gd name="connsiteX810" fmla="*/ 5259740 w 7467600"/>
              <a:gd name="connsiteY810" fmla="*/ 257013 h 6858000"/>
              <a:gd name="connsiteX811" fmla="*/ 5208466 w 7467600"/>
              <a:gd name="connsiteY811" fmla="*/ 257550 h 6858000"/>
              <a:gd name="connsiteX812" fmla="*/ 4980204 w 7467600"/>
              <a:gd name="connsiteY812" fmla="*/ 271903 h 6858000"/>
              <a:gd name="connsiteX813" fmla="*/ 5068068 w 7467600"/>
              <a:gd name="connsiteY813" fmla="*/ 282244 h 6858000"/>
              <a:gd name="connsiteX814" fmla="*/ 5153231 w 7467600"/>
              <a:gd name="connsiteY814" fmla="*/ 292240 h 6858000"/>
              <a:gd name="connsiteX815" fmla="*/ 5426491 w 7467600"/>
              <a:gd name="connsiteY815" fmla="*/ 281128 h 6858000"/>
              <a:gd name="connsiteX816" fmla="*/ 5731212 w 7467600"/>
              <a:gd name="connsiteY816" fmla="*/ 231951 h 6858000"/>
              <a:gd name="connsiteX817" fmla="*/ 5905192 w 7467600"/>
              <a:gd name="connsiteY817" fmla="*/ 163079 h 6858000"/>
              <a:gd name="connsiteX818" fmla="*/ 5944437 w 7467600"/>
              <a:gd name="connsiteY818" fmla="*/ 113829 h 6858000"/>
              <a:gd name="connsiteX819" fmla="*/ 5825032 w 7467600"/>
              <a:gd name="connsiteY819" fmla="*/ 146405 h 6858000"/>
              <a:gd name="connsiteX820" fmla="*/ 4955599 w 7467600"/>
              <a:gd name="connsiteY820" fmla="*/ 247008 h 6858000"/>
              <a:gd name="connsiteX821" fmla="*/ 5210104 w 7467600"/>
              <a:gd name="connsiteY821" fmla="*/ 228123 h 6858000"/>
              <a:gd name="connsiteX822" fmla="*/ 5261015 w 7467600"/>
              <a:gd name="connsiteY822" fmla="*/ 227087 h 6858000"/>
              <a:gd name="connsiteX823" fmla="*/ 5861181 w 7467600"/>
              <a:gd name="connsiteY823" fmla="*/ 143093 h 6858000"/>
              <a:gd name="connsiteX824" fmla="*/ 5961252 w 7467600"/>
              <a:gd name="connsiteY824" fmla="*/ 114820 h 6858000"/>
              <a:gd name="connsiteX825" fmla="*/ 5944437 w 7467600"/>
              <a:gd name="connsiteY825" fmla="*/ 113829 h 6858000"/>
              <a:gd name="connsiteX826" fmla="*/ 3882765 w 7467600"/>
              <a:gd name="connsiteY826" fmla="*/ 0 h 6858000"/>
              <a:gd name="connsiteX827" fmla="*/ 3995099 w 7467600"/>
              <a:gd name="connsiteY827" fmla="*/ 0 h 6858000"/>
              <a:gd name="connsiteX828" fmla="*/ 4163818 w 7467600"/>
              <a:gd name="connsiteY828" fmla="*/ 234104 h 6858000"/>
              <a:gd name="connsiteX829" fmla="*/ 4172099 w 7467600"/>
              <a:gd name="connsiteY829" fmla="*/ 234207 h 6858000"/>
              <a:gd name="connsiteX830" fmla="*/ 4784282 w 7467600"/>
              <a:gd name="connsiteY830" fmla="*/ 276561 h 6858000"/>
              <a:gd name="connsiteX831" fmla="*/ 4801687 w 7467600"/>
              <a:gd name="connsiteY831" fmla="*/ 267764 h 6858000"/>
              <a:gd name="connsiteX832" fmla="*/ 6082788 w 7467600"/>
              <a:gd name="connsiteY832" fmla="*/ 64119 h 6858000"/>
              <a:gd name="connsiteX833" fmla="*/ 6099442 w 7467600"/>
              <a:gd name="connsiteY833" fmla="*/ 82568 h 6858000"/>
              <a:gd name="connsiteX834" fmla="*/ 4804137 w 7467600"/>
              <a:gd name="connsiteY834" fmla="*/ 320931 h 6858000"/>
              <a:gd name="connsiteX835" fmla="*/ 4227047 w 7467600"/>
              <a:gd name="connsiteY835" fmla="*/ 313415 h 6858000"/>
              <a:gd name="connsiteX836" fmla="*/ 4346041 w 7467600"/>
              <a:gd name="connsiteY836" fmla="*/ 456086 h 6858000"/>
              <a:gd name="connsiteX837" fmla="*/ 4870967 w 7467600"/>
              <a:gd name="connsiteY837" fmla="*/ 963061 h 6858000"/>
              <a:gd name="connsiteX838" fmla="*/ 4889647 w 7467600"/>
              <a:gd name="connsiteY838" fmla="*/ 957147 h 6858000"/>
              <a:gd name="connsiteX839" fmla="*/ 5422504 w 7467600"/>
              <a:gd name="connsiteY839" fmla="*/ 805191 h 6858000"/>
              <a:gd name="connsiteX840" fmla="*/ 6087656 w 7467600"/>
              <a:gd name="connsiteY840" fmla="*/ 826703 h 6858000"/>
              <a:gd name="connsiteX841" fmla="*/ 6058717 w 7467600"/>
              <a:gd name="connsiteY841" fmla="*/ 865992 h 6858000"/>
              <a:gd name="connsiteX842" fmla="*/ 4974153 w 7467600"/>
              <a:gd name="connsiteY842" fmla="*/ 1045456 h 6858000"/>
              <a:gd name="connsiteX843" fmla="*/ 5627835 w 7467600"/>
              <a:gd name="connsiteY843" fmla="*/ 1472077 h 6858000"/>
              <a:gd name="connsiteX844" fmla="*/ 5629817 w 7467600"/>
              <a:gd name="connsiteY844" fmla="*/ 1471412 h 6858000"/>
              <a:gd name="connsiteX845" fmla="*/ 5634124 w 7467600"/>
              <a:gd name="connsiteY845" fmla="*/ 1470572 h 6858000"/>
              <a:gd name="connsiteX846" fmla="*/ 5755832 w 7467600"/>
              <a:gd name="connsiteY846" fmla="*/ 1383886 h 6858000"/>
              <a:gd name="connsiteX847" fmla="*/ 6014186 w 7467600"/>
              <a:gd name="connsiteY847" fmla="*/ 1279799 h 6858000"/>
              <a:gd name="connsiteX848" fmla="*/ 6901619 w 7467600"/>
              <a:gd name="connsiteY848" fmla="*/ 1047874 h 6858000"/>
              <a:gd name="connsiteX849" fmla="*/ 6931566 w 7467600"/>
              <a:gd name="connsiteY849" fmla="*/ 1062034 h 6858000"/>
              <a:gd name="connsiteX850" fmla="*/ 5790982 w 7467600"/>
              <a:gd name="connsiteY850" fmla="*/ 1561380 h 6858000"/>
              <a:gd name="connsiteX851" fmla="*/ 6188971 w 7467600"/>
              <a:gd name="connsiteY851" fmla="*/ 1755168 h 6858000"/>
              <a:gd name="connsiteX852" fmla="*/ 6202446 w 7467600"/>
              <a:gd name="connsiteY852" fmla="*/ 1752268 h 6858000"/>
              <a:gd name="connsiteX853" fmla="*/ 7179560 w 7467600"/>
              <a:gd name="connsiteY853" fmla="*/ 1467551 h 6858000"/>
              <a:gd name="connsiteX854" fmla="*/ 7158730 w 7467600"/>
              <a:gd name="connsiteY854" fmla="*/ 1507835 h 6858000"/>
              <a:gd name="connsiteX855" fmla="*/ 6326959 w 7467600"/>
              <a:gd name="connsiteY855" fmla="*/ 1817686 h 6858000"/>
              <a:gd name="connsiteX856" fmla="*/ 6537433 w 7467600"/>
              <a:gd name="connsiteY856" fmla="*/ 1907790 h 6858000"/>
              <a:gd name="connsiteX857" fmla="*/ 6550221 w 7467600"/>
              <a:gd name="connsiteY857" fmla="*/ 1910729 h 6858000"/>
              <a:gd name="connsiteX858" fmla="*/ 6964438 w 7467600"/>
              <a:gd name="connsiteY858" fmla="*/ 2209505 h 6858000"/>
              <a:gd name="connsiteX859" fmla="*/ 7367862 w 7467600"/>
              <a:gd name="connsiteY859" fmla="*/ 2806833 h 6858000"/>
              <a:gd name="connsiteX860" fmla="*/ 7364329 w 7467600"/>
              <a:gd name="connsiteY860" fmla="*/ 2826907 h 6858000"/>
              <a:gd name="connsiteX861" fmla="*/ 7290545 w 7467600"/>
              <a:gd name="connsiteY861" fmla="*/ 2850663 h 6858000"/>
              <a:gd name="connsiteX862" fmla="*/ 6472036 w 7467600"/>
              <a:gd name="connsiteY862" fmla="*/ 1959003 h 6858000"/>
              <a:gd name="connsiteX863" fmla="*/ 5792897 w 7467600"/>
              <a:gd name="connsiteY863" fmla="*/ 1647747 h 6858000"/>
              <a:gd name="connsiteX864" fmla="*/ 5842751 w 7467600"/>
              <a:gd name="connsiteY864" fmla="*/ 1816112 h 6858000"/>
              <a:gd name="connsiteX865" fmla="*/ 5847424 w 7467600"/>
              <a:gd name="connsiteY865" fmla="*/ 1815776 h 6858000"/>
              <a:gd name="connsiteX866" fmla="*/ 6399821 w 7467600"/>
              <a:gd name="connsiteY866" fmla="*/ 2344799 h 6858000"/>
              <a:gd name="connsiteX867" fmla="*/ 6323232 w 7467600"/>
              <a:gd name="connsiteY867" fmla="*/ 2389634 h 6858000"/>
              <a:gd name="connsiteX868" fmla="*/ 5942958 w 7467600"/>
              <a:gd name="connsiteY868" fmla="*/ 2077708 h 6858000"/>
              <a:gd name="connsiteX869" fmla="*/ 5921559 w 7467600"/>
              <a:gd name="connsiteY869" fmla="*/ 2378596 h 6858000"/>
              <a:gd name="connsiteX870" fmla="*/ 5817651 w 7467600"/>
              <a:gd name="connsiteY870" fmla="*/ 3023919 h 6858000"/>
              <a:gd name="connsiteX871" fmla="*/ 5729634 w 7467600"/>
              <a:gd name="connsiteY871" fmla="*/ 3051849 h 6858000"/>
              <a:gd name="connsiteX872" fmla="*/ 5611018 w 7467600"/>
              <a:gd name="connsiteY872" fmla="*/ 2316769 h 6858000"/>
              <a:gd name="connsiteX873" fmla="*/ 5687608 w 7467600"/>
              <a:gd name="connsiteY873" fmla="*/ 2039972 h 6858000"/>
              <a:gd name="connsiteX874" fmla="*/ 5657554 w 7467600"/>
              <a:gd name="connsiteY874" fmla="*/ 1576445 h 6858000"/>
              <a:gd name="connsiteX875" fmla="*/ 5150475 w 7467600"/>
              <a:gd name="connsiteY875" fmla="*/ 1274012 h 6858000"/>
              <a:gd name="connsiteX876" fmla="*/ 5349142 w 7467600"/>
              <a:gd name="connsiteY876" fmla="*/ 2204405 h 6858000"/>
              <a:gd name="connsiteX877" fmla="*/ 5262214 w 7467600"/>
              <a:gd name="connsiteY877" fmla="*/ 2233836 h 6858000"/>
              <a:gd name="connsiteX878" fmla="*/ 4981539 w 7467600"/>
              <a:gd name="connsiteY878" fmla="*/ 1542201 h 6858000"/>
              <a:gd name="connsiteX879" fmla="*/ 4958461 w 7467600"/>
              <a:gd name="connsiteY879" fmla="*/ 1136957 h 6858000"/>
              <a:gd name="connsiteX880" fmla="*/ 4655015 w 7467600"/>
              <a:gd name="connsiteY880" fmla="*/ 891426 h 6858000"/>
              <a:gd name="connsiteX881" fmla="*/ 4348002 w 7467600"/>
              <a:gd name="connsiteY881" fmla="*/ 2205895 h 6858000"/>
              <a:gd name="connsiteX882" fmla="*/ 4262250 w 7467600"/>
              <a:gd name="connsiteY882" fmla="*/ 2219972 h 6858000"/>
              <a:gd name="connsiteX883" fmla="*/ 4550611 w 7467600"/>
              <a:gd name="connsiteY883" fmla="*/ 817540 h 6858000"/>
              <a:gd name="connsiteX884" fmla="*/ 4564418 w 7467600"/>
              <a:gd name="connsiteY884" fmla="*/ 808293 h 6858000"/>
              <a:gd name="connsiteX885" fmla="*/ 4266388 w 7467600"/>
              <a:gd name="connsiteY885" fmla="*/ 500083 h 6858000"/>
              <a:gd name="connsiteX886" fmla="*/ 4032842 w 7467600"/>
              <a:gd name="connsiteY886" fmla="*/ 211809 h 6858000"/>
              <a:gd name="connsiteX887" fmla="*/ 3882765 w 7467600"/>
              <a:gd name="connsiteY887" fmla="*/ 0 h 6858000"/>
              <a:gd name="connsiteX888" fmla="*/ 3721337 w 7467600"/>
              <a:gd name="connsiteY888" fmla="*/ 0 h 6858000"/>
              <a:gd name="connsiteX889" fmla="*/ 3797544 w 7467600"/>
              <a:gd name="connsiteY889" fmla="*/ 0 h 6858000"/>
              <a:gd name="connsiteX890" fmla="*/ 3775734 w 7467600"/>
              <a:gd name="connsiteY890" fmla="*/ 95131 h 6858000"/>
              <a:gd name="connsiteX891" fmla="*/ 3724807 w 7467600"/>
              <a:gd name="connsiteY891" fmla="*/ 272257 h 6858000"/>
              <a:gd name="connsiteX892" fmla="*/ 3726844 w 7467600"/>
              <a:gd name="connsiteY892" fmla="*/ 282988 h 6858000"/>
              <a:gd name="connsiteX893" fmla="*/ 3742664 w 7467600"/>
              <a:gd name="connsiteY893" fmla="*/ 279918 h 6858000"/>
              <a:gd name="connsiteX894" fmla="*/ 4103910 w 7467600"/>
              <a:gd name="connsiteY894" fmla="*/ 1161917 h 6858000"/>
              <a:gd name="connsiteX895" fmla="*/ 4020269 w 7467600"/>
              <a:gd name="connsiteY895" fmla="*/ 1200406 h 6858000"/>
              <a:gd name="connsiteX896" fmla="*/ 3674882 w 7467600"/>
              <a:gd name="connsiteY896" fmla="*/ 488524 h 6858000"/>
              <a:gd name="connsiteX897" fmla="*/ 3132682 w 7467600"/>
              <a:gd name="connsiteY897" fmla="*/ 1072284 h 6858000"/>
              <a:gd name="connsiteX898" fmla="*/ 2716346 w 7467600"/>
              <a:gd name="connsiteY898" fmla="*/ 1276376 h 6858000"/>
              <a:gd name="connsiteX899" fmla="*/ 2716772 w 7467600"/>
              <a:gd name="connsiteY899" fmla="*/ 1255462 h 6858000"/>
              <a:gd name="connsiteX900" fmla="*/ 3471096 w 7467600"/>
              <a:gd name="connsiteY900" fmla="*/ 437072 h 6858000"/>
              <a:gd name="connsiteX901" fmla="*/ 3639057 w 7467600"/>
              <a:gd name="connsiteY901" fmla="*/ 286334 h 6858000"/>
              <a:gd name="connsiteX902" fmla="*/ 3640309 w 7467600"/>
              <a:gd name="connsiteY902" fmla="*/ 284664 h 6858000"/>
              <a:gd name="connsiteX903" fmla="*/ 3646022 w 7467600"/>
              <a:gd name="connsiteY903" fmla="*/ 276711 h 6858000"/>
              <a:gd name="connsiteX904" fmla="*/ 3707943 w 7467600"/>
              <a:gd name="connsiteY904" fmla="*/ 65958 h 6858000"/>
              <a:gd name="connsiteX905" fmla="*/ 3721337 w 7467600"/>
              <a:gd name="connsiteY905" fmla="*/ 0 h 6858000"/>
              <a:gd name="connsiteX906" fmla="*/ 2867960 w 7467600"/>
              <a:gd name="connsiteY906" fmla="*/ 0 h 6858000"/>
              <a:gd name="connsiteX907" fmla="*/ 2926351 w 7467600"/>
              <a:gd name="connsiteY907" fmla="*/ 0 h 6858000"/>
              <a:gd name="connsiteX908" fmla="*/ 2902823 w 7467600"/>
              <a:gd name="connsiteY908" fmla="*/ 262929 h 6858000"/>
              <a:gd name="connsiteX909" fmla="*/ 2940663 w 7467600"/>
              <a:gd name="connsiteY909" fmla="*/ 140884 h 6858000"/>
              <a:gd name="connsiteX910" fmla="*/ 2947039 w 7467600"/>
              <a:gd name="connsiteY910" fmla="*/ 122524 h 6858000"/>
              <a:gd name="connsiteX911" fmla="*/ 2984316 w 7467600"/>
              <a:gd name="connsiteY911" fmla="*/ 0 h 6858000"/>
              <a:gd name="connsiteX912" fmla="*/ 3016114 w 7467600"/>
              <a:gd name="connsiteY912" fmla="*/ 0 h 6858000"/>
              <a:gd name="connsiteX913" fmla="*/ 2979949 w 7467600"/>
              <a:gd name="connsiteY913" fmla="*/ 119274 h 6858000"/>
              <a:gd name="connsiteX914" fmla="*/ 3023879 w 7467600"/>
              <a:gd name="connsiteY914" fmla="*/ 0 h 6858000"/>
              <a:gd name="connsiteX915" fmla="*/ 3105400 w 7467600"/>
              <a:gd name="connsiteY915" fmla="*/ 0 h 6858000"/>
              <a:gd name="connsiteX916" fmla="*/ 3094669 w 7467600"/>
              <a:gd name="connsiteY916" fmla="*/ 30308 h 6858000"/>
              <a:gd name="connsiteX917" fmla="*/ 2901945 w 7467600"/>
              <a:gd name="connsiteY917" fmla="*/ 466538 h 6858000"/>
              <a:gd name="connsiteX918" fmla="*/ 2815209 w 7467600"/>
              <a:gd name="connsiteY918" fmla="*/ 497361 h 6858000"/>
              <a:gd name="connsiteX919" fmla="*/ 2844845 w 7467600"/>
              <a:gd name="connsiteY919" fmla="*/ 127638 h 6858000"/>
              <a:gd name="connsiteX920" fmla="*/ 2867960 w 7467600"/>
              <a:gd name="connsiteY920" fmla="*/ 0 h 6858000"/>
              <a:gd name="connsiteX921" fmla="*/ 1057230 w 7467600"/>
              <a:gd name="connsiteY921" fmla="*/ 0 h 6858000"/>
              <a:gd name="connsiteX922" fmla="*/ 1111003 w 7467600"/>
              <a:gd name="connsiteY922" fmla="*/ 0 h 6858000"/>
              <a:gd name="connsiteX923" fmla="*/ 1125553 w 7467600"/>
              <a:gd name="connsiteY923" fmla="*/ 52588 h 6858000"/>
              <a:gd name="connsiteX924" fmla="*/ 1304276 w 7467600"/>
              <a:gd name="connsiteY924" fmla="*/ 476275 h 6858000"/>
              <a:gd name="connsiteX925" fmla="*/ 1492066 w 7467600"/>
              <a:gd name="connsiteY925" fmla="*/ 886333 h 6858000"/>
              <a:gd name="connsiteX926" fmla="*/ 1423698 w 7467600"/>
              <a:gd name="connsiteY926" fmla="*/ 710817 h 6858000"/>
              <a:gd name="connsiteX927" fmla="*/ 1357609 w 7467600"/>
              <a:gd name="connsiteY927" fmla="*/ 532892 h 6858000"/>
              <a:gd name="connsiteX928" fmla="*/ 1309550 w 7467600"/>
              <a:gd name="connsiteY928" fmla="*/ 374031 h 6858000"/>
              <a:gd name="connsiteX929" fmla="*/ 1193673 w 7467600"/>
              <a:gd name="connsiteY929" fmla="*/ 49533 h 6858000"/>
              <a:gd name="connsiteX930" fmla="*/ 1164391 w 7467600"/>
              <a:gd name="connsiteY930" fmla="*/ 0 h 6858000"/>
              <a:gd name="connsiteX931" fmla="*/ 1200666 w 7467600"/>
              <a:gd name="connsiteY931" fmla="*/ 0 h 6858000"/>
              <a:gd name="connsiteX932" fmla="*/ 1223408 w 7467600"/>
              <a:gd name="connsiteY932" fmla="*/ 38996 h 6858000"/>
              <a:gd name="connsiteX933" fmla="*/ 1339635 w 7467600"/>
              <a:gd name="connsiteY933" fmla="*/ 365517 h 6858000"/>
              <a:gd name="connsiteX934" fmla="*/ 1387469 w 7467600"/>
              <a:gd name="connsiteY934" fmla="*/ 523079 h 6858000"/>
              <a:gd name="connsiteX935" fmla="*/ 1452685 w 7467600"/>
              <a:gd name="connsiteY935" fmla="*/ 699806 h 6858000"/>
              <a:gd name="connsiteX936" fmla="*/ 1492092 w 7467600"/>
              <a:gd name="connsiteY936" fmla="*/ 800424 h 6858000"/>
              <a:gd name="connsiteX937" fmla="*/ 1455302 w 7467600"/>
              <a:gd name="connsiteY937" fmla="*/ 632913 h 6858000"/>
              <a:gd name="connsiteX938" fmla="*/ 1222336 w 7467600"/>
              <a:gd name="connsiteY938" fmla="*/ 9480 h 6858000"/>
              <a:gd name="connsiteX939" fmla="*/ 1214634 w 7467600"/>
              <a:gd name="connsiteY939" fmla="*/ 0 h 6858000"/>
              <a:gd name="connsiteX940" fmla="*/ 1289827 w 7467600"/>
              <a:gd name="connsiteY940" fmla="*/ 0 h 6858000"/>
              <a:gd name="connsiteX941" fmla="*/ 1321076 w 7467600"/>
              <a:gd name="connsiteY941" fmla="*/ 59722 h 6858000"/>
              <a:gd name="connsiteX942" fmla="*/ 1512579 w 7467600"/>
              <a:gd name="connsiteY942" fmla="*/ 626441 h 6858000"/>
              <a:gd name="connsiteX943" fmla="*/ 1506076 w 7467600"/>
              <a:gd name="connsiteY943" fmla="*/ 1089289 h 6858000"/>
              <a:gd name="connsiteX944" fmla="*/ 1486346 w 7467600"/>
              <a:gd name="connsiteY944" fmla="*/ 1079919 h 6858000"/>
              <a:gd name="connsiteX945" fmla="*/ 1070511 w 7467600"/>
              <a:gd name="connsiteY945" fmla="*/ 48609 h 6858000"/>
              <a:gd name="connsiteX946" fmla="*/ 1057230 w 7467600"/>
              <a:gd name="connsiteY946" fmla="*/ 0 h 6858000"/>
              <a:gd name="connsiteX947" fmla="*/ 43151 w 7467600"/>
              <a:gd name="connsiteY947" fmla="*/ 0 h 6858000"/>
              <a:gd name="connsiteX948" fmla="*/ 95283 w 7467600"/>
              <a:gd name="connsiteY948" fmla="*/ 0 h 6858000"/>
              <a:gd name="connsiteX949" fmla="*/ 300708 w 7467600"/>
              <a:gd name="connsiteY949" fmla="*/ 154571 h 6858000"/>
              <a:gd name="connsiteX950" fmla="*/ 530414 w 7467600"/>
              <a:gd name="connsiteY950" fmla="*/ 354673 h 6858000"/>
              <a:gd name="connsiteX951" fmla="*/ 333785 w 7467600"/>
              <a:gd name="connsiteY951" fmla="*/ 161564 h 6858000"/>
              <a:gd name="connsiteX952" fmla="*/ 147005 w 7467600"/>
              <a:gd name="connsiteY952" fmla="*/ 0 h 6858000"/>
              <a:gd name="connsiteX953" fmla="*/ 272509 w 7467600"/>
              <a:gd name="connsiteY953" fmla="*/ 0 h 6858000"/>
              <a:gd name="connsiteX954" fmla="*/ 326276 w 7467600"/>
              <a:gd name="connsiteY954" fmla="*/ 45847 h 6858000"/>
              <a:gd name="connsiteX955" fmla="*/ 823759 w 7467600"/>
              <a:gd name="connsiteY955" fmla="*/ 574145 h 6858000"/>
              <a:gd name="connsiteX956" fmla="*/ 811254 w 7467600"/>
              <a:gd name="connsiteY956" fmla="*/ 665546 h 6858000"/>
              <a:gd name="connsiteX957" fmla="*/ 154042 w 7467600"/>
              <a:gd name="connsiteY957" fmla="*/ 261522 h 6858000"/>
              <a:gd name="connsiteX958" fmla="*/ 13550 w 7467600"/>
              <a:gd name="connsiteY958" fmla="*/ 158423 h 6858000"/>
              <a:gd name="connsiteX959" fmla="*/ 0 w 7467600"/>
              <a:gd name="connsiteY959" fmla="*/ 146618 h 6858000"/>
              <a:gd name="connsiteX960" fmla="*/ 0 w 7467600"/>
              <a:gd name="connsiteY960" fmla="*/ 59161 h 6858000"/>
              <a:gd name="connsiteX961" fmla="*/ 45427 w 7467600"/>
              <a:gd name="connsiteY961" fmla="*/ 101078 h 6858000"/>
              <a:gd name="connsiteX962" fmla="*/ 630103 w 7467600"/>
              <a:gd name="connsiteY962" fmla="*/ 485885 h 6858000"/>
              <a:gd name="connsiteX963" fmla="*/ 532040 w 7467600"/>
              <a:gd name="connsiteY963" fmla="*/ 399359 h 6858000"/>
              <a:gd name="connsiteX964" fmla="*/ 517618 w 7467600"/>
              <a:gd name="connsiteY964" fmla="*/ 385726 h 6858000"/>
              <a:gd name="connsiteX965" fmla="*/ 285074 w 7467600"/>
              <a:gd name="connsiteY965" fmla="*/ 182755 h 6858000"/>
              <a:gd name="connsiteX966" fmla="*/ 43151 w 7467600"/>
              <a:gd name="connsiteY96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379510 w 7467600"/>
              <a:gd name="connsiteY75" fmla="*/ 5755454 h 6858000"/>
              <a:gd name="connsiteX76" fmla="*/ 7467600 w 7467600"/>
              <a:gd name="connsiteY76" fmla="*/ 6012219 h 6858000"/>
              <a:gd name="connsiteX77" fmla="*/ 7356878 w 7467600"/>
              <a:gd name="connsiteY77" fmla="*/ 5981332 h 6858000"/>
              <a:gd name="connsiteX78" fmla="*/ 7467600 w 7467600"/>
              <a:gd name="connsiteY78" fmla="*/ 6117703 h 6858000"/>
              <a:gd name="connsiteX79" fmla="*/ 7467600 w 7467600"/>
              <a:gd name="connsiteY79" fmla="*/ 6163634 h 6858000"/>
              <a:gd name="connsiteX80" fmla="*/ 7403637 w 7467600"/>
              <a:gd name="connsiteY80" fmla="*/ 6083957 h 6858000"/>
              <a:gd name="connsiteX81" fmla="*/ 7254615 w 7467600"/>
              <a:gd name="connsiteY81" fmla="*/ 5911918 h 6858000"/>
              <a:gd name="connsiteX82" fmla="*/ 7312589 w 7467600"/>
              <a:gd name="connsiteY82" fmla="*/ 5982309 h 6858000"/>
              <a:gd name="connsiteX83" fmla="*/ 7448321 w 7467600"/>
              <a:gd name="connsiteY83" fmla="*/ 6190991 h 6858000"/>
              <a:gd name="connsiteX84" fmla="*/ 7467600 w 7467600"/>
              <a:gd name="connsiteY84" fmla="*/ 6221686 h 6858000"/>
              <a:gd name="connsiteX85" fmla="*/ 7467600 w 7467600"/>
              <a:gd name="connsiteY85" fmla="*/ 6334256 h 6858000"/>
              <a:gd name="connsiteX86" fmla="*/ 7454976 w 7467600"/>
              <a:gd name="connsiteY86" fmla="*/ 6318297 h 6858000"/>
              <a:gd name="connsiteX87" fmla="*/ 1456157 w 7467600"/>
              <a:gd name="connsiteY87" fmla="*/ 5371404 h 6858000"/>
              <a:gd name="connsiteX88" fmla="*/ 1244432 w 7467600"/>
              <a:gd name="connsiteY88" fmla="*/ 5385601 h 6858000"/>
              <a:gd name="connsiteX89" fmla="*/ 973990 w 7467600"/>
              <a:gd name="connsiteY89" fmla="*/ 5424940 h 6858000"/>
              <a:gd name="connsiteX90" fmla="*/ 1103809 w 7467600"/>
              <a:gd name="connsiteY90" fmla="*/ 5433720 h 6858000"/>
              <a:gd name="connsiteX91" fmla="*/ 1123454 w 7467600"/>
              <a:gd name="connsiteY91" fmla="*/ 5435727 h 6858000"/>
              <a:gd name="connsiteX92" fmla="*/ 1737017 w 7467600"/>
              <a:gd name="connsiteY92" fmla="*/ 5452183 h 6858000"/>
              <a:gd name="connsiteX93" fmla="*/ 1824397 w 7467600"/>
              <a:gd name="connsiteY93" fmla="*/ 5447757 h 6858000"/>
              <a:gd name="connsiteX94" fmla="*/ 2070059 w 7467600"/>
              <a:gd name="connsiteY94" fmla="*/ 5441660 h 6858000"/>
              <a:gd name="connsiteX95" fmla="*/ 1456157 w 7467600"/>
              <a:gd name="connsiteY95" fmla="*/ 5371404 h 6858000"/>
              <a:gd name="connsiteX96" fmla="*/ 4988186 w 7467600"/>
              <a:gd name="connsiteY96" fmla="*/ 5216467 h 6858000"/>
              <a:gd name="connsiteX97" fmla="*/ 4777334 w 7467600"/>
              <a:gd name="connsiteY97" fmla="*/ 5406072 h 6858000"/>
              <a:gd name="connsiteX98" fmla="*/ 4718341 w 7467600"/>
              <a:gd name="connsiteY98" fmla="*/ 5468043 h 6858000"/>
              <a:gd name="connsiteX99" fmla="*/ 4604655 w 7467600"/>
              <a:gd name="connsiteY99" fmla="*/ 5583434 h 6858000"/>
              <a:gd name="connsiteX100" fmla="*/ 4565074 w 7467600"/>
              <a:gd name="connsiteY100" fmla="*/ 5618550 h 6858000"/>
              <a:gd name="connsiteX101" fmla="*/ 4988186 w 7467600"/>
              <a:gd name="connsiteY101" fmla="*/ 5216467 h 6858000"/>
              <a:gd name="connsiteX102" fmla="*/ 4978032 w 7467600"/>
              <a:gd name="connsiteY102" fmla="*/ 5183809 h 6858000"/>
              <a:gd name="connsiteX103" fmla="*/ 4463413 w 7467600"/>
              <a:gd name="connsiteY103" fmla="*/ 5615162 h 6858000"/>
              <a:gd name="connsiteX104" fmla="*/ 4358134 w 7467600"/>
              <a:gd name="connsiteY104" fmla="*/ 5742791 h 6858000"/>
              <a:gd name="connsiteX105" fmla="*/ 4376219 w 7467600"/>
              <a:gd name="connsiteY105" fmla="*/ 5729027 h 6858000"/>
              <a:gd name="connsiteX106" fmla="*/ 4582340 w 7467600"/>
              <a:gd name="connsiteY106" fmla="*/ 5561037 h 6858000"/>
              <a:gd name="connsiteX107" fmla="*/ 4694684 w 7467600"/>
              <a:gd name="connsiteY107" fmla="*/ 5447098 h 6858000"/>
              <a:gd name="connsiteX108" fmla="*/ 4754123 w 7467600"/>
              <a:gd name="connsiteY108" fmla="*/ 5384643 h 6858000"/>
              <a:gd name="connsiteX109" fmla="*/ 4978032 w 7467600"/>
              <a:gd name="connsiteY109" fmla="*/ 5183809 h 6858000"/>
              <a:gd name="connsiteX110" fmla="*/ 1903353 w 7467600"/>
              <a:gd name="connsiteY110" fmla="*/ 5044827 h 6858000"/>
              <a:gd name="connsiteX111" fmla="*/ 1936931 w 7467600"/>
              <a:gd name="connsiteY111" fmla="*/ 5093954 h 6858000"/>
              <a:gd name="connsiteX112" fmla="*/ 2195868 w 7467600"/>
              <a:gd name="connsiteY112" fmla="*/ 5396574 h 6858000"/>
              <a:gd name="connsiteX113" fmla="*/ 2088852 w 7467600"/>
              <a:gd name="connsiteY113" fmla="*/ 5166123 h 6858000"/>
              <a:gd name="connsiteX114" fmla="*/ 1958241 w 7467600"/>
              <a:gd name="connsiteY114" fmla="*/ 5067955 h 6858000"/>
              <a:gd name="connsiteX115" fmla="*/ 1903353 w 7467600"/>
              <a:gd name="connsiteY115" fmla="*/ 5044827 h 6858000"/>
              <a:gd name="connsiteX116" fmla="*/ 1979378 w 7467600"/>
              <a:gd name="connsiteY116" fmla="*/ 4769504 h 6858000"/>
              <a:gd name="connsiteX117" fmla="*/ 2882120 w 7467600"/>
              <a:gd name="connsiteY117" fmla="*/ 5064547 h 6858000"/>
              <a:gd name="connsiteX118" fmla="*/ 2793103 w 7467600"/>
              <a:gd name="connsiteY118" fmla="*/ 5039699 h 6858000"/>
              <a:gd name="connsiteX119" fmla="*/ 2770041 w 7467600"/>
              <a:gd name="connsiteY119" fmla="*/ 5033634 h 6858000"/>
              <a:gd name="connsiteX120" fmla="*/ 1979378 w 7467600"/>
              <a:gd name="connsiteY120" fmla="*/ 4769504 h 6858000"/>
              <a:gd name="connsiteX121" fmla="*/ 1927410 w 7467600"/>
              <a:gd name="connsiteY121" fmla="*/ 4716164 h 6858000"/>
              <a:gd name="connsiteX122" fmla="*/ 1959587 w 7467600"/>
              <a:gd name="connsiteY122" fmla="*/ 4728849 h 6858000"/>
              <a:gd name="connsiteX123" fmla="*/ 2777707 w 7467600"/>
              <a:gd name="connsiteY123" fmla="*/ 5003991 h 6858000"/>
              <a:gd name="connsiteX124" fmla="*/ 2800768 w 7467600"/>
              <a:gd name="connsiteY124" fmla="*/ 5010056 h 6858000"/>
              <a:gd name="connsiteX125" fmla="*/ 2879408 w 7467600"/>
              <a:gd name="connsiteY125" fmla="*/ 5031590 h 6858000"/>
              <a:gd name="connsiteX126" fmla="*/ 2862295 w 7467600"/>
              <a:gd name="connsiteY126" fmla="*/ 5022958 h 6858000"/>
              <a:gd name="connsiteX127" fmla="*/ 2813343 w 7467600"/>
              <a:gd name="connsiteY127" fmla="*/ 4998369 h 6858000"/>
              <a:gd name="connsiteX128" fmla="*/ 2646245 w 7467600"/>
              <a:gd name="connsiteY128" fmla="*/ 4930999 h 6858000"/>
              <a:gd name="connsiteX129" fmla="*/ 1999243 w 7467600"/>
              <a:gd name="connsiteY129" fmla="*/ 4730524 h 6858000"/>
              <a:gd name="connsiteX130" fmla="*/ 1979527 w 7467600"/>
              <a:gd name="connsiteY130" fmla="*/ 4726651 h 6858000"/>
              <a:gd name="connsiteX131" fmla="*/ 1927410 w 7467600"/>
              <a:gd name="connsiteY131" fmla="*/ 4716164 h 6858000"/>
              <a:gd name="connsiteX132" fmla="*/ 1997014 w 7467600"/>
              <a:gd name="connsiteY132" fmla="*/ 4698007 h 6858000"/>
              <a:gd name="connsiteX133" fmla="*/ 2005458 w 7467600"/>
              <a:gd name="connsiteY133" fmla="*/ 4699540 h 6858000"/>
              <a:gd name="connsiteX134" fmla="*/ 2657186 w 7467600"/>
              <a:gd name="connsiteY134" fmla="*/ 4901687 h 6858000"/>
              <a:gd name="connsiteX135" fmla="*/ 2826662 w 7467600"/>
              <a:gd name="connsiteY135" fmla="*/ 4970362 h 6858000"/>
              <a:gd name="connsiteX136" fmla="*/ 2876100 w 7467600"/>
              <a:gd name="connsiteY136" fmla="*/ 4995397 h 6858000"/>
              <a:gd name="connsiteX137" fmla="*/ 3042600 w 7467600"/>
              <a:gd name="connsiteY137" fmla="*/ 5059532 h 6858000"/>
              <a:gd name="connsiteX138" fmla="*/ 1997014 w 7467600"/>
              <a:gd name="connsiteY138" fmla="*/ 4698007 h 6858000"/>
              <a:gd name="connsiteX139" fmla="*/ 2305292 w 7467600"/>
              <a:gd name="connsiteY139" fmla="*/ 4219492 h 6858000"/>
              <a:gd name="connsiteX140" fmla="*/ 3360922 w 7467600"/>
              <a:gd name="connsiteY140" fmla="*/ 4529373 h 6858000"/>
              <a:gd name="connsiteX141" fmla="*/ 3492420 w 7467600"/>
              <a:gd name="connsiteY141" fmla="*/ 4510145 h 6858000"/>
              <a:gd name="connsiteX142" fmla="*/ 3364086 w 7467600"/>
              <a:gd name="connsiteY142" fmla="*/ 4480340 h 6858000"/>
              <a:gd name="connsiteX143" fmla="*/ 3225818 w 7467600"/>
              <a:gd name="connsiteY143" fmla="*/ 4411822 h 6858000"/>
              <a:gd name="connsiteX144" fmla="*/ 3129696 w 7467600"/>
              <a:gd name="connsiteY144" fmla="*/ 4360704 h 6858000"/>
              <a:gd name="connsiteX145" fmla="*/ 2814545 w 7467600"/>
              <a:gd name="connsiteY145" fmla="*/ 4282955 h 6858000"/>
              <a:gd name="connsiteX146" fmla="*/ 2305292 w 7467600"/>
              <a:gd name="connsiteY146" fmla="*/ 4219492 h 6858000"/>
              <a:gd name="connsiteX147" fmla="*/ 2626982 w 7467600"/>
              <a:gd name="connsiteY147" fmla="*/ 4206450 h 6858000"/>
              <a:gd name="connsiteX148" fmla="*/ 2490617 w 7467600"/>
              <a:gd name="connsiteY148" fmla="*/ 4206951 h 6858000"/>
              <a:gd name="connsiteX149" fmla="*/ 2819869 w 7467600"/>
              <a:gd name="connsiteY149" fmla="*/ 4252936 h 6858000"/>
              <a:gd name="connsiteX150" fmla="*/ 3143018 w 7467600"/>
              <a:gd name="connsiteY150" fmla="*/ 4332698 h 6858000"/>
              <a:gd name="connsiteX151" fmla="*/ 3241520 w 7467600"/>
              <a:gd name="connsiteY151" fmla="*/ 4385112 h 6858000"/>
              <a:gd name="connsiteX152" fmla="*/ 3374575 w 7467600"/>
              <a:gd name="connsiteY152" fmla="*/ 4451517 h 6858000"/>
              <a:gd name="connsiteX153" fmla="*/ 3505221 w 7467600"/>
              <a:gd name="connsiteY153" fmla="*/ 4480757 h 6858000"/>
              <a:gd name="connsiteX154" fmla="*/ 2626982 w 7467600"/>
              <a:gd name="connsiteY154" fmla="*/ 4206450 h 6858000"/>
              <a:gd name="connsiteX155" fmla="*/ 1310106 w 7467600"/>
              <a:gd name="connsiteY155" fmla="*/ 3943217 h 6858000"/>
              <a:gd name="connsiteX156" fmla="*/ 854994 w 7467600"/>
              <a:gd name="connsiteY156" fmla="*/ 4399136 h 6858000"/>
              <a:gd name="connsiteX157" fmla="*/ 742462 w 7467600"/>
              <a:gd name="connsiteY157" fmla="*/ 4594648 h 6858000"/>
              <a:gd name="connsiteX158" fmla="*/ 820602 w 7467600"/>
              <a:gd name="connsiteY158" fmla="*/ 4485915 h 6858000"/>
              <a:gd name="connsiteX159" fmla="*/ 878295 w 7467600"/>
              <a:gd name="connsiteY159" fmla="*/ 4403594 h 6858000"/>
              <a:gd name="connsiteX160" fmla="*/ 1240607 w 7467600"/>
              <a:gd name="connsiteY160" fmla="*/ 4010401 h 6858000"/>
              <a:gd name="connsiteX161" fmla="*/ 1310106 w 7467600"/>
              <a:gd name="connsiteY161" fmla="*/ 3943217 h 6858000"/>
              <a:gd name="connsiteX162" fmla="*/ 1423113 w 7467600"/>
              <a:gd name="connsiteY162" fmla="*/ 3874565 h 6858000"/>
              <a:gd name="connsiteX163" fmla="*/ 1260565 w 7467600"/>
              <a:gd name="connsiteY163" fmla="*/ 4031982 h 6858000"/>
              <a:gd name="connsiteX164" fmla="*/ 901900 w 7467600"/>
              <a:gd name="connsiteY164" fmla="*/ 4421236 h 6858000"/>
              <a:gd name="connsiteX165" fmla="*/ 845044 w 7467600"/>
              <a:gd name="connsiteY165" fmla="*/ 4502436 h 6858000"/>
              <a:gd name="connsiteX166" fmla="*/ 685926 w 7467600"/>
              <a:gd name="connsiteY166" fmla="*/ 4703069 h 6858000"/>
              <a:gd name="connsiteX167" fmla="*/ 684248 w 7467600"/>
              <a:gd name="connsiteY167" fmla="*/ 4706721 h 6858000"/>
              <a:gd name="connsiteX168" fmla="*/ 1423113 w 7467600"/>
              <a:gd name="connsiteY168" fmla="*/ 3874565 h 6858000"/>
              <a:gd name="connsiteX169" fmla="*/ 3316479 w 7467600"/>
              <a:gd name="connsiteY169" fmla="*/ 3872136 h 6858000"/>
              <a:gd name="connsiteX170" fmla="*/ 3546806 w 7467600"/>
              <a:gd name="connsiteY170" fmla="*/ 4356139 h 6858000"/>
              <a:gd name="connsiteX171" fmla="*/ 3364433 w 7467600"/>
              <a:gd name="connsiteY171" fmla="*/ 3953121 h 6858000"/>
              <a:gd name="connsiteX172" fmla="*/ 3316479 w 7467600"/>
              <a:gd name="connsiteY172" fmla="*/ 3872136 h 6858000"/>
              <a:gd name="connsiteX173" fmla="*/ 3291335 w 7467600"/>
              <a:gd name="connsiteY173" fmla="*/ 3767420 h 6858000"/>
              <a:gd name="connsiteX174" fmla="*/ 3390805 w 7467600"/>
              <a:gd name="connsiteY174" fmla="*/ 3937163 h 6858000"/>
              <a:gd name="connsiteX175" fmla="*/ 3579062 w 7467600"/>
              <a:gd name="connsiteY175" fmla="*/ 4359040 h 6858000"/>
              <a:gd name="connsiteX176" fmla="*/ 3467355 w 7467600"/>
              <a:gd name="connsiteY176" fmla="*/ 3988130 h 6858000"/>
              <a:gd name="connsiteX177" fmla="*/ 3310753 w 7467600"/>
              <a:gd name="connsiteY177" fmla="*/ 3787140 h 6858000"/>
              <a:gd name="connsiteX178" fmla="*/ 3291335 w 7467600"/>
              <a:gd name="connsiteY178" fmla="*/ 3767420 h 6858000"/>
              <a:gd name="connsiteX179" fmla="*/ 1635889 w 7467600"/>
              <a:gd name="connsiteY179" fmla="*/ 3709494 h 6858000"/>
              <a:gd name="connsiteX180" fmla="*/ 1634800 w 7467600"/>
              <a:gd name="connsiteY180" fmla="*/ 3731111 h 6858000"/>
              <a:gd name="connsiteX181" fmla="*/ 1635889 w 7467600"/>
              <a:gd name="connsiteY181" fmla="*/ 3709494 h 6858000"/>
              <a:gd name="connsiteX182" fmla="*/ 1510397 w 7467600"/>
              <a:gd name="connsiteY182" fmla="*/ 3684705 h 6858000"/>
              <a:gd name="connsiteX183" fmla="*/ 1146550 w 7467600"/>
              <a:gd name="connsiteY183" fmla="*/ 3802012 h 6858000"/>
              <a:gd name="connsiteX184" fmla="*/ 698834 w 7467600"/>
              <a:gd name="connsiteY184" fmla="*/ 3952272 h 6858000"/>
              <a:gd name="connsiteX185" fmla="*/ 34256 w 7467600"/>
              <a:gd name="connsiteY185" fmla="*/ 4347603 h 6858000"/>
              <a:gd name="connsiteX186" fmla="*/ 527241 w 7467600"/>
              <a:gd name="connsiteY186" fmla="*/ 4065078 h 6858000"/>
              <a:gd name="connsiteX187" fmla="*/ 1510397 w 7467600"/>
              <a:gd name="connsiteY187" fmla="*/ 3684705 h 6858000"/>
              <a:gd name="connsiteX188" fmla="*/ 1313114 w 7467600"/>
              <a:gd name="connsiteY188" fmla="*/ 3655216 h 6858000"/>
              <a:gd name="connsiteX189" fmla="*/ 1109304 w 7467600"/>
              <a:gd name="connsiteY189" fmla="*/ 3669030 h 6858000"/>
              <a:gd name="connsiteX190" fmla="*/ 8129 w 7467600"/>
              <a:gd name="connsiteY190" fmla="*/ 4330519 h 6858000"/>
              <a:gd name="connsiteX191" fmla="*/ 687572 w 7467600"/>
              <a:gd name="connsiteY191" fmla="*/ 3925629 h 6858000"/>
              <a:gd name="connsiteX192" fmla="*/ 1138365 w 7467600"/>
              <a:gd name="connsiteY192" fmla="*/ 3774515 h 6858000"/>
              <a:gd name="connsiteX193" fmla="*/ 1505579 w 7467600"/>
              <a:gd name="connsiteY193" fmla="*/ 3655526 h 6858000"/>
              <a:gd name="connsiteX194" fmla="*/ 1313114 w 7467600"/>
              <a:gd name="connsiteY194" fmla="*/ 3655216 h 6858000"/>
              <a:gd name="connsiteX195" fmla="*/ 3655073 w 7467600"/>
              <a:gd name="connsiteY195" fmla="*/ 3650884 h 6858000"/>
              <a:gd name="connsiteX196" fmla="*/ 3989938 w 7467600"/>
              <a:gd name="connsiteY196" fmla="*/ 3991685 h 6858000"/>
              <a:gd name="connsiteX197" fmla="*/ 4393907 w 7467600"/>
              <a:gd name="connsiteY197" fmla="*/ 4261258 h 6858000"/>
              <a:gd name="connsiteX198" fmla="*/ 4648051 w 7467600"/>
              <a:gd name="connsiteY198" fmla="*/ 4374051 h 6858000"/>
              <a:gd name="connsiteX199" fmla="*/ 4383389 w 7467600"/>
              <a:gd name="connsiteY199" fmla="*/ 4184369 h 6858000"/>
              <a:gd name="connsiteX200" fmla="*/ 4165508 w 7467600"/>
              <a:gd name="connsiteY200" fmla="*/ 4035196 h 6858000"/>
              <a:gd name="connsiteX201" fmla="*/ 4068162 w 7467600"/>
              <a:gd name="connsiteY201" fmla="*/ 3953394 h 6858000"/>
              <a:gd name="connsiteX202" fmla="*/ 3981416 w 7467600"/>
              <a:gd name="connsiteY202" fmla="*/ 3880482 h 6858000"/>
              <a:gd name="connsiteX203" fmla="*/ 3800147 w 7467600"/>
              <a:gd name="connsiteY203" fmla="*/ 3749872 h 6858000"/>
              <a:gd name="connsiteX204" fmla="*/ 3655073 w 7467600"/>
              <a:gd name="connsiteY204" fmla="*/ 3650884 h 6858000"/>
              <a:gd name="connsiteX205" fmla="*/ 3670252 w 7467600"/>
              <a:gd name="connsiteY205" fmla="*/ 3622798 h 6858000"/>
              <a:gd name="connsiteX206" fmla="*/ 3817258 w 7467600"/>
              <a:gd name="connsiteY206" fmla="*/ 3723577 h 6858000"/>
              <a:gd name="connsiteX207" fmla="*/ 4000461 w 7467600"/>
              <a:gd name="connsiteY207" fmla="*/ 3855966 h 6858000"/>
              <a:gd name="connsiteX208" fmla="*/ 4088180 w 7467600"/>
              <a:gd name="connsiteY208" fmla="*/ 3929774 h 6858000"/>
              <a:gd name="connsiteX209" fmla="*/ 4184555 w 7467600"/>
              <a:gd name="connsiteY209" fmla="*/ 4010683 h 6858000"/>
              <a:gd name="connsiteX210" fmla="*/ 4399563 w 7467600"/>
              <a:gd name="connsiteY210" fmla="*/ 4158106 h 6858000"/>
              <a:gd name="connsiteX211" fmla="*/ 4684469 w 7467600"/>
              <a:gd name="connsiteY211" fmla="*/ 4364680 h 6858000"/>
              <a:gd name="connsiteX212" fmla="*/ 4690271 w 7467600"/>
              <a:gd name="connsiteY212" fmla="*/ 4370034 h 6858000"/>
              <a:gd name="connsiteX213" fmla="*/ 4136093 w 7467600"/>
              <a:gd name="connsiteY213" fmla="*/ 3858466 h 6858000"/>
              <a:gd name="connsiteX214" fmla="*/ 3670252 w 7467600"/>
              <a:gd name="connsiteY214" fmla="*/ 3622798 h 6858000"/>
              <a:gd name="connsiteX215" fmla="*/ 4440129 w 7467600"/>
              <a:gd name="connsiteY215" fmla="*/ 3448571 h 6858000"/>
              <a:gd name="connsiteX216" fmla="*/ 4856525 w 7467600"/>
              <a:gd name="connsiteY216" fmla="*/ 3915351 h 6858000"/>
              <a:gd name="connsiteX217" fmla="*/ 5059055 w 7467600"/>
              <a:gd name="connsiteY217" fmla="*/ 4108918 h 6858000"/>
              <a:gd name="connsiteX218" fmla="*/ 5290070 w 7467600"/>
              <a:gd name="connsiteY218" fmla="*/ 4263619 h 6858000"/>
              <a:gd name="connsiteX219" fmla="*/ 4834991 w 7467600"/>
              <a:gd name="connsiteY219" fmla="*/ 3830985 h 6858000"/>
              <a:gd name="connsiteX220" fmla="*/ 4440129 w 7467600"/>
              <a:gd name="connsiteY220" fmla="*/ 3448571 h 6858000"/>
              <a:gd name="connsiteX221" fmla="*/ 4441737 w 7467600"/>
              <a:gd name="connsiteY221" fmla="*/ 3399734 h 6858000"/>
              <a:gd name="connsiteX222" fmla="*/ 4431236 w 7467600"/>
              <a:gd name="connsiteY222" fmla="*/ 3400954 h 6858000"/>
              <a:gd name="connsiteX223" fmla="*/ 4557150 w 7467600"/>
              <a:gd name="connsiteY223" fmla="*/ 3510023 h 6858000"/>
              <a:gd name="connsiteX224" fmla="*/ 4856936 w 7467600"/>
              <a:gd name="connsiteY224" fmla="*/ 3809146 h 6858000"/>
              <a:gd name="connsiteX225" fmla="*/ 5111996 w 7467600"/>
              <a:gd name="connsiteY225" fmla="*/ 4065759 h 6858000"/>
              <a:gd name="connsiteX226" fmla="*/ 5388878 w 7467600"/>
              <a:gd name="connsiteY226" fmla="*/ 4300185 h 6858000"/>
              <a:gd name="connsiteX227" fmla="*/ 5425556 w 7467600"/>
              <a:gd name="connsiteY227" fmla="*/ 4308967 h 6858000"/>
              <a:gd name="connsiteX228" fmla="*/ 4943646 w 7467600"/>
              <a:gd name="connsiteY228" fmla="*/ 3822916 h 6858000"/>
              <a:gd name="connsiteX229" fmla="*/ 4594837 w 7467600"/>
              <a:gd name="connsiteY229" fmla="*/ 3532274 h 6858000"/>
              <a:gd name="connsiteX230" fmla="*/ 4441737 w 7467600"/>
              <a:gd name="connsiteY230" fmla="*/ 3399734 h 6858000"/>
              <a:gd name="connsiteX231" fmla="*/ 5425834 w 7467600"/>
              <a:gd name="connsiteY231" fmla="*/ 3162785 h 6858000"/>
              <a:gd name="connsiteX232" fmla="*/ 5401644 w 7467600"/>
              <a:gd name="connsiteY232" fmla="*/ 3617847 h 6858000"/>
              <a:gd name="connsiteX233" fmla="*/ 5467256 w 7467600"/>
              <a:gd name="connsiteY233" fmla="*/ 4175494 h 6858000"/>
              <a:gd name="connsiteX234" fmla="*/ 5448069 w 7467600"/>
              <a:gd name="connsiteY234" fmla="*/ 3567554 h 6858000"/>
              <a:gd name="connsiteX235" fmla="*/ 5425834 w 7467600"/>
              <a:gd name="connsiteY235" fmla="*/ 3162785 h 6858000"/>
              <a:gd name="connsiteX236" fmla="*/ 1318687 w 7467600"/>
              <a:gd name="connsiteY236" fmla="*/ 3113840 h 6858000"/>
              <a:gd name="connsiteX237" fmla="*/ 1066793 w 7467600"/>
              <a:gd name="connsiteY237" fmla="*/ 3212171 h 6858000"/>
              <a:gd name="connsiteX238" fmla="*/ 993319 w 7467600"/>
              <a:gd name="connsiteY238" fmla="*/ 3247648 h 6858000"/>
              <a:gd name="connsiteX239" fmla="*/ 853081 w 7467600"/>
              <a:gd name="connsiteY239" fmla="*/ 3312410 h 6858000"/>
              <a:gd name="connsiteX240" fmla="*/ 805957 w 7467600"/>
              <a:gd name="connsiteY240" fmla="*/ 3330443 h 6858000"/>
              <a:gd name="connsiteX241" fmla="*/ 1318687 w 7467600"/>
              <a:gd name="connsiteY241" fmla="*/ 3113840 h 6858000"/>
              <a:gd name="connsiteX242" fmla="*/ 5453702 w 7467600"/>
              <a:gd name="connsiteY242" fmla="*/ 3090882 h 6858000"/>
              <a:gd name="connsiteX243" fmla="*/ 5480135 w 7467600"/>
              <a:gd name="connsiteY243" fmla="*/ 3565802 h 6858000"/>
              <a:gd name="connsiteX244" fmla="*/ 5499023 w 7467600"/>
              <a:gd name="connsiteY244" fmla="*/ 4166310 h 6858000"/>
              <a:gd name="connsiteX245" fmla="*/ 5547022 w 7467600"/>
              <a:gd name="connsiteY245" fmla="*/ 3607838 h 6858000"/>
              <a:gd name="connsiteX246" fmla="*/ 5515964 w 7467600"/>
              <a:gd name="connsiteY246" fmla="*/ 3378541 h 6858000"/>
              <a:gd name="connsiteX247" fmla="*/ 5453702 w 7467600"/>
              <a:gd name="connsiteY247" fmla="*/ 3090882 h 6858000"/>
              <a:gd name="connsiteX248" fmla="*/ 1238695 w 7467600"/>
              <a:gd name="connsiteY248" fmla="*/ 3076820 h 6858000"/>
              <a:gd name="connsiteX249" fmla="*/ 716371 w 7467600"/>
              <a:gd name="connsiteY249" fmla="*/ 3293249 h 6858000"/>
              <a:gd name="connsiteX250" fmla="*/ 579522 w 7467600"/>
              <a:gd name="connsiteY250" fmla="*/ 3371759 h 6858000"/>
              <a:gd name="connsiteX251" fmla="*/ 600288 w 7467600"/>
              <a:gd name="connsiteY251" fmla="*/ 3365555 h 6858000"/>
              <a:gd name="connsiteX252" fmla="*/ 840692 w 7467600"/>
              <a:gd name="connsiteY252" fmla="*/ 3284921 h 6858000"/>
              <a:gd name="connsiteX253" fmla="*/ 979248 w 7467600"/>
              <a:gd name="connsiteY253" fmla="*/ 3221003 h 6858000"/>
              <a:gd name="connsiteX254" fmla="*/ 1053282 w 7467600"/>
              <a:gd name="connsiteY254" fmla="*/ 3185247 h 6858000"/>
              <a:gd name="connsiteX255" fmla="*/ 1320603 w 7467600"/>
              <a:gd name="connsiteY255" fmla="*/ 3081281 h 6858000"/>
              <a:gd name="connsiteX256" fmla="*/ 1238695 w 7467600"/>
              <a:gd name="connsiteY256" fmla="*/ 3076820 h 6858000"/>
              <a:gd name="connsiteX257" fmla="*/ 5425627 w 7467600"/>
              <a:gd name="connsiteY257" fmla="*/ 2954192 h 6858000"/>
              <a:gd name="connsiteX258" fmla="*/ 5470770 w 7467600"/>
              <a:gd name="connsiteY258" fmla="*/ 3005435 h 6858000"/>
              <a:gd name="connsiteX259" fmla="*/ 5519779 w 7467600"/>
              <a:gd name="connsiteY259" fmla="*/ 4359223 h 6858000"/>
              <a:gd name="connsiteX260" fmla="*/ 5520293 w 7467600"/>
              <a:gd name="connsiteY260" fmla="*/ 4360602 h 6858000"/>
              <a:gd name="connsiteX261" fmla="*/ 5767221 w 7467600"/>
              <a:gd name="connsiteY261" fmla="*/ 4665564 h 6858000"/>
              <a:gd name="connsiteX262" fmla="*/ 6937169 w 7467600"/>
              <a:gd name="connsiteY262" fmla="*/ 4815941 h 6858000"/>
              <a:gd name="connsiteX263" fmla="*/ 6953922 w 7467600"/>
              <a:gd name="connsiteY263" fmla="*/ 4890068 h 6858000"/>
              <a:gd name="connsiteX264" fmla="*/ 6071359 w 7467600"/>
              <a:gd name="connsiteY264" fmla="*/ 4770770 h 6858000"/>
              <a:gd name="connsiteX265" fmla="*/ 6038839 w 7467600"/>
              <a:gd name="connsiteY265" fmla="*/ 4764474 h 6858000"/>
              <a:gd name="connsiteX266" fmla="*/ 6038706 w 7467600"/>
              <a:gd name="connsiteY266" fmla="*/ 4763847 h 6858000"/>
              <a:gd name="connsiteX267" fmla="*/ 6037784 w 7467600"/>
              <a:gd name="connsiteY267" fmla="*/ 4764270 h 6858000"/>
              <a:gd name="connsiteX268" fmla="*/ 6038839 w 7467600"/>
              <a:gd name="connsiteY268" fmla="*/ 4764474 h 6858000"/>
              <a:gd name="connsiteX269" fmla="*/ 6040338 w 7467600"/>
              <a:gd name="connsiteY269" fmla="*/ 4771418 h 6858000"/>
              <a:gd name="connsiteX270" fmla="*/ 6024488 w 7467600"/>
              <a:gd name="connsiteY270" fmla="*/ 4809903 h 6858000"/>
              <a:gd name="connsiteX271" fmla="*/ 5599771 w 7467600"/>
              <a:gd name="connsiteY271" fmla="*/ 5509652 h 6858000"/>
              <a:gd name="connsiteX272" fmla="*/ 5548843 w 7467600"/>
              <a:gd name="connsiteY272" fmla="*/ 5563845 h 6858000"/>
              <a:gd name="connsiteX273" fmla="*/ 5940952 w 7467600"/>
              <a:gd name="connsiteY273" fmla="*/ 6250028 h 6858000"/>
              <a:gd name="connsiteX274" fmla="*/ 6043441 w 7467600"/>
              <a:gd name="connsiteY274" fmla="*/ 6665847 h 6858000"/>
              <a:gd name="connsiteX275" fmla="*/ 6093432 w 7467600"/>
              <a:gd name="connsiteY275" fmla="*/ 6858000 h 6858000"/>
              <a:gd name="connsiteX276" fmla="*/ 6034344 w 7467600"/>
              <a:gd name="connsiteY276" fmla="*/ 6858000 h 6858000"/>
              <a:gd name="connsiteX277" fmla="*/ 6026679 w 7467600"/>
              <a:gd name="connsiteY277" fmla="*/ 6836959 h 6858000"/>
              <a:gd name="connsiteX278" fmla="*/ 5800441 w 7467600"/>
              <a:gd name="connsiteY278" fmla="*/ 6335286 h 6858000"/>
              <a:gd name="connsiteX279" fmla="*/ 5526562 w 7467600"/>
              <a:gd name="connsiteY279" fmla="*/ 5705388 h 6858000"/>
              <a:gd name="connsiteX280" fmla="*/ 5519640 w 7467600"/>
              <a:gd name="connsiteY280" fmla="*/ 5683774 h 6858000"/>
              <a:gd name="connsiteX281" fmla="*/ 5844559 w 7467600"/>
              <a:gd name="connsiteY281" fmla="*/ 6553349 h 6858000"/>
              <a:gd name="connsiteX282" fmla="*/ 5975994 w 7467600"/>
              <a:gd name="connsiteY282" fmla="*/ 6858000 h 6858000"/>
              <a:gd name="connsiteX283" fmla="*/ 5898547 w 7467600"/>
              <a:gd name="connsiteY283" fmla="*/ 6858000 h 6858000"/>
              <a:gd name="connsiteX284" fmla="*/ 5682041 w 7467600"/>
              <a:gd name="connsiteY284" fmla="*/ 6355860 h 6858000"/>
              <a:gd name="connsiteX285" fmla="*/ 5461758 w 7467600"/>
              <a:gd name="connsiteY285" fmla="*/ 5820220 h 6858000"/>
              <a:gd name="connsiteX286" fmla="*/ 5237282 w 7467600"/>
              <a:gd name="connsiteY286" fmla="*/ 6579086 h 6858000"/>
              <a:gd name="connsiteX287" fmla="*/ 5115009 w 7467600"/>
              <a:gd name="connsiteY287" fmla="*/ 6858000 h 6858000"/>
              <a:gd name="connsiteX288" fmla="*/ 5028074 w 7467600"/>
              <a:gd name="connsiteY288" fmla="*/ 6858000 h 6858000"/>
              <a:gd name="connsiteX289" fmla="*/ 5079508 w 7467600"/>
              <a:gd name="connsiteY289" fmla="*/ 6749074 h 6858000"/>
              <a:gd name="connsiteX290" fmla="*/ 5371846 w 7467600"/>
              <a:gd name="connsiteY290" fmla="*/ 5924413 h 6858000"/>
              <a:gd name="connsiteX291" fmla="*/ 5270512 w 7467600"/>
              <a:gd name="connsiteY291" fmla="*/ 6138975 h 6858000"/>
              <a:gd name="connsiteX292" fmla="*/ 5062409 w 7467600"/>
              <a:gd name="connsiteY292" fmla="*/ 6653544 h 6858000"/>
              <a:gd name="connsiteX293" fmla="*/ 5036628 w 7467600"/>
              <a:gd name="connsiteY293" fmla="*/ 6754247 h 6858000"/>
              <a:gd name="connsiteX294" fmla="*/ 5009112 w 7467600"/>
              <a:gd name="connsiteY294" fmla="*/ 6858000 h 6858000"/>
              <a:gd name="connsiteX295" fmla="*/ 4976679 w 7467600"/>
              <a:gd name="connsiteY295" fmla="*/ 6858000 h 6858000"/>
              <a:gd name="connsiteX296" fmla="*/ 5006537 w 7467600"/>
              <a:gd name="connsiteY296" fmla="*/ 6747068 h 6858000"/>
              <a:gd name="connsiteX297" fmla="*/ 5032723 w 7467600"/>
              <a:gd name="connsiteY297" fmla="*/ 6644957 h 6858000"/>
              <a:gd name="connsiteX298" fmla="*/ 5242949 w 7467600"/>
              <a:gd name="connsiteY298" fmla="*/ 6125175 h 6858000"/>
              <a:gd name="connsiteX299" fmla="*/ 5286321 w 7467600"/>
              <a:gd name="connsiteY299" fmla="*/ 6033555 h 6858000"/>
              <a:gd name="connsiteX300" fmla="*/ 5008210 w 7467600"/>
              <a:gd name="connsiteY300" fmla="*/ 6649194 h 6858000"/>
              <a:gd name="connsiteX301" fmla="*/ 4986321 w 7467600"/>
              <a:gd name="connsiteY301" fmla="*/ 6765687 h 6858000"/>
              <a:gd name="connsiteX302" fmla="*/ 4973474 w 7467600"/>
              <a:gd name="connsiteY302" fmla="*/ 6858000 h 6858000"/>
              <a:gd name="connsiteX303" fmla="*/ 4907178 w 7467600"/>
              <a:gd name="connsiteY303" fmla="*/ 6858000 h 6858000"/>
              <a:gd name="connsiteX304" fmla="*/ 4910810 w 7467600"/>
              <a:gd name="connsiteY304" fmla="*/ 6829660 h 6858000"/>
              <a:gd name="connsiteX305" fmla="*/ 4987461 w 7467600"/>
              <a:gd name="connsiteY305" fmla="*/ 6432994 h 6858000"/>
              <a:gd name="connsiteX306" fmla="*/ 5179262 w 7467600"/>
              <a:gd name="connsiteY306" fmla="*/ 6035044 h 6858000"/>
              <a:gd name="connsiteX307" fmla="*/ 4689678 w 7467600"/>
              <a:gd name="connsiteY307" fmla="*/ 6440241 h 6858000"/>
              <a:gd name="connsiteX308" fmla="*/ 4477543 w 7467600"/>
              <a:gd name="connsiteY308" fmla="*/ 6674836 h 6858000"/>
              <a:gd name="connsiteX309" fmla="*/ 4329957 w 7467600"/>
              <a:gd name="connsiteY309" fmla="*/ 6858000 h 6858000"/>
              <a:gd name="connsiteX310" fmla="*/ 4218595 w 7467600"/>
              <a:gd name="connsiteY310" fmla="*/ 6858000 h 6858000"/>
              <a:gd name="connsiteX311" fmla="*/ 4368888 w 7467600"/>
              <a:gd name="connsiteY311" fmla="*/ 6668412 h 6858000"/>
              <a:gd name="connsiteX312" fmla="*/ 4563091 w 7467600"/>
              <a:gd name="connsiteY312" fmla="*/ 6442508 h 6858000"/>
              <a:gd name="connsiteX313" fmla="*/ 5387324 w 7467600"/>
              <a:gd name="connsiteY313" fmla="*/ 5705830 h 6858000"/>
              <a:gd name="connsiteX314" fmla="*/ 5073620 w 7467600"/>
              <a:gd name="connsiteY314" fmla="*/ 5955437 h 6858000"/>
              <a:gd name="connsiteX315" fmla="*/ 4689789 w 7467600"/>
              <a:gd name="connsiteY315" fmla="*/ 6268382 h 6858000"/>
              <a:gd name="connsiteX316" fmla="*/ 4418722 w 7467600"/>
              <a:gd name="connsiteY316" fmla="*/ 6570886 h 6858000"/>
              <a:gd name="connsiteX317" fmla="*/ 4214944 w 7467600"/>
              <a:gd name="connsiteY317" fmla="*/ 6858000 h 6858000"/>
              <a:gd name="connsiteX318" fmla="*/ 4177898 w 7467600"/>
              <a:gd name="connsiteY318" fmla="*/ 6858000 h 6858000"/>
              <a:gd name="connsiteX319" fmla="*/ 4391597 w 7467600"/>
              <a:gd name="connsiteY319" fmla="*/ 6556370 h 6858000"/>
              <a:gd name="connsiteX320" fmla="*/ 4668889 w 7467600"/>
              <a:gd name="connsiteY320" fmla="*/ 6246399 h 6858000"/>
              <a:gd name="connsiteX321" fmla="*/ 5055427 w 7467600"/>
              <a:gd name="connsiteY321" fmla="*/ 5931476 h 6858000"/>
              <a:gd name="connsiteX322" fmla="*/ 5371814 w 7467600"/>
              <a:gd name="connsiteY322" fmla="*/ 5678975 h 6858000"/>
              <a:gd name="connsiteX323" fmla="*/ 4987918 w 7467600"/>
              <a:gd name="connsiteY323" fmla="*/ 5838701 h 6858000"/>
              <a:gd name="connsiteX324" fmla="*/ 4317146 w 7467600"/>
              <a:gd name="connsiteY324" fmla="*/ 6587716 h 6858000"/>
              <a:gd name="connsiteX325" fmla="*/ 4171627 w 7467600"/>
              <a:gd name="connsiteY325" fmla="*/ 6858000 h 6858000"/>
              <a:gd name="connsiteX326" fmla="*/ 4081585 w 7467600"/>
              <a:gd name="connsiteY326" fmla="*/ 6858000 h 6858000"/>
              <a:gd name="connsiteX327" fmla="*/ 4238603 w 7467600"/>
              <a:gd name="connsiteY327" fmla="*/ 6559341 h 6858000"/>
              <a:gd name="connsiteX328" fmla="*/ 4778333 w 7467600"/>
              <a:gd name="connsiteY328" fmla="*/ 5873626 h 6858000"/>
              <a:gd name="connsiteX329" fmla="*/ 5414185 w 7467600"/>
              <a:gd name="connsiteY329" fmla="*/ 5573882 h 6858000"/>
              <a:gd name="connsiteX330" fmla="*/ 5959648 w 7467600"/>
              <a:gd name="connsiteY330" fmla="*/ 4760797 h 6858000"/>
              <a:gd name="connsiteX331" fmla="*/ 5355019 w 7467600"/>
              <a:gd name="connsiteY331" fmla="*/ 4734672 h 6858000"/>
              <a:gd name="connsiteX332" fmla="*/ 5083565 w 7467600"/>
              <a:gd name="connsiteY332" fmla="*/ 5179121 h 6858000"/>
              <a:gd name="connsiteX333" fmla="*/ 4713577 w 7467600"/>
              <a:gd name="connsiteY333" fmla="*/ 5616803 h 6858000"/>
              <a:gd name="connsiteX334" fmla="*/ 3989559 w 7467600"/>
              <a:gd name="connsiteY334" fmla="*/ 6145945 h 6858000"/>
              <a:gd name="connsiteX335" fmla="*/ 3939824 w 7467600"/>
              <a:gd name="connsiteY335" fmla="*/ 6066900 h 6858000"/>
              <a:gd name="connsiteX336" fmla="*/ 4584537 w 7467600"/>
              <a:gd name="connsiteY336" fmla="*/ 5324826 h 6858000"/>
              <a:gd name="connsiteX337" fmla="*/ 5037105 w 7467600"/>
              <a:gd name="connsiteY337" fmla="*/ 5088765 h 6858000"/>
              <a:gd name="connsiteX338" fmla="*/ 5039930 w 7467600"/>
              <a:gd name="connsiteY338" fmla="*/ 5089585 h 6858000"/>
              <a:gd name="connsiteX339" fmla="*/ 5263764 w 7467600"/>
              <a:gd name="connsiteY339" fmla="*/ 4735525 h 6858000"/>
              <a:gd name="connsiteX340" fmla="*/ 4086300 w 7467600"/>
              <a:gd name="connsiteY340" fmla="*/ 4884599 h 6858000"/>
              <a:gd name="connsiteX341" fmla="*/ 4085485 w 7467600"/>
              <a:gd name="connsiteY341" fmla="*/ 4899070 h 6858000"/>
              <a:gd name="connsiteX342" fmla="*/ 3871915 w 7467600"/>
              <a:gd name="connsiteY342" fmla="*/ 5253645 h 6858000"/>
              <a:gd name="connsiteX343" fmla="*/ 3799374 w 7467600"/>
              <a:gd name="connsiteY343" fmla="*/ 5466127 h 6858000"/>
              <a:gd name="connsiteX344" fmla="*/ 3498850 w 7467600"/>
              <a:gd name="connsiteY344" fmla="*/ 6661888 h 6858000"/>
              <a:gd name="connsiteX345" fmla="*/ 3399216 w 7467600"/>
              <a:gd name="connsiteY345" fmla="*/ 6858000 h 6858000"/>
              <a:gd name="connsiteX346" fmla="*/ 3303688 w 7467600"/>
              <a:gd name="connsiteY346" fmla="*/ 6858000 h 6858000"/>
              <a:gd name="connsiteX347" fmla="*/ 3391774 w 7467600"/>
              <a:gd name="connsiteY347" fmla="*/ 6697181 h 6858000"/>
              <a:gd name="connsiteX348" fmla="*/ 3735540 w 7467600"/>
              <a:gd name="connsiteY348" fmla="*/ 5546923 h 6858000"/>
              <a:gd name="connsiteX349" fmla="*/ 3729438 w 7467600"/>
              <a:gd name="connsiteY349" fmla="*/ 5569058 h 6858000"/>
              <a:gd name="connsiteX350" fmla="*/ 3707782 w 7467600"/>
              <a:gd name="connsiteY350" fmla="*/ 5644908 h 6858000"/>
              <a:gd name="connsiteX351" fmla="*/ 3583827 w 7467600"/>
              <a:gd name="connsiteY351" fmla="*/ 6039215 h 6858000"/>
              <a:gd name="connsiteX352" fmla="*/ 3547861 w 7467600"/>
              <a:gd name="connsiteY352" fmla="*/ 6129609 h 6858000"/>
              <a:gd name="connsiteX353" fmla="*/ 3490905 w 7467600"/>
              <a:gd name="connsiteY353" fmla="*/ 6277660 h 6858000"/>
              <a:gd name="connsiteX354" fmla="*/ 3455859 w 7467600"/>
              <a:gd name="connsiteY354" fmla="*/ 6391301 h 6858000"/>
              <a:gd name="connsiteX355" fmla="*/ 3429112 w 7467600"/>
              <a:gd name="connsiteY355" fmla="*/ 6479469 h 6858000"/>
              <a:gd name="connsiteX356" fmla="*/ 3304862 w 7467600"/>
              <a:gd name="connsiteY356" fmla="*/ 6796476 h 6858000"/>
              <a:gd name="connsiteX357" fmla="*/ 3276071 w 7467600"/>
              <a:gd name="connsiteY357" fmla="*/ 6858000 h 6858000"/>
              <a:gd name="connsiteX358" fmla="*/ 3240805 w 7467600"/>
              <a:gd name="connsiteY358" fmla="*/ 6858000 h 6858000"/>
              <a:gd name="connsiteX359" fmla="*/ 3275917 w 7467600"/>
              <a:gd name="connsiteY359" fmla="*/ 6783192 h 6858000"/>
              <a:gd name="connsiteX360" fmla="*/ 3399358 w 7467600"/>
              <a:gd name="connsiteY360" fmla="*/ 6469011 h 6858000"/>
              <a:gd name="connsiteX361" fmla="*/ 3425650 w 7467600"/>
              <a:gd name="connsiteY361" fmla="*/ 6381333 h 6858000"/>
              <a:gd name="connsiteX362" fmla="*/ 3460661 w 7467600"/>
              <a:gd name="connsiteY362" fmla="*/ 6266763 h 6858000"/>
              <a:gd name="connsiteX363" fmla="*/ 3518021 w 7467600"/>
              <a:gd name="connsiteY363" fmla="*/ 6117298 h 6858000"/>
              <a:gd name="connsiteX364" fmla="*/ 3554035 w 7467600"/>
              <a:gd name="connsiteY364" fmla="*/ 6027832 h 6858000"/>
              <a:gd name="connsiteX365" fmla="*/ 3677174 w 7467600"/>
              <a:gd name="connsiteY365" fmla="*/ 5636351 h 6858000"/>
              <a:gd name="connsiteX366" fmla="*/ 3698819 w 7467600"/>
              <a:gd name="connsiteY366" fmla="*/ 5560503 h 6858000"/>
              <a:gd name="connsiteX367" fmla="*/ 3702094 w 7467600"/>
              <a:gd name="connsiteY367" fmla="*/ 5549194 h 6858000"/>
              <a:gd name="connsiteX368" fmla="*/ 3398355 w 7467600"/>
              <a:gd name="connsiteY368" fmla="*/ 6094603 h 6858000"/>
              <a:gd name="connsiteX369" fmla="*/ 3193941 w 7467600"/>
              <a:gd name="connsiteY369" fmla="*/ 6798775 h 6858000"/>
              <a:gd name="connsiteX370" fmla="*/ 3184140 w 7467600"/>
              <a:gd name="connsiteY370" fmla="*/ 6858000 h 6858000"/>
              <a:gd name="connsiteX371" fmla="*/ 3099978 w 7467600"/>
              <a:gd name="connsiteY371" fmla="*/ 6858000 h 6858000"/>
              <a:gd name="connsiteX372" fmla="*/ 3101556 w 7467600"/>
              <a:gd name="connsiteY372" fmla="*/ 6843337 h 6858000"/>
              <a:gd name="connsiteX373" fmla="*/ 3370162 w 7467600"/>
              <a:gd name="connsiteY373" fmla="*/ 5785550 h 6858000"/>
              <a:gd name="connsiteX374" fmla="*/ 3746477 w 7467600"/>
              <a:gd name="connsiteY374" fmla="*/ 5377889 h 6858000"/>
              <a:gd name="connsiteX375" fmla="*/ 3863399 w 7467600"/>
              <a:gd name="connsiteY375" fmla="*/ 5087257 h 6858000"/>
              <a:gd name="connsiteX376" fmla="*/ 3968712 w 7467600"/>
              <a:gd name="connsiteY376" fmla="*/ 4913989 h 6858000"/>
              <a:gd name="connsiteX377" fmla="*/ 2792390 w 7467600"/>
              <a:gd name="connsiteY377" fmla="*/ 5382974 h 6858000"/>
              <a:gd name="connsiteX378" fmla="*/ 2714982 w 7467600"/>
              <a:gd name="connsiteY378" fmla="*/ 5427051 h 6858000"/>
              <a:gd name="connsiteX379" fmla="*/ 2813361 w 7467600"/>
              <a:gd name="connsiteY379" fmla="*/ 6023912 h 6858000"/>
              <a:gd name="connsiteX380" fmla="*/ 2688430 w 7467600"/>
              <a:gd name="connsiteY380" fmla="*/ 6801564 h 6858000"/>
              <a:gd name="connsiteX381" fmla="*/ 2629626 w 7467600"/>
              <a:gd name="connsiteY381" fmla="*/ 6763394 h 6858000"/>
              <a:gd name="connsiteX382" fmla="*/ 2565328 w 7467600"/>
              <a:gd name="connsiteY382" fmla="*/ 5516399 h 6858000"/>
              <a:gd name="connsiteX383" fmla="*/ 1922999 w 7467600"/>
              <a:gd name="connsiteY383" fmla="*/ 5980343 h 6858000"/>
              <a:gd name="connsiteX384" fmla="*/ 1950261 w 7467600"/>
              <a:gd name="connsiteY384" fmla="*/ 6405858 h 6858000"/>
              <a:gd name="connsiteX385" fmla="*/ 2365554 w 7467600"/>
              <a:gd name="connsiteY385" fmla="*/ 6759107 h 6858000"/>
              <a:gd name="connsiteX386" fmla="*/ 2424142 w 7467600"/>
              <a:gd name="connsiteY386" fmla="*/ 6858000 h 6858000"/>
              <a:gd name="connsiteX387" fmla="*/ 2395994 w 7467600"/>
              <a:gd name="connsiteY387" fmla="*/ 6858000 h 6858000"/>
              <a:gd name="connsiteX388" fmla="*/ 2392863 w 7467600"/>
              <a:gd name="connsiteY388" fmla="*/ 6852964 h 6858000"/>
              <a:gd name="connsiteX389" fmla="*/ 2017589 w 7467600"/>
              <a:gd name="connsiteY389" fmla="*/ 6493982 h 6858000"/>
              <a:gd name="connsiteX390" fmla="*/ 2147336 w 7467600"/>
              <a:gd name="connsiteY390" fmla="*/ 6594052 h 6858000"/>
              <a:gd name="connsiteX391" fmla="*/ 2207047 w 7467600"/>
              <a:gd name="connsiteY391" fmla="*/ 6654540 h 6858000"/>
              <a:gd name="connsiteX392" fmla="*/ 2299106 w 7467600"/>
              <a:gd name="connsiteY392" fmla="*/ 6778931 h 6858000"/>
              <a:gd name="connsiteX393" fmla="*/ 2314430 w 7467600"/>
              <a:gd name="connsiteY393" fmla="*/ 6801144 h 6858000"/>
              <a:gd name="connsiteX394" fmla="*/ 2352406 w 7467600"/>
              <a:gd name="connsiteY394" fmla="*/ 6858000 h 6858000"/>
              <a:gd name="connsiteX395" fmla="*/ 2314492 w 7467600"/>
              <a:gd name="connsiteY395" fmla="*/ 6858000 h 6858000"/>
              <a:gd name="connsiteX396" fmla="*/ 2288095 w 7467600"/>
              <a:gd name="connsiteY396" fmla="*/ 6818030 h 6858000"/>
              <a:gd name="connsiteX397" fmla="*/ 2272768 w 7467600"/>
              <a:gd name="connsiteY397" fmla="*/ 6795822 h 6858000"/>
              <a:gd name="connsiteX398" fmla="*/ 2182715 w 7467600"/>
              <a:gd name="connsiteY398" fmla="*/ 6675071 h 6858000"/>
              <a:gd name="connsiteX399" fmla="*/ 2032061 w 7467600"/>
              <a:gd name="connsiteY399" fmla="*/ 6541380 h 6858000"/>
              <a:gd name="connsiteX400" fmla="*/ 2257220 w 7467600"/>
              <a:gd name="connsiteY400" fmla="*/ 6826257 h 6858000"/>
              <a:gd name="connsiteX401" fmla="*/ 2281324 w 7467600"/>
              <a:gd name="connsiteY401" fmla="*/ 6858000 h 6858000"/>
              <a:gd name="connsiteX402" fmla="*/ 2242860 w 7467600"/>
              <a:gd name="connsiteY402" fmla="*/ 6858000 h 6858000"/>
              <a:gd name="connsiteX403" fmla="*/ 2232818 w 7467600"/>
              <a:gd name="connsiteY403" fmla="*/ 6844926 h 6858000"/>
              <a:gd name="connsiteX404" fmla="*/ 1990172 w 7467600"/>
              <a:gd name="connsiteY404" fmla="*/ 6542121 h 6858000"/>
              <a:gd name="connsiteX405" fmla="*/ 2124090 w 7467600"/>
              <a:gd name="connsiteY405" fmla="*/ 6761017 h 6858000"/>
              <a:gd name="connsiteX406" fmla="*/ 2200380 w 7467600"/>
              <a:gd name="connsiteY406" fmla="*/ 6858000 h 6858000"/>
              <a:gd name="connsiteX407" fmla="*/ 2147507 w 7467600"/>
              <a:gd name="connsiteY407" fmla="*/ 6858000 h 6858000"/>
              <a:gd name="connsiteX408" fmla="*/ 2070668 w 7467600"/>
              <a:gd name="connsiteY408" fmla="*/ 6761520 h 6858000"/>
              <a:gd name="connsiteX409" fmla="*/ 1975142 w 7467600"/>
              <a:gd name="connsiteY409" fmla="*/ 6585570 h 6858000"/>
              <a:gd name="connsiteX410" fmla="*/ 2050035 w 7467600"/>
              <a:gd name="connsiteY410" fmla="*/ 6813345 h 6858000"/>
              <a:gd name="connsiteX411" fmla="*/ 2063025 w 7467600"/>
              <a:gd name="connsiteY411" fmla="*/ 6858000 h 6858000"/>
              <a:gd name="connsiteX412" fmla="*/ 2021675 w 7467600"/>
              <a:gd name="connsiteY412" fmla="*/ 6858000 h 6858000"/>
              <a:gd name="connsiteX413" fmla="*/ 2019308 w 7467600"/>
              <a:gd name="connsiteY413" fmla="*/ 6847118 h 6858000"/>
              <a:gd name="connsiteX414" fmla="*/ 1938835 w 7467600"/>
              <a:gd name="connsiteY414" fmla="*/ 6551160 h 6858000"/>
              <a:gd name="connsiteX415" fmla="*/ 1953230 w 7467600"/>
              <a:gd name="connsiteY415" fmla="*/ 6759699 h 6858000"/>
              <a:gd name="connsiteX416" fmla="*/ 1956763 w 7467600"/>
              <a:gd name="connsiteY416" fmla="*/ 6778191 h 6858000"/>
              <a:gd name="connsiteX417" fmla="*/ 1967925 w 7467600"/>
              <a:gd name="connsiteY417" fmla="*/ 6858000 h 6858000"/>
              <a:gd name="connsiteX418" fmla="*/ 1936622 w 7467600"/>
              <a:gd name="connsiteY418" fmla="*/ 6858000 h 6858000"/>
              <a:gd name="connsiteX419" fmla="*/ 1926261 w 7467600"/>
              <a:gd name="connsiteY419" fmla="*/ 6784064 h 6858000"/>
              <a:gd name="connsiteX420" fmla="*/ 1922724 w 7467600"/>
              <a:gd name="connsiteY420" fmla="*/ 6765577 h 6858000"/>
              <a:gd name="connsiteX421" fmla="*/ 1904650 w 7467600"/>
              <a:gd name="connsiteY421" fmla="*/ 6639616 h 6858000"/>
              <a:gd name="connsiteX422" fmla="*/ 1885273 w 7467600"/>
              <a:gd name="connsiteY422" fmla="*/ 6858000 h 6858000"/>
              <a:gd name="connsiteX423" fmla="*/ 1854363 w 7467600"/>
              <a:gd name="connsiteY423" fmla="*/ 6858000 h 6858000"/>
              <a:gd name="connsiteX424" fmla="*/ 1880391 w 7467600"/>
              <a:gd name="connsiteY424" fmla="*/ 6603796 h 6858000"/>
              <a:gd name="connsiteX425" fmla="*/ 1818273 w 7467600"/>
              <a:gd name="connsiteY425" fmla="*/ 6715729 h 6858000"/>
              <a:gd name="connsiteX426" fmla="*/ 1794691 w 7467600"/>
              <a:gd name="connsiteY426" fmla="*/ 6843239 h 6858000"/>
              <a:gd name="connsiteX427" fmla="*/ 1794914 w 7467600"/>
              <a:gd name="connsiteY427" fmla="*/ 6858000 h 6858000"/>
              <a:gd name="connsiteX428" fmla="*/ 1746128 w 7467600"/>
              <a:gd name="connsiteY428" fmla="*/ 6858000 h 6858000"/>
              <a:gd name="connsiteX429" fmla="*/ 1753934 w 7467600"/>
              <a:gd name="connsiteY429" fmla="*/ 6724796 h 6858000"/>
              <a:gd name="connsiteX430" fmla="*/ 1792053 w 7467600"/>
              <a:gd name="connsiteY430" fmla="*/ 6572396 h 6858000"/>
              <a:gd name="connsiteX431" fmla="*/ 1862248 w 7467600"/>
              <a:gd name="connsiteY431" fmla="*/ 6266397 h 6858000"/>
              <a:gd name="connsiteX432" fmla="*/ 1862250 w 7467600"/>
              <a:gd name="connsiteY432" fmla="*/ 6033531 h 6858000"/>
              <a:gd name="connsiteX433" fmla="*/ 1211999 w 7467600"/>
              <a:gd name="connsiteY433" fmla="*/ 6683610 h 6858000"/>
              <a:gd name="connsiteX434" fmla="*/ 1213266 w 7467600"/>
              <a:gd name="connsiteY434" fmla="*/ 6691947 h 6858000"/>
              <a:gd name="connsiteX435" fmla="*/ 1203370 w 7467600"/>
              <a:gd name="connsiteY435" fmla="*/ 6850676 h 6858000"/>
              <a:gd name="connsiteX436" fmla="*/ 1203671 w 7467600"/>
              <a:gd name="connsiteY436" fmla="*/ 6858000 h 6858000"/>
              <a:gd name="connsiteX437" fmla="*/ 1143180 w 7467600"/>
              <a:gd name="connsiteY437" fmla="*/ 6858000 h 6858000"/>
              <a:gd name="connsiteX438" fmla="*/ 1142176 w 7467600"/>
              <a:gd name="connsiteY438" fmla="*/ 6766045 h 6858000"/>
              <a:gd name="connsiteX439" fmla="*/ 1067484 w 7467600"/>
              <a:gd name="connsiteY439" fmla="*/ 6858000 h 6858000"/>
              <a:gd name="connsiteX440" fmla="*/ 953928 w 7467600"/>
              <a:gd name="connsiteY440" fmla="*/ 6858000 h 6858000"/>
              <a:gd name="connsiteX441" fmla="*/ 959715 w 7467600"/>
              <a:gd name="connsiteY441" fmla="*/ 6850185 h 6858000"/>
              <a:gd name="connsiteX442" fmla="*/ 1483788 w 7467600"/>
              <a:gd name="connsiteY442" fmla="*/ 6259174 h 6858000"/>
              <a:gd name="connsiteX443" fmla="*/ 1100671 w 7467600"/>
              <a:gd name="connsiteY443" fmla="*/ 6252137 h 6858000"/>
              <a:gd name="connsiteX444" fmla="*/ 1090144 w 7467600"/>
              <a:gd name="connsiteY444" fmla="*/ 6256748 h 6858000"/>
              <a:gd name="connsiteX445" fmla="*/ 1095872 w 7467600"/>
              <a:gd name="connsiteY445" fmla="*/ 6271892 h 6858000"/>
              <a:gd name="connsiteX446" fmla="*/ 262785 w 7467600"/>
              <a:gd name="connsiteY446" fmla="*/ 6845450 h 6858000"/>
              <a:gd name="connsiteX447" fmla="*/ 209968 w 7467600"/>
              <a:gd name="connsiteY447" fmla="*/ 6770713 h 6858000"/>
              <a:gd name="connsiteX448" fmla="*/ 873460 w 7467600"/>
              <a:gd name="connsiteY448" fmla="*/ 6253768 h 6858000"/>
              <a:gd name="connsiteX449" fmla="*/ 192686 w 7467600"/>
              <a:gd name="connsiteY449" fmla="*/ 5849257 h 6858000"/>
              <a:gd name="connsiteX450" fmla="*/ 4696 w 7467600"/>
              <a:gd name="connsiteY450" fmla="*/ 5697668 h 6858000"/>
              <a:gd name="connsiteX451" fmla="*/ 0 w 7467600"/>
              <a:gd name="connsiteY451" fmla="*/ 5689984 h 6858000"/>
              <a:gd name="connsiteX452" fmla="*/ 0 w 7467600"/>
              <a:gd name="connsiteY452" fmla="*/ 5513472 h 6858000"/>
              <a:gd name="connsiteX453" fmla="*/ 174101 w 7467600"/>
              <a:gd name="connsiteY453" fmla="*/ 5620277 h 6858000"/>
              <a:gd name="connsiteX454" fmla="*/ 891800 w 7467600"/>
              <a:gd name="connsiteY454" fmla="*/ 6036935 h 6858000"/>
              <a:gd name="connsiteX455" fmla="*/ 1072219 w 7467600"/>
              <a:gd name="connsiteY455" fmla="*/ 6169443 h 6858000"/>
              <a:gd name="connsiteX456" fmla="*/ 1074117 w 7467600"/>
              <a:gd name="connsiteY456" fmla="*/ 6170301 h 6858000"/>
              <a:gd name="connsiteX457" fmla="*/ 1083114 w 7467600"/>
              <a:gd name="connsiteY457" fmla="*/ 6174131 h 6858000"/>
              <a:gd name="connsiteX458" fmla="*/ 1543010 w 7467600"/>
              <a:gd name="connsiteY458" fmla="*/ 6191140 h 6858000"/>
              <a:gd name="connsiteX459" fmla="*/ 1551080 w 7467600"/>
              <a:gd name="connsiteY459" fmla="*/ 6195006 h 6858000"/>
              <a:gd name="connsiteX460" fmla="*/ 2345443 w 7467600"/>
              <a:gd name="connsiteY460" fmla="*/ 5549882 h 6858000"/>
              <a:gd name="connsiteX461" fmla="*/ 1721499 w 7467600"/>
              <a:gd name="connsiteY461" fmla="*/ 5599969 h 6858000"/>
              <a:gd name="connsiteX462" fmla="*/ 767716 w 7467600"/>
              <a:gd name="connsiteY462" fmla="*/ 5472768 h 6858000"/>
              <a:gd name="connsiteX463" fmla="*/ 722147 w 7467600"/>
              <a:gd name="connsiteY463" fmla="*/ 5393091 h 6858000"/>
              <a:gd name="connsiteX464" fmla="*/ 1485552 w 7467600"/>
              <a:gd name="connsiteY464" fmla="*/ 5313202 h 6858000"/>
              <a:gd name="connsiteX465" fmla="*/ 2143004 w 7467600"/>
              <a:gd name="connsiteY465" fmla="*/ 5402420 h 6858000"/>
              <a:gd name="connsiteX466" fmla="*/ 1933391 w 7467600"/>
              <a:gd name="connsiteY466" fmla="*/ 5156971 h 6858000"/>
              <a:gd name="connsiteX467" fmla="*/ 1827118 w 7467600"/>
              <a:gd name="connsiteY467" fmla="*/ 4968410 h 6858000"/>
              <a:gd name="connsiteX468" fmla="*/ 1837349 w 7467600"/>
              <a:gd name="connsiteY468" fmla="*/ 4956357 h 6858000"/>
              <a:gd name="connsiteX469" fmla="*/ 2162835 w 7467600"/>
              <a:gd name="connsiteY469" fmla="*/ 5187853 h 6858000"/>
              <a:gd name="connsiteX470" fmla="*/ 2257167 w 7467600"/>
              <a:gd name="connsiteY470" fmla="*/ 5462123 h 6858000"/>
              <a:gd name="connsiteX471" fmla="*/ 2261598 w 7467600"/>
              <a:gd name="connsiteY471" fmla="*/ 5467998 h 6858000"/>
              <a:gd name="connsiteX472" fmla="*/ 2437177 w 7467600"/>
              <a:gd name="connsiteY472" fmla="*/ 5479608 h 6858000"/>
              <a:gd name="connsiteX473" fmla="*/ 2445247 w 7467600"/>
              <a:gd name="connsiteY473" fmla="*/ 5483476 h 6858000"/>
              <a:gd name="connsiteX474" fmla="*/ 2743626 w 7467600"/>
              <a:gd name="connsiteY474" fmla="*/ 5304819 h 6858000"/>
              <a:gd name="connsiteX475" fmla="*/ 3048102 w 7467600"/>
              <a:gd name="connsiteY475" fmla="*/ 5150595 h 6858000"/>
              <a:gd name="connsiteX476" fmla="*/ 1799414 w 7467600"/>
              <a:gd name="connsiteY476" fmla="*/ 4694732 h 6858000"/>
              <a:gd name="connsiteX477" fmla="*/ 1771735 w 7467600"/>
              <a:gd name="connsiteY477" fmla="*/ 4619929 h 6858000"/>
              <a:gd name="connsiteX478" fmla="*/ 3104273 w 7467600"/>
              <a:gd name="connsiteY478" fmla="*/ 5076159 h 6858000"/>
              <a:gd name="connsiteX479" fmla="*/ 3113245 w 7467600"/>
              <a:gd name="connsiteY479" fmla="*/ 5090705 h 6858000"/>
              <a:gd name="connsiteX480" fmla="*/ 3126294 w 7467600"/>
              <a:gd name="connsiteY480" fmla="*/ 5114400 h 6858000"/>
              <a:gd name="connsiteX481" fmla="*/ 3937433 w 7467600"/>
              <a:gd name="connsiteY481" fmla="*/ 4830473 h 6858000"/>
              <a:gd name="connsiteX482" fmla="*/ 3590475 w 7467600"/>
              <a:gd name="connsiteY482" fmla="*/ 4597974 h 6858000"/>
              <a:gd name="connsiteX483" fmla="*/ 3100264 w 7467600"/>
              <a:gd name="connsiteY483" fmla="*/ 4579845 h 6858000"/>
              <a:gd name="connsiteX484" fmla="*/ 2183576 w 7467600"/>
              <a:gd name="connsiteY484" fmla="*/ 4227150 h 6858000"/>
              <a:gd name="connsiteX485" fmla="*/ 2151029 w 7467600"/>
              <a:gd name="connsiteY485" fmla="*/ 4146947 h 6858000"/>
              <a:gd name="connsiteX486" fmla="*/ 3563434 w 7467600"/>
              <a:gd name="connsiteY486" fmla="*/ 4469115 h 6858000"/>
              <a:gd name="connsiteX487" fmla="*/ 3177952 w 7467600"/>
              <a:gd name="connsiteY487" fmla="*/ 3657386 h 6858000"/>
              <a:gd name="connsiteX488" fmla="*/ 3189263 w 7467600"/>
              <a:gd name="connsiteY488" fmla="*/ 3625726 h 6858000"/>
              <a:gd name="connsiteX489" fmla="*/ 3560912 w 7467600"/>
              <a:gd name="connsiteY489" fmla="*/ 4079863 h 6858000"/>
              <a:gd name="connsiteX490" fmla="*/ 3626636 w 7467600"/>
              <a:gd name="connsiteY490" fmla="*/ 4512230 h 6858000"/>
              <a:gd name="connsiteX491" fmla="*/ 3653088 w 7467600"/>
              <a:gd name="connsiteY491" fmla="*/ 4521417 h 6858000"/>
              <a:gd name="connsiteX492" fmla="*/ 3988128 w 7467600"/>
              <a:gd name="connsiteY492" fmla="*/ 4817267 h 6858000"/>
              <a:gd name="connsiteX493" fmla="*/ 4830582 w 7467600"/>
              <a:gd name="connsiteY493" fmla="*/ 4676000 h 6858000"/>
              <a:gd name="connsiteX494" fmla="*/ 4830100 w 7467600"/>
              <a:gd name="connsiteY494" fmla="*/ 4675554 h 6858000"/>
              <a:gd name="connsiteX495" fmla="*/ 4036318 w 7467600"/>
              <a:gd name="connsiteY495" fmla="*/ 4147013 h 6858000"/>
              <a:gd name="connsiteX496" fmla="*/ 3432098 w 7467600"/>
              <a:gd name="connsiteY496" fmla="*/ 3537312 h 6858000"/>
              <a:gd name="connsiteX497" fmla="*/ 3446761 w 7467600"/>
              <a:gd name="connsiteY497" fmla="*/ 3461278 h 6858000"/>
              <a:gd name="connsiteX498" fmla="*/ 4419733 w 7467600"/>
              <a:gd name="connsiteY498" fmla="*/ 3963555 h 6858000"/>
              <a:gd name="connsiteX499" fmla="*/ 4781371 w 7467600"/>
              <a:gd name="connsiteY499" fmla="*/ 4458604 h 6858000"/>
              <a:gd name="connsiteX500" fmla="*/ 4780440 w 7467600"/>
              <a:gd name="connsiteY500" fmla="*/ 4470290 h 6858000"/>
              <a:gd name="connsiteX501" fmla="*/ 4898954 w 7467600"/>
              <a:gd name="connsiteY501" fmla="*/ 4662092 h 6858000"/>
              <a:gd name="connsiteX502" fmla="*/ 4900699 w 7467600"/>
              <a:gd name="connsiteY502" fmla="*/ 4670867 h 6858000"/>
              <a:gd name="connsiteX503" fmla="*/ 5714511 w 7467600"/>
              <a:gd name="connsiteY503" fmla="*/ 4663483 h 6858000"/>
              <a:gd name="connsiteX504" fmla="*/ 5464793 w 7467600"/>
              <a:gd name="connsiteY504" fmla="*/ 4393556 h 6858000"/>
              <a:gd name="connsiteX505" fmla="*/ 5461897 w 7467600"/>
              <a:gd name="connsiteY505" fmla="*/ 4390879 h 6858000"/>
              <a:gd name="connsiteX506" fmla="*/ 4294126 w 7467600"/>
              <a:gd name="connsiteY506" fmla="*/ 3303048 h 6858000"/>
              <a:gd name="connsiteX507" fmla="*/ 4305321 w 7467600"/>
              <a:gd name="connsiteY507" fmla="*/ 3256953 h 6858000"/>
              <a:gd name="connsiteX508" fmla="*/ 4949299 w 7467600"/>
              <a:gd name="connsiteY508" fmla="*/ 3766336 h 6858000"/>
              <a:gd name="connsiteX509" fmla="*/ 5291452 w 7467600"/>
              <a:gd name="connsiteY509" fmla="*/ 4076801 h 6858000"/>
              <a:gd name="connsiteX510" fmla="*/ 5434998 w 7467600"/>
              <a:gd name="connsiteY510" fmla="*/ 4254100 h 6858000"/>
              <a:gd name="connsiteX511" fmla="*/ 5351015 w 7467600"/>
              <a:gd name="connsiteY511" fmla="*/ 3760989 h 6858000"/>
              <a:gd name="connsiteX512" fmla="*/ 5413780 w 7467600"/>
              <a:gd name="connsiteY512" fmla="*/ 2966265 h 6858000"/>
              <a:gd name="connsiteX513" fmla="*/ 5425627 w 7467600"/>
              <a:gd name="connsiteY513" fmla="*/ 2954192 h 6858000"/>
              <a:gd name="connsiteX514" fmla="*/ 6604735 w 7467600"/>
              <a:gd name="connsiteY514" fmla="*/ 2041381 h 6858000"/>
              <a:gd name="connsiteX515" fmla="*/ 7204487 w 7467600"/>
              <a:gd name="connsiteY515" fmla="*/ 2742112 h 6858000"/>
              <a:gd name="connsiteX516" fmla="*/ 7131592 w 7467600"/>
              <a:gd name="connsiteY516" fmla="*/ 2672096 h 6858000"/>
              <a:gd name="connsiteX517" fmla="*/ 6996344 w 7467600"/>
              <a:gd name="connsiteY517" fmla="*/ 2518310 h 6858000"/>
              <a:gd name="connsiteX518" fmla="*/ 6735495 w 7467600"/>
              <a:gd name="connsiteY518" fmla="*/ 2196890 h 6858000"/>
              <a:gd name="connsiteX519" fmla="*/ 6721901 w 7467600"/>
              <a:gd name="connsiteY519" fmla="*/ 2179274 h 6858000"/>
              <a:gd name="connsiteX520" fmla="*/ 6604735 w 7467600"/>
              <a:gd name="connsiteY520" fmla="*/ 2041381 h 6858000"/>
              <a:gd name="connsiteX521" fmla="*/ 6591670 w 7467600"/>
              <a:gd name="connsiteY521" fmla="*/ 1988277 h 6858000"/>
              <a:gd name="connsiteX522" fmla="*/ 6747349 w 7467600"/>
              <a:gd name="connsiteY522" fmla="*/ 2160069 h 6858000"/>
              <a:gd name="connsiteX523" fmla="*/ 6760943 w 7467600"/>
              <a:gd name="connsiteY523" fmla="*/ 2177686 h 6858000"/>
              <a:gd name="connsiteX524" fmla="*/ 7021065 w 7467600"/>
              <a:gd name="connsiteY524" fmla="*/ 2498102 h 6858000"/>
              <a:gd name="connsiteX525" fmla="*/ 7155223 w 7467600"/>
              <a:gd name="connsiteY525" fmla="*/ 2650386 h 6858000"/>
              <a:gd name="connsiteX526" fmla="*/ 7203167 w 7467600"/>
              <a:gd name="connsiteY526" fmla="*/ 2697288 h 6858000"/>
              <a:gd name="connsiteX527" fmla="*/ 6937703 w 7467600"/>
              <a:gd name="connsiteY527" fmla="*/ 2321981 h 6858000"/>
              <a:gd name="connsiteX528" fmla="*/ 6591670 w 7467600"/>
              <a:gd name="connsiteY528" fmla="*/ 1988277 h 6858000"/>
              <a:gd name="connsiteX529" fmla="*/ 5798671 w 7467600"/>
              <a:gd name="connsiteY529" fmla="*/ 1981601 h 6858000"/>
              <a:gd name="connsiteX530" fmla="*/ 5754709 w 7467600"/>
              <a:gd name="connsiteY530" fmla="*/ 2071454 h 6858000"/>
              <a:gd name="connsiteX531" fmla="*/ 5763044 w 7467600"/>
              <a:gd name="connsiteY531" fmla="*/ 2842206 h 6858000"/>
              <a:gd name="connsiteX532" fmla="*/ 5764974 w 7467600"/>
              <a:gd name="connsiteY532" fmla="*/ 2799609 h 6858000"/>
              <a:gd name="connsiteX533" fmla="*/ 5767665 w 7467600"/>
              <a:gd name="connsiteY533" fmla="*/ 2666409 h 6858000"/>
              <a:gd name="connsiteX534" fmla="*/ 5763055 w 7467600"/>
              <a:gd name="connsiteY534" fmla="*/ 2579705 h 6858000"/>
              <a:gd name="connsiteX535" fmla="*/ 5758079 w 7467600"/>
              <a:gd name="connsiteY535" fmla="*/ 2492508 h 6858000"/>
              <a:gd name="connsiteX536" fmla="*/ 5779325 w 7467600"/>
              <a:gd name="connsiteY536" fmla="*/ 2197069 h 6858000"/>
              <a:gd name="connsiteX537" fmla="*/ 5798671 w 7467600"/>
              <a:gd name="connsiteY537" fmla="*/ 1981601 h 6858000"/>
              <a:gd name="connsiteX538" fmla="*/ 5829202 w 7467600"/>
              <a:gd name="connsiteY538" fmla="*/ 1971679 h 6858000"/>
              <a:gd name="connsiteX539" fmla="*/ 5809558 w 7467600"/>
              <a:gd name="connsiteY539" fmla="*/ 2198043 h 6858000"/>
              <a:gd name="connsiteX540" fmla="*/ 5788653 w 7467600"/>
              <a:gd name="connsiteY540" fmla="*/ 2489430 h 6858000"/>
              <a:gd name="connsiteX541" fmla="*/ 5793439 w 7467600"/>
              <a:gd name="connsiteY541" fmla="*/ 2575235 h 6858000"/>
              <a:gd name="connsiteX542" fmla="*/ 5796837 w 7467600"/>
              <a:gd name="connsiteY542" fmla="*/ 2637633 h 6858000"/>
              <a:gd name="connsiteX543" fmla="*/ 5818614 w 7467600"/>
              <a:gd name="connsiteY543" fmla="*/ 2473055 h 6858000"/>
              <a:gd name="connsiteX544" fmla="*/ 5829202 w 7467600"/>
              <a:gd name="connsiteY544" fmla="*/ 1971679 h 6858000"/>
              <a:gd name="connsiteX545" fmla="*/ 5911389 w 7467600"/>
              <a:gd name="connsiteY545" fmla="*/ 1898371 h 6858000"/>
              <a:gd name="connsiteX546" fmla="*/ 6237627 w 7467600"/>
              <a:gd name="connsiteY546" fmla="*/ 2231921 h 6858000"/>
              <a:gd name="connsiteX547" fmla="*/ 5911389 w 7467600"/>
              <a:gd name="connsiteY547" fmla="*/ 1898371 h 6858000"/>
              <a:gd name="connsiteX548" fmla="*/ 6944437 w 7467600"/>
              <a:gd name="connsiteY548" fmla="*/ 1575402 h 6858000"/>
              <a:gd name="connsiteX549" fmla="*/ 6304730 w 7467600"/>
              <a:gd name="connsiteY549" fmla="*/ 1766654 h 6858000"/>
              <a:gd name="connsiteX550" fmla="*/ 6944437 w 7467600"/>
              <a:gd name="connsiteY550" fmla="*/ 1575402 h 6858000"/>
              <a:gd name="connsiteX551" fmla="*/ 7019523 w 7467600"/>
              <a:gd name="connsiteY551" fmla="*/ 1519450 h 6858000"/>
              <a:gd name="connsiteX552" fmla="*/ 6298091 w 7467600"/>
              <a:gd name="connsiteY552" fmla="*/ 1737122 h 6858000"/>
              <a:gd name="connsiteX553" fmla="*/ 7019523 w 7467600"/>
              <a:gd name="connsiteY553" fmla="*/ 1519450 h 6858000"/>
              <a:gd name="connsiteX554" fmla="*/ 2399523 w 7467600"/>
              <a:gd name="connsiteY554" fmla="*/ 1428234 h 6858000"/>
              <a:gd name="connsiteX555" fmla="*/ 2224982 w 7467600"/>
              <a:gd name="connsiteY555" fmla="*/ 1826201 h 6858000"/>
              <a:gd name="connsiteX556" fmla="*/ 2096099 w 7467600"/>
              <a:gd name="connsiteY556" fmla="*/ 2345900 h 6858000"/>
              <a:gd name="connsiteX557" fmla="*/ 2283317 w 7467600"/>
              <a:gd name="connsiteY557" fmla="*/ 1796925 h 6858000"/>
              <a:gd name="connsiteX558" fmla="*/ 2399523 w 7467600"/>
              <a:gd name="connsiteY558" fmla="*/ 1428234 h 6858000"/>
              <a:gd name="connsiteX559" fmla="*/ 2448558 w 7467600"/>
              <a:gd name="connsiteY559" fmla="*/ 1373435 h 6858000"/>
              <a:gd name="connsiteX560" fmla="*/ 2312521 w 7467600"/>
              <a:gd name="connsiteY560" fmla="*/ 1806140 h 6858000"/>
              <a:gd name="connsiteX561" fmla="*/ 2127533 w 7467600"/>
              <a:gd name="connsiteY561" fmla="*/ 2348380 h 6858000"/>
              <a:gd name="connsiteX562" fmla="*/ 2358080 w 7467600"/>
              <a:gd name="connsiteY562" fmla="*/ 1866134 h 6858000"/>
              <a:gd name="connsiteX563" fmla="*/ 2407436 w 7467600"/>
              <a:gd name="connsiteY563" fmla="*/ 1651070 h 6858000"/>
              <a:gd name="connsiteX564" fmla="*/ 2448558 w 7467600"/>
              <a:gd name="connsiteY564" fmla="*/ 1373435 h 6858000"/>
              <a:gd name="connsiteX565" fmla="*/ 278707 w 7467600"/>
              <a:gd name="connsiteY565" fmla="*/ 1352270 h 6858000"/>
              <a:gd name="connsiteX566" fmla="*/ 321570 w 7467600"/>
              <a:gd name="connsiteY566" fmla="*/ 1861610 h 6858000"/>
              <a:gd name="connsiteX567" fmla="*/ 294281 w 7467600"/>
              <a:gd name="connsiteY567" fmla="*/ 1440658 h 6858000"/>
              <a:gd name="connsiteX568" fmla="*/ 278707 w 7467600"/>
              <a:gd name="connsiteY568" fmla="*/ 1352270 h 6858000"/>
              <a:gd name="connsiteX569" fmla="*/ 1423821 w 7467600"/>
              <a:gd name="connsiteY569" fmla="*/ 1351958 h 6858000"/>
              <a:gd name="connsiteX570" fmla="*/ 1638521 w 7467600"/>
              <a:gd name="connsiteY570" fmla="*/ 1908470 h 6858000"/>
              <a:gd name="connsiteX571" fmla="*/ 1754199 w 7467600"/>
              <a:gd name="connsiteY571" fmla="*/ 2149284 h 6858000"/>
              <a:gd name="connsiteX572" fmla="*/ 1908359 w 7467600"/>
              <a:gd name="connsiteY572" fmla="*/ 2364988 h 6858000"/>
              <a:gd name="connsiteX573" fmla="*/ 1647661 w 7467600"/>
              <a:gd name="connsiteY573" fmla="*/ 1825945 h 6858000"/>
              <a:gd name="connsiteX574" fmla="*/ 1423821 w 7467600"/>
              <a:gd name="connsiteY574" fmla="*/ 1351958 h 6858000"/>
              <a:gd name="connsiteX575" fmla="*/ 1431890 w 7467600"/>
              <a:gd name="connsiteY575" fmla="*/ 1306475 h 6858000"/>
              <a:gd name="connsiteX576" fmla="*/ 1507597 w 7467600"/>
              <a:gd name="connsiteY576" fmla="*/ 1446132 h 6858000"/>
              <a:gd name="connsiteX577" fmla="*/ 1674586 w 7467600"/>
              <a:gd name="connsiteY577" fmla="*/ 1813832 h 6858000"/>
              <a:gd name="connsiteX578" fmla="*/ 1815950 w 7467600"/>
              <a:gd name="connsiteY578" fmla="*/ 2128564 h 6858000"/>
              <a:gd name="connsiteX579" fmla="*/ 1984242 w 7467600"/>
              <a:gd name="connsiteY579" fmla="*/ 2430829 h 6858000"/>
              <a:gd name="connsiteX580" fmla="*/ 2014023 w 7467600"/>
              <a:gd name="connsiteY580" fmla="*/ 2450995 h 6858000"/>
              <a:gd name="connsiteX581" fmla="*/ 1747337 w 7467600"/>
              <a:gd name="connsiteY581" fmla="*/ 1855264 h 6858000"/>
              <a:gd name="connsiteX582" fmla="*/ 1533749 w 7467600"/>
              <a:gd name="connsiteY582" fmla="*/ 1478656 h 6858000"/>
              <a:gd name="connsiteX583" fmla="*/ 1431890 w 7467600"/>
              <a:gd name="connsiteY583" fmla="*/ 1306475 h 6858000"/>
              <a:gd name="connsiteX584" fmla="*/ 5052692 w 7467600"/>
              <a:gd name="connsiteY584" fmla="*/ 1292994 h 6858000"/>
              <a:gd name="connsiteX585" fmla="*/ 5200661 w 7467600"/>
              <a:gd name="connsiteY585" fmla="*/ 1635186 h 6858000"/>
              <a:gd name="connsiteX586" fmla="*/ 5297138 w 7467600"/>
              <a:gd name="connsiteY586" fmla="*/ 1906351 h 6858000"/>
              <a:gd name="connsiteX587" fmla="*/ 5052692 w 7467600"/>
              <a:gd name="connsiteY587" fmla="*/ 1292994 h 6858000"/>
              <a:gd name="connsiteX588" fmla="*/ 5009948 w 7467600"/>
              <a:gd name="connsiteY588" fmla="*/ 1273619 h 6858000"/>
              <a:gd name="connsiteX589" fmla="*/ 5121777 w 7467600"/>
              <a:gd name="connsiteY589" fmla="*/ 1654213 h 6858000"/>
              <a:gd name="connsiteX590" fmla="*/ 5293545 w 7467600"/>
              <a:gd name="connsiteY590" fmla="*/ 2072247 h 6858000"/>
              <a:gd name="connsiteX591" fmla="*/ 5294042 w 7467600"/>
              <a:gd name="connsiteY591" fmla="*/ 2065019 h 6858000"/>
              <a:gd name="connsiteX592" fmla="*/ 5171936 w 7467600"/>
              <a:gd name="connsiteY592" fmla="*/ 1647613 h 6858000"/>
              <a:gd name="connsiteX593" fmla="*/ 5009948 w 7467600"/>
              <a:gd name="connsiteY593" fmla="*/ 1273619 h 6858000"/>
              <a:gd name="connsiteX594" fmla="*/ 655236 w 7467600"/>
              <a:gd name="connsiteY594" fmla="*/ 1268632 h 6858000"/>
              <a:gd name="connsiteX595" fmla="*/ 839521 w 7467600"/>
              <a:gd name="connsiteY595" fmla="*/ 1685315 h 6858000"/>
              <a:gd name="connsiteX596" fmla="*/ 1109416 w 7467600"/>
              <a:gd name="connsiteY596" fmla="*/ 2061663 h 6858000"/>
              <a:gd name="connsiteX597" fmla="*/ 1298300 w 7467600"/>
              <a:gd name="connsiteY597" fmla="*/ 2247742 h 6858000"/>
              <a:gd name="connsiteX598" fmla="*/ 1125871 w 7467600"/>
              <a:gd name="connsiteY598" fmla="*/ 1989513 h 6858000"/>
              <a:gd name="connsiteX599" fmla="*/ 981574 w 7467600"/>
              <a:gd name="connsiteY599" fmla="*/ 1783157 h 6858000"/>
              <a:gd name="connsiteX600" fmla="*/ 922198 w 7467600"/>
              <a:gd name="connsiteY600" fmla="*/ 1677437 h 6858000"/>
              <a:gd name="connsiteX601" fmla="*/ 869293 w 7467600"/>
              <a:gd name="connsiteY601" fmla="*/ 1583214 h 6858000"/>
              <a:gd name="connsiteX602" fmla="*/ 751431 w 7467600"/>
              <a:gd name="connsiteY602" fmla="*/ 1405731 h 6858000"/>
              <a:gd name="connsiteX603" fmla="*/ 655236 w 7467600"/>
              <a:gd name="connsiteY603" fmla="*/ 1268632 h 6858000"/>
              <a:gd name="connsiteX604" fmla="*/ 6516292 w 7467600"/>
              <a:gd name="connsiteY604" fmla="*/ 1263064 h 6858000"/>
              <a:gd name="connsiteX605" fmla="*/ 5736320 w 7467600"/>
              <a:gd name="connsiteY605" fmla="*/ 1501803 h 6858000"/>
              <a:gd name="connsiteX606" fmla="*/ 6516292 w 7467600"/>
              <a:gd name="connsiteY606" fmla="*/ 1263064 h 6858000"/>
              <a:gd name="connsiteX607" fmla="*/ 291466 w 7467600"/>
              <a:gd name="connsiteY607" fmla="*/ 1250369 h 6858000"/>
              <a:gd name="connsiteX608" fmla="*/ 323180 w 7467600"/>
              <a:gd name="connsiteY608" fmla="*/ 1435283 h 6858000"/>
              <a:gd name="connsiteX609" fmla="*/ 349381 w 7467600"/>
              <a:gd name="connsiteY609" fmla="*/ 1875041 h 6858000"/>
              <a:gd name="connsiteX610" fmla="*/ 374363 w 7467600"/>
              <a:gd name="connsiteY610" fmla="*/ 1506494 h 6858000"/>
              <a:gd name="connsiteX611" fmla="*/ 302168 w 7467600"/>
              <a:gd name="connsiteY611" fmla="*/ 1274495 h 6858000"/>
              <a:gd name="connsiteX612" fmla="*/ 291466 w 7467600"/>
              <a:gd name="connsiteY612" fmla="*/ 1250369 h 6858000"/>
              <a:gd name="connsiteX613" fmla="*/ 678222 w 7467600"/>
              <a:gd name="connsiteY613" fmla="*/ 1248670 h 6858000"/>
              <a:gd name="connsiteX614" fmla="*/ 775536 w 7467600"/>
              <a:gd name="connsiteY614" fmla="*/ 1388015 h 6858000"/>
              <a:gd name="connsiteX615" fmla="*/ 894529 w 7467600"/>
              <a:gd name="connsiteY615" fmla="*/ 1567739 h 6858000"/>
              <a:gd name="connsiteX616" fmla="*/ 948000 w 7467600"/>
              <a:gd name="connsiteY616" fmla="*/ 1663088 h 6858000"/>
              <a:gd name="connsiteX617" fmla="*/ 1006812 w 7467600"/>
              <a:gd name="connsiteY617" fmla="*/ 1767683 h 6858000"/>
              <a:gd name="connsiteX618" fmla="*/ 1149133 w 7467600"/>
              <a:gd name="connsiteY618" fmla="*/ 1971513 h 6858000"/>
              <a:gd name="connsiteX619" fmla="*/ 1333952 w 7467600"/>
              <a:gd name="connsiteY619" fmla="*/ 2251620 h 6858000"/>
              <a:gd name="connsiteX620" fmla="*/ 1337329 w 7467600"/>
              <a:gd name="connsiteY620" fmla="*/ 2258350 h 6858000"/>
              <a:gd name="connsiteX621" fmla="*/ 1014726 w 7467600"/>
              <a:gd name="connsiteY621" fmla="*/ 1615556 h 6858000"/>
              <a:gd name="connsiteX622" fmla="*/ 678222 w 7467600"/>
              <a:gd name="connsiteY622" fmla="*/ 1248670 h 6858000"/>
              <a:gd name="connsiteX623" fmla="*/ 6691602 w 7467600"/>
              <a:gd name="connsiteY623" fmla="*/ 1140573 h 6858000"/>
              <a:gd name="connsiteX624" fmla="*/ 6571100 w 7467600"/>
              <a:gd name="connsiteY624" fmla="*/ 1183662 h 6858000"/>
              <a:gd name="connsiteX625" fmla="*/ 6241687 w 7467600"/>
              <a:gd name="connsiteY625" fmla="*/ 1257600 h 6858000"/>
              <a:gd name="connsiteX626" fmla="*/ 5693009 w 7467600"/>
              <a:gd name="connsiteY626" fmla="*/ 1478256 h 6858000"/>
              <a:gd name="connsiteX627" fmla="*/ 6548420 w 7467600"/>
              <a:gd name="connsiteY627" fmla="*/ 1214599 h 6858000"/>
              <a:gd name="connsiteX628" fmla="*/ 6605473 w 7467600"/>
              <a:gd name="connsiteY628" fmla="*/ 1184686 h 6858000"/>
              <a:gd name="connsiteX629" fmla="*/ 6691602 w 7467600"/>
              <a:gd name="connsiteY629" fmla="*/ 1140573 h 6858000"/>
              <a:gd name="connsiteX630" fmla="*/ 4002475 w 7467600"/>
              <a:gd name="connsiteY630" fmla="*/ 1037802 h 6858000"/>
              <a:gd name="connsiteX631" fmla="*/ 4000324 w 7467600"/>
              <a:gd name="connsiteY631" fmla="*/ 1039362 h 6858000"/>
              <a:gd name="connsiteX632" fmla="*/ 4002862 w 7467600"/>
              <a:gd name="connsiteY632" fmla="*/ 1042866 h 6858000"/>
              <a:gd name="connsiteX633" fmla="*/ 4002475 w 7467600"/>
              <a:gd name="connsiteY633" fmla="*/ 1037802 h 6858000"/>
              <a:gd name="connsiteX634" fmla="*/ 506322 w 7467600"/>
              <a:gd name="connsiteY634" fmla="*/ 1020997 h 6858000"/>
              <a:gd name="connsiteX635" fmla="*/ 533068 w 7467600"/>
              <a:gd name="connsiteY635" fmla="*/ 1029409 h 6858000"/>
              <a:gd name="connsiteX636" fmla="*/ 1232525 w 7467600"/>
              <a:gd name="connsiteY636" fmla="*/ 1804675 h 6858000"/>
              <a:gd name="connsiteX637" fmla="*/ 1388858 w 7467600"/>
              <a:gd name="connsiteY637" fmla="*/ 2368011 h 6858000"/>
              <a:gd name="connsiteX638" fmla="*/ 1384098 w 7467600"/>
              <a:gd name="connsiteY638" fmla="*/ 2378125 h 6858000"/>
              <a:gd name="connsiteX639" fmla="*/ 1425393 w 7467600"/>
              <a:gd name="connsiteY639" fmla="*/ 2589124 h 6858000"/>
              <a:gd name="connsiteX640" fmla="*/ 1424001 w 7467600"/>
              <a:gd name="connsiteY640" fmla="*/ 2597541 h 6858000"/>
              <a:gd name="connsiteX641" fmla="*/ 2152729 w 7467600"/>
              <a:gd name="connsiteY641" fmla="*/ 2864487 h 6858000"/>
              <a:gd name="connsiteX642" fmla="*/ 2020609 w 7467600"/>
              <a:gd name="connsiteY642" fmla="*/ 2539671 h 6858000"/>
              <a:gd name="connsiteX643" fmla="*/ 2018920 w 7467600"/>
              <a:gd name="connsiteY643" fmla="*/ 2536309 h 6858000"/>
              <a:gd name="connsiteX644" fmla="*/ 1342441 w 7467600"/>
              <a:gd name="connsiteY644" fmla="*/ 1173017 h 6858000"/>
              <a:gd name="connsiteX645" fmla="*/ 1367925 w 7467600"/>
              <a:gd name="connsiteY645" fmla="*/ 1135648 h 6858000"/>
              <a:gd name="connsiteX646" fmla="*/ 1771401 w 7467600"/>
              <a:gd name="connsiteY646" fmla="*/ 1806673 h 6858000"/>
              <a:gd name="connsiteX647" fmla="*/ 1972385 w 7467600"/>
              <a:gd name="connsiteY647" fmla="*/ 2198735 h 6858000"/>
              <a:gd name="connsiteX648" fmla="*/ 2040892 w 7467600"/>
              <a:gd name="connsiteY648" fmla="*/ 2405205 h 6858000"/>
              <a:gd name="connsiteX649" fmla="*/ 2131689 w 7467600"/>
              <a:gd name="connsiteY649" fmla="*/ 1936926 h 6858000"/>
              <a:gd name="connsiteX650" fmla="*/ 2454820 w 7467600"/>
              <a:gd name="connsiteY650" fmla="*/ 1248808 h 6858000"/>
              <a:gd name="connsiteX651" fmla="*/ 2492512 w 7467600"/>
              <a:gd name="connsiteY651" fmla="*/ 1302920 h 6858000"/>
              <a:gd name="connsiteX652" fmla="*/ 2081216 w 7467600"/>
              <a:gd name="connsiteY652" fmla="*/ 2527513 h 6858000"/>
              <a:gd name="connsiteX653" fmla="*/ 2081211 w 7467600"/>
              <a:gd name="connsiteY653" fmla="*/ 2528916 h 6858000"/>
              <a:gd name="connsiteX654" fmla="*/ 2199067 w 7467600"/>
              <a:gd name="connsiteY654" fmla="*/ 2884061 h 6858000"/>
              <a:gd name="connsiteX655" fmla="*/ 3192586 w 7467600"/>
              <a:gd name="connsiteY655" fmla="*/ 3411496 h 6858000"/>
              <a:gd name="connsiteX656" fmla="*/ 3182620 w 7467600"/>
              <a:gd name="connsiteY656" fmla="*/ 3483279 h 6858000"/>
              <a:gd name="connsiteX657" fmla="*/ 2435119 w 7467600"/>
              <a:gd name="connsiteY657" fmla="*/ 3080173 h 6858000"/>
              <a:gd name="connsiteX658" fmla="*/ 2410152 w 7467600"/>
              <a:gd name="connsiteY658" fmla="*/ 3063751 h 6858000"/>
              <a:gd name="connsiteX659" fmla="*/ 2408099 w 7467600"/>
              <a:gd name="connsiteY659" fmla="*/ 3064403 h 6858000"/>
              <a:gd name="connsiteX660" fmla="*/ 2407218 w 7467600"/>
              <a:gd name="connsiteY660" fmla="*/ 3070324 h 6858000"/>
              <a:gd name="connsiteX661" fmla="*/ 2380138 w 7467600"/>
              <a:gd name="connsiteY661" fmla="*/ 3099341 h 6858000"/>
              <a:gd name="connsiteX662" fmla="*/ 1765923 w 7467600"/>
              <a:gd name="connsiteY662" fmla="*/ 3581043 h 6858000"/>
              <a:gd name="connsiteX663" fmla="*/ 1702258 w 7467600"/>
              <a:gd name="connsiteY663" fmla="*/ 3612286 h 6858000"/>
              <a:gd name="connsiteX664" fmla="*/ 1538370 w 7467600"/>
              <a:gd name="connsiteY664" fmla="*/ 3811804 h 6858000"/>
              <a:gd name="connsiteX665" fmla="*/ 542867 w 7467600"/>
              <a:gd name="connsiteY665" fmla="*/ 4944092 h 6858000"/>
              <a:gd name="connsiteX666" fmla="*/ 515800 w 7467600"/>
              <a:gd name="connsiteY666" fmla="*/ 4862180 h 6858000"/>
              <a:gd name="connsiteX667" fmla="*/ 909145 w 7467600"/>
              <a:gd name="connsiteY667" fmla="*/ 4199225 h 6858000"/>
              <a:gd name="connsiteX668" fmla="*/ 1214067 w 7467600"/>
              <a:gd name="connsiteY668" fmla="*/ 3908561 h 6858000"/>
              <a:gd name="connsiteX669" fmla="*/ 640967 w 7467600"/>
              <a:gd name="connsiteY669" fmla="*/ 4105601 h 6858000"/>
              <a:gd name="connsiteX670" fmla="*/ 112563 w 7467600"/>
              <a:gd name="connsiteY670" fmla="*/ 4396952 h 6858000"/>
              <a:gd name="connsiteX671" fmla="*/ 0 w 7467600"/>
              <a:gd name="connsiteY671" fmla="*/ 4466006 h 6858000"/>
              <a:gd name="connsiteX672" fmla="*/ 0 w 7467600"/>
              <a:gd name="connsiteY672" fmla="*/ 4233763 h 6858000"/>
              <a:gd name="connsiteX673" fmla="*/ 36881 w 7467600"/>
              <a:gd name="connsiteY673" fmla="*/ 4200118 h 6858000"/>
              <a:gd name="connsiteX674" fmla="*/ 910534 w 7467600"/>
              <a:gd name="connsiteY674" fmla="*/ 3629753 h 6858000"/>
              <a:gd name="connsiteX675" fmla="*/ 1578717 w 7467600"/>
              <a:gd name="connsiteY675" fmla="*/ 3575982 h 6858000"/>
              <a:gd name="connsiteX676" fmla="*/ 2338780 w 7467600"/>
              <a:gd name="connsiteY676" fmla="*/ 3033725 h 6858000"/>
              <a:gd name="connsiteX677" fmla="*/ 1807991 w 7467600"/>
              <a:gd name="connsiteY677" fmla="*/ 2807184 h 6858000"/>
              <a:gd name="connsiteX678" fmla="*/ 1416358 w 7467600"/>
              <a:gd name="connsiteY678" fmla="*/ 3112571 h 6858000"/>
              <a:gd name="connsiteX679" fmla="*/ 939066 w 7467600"/>
              <a:gd name="connsiteY679" fmla="*/ 3378798 h 6858000"/>
              <a:gd name="connsiteX680" fmla="*/ 115099 w 7467600"/>
              <a:gd name="connsiteY680" fmla="*/ 3607650 h 6858000"/>
              <a:gd name="connsiteX681" fmla="*/ 97284 w 7467600"/>
              <a:gd name="connsiteY681" fmla="*/ 3520393 h 6858000"/>
              <a:gd name="connsiteX682" fmla="*/ 922050 w 7467600"/>
              <a:gd name="connsiteY682" fmla="*/ 3074867 h 6858000"/>
              <a:gd name="connsiteX683" fmla="*/ 1405265 w 7467600"/>
              <a:gd name="connsiteY683" fmla="*/ 3016319 h 6858000"/>
              <a:gd name="connsiteX684" fmla="*/ 1407512 w 7467600"/>
              <a:gd name="connsiteY684" fmla="*/ 3018001 h 6858000"/>
              <a:gd name="connsiteX685" fmla="*/ 1726266 w 7467600"/>
              <a:gd name="connsiteY685" fmla="*/ 2777274 h 6858000"/>
              <a:gd name="connsiteX686" fmla="*/ 625390 w 7467600"/>
              <a:gd name="connsiteY686" fmla="*/ 2514541 h 6858000"/>
              <a:gd name="connsiteX687" fmla="*/ 619799 w 7467600"/>
              <a:gd name="connsiteY687" fmla="*/ 2527180 h 6858000"/>
              <a:gd name="connsiteX688" fmla="*/ 310030 w 7467600"/>
              <a:gd name="connsiteY688" fmla="*/ 2771818 h 6858000"/>
              <a:gd name="connsiteX689" fmla="*/ 173877 w 7467600"/>
              <a:gd name="connsiteY689" fmla="*/ 2937056 h 6858000"/>
              <a:gd name="connsiteX690" fmla="*/ 77889 w 7467600"/>
              <a:gd name="connsiteY690" fmla="*/ 3138440 h 6858000"/>
              <a:gd name="connsiteX691" fmla="*/ 0 w 7467600"/>
              <a:gd name="connsiteY691" fmla="*/ 3271395 h 6858000"/>
              <a:gd name="connsiteX692" fmla="*/ 0 w 7467600"/>
              <a:gd name="connsiteY692" fmla="*/ 3153002 h 6858000"/>
              <a:gd name="connsiteX693" fmla="*/ 2386 w 7467600"/>
              <a:gd name="connsiteY693" fmla="*/ 3149203 h 6858000"/>
              <a:gd name="connsiteX694" fmla="*/ 89753 w 7467600"/>
              <a:gd name="connsiteY694" fmla="*/ 2987702 h 6858000"/>
              <a:gd name="connsiteX695" fmla="*/ 76869 w 7467600"/>
              <a:gd name="connsiteY695" fmla="*/ 3005404 h 6858000"/>
              <a:gd name="connsiteX696" fmla="*/ 32049 w 7467600"/>
              <a:gd name="connsiteY696" fmla="*/ 3065814 h 6858000"/>
              <a:gd name="connsiteX697" fmla="*/ 0 w 7467600"/>
              <a:gd name="connsiteY697" fmla="*/ 3108744 h 6858000"/>
              <a:gd name="connsiteX698" fmla="*/ 0 w 7467600"/>
              <a:gd name="connsiteY698" fmla="*/ 3058059 h 6858000"/>
              <a:gd name="connsiteX699" fmla="*/ 7610 w 7467600"/>
              <a:gd name="connsiteY699" fmla="*/ 3047889 h 6858000"/>
              <a:gd name="connsiteX700" fmla="*/ 52419 w 7467600"/>
              <a:gd name="connsiteY700" fmla="*/ 2987479 h 6858000"/>
              <a:gd name="connsiteX701" fmla="*/ 59142 w 7467600"/>
              <a:gd name="connsiteY701" fmla="*/ 2978488 h 6858000"/>
              <a:gd name="connsiteX702" fmla="*/ 0 w 7467600"/>
              <a:gd name="connsiteY702" fmla="*/ 3015334 h 6858000"/>
              <a:gd name="connsiteX703" fmla="*/ 0 w 7467600"/>
              <a:gd name="connsiteY703" fmla="*/ 2914286 h 6858000"/>
              <a:gd name="connsiteX704" fmla="*/ 36383 w 7467600"/>
              <a:gd name="connsiteY704" fmla="*/ 2901128 h 6858000"/>
              <a:gd name="connsiteX705" fmla="*/ 156329 w 7467600"/>
              <a:gd name="connsiteY705" fmla="*/ 2840533 h 6858000"/>
              <a:gd name="connsiteX706" fmla="*/ 358355 w 7467600"/>
              <a:gd name="connsiteY706" fmla="*/ 2620471 h 6858000"/>
              <a:gd name="connsiteX707" fmla="*/ 510577 w 7467600"/>
              <a:gd name="connsiteY707" fmla="*/ 2501244 h 6858000"/>
              <a:gd name="connsiteX708" fmla="*/ 211967 w 7467600"/>
              <a:gd name="connsiteY708" fmla="*/ 2479171 h 6858000"/>
              <a:gd name="connsiteX709" fmla="*/ 0 w 7467600"/>
              <a:gd name="connsiteY709" fmla="*/ 2476398 h 6858000"/>
              <a:gd name="connsiteX710" fmla="*/ 0 w 7467600"/>
              <a:gd name="connsiteY710" fmla="*/ 2389189 h 6858000"/>
              <a:gd name="connsiteX711" fmla="*/ 103062 w 7467600"/>
              <a:gd name="connsiteY711" fmla="*/ 2389518 h 6858000"/>
              <a:gd name="connsiteX712" fmla="*/ 510734 w 7467600"/>
              <a:gd name="connsiteY712" fmla="*/ 2416201 h 6858000"/>
              <a:gd name="connsiteX713" fmla="*/ 279257 w 7467600"/>
              <a:gd name="connsiteY713" fmla="*/ 2092102 h 6858000"/>
              <a:gd name="connsiteX714" fmla="*/ 65265 w 7467600"/>
              <a:gd name="connsiteY714" fmla="*/ 2006049 h 6858000"/>
              <a:gd name="connsiteX715" fmla="*/ 0 w 7467600"/>
              <a:gd name="connsiteY715" fmla="*/ 1982532 h 6858000"/>
              <a:gd name="connsiteX716" fmla="*/ 0 w 7467600"/>
              <a:gd name="connsiteY716" fmla="*/ 1912789 h 6858000"/>
              <a:gd name="connsiteX717" fmla="*/ 97460 w 7467600"/>
              <a:gd name="connsiteY717" fmla="*/ 1953725 h 6858000"/>
              <a:gd name="connsiteX718" fmla="*/ 221272 w 7467600"/>
              <a:gd name="connsiteY718" fmla="*/ 1980766 h 6858000"/>
              <a:gd name="connsiteX719" fmla="*/ 116765 w 7467600"/>
              <a:gd name="connsiteY719" fmla="*/ 1911033 h 6858000"/>
              <a:gd name="connsiteX720" fmla="*/ 16405 w 7467600"/>
              <a:gd name="connsiteY720" fmla="*/ 1803412 h 6858000"/>
              <a:gd name="connsiteX721" fmla="*/ 0 w 7467600"/>
              <a:gd name="connsiteY721" fmla="*/ 1784777 h 6858000"/>
              <a:gd name="connsiteX722" fmla="*/ 0 w 7467600"/>
              <a:gd name="connsiteY722" fmla="*/ 1740082 h 6858000"/>
              <a:gd name="connsiteX723" fmla="*/ 39394 w 7467600"/>
              <a:gd name="connsiteY723" fmla="*/ 1784856 h 6858000"/>
              <a:gd name="connsiteX724" fmla="*/ 135813 w 7467600"/>
              <a:gd name="connsiteY724" fmla="*/ 1888838 h 6858000"/>
              <a:gd name="connsiteX725" fmla="*/ 242575 w 7467600"/>
              <a:gd name="connsiteY725" fmla="*/ 1958841 h 6858000"/>
              <a:gd name="connsiteX726" fmla="*/ 82197 w 7467600"/>
              <a:gd name="connsiteY726" fmla="*/ 1754826 h 6858000"/>
              <a:gd name="connsiteX727" fmla="*/ 0 w 7467600"/>
              <a:gd name="connsiteY727" fmla="*/ 1679650 h 6858000"/>
              <a:gd name="connsiteX728" fmla="*/ 0 w 7467600"/>
              <a:gd name="connsiteY728" fmla="*/ 1602463 h 6858000"/>
              <a:gd name="connsiteX729" fmla="*/ 84689 w 7467600"/>
              <a:gd name="connsiteY729" fmla="*/ 1677442 h 6858000"/>
              <a:gd name="connsiteX730" fmla="*/ 298437 w 7467600"/>
              <a:gd name="connsiteY730" fmla="*/ 1968019 h 6858000"/>
              <a:gd name="connsiteX731" fmla="*/ 227269 w 7467600"/>
              <a:gd name="connsiteY731" fmla="*/ 1114064 h 6858000"/>
              <a:gd name="connsiteX732" fmla="*/ 248003 w 7467600"/>
              <a:gd name="connsiteY732" fmla="*/ 1089613 h 6858000"/>
              <a:gd name="connsiteX733" fmla="*/ 427020 w 7467600"/>
              <a:gd name="connsiteY733" fmla="*/ 1619803 h 6858000"/>
              <a:gd name="connsiteX734" fmla="*/ 340345 w 7467600"/>
              <a:gd name="connsiteY734" fmla="*/ 2027739 h 6858000"/>
              <a:gd name="connsiteX735" fmla="*/ 360865 w 7467600"/>
              <a:gd name="connsiteY735" fmla="*/ 2044827 h 6858000"/>
              <a:gd name="connsiteX736" fmla="*/ 560414 w 7467600"/>
              <a:gd name="connsiteY736" fmla="*/ 2421457 h 6858000"/>
              <a:gd name="connsiteX737" fmla="*/ 1359703 w 7467600"/>
              <a:gd name="connsiteY737" fmla="*/ 2578554 h 6858000"/>
              <a:gd name="connsiteX738" fmla="*/ 1359422 w 7467600"/>
              <a:gd name="connsiteY738" fmla="*/ 2577994 h 6858000"/>
              <a:gd name="connsiteX739" fmla="*/ 828701 w 7467600"/>
              <a:gd name="connsiteY739" fmla="*/ 1839520 h 6858000"/>
              <a:gd name="connsiteX740" fmla="*/ 494427 w 7467600"/>
              <a:gd name="connsiteY740" fmla="*/ 1092333 h 6858000"/>
              <a:gd name="connsiteX741" fmla="*/ 506322 w 7467600"/>
              <a:gd name="connsiteY741" fmla="*/ 1020997 h 6858000"/>
              <a:gd name="connsiteX742" fmla="*/ 4570198 w 7467600"/>
              <a:gd name="connsiteY742" fmla="*/ 978081 h 6858000"/>
              <a:gd name="connsiteX743" fmla="*/ 4523691 w 7467600"/>
              <a:gd name="connsiteY743" fmla="*/ 1127776 h 6858000"/>
              <a:gd name="connsiteX744" fmla="*/ 4509875 w 7467600"/>
              <a:gd name="connsiteY744" fmla="*/ 1167552 h 6858000"/>
              <a:gd name="connsiteX745" fmla="*/ 4478168 w 7467600"/>
              <a:gd name="connsiteY745" fmla="*/ 1260735 h 6858000"/>
              <a:gd name="connsiteX746" fmla="*/ 4409309 w 7467600"/>
              <a:gd name="connsiteY746" fmla="*/ 1666996 h 6858000"/>
              <a:gd name="connsiteX747" fmla="*/ 4370031 w 7467600"/>
              <a:gd name="connsiteY747" fmla="*/ 1955666 h 6858000"/>
              <a:gd name="connsiteX748" fmla="*/ 4570198 w 7467600"/>
              <a:gd name="connsiteY748" fmla="*/ 978081 h 6858000"/>
              <a:gd name="connsiteX749" fmla="*/ 4557898 w 7467600"/>
              <a:gd name="connsiteY749" fmla="*/ 900011 h 6858000"/>
              <a:gd name="connsiteX750" fmla="*/ 4344840 w 7467600"/>
              <a:gd name="connsiteY750" fmla="*/ 1922038 h 6858000"/>
              <a:gd name="connsiteX751" fmla="*/ 4378710 w 7467600"/>
              <a:gd name="connsiteY751" fmla="*/ 1665516 h 6858000"/>
              <a:gd name="connsiteX752" fmla="*/ 4448798 w 7467600"/>
              <a:gd name="connsiteY752" fmla="*/ 1253024 h 6858000"/>
              <a:gd name="connsiteX753" fmla="*/ 4480315 w 7467600"/>
              <a:gd name="connsiteY753" fmla="*/ 1158454 h 6858000"/>
              <a:gd name="connsiteX754" fmla="*/ 4494133 w 7467600"/>
              <a:gd name="connsiteY754" fmla="*/ 1118676 h 6858000"/>
              <a:gd name="connsiteX755" fmla="*/ 4557898 w 7467600"/>
              <a:gd name="connsiteY755" fmla="*/ 900011 h 6858000"/>
              <a:gd name="connsiteX756" fmla="*/ 5870151 w 7467600"/>
              <a:gd name="connsiteY756" fmla="*/ 898890 h 6858000"/>
              <a:gd name="connsiteX757" fmla="*/ 5861335 w 7467600"/>
              <a:gd name="connsiteY757" fmla="*/ 899177 h 6858000"/>
              <a:gd name="connsiteX758" fmla="*/ 5843702 w 7467600"/>
              <a:gd name="connsiteY758" fmla="*/ 899748 h 6858000"/>
              <a:gd name="connsiteX759" fmla="*/ 5651107 w 7467600"/>
              <a:gd name="connsiteY759" fmla="*/ 920306 h 6858000"/>
              <a:gd name="connsiteX760" fmla="*/ 5459407 w 7467600"/>
              <a:gd name="connsiteY760" fmla="*/ 940975 h 6858000"/>
              <a:gd name="connsiteX761" fmla="*/ 5374846 w 7467600"/>
              <a:gd name="connsiteY761" fmla="*/ 941988 h 6858000"/>
              <a:gd name="connsiteX762" fmla="*/ 5256105 w 7467600"/>
              <a:gd name="connsiteY762" fmla="*/ 945632 h 6858000"/>
              <a:gd name="connsiteX763" fmla="*/ 5107071 w 7467600"/>
              <a:gd name="connsiteY763" fmla="*/ 969720 h 6858000"/>
              <a:gd name="connsiteX764" fmla="*/ 4998681 w 7467600"/>
              <a:gd name="connsiteY764" fmla="*/ 988771 h 6858000"/>
              <a:gd name="connsiteX765" fmla="*/ 5870151 w 7467600"/>
              <a:gd name="connsiteY765" fmla="*/ 898890 h 6858000"/>
              <a:gd name="connsiteX766" fmla="*/ 5504425 w 7467600"/>
              <a:gd name="connsiteY766" fmla="*/ 848067 h 6858000"/>
              <a:gd name="connsiteX767" fmla="*/ 4968849 w 7467600"/>
              <a:gd name="connsiteY767" fmla="*/ 962318 h 6858000"/>
              <a:gd name="connsiteX768" fmla="*/ 5104039 w 7467600"/>
              <a:gd name="connsiteY768" fmla="*/ 940634 h 6858000"/>
              <a:gd name="connsiteX769" fmla="*/ 5256311 w 7467600"/>
              <a:gd name="connsiteY769" fmla="*/ 916490 h 6858000"/>
              <a:gd name="connsiteX770" fmla="*/ 5377381 w 7467600"/>
              <a:gd name="connsiteY770" fmla="*/ 912671 h 6858000"/>
              <a:gd name="connsiteX771" fmla="*/ 5460148 w 7467600"/>
              <a:gd name="connsiteY771" fmla="*/ 911442 h 6858000"/>
              <a:gd name="connsiteX772" fmla="*/ 5648971 w 7467600"/>
              <a:gd name="connsiteY772" fmla="*/ 891331 h 6858000"/>
              <a:gd name="connsiteX773" fmla="*/ 5844807 w 7467600"/>
              <a:gd name="connsiteY773" fmla="*/ 870718 h 6858000"/>
              <a:gd name="connsiteX774" fmla="*/ 5862975 w 7467600"/>
              <a:gd name="connsiteY774" fmla="*/ 869756 h 6858000"/>
              <a:gd name="connsiteX775" fmla="*/ 5920887 w 7467600"/>
              <a:gd name="connsiteY775" fmla="*/ 865929 h 6858000"/>
              <a:gd name="connsiteX776" fmla="*/ 5504425 w 7467600"/>
              <a:gd name="connsiteY776" fmla="*/ 848067 h 6858000"/>
              <a:gd name="connsiteX777" fmla="*/ 3607114 w 7467600"/>
              <a:gd name="connsiteY777" fmla="*/ 467441 h 6858000"/>
              <a:gd name="connsiteX778" fmla="*/ 3296242 w 7467600"/>
              <a:gd name="connsiteY778" fmla="*/ 807991 h 6858000"/>
              <a:gd name="connsiteX779" fmla="*/ 3174674 w 7467600"/>
              <a:gd name="connsiteY779" fmla="*/ 919759 h 6858000"/>
              <a:gd name="connsiteX780" fmla="*/ 3042978 w 7467600"/>
              <a:gd name="connsiteY780" fmla="*/ 1054894 h 6858000"/>
              <a:gd name="connsiteX781" fmla="*/ 2968914 w 7467600"/>
              <a:gd name="connsiteY781" fmla="*/ 1133756 h 6858000"/>
              <a:gd name="connsiteX782" fmla="*/ 3103823 w 7467600"/>
              <a:gd name="connsiteY782" fmla="*/ 1026814 h 6858000"/>
              <a:gd name="connsiteX783" fmla="*/ 3607114 w 7467600"/>
              <a:gd name="connsiteY783" fmla="*/ 467441 h 6858000"/>
              <a:gd name="connsiteX784" fmla="*/ 3744487 w 7467600"/>
              <a:gd name="connsiteY784" fmla="*/ 383136 h 6858000"/>
              <a:gd name="connsiteX785" fmla="*/ 3970213 w 7467600"/>
              <a:gd name="connsiteY785" fmla="*/ 995559 h 6858000"/>
              <a:gd name="connsiteX786" fmla="*/ 3744487 w 7467600"/>
              <a:gd name="connsiteY786" fmla="*/ 383136 h 6858000"/>
              <a:gd name="connsiteX787" fmla="*/ 3624562 w 7467600"/>
              <a:gd name="connsiteY787" fmla="*/ 367041 h 6858000"/>
              <a:gd name="connsiteX788" fmla="*/ 3489712 w 7467600"/>
              <a:gd name="connsiteY788" fmla="*/ 485386 h 6858000"/>
              <a:gd name="connsiteX789" fmla="*/ 3182994 w 7467600"/>
              <a:gd name="connsiteY789" fmla="*/ 828265 h 6858000"/>
              <a:gd name="connsiteX790" fmla="*/ 2892114 w 7467600"/>
              <a:gd name="connsiteY790" fmla="*/ 1172635 h 6858000"/>
              <a:gd name="connsiteX791" fmla="*/ 3021459 w 7467600"/>
              <a:gd name="connsiteY791" fmla="*/ 1035385 h 6858000"/>
              <a:gd name="connsiteX792" fmla="*/ 3153873 w 7467600"/>
              <a:gd name="connsiteY792" fmla="*/ 898971 h 6858000"/>
              <a:gd name="connsiteX793" fmla="*/ 3276511 w 7467600"/>
              <a:gd name="connsiteY793" fmla="*/ 786423 h 6858000"/>
              <a:gd name="connsiteX794" fmla="*/ 3584154 w 7467600"/>
              <a:gd name="connsiteY794" fmla="*/ 448218 h 6858000"/>
              <a:gd name="connsiteX795" fmla="*/ 3624562 w 7467600"/>
              <a:gd name="connsiteY795" fmla="*/ 367041 h 6858000"/>
              <a:gd name="connsiteX796" fmla="*/ 3766672 w 7467600"/>
              <a:gd name="connsiteY796" fmla="*/ 359429 h 6858000"/>
              <a:gd name="connsiteX797" fmla="*/ 3996338 w 7467600"/>
              <a:gd name="connsiteY797" fmla="*/ 968237 h 6858000"/>
              <a:gd name="connsiteX798" fmla="*/ 3766672 w 7467600"/>
              <a:gd name="connsiteY798" fmla="*/ 359429 h 6858000"/>
              <a:gd name="connsiteX799" fmla="*/ 5805386 w 7467600"/>
              <a:gd name="connsiteY799" fmla="*/ 239240 h 6858000"/>
              <a:gd name="connsiteX800" fmla="*/ 5736947 w 7467600"/>
              <a:gd name="connsiteY800" fmla="*/ 261367 h 6858000"/>
              <a:gd name="connsiteX801" fmla="*/ 5427012 w 7467600"/>
              <a:gd name="connsiteY801" fmla="*/ 311272 h 6858000"/>
              <a:gd name="connsiteX802" fmla="*/ 5147818 w 7467600"/>
              <a:gd name="connsiteY802" fmla="*/ 322112 h 6858000"/>
              <a:gd name="connsiteX803" fmla="*/ 5060854 w 7467600"/>
              <a:gd name="connsiteY803" fmla="*/ 311882 h 6858000"/>
              <a:gd name="connsiteX804" fmla="*/ 4945989 w 7467600"/>
              <a:gd name="connsiteY804" fmla="*/ 300516 h 6858000"/>
              <a:gd name="connsiteX805" fmla="*/ 5410479 w 7467600"/>
              <a:gd name="connsiteY805" fmla="*/ 348434 h 6858000"/>
              <a:gd name="connsiteX806" fmla="*/ 5805386 w 7467600"/>
              <a:gd name="connsiteY806" fmla="*/ 239240 h 6858000"/>
              <a:gd name="connsiteX807" fmla="*/ 5905192 w 7467600"/>
              <a:gd name="connsiteY807" fmla="*/ 163079 h 6858000"/>
              <a:gd name="connsiteX808" fmla="*/ 5865655 w 7467600"/>
              <a:gd name="connsiteY808" fmla="*/ 171901 h 6858000"/>
              <a:gd name="connsiteX809" fmla="*/ 5259740 w 7467600"/>
              <a:gd name="connsiteY809" fmla="*/ 257013 h 6858000"/>
              <a:gd name="connsiteX810" fmla="*/ 5208466 w 7467600"/>
              <a:gd name="connsiteY810" fmla="*/ 257550 h 6858000"/>
              <a:gd name="connsiteX811" fmla="*/ 4980204 w 7467600"/>
              <a:gd name="connsiteY811" fmla="*/ 271903 h 6858000"/>
              <a:gd name="connsiteX812" fmla="*/ 5068068 w 7467600"/>
              <a:gd name="connsiteY812" fmla="*/ 282244 h 6858000"/>
              <a:gd name="connsiteX813" fmla="*/ 5153231 w 7467600"/>
              <a:gd name="connsiteY813" fmla="*/ 292240 h 6858000"/>
              <a:gd name="connsiteX814" fmla="*/ 5426491 w 7467600"/>
              <a:gd name="connsiteY814" fmla="*/ 281128 h 6858000"/>
              <a:gd name="connsiteX815" fmla="*/ 5731212 w 7467600"/>
              <a:gd name="connsiteY815" fmla="*/ 231951 h 6858000"/>
              <a:gd name="connsiteX816" fmla="*/ 5905192 w 7467600"/>
              <a:gd name="connsiteY816" fmla="*/ 163079 h 6858000"/>
              <a:gd name="connsiteX817" fmla="*/ 5944437 w 7467600"/>
              <a:gd name="connsiteY817" fmla="*/ 113829 h 6858000"/>
              <a:gd name="connsiteX818" fmla="*/ 5825032 w 7467600"/>
              <a:gd name="connsiteY818" fmla="*/ 146405 h 6858000"/>
              <a:gd name="connsiteX819" fmla="*/ 4955599 w 7467600"/>
              <a:gd name="connsiteY819" fmla="*/ 247008 h 6858000"/>
              <a:gd name="connsiteX820" fmla="*/ 5210104 w 7467600"/>
              <a:gd name="connsiteY820" fmla="*/ 228123 h 6858000"/>
              <a:gd name="connsiteX821" fmla="*/ 5261015 w 7467600"/>
              <a:gd name="connsiteY821" fmla="*/ 227087 h 6858000"/>
              <a:gd name="connsiteX822" fmla="*/ 5861181 w 7467600"/>
              <a:gd name="connsiteY822" fmla="*/ 143093 h 6858000"/>
              <a:gd name="connsiteX823" fmla="*/ 5961252 w 7467600"/>
              <a:gd name="connsiteY823" fmla="*/ 114820 h 6858000"/>
              <a:gd name="connsiteX824" fmla="*/ 5944437 w 7467600"/>
              <a:gd name="connsiteY824" fmla="*/ 113829 h 6858000"/>
              <a:gd name="connsiteX825" fmla="*/ 3882765 w 7467600"/>
              <a:gd name="connsiteY825" fmla="*/ 0 h 6858000"/>
              <a:gd name="connsiteX826" fmla="*/ 3995099 w 7467600"/>
              <a:gd name="connsiteY826" fmla="*/ 0 h 6858000"/>
              <a:gd name="connsiteX827" fmla="*/ 4163818 w 7467600"/>
              <a:gd name="connsiteY827" fmla="*/ 234104 h 6858000"/>
              <a:gd name="connsiteX828" fmla="*/ 4172099 w 7467600"/>
              <a:gd name="connsiteY828" fmla="*/ 234207 h 6858000"/>
              <a:gd name="connsiteX829" fmla="*/ 4784282 w 7467600"/>
              <a:gd name="connsiteY829" fmla="*/ 276561 h 6858000"/>
              <a:gd name="connsiteX830" fmla="*/ 4801687 w 7467600"/>
              <a:gd name="connsiteY830" fmla="*/ 267764 h 6858000"/>
              <a:gd name="connsiteX831" fmla="*/ 6082788 w 7467600"/>
              <a:gd name="connsiteY831" fmla="*/ 64119 h 6858000"/>
              <a:gd name="connsiteX832" fmla="*/ 6099442 w 7467600"/>
              <a:gd name="connsiteY832" fmla="*/ 82568 h 6858000"/>
              <a:gd name="connsiteX833" fmla="*/ 4804137 w 7467600"/>
              <a:gd name="connsiteY833" fmla="*/ 320931 h 6858000"/>
              <a:gd name="connsiteX834" fmla="*/ 4227047 w 7467600"/>
              <a:gd name="connsiteY834" fmla="*/ 313415 h 6858000"/>
              <a:gd name="connsiteX835" fmla="*/ 4346041 w 7467600"/>
              <a:gd name="connsiteY835" fmla="*/ 456086 h 6858000"/>
              <a:gd name="connsiteX836" fmla="*/ 4870967 w 7467600"/>
              <a:gd name="connsiteY836" fmla="*/ 963061 h 6858000"/>
              <a:gd name="connsiteX837" fmla="*/ 4889647 w 7467600"/>
              <a:gd name="connsiteY837" fmla="*/ 957147 h 6858000"/>
              <a:gd name="connsiteX838" fmla="*/ 5422504 w 7467600"/>
              <a:gd name="connsiteY838" fmla="*/ 805191 h 6858000"/>
              <a:gd name="connsiteX839" fmla="*/ 6087656 w 7467600"/>
              <a:gd name="connsiteY839" fmla="*/ 826703 h 6858000"/>
              <a:gd name="connsiteX840" fmla="*/ 6058717 w 7467600"/>
              <a:gd name="connsiteY840" fmla="*/ 865992 h 6858000"/>
              <a:gd name="connsiteX841" fmla="*/ 4974153 w 7467600"/>
              <a:gd name="connsiteY841" fmla="*/ 1045456 h 6858000"/>
              <a:gd name="connsiteX842" fmla="*/ 5627835 w 7467600"/>
              <a:gd name="connsiteY842" fmla="*/ 1472077 h 6858000"/>
              <a:gd name="connsiteX843" fmla="*/ 5629817 w 7467600"/>
              <a:gd name="connsiteY843" fmla="*/ 1471412 h 6858000"/>
              <a:gd name="connsiteX844" fmla="*/ 5634124 w 7467600"/>
              <a:gd name="connsiteY844" fmla="*/ 1470572 h 6858000"/>
              <a:gd name="connsiteX845" fmla="*/ 5755832 w 7467600"/>
              <a:gd name="connsiteY845" fmla="*/ 1383886 h 6858000"/>
              <a:gd name="connsiteX846" fmla="*/ 6014186 w 7467600"/>
              <a:gd name="connsiteY846" fmla="*/ 1279799 h 6858000"/>
              <a:gd name="connsiteX847" fmla="*/ 6901619 w 7467600"/>
              <a:gd name="connsiteY847" fmla="*/ 1047874 h 6858000"/>
              <a:gd name="connsiteX848" fmla="*/ 6931566 w 7467600"/>
              <a:gd name="connsiteY848" fmla="*/ 1062034 h 6858000"/>
              <a:gd name="connsiteX849" fmla="*/ 5790982 w 7467600"/>
              <a:gd name="connsiteY849" fmla="*/ 1561380 h 6858000"/>
              <a:gd name="connsiteX850" fmla="*/ 6188971 w 7467600"/>
              <a:gd name="connsiteY850" fmla="*/ 1755168 h 6858000"/>
              <a:gd name="connsiteX851" fmla="*/ 6202446 w 7467600"/>
              <a:gd name="connsiteY851" fmla="*/ 1752268 h 6858000"/>
              <a:gd name="connsiteX852" fmla="*/ 7179560 w 7467600"/>
              <a:gd name="connsiteY852" fmla="*/ 1467551 h 6858000"/>
              <a:gd name="connsiteX853" fmla="*/ 7158730 w 7467600"/>
              <a:gd name="connsiteY853" fmla="*/ 1507835 h 6858000"/>
              <a:gd name="connsiteX854" fmla="*/ 6326959 w 7467600"/>
              <a:gd name="connsiteY854" fmla="*/ 1817686 h 6858000"/>
              <a:gd name="connsiteX855" fmla="*/ 6537433 w 7467600"/>
              <a:gd name="connsiteY855" fmla="*/ 1907790 h 6858000"/>
              <a:gd name="connsiteX856" fmla="*/ 6550221 w 7467600"/>
              <a:gd name="connsiteY856" fmla="*/ 1910729 h 6858000"/>
              <a:gd name="connsiteX857" fmla="*/ 6964438 w 7467600"/>
              <a:gd name="connsiteY857" fmla="*/ 2209505 h 6858000"/>
              <a:gd name="connsiteX858" fmla="*/ 7367862 w 7467600"/>
              <a:gd name="connsiteY858" fmla="*/ 2806833 h 6858000"/>
              <a:gd name="connsiteX859" fmla="*/ 7364329 w 7467600"/>
              <a:gd name="connsiteY859" fmla="*/ 2826907 h 6858000"/>
              <a:gd name="connsiteX860" fmla="*/ 7290545 w 7467600"/>
              <a:gd name="connsiteY860" fmla="*/ 2850663 h 6858000"/>
              <a:gd name="connsiteX861" fmla="*/ 6472036 w 7467600"/>
              <a:gd name="connsiteY861" fmla="*/ 1959003 h 6858000"/>
              <a:gd name="connsiteX862" fmla="*/ 5792897 w 7467600"/>
              <a:gd name="connsiteY862" fmla="*/ 1647747 h 6858000"/>
              <a:gd name="connsiteX863" fmla="*/ 5842751 w 7467600"/>
              <a:gd name="connsiteY863" fmla="*/ 1816112 h 6858000"/>
              <a:gd name="connsiteX864" fmla="*/ 5847424 w 7467600"/>
              <a:gd name="connsiteY864" fmla="*/ 1815776 h 6858000"/>
              <a:gd name="connsiteX865" fmla="*/ 6399821 w 7467600"/>
              <a:gd name="connsiteY865" fmla="*/ 2344799 h 6858000"/>
              <a:gd name="connsiteX866" fmla="*/ 6323232 w 7467600"/>
              <a:gd name="connsiteY866" fmla="*/ 2389634 h 6858000"/>
              <a:gd name="connsiteX867" fmla="*/ 5942958 w 7467600"/>
              <a:gd name="connsiteY867" fmla="*/ 2077708 h 6858000"/>
              <a:gd name="connsiteX868" fmla="*/ 5921559 w 7467600"/>
              <a:gd name="connsiteY868" fmla="*/ 2378596 h 6858000"/>
              <a:gd name="connsiteX869" fmla="*/ 5817651 w 7467600"/>
              <a:gd name="connsiteY869" fmla="*/ 3023919 h 6858000"/>
              <a:gd name="connsiteX870" fmla="*/ 5729634 w 7467600"/>
              <a:gd name="connsiteY870" fmla="*/ 3051849 h 6858000"/>
              <a:gd name="connsiteX871" fmla="*/ 5611018 w 7467600"/>
              <a:gd name="connsiteY871" fmla="*/ 2316769 h 6858000"/>
              <a:gd name="connsiteX872" fmla="*/ 5687608 w 7467600"/>
              <a:gd name="connsiteY872" fmla="*/ 2039972 h 6858000"/>
              <a:gd name="connsiteX873" fmla="*/ 5657554 w 7467600"/>
              <a:gd name="connsiteY873" fmla="*/ 1576445 h 6858000"/>
              <a:gd name="connsiteX874" fmla="*/ 5150475 w 7467600"/>
              <a:gd name="connsiteY874" fmla="*/ 1274012 h 6858000"/>
              <a:gd name="connsiteX875" fmla="*/ 5349142 w 7467600"/>
              <a:gd name="connsiteY875" fmla="*/ 2204405 h 6858000"/>
              <a:gd name="connsiteX876" fmla="*/ 5262214 w 7467600"/>
              <a:gd name="connsiteY876" fmla="*/ 2233836 h 6858000"/>
              <a:gd name="connsiteX877" fmla="*/ 4981539 w 7467600"/>
              <a:gd name="connsiteY877" fmla="*/ 1542201 h 6858000"/>
              <a:gd name="connsiteX878" fmla="*/ 4958461 w 7467600"/>
              <a:gd name="connsiteY878" fmla="*/ 1136957 h 6858000"/>
              <a:gd name="connsiteX879" fmla="*/ 4655015 w 7467600"/>
              <a:gd name="connsiteY879" fmla="*/ 891426 h 6858000"/>
              <a:gd name="connsiteX880" fmla="*/ 4348002 w 7467600"/>
              <a:gd name="connsiteY880" fmla="*/ 2205895 h 6858000"/>
              <a:gd name="connsiteX881" fmla="*/ 4262250 w 7467600"/>
              <a:gd name="connsiteY881" fmla="*/ 2219972 h 6858000"/>
              <a:gd name="connsiteX882" fmla="*/ 4550611 w 7467600"/>
              <a:gd name="connsiteY882" fmla="*/ 817540 h 6858000"/>
              <a:gd name="connsiteX883" fmla="*/ 4564418 w 7467600"/>
              <a:gd name="connsiteY883" fmla="*/ 808293 h 6858000"/>
              <a:gd name="connsiteX884" fmla="*/ 4266388 w 7467600"/>
              <a:gd name="connsiteY884" fmla="*/ 500083 h 6858000"/>
              <a:gd name="connsiteX885" fmla="*/ 4032842 w 7467600"/>
              <a:gd name="connsiteY885" fmla="*/ 211809 h 6858000"/>
              <a:gd name="connsiteX886" fmla="*/ 3882765 w 7467600"/>
              <a:gd name="connsiteY886" fmla="*/ 0 h 6858000"/>
              <a:gd name="connsiteX887" fmla="*/ 3721337 w 7467600"/>
              <a:gd name="connsiteY887" fmla="*/ 0 h 6858000"/>
              <a:gd name="connsiteX888" fmla="*/ 3797544 w 7467600"/>
              <a:gd name="connsiteY888" fmla="*/ 0 h 6858000"/>
              <a:gd name="connsiteX889" fmla="*/ 3775734 w 7467600"/>
              <a:gd name="connsiteY889" fmla="*/ 95131 h 6858000"/>
              <a:gd name="connsiteX890" fmla="*/ 3724807 w 7467600"/>
              <a:gd name="connsiteY890" fmla="*/ 272257 h 6858000"/>
              <a:gd name="connsiteX891" fmla="*/ 3726844 w 7467600"/>
              <a:gd name="connsiteY891" fmla="*/ 282988 h 6858000"/>
              <a:gd name="connsiteX892" fmla="*/ 3742664 w 7467600"/>
              <a:gd name="connsiteY892" fmla="*/ 279918 h 6858000"/>
              <a:gd name="connsiteX893" fmla="*/ 4103910 w 7467600"/>
              <a:gd name="connsiteY893" fmla="*/ 1161917 h 6858000"/>
              <a:gd name="connsiteX894" fmla="*/ 4020269 w 7467600"/>
              <a:gd name="connsiteY894" fmla="*/ 1200406 h 6858000"/>
              <a:gd name="connsiteX895" fmla="*/ 3674882 w 7467600"/>
              <a:gd name="connsiteY895" fmla="*/ 488524 h 6858000"/>
              <a:gd name="connsiteX896" fmla="*/ 3132682 w 7467600"/>
              <a:gd name="connsiteY896" fmla="*/ 1072284 h 6858000"/>
              <a:gd name="connsiteX897" fmla="*/ 2716346 w 7467600"/>
              <a:gd name="connsiteY897" fmla="*/ 1276376 h 6858000"/>
              <a:gd name="connsiteX898" fmla="*/ 2716772 w 7467600"/>
              <a:gd name="connsiteY898" fmla="*/ 1255462 h 6858000"/>
              <a:gd name="connsiteX899" fmla="*/ 3471096 w 7467600"/>
              <a:gd name="connsiteY899" fmla="*/ 437072 h 6858000"/>
              <a:gd name="connsiteX900" fmla="*/ 3639057 w 7467600"/>
              <a:gd name="connsiteY900" fmla="*/ 286334 h 6858000"/>
              <a:gd name="connsiteX901" fmla="*/ 3640309 w 7467600"/>
              <a:gd name="connsiteY901" fmla="*/ 284664 h 6858000"/>
              <a:gd name="connsiteX902" fmla="*/ 3646022 w 7467600"/>
              <a:gd name="connsiteY902" fmla="*/ 276711 h 6858000"/>
              <a:gd name="connsiteX903" fmla="*/ 3707943 w 7467600"/>
              <a:gd name="connsiteY903" fmla="*/ 65958 h 6858000"/>
              <a:gd name="connsiteX904" fmla="*/ 3721337 w 7467600"/>
              <a:gd name="connsiteY904" fmla="*/ 0 h 6858000"/>
              <a:gd name="connsiteX905" fmla="*/ 2867960 w 7467600"/>
              <a:gd name="connsiteY905" fmla="*/ 0 h 6858000"/>
              <a:gd name="connsiteX906" fmla="*/ 2926351 w 7467600"/>
              <a:gd name="connsiteY906" fmla="*/ 0 h 6858000"/>
              <a:gd name="connsiteX907" fmla="*/ 2902823 w 7467600"/>
              <a:gd name="connsiteY907" fmla="*/ 262929 h 6858000"/>
              <a:gd name="connsiteX908" fmla="*/ 2940663 w 7467600"/>
              <a:gd name="connsiteY908" fmla="*/ 140884 h 6858000"/>
              <a:gd name="connsiteX909" fmla="*/ 2947039 w 7467600"/>
              <a:gd name="connsiteY909" fmla="*/ 122524 h 6858000"/>
              <a:gd name="connsiteX910" fmla="*/ 2984316 w 7467600"/>
              <a:gd name="connsiteY910" fmla="*/ 0 h 6858000"/>
              <a:gd name="connsiteX911" fmla="*/ 3016114 w 7467600"/>
              <a:gd name="connsiteY911" fmla="*/ 0 h 6858000"/>
              <a:gd name="connsiteX912" fmla="*/ 2979949 w 7467600"/>
              <a:gd name="connsiteY912" fmla="*/ 119274 h 6858000"/>
              <a:gd name="connsiteX913" fmla="*/ 3023879 w 7467600"/>
              <a:gd name="connsiteY913" fmla="*/ 0 h 6858000"/>
              <a:gd name="connsiteX914" fmla="*/ 3105400 w 7467600"/>
              <a:gd name="connsiteY914" fmla="*/ 0 h 6858000"/>
              <a:gd name="connsiteX915" fmla="*/ 3094669 w 7467600"/>
              <a:gd name="connsiteY915" fmla="*/ 30308 h 6858000"/>
              <a:gd name="connsiteX916" fmla="*/ 2901945 w 7467600"/>
              <a:gd name="connsiteY916" fmla="*/ 466538 h 6858000"/>
              <a:gd name="connsiteX917" fmla="*/ 2815209 w 7467600"/>
              <a:gd name="connsiteY917" fmla="*/ 497361 h 6858000"/>
              <a:gd name="connsiteX918" fmla="*/ 2844845 w 7467600"/>
              <a:gd name="connsiteY918" fmla="*/ 127638 h 6858000"/>
              <a:gd name="connsiteX919" fmla="*/ 2867960 w 7467600"/>
              <a:gd name="connsiteY919" fmla="*/ 0 h 6858000"/>
              <a:gd name="connsiteX920" fmla="*/ 1057230 w 7467600"/>
              <a:gd name="connsiteY920" fmla="*/ 0 h 6858000"/>
              <a:gd name="connsiteX921" fmla="*/ 1111003 w 7467600"/>
              <a:gd name="connsiteY921" fmla="*/ 0 h 6858000"/>
              <a:gd name="connsiteX922" fmla="*/ 1125553 w 7467600"/>
              <a:gd name="connsiteY922" fmla="*/ 52588 h 6858000"/>
              <a:gd name="connsiteX923" fmla="*/ 1304276 w 7467600"/>
              <a:gd name="connsiteY923" fmla="*/ 476275 h 6858000"/>
              <a:gd name="connsiteX924" fmla="*/ 1492066 w 7467600"/>
              <a:gd name="connsiteY924" fmla="*/ 886333 h 6858000"/>
              <a:gd name="connsiteX925" fmla="*/ 1423698 w 7467600"/>
              <a:gd name="connsiteY925" fmla="*/ 710817 h 6858000"/>
              <a:gd name="connsiteX926" fmla="*/ 1357609 w 7467600"/>
              <a:gd name="connsiteY926" fmla="*/ 532892 h 6858000"/>
              <a:gd name="connsiteX927" fmla="*/ 1309550 w 7467600"/>
              <a:gd name="connsiteY927" fmla="*/ 374031 h 6858000"/>
              <a:gd name="connsiteX928" fmla="*/ 1193673 w 7467600"/>
              <a:gd name="connsiteY928" fmla="*/ 49533 h 6858000"/>
              <a:gd name="connsiteX929" fmla="*/ 1164391 w 7467600"/>
              <a:gd name="connsiteY929" fmla="*/ 0 h 6858000"/>
              <a:gd name="connsiteX930" fmla="*/ 1200666 w 7467600"/>
              <a:gd name="connsiteY930" fmla="*/ 0 h 6858000"/>
              <a:gd name="connsiteX931" fmla="*/ 1223408 w 7467600"/>
              <a:gd name="connsiteY931" fmla="*/ 38996 h 6858000"/>
              <a:gd name="connsiteX932" fmla="*/ 1339635 w 7467600"/>
              <a:gd name="connsiteY932" fmla="*/ 365517 h 6858000"/>
              <a:gd name="connsiteX933" fmla="*/ 1387469 w 7467600"/>
              <a:gd name="connsiteY933" fmla="*/ 523079 h 6858000"/>
              <a:gd name="connsiteX934" fmla="*/ 1452685 w 7467600"/>
              <a:gd name="connsiteY934" fmla="*/ 699806 h 6858000"/>
              <a:gd name="connsiteX935" fmla="*/ 1492092 w 7467600"/>
              <a:gd name="connsiteY935" fmla="*/ 800424 h 6858000"/>
              <a:gd name="connsiteX936" fmla="*/ 1455302 w 7467600"/>
              <a:gd name="connsiteY936" fmla="*/ 632913 h 6858000"/>
              <a:gd name="connsiteX937" fmla="*/ 1222336 w 7467600"/>
              <a:gd name="connsiteY937" fmla="*/ 9480 h 6858000"/>
              <a:gd name="connsiteX938" fmla="*/ 1214634 w 7467600"/>
              <a:gd name="connsiteY938" fmla="*/ 0 h 6858000"/>
              <a:gd name="connsiteX939" fmla="*/ 1289827 w 7467600"/>
              <a:gd name="connsiteY939" fmla="*/ 0 h 6858000"/>
              <a:gd name="connsiteX940" fmla="*/ 1321076 w 7467600"/>
              <a:gd name="connsiteY940" fmla="*/ 59722 h 6858000"/>
              <a:gd name="connsiteX941" fmla="*/ 1512579 w 7467600"/>
              <a:gd name="connsiteY941" fmla="*/ 626441 h 6858000"/>
              <a:gd name="connsiteX942" fmla="*/ 1506076 w 7467600"/>
              <a:gd name="connsiteY942" fmla="*/ 1089289 h 6858000"/>
              <a:gd name="connsiteX943" fmla="*/ 1486346 w 7467600"/>
              <a:gd name="connsiteY943" fmla="*/ 1079919 h 6858000"/>
              <a:gd name="connsiteX944" fmla="*/ 1070511 w 7467600"/>
              <a:gd name="connsiteY944" fmla="*/ 48609 h 6858000"/>
              <a:gd name="connsiteX945" fmla="*/ 1057230 w 7467600"/>
              <a:gd name="connsiteY945" fmla="*/ 0 h 6858000"/>
              <a:gd name="connsiteX946" fmla="*/ 43151 w 7467600"/>
              <a:gd name="connsiteY946" fmla="*/ 0 h 6858000"/>
              <a:gd name="connsiteX947" fmla="*/ 95283 w 7467600"/>
              <a:gd name="connsiteY947" fmla="*/ 0 h 6858000"/>
              <a:gd name="connsiteX948" fmla="*/ 300708 w 7467600"/>
              <a:gd name="connsiteY948" fmla="*/ 154571 h 6858000"/>
              <a:gd name="connsiteX949" fmla="*/ 530414 w 7467600"/>
              <a:gd name="connsiteY949" fmla="*/ 354673 h 6858000"/>
              <a:gd name="connsiteX950" fmla="*/ 333785 w 7467600"/>
              <a:gd name="connsiteY950" fmla="*/ 161564 h 6858000"/>
              <a:gd name="connsiteX951" fmla="*/ 147005 w 7467600"/>
              <a:gd name="connsiteY951" fmla="*/ 0 h 6858000"/>
              <a:gd name="connsiteX952" fmla="*/ 272509 w 7467600"/>
              <a:gd name="connsiteY952" fmla="*/ 0 h 6858000"/>
              <a:gd name="connsiteX953" fmla="*/ 326276 w 7467600"/>
              <a:gd name="connsiteY953" fmla="*/ 45847 h 6858000"/>
              <a:gd name="connsiteX954" fmla="*/ 823759 w 7467600"/>
              <a:gd name="connsiteY954" fmla="*/ 574145 h 6858000"/>
              <a:gd name="connsiteX955" fmla="*/ 811254 w 7467600"/>
              <a:gd name="connsiteY955" fmla="*/ 665546 h 6858000"/>
              <a:gd name="connsiteX956" fmla="*/ 154042 w 7467600"/>
              <a:gd name="connsiteY956" fmla="*/ 261522 h 6858000"/>
              <a:gd name="connsiteX957" fmla="*/ 13550 w 7467600"/>
              <a:gd name="connsiteY957" fmla="*/ 158423 h 6858000"/>
              <a:gd name="connsiteX958" fmla="*/ 0 w 7467600"/>
              <a:gd name="connsiteY958" fmla="*/ 146618 h 6858000"/>
              <a:gd name="connsiteX959" fmla="*/ 0 w 7467600"/>
              <a:gd name="connsiteY959" fmla="*/ 59161 h 6858000"/>
              <a:gd name="connsiteX960" fmla="*/ 45427 w 7467600"/>
              <a:gd name="connsiteY960" fmla="*/ 101078 h 6858000"/>
              <a:gd name="connsiteX961" fmla="*/ 630103 w 7467600"/>
              <a:gd name="connsiteY961" fmla="*/ 485885 h 6858000"/>
              <a:gd name="connsiteX962" fmla="*/ 532040 w 7467600"/>
              <a:gd name="connsiteY962" fmla="*/ 399359 h 6858000"/>
              <a:gd name="connsiteX963" fmla="*/ 517618 w 7467600"/>
              <a:gd name="connsiteY963" fmla="*/ 385726 h 6858000"/>
              <a:gd name="connsiteX964" fmla="*/ 285074 w 7467600"/>
              <a:gd name="connsiteY964" fmla="*/ 182755 h 6858000"/>
              <a:gd name="connsiteX965" fmla="*/ 43151 w 7467600"/>
              <a:gd name="connsiteY965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254615 w 7472601"/>
              <a:gd name="connsiteY80" fmla="*/ 5911918 h 6858000"/>
              <a:gd name="connsiteX81" fmla="*/ 7312589 w 7472601"/>
              <a:gd name="connsiteY81" fmla="*/ 5982309 h 6858000"/>
              <a:gd name="connsiteX82" fmla="*/ 7448321 w 7472601"/>
              <a:gd name="connsiteY82" fmla="*/ 6190991 h 6858000"/>
              <a:gd name="connsiteX83" fmla="*/ 7467600 w 7472601"/>
              <a:gd name="connsiteY83" fmla="*/ 6221686 h 6858000"/>
              <a:gd name="connsiteX84" fmla="*/ 7467600 w 7472601"/>
              <a:gd name="connsiteY84" fmla="*/ 6334256 h 6858000"/>
              <a:gd name="connsiteX85" fmla="*/ 7454976 w 7472601"/>
              <a:gd name="connsiteY85" fmla="*/ 6318297 h 6858000"/>
              <a:gd name="connsiteX86" fmla="*/ 1456157 w 7472601"/>
              <a:gd name="connsiteY86" fmla="*/ 5371404 h 6858000"/>
              <a:gd name="connsiteX87" fmla="*/ 1244432 w 7472601"/>
              <a:gd name="connsiteY87" fmla="*/ 5385601 h 6858000"/>
              <a:gd name="connsiteX88" fmla="*/ 973990 w 7472601"/>
              <a:gd name="connsiteY88" fmla="*/ 5424940 h 6858000"/>
              <a:gd name="connsiteX89" fmla="*/ 1103809 w 7472601"/>
              <a:gd name="connsiteY89" fmla="*/ 5433720 h 6858000"/>
              <a:gd name="connsiteX90" fmla="*/ 1123454 w 7472601"/>
              <a:gd name="connsiteY90" fmla="*/ 5435727 h 6858000"/>
              <a:gd name="connsiteX91" fmla="*/ 1737017 w 7472601"/>
              <a:gd name="connsiteY91" fmla="*/ 5452183 h 6858000"/>
              <a:gd name="connsiteX92" fmla="*/ 1824397 w 7472601"/>
              <a:gd name="connsiteY92" fmla="*/ 5447757 h 6858000"/>
              <a:gd name="connsiteX93" fmla="*/ 2070059 w 7472601"/>
              <a:gd name="connsiteY93" fmla="*/ 5441660 h 6858000"/>
              <a:gd name="connsiteX94" fmla="*/ 1456157 w 7472601"/>
              <a:gd name="connsiteY94" fmla="*/ 5371404 h 6858000"/>
              <a:gd name="connsiteX95" fmla="*/ 4988186 w 7472601"/>
              <a:gd name="connsiteY95" fmla="*/ 5216467 h 6858000"/>
              <a:gd name="connsiteX96" fmla="*/ 4777334 w 7472601"/>
              <a:gd name="connsiteY96" fmla="*/ 5406072 h 6858000"/>
              <a:gd name="connsiteX97" fmla="*/ 4718341 w 7472601"/>
              <a:gd name="connsiteY97" fmla="*/ 5468043 h 6858000"/>
              <a:gd name="connsiteX98" fmla="*/ 4604655 w 7472601"/>
              <a:gd name="connsiteY98" fmla="*/ 5583434 h 6858000"/>
              <a:gd name="connsiteX99" fmla="*/ 4565074 w 7472601"/>
              <a:gd name="connsiteY99" fmla="*/ 5618550 h 6858000"/>
              <a:gd name="connsiteX100" fmla="*/ 4988186 w 7472601"/>
              <a:gd name="connsiteY100" fmla="*/ 5216467 h 6858000"/>
              <a:gd name="connsiteX101" fmla="*/ 4978032 w 7472601"/>
              <a:gd name="connsiteY101" fmla="*/ 5183809 h 6858000"/>
              <a:gd name="connsiteX102" fmla="*/ 4463413 w 7472601"/>
              <a:gd name="connsiteY102" fmla="*/ 5615162 h 6858000"/>
              <a:gd name="connsiteX103" fmla="*/ 4358134 w 7472601"/>
              <a:gd name="connsiteY103" fmla="*/ 5742791 h 6858000"/>
              <a:gd name="connsiteX104" fmla="*/ 4376219 w 7472601"/>
              <a:gd name="connsiteY104" fmla="*/ 5729027 h 6858000"/>
              <a:gd name="connsiteX105" fmla="*/ 4582340 w 7472601"/>
              <a:gd name="connsiteY105" fmla="*/ 5561037 h 6858000"/>
              <a:gd name="connsiteX106" fmla="*/ 4694684 w 7472601"/>
              <a:gd name="connsiteY106" fmla="*/ 5447098 h 6858000"/>
              <a:gd name="connsiteX107" fmla="*/ 4754123 w 7472601"/>
              <a:gd name="connsiteY107" fmla="*/ 5384643 h 6858000"/>
              <a:gd name="connsiteX108" fmla="*/ 4978032 w 7472601"/>
              <a:gd name="connsiteY108" fmla="*/ 5183809 h 6858000"/>
              <a:gd name="connsiteX109" fmla="*/ 1903353 w 7472601"/>
              <a:gd name="connsiteY109" fmla="*/ 5044827 h 6858000"/>
              <a:gd name="connsiteX110" fmla="*/ 1936931 w 7472601"/>
              <a:gd name="connsiteY110" fmla="*/ 5093954 h 6858000"/>
              <a:gd name="connsiteX111" fmla="*/ 2195868 w 7472601"/>
              <a:gd name="connsiteY111" fmla="*/ 5396574 h 6858000"/>
              <a:gd name="connsiteX112" fmla="*/ 2088852 w 7472601"/>
              <a:gd name="connsiteY112" fmla="*/ 5166123 h 6858000"/>
              <a:gd name="connsiteX113" fmla="*/ 1958241 w 7472601"/>
              <a:gd name="connsiteY113" fmla="*/ 5067955 h 6858000"/>
              <a:gd name="connsiteX114" fmla="*/ 1903353 w 7472601"/>
              <a:gd name="connsiteY114" fmla="*/ 5044827 h 6858000"/>
              <a:gd name="connsiteX115" fmla="*/ 1979378 w 7472601"/>
              <a:gd name="connsiteY115" fmla="*/ 4769504 h 6858000"/>
              <a:gd name="connsiteX116" fmla="*/ 2882120 w 7472601"/>
              <a:gd name="connsiteY116" fmla="*/ 5064547 h 6858000"/>
              <a:gd name="connsiteX117" fmla="*/ 2793103 w 7472601"/>
              <a:gd name="connsiteY117" fmla="*/ 5039699 h 6858000"/>
              <a:gd name="connsiteX118" fmla="*/ 2770041 w 7472601"/>
              <a:gd name="connsiteY118" fmla="*/ 5033634 h 6858000"/>
              <a:gd name="connsiteX119" fmla="*/ 1979378 w 7472601"/>
              <a:gd name="connsiteY119" fmla="*/ 4769504 h 6858000"/>
              <a:gd name="connsiteX120" fmla="*/ 1927410 w 7472601"/>
              <a:gd name="connsiteY120" fmla="*/ 4716164 h 6858000"/>
              <a:gd name="connsiteX121" fmla="*/ 1959587 w 7472601"/>
              <a:gd name="connsiteY121" fmla="*/ 4728849 h 6858000"/>
              <a:gd name="connsiteX122" fmla="*/ 2777707 w 7472601"/>
              <a:gd name="connsiteY122" fmla="*/ 5003991 h 6858000"/>
              <a:gd name="connsiteX123" fmla="*/ 2800768 w 7472601"/>
              <a:gd name="connsiteY123" fmla="*/ 5010056 h 6858000"/>
              <a:gd name="connsiteX124" fmla="*/ 2879408 w 7472601"/>
              <a:gd name="connsiteY124" fmla="*/ 5031590 h 6858000"/>
              <a:gd name="connsiteX125" fmla="*/ 2862295 w 7472601"/>
              <a:gd name="connsiteY125" fmla="*/ 5022958 h 6858000"/>
              <a:gd name="connsiteX126" fmla="*/ 2813343 w 7472601"/>
              <a:gd name="connsiteY126" fmla="*/ 4998369 h 6858000"/>
              <a:gd name="connsiteX127" fmla="*/ 2646245 w 7472601"/>
              <a:gd name="connsiteY127" fmla="*/ 4930999 h 6858000"/>
              <a:gd name="connsiteX128" fmla="*/ 1999243 w 7472601"/>
              <a:gd name="connsiteY128" fmla="*/ 4730524 h 6858000"/>
              <a:gd name="connsiteX129" fmla="*/ 1979527 w 7472601"/>
              <a:gd name="connsiteY129" fmla="*/ 4726651 h 6858000"/>
              <a:gd name="connsiteX130" fmla="*/ 1927410 w 7472601"/>
              <a:gd name="connsiteY130" fmla="*/ 4716164 h 6858000"/>
              <a:gd name="connsiteX131" fmla="*/ 1997014 w 7472601"/>
              <a:gd name="connsiteY131" fmla="*/ 4698007 h 6858000"/>
              <a:gd name="connsiteX132" fmla="*/ 2005458 w 7472601"/>
              <a:gd name="connsiteY132" fmla="*/ 4699540 h 6858000"/>
              <a:gd name="connsiteX133" fmla="*/ 2657186 w 7472601"/>
              <a:gd name="connsiteY133" fmla="*/ 4901687 h 6858000"/>
              <a:gd name="connsiteX134" fmla="*/ 2826662 w 7472601"/>
              <a:gd name="connsiteY134" fmla="*/ 4970362 h 6858000"/>
              <a:gd name="connsiteX135" fmla="*/ 2876100 w 7472601"/>
              <a:gd name="connsiteY135" fmla="*/ 4995397 h 6858000"/>
              <a:gd name="connsiteX136" fmla="*/ 3042600 w 7472601"/>
              <a:gd name="connsiteY136" fmla="*/ 5059532 h 6858000"/>
              <a:gd name="connsiteX137" fmla="*/ 1997014 w 7472601"/>
              <a:gd name="connsiteY137" fmla="*/ 4698007 h 6858000"/>
              <a:gd name="connsiteX138" fmla="*/ 2305292 w 7472601"/>
              <a:gd name="connsiteY138" fmla="*/ 4219492 h 6858000"/>
              <a:gd name="connsiteX139" fmla="*/ 3360922 w 7472601"/>
              <a:gd name="connsiteY139" fmla="*/ 4529373 h 6858000"/>
              <a:gd name="connsiteX140" fmla="*/ 3492420 w 7472601"/>
              <a:gd name="connsiteY140" fmla="*/ 4510145 h 6858000"/>
              <a:gd name="connsiteX141" fmla="*/ 3364086 w 7472601"/>
              <a:gd name="connsiteY141" fmla="*/ 4480340 h 6858000"/>
              <a:gd name="connsiteX142" fmla="*/ 3225818 w 7472601"/>
              <a:gd name="connsiteY142" fmla="*/ 4411822 h 6858000"/>
              <a:gd name="connsiteX143" fmla="*/ 3129696 w 7472601"/>
              <a:gd name="connsiteY143" fmla="*/ 4360704 h 6858000"/>
              <a:gd name="connsiteX144" fmla="*/ 2814545 w 7472601"/>
              <a:gd name="connsiteY144" fmla="*/ 4282955 h 6858000"/>
              <a:gd name="connsiteX145" fmla="*/ 2305292 w 7472601"/>
              <a:gd name="connsiteY145" fmla="*/ 4219492 h 6858000"/>
              <a:gd name="connsiteX146" fmla="*/ 2626982 w 7472601"/>
              <a:gd name="connsiteY146" fmla="*/ 4206450 h 6858000"/>
              <a:gd name="connsiteX147" fmla="*/ 2490617 w 7472601"/>
              <a:gd name="connsiteY147" fmla="*/ 4206951 h 6858000"/>
              <a:gd name="connsiteX148" fmla="*/ 2819869 w 7472601"/>
              <a:gd name="connsiteY148" fmla="*/ 4252936 h 6858000"/>
              <a:gd name="connsiteX149" fmla="*/ 3143018 w 7472601"/>
              <a:gd name="connsiteY149" fmla="*/ 4332698 h 6858000"/>
              <a:gd name="connsiteX150" fmla="*/ 3241520 w 7472601"/>
              <a:gd name="connsiteY150" fmla="*/ 4385112 h 6858000"/>
              <a:gd name="connsiteX151" fmla="*/ 3374575 w 7472601"/>
              <a:gd name="connsiteY151" fmla="*/ 4451517 h 6858000"/>
              <a:gd name="connsiteX152" fmla="*/ 3505221 w 7472601"/>
              <a:gd name="connsiteY152" fmla="*/ 4480757 h 6858000"/>
              <a:gd name="connsiteX153" fmla="*/ 2626982 w 7472601"/>
              <a:gd name="connsiteY153" fmla="*/ 4206450 h 6858000"/>
              <a:gd name="connsiteX154" fmla="*/ 1310106 w 7472601"/>
              <a:gd name="connsiteY154" fmla="*/ 3943217 h 6858000"/>
              <a:gd name="connsiteX155" fmla="*/ 854994 w 7472601"/>
              <a:gd name="connsiteY155" fmla="*/ 4399136 h 6858000"/>
              <a:gd name="connsiteX156" fmla="*/ 742462 w 7472601"/>
              <a:gd name="connsiteY156" fmla="*/ 4594648 h 6858000"/>
              <a:gd name="connsiteX157" fmla="*/ 820602 w 7472601"/>
              <a:gd name="connsiteY157" fmla="*/ 4485915 h 6858000"/>
              <a:gd name="connsiteX158" fmla="*/ 878295 w 7472601"/>
              <a:gd name="connsiteY158" fmla="*/ 4403594 h 6858000"/>
              <a:gd name="connsiteX159" fmla="*/ 1240607 w 7472601"/>
              <a:gd name="connsiteY159" fmla="*/ 4010401 h 6858000"/>
              <a:gd name="connsiteX160" fmla="*/ 1310106 w 7472601"/>
              <a:gd name="connsiteY160" fmla="*/ 3943217 h 6858000"/>
              <a:gd name="connsiteX161" fmla="*/ 1423113 w 7472601"/>
              <a:gd name="connsiteY161" fmla="*/ 3874565 h 6858000"/>
              <a:gd name="connsiteX162" fmla="*/ 1260565 w 7472601"/>
              <a:gd name="connsiteY162" fmla="*/ 4031982 h 6858000"/>
              <a:gd name="connsiteX163" fmla="*/ 901900 w 7472601"/>
              <a:gd name="connsiteY163" fmla="*/ 4421236 h 6858000"/>
              <a:gd name="connsiteX164" fmla="*/ 845044 w 7472601"/>
              <a:gd name="connsiteY164" fmla="*/ 4502436 h 6858000"/>
              <a:gd name="connsiteX165" fmla="*/ 685926 w 7472601"/>
              <a:gd name="connsiteY165" fmla="*/ 4703069 h 6858000"/>
              <a:gd name="connsiteX166" fmla="*/ 684248 w 7472601"/>
              <a:gd name="connsiteY166" fmla="*/ 4706721 h 6858000"/>
              <a:gd name="connsiteX167" fmla="*/ 1423113 w 7472601"/>
              <a:gd name="connsiteY167" fmla="*/ 3874565 h 6858000"/>
              <a:gd name="connsiteX168" fmla="*/ 3316479 w 7472601"/>
              <a:gd name="connsiteY168" fmla="*/ 3872136 h 6858000"/>
              <a:gd name="connsiteX169" fmla="*/ 3546806 w 7472601"/>
              <a:gd name="connsiteY169" fmla="*/ 4356139 h 6858000"/>
              <a:gd name="connsiteX170" fmla="*/ 3364433 w 7472601"/>
              <a:gd name="connsiteY170" fmla="*/ 3953121 h 6858000"/>
              <a:gd name="connsiteX171" fmla="*/ 3316479 w 7472601"/>
              <a:gd name="connsiteY171" fmla="*/ 3872136 h 6858000"/>
              <a:gd name="connsiteX172" fmla="*/ 3291335 w 7472601"/>
              <a:gd name="connsiteY172" fmla="*/ 3767420 h 6858000"/>
              <a:gd name="connsiteX173" fmla="*/ 3390805 w 7472601"/>
              <a:gd name="connsiteY173" fmla="*/ 3937163 h 6858000"/>
              <a:gd name="connsiteX174" fmla="*/ 3579062 w 7472601"/>
              <a:gd name="connsiteY174" fmla="*/ 4359040 h 6858000"/>
              <a:gd name="connsiteX175" fmla="*/ 3467355 w 7472601"/>
              <a:gd name="connsiteY175" fmla="*/ 3988130 h 6858000"/>
              <a:gd name="connsiteX176" fmla="*/ 3310753 w 7472601"/>
              <a:gd name="connsiteY176" fmla="*/ 3787140 h 6858000"/>
              <a:gd name="connsiteX177" fmla="*/ 3291335 w 7472601"/>
              <a:gd name="connsiteY177" fmla="*/ 3767420 h 6858000"/>
              <a:gd name="connsiteX178" fmla="*/ 1635889 w 7472601"/>
              <a:gd name="connsiteY178" fmla="*/ 3709494 h 6858000"/>
              <a:gd name="connsiteX179" fmla="*/ 1634800 w 7472601"/>
              <a:gd name="connsiteY179" fmla="*/ 3731111 h 6858000"/>
              <a:gd name="connsiteX180" fmla="*/ 1635889 w 7472601"/>
              <a:gd name="connsiteY180" fmla="*/ 3709494 h 6858000"/>
              <a:gd name="connsiteX181" fmla="*/ 1510397 w 7472601"/>
              <a:gd name="connsiteY181" fmla="*/ 3684705 h 6858000"/>
              <a:gd name="connsiteX182" fmla="*/ 1146550 w 7472601"/>
              <a:gd name="connsiteY182" fmla="*/ 3802012 h 6858000"/>
              <a:gd name="connsiteX183" fmla="*/ 698834 w 7472601"/>
              <a:gd name="connsiteY183" fmla="*/ 3952272 h 6858000"/>
              <a:gd name="connsiteX184" fmla="*/ 34256 w 7472601"/>
              <a:gd name="connsiteY184" fmla="*/ 4347603 h 6858000"/>
              <a:gd name="connsiteX185" fmla="*/ 527241 w 7472601"/>
              <a:gd name="connsiteY185" fmla="*/ 4065078 h 6858000"/>
              <a:gd name="connsiteX186" fmla="*/ 1510397 w 7472601"/>
              <a:gd name="connsiteY186" fmla="*/ 3684705 h 6858000"/>
              <a:gd name="connsiteX187" fmla="*/ 1313114 w 7472601"/>
              <a:gd name="connsiteY187" fmla="*/ 3655216 h 6858000"/>
              <a:gd name="connsiteX188" fmla="*/ 1109304 w 7472601"/>
              <a:gd name="connsiteY188" fmla="*/ 3669030 h 6858000"/>
              <a:gd name="connsiteX189" fmla="*/ 8129 w 7472601"/>
              <a:gd name="connsiteY189" fmla="*/ 4330519 h 6858000"/>
              <a:gd name="connsiteX190" fmla="*/ 687572 w 7472601"/>
              <a:gd name="connsiteY190" fmla="*/ 3925629 h 6858000"/>
              <a:gd name="connsiteX191" fmla="*/ 1138365 w 7472601"/>
              <a:gd name="connsiteY191" fmla="*/ 3774515 h 6858000"/>
              <a:gd name="connsiteX192" fmla="*/ 1505579 w 7472601"/>
              <a:gd name="connsiteY192" fmla="*/ 3655526 h 6858000"/>
              <a:gd name="connsiteX193" fmla="*/ 1313114 w 7472601"/>
              <a:gd name="connsiteY193" fmla="*/ 3655216 h 6858000"/>
              <a:gd name="connsiteX194" fmla="*/ 3655073 w 7472601"/>
              <a:gd name="connsiteY194" fmla="*/ 3650884 h 6858000"/>
              <a:gd name="connsiteX195" fmla="*/ 3989938 w 7472601"/>
              <a:gd name="connsiteY195" fmla="*/ 3991685 h 6858000"/>
              <a:gd name="connsiteX196" fmla="*/ 4393907 w 7472601"/>
              <a:gd name="connsiteY196" fmla="*/ 4261258 h 6858000"/>
              <a:gd name="connsiteX197" fmla="*/ 4648051 w 7472601"/>
              <a:gd name="connsiteY197" fmla="*/ 4374051 h 6858000"/>
              <a:gd name="connsiteX198" fmla="*/ 4383389 w 7472601"/>
              <a:gd name="connsiteY198" fmla="*/ 4184369 h 6858000"/>
              <a:gd name="connsiteX199" fmla="*/ 4165508 w 7472601"/>
              <a:gd name="connsiteY199" fmla="*/ 4035196 h 6858000"/>
              <a:gd name="connsiteX200" fmla="*/ 4068162 w 7472601"/>
              <a:gd name="connsiteY200" fmla="*/ 3953394 h 6858000"/>
              <a:gd name="connsiteX201" fmla="*/ 3981416 w 7472601"/>
              <a:gd name="connsiteY201" fmla="*/ 3880482 h 6858000"/>
              <a:gd name="connsiteX202" fmla="*/ 3800147 w 7472601"/>
              <a:gd name="connsiteY202" fmla="*/ 3749872 h 6858000"/>
              <a:gd name="connsiteX203" fmla="*/ 3655073 w 7472601"/>
              <a:gd name="connsiteY203" fmla="*/ 3650884 h 6858000"/>
              <a:gd name="connsiteX204" fmla="*/ 3670252 w 7472601"/>
              <a:gd name="connsiteY204" fmla="*/ 3622798 h 6858000"/>
              <a:gd name="connsiteX205" fmla="*/ 3817258 w 7472601"/>
              <a:gd name="connsiteY205" fmla="*/ 3723577 h 6858000"/>
              <a:gd name="connsiteX206" fmla="*/ 4000461 w 7472601"/>
              <a:gd name="connsiteY206" fmla="*/ 3855966 h 6858000"/>
              <a:gd name="connsiteX207" fmla="*/ 4088180 w 7472601"/>
              <a:gd name="connsiteY207" fmla="*/ 3929774 h 6858000"/>
              <a:gd name="connsiteX208" fmla="*/ 4184555 w 7472601"/>
              <a:gd name="connsiteY208" fmla="*/ 4010683 h 6858000"/>
              <a:gd name="connsiteX209" fmla="*/ 4399563 w 7472601"/>
              <a:gd name="connsiteY209" fmla="*/ 4158106 h 6858000"/>
              <a:gd name="connsiteX210" fmla="*/ 4684469 w 7472601"/>
              <a:gd name="connsiteY210" fmla="*/ 4364680 h 6858000"/>
              <a:gd name="connsiteX211" fmla="*/ 4690271 w 7472601"/>
              <a:gd name="connsiteY211" fmla="*/ 4370034 h 6858000"/>
              <a:gd name="connsiteX212" fmla="*/ 4136093 w 7472601"/>
              <a:gd name="connsiteY212" fmla="*/ 3858466 h 6858000"/>
              <a:gd name="connsiteX213" fmla="*/ 3670252 w 7472601"/>
              <a:gd name="connsiteY213" fmla="*/ 3622798 h 6858000"/>
              <a:gd name="connsiteX214" fmla="*/ 4440129 w 7472601"/>
              <a:gd name="connsiteY214" fmla="*/ 3448571 h 6858000"/>
              <a:gd name="connsiteX215" fmla="*/ 4856525 w 7472601"/>
              <a:gd name="connsiteY215" fmla="*/ 3915351 h 6858000"/>
              <a:gd name="connsiteX216" fmla="*/ 5059055 w 7472601"/>
              <a:gd name="connsiteY216" fmla="*/ 4108918 h 6858000"/>
              <a:gd name="connsiteX217" fmla="*/ 5290070 w 7472601"/>
              <a:gd name="connsiteY217" fmla="*/ 4263619 h 6858000"/>
              <a:gd name="connsiteX218" fmla="*/ 4834991 w 7472601"/>
              <a:gd name="connsiteY218" fmla="*/ 3830985 h 6858000"/>
              <a:gd name="connsiteX219" fmla="*/ 4440129 w 7472601"/>
              <a:gd name="connsiteY219" fmla="*/ 3448571 h 6858000"/>
              <a:gd name="connsiteX220" fmla="*/ 4441737 w 7472601"/>
              <a:gd name="connsiteY220" fmla="*/ 3399734 h 6858000"/>
              <a:gd name="connsiteX221" fmla="*/ 4431236 w 7472601"/>
              <a:gd name="connsiteY221" fmla="*/ 3400954 h 6858000"/>
              <a:gd name="connsiteX222" fmla="*/ 4557150 w 7472601"/>
              <a:gd name="connsiteY222" fmla="*/ 3510023 h 6858000"/>
              <a:gd name="connsiteX223" fmla="*/ 4856936 w 7472601"/>
              <a:gd name="connsiteY223" fmla="*/ 3809146 h 6858000"/>
              <a:gd name="connsiteX224" fmla="*/ 5111996 w 7472601"/>
              <a:gd name="connsiteY224" fmla="*/ 4065759 h 6858000"/>
              <a:gd name="connsiteX225" fmla="*/ 5388878 w 7472601"/>
              <a:gd name="connsiteY225" fmla="*/ 4300185 h 6858000"/>
              <a:gd name="connsiteX226" fmla="*/ 5425556 w 7472601"/>
              <a:gd name="connsiteY226" fmla="*/ 4308967 h 6858000"/>
              <a:gd name="connsiteX227" fmla="*/ 4943646 w 7472601"/>
              <a:gd name="connsiteY227" fmla="*/ 3822916 h 6858000"/>
              <a:gd name="connsiteX228" fmla="*/ 4594837 w 7472601"/>
              <a:gd name="connsiteY228" fmla="*/ 3532274 h 6858000"/>
              <a:gd name="connsiteX229" fmla="*/ 4441737 w 7472601"/>
              <a:gd name="connsiteY229" fmla="*/ 3399734 h 6858000"/>
              <a:gd name="connsiteX230" fmla="*/ 5425834 w 7472601"/>
              <a:gd name="connsiteY230" fmla="*/ 3162785 h 6858000"/>
              <a:gd name="connsiteX231" fmla="*/ 5401644 w 7472601"/>
              <a:gd name="connsiteY231" fmla="*/ 3617847 h 6858000"/>
              <a:gd name="connsiteX232" fmla="*/ 5467256 w 7472601"/>
              <a:gd name="connsiteY232" fmla="*/ 4175494 h 6858000"/>
              <a:gd name="connsiteX233" fmla="*/ 5448069 w 7472601"/>
              <a:gd name="connsiteY233" fmla="*/ 3567554 h 6858000"/>
              <a:gd name="connsiteX234" fmla="*/ 5425834 w 7472601"/>
              <a:gd name="connsiteY234" fmla="*/ 3162785 h 6858000"/>
              <a:gd name="connsiteX235" fmla="*/ 1318687 w 7472601"/>
              <a:gd name="connsiteY235" fmla="*/ 3113840 h 6858000"/>
              <a:gd name="connsiteX236" fmla="*/ 1066793 w 7472601"/>
              <a:gd name="connsiteY236" fmla="*/ 3212171 h 6858000"/>
              <a:gd name="connsiteX237" fmla="*/ 993319 w 7472601"/>
              <a:gd name="connsiteY237" fmla="*/ 3247648 h 6858000"/>
              <a:gd name="connsiteX238" fmla="*/ 853081 w 7472601"/>
              <a:gd name="connsiteY238" fmla="*/ 3312410 h 6858000"/>
              <a:gd name="connsiteX239" fmla="*/ 805957 w 7472601"/>
              <a:gd name="connsiteY239" fmla="*/ 3330443 h 6858000"/>
              <a:gd name="connsiteX240" fmla="*/ 1318687 w 7472601"/>
              <a:gd name="connsiteY240" fmla="*/ 3113840 h 6858000"/>
              <a:gd name="connsiteX241" fmla="*/ 5453702 w 7472601"/>
              <a:gd name="connsiteY241" fmla="*/ 3090882 h 6858000"/>
              <a:gd name="connsiteX242" fmla="*/ 5480135 w 7472601"/>
              <a:gd name="connsiteY242" fmla="*/ 3565802 h 6858000"/>
              <a:gd name="connsiteX243" fmla="*/ 5499023 w 7472601"/>
              <a:gd name="connsiteY243" fmla="*/ 4166310 h 6858000"/>
              <a:gd name="connsiteX244" fmla="*/ 5547022 w 7472601"/>
              <a:gd name="connsiteY244" fmla="*/ 3607838 h 6858000"/>
              <a:gd name="connsiteX245" fmla="*/ 5515964 w 7472601"/>
              <a:gd name="connsiteY245" fmla="*/ 3378541 h 6858000"/>
              <a:gd name="connsiteX246" fmla="*/ 5453702 w 7472601"/>
              <a:gd name="connsiteY246" fmla="*/ 3090882 h 6858000"/>
              <a:gd name="connsiteX247" fmla="*/ 1238695 w 7472601"/>
              <a:gd name="connsiteY247" fmla="*/ 3076820 h 6858000"/>
              <a:gd name="connsiteX248" fmla="*/ 716371 w 7472601"/>
              <a:gd name="connsiteY248" fmla="*/ 3293249 h 6858000"/>
              <a:gd name="connsiteX249" fmla="*/ 579522 w 7472601"/>
              <a:gd name="connsiteY249" fmla="*/ 3371759 h 6858000"/>
              <a:gd name="connsiteX250" fmla="*/ 600288 w 7472601"/>
              <a:gd name="connsiteY250" fmla="*/ 3365555 h 6858000"/>
              <a:gd name="connsiteX251" fmla="*/ 840692 w 7472601"/>
              <a:gd name="connsiteY251" fmla="*/ 3284921 h 6858000"/>
              <a:gd name="connsiteX252" fmla="*/ 979248 w 7472601"/>
              <a:gd name="connsiteY252" fmla="*/ 3221003 h 6858000"/>
              <a:gd name="connsiteX253" fmla="*/ 1053282 w 7472601"/>
              <a:gd name="connsiteY253" fmla="*/ 3185247 h 6858000"/>
              <a:gd name="connsiteX254" fmla="*/ 1320603 w 7472601"/>
              <a:gd name="connsiteY254" fmla="*/ 3081281 h 6858000"/>
              <a:gd name="connsiteX255" fmla="*/ 1238695 w 7472601"/>
              <a:gd name="connsiteY255" fmla="*/ 3076820 h 6858000"/>
              <a:gd name="connsiteX256" fmla="*/ 5425627 w 7472601"/>
              <a:gd name="connsiteY256" fmla="*/ 2954192 h 6858000"/>
              <a:gd name="connsiteX257" fmla="*/ 5470770 w 7472601"/>
              <a:gd name="connsiteY257" fmla="*/ 3005435 h 6858000"/>
              <a:gd name="connsiteX258" fmla="*/ 5519779 w 7472601"/>
              <a:gd name="connsiteY258" fmla="*/ 4359223 h 6858000"/>
              <a:gd name="connsiteX259" fmla="*/ 5520293 w 7472601"/>
              <a:gd name="connsiteY259" fmla="*/ 4360602 h 6858000"/>
              <a:gd name="connsiteX260" fmla="*/ 5767221 w 7472601"/>
              <a:gd name="connsiteY260" fmla="*/ 4665564 h 6858000"/>
              <a:gd name="connsiteX261" fmla="*/ 6937169 w 7472601"/>
              <a:gd name="connsiteY261" fmla="*/ 4815941 h 6858000"/>
              <a:gd name="connsiteX262" fmla="*/ 6953922 w 7472601"/>
              <a:gd name="connsiteY262" fmla="*/ 4890068 h 6858000"/>
              <a:gd name="connsiteX263" fmla="*/ 6071359 w 7472601"/>
              <a:gd name="connsiteY263" fmla="*/ 4770770 h 6858000"/>
              <a:gd name="connsiteX264" fmla="*/ 6038839 w 7472601"/>
              <a:gd name="connsiteY264" fmla="*/ 4764474 h 6858000"/>
              <a:gd name="connsiteX265" fmla="*/ 6038706 w 7472601"/>
              <a:gd name="connsiteY265" fmla="*/ 4763847 h 6858000"/>
              <a:gd name="connsiteX266" fmla="*/ 6037784 w 7472601"/>
              <a:gd name="connsiteY266" fmla="*/ 4764270 h 6858000"/>
              <a:gd name="connsiteX267" fmla="*/ 6038839 w 7472601"/>
              <a:gd name="connsiteY267" fmla="*/ 4764474 h 6858000"/>
              <a:gd name="connsiteX268" fmla="*/ 6040338 w 7472601"/>
              <a:gd name="connsiteY268" fmla="*/ 4771418 h 6858000"/>
              <a:gd name="connsiteX269" fmla="*/ 6024488 w 7472601"/>
              <a:gd name="connsiteY269" fmla="*/ 4809903 h 6858000"/>
              <a:gd name="connsiteX270" fmla="*/ 5599771 w 7472601"/>
              <a:gd name="connsiteY270" fmla="*/ 5509652 h 6858000"/>
              <a:gd name="connsiteX271" fmla="*/ 5548843 w 7472601"/>
              <a:gd name="connsiteY271" fmla="*/ 5563845 h 6858000"/>
              <a:gd name="connsiteX272" fmla="*/ 5940952 w 7472601"/>
              <a:gd name="connsiteY272" fmla="*/ 6250028 h 6858000"/>
              <a:gd name="connsiteX273" fmla="*/ 6043441 w 7472601"/>
              <a:gd name="connsiteY273" fmla="*/ 6665847 h 6858000"/>
              <a:gd name="connsiteX274" fmla="*/ 6093432 w 7472601"/>
              <a:gd name="connsiteY274" fmla="*/ 6858000 h 6858000"/>
              <a:gd name="connsiteX275" fmla="*/ 6034344 w 7472601"/>
              <a:gd name="connsiteY275" fmla="*/ 6858000 h 6858000"/>
              <a:gd name="connsiteX276" fmla="*/ 6026679 w 7472601"/>
              <a:gd name="connsiteY276" fmla="*/ 6836959 h 6858000"/>
              <a:gd name="connsiteX277" fmla="*/ 5800441 w 7472601"/>
              <a:gd name="connsiteY277" fmla="*/ 6335286 h 6858000"/>
              <a:gd name="connsiteX278" fmla="*/ 5526562 w 7472601"/>
              <a:gd name="connsiteY278" fmla="*/ 5705388 h 6858000"/>
              <a:gd name="connsiteX279" fmla="*/ 5519640 w 7472601"/>
              <a:gd name="connsiteY279" fmla="*/ 5683774 h 6858000"/>
              <a:gd name="connsiteX280" fmla="*/ 5844559 w 7472601"/>
              <a:gd name="connsiteY280" fmla="*/ 6553349 h 6858000"/>
              <a:gd name="connsiteX281" fmla="*/ 5975994 w 7472601"/>
              <a:gd name="connsiteY281" fmla="*/ 6858000 h 6858000"/>
              <a:gd name="connsiteX282" fmla="*/ 5898547 w 7472601"/>
              <a:gd name="connsiteY282" fmla="*/ 6858000 h 6858000"/>
              <a:gd name="connsiteX283" fmla="*/ 5682041 w 7472601"/>
              <a:gd name="connsiteY283" fmla="*/ 6355860 h 6858000"/>
              <a:gd name="connsiteX284" fmla="*/ 5461758 w 7472601"/>
              <a:gd name="connsiteY284" fmla="*/ 5820220 h 6858000"/>
              <a:gd name="connsiteX285" fmla="*/ 5237282 w 7472601"/>
              <a:gd name="connsiteY285" fmla="*/ 6579086 h 6858000"/>
              <a:gd name="connsiteX286" fmla="*/ 5115009 w 7472601"/>
              <a:gd name="connsiteY286" fmla="*/ 6858000 h 6858000"/>
              <a:gd name="connsiteX287" fmla="*/ 5028074 w 7472601"/>
              <a:gd name="connsiteY287" fmla="*/ 6858000 h 6858000"/>
              <a:gd name="connsiteX288" fmla="*/ 5079508 w 7472601"/>
              <a:gd name="connsiteY288" fmla="*/ 6749074 h 6858000"/>
              <a:gd name="connsiteX289" fmla="*/ 5371846 w 7472601"/>
              <a:gd name="connsiteY289" fmla="*/ 5924413 h 6858000"/>
              <a:gd name="connsiteX290" fmla="*/ 5270512 w 7472601"/>
              <a:gd name="connsiteY290" fmla="*/ 6138975 h 6858000"/>
              <a:gd name="connsiteX291" fmla="*/ 5062409 w 7472601"/>
              <a:gd name="connsiteY291" fmla="*/ 6653544 h 6858000"/>
              <a:gd name="connsiteX292" fmla="*/ 5036628 w 7472601"/>
              <a:gd name="connsiteY292" fmla="*/ 6754247 h 6858000"/>
              <a:gd name="connsiteX293" fmla="*/ 5009112 w 7472601"/>
              <a:gd name="connsiteY293" fmla="*/ 6858000 h 6858000"/>
              <a:gd name="connsiteX294" fmla="*/ 4976679 w 7472601"/>
              <a:gd name="connsiteY294" fmla="*/ 6858000 h 6858000"/>
              <a:gd name="connsiteX295" fmla="*/ 5006537 w 7472601"/>
              <a:gd name="connsiteY295" fmla="*/ 6747068 h 6858000"/>
              <a:gd name="connsiteX296" fmla="*/ 5032723 w 7472601"/>
              <a:gd name="connsiteY296" fmla="*/ 6644957 h 6858000"/>
              <a:gd name="connsiteX297" fmla="*/ 5242949 w 7472601"/>
              <a:gd name="connsiteY297" fmla="*/ 6125175 h 6858000"/>
              <a:gd name="connsiteX298" fmla="*/ 5286321 w 7472601"/>
              <a:gd name="connsiteY298" fmla="*/ 6033555 h 6858000"/>
              <a:gd name="connsiteX299" fmla="*/ 5008210 w 7472601"/>
              <a:gd name="connsiteY299" fmla="*/ 6649194 h 6858000"/>
              <a:gd name="connsiteX300" fmla="*/ 4986321 w 7472601"/>
              <a:gd name="connsiteY300" fmla="*/ 6765687 h 6858000"/>
              <a:gd name="connsiteX301" fmla="*/ 4973474 w 7472601"/>
              <a:gd name="connsiteY301" fmla="*/ 6858000 h 6858000"/>
              <a:gd name="connsiteX302" fmla="*/ 4907178 w 7472601"/>
              <a:gd name="connsiteY302" fmla="*/ 6858000 h 6858000"/>
              <a:gd name="connsiteX303" fmla="*/ 4910810 w 7472601"/>
              <a:gd name="connsiteY303" fmla="*/ 6829660 h 6858000"/>
              <a:gd name="connsiteX304" fmla="*/ 4987461 w 7472601"/>
              <a:gd name="connsiteY304" fmla="*/ 6432994 h 6858000"/>
              <a:gd name="connsiteX305" fmla="*/ 5179262 w 7472601"/>
              <a:gd name="connsiteY305" fmla="*/ 6035044 h 6858000"/>
              <a:gd name="connsiteX306" fmla="*/ 4689678 w 7472601"/>
              <a:gd name="connsiteY306" fmla="*/ 6440241 h 6858000"/>
              <a:gd name="connsiteX307" fmla="*/ 4477543 w 7472601"/>
              <a:gd name="connsiteY307" fmla="*/ 6674836 h 6858000"/>
              <a:gd name="connsiteX308" fmla="*/ 4329957 w 7472601"/>
              <a:gd name="connsiteY308" fmla="*/ 6858000 h 6858000"/>
              <a:gd name="connsiteX309" fmla="*/ 4218595 w 7472601"/>
              <a:gd name="connsiteY309" fmla="*/ 6858000 h 6858000"/>
              <a:gd name="connsiteX310" fmla="*/ 4368888 w 7472601"/>
              <a:gd name="connsiteY310" fmla="*/ 6668412 h 6858000"/>
              <a:gd name="connsiteX311" fmla="*/ 4563091 w 7472601"/>
              <a:gd name="connsiteY311" fmla="*/ 6442508 h 6858000"/>
              <a:gd name="connsiteX312" fmla="*/ 5387324 w 7472601"/>
              <a:gd name="connsiteY312" fmla="*/ 5705830 h 6858000"/>
              <a:gd name="connsiteX313" fmla="*/ 5073620 w 7472601"/>
              <a:gd name="connsiteY313" fmla="*/ 5955437 h 6858000"/>
              <a:gd name="connsiteX314" fmla="*/ 4689789 w 7472601"/>
              <a:gd name="connsiteY314" fmla="*/ 6268382 h 6858000"/>
              <a:gd name="connsiteX315" fmla="*/ 4418722 w 7472601"/>
              <a:gd name="connsiteY315" fmla="*/ 6570886 h 6858000"/>
              <a:gd name="connsiteX316" fmla="*/ 4214944 w 7472601"/>
              <a:gd name="connsiteY316" fmla="*/ 6858000 h 6858000"/>
              <a:gd name="connsiteX317" fmla="*/ 4177898 w 7472601"/>
              <a:gd name="connsiteY317" fmla="*/ 6858000 h 6858000"/>
              <a:gd name="connsiteX318" fmla="*/ 4391597 w 7472601"/>
              <a:gd name="connsiteY318" fmla="*/ 6556370 h 6858000"/>
              <a:gd name="connsiteX319" fmla="*/ 4668889 w 7472601"/>
              <a:gd name="connsiteY319" fmla="*/ 6246399 h 6858000"/>
              <a:gd name="connsiteX320" fmla="*/ 5055427 w 7472601"/>
              <a:gd name="connsiteY320" fmla="*/ 5931476 h 6858000"/>
              <a:gd name="connsiteX321" fmla="*/ 5371814 w 7472601"/>
              <a:gd name="connsiteY321" fmla="*/ 5678975 h 6858000"/>
              <a:gd name="connsiteX322" fmla="*/ 4987918 w 7472601"/>
              <a:gd name="connsiteY322" fmla="*/ 5838701 h 6858000"/>
              <a:gd name="connsiteX323" fmla="*/ 4317146 w 7472601"/>
              <a:gd name="connsiteY323" fmla="*/ 6587716 h 6858000"/>
              <a:gd name="connsiteX324" fmla="*/ 4171627 w 7472601"/>
              <a:gd name="connsiteY324" fmla="*/ 6858000 h 6858000"/>
              <a:gd name="connsiteX325" fmla="*/ 4081585 w 7472601"/>
              <a:gd name="connsiteY325" fmla="*/ 6858000 h 6858000"/>
              <a:gd name="connsiteX326" fmla="*/ 4238603 w 7472601"/>
              <a:gd name="connsiteY326" fmla="*/ 6559341 h 6858000"/>
              <a:gd name="connsiteX327" fmla="*/ 4778333 w 7472601"/>
              <a:gd name="connsiteY327" fmla="*/ 5873626 h 6858000"/>
              <a:gd name="connsiteX328" fmla="*/ 5414185 w 7472601"/>
              <a:gd name="connsiteY328" fmla="*/ 5573882 h 6858000"/>
              <a:gd name="connsiteX329" fmla="*/ 5959648 w 7472601"/>
              <a:gd name="connsiteY329" fmla="*/ 4760797 h 6858000"/>
              <a:gd name="connsiteX330" fmla="*/ 5355019 w 7472601"/>
              <a:gd name="connsiteY330" fmla="*/ 4734672 h 6858000"/>
              <a:gd name="connsiteX331" fmla="*/ 5083565 w 7472601"/>
              <a:gd name="connsiteY331" fmla="*/ 5179121 h 6858000"/>
              <a:gd name="connsiteX332" fmla="*/ 4713577 w 7472601"/>
              <a:gd name="connsiteY332" fmla="*/ 5616803 h 6858000"/>
              <a:gd name="connsiteX333" fmla="*/ 3989559 w 7472601"/>
              <a:gd name="connsiteY333" fmla="*/ 6145945 h 6858000"/>
              <a:gd name="connsiteX334" fmla="*/ 3939824 w 7472601"/>
              <a:gd name="connsiteY334" fmla="*/ 6066900 h 6858000"/>
              <a:gd name="connsiteX335" fmla="*/ 4584537 w 7472601"/>
              <a:gd name="connsiteY335" fmla="*/ 5324826 h 6858000"/>
              <a:gd name="connsiteX336" fmla="*/ 5037105 w 7472601"/>
              <a:gd name="connsiteY336" fmla="*/ 5088765 h 6858000"/>
              <a:gd name="connsiteX337" fmla="*/ 5039930 w 7472601"/>
              <a:gd name="connsiteY337" fmla="*/ 5089585 h 6858000"/>
              <a:gd name="connsiteX338" fmla="*/ 5263764 w 7472601"/>
              <a:gd name="connsiteY338" fmla="*/ 4735525 h 6858000"/>
              <a:gd name="connsiteX339" fmla="*/ 4086300 w 7472601"/>
              <a:gd name="connsiteY339" fmla="*/ 4884599 h 6858000"/>
              <a:gd name="connsiteX340" fmla="*/ 4085485 w 7472601"/>
              <a:gd name="connsiteY340" fmla="*/ 4899070 h 6858000"/>
              <a:gd name="connsiteX341" fmla="*/ 3871915 w 7472601"/>
              <a:gd name="connsiteY341" fmla="*/ 5253645 h 6858000"/>
              <a:gd name="connsiteX342" fmla="*/ 3799374 w 7472601"/>
              <a:gd name="connsiteY342" fmla="*/ 5466127 h 6858000"/>
              <a:gd name="connsiteX343" fmla="*/ 3498850 w 7472601"/>
              <a:gd name="connsiteY343" fmla="*/ 6661888 h 6858000"/>
              <a:gd name="connsiteX344" fmla="*/ 3399216 w 7472601"/>
              <a:gd name="connsiteY344" fmla="*/ 6858000 h 6858000"/>
              <a:gd name="connsiteX345" fmla="*/ 3303688 w 7472601"/>
              <a:gd name="connsiteY345" fmla="*/ 6858000 h 6858000"/>
              <a:gd name="connsiteX346" fmla="*/ 3391774 w 7472601"/>
              <a:gd name="connsiteY346" fmla="*/ 6697181 h 6858000"/>
              <a:gd name="connsiteX347" fmla="*/ 3735540 w 7472601"/>
              <a:gd name="connsiteY347" fmla="*/ 5546923 h 6858000"/>
              <a:gd name="connsiteX348" fmla="*/ 3729438 w 7472601"/>
              <a:gd name="connsiteY348" fmla="*/ 5569058 h 6858000"/>
              <a:gd name="connsiteX349" fmla="*/ 3707782 w 7472601"/>
              <a:gd name="connsiteY349" fmla="*/ 5644908 h 6858000"/>
              <a:gd name="connsiteX350" fmla="*/ 3583827 w 7472601"/>
              <a:gd name="connsiteY350" fmla="*/ 6039215 h 6858000"/>
              <a:gd name="connsiteX351" fmla="*/ 3547861 w 7472601"/>
              <a:gd name="connsiteY351" fmla="*/ 6129609 h 6858000"/>
              <a:gd name="connsiteX352" fmla="*/ 3490905 w 7472601"/>
              <a:gd name="connsiteY352" fmla="*/ 6277660 h 6858000"/>
              <a:gd name="connsiteX353" fmla="*/ 3455859 w 7472601"/>
              <a:gd name="connsiteY353" fmla="*/ 6391301 h 6858000"/>
              <a:gd name="connsiteX354" fmla="*/ 3429112 w 7472601"/>
              <a:gd name="connsiteY354" fmla="*/ 6479469 h 6858000"/>
              <a:gd name="connsiteX355" fmla="*/ 3304862 w 7472601"/>
              <a:gd name="connsiteY355" fmla="*/ 6796476 h 6858000"/>
              <a:gd name="connsiteX356" fmla="*/ 3276071 w 7472601"/>
              <a:gd name="connsiteY356" fmla="*/ 6858000 h 6858000"/>
              <a:gd name="connsiteX357" fmla="*/ 3240805 w 7472601"/>
              <a:gd name="connsiteY357" fmla="*/ 6858000 h 6858000"/>
              <a:gd name="connsiteX358" fmla="*/ 3275917 w 7472601"/>
              <a:gd name="connsiteY358" fmla="*/ 6783192 h 6858000"/>
              <a:gd name="connsiteX359" fmla="*/ 3399358 w 7472601"/>
              <a:gd name="connsiteY359" fmla="*/ 6469011 h 6858000"/>
              <a:gd name="connsiteX360" fmla="*/ 3425650 w 7472601"/>
              <a:gd name="connsiteY360" fmla="*/ 6381333 h 6858000"/>
              <a:gd name="connsiteX361" fmla="*/ 3460661 w 7472601"/>
              <a:gd name="connsiteY361" fmla="*/ 6266763 h 6858000"/>
              <a:gd name="connsiteX362" fmla="*/ 3518021 w 7472601"/>
              <a:gd name="connsiteY362" fmla="*/ 6117298 h 6858000"/>
              <a:gd name="connsiteX363" fmla="*/ 3554035 w 7472601"/>
              <a:gd name="connsiteY363" fmla="*/ 6027832 h 6858000"/>
              <a:gd name="connsiteX364" fmla="*/ 3677174 w 7472601"/>
              <a:gd name="connsiteY364" fmla="*/ 5636351 h 6858000"/>
              <a:gd name="connsiteX365" fmla="*/ 3698819 w 7472601"/>
              <a:gd name="connsiteY365" fmla="*/ 5560503 h 6858000"/>
              <a:gd name="connsiteX366" fmla="*/ 3702094 w 7472601"/>
              <a:gd name="connsiteY366" fmla="*/ 5549194 h 6858000"/>
              <a:gd name="connsiteX367" fmla="*/ 3398355 w 7472601"/>
              <a:gd name="connsiteY367" fmla="*/ 6094603 h 6858000"/>
              <a:gd name="connsiteX368" fmla="*/ 3193941 w 7472601"/>
              <a:gd name="connsiteY368" fmla="*/ 6798775 h 6858000"/>
              <a:gd name="connsiteX369" fmla="*/ 3184140 w 7472601"/>
              <a:gd name="connsiteY369" fmla="*/ 6858000 h 6858000"/>
              <a:gd name="connsiteX370" fmla="*/ 3099978 w 7472601"/>
              <a:gd name="connsiteY370" fmla="*/ 6858000 h 6858000"/>
              <a:gd name="connsiteX371" fmla="*/ 3101556 w 7472601"/>
              <a:gd name="connsiteY371" fmla="*/ 6843337 h 6858000"/>
              <a:gd name="connsiteX372" fmla="*/ 3370162 w 7472601"/>
              <a:gd name="connsiteY372" fmla="*/ 5785550 h 6858000"/>
              <a:gd name="connsiteX373" fmla="*/ 3746477 w 7472601"/>
              <a:gd name="connsiteY373" fmla="*/ 5377889 h 6858000"/>
              <a:gd name="connsiteX374" fmla="*/ 3863399 w 7472601"/>
              <a:gd name="connsiteY374" fmla="*/ 5087257 h 6858000"/>
              <a:gd name="connsiteX375" fmla="*/ 3968712 w 7472601"/>
              <a:gd name="connsiteY375" fmla="*/ 4913989 h 6858000"/>
              <a:gd name="connsiteX376" fmla="*/ 2792390 w 7472601"/>
              <a:gd name="connsiteY376" fmla="*/ 5382974 h 6858000"/>
              <a:gd name="connsiteX377" fmla="*/ 2714982 w 7472601"/>
              <a:gd name="connsiteY377" fmla="*/ 5427051 h 6858000"/>
              <a:gd name="connsiteX378" fmla="*/ 2813361 w 7472601"/>
              <a:gd name="connsiteY378" fmla="*/ 6023912 h 6858000"/>
              <a:gd name="connsiteX379" fmla="*/ 2688430 w 7472601"/>
              <a:gd name="connsiteY379" fmla="*/ 6801564 h 6858000"/>
              <a:gd name="connsiteX380" fmla="*/ 2629626 w 7472601"/>
              <a:gd name="connsiteY380" fmla="*/ 6763394 h 6858000"/>
              <a:gd name="connsiteX381" fmla="*/ 2565328 w 7472601"/>
              <a:gd name="connsiteY381" fmla="*/ 5516399 h 6858000"/>
              <a:gd name="connsiteX382" fmla="*/ 1922999 w 7472601"/>
              <a:gd name="connsiteY382" fmla="*/ 5980343 h 6858000"/>
              <a:gd name="connsiteX383" fmla="*/ 1950261 w 7472601"/>
              <a:gd name="connsiteY383" fmla="*/ 6405858 h 6858000"/>
              <a:gd name="connsiteX384" fmla="*/ 2365554 w 7472601"/>
              <a:gd name="connsiteY384" fmla="*/ 6759107 h 6858000"/>
              <a:gd name="connsiteX385" fmla="*/ 2424142 w 7472601"/>
              <a:gd name="connsiteY385" fmla="*/ 6858000 h 6858000"/>
              <a:gd name="connsiteX386" fmla="*/ 2395994 w 7472601"/>
              <a:gd name="connsiteY386" fmla="*/ 6858000 h 6858000"/>
              <a:gd name="connsiteX387" fmla="*/ 2392863 w 7472601"/>
              <a:gd name="connsiteY387" fmla="*/ 6852964 h 6858000"/>
              <a:gd name="connsiteX388" fmla="*/ 2017589 w 7472601"/>
              <a:gd name="connsiteY388" fmla="*/ 6493982 h 6858000"/>
              <a:gd name="connsiteX389" fmla="*/ 2147336 w 7472601"/>
              <a:gd name="connsiteY389" fmla="*/ 6594052 h 6858000"/>
              <a:gd name="connsiteX390" fmla="*/ 2207047 w 7472601"/>
              <a:gd name="connsiteY390" fmla="*/ 6654540 h 6858000"/>
              <a:gd name="connsiteX391" fmla="*/ 2299106 w 7472601"/>
              <a:gd name="connsiteY391" fmla="*/ 6778931 h 6858000"/>
              <a:gd name="connsiteX392" fmla="*/ 2314430 w 7472601"/>
              <a:gd name="connsiteY392" fmla="*/ 6801144 h 6858000"/>
              <a:gd name="connsiteX393" fmla="*/ 2352406 w 7472601"/>
              <a:gd name="connsiteY393" fmla="*/ 6858000 h 6858000"/>
              <a:gd name="connsiteX394" fmla="*/ 2314492 w 7472601"/>
              <a:gd name="connsiteY394" fmla="*/ 6858000 h 6858000"/>
              <a:gd name="connsiteX395" fmla="*/ 2288095 w 7472601"/>
              <a:gd name="connsiteY395" fmla="*/ 6818030 h 6858000"/>
              <a:gd name="connsiteX396" fmla="*/ 2272768 w 7472601"/>
              <a:gd name="connsiteY396" fmla="*/ 6795822 h 6858000"/>
              <a:gd name="connsiteX397" fmla="*/ 2182715 w 7472601"/>
              <a:gd name="connsiteY397" fmla="*/ 6675071 h 6858000"/>
              <a:gd name="connsiteX398" fmla="*/ 2032061 w 7472601"/>
              <a:gd name="connsiteY398" fmla="*/ 6541380 h 6858000"/>
              <a:gd name="connsiteX399" fmla="*/ 2257220 w 7472601"/>
              <a:gd name="connsiteY399" fmla="*/ 6826257 h 6858000"/>
              <a:gd name="connsiteX400" fmla="*/ 2281324 w 7472601"/>
              <a:gd name="connsiteY400" fmla="*/ 6858000 h 6858000"/>
              <a:gd name="connsiteX401" fmla="*/ 2242860 w 7472601"/>
              <a:gd name="connsiteY401" fmla="*/ 6858000 h 6858000"/>
              <a:gd name="connsiteX402" fmla="*/ 2232818 w 7472601"/>
              <a:gd name="connsiteY402" fmla="*/ 6844926 h 6858000"/>
              <a:gd name="connsiteX403" fmla="*/ 1990172 w 7472601"/>
              <a:gd name="connsiteY403" fmla="*/ 6542121 h 6858000"/>
              <a:gd name="connsiteX404" fmla="*/ 2124090 w 7472601"/>
              <a:gd name="connsiteY404" fmla="*/ 6761017 h 6858000"/>
              <a:gd name="connsiteX405" fmla="*/ 2200380 w 7472601"/>
              <a:gd name="connsiteY405" fmla="*/ 6858000 h 6858000"/>
              <a:gd name="connsiteX406" fmla="*/ 2147507 w 7472601"/>
              <a:gd name="connsiteY406" fmla="*/ 6858000 h 6858000"/>
              <a:gd name="connsiteX407" fmla="*/ 2070668 w 7472601"/>
              <a:gd name="connsiteY407" fmla="*/ 6761520 h 6858000"/>
              <a:gd name="connsiteX408" fmla="*/ 1975142 w 7472601"/>
              <a:gd name="connsiteY408" fmla="*/ 6585570 h 6858000"/>
              <a:gd name="connsiteX409" fmla="*/ 2050035 w 7472601"/>
              <a:gd name="connsiteY409" fmla="*/ 6813345 h 6858000"/>
              <a:gd name="connsiteX410" fmla="*/ 2063025 w 7472601"/>
              <a:gd name="connsiteY410" fmla="*/ 6858000 h 6858000"/>
              <a:gd name="connsiteX411" fmla="*/ 2021675 w 7472601"/>
              <a:gd name="connsiteY411" fmla="*/ 6858000 h 6858000"/>
              <a:gd name="connsiteX412" fmla="*/ 2019308 w 7472601"/>
              <a:gd name="connsiteY412" fmla="*/ 6847118 h 6858000"/>
              <a:gd name="connsiteX413" fmla="*/ 1938835 w 7472601"/>
              <a:gd name="connsiteY413" fmla="*/ 6551160 h 6858000"/>
              <a:gd name="connsiteX414" fmla="*/ 1953230 w 7472601"/>
              <a:gd name="connsiteY414" fmla="*/ 6759699 h 6858000"/>
              <a:gd name="connsiteX415" fmla="*/ 1956763 w 7472601"/>
              <a:gd name="connsiteY415" fmla="*/ 6778191 h 6858000"/>
              <a:gd name="connsiteX416" fmla="*/ 1967925 w 7472601"/>
              <a:gd name="connsiteY416" fmla="*/ 6858000 h 6858000"/>
              <a:gd name="connsiteX417" fmla="*/ 1936622 w 7472601"/>
              <a:gd name="connsiteY417" fmla="*/ 6858000 h 6858000"/>
              <a:gd name="connsiteX418" fmla="*/ 1926261 w 7472601"/>
              <a:gd name="connsiteY418" fmla="*/ 6784064 h 6858000"/>
              <a:gd name="connsiteX419" fmla="*/ 1922724 w 7472601"/>
              <a:gd name="connsiteY419" fmla="*/ 6765577 h 6858000"/>
              <a:gd name="connsiteX420" fmla="*/ 1904650 w 7472601"/>
              <a:gd name="connsiteY420" fmla="*/ 6639616 h 6858000"/>
              <a:gd name="connsiteX421" fmla="*/ 1885273 w 7472601"/>
              <a:gd name="connsiteY421" fmla="*/ 6858000 h 6858000"/>
              <a:gd name="connsiteX422" fmla="*/ 1854363 w 7472601"/>
              <a:gd name="connsiteY422" fmla="*/ 6858000 h 6858000"/>
              <a:gd name="connsiteX423" fmla="*/ 1880391 w 7472601"/>
              <a:gd name="connsiteY423" fmla="*/ 6603796 h 6858000"/>
              <a:gd name="connsiteX424" fmla="*/ 1818273 w 7472601"/>
              <a:gd name="connsiteY424" fmla="*/ 6715729 h 6858000"/>
              <a:gd name="connsiteX425" fmla="*/ 1794691 w 7472601"/>
              <a:gd name="connsiteY425" fmla="*/ 6843239 h 6858000"/>
              <a:gd name="connsiteX426" fmla="*/ 1794914 w 7472601"/>
              <a:gd name="connsiteY426" fmla="*/ 6858000 h 6858000"/>
              <a:gd name="connsiteX427" fmla="*/ 1746128 w 7472601"/>
              <a:gd name="connsiteY427" fmla="*/ 6858000 h 6858000"/>
              <a:gd name="connsiteX428" fmla="*/ 1753934 w 7472601"/>
              <a:gd name="connsiteY428" fmla="*/ 6724796 h 6858000"/>
              <a:gd name="connsiteX429" fmla="*/ 1792053 w 7472601"/>
              <a:gd name="connsiteY429" fmla="*/ 6572396 h 6858000"/>
              <a:gd name="connsiteX430" fmla="*/ 1862248 w 7472601"/>
              <a:gd name="connsiteY430" fmla="*/ 6266397 h 6858000"/>
              <a:gd name="connsiteX431" fmla="*/ 1862250 w 7472601"/>
              <a:gd name="connsiteY431" fmla="*/ 6033531 h 6858000"/>
              <a:gd name="connsiteX432" fmla="*/ 1211999 w 7472601"/>
              <a:gd name="connsiteY432" fmla="*/ 6683610 h 6858000"/>
              <a:gd name="connsiteX433" fmla="*/ 1213266 w 7472601"/>
              <a:gd name="connsiteY433" fmla="*/ 6691947 h 6858000"/>
              <a:gd name="connsiteX434" fmla="*/ 1203370 w 7472601"/>
              <a:gd name="connsiteY434" fmla="*/ 6850676 h 6858000"/>
              <a:gd name="connsiteX435" fmla="*/ 1203671 w 7472601"/>
              <a:gd name="connsiteY435" fmla="*/ 6858000 h 6858000"/>
              <a:gd name="connsiteX436" fmla="*/ 1143180 w 7472601"/>
              <a:gd name="connsiteY436" fmla="*/ 6858000 h 6858000"/>
              <a:gd name="connsiteX437" fmla="*/ 1142176 w 7472601"/>
              <a:gd name="connsiteY437" fmla="*/ 6766045 h 6858000"/>
              <a:gd name="connsiteX438" fmla="*/ 1067484 w 7472601"/>
              <a:gd name="connsiteY438" fmla="*/ 6858000 h 6858000"/>
              <a:gd name="connsiteX439" fmla="*/ 953928 w 7472601"/>
              <a:gd name="connsiteY439" fmla="*/ 6858000 h 6858000"/>
              <a:gd name="connsiteX440" fmla="*/ 959715 w 7472601"/>
              <a:gd name="connsiteY440" fmla="*/ 6850185 h 6858000"/>
              <a:gd name="connsiteX441" fmla="*/ 1483788 w 7472601"/>
              <a:gd name="connsiteY441" fmla="*/ 6259174 h 6858000"/>
              <a:gd name="connsiteX442" fmla="*/ 1100671 w 7472601"/>
              <a:gd name="connsiteY442" fmla="*/ 6252137 h 6858000"/>
              <a:gd name="connsiteX443" fmla="*/ 1090144 w 7472601"/>
              <a:gd name="connsiteY443" fmla="*/ 6256748 h 6858000"/>
              <a:gd name="connsiteX444" fmla="*/ 1095872 w 7472601"/>
              <a:gd name="connsiteY444" fmla="*/ 6271892 h 6858000"/>
              <a:gd name="connsiteX445" fmla="*/ 262785 w 7472601"/>
              <a:gd name="connsiteY445" fmla="*/ 6845450 h 6858000"/>
              <a:gd name="connsiteX446" fmla="*/ 209968 w 7472601"/>
              <a:gd name="connsiteY446" fmla="*/ 6770713 h 6858000"/>
              <a:gd name="connsiteX447" fmla="*/ 873460 w 7472601"/>
              <a:gd name="connsiteY447" fmla="*/ 6253768 h 6858000"/>
              <a:gd name="connsiteX448" fmla="*/ 192686 w 7472601"/>
              <a:gd name="connsiteY448" fmla="*/ 5849257 h 6858000"/>
              <a:gd name="connsiteX449" fmla="*/ 4696 w 7472601"/>
              <a:gd name="connsiteY449" fmla="*/ 5697668 h 6858000"/>
              <a:gd name="connsiteX450" fmla="*/ 0 w 7472601"/>
              <a:gd name="connsiteY450" fmla="*/ 5689984 h 6858000"/>
              <a:gd name="connsiteX451" fmla="*/ 0 w 7472601"/>
              <a:gd name="connsiteY451" fmla="*/ 5513472 h 6858000"/>
              <a:gd name="connsiteX452" fmla="*/ 174101 w 7472601"/>
              <a:gd name="connsiteY452" fmla="*/ 5620277 h 6858000"/>
              <a:gd name="connsiteX453" fmla="*/ 891800 w 7472601"/>
              <a:gd name="connsiteY453" fmla="*/ 6036935 h 6858000"/>
              <a:gd name="connsiteX454" fmla="*/ 1072219 w 7472601"/>
              <a:gd name="connsiteY454" fmla="*/ 6169443 h 6858000"/>
              <a:gd name="connsiteX455" fmla="*/ 1074117 w 7472601"/>
              <a:gd name="connsiteY455" fmla="*/ 6170301 h 6858000"/>
              <a:gd name="connsiteX456" fmla="*/ 1083114 w 7472601"/>
              <a:gd name="connsiteY456" fmla="*/ 6174131 h 6858000"/>
              <a:gd name="connsiteX457" fmla="*/ 1543010 w 7472601"/>
              <a:gd name="connsiteY457" fmla="*/ 6191140 h 6858000"/>
              <a:gd name="connsiteX458" fmla="*/ 1551080 w 7472601"/>
              <a:gd name="connsiteY458" fmla="*/ 6195006 h 6858000"/>
              <a:gd name="connsiteX459" fmla="*/ 2345443 w 7472601"/>
              <a:gd name="connsiteY459" fmla="*/ 5549882 h 6858000"/>
              <a:gd name="connsiteX460" fmla="*/ 1721499 w 7472601"/>
              <a:gd name="connsiteY460" fmla="*/ 5599969 h 6858000"/>
              <a:gd name="connsiteX461" fmla="*/ 767716 w 7472601"/>
              <a:gd name="connsiteY461" fmla="*/ 5472768 h 6858000"/>
              <a:gd name="connsiteX462" fmla="*/ 722147 w 7472601"/>
              <a:gd name="connsiteY462" fmla="*/ 5393091 h 6858000"/>
              <a:gd name="connsiteX463" fmla="*/ 1485552 w 7472601"/>
              <a:gd name="connsiteY463" fmla="*/ 5313202 h 6858000"/>
              <a:gd name="connsiteX464" fmla="*/ 2143004 w 7472601"/>
              <a:gd name="connsiteY464" fmla="*/ 5402420 h 6858000"/>
              <a:gd name="connsiteX465" fmla="*/ 1933391 w 7472601"/>
              <a:gd name="connsiteY465" fmla="*/ 5156971 h 6858000"/>
              <a:gd name="connsiteX466" fmla="*/ 1827118 w 7472601"/>
              <a:gd name="connsiteY466" fmla="*/ 4968410 h 6858000"/>
              <a:gd name="connsiteX467" fmla="*/ 1837349 w 7472601"/>
              <a:gd name="connsiteY467" fmla="*/ 4956357 h 6858000"/>
              <a:gd name="connsiteX468" fmla="*/ 2162835 w 7472601"/>
              <a:gd name="connsiteY468" fmla="*/ 5187853 h 6858000"/>
              <a:gd name="connsiteX469" fmla="*/ 2257167 w 7472601"/>
              <a:gd name="connsiteY469" fmla="*/ 5462123 h 6858000"/>
              <a:gd name="connsiteX470" fmla="*/ 2261598 w 7472601"/>
              <a:gd name="connsiteY470" fmla="*/ 5467998 h 6858000"/>
              <a:gd name="connsiteX471" fmla="*/ 2437177 w 7472601"/>
              <a:gd name="connsiteY471" fmla="*/ 5479608 h 6858000"/>
              <a:gd name="connsiteX472" fmla="*/ 2445247 w 7472601"/>
              <a:gd name="connsiteY472" fmla="*/ 5483476 h 6858000"/>
              <a:gd name="connsiteX473" fmla="*/ 2743626 w 7472601"/>
              <a:gd name="connsiteY473" fmla="*/ 5304819 h 6858000"/>
              <a:gd name="connsiteX474" fmla="*/ 3048102 w 7472601"/>
              <a:gd name="connsiteY474" fmla="*/ 5150595 h 6858000"/>
              <a:gd name="connsiteX475" fmla="*/ 1799414 w 7472601"/>
              <a:gd name="connsiteY475" fmla="*/ 4694732 h 6858000"/>
              <a:gd name="connsiteX476" fmla="*/ 1771735 w 7472601"/>
              <a:gd name="connsiteY476" fmla="*/ 4619929 h 6858000"/>
              <a:gd name="connsiteX477" fmla="*/ 3104273 w 7472601"/>
              <a:gd name="connsiteY477" fmla="*/ 5076159 h 6858000"/>
              <a:gd name="connsiteX478" fmla="*/ 3113245 w 7472601"/>
              <a:gd name="connsiteY478" fmla="*/ 5090705 h 6858000"/>
              <a:gd name="connsiteX479" fmla="*/ 3126294 w 7472601"/>
              <a:gd name="connsiteY479" fmla="*/ 5114400 h 6858000"/>
              <a:gd name="connsiteX480" fmla="*/ 3937433 w 7472601"/>
              <a:gd name="connsiteY480" fmla="*/ 4830473 h 6858000"/>
              <a:gd name="connsiteX481" fmla="*/ 3590475 w 7472601"/>
              <a:gd name="connsiteY481" fmla="*/ 4597974 h 6858000"/>
              <a:gd name="connsiteX482" fmla="*/ 3100264 w 7472601"/>
              <a:gd name="connsiteY482" fmla="*/ 4579845 h 6858000"/>
              <a:gd name="connsiteX483" fmla="*/ 2183576 w 7472601"/>
              <a:gd name="connsiteY483" fmla="*/ 4227150 h 6858000"/>
              <a:gd name="connsiteX484" fmla="*/ 2151029 w 7472601"/>
              <a:gd name="connsiteY484" fmla="*/ 4146947 h 6858000"/>
              <a:gd name="connsiteX485" fmla="*/ 3563434 w 7472601"/>
              <a:gd name="connsiteY485" fmla="*/ 4469115 h 6858000"/>
              <a:gd name="connsiteX486" fmla="*/ 3177952 w 7472601"/>
              <a:gd name="connsiteY486" fmla="*/ 3657386 h 6858000"/>
              <a:gd name="connsiteX487" fmla="*/ 3189263 w 7472601"/>
              <a:gd name="connsiteY487" fmla="*/ 3625726 h 6858000"/>
              <a:gd name="connsiteX488" fmla="*/ 3560912 w 7472601"/>
              <a:gd name="connsiteY488" fmla="*/ 4079863 h 6858000"/>
              <a:gd name="connsiteX489" fmla="*/ 3626636 w 7472601"/>
              <a:gd name="connsiteY489" fmla="*/ 4512230 h 6858000"/>
              <a:gd name="connsiteX490" fmla="*/ 3653088 w 7472601"/>
              <a:gd name="connsiteY490" fmla="*/ 4521417 h 6858000"/>
              <a:gd name="connsiteX491" fmla="*/ 3988128 w 7472601"/>
              <a:gd name="connsiteY491" fmla="*/ 4817267 h 6858000"/>
              <a:gd name="connsiteX492" fmla="*/ 4830582 w 7472601"/>
              <a:gd name="connsiteY492" fmla="*/ 4676000 h 6858000"/>
              <a:gd name="connsiteX493" fmla="*/ 4830100 w 7472601"/>
              <a:gd name="connsiteY493" fmla="*/ 4675554 h 6858000"/>
              <a:gd name="connsiteX494" fmla="*/ 4036318 w 7472601"/>
              <a:gd name="connsiteY494" fmla="*/ 4147013 h 6858000"/>
              <a:gd name="connsiteX495" fmla="*/ 3432098 w 7472601"/>
              <a:gd name="connsiteY495" fmla="*/ 3537312 h 6858000"/>
              <a:gd name="connsiteX496" fmla="*/ 3446761 w 7472601"/>
              <a:gd name="connsiteY496" fmla="*/ 3461278 h 6858000"/>
              <a:gd name="connsiteX497" fmla="*/ 4419733 w 7472601"/>
              <a:gd name="connsiteY497" fmla="*/ 3963555 h 6858000"/>
              <a:gd name="connsiteX498" fmla="*/ 4781371 w 7472601"/>
              <a:gd name="connsiteY498" fmla="*/ 4458604 h 6858000"/>
              <a:gd name="connsiteX499" fmla="*/ 4780440 w 7472601"/>
              <a:gd name="connsiteY499" fmla="*/ 4470290 h 6858000"/>
              <a:gd name="connsiteX500" fmla="*/ 4898954 w 7472601"/>
              <a:gd name="connsiteY500" fmla="*/ 4662092 h 6858000"/>
              <a:gd name="connsiteX501" fmla="*/ 4900699 w 7472601"/>
              <a:gd name="connsiteY501" fmla="*/ 4670867 h 6858000"/>
              <a:gd name="connsiteX502" fmla="*/ 5714511 w 7472601"/>
              <a:gd name="connsiteY502" fmla="*/ 4663483 h 6858000"/>
              <a:gd name="connsiteX503" fmla="*/ 5464793 w 7472601"/>
              <a:gd name="connsiteY503" fmla="*/ 4393556 h 6858000"/>
              <a:gd name="connsiteX504" fmla="*/ 5461897 w 7472601"/>
              <a:gd name="connsiteY504" fmla="*/ 4390879 h 6858000"/>
              <a:gd name="connsiteX505" fmla="*/ 4294126 w 7472601"/>
              <a:gd name="connsiteY505" fmla="*/ 3303048 h 6858000"/>
              <a:gd name="connsiteX506" fmla="*/ 4305321 w 7472601"/>
              <a:gd name="connsiteY506" fmla="*/ 3256953 h 6858000"/>
              <a:gd name="connsiteX507" fmla="*/ 4949299 w 7472601"/>
              <a:gd name="connsiteY507" fmla="*/ 3766336 h 6858000"/>
              <a:gd name="connsiteX508" fmla="*/ 5291452 w 7472601"/>
              <a:gd name="connsiteY508" fmla="*/ 4076801 h 6858000"/>
              <a:gd name="connsiteX509" fmla="*/ 5434998 w 7472601"/>
              <a:gd name="connsiteY509" fmla="*/ 4254100 h 6858000"/>
              <a:gd name="connsiteX510" fmla="*/ 5351015 w 7472601"/>
              <a:gd name="connsiteY510" fmla="*/ 3760989 h 6858000"/>
              <a:gd name="connsiteX511" fmla="*/ 5413780 w 7472601"/>
              <a:gd name="connsiteY511" fmla="*/ 2966265 h 6858000"/>
              <a:gd name="connsiteX512" fmla="*/ 5425627 w 7472601"/>
              <a:gd name="connsiteY512" fmla="*/ 2954192 h 6858000"/>
              <a:gd name="connsiteX513" fmla="*/ 6604735 w 7472601"/>
              <a:gd name="connsiteY513" fmla="*/ 2041381 h 6858000"/>
              <a:gd name="connsiteX514" fmla="*/ 7204487 w 7472601"/>
              <a:gd name="connsiteY514" fmla="*/ 2742112 h 6858000"/>
              <a:gd name="connsiteX515" fmla="*/ 7131592 w 7472601"/>
              <a:gd name="connsiteY515" fmla="*/ 2672096 h 6858000"/>
              <a:gd name="connsiteX516" fmla="*/ 6996344 w 7472601"/>
              <a:gd name="connsiteY516" fmla="*/ 2518310 h 6858000"/>
              <a:gd name="connsiteX517" fmla="*/ 6735495 w 7472601"/>
              <a:gd name="connsiteY517" fmla="*/ 2196890 h 6858000"/>
              <a:gd name="connsiteX518" fmla="*/ 6721901 w 7472601"/>
              <a:gd name="connsiteY518" fmla="*/ 2179274 h 6858000"/>
              <a:gd name="connsiteX519" fmla="*/ 6604735 w 7472601"/>
              <a:gd name="connsiteY519" fmla="*/ 2041381 h 6858000"/>
              <a:gd name="connsiteX520" fmla="*/ 6591670 w 7472601"/>
              <a:gd name="connsiteY520" fmla="*/ 1988277 h 6858000"/>
              <a:gd name="connsiteX521" fmla="*/ 6747349 w 7472601"/>
              <a:gd name="connsiteY521" fmla="*/ 2160069 h 6858000"/>
              <a:gd name="connsiteX522" fmla="*/ 6760943 w 7472601"/>
              <a:gd name="connsiteY522" fmla="*/ 2177686 h 6858000"/>
              <a:gd name="connsiteX523" fmla="*/ 7021065 w 7472601"/>
              <a:gd name="connsiteY523" fmla="*/ 2498102 h 6858000"/>
              <a:gd name="connsiteX524" fmla="*/ 7155223 w 7472601"/>
              <a:gd name="connsiteY524" fmla="*/ 2650386 h 6858000"/>
              <a:gd name="connsiteX525" fmla="*/ 7203167 w 7472601"/>
              <a:gd name="connsiteY525" fmla="*/ 2697288 h 6858000"/>
              <a:gd name="connsiteX526" fmla="*/ 6937703 w 7472601"/>
              <a:gd name="connsiteY526" fmla="*/ 2321981 h 6858000"/>
              <a:gd name="connsiteX527" fmla="*/ 6591670 w 7472601"/>
              <a:gd name="connsiteY527" fmla="*/ 1988277 h 6858000"/>
              <a:gd name="connsiteX528" fmla="*/ 5798671 w 7472601"/>
              <a:gd name="connsiteY528" fmla="*/ 1981601 h 6858000"/>
              <a:gd name="connsiteX529" fmla="*/ 5754709 w 7472601"/>
              <a:gd name="connsiteY529" fmla="*/ 2071454 h 6858000"/>
              <a:gd name="connsiteX530" fmla="*/ 5763044 w 7472601"/>
              <a:gd name="connsiteY530" fmla="*/ 2842206 h 6858000"/>
              <a:gd name="connsiteX531" fmla="*/ 5764974 w 7472601"/>
              <a:gd name="connsiteY531" fmla="*/ 2799609 h 6858000"/>
              <a:gd name="connsiteX532" fmla="*/ 5767665 w 7472601"/>
              <a:gd name="connsiteY532" fmla="*/ 2666409 h 6858000"/>
              <a:gd name="connsiteX533" fmla="*/ 5763055 w 7472601"/>
              <a:gd name="connsiteY533" fmla="*/ 2579705 h 6858000"/>
              <a:gd name="connsiteX534" fmla="*/ 5758079 w 7472601"/>
              <a:gd name="connsiteY534" fmla="*/ 2492508 h 6858000"/>
              <a:gd name="connsiteX535" fmla="*/ 5779325 w 7472601"/>
              <a:gd name="connsiteY535" fmla="*/ 2197069 h 6858000"/>
              <a:gd name="connsiteX536" fmla="*/ 5798671 w 7472601"/>
              <a:gd name="connsiteY536" fmla="*/ 1981601 h 6858000"/>
              <a:gd name="connsiteX537" fmla="*/ 5829202 w 7472601"/>
              <a:gd name="connsiteY537" fmla="*/ 1971679 h 6858000"/>
              <a:gd name="connsiteX538" fmla="*/ 5809558 w 7472601"/>
              <a:gd name="connsiteY538" fmla="*/ 2198043 h 6858000"/>
              <a:gd name="connsiteX539" fmla="*/ 5788653 w 7472601"/>
              <a:gd name="connsiteY539" fmla="*/ 2489430 h 6858000"/>
              <a:gd name="connsiteX540" fmla="*/ 5793439 w 7472601"/>
              <a:gd name="connsiteY540" fmla="*/ 2575235 h 6858000"/>
              <a:gd name="connsiteX541" fmla="*/ 5796837 w 7472601"/>
              <a:gd name="connsiteY541" fmla="*/ 2637633 h 6858000"/>
              <a:gd name="connsiteX542" fmla="*/ 5818614 w 7472601"/>
              <a:gd name="connsiteY542" fmla="*/ 2473055 h 6858000"/>
              <a:gd name="connsiteX543" fmla="*/ 5829202 w 7472601"/>
              <a:gd name="connsiteY543" fmla="*/ 1971679 h 6858000"/>
              <a:gd name="connsiteX544" fmla="*/ 5911389 w 7472601"/>
              <a:gd name="connsiteY544" fmla="*/ 1898371 h 6858000"/>
              <a:gd name="connsiteX545" fmla="*/ 6237627 w 7472601"/>
              <a:gd name="connsiteY545" fmla="*/ 2231921 h 6858000"/>
              <a:gd name="connsiteX546" fmla="*/ 5911389 w 7472601"/>
              <a:gd name="connsiteY546" fmla="*/ 1898371 h 6858000"/>
              <a:gd name="connsiteX547" fmla="*/ 6944437 w 7472601"/>
              <a:gd name="connsiteY547" fmla="*/ 1575402 h 6858000"/>
              <a:gd name="connsiteX548" fmla="*/ 6304730 w 7472601"/>
              <a:gd name="connsiteY548" fmla="*/ 1766654 h 6858000"/>
              <a:gd name="connsiteX549" fmla="*/ 6944437 w 7472601"/>
              <a:gd name="connsiteY549" fmla="*/ 1575402 h 6858000"/>
              <a:gd name="connsiteX550" fmla="*/ 7019523 w 7472601"/>
              <a:gd name="connsiteY550" fmla="*/ 1519450 h 6858000"/>
              <a:gd name="connsiteX551" fmla="*/ 6298091 w 7472601"/>
              <a:gd name="connsiteY551" fmla="*/ 1737122 h 6858000"/>
              <a:gd name="connsiteX552" fmla="*/ 7019523 w 7472601"/>
              <a:gd name="connsiteY552" fmla="*/ 1519450 h 6858000"/>
              <a:gd name="connsiteX553" fmla="*/ 2399523 w 7472601"/>
              <a:gd name="connsiteY553" fmla="*/ 1428234 h 6858000"/>
              <a:gd name="connsiteX554" fmla="*/ 2224982 w 7472601"/>
              <a:gd name="connsiteY554" fmla="*/ 1826201 h 6858000"/>
              <a:gd name="connsiteX555" fmla="*/ 2096099 w 7472601"/>
              <a:gd name="connsiteY555" fmla="*/ 2345900 h 6858000"/>
              <a:gd name="connsiteX556" fmla="*/ 2283317 w 7472601"/>
              <a:gd name="connsiteY556" fmla="*/ 1796925 h 6858000"/>
              <a:gd name="connsiteX557" fmla="*/ 2399523 w 7472601"/>
              <a:gd name="connsiteY557" fmla="*/ 1428234 h 6858000"/>
              <a:gd name="connsiteX558" fmla="*/ 2448558 w 7472601"/>
              <a:gd name="connsiteY558" fmla="*/ 1373435 h 6858000"/>
              <a:gd name="connsiteX559" fmla="*/ 2312521 w 7472601"/>
              <a:gd name="connsiteY559" fmla="*/ 1806140 h 6858000"/>
              <a:gd name="connsiteX560" fmla="*/ 2127533 w 7472601"/>
              <a:gd name="connsiteY560" fmla="*/ 2348380 h 6858000"/>
              <a:gd name="connsiteX561" fmla="*/ 2358080 w 7472601"/>
              <a:gd name="connsiteY561" fmla="*/ 1866134 h 6858000"/>
              <a:gd name="connsiteX562" fmla="*/ 2407436 w 7472601"/>
              <a:gd name="connsiteY562" fmla="*/ 1651070 h 6858000"/>
              <a:gd name="connsiteX563" fmla="*/ 2448558 w 7472601"/>
              <a:gd name="connsiteY563" fmla="*/ 1373435 h 6858000"/>
              <a:gd name="connsiteX564" fmla="*/ 278707 w 7472601"/>
              <a:gd name="connsiteY564" fmla="*/ 1352270 h 6858000"/>
              <a:gd name="connsiteX565" fmla="*/ 321570 w 7472601"/>
              <a:gd name="connsiteY565" fmla="*/ 1861610 h 6858000"/>
              <a:gd name="connsiteX566" fmla="*/ 294281 w 7472601"/>
              <a:gd name="connsiteY566" fmla="*/ 1440658 h 6858000"/>
              <a:gd name="connsiteX567" fmla="*/ 278707 w 7472601"/>
              <a:gd name="connsiteY567" fmla="*/ 1352270 h 6858000"/>
              <a:gd name="connsiteX568" fmla="*/ 1423821 w 7472601"/>
              <a:gd name="connsiteY568" fmla="*/ 1351958 h 6858000"/>
              <a:gd name="connsiteX569" fmla="*/ 1638521 w 7472601"/>
              <a:gd name="connsiteY569" fmla="*/ 1908470 h 6858000"/>
              <a:gd name="connsiteX570" fmla="*/ 1754199 w 7472601"/>
              <a:gd name="connsiteY570" fmla="*/ 2149284 h 6858000"/>
              <a:gd name="connsiteX571" fmla="*/ 1908359 w 7472601"/>
              <a:gd name="connsiteY571" fmla="*/ 2364988 h 6858000"/>
              <a:gd name="connsiteX572" fmla="*/ 1647661 w 7472601"/>
              <a:gd name="connsiteY572" fmla="*/ 1825945 h 6858000"/>
              <a:gd name="connsiteX573" fmla="*/ 1423821 w 7472601"/>
              <a:gd name="connsiteY573" fmla="*/ 1351958 h 6858000"/>
              <a:gd name="connsiteX574" fmla="*/ 1431890 w 7472601"/>
              <a:gd name="connsiteY574" fmla="*/ 1306475 h 6858000"/>
              <a:gd name="connsiteX575" fmla="*/ 1507597 w 7472601"/>
              <a:gd name="connsiteY575" fmla="*/ 1446132 h 6858000"/>
              <a:gd name="connsiteX576" fmla="*/ 1674586 w 7472601"/>
              <a:gd name="connsiteY576" fmla="*/ 1813832 h 6858000"/>
              <a:gd name="connsiteX577" fmla="*/ 1815950 w 7472601"/>
              <a:gd name="connsiteY577" fmla="*/ 2128564 h 6858000"/>
              <a:gd name="connsiteX578" fmla="*/ 1984242 w 7472601"/>
              <a:gd name="connsiteY578" fmla="*/ 2430829 h 6858000"/>
              <a:gd name="connsiteX579" fmla="*/ 2014023 w 7472601"/>
              <a:gd name="connsiteY579" fmla="*/ 2450995 h 6858000"/>
              <a:gd name="connsiteX580" fmla="*/ 1747337 w 7472601"/>
              <a:gd name="connsiteY580" fmla="*/ 1855264 h 6858000"/>
              <a:gd name="connsiteX581" fmla="*/ 1533749 w 7472601"/>
              <a:gd name="connsiteY581" fmla="*/ 1478656 h 6858000"/>
              <a:gd name="connsiteX582" fmla="*/ 1431890 w 7472601"/>
              <a:gd name="connsiteY582" fmla="*/ 1306475 h 6858000"/>
              <a:gd name="connsiteX583" fmla="*/ 5052692 w 7472601"/>
              <a:gd name="connsiteY583" fmla="*/ 1292994 h 6858000"/>
              <a:gd name="connsiteX584" fmla="*/ 5200661 w 7472601"/>
              <a:gd name="connsiteY584" fmla="*/ 1635186 h 6858000"/>
              <a:gd name="connsiteX585" fmla="*/ 5297138 w 7472601"/>
              <a:gd name="connsiteY585" fmla="*/ 1906351 h 6858000"/>
              <a:gd name="connsiteX586" fmla="*/ 5052692 w 7472601"/>
              <a:gd name="connsiteY586" fmla="*/ 1292994 h 6858000"/>
              <a:gd name="connsiteX587" fmla="*/ 5009948 w 7472601"/>
              <a:gd name="connsiteY587" fmla="*/ 1273619 h 6858000"/>
              <a:gd name="connsiteX588" fmla="*/ 5121777 w 7472601"/>
              <a:gd name="connsiteY588" fmla="*/ 1654213 h 6858000"/>
              <a:gd name="connsiteX589" fmla="*/ 5293545 w 7472601"/>
              <a:gd name="connsiteY589" fmla="*/ 2072247 h 6858000"/>
              <a:gd name="connsiteX590" fmla="*/ 5294042 w 7472601"/>
              <a:gd name="connsiteY590" fmla="*/ 2065019 h 6858000"/>
              <a:gd name="connsiteX591" fmla="*/ 5171936 w 7472601"/>
              <a:gd name="connsiteY591" fmla="*/ 1647613 h 6858000"/>
              <a:gd name="connsiteX592" fmla="*/ 5009948 w 7472601"/>
              <a:gd name="connsiteY592" fmla="*/ 1273619 h 6858000"/>
              <a:gd name="connsiteX593" fmla="*/ 655236 w 7472601"/>
              <a:gd name="connsiteY593" fmla="*/ 1268632 h 6858000"/>
              <a:gd name="connsiteX594" fmla="*/ 839521 w 7472601"/>
              <a:gd name="connsiteY594" fmla="*/ 1685315 h 6858000"/>
              <a:gd name="connsiteX595" fmla="*/ 1109416 w 7472601"/>
              <a:gd name="connsiteY595" fmla="*/ 2061663 h 6858000"/>
              <a:gd name="connsiteX596" fmla="*/ 1298300 w 7472601"/>
              <a:gd name="connsiteY596" fmla="*/ 2247742 h 6858000"/>
              <a:gd name="connsiteX597" fmla="*/ 1125871 w 7472601"/>
              <a:gd name="connsiteY597" fmla="*/ 1989513 h 6858000"/>
              <a:gd name="connsiteX598" fmla="*/ 981574 w 7472601"/>
              <a:gd name="connsiteY598" fmla="*/ 1783157 h 6858000"/>
              <a:gd name="connsiteX599" fmla="*/ 922198 w 7472601"/>
              <a:gd name="connsiteY599" fmla="*/ 1677437 h 6858000"/>
              <a:gd name="connsiteX600" fmla="*/ 869293 w 7472601"/>
              <a:gd name="connsiteY600" fmla="*/ 1583214 h 6858000"/>
              <a:gd name="connsiteX601" fmla="*/ 751431 w 7472601"/>
              <a:gd name="connsiteY601" fmla="*/ 1405731 h 6858000"/>
              <a:gd name="connsiteX602" fmla="*/ 655236 w 7472601"/>
              <a:gd name="connsiteY602" fmla="*/ 1268632 h 6858000"/>
              <a:gd name="connsiteX603" fmla="*/ 6516292 w 7472601"/>
              <a:gd name="connsiteY603" fmla="*/ 1263064 h 6858000"/>
              <a:gd name="connsiteX604" fmla="*/ 5736320 w 7472601"/>
              <a:gd name="connsiteY604" fmla="*/ 1501803 h 6858000"/>
              <a:gd name="connsiteX605" fmla="*/ 6516292 w 7472601"/>
              <a:gd name="connsiteY605" fmla="*/ 1263064 h 6858000"/>
              <a:gd name="connsiteX606" fmla="*/ 291466 w 7472601"/>
              <a:gd name="connsiteY606" fmla="*/ 1250369 h 6858000"/>
              <a:gd name="connsiteX607" fmla="*/ 323180 w 7472601"/>
              <a:gd name="connsiteY607" fmla="*/ 1435283 h 6858000"/>
              <a:gd name="connsiteX608" fmla="*/ 349381 w 7472601"/>
              <a:gd name="connsiteY608" fmla="*/ 1875041 h 6858000"/>
              <a:gd name="connsiteX609" fmla="*/ 374363 w 7472601"/>
              <a:gd name="connsiteY609" fmla="*/ 1506494 h 6858000"/>
              <a:gd name="connsiteX610" fmla="*/ 302168 w 7472601"/>
              <a:gd name="connsiteY610" fmla="*/ 1274495 h 6858000"/>
              <a:gd name="connsiteX611" fmla="*/ 291466 w 7472601"/>
              <a:gd name="connsiteY611" fmla="*/ 1250369 h 6858000"/>
              <a:gd name="connsiteX612" fmla="*/ 678222 w 7472601"/>
              <a:gd name="connsiteY612" fmla="*/ 1248670 h 6858000"/>
              <a:gd name="connsiteX613" fmla="*/ 775536 w 7472601"/>
              <a:gd name="connsiteY613" fmla="*/ 1388015 h 6858000"/>
              <a:gd name="connsiteX614" fmla="*/ 894529 w 7472601"/>
              <a:gd name="connsiteY614" fmla="*/ 1567739 h 6858000"/>
              <a:gd name="connsiteX615" fmla="*/ 948000 w 7472601"/>
              <a:gd name="connsiteY615" fmla="*/ 1663088 h 6858000"/>
              <a:gd name="connsiteX616" fmla="*/ 1006812 w 7472601"/>
              <a:gd name="connsiteY616" fmla="*/ 1767683 h 6858000"/>
              <a:gd name="connsiteX617" fmla="*/ 1149133 w 7472601"/>
              <a:gd name="connsiteY617" fmla="*/ 1971513 h 6858000"/>
              <a:gd name="connsiteX618" fmla="*/ 1333952 w 7472601"/>
              <a:gd name="connsiteY618" fmla="*/ 2251620 h 6858000"/>
              <a:gd name="connsiteX619" fmla="*/ 1337329 w 7472601"/>
              <a:gd name="connsiteY619" fmla="*/ 2258350 h 6858000"/>
              <a:gd name="connsiteX620" fmla="*/ 1014726 w 7472601"/>
              <a:gd name="connsiteY620" fmla="*/ 1615556 h 6858000"/>
              <a:gd name="connsiteX621" fmla="*/ 678222 w 7472601"/>
              <a:gd name="connsiteY621" fmla="*/ 1248670 h 6858000"/>
              <a:gd name="connsiteX622" fmla="*/ 6691602 w 7472601"/>
              <a:gd name="connsiteY622" fmla="*/ 1140573 h 6858000"/>
              <a:gd name="connsiteX623" fmla="*/ 6571100 w 7472601"/>
              <a:gd name="connsiteY623" fmla="*/ 1183662 h 6858000"/>
              <a:gd name="connsiteX624" fmla="*/ 6241687 w 7472601"/>
              <a:gd name="connsiteY624" fmla="*/ 1257600 h 6858000"/>
              <a:gd name="connsiteX625" fmla="*/ 5693009 w 7472601"/>
              <a:gd name="connsiteY625" fmla="*/ 1478256 h 6858000"/>
              <a:gd name="connsiteX626" fmla="*/ 6548420 w 7472601"/>
              <a:gd name="connsiteY626" fmla="*/ 1214599 h 6858000"/>
              <a:gd name="connsiteX627" fmla="*/ 6605473 w 7472601"/>
              <a:gd name="connsiteY627" fmla="*/ 1184686 h 6858000"/>
              <a:gd name="connsiteX628" fmla="*/ 6691602 w 7472601"/>
              <a:gd name="connsiteY628" fmla="*/ 1140573 h 6858000"/>
              <a:gd name="connsiteX629" fmla="*/ 4002475 w 7472601"/>
              <a:gd name="connsiteY629" fmla="*/ 1037802 h 6858000"/>
              <a:gd name="connsiteX630" fmla="*/ 4000324 w 7472601"/>
              <a:gd name="connsiteY630" fmla="*/ 1039362 h 6858000"/>
              <a:gd name="connsiteX631" fmla="*/ 4002862 w 7472601"/>
              <a:gd name="connsiteY631" fmla="*/ 1042866 h 6858000"/>
              <a:gd name="connsiteX632" fmla="*/ 4002475 w 7472601"/>
              <a:gd name="connsiteY632" fmla="*/ 1037802 h 6858000"/>
              <a:gd name="connsiteX633" fmla="*/ 506322 w 7472601"/>
              <a:gd name="connsiteY633" fmla="*/ 1020997 h 6858000"/>
              <a:gd name="connsiteX634" fmla="*/ 533068 w 7472601"/>
              <a:gd name="connsiteY634" fmla="*/ 1029409 h 6858000"/>
              <a:gd name="connsiteX635" fmla="*/ 1232525 w 7472601"/>
              <a:gd name="connsiteY635" fmla="*/ 1804675 h 6858000"/>
              <a:gd name="connsiteX636" fmla="*/ 1388858 w 7472601"/>
              <a:gd name="connsiteY636" fmla="*/ 2368011 h 6858000"/>
              <a:gd name="connsiteX637" fmla="*/ 1384098 w 7472601"/>
              <a:gd name="connsiteY637" fmla="*/ 2378125 h 6858000"/>
              <a:gd name="connsiteX638" fmla="*/ 1425393 w 7472601"/>
              <a:gd name="connsiteY638" fmla="*/ 2589124 h 6858000"/>
              <a:gd name="connsiteX639" fmla="*/ 1424001 w 7472601"/>
              <a:gd name="connsiteY639" fmla="*/ 2597541 h 6858000"/>
              <a:gd name="connsiteX640" fmla="*/ 2152729 w 7472601"/>
              <a:gd name="connsiteY640" fmla="*/ 2864487 h 6858000"/>
              <a:gd name="connsiteX641" fmla="*/ 2020609 w 7472601"/>
              <a:gd name="connsiteY641" fmla="*/ 2539671 h 6858000"/>
              <a:gd name="connsiteX642" fmla="*/ 2018920 w 7472601"/>
              <a:gd name="connsiteY642" fmla="*/ 2536309 h 6858000"/>
              <a:gd name="connsiteX643" fmla="*/ 1342441 w 7472601"/>
              <a:gd name="connsiteY643" fmla="*/ 1173017 h 6858000"/>
              <a:gd name="connsiteX644" fmla="*/ 1367925 w 7472601"/>
              <a:gd name="connsiteY644" fmla="*/ 1135648 h 6858000"/>
              <a:gd name="connsiteX645" fmla="*/ 1771401 w 7472601"/>
              <a:gd name="connsiteY645" fmla="*/ 1806673 h 6858000"/>
              <a:gd name="connsiteX646" fmla="*/ 1972385 w 7472601"/>
              <a:gd name="connsiteY646" fmla="*/ 2198735 h 6858000"/>
              <a:gd name="connsiteX647" fmla="*/ 2040892 w 7472601"/>
              <a:gd name="connsiteY647" fmla="*/ 2405205 h 6858000"/>
              <a:gd name="connsiteX648" fmla="*/ 2131689 w 7472601"/>
              <a:gd name="connsiteY648" fmla="*/ 1936926 h 6858000"/>
              <a:gd name="connsiteX649" fmla="*/ 2454820 w 7472601"/>
              <a:gd name="connsiteY649" fmla="*/ 1248808 h 6858000"/>
              <a:gd name="connsiteX650" fmla="*/ 2492512 w 7472601"/>
              <a:gd name="connsiteY650" fmla="*/ 1302920 h 6858000"/>
              <a:gd name="connsiteX651" fmla="*/ 2081216 w 7472601"/>
              <a:gd name="connsiteY651" fmla="*/ 2527513 h 6858000"/>
              <a:gd name="connsiteX652" fmla="*/ 2081211 w 7472601"/>
              <a:gd name="connsiteY652" fmla="*/ 2528916 h 6858000"/>
              <a:gd name="connsiteX653" fmla="*/ 2199067 w 7472601"/>
              <a:gd name="connsiteY653" fmla="*/ 2884061 h 6858000"/>
              <a:gd name="connsiteX654" fmla="*/ 3192586 w 7472601"/>
              <a:gd name="connsiteY654" fmla="*/ 3411496 h 6858000"/>
              <a:gd name="connsiteX655" fmla="*/ 3182620 w 7472601"/>
              <a:gd name="connsiteY655" fmla="*/ 3483279 h 6858000"/>
              <a:gd name="connsiteX656" fmla="*/ 2435119 w 7472601"/>
              <a:gd name="connsiteY656" fmla="*/ 3080173 h 6858000"/>
              <a:gd name="connsiteX657" fmla="*/ 2410152 w 7472601"/>
              <a:gd name="connsiteY657" fmla="*/ 3063751 h 6858000"/>
              <a:gd name="connsiteX658" fmla="*/ 2408099 w 7472601"/>
              <a:gd name="connsiteY658" fmla="*/ 3064403 h 6858000"/>
              <a:gd name="connsiteX659" fmla="*/ 2407218 w 7472601"/>
              <a:gd name="connsiteY659" fmla="*/ 3070324 h 6858000"/>
              <a:gd name="connsiteX660" fmla="*/ 2380138 w 7472601"/>
              <a:gd name="connsiteY660" fmla="*/ 3099341 h 6858000"/>
              <a:gd name="connsiteX661" fmla="*/ 1765923 w 7472601"/>
              <a:gd name="connsiteY661" fmla="*/ 3581043 h 6858000"/>
              <a:gd name="connsiteX662" fmla="*/ 1702258 w 7472601"/>
              <a:gd name="connsiteY662" fmla="*/ 3612286 h 6858000"/>
              <a:gd name="connsiteX663" fmla="*/ 1538370 w 7472601"/>
              <a:gd name="connsiteY663" fmla="*/ 3811804 h 6858000"/>
              <a:gd name="connsiteX664" fmla="*/ 542867 w 7472601"/>
              <a:gd name="connsiteY664" fmla="*/ 4944092 h 6858000"/>
              <a:gd name="connsiteX665" fmla="*/ 515800 w 7472601"/>
              <a:gd name="connsiteY665" fmla="*/ 4862180 h 6858000"/>
              <a:gd name="connsiteX666" fmla="*/ 909145 w 7472601"/>
              <a:gd name="connsiteY666" fmla="*/ 4199225 h 6858000"/>
              <a:gd name="connsiteX667" fmla="*/ 1214067 w 7472601"/>
              <a:gd name="connsiteY667" fmla="*/ 3908561 h 6858000"/>
              <a:gd name="connsiteX668" fmla="*/ 640967 w 7472601"/>
              <a:gd name="connsiteY668" fmla="*/ 4105601 h 6858000"/>
              <a:gd name="connsiteX669" fmla="*/ 112563 w 7472601"/>
              <a:gd name="connsiteY669" fmla="*/ 4396952 h 6858000"/>
              <a:gd name="connsiteX670" fmla="*/ 0 w 7472601"/>
              <a:gd name="connsiteY670" fmla="*/ 4466006 h 6858000"/>
              <a:gd name="connsiteX671" fmla="*/ 0 w 7472601"/>
              <a:gd name="connsiteY671" fmla="*/ 4233763 h 6858000"/>
              <a:gd name="connsiteX672" fmla="*/ 36881 w 7472601"/>
              <a:gd name="connsiteY672" fmla="*/ 4200118 h 6858000"/>
              <a:gd name="connsiteX673" fmla="*/ 910534 w 7472601"/>
              <a:gd name="connsiteY673" fmla="*/ 3629753 h 6858000"/>
              <a:gd name="connsiteX674" fmla="*/ 1578717 w 7472601"/>
              <a:gd name="connsiteY674" fmla="*/ 3575982 h 6858000"/>
              <a:gd name="connsiteX675" fmla="*/ 2338780 w 7472601"/>
              <a:gd name="connsiteY675" fmla="*/ 3033725 h 6858000"/>
              <a:gd name="connsiteX676" fmla="*/ 1807991 w 7472601"/>
              <a:gd name="connsiteY676" fmla="*/ 2807184 h 6858000"/>
              <a:gd name="connsiteX677" fmla="*/ 1416358 w 7472601"/>
              <a:gd name="connsiteY677" fmla="*/ 3112571 h 6858000"/>
              <a:gd name="connsiteX678" fmla="*/ 939066 w 7472601"/>
              <a:gd name="connsiteY678" fmla="*/ 3378798 h 6858000"/>
              <a:gd name="connsiteX679" fmla="*/ 115099 w 7472601"/>
              <a:gd name="connsiteY679" fmla="*/ 3607650 h 6858000"/>
              <a:gd name="connsiteX680" fmla="*/ 97284 w 7472601"/>
              <a:gd name="connsiteY680" fmla="*/ 3520393 h 6858000"/>
              <a:gd name="connsiteX681" fmla="*/ 922050 w 7472601"/>
              <a:gd name="connsiteY681" fmla="*/ 3074867 h 6858000"/>
              <a:gd name="connsiteX682" fmla="*/ 1405265 w 7472601"/>
              <a:gd name="connsiteY682" fmla="*/ 3016319 h 6858000"/>
              <a:gd name="connsiteX683" fmla="*/ 1407512 w 7472601"/>
              <a:gd name="connsiteY683" fmla="*/ 3018001 h 6858000"/>
              <a:gd name="connsiteX684" fmla="*/ 1726266 w 7472601"/>
              <a:gd name="connsiteY684" fmla="*/ 2777274 h 6858000"/>
              <a:gd name="connsiteX685" fmla="*/ 625390 w 7472601"/>
              <a:gd name="connsiteY685" fmla="*/ 2514541 h 6858000"/>
              <a:gd name="connsiteX686" fmla="*/ 619799 w 7472601"/>
              <a:gd name="connsiteY686" fmla="*/ 2527180 h 6858000"/>
              <a:gd name="connsiteX687" fmla="*/ 310030 w 7472601"/>
              <a:gd name="connsiteY687" fmla="*/ 2771818 h 6858000"/>
              <a:gd name="connsiteX688" fmla="*/ 173877 w 7472601"/>
              <a:gd name="connsiteY688" fmla="*/ 2937056 h 6858000"/>
              <a:gd name="connsiteX689" fmla="*/ 77889 w 7472601"/>
              <a:gd name="connsiteY689" fmla="*/ 3138440 h 6858000"/>
              <a:gd name="connsiteX690" fmla="*/ 0 w 7472601"/>
              <a:gd name="connsiteY690" fmla="*/ 3271395 h 6858000"/>
              <a:gd name="connsiteX691" fmla="*/ 0 w 7472601"/>
              <a:gd name="connsiteY691" fmla="*/ 3153002 h 6858000"/>
              <a:gd name="connsiteX692" fmla="*/ 2386 w 7472601"/>
              <a:gd name="connsiteY692" fmla="*/ 3149203 h 6858000"/>
              <a:gd name="connsiteX693" fmla="*/ 89753 w 7472601"/>
              <a:gd name="connsiteY693" fmla="*/ 2987702 h 6858000"/>
              <a:gd name="connsiteX694" fmla="*/ 76869 w 7472601"/>
              <a:gd name="connsiteY694" fmla="*/ 3005404 h 6858000"/>
              <a:gd name="connsiteX695" fmla="*/ 32049 w 7472601"/>
              <a:gd name="connsiteY695" fmla="*/ 3065814 h 6858000"/>
              <a:gd name="connsiteX696" fmla="*/ 0 w 7472601"/>
              <a:gd name="connsiteY696" fmla="*/ 3108744 h 6858000"/>
              <a:gd name="connsiteX697" fmla="*/ 0 w 7472601"/>
              <a:gd name="connsiteY697" fmla="*/ 3058059 h 6858000"/>
              <a:gd name="connsiteX698" fmla="*/ 7610 w 7472601"/>
              <a:gd name="connsiteY698" fmla="*/ 3047889 h 6858000"/>
              <a:gd name="connsiteX699" fmla="*/ 52419 w 7472601"/>
              <a:gd name="connsiteY699" fmla="*/ 2987479 h 6858000"/>
              <a:gd name="connsiteX700" fmla="*/ 59142 w 7472601"/>
              <a:gd name="connsiteY700" fmla="*/ 2978488 h 6858000"/>
              <a:gd name="connsiteX701" fmla="*/ 0 w 7472601"/>
              <a:gd name="connsiteY701" fmla="*/ 3015334 h 6858000"/>
              <a:gd name="connsiteX702" fmla="*/ 0 w 7472601"/>
              <a:gd name="connsiteY702" fmla="*/ 2914286 h 6858000"/>
              <a:gd name="connsiteX703" fmla="*/ 36383 w 7472601"/>
              <a:gd name="connsiteY703" fmla="*/ 2901128 h 6858000"/>
              <a:gd name="connsiteX704" fmla="*/ 156329 w 7472601"/>
              <a:gd name="connsiteY704" fmla="*/ 2840533 h 6858000"/>
              <a:gd name="connsiteX705" fmla="*/ 358355 w 7472601"/>
              <a:gd name="connsiteY705" fmla="*/ 2620471 h 6858000"/>
              <a:gd name="connsiteX706" fmla="*/ 510577 w 7472601"/>
              <a:gd name="connsiteY706" fmla="*/ 2501244 h 6858000"/>
              <a:gd name="connsiteX707" fmla="*/ 211967 w 7472601"/>
              <a:gd name="connsiteY707" fmla="*/ 2479171 h 6858000"/>
              <a:gd name="connsiteX708" fmla="*/ 0 w 7472601"/>
              <a:gd name="connsiteY708" fmla="*/ 2476398 h 6858000"/>
              <a:gd name="connsiteX709" fmla="*/ 0 w 7472601"/>
              <a:gd name="connsiteY709" fmla="*/ 2389189 h 6858000"/>
              <a:gd name="connsiteX710" fmla="*/ 103062 w 7472601"/>
              <a:gd name="connsiteY710" fmla="*/ 2389518 h 6858000"/>
              <a:gd name="connsiteX711" fmla="*/ 510734 w 7472601"/>
              <a:gd name="connsiteY711" fmla="*/ 2416201 h 6858000"/>
              <a:gd name="connsiteX712" fmla="*/ 279257 w 7472601"/>
              <a:gd name="connsiteY712" fmla="*/ 2092102 h 6858000"/>
              <a:gd name="connsiteX713" fmla="*/ 65265 w 7472601"/>
              <a:gd name="connsiteY713" fmla="*/ 2006049 h 6858000"/>
              <a:gd name="connsiteX714" fmla="*/ 0 w 7472601"/>
              <a:gd name="connsiteY714" fmla="*/ 1982532 h 6858000"/>
              <a:gd name="connsiteX715" fmla="*/ 0 w 7472601"/>
              <a:gd name="connsiteY715" fmla="*/ 1912789 h 6858000"/>
              <a:gd name="connsiteX716" fmla="*/ 97460 w 7472601"/>
              <a:gd name="connsiteY716" fmla="*/ 1953725 h 6858000"/>
              <a:gd name="connsiteX717" fmla="*/ 221272 w 7472601"/>
              <a:gd name="connsiteY717" fmla="*/ 1980766 h 6858000"/>
              <a:gd name="connsiteX718" fmla="*/ 116765 w 7472601"/>
              <a:gd name="connsiteY718" fmla="*/ 1911033 h 6858000"/>
              <a:gd name="connsiteX719" fmla="*/ 16405 w 7472601"/>
              <a:gd name="connsiteY719" fmla="*/ 1803412 h 6858000"/>
              <a:gd name="connsiteX720" fmla="*/ 0 w 7472601"/>
              <a:gd name="connsiteY720" fmla="*/ 1784777 h 6858000"/>
              <a:gd name="connsiteX721" fmla="*/ 0 w 7472601"/>
              <a:gd name="connsiteY721" fmla="*/ 1740082 h 6858000"/>
              <a:gd name="connsiteX722" fmla="*/ 39394 w 7472601"/>
              <a:gd name="connsiteY722" fmla="*/ 1784856 h 6858000"/>
              <a:gd name="connsiteX723" fmla="*/ 135813 w 7472601"/>
              <a:gd name="connsiteY723" fmla="*/ 1888838 h 6858000"/>
              <a:gd name="connsiteX724" fmla="*/ 242575 w 7472601"/>
              <a:gd name="connsiteY724" fmla="*/ 1958841 h 6858000"/>
              <a:gd name="connsiteX725" fmla="*/ 82197 w 7472601"/>
              <a:gd name="connsiteY725" fmla="*/ 1754826 h 6858000"/>
              <a:gd name="connsiteX726" fmla="*/ 0 w 7472601"/>
              <a:gd name="connsiteY726" fmla="*/ 1679650 h 6858000"/>
              <a:gd name="connsiteX727" fmla="*/ 0 w 7472601"/>
              <a:gd name="connsiteY727" fmla="*/ 1602463 h 6858000"/>
              <a:gd name="connsiteX728" fmla="*/ 84689 w 7472601"/>
              <a:gd name="connsiteY728" fmla="*/ 1677442 h 6858000"/>
              <a:gd name="connsiteX729" fmla="*/ 298437 w 7472601"/>
              <a:gd name="connsiteY729" fmla="*/ 1968019 h 6858000"/>
              <a:gd name="connsiteX730" fmla="*/ 227269 w 7472601"/>
              <a:gd name="connsiteY730" fmla="*/ 1114064 h 6858000"/>
              <a:gd name="connsiteX731" fmla="*/ 248003 w 7472601"/>
              <a:gd name="connsiteY731" fmla="*/ 1089613 h 6858000"/>
              <a:gd name="connsiteX732" fmla="*/ 427020 w 7472601"/>
              <a:gd name="connsiteY732" fmla="*/ 1619803 h 6858000"/>
              <a:gd name="connsiteX733" fmla="*/ 340345 w 7472601"/>
              <a:gd name="connsiteY733" fmla="*/ 2027739 h 6858000"/>
              <a:gd name="connsiteX734" fmla="*/ 360865 w 7472601"/>
              <a:gd name="connsiteY734" fmla="*/ 2044827 h 6858000"/>
              <a:gd name="connsiteX735" fmla="*/ 560414 w 7472601"/>
              <a:gd name="connsiteY735" fmla="*/ 2421457 h 6858000"/>
              <a:gd name="connsiteX736" fmla="*/ 1359703 w 7472601"/>
              <a:gd name="connsiteY736" fmla="*/ 2578554 h 6858000"/>
              <a:gd name="connsiteX737" fmla="*/ 1359422 w 7472601"/>
              <a:gd name="connsiteY737" fmla="*/ 2577994 h 6858000"/>
              <a:gd name="connsiteX738" fmla="*/ 828701 w 7472601"/>
              <a:gd name="connsiteY738" fmla="*/ 1839520 h 6858000"/>
              <a:gd name="connsiteX739" fmla="*/ 494427 w 7472601"/>
              <a:gd name="connsiteY739" fmla="*/ 1092333 h 6858000"/>
              <a:gd name="connsiteX740" fmla="*/ 506322 w 7472601"/>
              <a:gd name="connsiteY740" fmla="*/ 1020997 h 6858000"/>
              <a:gd name="connsiteX741" fmla="*/ 4570198 w 7472601"/>
              <a:gd name="connsiteY741" fmla="*/ 978081 h 6858000"/>
              <a:gd name="connsiteX742" fmla="*/ 4523691 w 7472601"/>
              <a:gd name="connsiteY742" fmla="*/ 1127776 h 6858000"/>
              <a:gd name="connsiteX743" fmla="*/ 4509875 w 7472601"/>
              <a:gd name="connsiteY743" fmla="*/ 1167552 h 6858000"/>
              <a:gd name="connsiteX744" fmla="*/ 4478168 w 7472601"/>
              <a:gd name="connsiteY744" fmla="*/ 1260735 h 6858000"/>
              <a:gd name="connsiteX745" fmla="*/ 4409309 w 7472601"/>
              <a:gd name="connsiteY745" fmla="*/ 1666996 h 6858000"/>
              <a:gd name="connsiteX746" fmla="*/ 4370031 w 7472601"/>
              <a:gd name="connsiteY746" fmla="*/ 1955666 h 6858000"/>
              <a:gd name="connsiteX747" fmla="*/ 4570198 w 7472601"/>
              <a:gd name="connsiteY747" fmla="*/ 978081 h 6858000"/>
              <a:gd name="connsiteX748" fmla="*/ 4557898 w 7472601"/>
              <a:gd name="connsiteY748" fmla="*/ 900011 h 6858000"/>
              <a:gd name="connsiteX749" fmla="*/ 4344840 w 7472601"/>
              <a:gd name="connsiteY749" fmla="*/ 1922038 h 6858000"/>
              <a:gd name="connsiteX750" fmla="*/ 4378710 w 7472601"/>
              <a:gd name="connsiteY750" fmla="*/ 1665516 h 6858000"/>
              <a:gd name="connsiteX751" fmla="*/ 4448798 w 7472601"/>
              <a:gd name="connsiteY751" fmla="*/ 1253024 h 6858000"/>
              <a:gd name="connsiteX752" fmla="*/ 4480315 w 7472601"/>
              <a:gd name="connsiteY752" fmla="*/ 1158454 h 6858000"/>
              <a:gd name="connsiteX753" fmla="*/ 4494133 w 7472601"/>
              <a:gd name="connsiteY753" fmla="*/ 1118676 h 6858000"/>
              <a:gd name="connsiteX754" fmla="*/ 4557898 w 7472601"/>
              <a:gd name="connsiteY754" fmla="*/ 900011 h 6858000"/>
              <a:gd name="connsiteX755" fmla="*/ 5870151 w 7472601"/>
              <a:gd name="connsiteY755" fmla="*/ 898890 h 6858000"/>
              <a:gd name="connsiteX756" fmla="*/ 5861335 w 7472601"/>
              <a:gd name="connsiteY756" fmla="*/ 899177 h 6858000"/>
              <a:gd name="connsiteX757" fmla="*/ 5843702 w 7472601"/>
              <a:gd name="connsiteY757" fmla="*/ 899748 h 6858000"/>
              <a:gd name="connsiteX758" fmla="*/ 5651107 w 7472601"/>
              <a:gd name="connsiteY758" fmla="*/ 920306 h 6858000"/>
              <a:gd name="connsiteX759" fmla="*/ 5459407 w 7472601"/>
              <a:gd name="connsiteY759" fmla="*/ 940975 h 6858000"/>
              <a:gd name="connsiteX760" fmla="*/ 5374846 w 7472601"/>
              <a:gd name="connsiteY760" fmla="*/ 941988 h 6858000"/>
              <a:gd name="connsiteX761" fmla="*/ 5256105 w 7472601"/>
              <a:gd name="connsiteY761" fmla="*/ 945632 h 6858000"/>
              <a:gd name="connsiteX762" fmla="*/ 5107071 w 7472601"/>
              <a:gd name="connsiteY762" fmla="*/ 969720 h 6858000"/>
              <a:gd name="connsiteX763" fmla="*/ 4998681 w 7472601"/>
              <a:gd name="connsiteY763" fmla="*/ 988771 h 6858000"/>
              <a:gd name="connsiteX764" fmla="*/ 5870151 w 7472601"/>
              <a:gd name="connsiteY764" fmla="*/ 898890 h 6858000"/>
              <a:gd name="connsiteX765" fmla="*/ 5504425 w 7472601"/>
              <a:gd name="connsiteY765" fmla="*/ 848067 h 6858000"/>
              <a:gd name="connsiteX766" fmla="*/ 4968849 w 7472601"/>
              <a:gd name="connsiteY766" fmla="*/ 962318 h 6858000"/>
              <a:gd name="connsiteX767" fmla="*/ 5104039 w 7472601"/>
              <a:gd name="connsiteY767" fmla="*/ 940634 h 6858000"/>
              <a:gd name="connsiteX768" fmla="*/ 5256311 w 7472601"/>
              <a:gd name="connsiteY768" fmla="*/ 916490 h 6858000"/>
              <a:gd name="connsiteX769" fmla="*/ 5377381 w 7472601"/>
              <a:gd name="connsiteY769" fmla="*/ 912671 h 6858000"/>
              <a:gd name="connsiteX770" fmla="*/ 5460148 w 7472601"/>
              <a:gd name="connsiteY770" fmla="*/ 911442 h 6858000"/>
              <a:gd name="connsiteX771" fmla="*/ 5648971 w 7472601"/>
              <a:gd name="connsiteY771" fmla="*/ 891331 h 6858000"/>
              <a:gd name="connsiteX772" fmla="*/ 5844807 w 7472601"/>
              <a:gd name="connsiteY772" fmla="*/ 870718 h 6858000"/>
              <a:gd name="connsiteX773" fmla="*/ 5862975 w 7472601"/>
              <a:gd name="connsiteY773" fmla="*/ 869756 h 6858000"/>
              <a:gd name="connsiteX774" fmla="*/ 5920887 w 7472601"/>
              <a:gd name="connsiteY774" fmla="*/ 865929 h 6858000"/>
              <a:gd name="connsiteX775" fmla="*/ 5504425 w 7472601"/>
              <a:gd name="connsiteY775" fmla="*/ 848067 h 6858000"/>
              <a:gd name="connsiteX776" fmla="*/ 3607114 w 7472601"/>
              <a:gd name="connsiteY776" fmla="*/ 467441 h 6858000"/>
              <a:gd name="connsiteX777" fmla="*/ 3296242 w 7472601"/>
              <a:gd name="connsiteY777" fmla="*/ 807991 h 6858000"/>
              <a:gd name="connsiteX778" fmla="*/ 3174674 w 7472601"/>
              <a:gd name="connsiteY778" fmla="*/ 919759 h 6858000"/>
              <a:gd name="connsiteX779" fmla="*/ 3042978 w 7472601"/>
              <a:gd name="connsiteY779" fmla="*/ 1054894 h 6858000"/>
              <a:gd name="connsiteX780" fmla="*/ 2968914 w 7472601"/>
              <a:gd name="connsiteY780" fmla="*/ 1133756 h 6858000"/>
              <a:gd name="connsiteX781" fmla="*/ 3103823 w 7472601"/>
              <a:gd name="connsiteY781" fmla="*/ 1026814 h 6858000"/>
              <a:gd name="connsiteX782" fmla="*/ 3607114 w 7472601"/>
              <a:gd name="connsiteY782" fmla="*/ 467441 h 6858000"/>
              <a:gd name="connsiteX783" fmla="*/ 3744487 w 7472601"/>
              <a:gd name="connsiteY783" fmla="*/ 383136 h 6858000"/>
              <a:gd name="connsiteX784" fmla="*/ 3970213 w 7472601"/>
              <a:gd name="connsiteY784" fmla="*/ 995559 h 6858000"/>
              <a:gd name="connsiteX785" fmla="*/ 3744487 w 7472601"/>
              <a:gd name="connsiteY785" fmla="*/ 383136 h 6858000"/>
              <a:gd name="connsiteX786" fmla="*/ 3624562 w 7472601"/>
              <a:gd name="connsiteY786" fmla="*/ 367041 h 6858000"/>
              <a:gd name="connsiteX787" fmla="*/ 3489712 w 7472601"/>
              <a:gd name="connsiteY787" fmla="*/ 485386 h 6858000"/>
              <a:gd name="connsiteX788" fmla="*/ 3182994 w 7472601"/>
              <a:gd name="connsiteY788" fmla="*/ 828265 h 6858000"/>
              <a:gd name="connsiteX789" fmla="*/ 2892114 w 7472601"/>
              <a:gd name="connsiteY789" fmla="*/ 1172635 h 6858000"/>
              <a:gd name="connsiteX790" fmla="*/ 3021459 w 7472601"/>
              <a:gd name="connsiteY790" fmla="*/ 1035385 h 6858000"/>
              <a:gd name="connsiteX791" fmla="*/ 3153873 w 7472601"/>
              <a:gd name="connsiteY791" fmla="*/ 898971 h 6858000"/>
              <a:gd name="connsiteX792" fmla="*/ 3276511 w 7472601"/>
              <a:gd name="connsiteY792" fmla="*/ 786423 h 6858000"/>
              <a:gd name="connsiteX793" fmla="*/ 3584154 w 7472601"/>
              <a:gd name="connsiteY793" fmla="*/ 448218 h 6858000"/>
              <a:gd name="connsiteX794" fmla="*/ 3624562 w 7472601"/>
              <a:gd name="connsiteY794" fmla="*/ 367041 h 6858000"/>
              <a:gd name="connsiteX795" fmla="*/ 3766672 w 7472601"/>
              <a:gd name="connsiteY795" fmla="*/ 359429 h 6858000"/>
              <a:gd name="connsiteX796" fmla="*/ 3996338 w 7472601"/>
              <a:gd name="connsiteY796" fmla="*/ 968237 h 6858000"/>
              <a:gd name="connsiteX797" fmla="*/ 3766672 w 7472601"/>
              <a:gd name="connsiteY797" fmla="*/ 359429 h 6858000"/>
              <a:gd name="connsiteX798" fmla="*/ 5805386 w 7472601"/>
              <a:gd name="connsiteY798" fmla="*/ 239240 h 6858000"/>
              <a:gd name="connsiteX799" fmla="*/ 5736947 w 7472601"/>
              <a:gd name="connsiteY799" fmla="*/ 261367 h 6858000"/>
              <a:gd name="connsiteX800" fmla="*/ 5427012 w 7472601"/>
              <a:gd name="connsiteY800" fmla="*/ 311272 h 6858000"/>
              <a:gd name="connsiteX801" fmla="*/ 5147818 w 7472601"/>
              <a:gd name="connsiteY801" fmla="*/ 322112 h 6858000"/>
              <a:gd name="connsiteX802" fmla="*/ 5060854 w 7472601"/>
              <a:gd name="connsiteY802" fmla="*/ 311882 h 6858000"/>
              <a:gd name="connsiteX803" fmla="*/ 4945989 w 7472601"/>
              <a:gd name="connsiteY803" fmla="*/ 300516 h 6858000"/>
              <a:gd name="connsiteX804" fmla="*/ 5410479 w 7472601"/>
              <a:gd name="connsiteY804" fmla="*/ 348434 h 6858000"/>
              <a:gd name="connsiteX805" fmla="*/ 5805386 w 7472601"/>
              <a:gd name="connsiteY805" fmla="*/ 239240 h 6858000"/>
              <a:gd name="connsiteX806" fmla="*/ 5905192 w 7472601"/>
              <a:gd name="connsiteY806" fmla="*/ 163079 h 6858000"/>
              <a:gd name="connsiteX807" fmla="*/ 5865655 w 7472601"/>
              <a:gd name="connsiteY807" fmla="*/ 171901 h 6858000"/>
              <a:gd name="connsiteX808" fmla="*/ 5259740 w 7472601"/>
              <a:gd name="connsiteY808" fmla="*/ 257013 h 6858000"/>
              <a:gd name="connsiteX809" fmla="*/ 5208466 w 7472601"/>
              <a:gd name="connsiteY809" fmla="*/ 257550 h 6858000"/>
              <a:gd name="connsiteX810" fmla="*/ 4980204 w 7472601"/>
              <a:gd name="connsiteY810" fmla="*/ 271903 h 6858000"/>
              <a:gd name="connsiteX811" fmla="*/ 5068068 w 7472601"/>
              <a:gd name="connsiteY811" fmla="*/ 282244 h 6858000"/>
              <a:gd name="connsiteX812" fmla="*/ 5153231 w 7472601"/>
              <a:gd name="connsiteY812" fmla="*/ 292240 h 6858000"/>
              <a:gd name="connsiteX813" fmla="*/ 5426491 w 7472601"/>
              <a:gd name="connsiteY813" fmla="*/ 281128 h 6858000"/>
              <a:gd name="connsiteX814" fmla="*/ 5731212 w 7472601"/>
              <a:gd name="connsiteY814" fmla="*/ 231951 h 6858000"/>
              <a:gd name="connsiteX815" fmla="*/ 5905192 w 7472601"/>
              <a:gd name="connsiteY815" fmla="*/ 163079 h 6858000"/>
              <a:gd name="connsiteX816" fmla="*/ 5944437 w 7472601"/>
              <a:gd name="connsiteY816" fmla="*/ 113829 h 6858000"/>
              <a:gd name="connsiteX817" fmla="*/ 5825032 w 7472601"/>
              <a:gd name="connsiteY817" fmla="*/ 146405 h 6858000"/>
              <a:gd name="connsiteX818" fmla="*/ 4955599 w 7472601"/>
              <a:gd name="connsiteY818" fmla="*/ 247008 h 6858000"/>
              <a:gd name="connsiteX819" fmla="*/ 5210104 w 7472601"/>
              <a:gd name="connsiteY819" fmla="*/ 228123 h 6858000"/>
              <a:gd name="connsiteX820" fmla="*/ 5261015 w 7472601"/>
              <a:gd name="connsiteY820" fmla="*/ 227087 h 6858000"/>
              <a:gd name="connsiteX821" fmla="*/ 5861181 w 7472601"/>
              <a:gd name="connsiteY821" fmla="*/ 143093 h 6858000"/>
              <a:gd name="connsiteX822" fmla="*/ 5961252 w 7472601"/>
              <a:gd name="connsiteY822" fmla="*/ 114820 h 6858000"/>
              <a:gd name="connsiteX823" fmla="*/ 5944437 w 7472601"/>
              <a:gd name="connsiteY823" fmla="*/ 113829 h 6858000"/>
              <a:gd name="connsiteX824" fmla="*/ 3882765 w 7472601"/>
              <a:gd name="connsiteY824" fmla="*/ 0 h 6858000"/>
              <a:gd name="connsiteX825" fmla="*/ 3995099 w 7472601"/>
              <a:gd name="connsiteY825" fmla="*/ 0 h 6858000"/>
              <a:gd name="connsiteX826" fmla="*/ 4163818 w 7472601"/>
              <a:gd name="connsiteY826" fmla="*/ 234104 h 6858000"/>
              <a:gd name="connsiteX827" fmla="*/ 4172099 w 7472601"/>
              <a:gd name="connsiteY827" fmla="*/ 234207 h 6858000"/>
              <a:gd name="connsiteX828" fmla="*/ 4784282 w 7472601"/>
              <a:gd name="connsiteY828" fmla="*/ 276561 h 6858000"/>
              <a:gd name="connsiteX829" fmla="*/ 4801687 w 7472601"/>
              <a:gd name="connsiteY829" fmla="*/ 267764 h 6858000"/>
              <a:gd name="connsiteX830" fmla="*/ 6082788 w 7472601"/>
              <a:gd name="connsiteY830" fmla="*/ 64119 h 6858000"/>
              <a:gd name="connsiteX831" fmla="*/ 6099442 w 7472601"/>
              <a:gd name="connsiteY831" fmla="*/ 82568 h 6858000"/>
              <a:gd name="connsiteX832" fmla="*/ 4804137 w 7472601"/>
              <a:gd name="connsiteY832" fmla="*/ 320931 h 6858000"/>
              <a:gd name="connsiteX833" fmla="*/ 4227047 w 7472601"/>
              <a:gd name="connsiteY833" fmla="*/ 313415 h 6858000"/>
              <a:gd name="connsiteX834" fmla="*/ 4346041 w 7472601"/>
              <a:gd name="connsiteY834" fmla="*/ 456086 h 6858000"/>
              <a:gd name="connsiteX835" fmla="*/ 4870967 w 7472601"/>
              <a:gd name="connsiteY835" fmla="*/ 963061 h 6858000"/>
              <a:gd name="connsiteX836" fmla="*/ 4889647 w 7472601"/>
              <a:gd name="connsiteY836" fmla="*/ 957147 h 6858000"/>
              <a:gd name="connsiteX837" fmla="*/ 5422504 w 7472601"/>
              <a:gd name="connsiteY837" fmla="*/ 805191 h 6858000"/>
              <a:gd name="connsiteX838" fmla="*/ 6087656 w 7472601"/>
              <a:gd name="connsiteY838" fmla="*/ 826703 h 6858000"/>
              <a:gd name="connsiteX839" fmla="*/ 6058717 w 7472601"/>
              <a:gd name="connsiteY839" fmla="*/ 865992 h 6858000"/>
              <a:gd name="connsiteX840" fmla="*/ 4974153 w 7472601"/>
              <a:gd name="connsiteY840" fmla="*/ 1045456 h 6858000"/>
              <a:gd name="connsiteX841" fmla="*/ 5627835 w 7472601"/>
              <a:gd name="connsiteY841" fmla="*/ 1472077 h 6858000"/>
              <a:gd name="connsiteX842" fmla="*/ 5629817 w 7472601"/>
              <a:gd name="connsiteY842" fmla="*/ 1471412 h 6858000"/>
              <a:gd name="connsiteX843" fmla="*/ 5634124 w 7472601"/>
              <a:gd name="connsiteY843" fmla="*/ 1470572 h 6858000"/>
              <a:gd name="connsiteX844" fmla="*/ 5755832 w 7472601"/>
              <a:gd name="connsiteY844" fmla="*/ 1383886 h 6858000"/>
              <a:gd name="connsiteX845" fmla="*/ 6014186 w 7472601"/>
              <a:gd name="connsiteY845" fmla="*/ 1279799 h 6858000"/>
              <a:gd name="connsiteX846" fmla="*/ 6901619 w 7472601"/>
              <a:gd name="connsiteY846" fmla="*/ 1047874 h 6858000"/>
              <a:gd name="connsiteX847" fmla="*/ 6931566 w 7472601"/>
              <a:gd name="connsiteY847" fmla="*/ 1062034 h 6858000"/>
              <a:gd name="connsiteX848" fmla="*/ 5790982 w 7472601"/>
              <a:gd name="connsiteY848" fmla="*/ 1561380 h 6858000"/>
              <a:gd name="connsiteX849" fmla="*/ 6188971 w 7472601"/>
              <a:gd name="connsiteY849" fmla="*/ 1755168 h 6858000"/>
              <a:gd name="connsiteX850" fmla="*/ 6202446 w 7472601"/>
              <a:gd name="connsiteY850" fmla="*/ 1752268 h 6858000"/>
              <a:gd name="connsiteX851" fmla="*/ 7179560 w 7472601"/>
              <a:gd name="connsiteY851" fmla="*/ 1467551 h 6858000"/>
              <a:gd name="connsiteX852" fmla="*/ 7158730 w 7472601"/>
              <a:gd name="connsiteY852" fmla="*/ 1507835 h 6858000"/>
              <a:gd name="connsiteX853" fmla="*/ 6326959 w 7472601"/>
              <a:gd name="connsiteY853" fmla="*/ 1817686 h 6858000"/>
              <a:gd name="connsiteX854" fmla="*/ 6537433 w 7472601"/>
              <a:gd name="connsiteY854" fmla="*/ 1907790 h 6858000"/>
              <a:gd name="connsiteX855" fmla="*/ 6550221 w 7472601"/>
              <a:gd name="connsiteY855" fmla="*/ 1910729 h 6858000"/>
              <a:gd name="connsiteX856" fmla="*/ 6964438 w 7472601"/>
              <a:gd name="connsiteY856" fmla="*/ 2209505 h 6858000"/>
              <a:gd name="connsiteX857" fmla="*/ 7367862 w 7472601"/>
              <a:gd name="connsiteY857" fmla="*/ 2806833 h 6858000"/>
              <a:gd name="connsiteX858" fmla="*/ 7364329 w 7472601"/>
              <a:gd name="connsiteY858" fmla="*/ 2826907 h 6858000"/>
              <a:gd name="connsiteX859" fmla="*/ 7290545 w 7472601"/>
              <a:gd name="connsiteY859" fmla="*/ 2850663 h 6858000"/>
              <a:gd name="connsiteX860" fmla="*/ 6472036 w 7472601"/>
              <a:gd name="connsiteY860" fmla="*/ 1959003 h 6858000"/>
              <a:gd name="connsiteX861" fmla="*/ 5792897 w 7472601"/>
              <a:gd name="connsiteY861" fmla="*/ 1647747 h 6858000"/>
              <a:gd name="connsiteX862" fmla="*/ 5842751 w 7472601"/>
              <a:gd name="connsiteY862" fmla="*/ 1816112 h 6858000"/>
              <a:gd name="connsiteX863" fmla="*/ 5847424 w 7472601"/>
              <a:gd name="connsiteY863" fmla="*/ 1815776 h 6858000"/>
              <a:gd name="connsiteX864" fmla="*/ 6399821 w 7472601"/>
              <a:gd name="connsiteY864" fmla="*/ 2344799 h 6858000"/>
              <a:gd name="connsiteX865" fmla="*/ 6323232 w 7472601"/>
              <a:gd name="connsiteY865" fmla="*/ 2389634 h 6858000"/>
              <a:gd name="connsiteX866" fmla="*/ 5942958 w 7472601"/>
              <a:gd name="connsiteY866" fmla="*/ 2077708 h 6858000"/>
              <a:gd name="connsiteX867" fmla="*/ 5921559 w 7472601"/>
              <a:gd name="connsiteY867" fmla="*/ 2378596 h 6858000"/>
              <a:gd name="connsiteX868" fmla="*/ 5817651 w 7472601"/>
              <a:gd name="connsiteY868" fmla="*/ 3023919 h 6858000"/>
              <a:gd name="connsiteX869" fmla="*/ 5729634 w 7472601"/>
              <a:gd name="connsiteY869" fmla="*/ 3051849 h 6858000"/>
              <a:gd name="connsiteX870" fmla="*/ 5611018 w 7472601"/>
              <a:gd name="connsiteY870" fmla="*/ 2316769 h 6858000"/>
              <a:gd name="connsiteX871" fmla="*/ 5687608 w 7472601"/>
              <a:gd name="connsiteY871" fmla="*/ 2039972 h 6858000"/>
              <a:gd name="connsiteX872" fmla="*/ 5657554 w 7472601"/>
              <a:gd name="connsiteY872" fmla="*/ 1576445 h 6858000"/>
              <a:gd name="connsiteX873" fmla="*/ 5150475 w 7472601"/>
              <a:gd name="connsiteY873" fmla="*/ 1274012 h 6858000"/>
              <a:gd name="connsiteX874" fmla="*/ 5349142 w 7472601"/>
              <a:gd name="connsiteY874" fmla="*/ 2204405 h 6858000"/>
              <a:gd name="connsiteX875" fmla="*/ 5262214 w 7472601"/>
              <a:gd name="connsiteY875" fmla="*/ 2233836 h 6858000"/>
              <a:gd name="connsiteX876" fmla="*/ 4981539 w 7472601"/>
              <a:gd name="connsiteY876" fmla="*/ 1542201 h 6858000"/>
              <a:gd name="connsiteX877" fmla="*/ 4958461 w 7472601"/>
              <a:gd name="connsiteY877" fmla="*/ 1136957 h 6858000"/>
              <a:gd name="connsiteX878" fmla="*/ 4655015 w 7472601"/>
              <a:gd name="connsiteY878" fmla="*/ 891426 h 6858000"/>
              <a:gd name="connsiteX879" fmla="*/ 4348002 w 7472601"/>
              <a:gd name="connsiteY879" fmla="*/ 2205895 h 6858000"/>
              <a:gd name="connsiteX880" fmla="*/ 4262250 w 7472601"/>
              <a:gd name="connsiteY880" fmla="*/ 2219972 h 6858000"/>
              <a:gd name="connsiteX881" fmla="*/ 4550611 w 7472601"/>
              <a:gd name="connsiteY881" fmla="*/ 817540 h 6858000"/>
              <a:gd name="connsiteX882" fmla="*/ 4564418 w 7472601"/>
              <a:gd name="connsiteY882" fmla="*/ 808293 h 6858000"/>
              <a:gd name="connsiteX883" fmla="*/ 4266388 w 7472601"/>
              <a:gd name="connsiteY883" fmla="*/ 500083 h 6858000"/>
              <a:gd name="connsiteX884" fmla="*/ 4032842 w 7472601"/>
              <a:gd name="connsiteY884" fmla="*/ 211809 h 6858000"/>
              <a:gd name="connsiteX885" fmla="*/ 3882765 w 7472601"/>
              <a:gd name="connsiteY885" fmla="*/ 0 h 6858000"/>
              <a:gd name="connsiteX886" fmla="*/ 3721337 w 7472601"/>
              <a:gd name="connsiteY886" fmla="*/ 0 h 6858000"/>
              <a:gd name="connsiteX887" fmla="*/ 3797544 w 7472601"/>
              <a:gd name="connsiteY887" fmla="*/ 0 h 6858000"/>
              <a:gd name="connsiteX888" fmla="*/ 3775734 w 7472601"/>
              <a:gd name="connsiteY888" fmla="*/ 95131 h 6858000"/>
              <a:gd name="connsiteX889" fmla="*/ 3724807 w 7472601"/>
              <a:gd name="connsiteY889" fmla="*/ 272257 h 6858000"/>
              <a:gd name="connsiteX890" fmla="*/ 3726844 w 7472601"/>
              <a:gd name="connsiteY890" fmla="*/ 282988 h 6858000"/>
              <a:gd name="connsiteX891" fmla="*/ 3742664 w 7472601"/>
              <a:gd name="connsiteY891" fmla="*/ 279918 h 6858000"/>
              <a:gd name="connsiteX892" fmla="*/ 4103910 w 7472601"/>
              <a:gd name="connsiteY892" fmla="*/ 1161917 h 6858000"/>
              <a:gd name="connsiteX893" fmla="*/ 4020269 w 7472601"/>
              <a:gd name="connsiteY893" fmla="*/ 1200406 h 6858000"/>
              <a:gd name="connsiteX894" fmla="*/ 3674882 w 7472601"/>
              <a:gd name="connsiteY894" fmla="*/ 488524 h 6858000"/>
              <a:gd name="connsiteX895" fmla="*/ 3132682 w 7472601"/>
              <a:gd name="connsiteY895" fmla="*/ 1072284 h 6858000"/>
              <a:gd name="connsiteX896" fmla="*/ 2716346 w 7472601"/>
              <a:gd name="connsiteY896" fmla="*/ 1276376 h 6858000"/>
              <a:gd name="connsiteX897" fmla="*/ 2716772 w 7472601"/>
              <a:gd name="connsiteY897" fmla="*/ 1255462 h 6858000"/>
              <a:gd name="connsiteX898" fmla="*/ 3471096 w 7472601"/>
              <a:gd name="connsiteY898" fmla="*/ 437072 h 6858000"/>
              <a:gd name="connsiteX899" fmla="*/ 3639057 w 7472601"/>
              <a:gd name="connsiteY899" fmla="*/ 286334 h 6858000"/>
              <a:gd name="connsiteX900" fmla="*/ 3640309 w 7472601"/>
              <a:gd name="connsiteY900" fmla="*/ 284664 h 6858000"/>
              <a:gd name="connsiteX901" fmla="*/ 3646022 w 7472601"/>
              <a:gd name="connsiteY901" fmla="*/ 276711 h 6858000"/>
              <a:gd name="connsiteX902" fmla="*/ 3707943 w 7472601"/>
              <a:gd name="connsiteY902" fmla="*/ 65958 h 6858000"/>
              <a:gd name="connsiteX903" fmla="*/ 3721337 w 7472601"/>
              <a:gd name="connsiteY903" fmla="*/ 0 h 6858000"/>
              <a:gd name="connsiteX904" fmla="*/ 2867960 w 7472601"/>
              <a:gd name="connsiteY904" fmla="*/ 0 h 6858000"/>
              <a:gd name="connsiteX905" fmla="*/ 2926351 w 7472601"/>
              <a:gd name="connsiteY905" fmla="*/ 0 h 6858000"/>
              <a:gd name="connsiteX906" fmla="*/ 2902823 w 7472601"/>
              <a:gd name="connsiteY906" fmla="*/ 262929 h 6858000"/>
              <a:gd name="connsiteX907" fmla="*/ 2940663 w 7472601"/>
              <a:gd name="connsiteY907" fmla="*/ 140884 h 6858000"/>
              <a:gd name="connsiteX908" fmla="*/ 2947039 w 7472601"/>
              <a:gd name="connsiteY908" fmla="*/ 122524 h 6858000"/>
              <a:gd name="connsiteX909" fmla="*/ 2984316 w 7472601"/>
              <a:gd name="connsiteY909" fmla="*/ 0 h 6858000"/>
              <a:gd name="connsiteX910" fmla="*/ 3016114 w 7472601"/>
              <a:gd name="connsiteY910" fmla="*/ 0 h 6858000"/>
              <a:gd name="connsiteX911" fmla="*/ 2979949 w 7472601"/>
              <a:gd name="connsiteY911" fmla="*/ 119274 h 6858000"/>
              <a:gd name="connsiteX912" fmla="*/ 3023879 w 7472601"/>
              <a:gd name="connsiteY912" fmla="*/ 0 h 6858000"/>
              <a:gd name="connsiteX913" fmla="*/ 3105400 w 7472601"/>
              <a:gd name="connsiteY913" fmla="*/ 0 h 6858000"/>
              <a:gd name="connsiteX914" fmla="*/ 3094669 w 7472601"/>
              <a:gd name="connsiteY914" fmla="*/ 30308 h 6858000"/>
              <a:gd name="connsiteX915" fmla="*/ 2901945 w 7472601"/>
              <a:gd name="connsiteY915" fmla="*/ 466538 h 6858000"/>
              <a:gd name="connsiteX916" fmla="*/ 2815209 w 7472601"/>
              <a:gd name="connsiteY916" fmla="*/ 497361 h 6858000"/>
              <a:gd name="connsiteX917" fmla="*/ 2844845 w 7472601"/>
              <a:gd name="connsiteY917" fmla="*/ 127638 h 6858000"/>
              <a:gd name="connsiteX918" fmla="*/ 2867960 w 7472601"/>
              <a:gd name="connsiteY918" fmla="*/ 0 h 6858000"/>
              <a:gd name="connsiteX919" fmla="*/ 1057230 w 7472601"/>
              <a:gd name="connsiteY919" fmla="*/ 0 h 6858000"/>
              <a:gd name="connsiteX920" fmla="*/ 1111003 w 7472601"/>
              <a:gd name="connsiteY920" fmla="*/ 0 h 6858000"/>
              <a:gd name="connsiteX921" fmla="*/ 1125553 w 7472601"/>
              <a:gd name="connsiteY921" fmla="*/ 52588 h 6858000"/>
              <a:gd name="connsiteX922" fmla="*/ 1304276 w 7472601"/>
              <a:gd name="connsiteY922" fmla="*/ 476275 h 6858000"/>
              <a:gd name="connsiteX923" fmla="*/ 1492066 w 7472601"/>
              <a:gd name="connsiteY923" fmla="*/ 886333 h 6858000"/>
              <a:gd name="connsiteX924" fmla="*/ 1423698 w 7472601"/>
              <a:gd name="connsiteY924" fmla="*/ 710817 h 6858000"/>
              <a:gd name="connsiteX925" fmla="*/ 1357609 w 7472601"/>
              <a:gd name="connsiteY925" fmla="*/ 532892 h 6858000"/>
              <a:gd name="connsiteX926" fmla="*/ 1309550 w 7472601"/>
              <a:gd name="connsiteY926" fmla="*/ 374031 h 6858000"/>
              <a:gd name="connsiteX927" fmla="*/ 1193673 w 7472601"/>
              <a:gd name="connsiteY927" fmla="*/ 49533 h 6858000"/>
              <a:gd name="connsiteX928" fmla="*/ 1164391 w 7472601"/>
              <a:gd name="connsiteY928" fmla="*/ 0 h 6858000"/>
              <a:gd name="connsiteX929" fmla="*/ 1200666 w 7472601"/>
              <a:gd name="connsiteY929" fmla="*/ 0 h 6858000"/>
              <a:gd name="connsiteX930" fmla="*/ 1223408 w 7472601"/>
              <a:gd name="connsiteY930" fmla="*/ 38996 h 6858000"/>
              <a:gd name="connsiteX931" fmla="*/ 1339635 w 7472601"/>
              <a:gd name="connsiteY931" fmla="*/ 365517 h 6858000"/>
              <a:gd name="connsiteX932" fmla="*/ 1387469 w 7472601"/>
              <a:gd name="connsiteY932" fmla="*/ 523079 h 6858000"/>
              <a:gd name="connsiteX933" fmla="*/ 1452685 w 7472601"/>
              <a:gd name="connsiteY933" fmla="*/ 699806 h 6858000"/>
              <a:gd name="connsiteX934" fmla="*/ 1492092 w 7472601"/>
              <a:gd name="connsiteY934" fmla="*/ 800424 h 6858000"/>
              <a:gd name="connsiteX935" fmla="*/ 1455302 w 7472601"/>
              <a:gd name="connsiteY935" fmla="*/ 632913 h 6858000"/>
              <a:gd name="connsiteX936" fmla="*/ 1222336 w 7472601"/>
              <a:gd name="connsiteY936" fmla="*/ 9480 h 6858000"/>
              <a:gd name="connsiteX937" fmla="*/ 1214634 w 7472601"/>
              <a:gd name="connsiteY937" fmla="*/ 0 h 6858000"/>
              <a:gd name="connsiteX938" fmla="*/ 1289827 w 7472601"/>
              <a:gd name="connsiteY938" fmla="*/ 0 h 6858000"/>
              <a:gd name="connsiteX939" fmla="*/ 1321076 w 7472601"/>
              <a:gd name="connsiteY939" fmla="*/ 59722 h 6858000"/>
              <a:gd name="connsiteX940" fmla="*/ 1512579 w 7472601"/>
              <a:gd name="connsiteY940" fmla="*/ 626441 h 6858000"/>
              <a:gd name="connsiteX941" fmla="*/ 1506076 w 7472601"/>
              <a:gd name="connsiteY941" fmla="*/ 1089289 h 6858000"/>
              <a:gd name="connsiteX942" fmla="*/ 1486346 w 7472601"/>
              <a:gd name="connsiteY942" fmla="*/ 1079919 h 6858000"/>
              <a:gd name="connsiteX943" fmla="*/ 1070511 w 7472601"/>
              <a:gd name="connsiteY943" fmla="*/ 48609 h 6858000"/>
              <a:gd name="connsiteX944" fmla="*/ 1057230 w 7472601"/>
              <a:gd name="connsiteY944" fmla="*/ 0 h 6858000"/>
              <a:gd name="connsiteX945" fmla="*/ 43151 w 7472601"/>
              <a:gd name="connsiteY945" fmla="*/ 0 h 6858000"/>
              <a:gd name="connsiteX946" fmla="*/ 95283 w 7472601"/>
              <a:gd name="connsiteY946" fmla="*/ 0 h 6858000"/>
              <a:gd name="connsiteX947" fmla="*/ 300708 w 7472601"/>
              <a:gd name="connsiteY947" fmla="*/ 154571 h 6858000"/>
              <a:gd name="connsiteX948" fmla="*/ 530414 w 7472601"/>
              <a:gd name="connsiteY948" fmla="*/ 354673 h 6858000"/>
              <a:gd name="connsiteX949" fmla="*/ 333785 w 7472601"/>
              <a:gd name="connsiteY949" fmla="*/ 161564 h 6858000"/>
              <a:gd name="connsiteX950" fmla="*/ 147005 w 7472601"/>
              <a:gd name="connsiteY950" fmla="*/ 0 h 6858000"/>
              <a:gd name="connsiteX951" fmla="*/ 272509 w 7472601"/>
              <a:gd name="connsiteY951" fmla="*/ 0 h 6858000"/>
              <a:gd name="connsiteX952" fmla="*/ 326276 w 7472601"/>
              <a:gd name="connsiteY952" fmla="*/ 45847 h 6858000"/>
              <a:gd name="connsiteX953" fmla="*/ 823759 w 7472601"/>
              <a:gd name="connsiteY953" fmla="*/ 574145 h 6858000"/>
              <a:gd name="connsiteX954" fmla="*/ 811254 w 7472601"/>
              <a:gd name="connsiteY954" fmla="*/ 665546 h 6858000"/>
              <a:gd name="connsiteX955" fmla="*/ 154042 w 7472601"/>
              <a:gd name="connsiteY955" fmla="*/ 261522 h 6858000"/>
              <a:gd name="connsiteX956" fmla="*/ 13550 w 7472601"/>
              <a:gd name="connsiteY956" fmla="*/ 158423 h 6858000"/>
              <a:gd name="connsiteX957" fmla="*/ 0 w 7472601"/>
              <a:gd name="connsiteY957" fmla="*/ 146618 h 6858000"/>
              <a:gd name="connsiteX958" fmla="*/ 0 w 7472601"/>
              <a:gd name="connsiteY958" fmla="*/ 59161 h 6858000"/>
              <a:gd name="connsiteX959" fmla="*/ 45427 w 7472601"/>
              <a:gd name="connsiteY959" fmla="*/ 101078 h 6858000"/>
              <a:gd name="connsiteX960" fmla="*/ 630103 w 7472601"/>
              <a:gd name="connsiteY960" fmla="*/ 485885 h 6858000"/>
              <a:gd name="connsiteX961" fmla="*/ 532040 w 7472601"/>
              <a:gd name="connsiteY961" fmla="*/ 399359 h 6858000"/>
              <a:gd name="connsiteX962" fmla="*/ 517618 w 7472601"/>
              <a:gd name="connsiteY962" fmla="*/ 385726 h 6858000"/>
              <a:gd name="connsiteX963" fmla="*/ 285074 w 7472601"/>
              <a:gd name="connsiteY963" fmla="*/ 182755 h 6858000"/>
              <a:gd name="connsiteX964" fmla="*/ 43151 w 7472601"/>
              <a:gd name="connsiteY964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312589 w 7472601"/>
              <a:gd name="connsiteY80" fmla="*/ 5982309 h 6858000"/>
              <a:gd name="connsiteX81" fmla="*/ 7448321 w 7472601"/>
              <a:gd name="connsiteY81" fmla="*/ 6190991 h 6858000"/>
              <a:gd name="connsiteX82" fmla="*/ 7467600 w 7472601"/>
              <a:gd name="connsiteY82" fmla="*/ 6221686 h 6858000"/>
              <a:gd name="connsiteX83" fmla="*/ 7467600 w 7472601"/>
              <a:gd name="connsiteY83" fmla="*/ 6334256 h 6858000"/>
              <a:gd name="connsiteX84" fmla="*/ 7454976 w 7472601"/>
              <a:gd name="connsiteY84" fmla="*/ 6318297 h 6858000"/>
              <a:gd name="connsiteX85" fmla="*/ 1456157 w 7472601"/>
              <a:gd name="connsiteY85" fmla="*/ 5371404 h 6858000"/>
              <a:gd name="connsiteX86" fmla="*/ 1244432 w 7472601"/>
              <a:gd name="connsiteY86" fmla="*/ 5385601 h 6858000"/>
              <a:gd name="connsiteX87" fmla="*/ 973990 w 7472601"/>
              <a:gd name="connsiteY87" fmla="*/ 5424940 h 6858000"/>
              <a:gd name="connsiteX88" fmla="*/ 1103809 w 7472601"/>
              <a:gd name="connsiteY88" fmla="*/ 5433720 h 6858000"/>
              <a:gd name="connsiteX89" fmla="*/ 1123454 w 7472601"/>
              <a:gd name="connsiteY89" fmla="*/ 5435727 h 6858000"/>
              <a:gd name="connsiteX90" fmla="*/ 1737017 w 7472601"/>
              <a:gd name="connsiteY90" fmla="*/ 5452183 h 6858000"/>
              <a:gd name="connsiteX91" fmla="*/ 1824397 w 7472601"/>
              <a:gd name="connsiteY91" fmla="*/ 5447757 h 6858000"/>
              <a:gd name="connsiteX92" fmla="*/ 2070059 w 7472601"/>
              <a:gd name="connsiteY92" fmla="*/ 5441660 h 6858000"/>
              <a:gd name="connsiteX93" fmla="*/ 1456157 w 7472601"/>
              <a:gd name="connsiteY93" fmla="*/ 5371404 h 6858000"/>
              <a:gd name="connsiteX94" fmla="*/ 4988186 w 7472601"/>
              <a:gd name="connsiteY94" fmla="*/ 5216467 h 6858000"/>
              <a:gd name="connsiteX95" fmla="*/ 4777334 w 7472601"/>
              <a:gd name="connsiteY95" fmla="*/ 5406072 h 6858000"/>
              <a:gd name="connsiteX96" fmla="*/ 4718341 w 7472601"/>
              <a:gd name="connsiteY96" fmla="*/ 5468043 h 6858000"/>
              <a:gd name="connsiteX97" fmla="*/ 4604655 w 7472601"/>
              <a:gd name="connsiteY97" fmla="*/ 5583434 h 6858000"/>
              <a:gd name="connsiteX98" fmla="*/ 4565074 w 7472601"/>
              <a:gd name="connsiteY98" fmla="*/ 5618550 h 6858000"/>
              <a:gd name="connsiteX99" fmla="*/ 4988186 w 7472601"/>
              <a:gd name="connsiteY99" fmla="*/ 5216467 h 6858000"/>
              <a:gd name="connsiteX100" fmla="*/ 4978032 w 7472601"/>
              <a:gd name="connsiteY100" fmla="*/ 5183809 h 6858000"/>
              <a:gd name="connsiteX101" fmla="*/ 4463413 w 7472601"/>
              <a:gd name="connsiteY101" fmla="*/ 5615162 h 6858000"/>
              <a:gd name="connsiteX102" fmla="*/ 4358134 w 7472601"/>
              <a:gd name="connsiteY102" fmla="*/ 5742791 h 6858000"/>
              <a:gd name="connsiteX103" fmla="*/ 4376219 w 7472601"/>
              <a:gd name="connsiteY103" fmla="*/ 5729027 h 6858000"/>
              <a:gd name="connsiteX104" fmla="*/ 4582340 w 7472601"/>
              <a:gd name="connsiteY104" fmla="*/ 5561037 h 6858000"/>
              <a:gd name="connsiteX105" fmla="*/ 4694684 w 7472601"/>
              <a:gd name="connsiteY105" fmla="*/ 5447098 h 6858000"/>
              <a:gd name="connsiteX106" fmla="*/ 4754123 w 7472601"/>
              <a:gd name="connsiteY106" fmla="*/ 5384643 h 6858000"/>
              <a:gd name="connsiteX107" fmla="*/ 4978032 w 7472601"/>
              <a:gd name="connsiteY107" fmla="*/ 5183809 h 6858000"/>
              <a:gd name="connsiteX108" fmla="*/ 1903353 w 7472601"/>
              <a:gd name="connsiteY108" fmla="*/ 5044827 h 6858000"/>
              <a:gd name="connsiteX109" fmla="*/ 1936931 w 7472601"/>
              <a:gd name="connsiteY109" fmla="*/ 5093954 h 6858000"/>
              <a:gd name="connsiteX110" fmla="*/ 2195868 w 7472601"/>
              <a:gd name="connsiteY110" fmla="*/ 5396574 h 6858000"/>
              <a:gd name="connsiteX111" fmla="*/ 2088852 w 7472601"/>
              <a:gd name="connsiteY111" fmla="*/ 5166123 h 6858000"/>
              <a:gd name="connsiteX112" fmla="*/ 1958241 w 7472601"/>
              <a:gd name="connsiteY112" fmla="*/ 5067955 h 6858000"/>
              <a:gd name="connsiteX113" fmla="*/ 1903353 w 7472601"/>
              <a:gd name="connsiteY113" fmla="*/ 5044827 h 6858000"/>
              <a:gd name="connsiteX114" fmla="*/ 1979378 w 7472601"/>
              <a:gd name="connsiteY114" fmla="*/ 4769504 h 6858000"/>
              <a:gd name="connsiteX115" fmla="*/ 2882120 w 7472601"/>
              <a:gd name="connsiteY115" fmla="*/ 5064547 h 6858000"/>
              <a:gd name="connsiteX116" fmla="*/ 2793103 w 7472601"/>
              <a:gd name="connsiteY116" fmla="*/ 5039699 h 6858000"/>
              <a:gd name="connsiteX117" fmla="*/ 2770041 w 7472601"/>
              <a:gd name="connsiteY117" fmla="*/ 5033634 h 6858000"/>
              <a:gd name="connsiteX118" fmla="*/ 1979378 w 7472601"/>
              <a:gd name="connsiteY118" fmla="*/ 4769504 h 6858000"/>
              <a:gd name="connsiteX119" fmla="*/ 1927410 w 7472601"/>
              <a:gd name="connsiteY119" fmla="*/ 4716164 h 6858000"/>
              <a:gd name="connsiteX120" fmla="*/ 1959587 w 7472601"/>
              <a:gd name="connsiteY120" fmla="*/ 4728849 h 6858000"/>
              <a:gd name="connsiteX121" fmla="*/ 2777707 w 7472601"/>
              <a:gd name="connsiteY121" fmla="*/ 5003991 h 6858000"/>
              <a:gd name="connsiteX122" fmla="*/ 2800768 w 7472601"/>
              <a:gd name="connsiteY122" fmla="*/ 5010056 h 6858000"/>
              <a:gd name="connsiteX123" fmla="*/ 2879408 w 7472601"/>
              <a:gd name="connsiteY123" fmla="*/ 5031590 h 6858000"/>
              <a:gd name="connsiteX124" fmla="*/ 2862295 w 7472601"/>
              <a:gd name="connsiteY124" fmla="*/ 5022958 h 6858000"/>
              <a:gd name="connsiteX125" fmla="*/ 2813343 w 7472601"/>
              <a:gd name="connsiteY125" fmla="*/ 4998369 h 6858000"/>
              <a:gd name="connsiteX126" fmla="*/ 2646245 w 7472601"/>
              <a:gd name="connsiteY126" fmla="*/ 4930999 h 6858000"/>
              <a:gd name="connsiteX127" fmla="*/ 1999243 w 7472601"/>
              <a:gd name="connsiteY127" fmla="*/ 4730524 h 6858000"/>
              <a:gd name="connsiteX128" fmla="*/ 1979527 w 7472601"/>
              <a:gd name="connsiteY128" fmla="*/ 4726651 h 6858000"/>
              <a:gd name="connsiteX129" fmla="*/ 1927410 w 7472601"/>
              <a:gd name="connsiteY129" fmla="*/ 4716164 h 6858000"/>
              <a:gd name="connsiteX130" fmla="*/ 1997014 w 7472601"/>
              <a:gd name="connsiteY130" fmla="*/ 4698007 h 6858000"/>
              <a:gd name="connsiteX131" fmla="*/ 2005458 w 7472601"/>
              <a:gd name="connsiteY131" fmla="*/ 4699540 h 6858000"/>
              <a:gd name="connsiteX132" fmla="*/ 2657186 w 7472601"/>
              <a:gd name="connsiteY132" fmla="*/ 4901687 h 6858000"/>
              <a:gd name="connsiteX133" fmla="*/ 2826662 w 7472601"/>
              <a:gd name="connsiteY133" fmla="*/ 4970362 h 6858000"/>
              <a:gd name="connsiteX134" fmla="*/ 2876100 w 7472601"/>
              <a:gd name="connsiteY134" fmla="*/ 4995397 h 6858000"/>
              <a:gd name="connsiteX135" fmla="*/ 3042600 w 7472601"/>
              <a:gd name="connsiteY135" fmla="*/ 5059532 h 6858000"/>
              <a:gd name="connsiteX136" fmla="*/ 1997014 w 7472601"/>
              <a:gd name="connsiteY136" fmla="*/ 4698007 h 6858000"/>
              <a:gd name="connsiteX137" fmla="*/ 2305292 w 7472601"/>
              <a:gd name="connsiteY137" fmla="*/ 4219492 h 6858000"/>
              <a:gd name="connsiteX138" fmla="*/ 3360922 w 7472601"/>
              <a:gd name="connsiteY138" fmla="*/ 4529373 h 6858000"/>
              <a:gd name="connsiteX139" fmla="*/ 3492420 w 7472601"/>
              <a:gd name="connsiteY139" fmla="*/ 4510145 h 6858000"/>
              <a:gd name="connsiteX140" fmla="*/ 3364086 w 7472601"/>
              <a:gd name="connsiteY140" fmla="*/ 4480340 h 6858000"/>
              <a:gd name="connsiteX141" fmla="*/ 3225818 w 7472601"/>
              <a:gd name="connsiteY141" fmla="*/ 4411822 h 6858000"/>
              <a:gd name="connsiteX142" fmla="*/ 3129696 w 7472601"/>
              <a:gd name="connsiteY142" fmla="*/ 4360704 h 6858000"/>
              <a:gd name="connsiteX143" fmla="*/ 2814545 w 7472601"/>
              <a:gd name="connsiteY143" fmla="*/ 4282955 h 6858000"/>
              <a:gd name="connsiteX144" fmla="*/ 2305292 w 7472601"/>
              <a:gd name="connsiteY144" fmla="*/ 4219492 h 6858000"/>
              <a:gd name="connsiteX145" fmla="*/ 2626982 w 7472601"/>
              <a:gd name="connsiteY145" fmla="*/ 4206450 h 6858000"/>
              <a:gd name="connsiteX146" fmla="*/ 2490617 w 7472601"/>
              <a:gd name="connsiteY146" fmla="*/ 4206951 h 6858000"/>
              <a:gd name="connsiteX147" fmla="*/ 2819869 w 7472601"/>
              <a:gd name="connsiteY147" fmla="*/ 4252936 h 6858000"/>
              <a:gd name="connsiteX148" fmla="*/ 3143018 w 7472601"/>
              <a:gd name="connsiteY148" fmla="*/ 4332698 h 6858000"/>
              <a:gd name="connsiteX149" fmla="*/ 3241520 w 7472601"/>
              <a:gd name="connsiteY149" fmla="*/ 4385112 h 6858000"/>
              <a:gd name="connsiteX150" fmla="*/ 3374575 w 7472601"/>
              <a:gd name="connsiteY150" fmla="*/ 4451517 h 6858000"/>
              <a:gd name="connsiteX151" fmla="*/ 3505221 w 7472601"/>
              <a:gd name="connsiteY151" fmla="*/ 4480757 h 6858000"/>
              <a:gd name="connsiteX152" fmla="*/ 2626982 w 7472601"/>
              <a:gd name="connsiteY152" fmla="*/ 4206450 h 6858000"/>
              <a:gd name="connsiteX153" fmla="*/ 1310106 w 7472601"/>
              <a:gd name="connsiteY153" fmla="*/ 3943217 h 6858000"/>
              <a:gd name="connsiteX154" fmla="*/ 854994 w 7472601"/>
              <a:gd name="connsiteY154" fmla="*/ 4399136 h 6858000"/>
              <a:gd name="connsiteX155" fmla="*/ 742462 w 7472601"/>
              <a:gd name="connsiteY155" fmla="*/ 4594648 h 6858000"/>
              <a:gd name="connsiteX156" fmla="*/ 820602 w 7472601"/>
              <a:gd name="connsiteY156" fmla="*/ 4485915 h 6858000"/>
              <a:gd name="connsiteX157" fmla="*/ 878295 w 7472601"/>
              <a:gd name="connsiteY157" fmla="*/ 4403594 h 6858000"/>
              <a:gd name="connsiteX158" fmla="*/ 1240607 w 7472601"/>
              <a:gd name="connsiteY158" fmla="*/ 4010401 h 6858000"/>
              <a:gd name="connsiteX159" fmla="*/ 1310106 w 7472601"/>
              <a:gd name="connsiteY159" fmla="*/ 3943217 h 6858000"/>
              <a:gd name="connsiteX160" fmla="*/ 1423113 w 7472601"/>
              <a:gd name="connsiteY160" fmla="*/ 3874565 h 6858000"/>
              <a:gd name="connsiteX161" fmla="*/ 1260565 w 7472601"/>
              <a:gd name="connsiteY161" fmla="*/ 4031982 h 6858000"/>
              <a:gd name="connsiteX162" fmla="*/ 901900 w 7472601"/>
              <a:gd name="connsiteY162" fmla="*/ 4421236 h 6858000"/>
              <a:gd name="connsiteX163" fmla="*/ 845044 w 7472601"/>
              <a:gd name="connsiteY163" fmla="*/ 4502436 h 6858000"/>
              <a:gd name="connsiteX164" fmla="*/ 685926 w 7472601"/>
              <a:gd name="connsiteY164" fmla="*/ 4703069 h 6858000"/>
              <a:gd name="connsiteX165" fmla="*/ 684248 w 7472601"/>
              <a:gd name="connsiteY165" fmla="*/ 4706721 h 6858000"/>
              <a:gd name="connsiteX166" fmla="*/ 1423113 w 7472601"/>
              <a:gd name="connsiteY166" fmla="*/ 3874565 h 6858000"/>
              <a:gd name="connsiteX167" fmla="*/ 3316479 w 7472601"/>
              <a:gd name="connsiteY167" fmla="*/ 3872136 h 6858000"/>
              <a:gd name="connsiteX168" fmla="*/ 3546806 w 7472601"/>
              <a:gd name="connsiteY168" fmla="*/ 4356139 h 6858000"/>
              <a:gd name="connsiteX169" fmla="*/ 3364433 w 7472601"/>
              <a:gd name="connsiteY169" fmla="*/ 3953121 h 6858000"/>
              <a:gd name="connsiteX170" fmla="*/ 3316479 w 7472601"/>
              <a:gd name="connsiteY170" fmla="*/ 3872136 h 6858000"/>
              <a:gd name="connsiteX171" fmla="*/ 3291335 w 7472601"/>
              <a:gd name="connsiteY171" fmla="*/ 3767420 h 6858000"/>
              <a:gd name="connsiteX172" fmla="*/ 3390805 w 7472601"/>
              <a:gd name="connsiteY172" fmla="*/ 3937163 h 6858000"/>
              <a:gd name="connsiteX173" fmla="*/ 3579062 w 7472601"/>
              <a:gd name="connsiteY173" fmla="*/ 4359040 h 6858000"/>
              <a:gd name="connsiteX174" fmla="*/ 3467355 w 7472601"/>
              <a:gd name="connsiteY174" fmla="*/ 3988130 h 6858000"/>
              <a:gd name="connsiteX175" fmla="*/ 3310753 w 7472601"/>
              <a:gd name="connsiteY175" fmla="*/ 3787140 h 6858000"/>
              <a:gd name="connsiteX176" fmla="*/ 3291335 w 7472601"/>
              <a:gd name="connsiteY176" fmla="*/ 3767420 h 6858000"/>
              <a:gd name="connsiteX177" fmla="*/ 1635889 w 7472601"/>
              <a:gd name="connsiteY177" fmla="*/ 3709494 h 6858000"/>
              <a:gd name="connsiteX178" fmla="*/ 1634800 w 7472601"/>
              <a:gd name="connsiteY178" fmla="*/ 3731111 h 6858000"/>
              <a:gd name="connsiteX179" fmla="*/ 1635889 w 7472601"/>
              <a:gd name="connsiteY179" fmla="*/ 3709494 h 6858000"/>
              <a:gd name="connsiteX180" fmla="*/ 1510397 w 7472601"/>
              <a:gd name="connsiteY180" fmla="*/ 3684705 h 6858000"/>
              <a:gd name="connsiteX181" fmla="*/ 1146550 w 7472601"/>
              <a:gd name="connsiteY181" fmla="*/ 3802012 h 6858000"/>
              <a:gd name="connsiteX182" fmla="*/ 698834 w 7472601"/>
              <a:gd name="connsiteY182" fmla="*/ 3952272 h 6858000"/>
              <a:gd name="connsiteX183" fmla="*/ 34256 w 7472601"/>
              <a:gd name="connsiteY183" fmla="*/ 4347603 h 6858000"/>
              <a:gd name="connsiteX184" fmla="*/ 527241 w 7472601"/>
              <a:gd name="connsiteY184" fmla="*/ 4065078 h 6858000"/>
              <a:gd name="connsiteX185" fmla="*/ 1510397 w 7472601"/>
              <a:gd name="connsiteY185" fmla="*/ 3684705 h 6858000"/>
              <a:gd name="connsiteX186" fmla="*/ 1313114 w 7472601"/>
              <a:gd name="connsiteY186" fmla="*/ 3655216 h 6858000"/>
              <a:gd name="connsiteX187" fmla="*/ 1109304 w 7472601"/>
              <a:gd name="connsiteY187" fmla="*/ 3669030 h 6858000"/>
              <a:gd name="connsiteX188" fmla="*/ 8129 w 7472601"/>
              <a:gd name="connsiteY188" fmla="*/ 4330519 h 6858000"/>
              <a:gd name="connsiteX189" fmla="*/ 687572 w 7472601"/>
              <a:gd name="connsiteY189" fmla="*/ 3925629 h 6858000"/>
              <a:gd name="connsiteX190" fmla="*/ 1138365 w 7472601"/>
              <a:gd name="connsiteY190" fmla="*/ 3774515 h 6858000"/>
              <a:gd name="connsiteX191" fmla="*/ 1505579 w 7472601"/>
              <a:gd name="connsiteY191" fmla="*/ 3655526 h 6858000"/>
              <a:gd name="connsiteX192" fmla="*/ 1313114 w 7472601"/>
              <a:gd name="connsiteY192" fmla="*/ 3655216 h 6858000"/>
              <a:gd name="connsiteX193" fmla="*/ 3655073 w 7472601"/>
              <a:gd name="connsiteY193" fmla="*/ 3650884 h 6858000"/>
              <a:gd name="connsiteX194" fmla="*/ 3989938 w 7472601"/>
              <a:gd name="connsiteY194" fmla="*/ 3991685 h 6858000"/>
              <a:gd name="connsiteX195" fmla="*/ 4393907 w 7472601"/>
              <a:gd name="connsiteY195" fmla="*/ 4261258 h 6858000"/>
              <a:gd name="connsiteX196" fmla="*/ 4648051 w 7472601"/>
              <a:gd name="connsiteY196" fmla="*/ 4374051 h 6858000"/>
              <a:gd name="connsiteX197" fmla="*/ 4383389 w 7472601"/>
              <a:gd name="connsiteY197" fmla="*/ 4184369 h 6858000"/>
              <a:gd name="connsiteX198" fmla="*/ 4165508 w 7472601"/>
              <a:gd name="connsiteY198" fmla="*/ 4035196 h 6858000"/>
              <a:gd name="connsiteX199" fmla="*/ 4068162 w 7472601"/>
              <a:gd name="connsiteY199" fmla="*/ 3953394 h 6858000"/>
              <a:gd name="connsiteX200" fmla="*/ 3981416 w 7472601"/>
              <a:gd name="connsiteY200" fmla="*/ 3880482 h 6858000"/>
              <a:gd name="connsiteX201" fmla="*/ 3800147 w 7472601"/>
              <a:gd name="connsiteY201" fmla="*/ 3749872 h 6858000"/>
              <a:gd name="connsiteX202" fmla="*/ 3655073 w 7472601"/>
              <a:gd name="connsiteY202" fmla="*/ 3650884 h 6858000"/>
              <a:gd name="connsiteX203" fmla="*/ 3670252 w 7472601"/>
              <a:gd name="connsiteY203" fmla="*/ 3622798 h 6858000"/>
              <a:gd name="connsiteX204" fmla="*/ 3817258 w 7472601"/>
              <a:gd name="connsiteY204" fmla="*/ 3723577 h 6858000"/>
              <a:gd name="connsiteX205" fmla="*/ 4000461 w 7472601"/>
              <a:gd name="connsiteY205" fmla="*/ 3855966 h 6858000"/>
              <a:gd name="connsiteX206" fmla="*/ 4088180 w 7472601"/>
              <a:gd name="connsiteY206" fmla="*/ 3929774 h 6858000"/>
              <a:gd name="connsiteX207" fmla="*/ 4184555 w 7472601"/>
              <a:gd name="connsiteY207" fmla="*/ 4010683 h 6858000"/>
              <a:gd name="connsiteX208" fmla="*/ 4399563 w 7472601"/>
              <a:gd name="connsiteY208" fmla="*/ 4158106 h 6858000"/>
              <a:gd name="connsiteX209" fmla="*/ 4684469 w 7472601"/>
              <a:gd name="connsiteY209" fmla="*/ 4364680 h 6858000"/>
              <a:gd name="connsiteX210" fmla="*/ 4690271 w 7472601"/>
              <a:gd name="connsiteY210" fmla="*/ 4370034 h 6858000"/>
              <a:gd name="connsiteX211" fmla="*/ 4136093 w 7472601"/>
              <a:gd name="connsiteY211" fmla="*/ 3858466 h 6858000"/>
              <a:gd name="connsiteX212" fmla="*/ 3670252 w 7472601"/>
              <a:gd name="connsiteY212" fmla="*/ 3622798 h 6858000"/>
              <a:gd name="connsiteX213" fmla="*/ 4440129 w 7472601"/>
              <a:gd name="connsiteY213" fmla="*/ 3448571 h 6858000"/>
              <a:gd name="connsiteX214" fmla="*/ 4856525 w 7472601"/>
              <a:gd name="connsiteY214" fmla="*/ 3915351 h 6858000"/>
              <a:gd name="connsiteX215" fmla="*/ 5059055 w 7472601"/>
              <a:gd name="connsiteY215" fmla="*/ 4108918 h 6858000"/>
              <a:gd name="connsiteX216" fmla="*/ 5290070 w 7472601"/>
              <a:gd name="connsiteY216" fmla="*/ 4263619 h 6858000"/>
              <a:gd name="connsiteX217" fmla="*/ 4834991 w 7472601"/>
              <a:gd name="connsiteY217" fmla="*/ 3830985 h 6858000"/>
              <a:gd name="connsiteX218" fmla="*/ 4440129 w 7472601"/>
              <a:gd name="connsiteY218" fmla="*/ 3448571 h 6858000"/>
              <a:gd name="connsiteX219" fmla="*/ 4441737 w 7472601"/>
              <a:gd name="connsiteY219" fmla="*/ 3399734 h 6858000"/>
              <a:gd name="connsiteX220" fmla="*/ 4431236 w 7472601"/>
              <a:gd name="connsiteY220" fmla="*/ 3400954 h 6858000"/>
              <a:gd name="connsiteX221" fmla="*/ 4557150 w 7472601"/>
              <a:gd name="connsiteY221" fmla="*/ 3510023 h 6858000"/>
              <a:gd name="connsiteX222" fmla="*/ 4856936 w 7472601"/>
              <a:gd name="connsiteY222" fmla="*/ 3809146 h 6858000"/>
              <a:gd name="connsiteX223" fmla="*/ 5111996 w 7472601"/>
              <a:gd name="connsiteY223" fmla="*/ 4065759 h 6858000"/>
              <a:gd name="connsiteX224" fmla="*/ 5388878 w 7472601"/>
              <a:gd name="connsiteY224" fmla="*/ 4300185 h 6858000"/>
              <a:gd name="connsiteX225" fmla="*/ 5425556 w 7472601"/>
              <a:gd name="connsiteY225" fmla="*/ 4308967 h 6858000"/>
              <a:gd name="connsiteX226" fmla="*/ 4943646 w 7472601"/>
              <a:gd name="connsiteY226" fmla="*/ 3822916 h 6858000"/>
              <a:gd name="connsiteX227" fmla="*/ 4594837 w 7472601"/>
              <a:gd name="connsiteY227" fmla="*/ 3532274 h 6858000"/>
              <a:gd name="connsiteX228" fmla="*/ 4441737 w 7472601"/>
              <a:gd name="connsiteY228" fmla="*/ 3399734 h 6858000"/>
              <a:gd name="connsiteX229" fmla="*/ 5425834 w 7472601"/>
              <a:gd name="connsiteY229" fmla="*/ 3162785 h 6858000"/>
              <a:gd name="connsiteX230" fmla="*/ 5401644 w 7472601"/>
              <a:gd name="connsiteY230" fmla="*/ 3617847 h 6858000"/>
              <a:gd name="connsiteX231" fmla="*/ 5467256 w 7472601"/>
              <a:gd name="connsiteY231" fmla="*/ 4175494 h 6858000"/>
              <a:gd name="connsiteX232" fmla="*/ 5448069 w 7472601"/>
              <a:gd name="connsiteY232" fmla="*/ 3567554 h 6858000"/>
              <a:gd name="connsiteX233" fmla="*/ 5425834 w 7472601"/>
              <a:gd name="connsiteY233" fmla="*/ 3162785 h 6858000"/>
              <a:gd name="connsiteX234" fmla="*/ 1318687 w 7472601"/>
              <a:gd name="connsiteY234" fmla="*/ 3113840 h 6858000"/>
              <a:gd name="connsiteX235" fmla="*/ 1066793 w 7472601"/>
              <a:gd name="connsiteY235" fmla="*/ 3212171 h 6858000"/>
              <a:gd name="connsiteX236" fmla="*/ 993319 w 7472601"/>
              <a:gd name="connsiteY236" fmla="*/ 3247648 h 6858000"/>
              <a:gd name="connsiteX237" fmla="*/ 853081 w 7472601"/>
              <a:gd name="connsiteY237" fmla="*/ 3312410 h 6858000"/>
              <a:gd name="connsiteX238" fmla="*/ 805957 w 7472601"/>
              <a:gd name="connsiteY238" fmla="*/ 3330443 h 6858000"/>
              <a:gd name="connsiteX239" fmla="*/ 1318687 w 7472601"/>
              <a:gd name="connsiteY239" fmla="*/ 3113840 h 6858000"/>
              <a:gd name="connsiteX240" fmla="*/ 5453702 w 7472601"/>
              <a:gd name="connsiteY240" fmla="*/ 3090882 h 6858000"/>
              <a:gd name="connsiteX241" fmla="*/ 5480135 w 7472601"/>
              <a:gd name="connsiteY241" fmla="*/ 3565802 h 6858000"/>
              <a:gd name="connsiteX242" fmla="*/ 5499023 w 7472601"/>
              <a:gd name="connsiteY242" fmla="*/ 4166310 h 6858000"/>
              <a:gd name="connsiteX243" fmla="*/ 5547022 w 7472601"/>
              <a:gd name="connsiteY243" fmla="*/ 3607838 h 6858000"/>
              <a:gd name="connsiteX244" fmla="*/ 5515964 w 7472601"/>
              <a:gd name="connsiteY244" fmla="*/ 3378541 h 6858000"/>
              <a:gd name="connsiteX245" fmla="*/ 5453702 w 7472601"/>
              <a:gd name="connsiteY245" fmla="*/ 3090882 h 6858000"/>
              <a:gd name="connsiteX246" fmla="*/ 1238695 w 7472601"/>
              <a:gd name="connsiteY246" fmla="*/ 3076820 h 6858000"/>
              <a:gd name="connsiteX247" fmla="*/ 716371 w 7472601"/>
              <a:gd name="connsiteY247" fmla="*/ 3293249 h 6858000"/>
              <a:gd name="connsiteX248" fmla="*/ 579522 w 7472601"/>
              <a:gd name="connsiteY248" fmla="*/ 3371759 h 6858000"/>
              <a:gd name="connsiteX249" fmla="*/ 600288 w 7472601"/>
              <a:gd name="connsiteY249" fmla="*/ 3365555 h 6858000"/>
              <a:gd name="connsiteX250" fmla="*/ 840692 w 7472601"/>
              <a:gd name="connsiteY250" fmla="*/ 3284921 h 6858000"/>
              <a:gd name="connsiteX251" fmla="*/ 979248 w 7472601"/>
              <a:gd name="connsiteY251" fmla="*/ 3221003 h 6858000"/>
              <a:gd name="connsiteX252" fmla="*/ 1053282 w 7472601"/>
              <a:gd name="connsiteY252" fmla="*/ 3185247 h 6858000"/>
              <a:gd name="connsiteX253" fmla="*/ 1320603 w 7472601"/>
              <a:gd name="connsiteY253" fmla="*/ 3081281 h 6858000"/>
              <a:gd name="connsiteX254" fmla="*/ 1238695 w 7472601"/>
              <a:gd name="connsiteY254" fmla="*/ 3076820 h 6858000"/>
              <a:gd name="connsiteX255" fmla="*/ 5425627 w 7472601"/>
              <a:gd name="connsiteY255" fmla="*/ 2954192 h 6858000"/>
              <a:gd name="connsiteX256" fmla="*/ 5470770 w 7472601"/>
              <a:gd name="connsiteY256" fmla="*/ 3005435 h 6858000"/>
              <a:gd name="connsiteX257" fmla="*/ 5519779 w 7472601"/>
              <a:gd name="connsiteY257" fmla="*/ 4359223 h 6858000"/>
              <a:gd name="connsiteX258" fmla="*/ 5520293 w 7472601"/>
              <a:gd name="connsiteY258" fmla="*/ 4360602 h 6858000"/>
              <a:gd name="connsiteX259" fmla="*/ 5767221 w 7472601"/>
              <a:gd name="connsiteY259" fmla="*/ 4665564 h 6858000"/>
              <a:gd name="connsiteX260" fmla="*/ 6937169 w 7472601"/>
              <a:gd name="connsiteY260" fmla="*/ 4815941 h 6858000"/>
              <a:gd name="connsiteX261" fmla="*/ 6953922 w 7472601"/>
              <a:gd name="connsiteY261" fmla="*/ 4890068 h 6858000"/>
              <a:gd name="connsiteX262" fmla="*/ 6071359 w 7472601"/>
              <a:gd name="connsiteY262" fmla="*/ 4770770 h 6858000"/>
              <a:gd name="connsiteX263" fmla="*/ 6038839 w 7472601"/>
              <a:gd name="connsiteY263" fmla="*/ 4764474 h 6858000"/>
              <a:gd name="connsiteX264" fmla="*/ 6038706 w 7472601"/>
              <a:gd name="connsiteY264" fmla="*/ 4763847 h 6858000"/>
              <a:gd name="connsiteX265" fmla="*/ 6037784 w 7472601"/>
              <a:gd name="connsiteY265" fmla="*/ 4764270 h 6858000"/>
              <a:gd name="connsiteX266" fmla="*/ 6038839 w 7472601"/>
              <a:gd name="connsiteY266" fmla="*/ 4764474 h 6858000"/>
              <a:gd name="connsiteX267" fmla="*/ 6040338 w 7472601"/>
              <a:gd name="connsiteY267" fmla="*/ 4771418 h 6858000"/>
              <a:gd name="connsiteX268" fmla="*/ 6024488 w 7472601"/>
              <a:gd name="connsiteY268" fmla="*/ 4809903 h 6858000"/>
              <a:gd name="connsiteX269" fmla="*/ 5599771 w 7472601"/>
              <a:gd name="connsiteY269" fmla="*/ 5509652 h 6858000"/>
              <a:gd name="connsiteX270" fmla="*/ 5548843 w 7472601"/>
              <a:gd name="connsiteY270" fmla="*/ 5563845 h 6858000"/>
              <a:gd name="connsiteX271" fmla="*/ 5940952 w 7472601"/>
              <a:gd name="connsiteY271" fmla="*/ 6250028 h 6858000"/>
              <a:gd name="connsiteX272" fmla="*/ 6043441 w 7472601"/>
              <a:gd name="connsiteY272" fmla="*/ 6665847 h 6858000"/>
              <a:gd name="connsiteX273" fmla="*/ 6093432 w 7472601"/>
              <a:gd name="connsiteY273" fmla="*/ 6858000 h 6858000"/>
              <a:gd name="connsiteX274" fmla="*/ 6034344 w 7472601"/>
              <a:gd name="connsiteY274" fmla="*/ 6858000 h 6858000"/>
              <a:gd name="connsiteX275" fmla="*/ 6026679 w 7472601"/>
              <a:gd name="connsiteY275" fmla="*/ 6836959 h 6858000"/>
              <a:gd name="connsiteX276" fmla="*/ 5800441 w 7472601"/>
              <a:gd name="connsiteY276" fmla="*/ 6335286 h 6858000"/>
              <a:gd name="connsiteX277" fmla="*/ 5526562 w 7472601"/>
              <a:gd name="connsiteY277" fmla="*/ 5705388 h 6858000"/>
              <a:gd name="connsiteX278" fmla="*/ 5519640 w 7472601"/>
              <a:gd name="connsiteY278" fmla="*/ 5683774 h 6858000"/>
              <a:gd name="connsiteX279" fmla="*/ 5844559 w 7472601"/>
              <a:gd name="connsiteY279" fmla="*/ 6553349 h 6858000"/>
              <a:gd name="connsiteX280" fmla="*/ 5975994 w 7472601"/>
              <a:gd name="connsiteY280" fmla="*/ 6858000 h 6858000"/>
              <a:gd name="connsiteX281" fmla="*/ 5898547 w 7472601"/>
              <a:gd name="connsiteY281" fmla="*/ 6858000 h 6858000"/>
              <a:gd name="connsiteX282" fmla="*/ 5682041 w 7472601"/>
              <a:gd name="connsiteY282" fmla="*/ 6355860 h 6858000"/>
              <a:gd name="connsiteX283" fmla="*/ 5461758 w 7472601"/>
              <a:gd name="connsiteY283" fmla="*/ 5820220 h 6858000"/>
              <a:gd name="connsiteX284" fmla="*/ 5237282 w 7472601"/>
              <a:gd name="connsiteY284" fmla="*/ 6579086 h 6858000"/>
              <a:gd name="connsiteX285" fmla="*/ 5115009 w 7472601"/>
              <a:gd name="connsiteY285" fmla="*/ 6858000 h 6858000"/>
              <a:gd name="connsiteX286" fmla="*/ 5028074 w 7472601"/>
              <a:gd name="connsiteY286" fmla="*/ 6858000 h 6858000"/>
              <a:gd name="connsiteX287" fmla="*/ 5079508 w 7472601"/>
              <a:gd name="connsiteY287" fmla="*/ 6749074 h 6858000"/>
              <a:gd name="connsiteX288" fmla="*/ 5371846 w 7472601"/>
              <a:gd name="connsiteY288" fmla="*/ 5924413 h 6858000"/>
              <a:gd name="connsiteX289" fmla="*/ 5270512 w 7472601"/>
              <a:gd name="connsiteY289" fmla="*/ 6138975 h 6858000"/>
              <a:gd name="connsiteX290" fmla="*/ 5062409 w 7472601"/>
              <a:gd name="connsiteY290" fmla="*/ 6653544 h 6858000"/>
              <a:gd name="connsiteX291" fmla="*/ 5036628 w 7472601"/>
              <a:gd name="connsiteY291" fmla="*/ 6754247 h 6858000"/>
              <a:gd name="connsiteX292" fmla="*/ 5009112 w 7472601"/>
              <a:gd name="connsiteY292" fmla="*/ 6858000 h 6858000"/>
              <a:gd name="connsiteX293" fmla="*/ 4976679 w 7472601"/>
              <a:gd name="connsiteY293" fmla="*/ 6858000 h 6858000"/>
              <a:gd name="connsiteX294" fmla="*/ 5006537 w 7472601"/>
              <a:gd name="connsiteY294" fmla="*/ 6747068 h 6858000"/>
              <a:gd name="connsiteX295" fmla="*/ 5032723 w 7472601"/>
              <a:gd name="connsiteY295" fmla="*/ 6644957 h 6858000"/>
              <a:gd name="connsiteX296" fmla="*/ 5242949 w 7472601"/>
              <a:gd name="connsiteY296" fmla="*/ 6125175 h 6858000"/>
              <a:gd name="connsiteX297" fmla="*/ 5286321 w 7472601"/>
              <a:gd name="connsiteY297" fmla="*/ 6033555 h 6858000"/>
              <a:gd name="connsiteX298" fmla="*/ 5008210 w 7472601"/>
              <a:gd name="connsiteY298" fmla="*/ 6649194 h 6858000"/>
              <a:gd name="connsiteX299" fmla="*/ 4986321 w 7472601"/>
              <a:gd name="connsiteY299" fmla="*/ 6765687 h 6858000"/>
              <a:gd name="connsiteX300" fmla="*/ 4973474 w 7472601"/>
              <a:gd name="connsiteY300" fmla="*/ 6858000 h 6858000"/>
              <a:gd name="connsiteX301" fmla="*/ 4907178 w 7472601"/>
              <a:gd name="connsiteY301" fmla="*/ 6858000 h 6858000"/>
              <a:gd name="connsiteX302" fmla="*/ 4910810 w 7472601"/>
              <a:gd name="connsiteY302" fmla="*/ 6829660 h 6858000"/>
              <a:gd name="connsiteX303" fmla="*/ 4987461 w 7472601"/>
              <a:gd name="connsiteY303" fmla="*/ 6432994 h 6858000"/>
              <a:gd name="connsiteX304" fmla="*/ 5179262 w 7472601"/>
              <a:gd name="connsiteY304" fmla="*/ 6035044 h 6858000"/>
              <a:gd name="connsiteX305" fmla="*/ 4689678 w 7472601"/>
              <a:gd name="connsiteY305" fmla="*/ 6440241 h 6858000"/>
              <a:gd name="connsiteX306" fmla="*/ 4477543 w 7472601"/>
              <a:gd name="connsiteY306" fmla="*/ 6674836 h 6858000"/>
              <a:gd name="connsiteX307" fmla="*/ 4329957 w 7472601"/>
              <a:gd name="connsiteY307" fmla="*/ 6858000 h 6858000"/>
              <a:gd name="connsiteX308" fmla="*/ 4218595 w 7472601"/>
              <a:gd name="connsiteY308" fmla="*/ 6858000 h 6858000"/>
              <a:gd name="connsiteX309" fmla="*/ 4368888 w 7472601"/>
              <a:gd name="connsiteY309" fmla="*/ 6668412 h 6858000"/>
              <a:gd name="connsiteX310" fmla="*/ 4563091 w 7472601"/>
              <a:gd name="connsiteY310" fmla="*/ 6442508 h 6858000"/>
              <a:gd name="connsiteX311" fmla="*/ 5387324 w 7472601"/>
              <a:gd name="connsiteY311" fmla="*/ 5705830 h 6858000"/>
              <a:gd name="connsiteX312" fmla="*/ 5073620 w 7472601"/>
              <a:gd name="connsiteY312" fmla="*/ 5955437 h 6858000"/>
              <a:gd name="connsiteX313" fmla="*/ 4689789 w 7472601"/>
              <a:gd name="connsiteY313" fmla="*/ 6268382 h 6858000"/>
              <a:gd name="connsiteX314" fmla="*/ 4418722 w 7472601"/>
              <a:gd name="connsiteY314" fmla="*/ 6570886 h 6858000"/>
              <a:gd name="connsiteX315" fmla="*/ 4214944 w 7472601"/>
              <a:gd name="connsiteY315" fmla="*/ 6858000 h 6858000"/>
              <a:gd name="connsiteX316" fmla="*/ 4177898 w 7472601"/>
              <a:gd name="connsiteY316" fmla="*/ 6858000 h 6858000"/>
              <a:gd name="connsiteX317" fmla="*/ 4391597 w 7472601"/>
              <a:gd name="connsiteY317" fmla="*/ 6556370 h 6858000"/>
              <a:gd name="connsiteX318" fmla="*/ 4668889 w 7472601"/>
              <a:gd name="connsiteY318" fmla="*/ 6246399 h 6858000"/>
              <a:gd name="connsiteX319" fmla="*/ 5055427 w 7472601"/>
              <a:gd name="connsiteY319" fmla="*/ 5931476 h 6858000"/>
              <a:gd name="connsiteX320" fmla="*/ 5371814 w 7472601"/>
              <a:gd name="connsiteY320" fmla="*/ 5678975 h 6858000"/>
              <a:gd name="connsiteX321" fmla="*/ 4987918 w 7472601"/>
              <a:gd name="connsiteY321" fmla="*/ 5838701 h 6858000"/>
              <a:gd name="connsiteX322" fmla="*/ 4317146 w 7472601"/>
              <a:gd name="connsiteY322" fmla="*/ 6587716 h 6858000"/>
              <a:gd name="connsiteX323" fmla="*/ 4171627 w 7472601"/>
              <a:gd name="connsiteY323" fmla="*/ 6858000 h 6858000"/>
              <a:gd name="connsiteX324" fmla="*/ 4081585 w 7472601"/>
              <a:gd name="connsiteY324" fmla="*/ 6858000 h 6858000"/>
              <a:gd name="connsiteX325" fmla="*/ 4238603 w 7472601"/>
              <a:gd name="connsiteY325" fmla="*/ 6559341 h 6858000"/>
              <a:gd name="connsiteX326" fmla="*/ 4778333 w 7472601"/>
              <a:gd name="connsiteY326" fmla="*/ 5873626 h 6858000"/>
              <a:gd name="connsiteX327" fmla="*/ 5414185 w 7472601"/>
              <a:gd name="connsiteY327" fmla="*/ 5573882 h 6858000"/>
              <a:gd name="connsiteX328" fmla="*/ 5959648 w 7472601"/>
              <a:gd name="connsiteY328" fmla="*/ 4760797 h 6858000"/>
              <a:gd name="connsiteX329" fmla="*/ 5355019 w 7472601"/>
              <a:gd name="connsiteY329" fmla="*/ 4734672 h 6858000"/>
              <a:gd name="connsiteX330" fmla="*/ 5083565 w 7472601"/>
              <a:gd name="connsiteY330" fmla="*/ 5179121 h 6858000"/>
              <a:gd name="connsiteX331" fmla="*/ 4713577 w 7472601"/>
              <a:gd name="connsiteY331" fmla="*/ 5616803 h 6858000"/>
              <a:gd name="connsiteX332" fmla="*/ 3989559 w 7472601"/>
              <a:gd name="connsiteY332" fmla="*/ 6145945 h 6858000"/>
              <a:gd name="connsiteX333" fmla="*/ 3939824 w 7472601"/>
              <a:gd name="connsiteY333" fmla="*/ 6066900 h 6858000"/>
              <a:gd name="connsiteX334" fmla="*/ 4584537 w 7472601"/>
              <a:gd name="connsiteY334" fmla="*/ 5324826 h 6858000"/>
              <a:gd name="connsiteX335" fmla="*/ 5037105 w 7472601"/>
              <a:gd name="connsiteY335" fmla="*/ 5088765 h 6858000"/>
              <a:gd name="connsiteX336" fmla="*/ 5039930 w 7472601"/>
              <a:gd name="connsiteY336" fmla="*/ 5089585 h 6858000"/>
              <a:gd name="connsiteX337" fmla="*/ 5263764 w 7472601"/>
              <a:gd name="connsiteY337" fmla="*/ 4735525 h 6858000"/>
              <a:gd name="connsiteX338" fmla="*/ 4086300 w 7472601"/>
              <a:gd name="connsiteY338" fmla="*/ 4884599 h 6858000"/>
              <a:gd name="connsiteX339" fmla="*/ 4085485 w 7472601"/>
              <a:gd name="connsiteY339" fmla="*/ 4899070 h 6858000"/>
              <a:gd name="connsiteX340" fmla="*/ 3871915 w 7472601"/>
              <a:gd name="connsiteY340" fmla="*/ 5253645 h 6858000"/>
              <a:gd name="connsiteX341" fmla="*/ 3799374 w 7472601"/>
              <a:gd name="connsiteY341" fmla="*/ 5466127 h 6858000"/>
              <a:gd name="connsiteX342" fmla="*/ 3498850 w 7472601"/>
              <a:gd name="connsiteY342" fmla="*/ 6661888 h 6858000"/>
              <a:gd name="connsiteX343" fmla="*/ 3399216 w 7472601"/>
              <a:gd name="connsiteY343" fmla="*/ 6858000 h 6858000"/>
              <a:gd name="connsiteX344" fmla="*/ 3303688 w 7472601"/>
              <a:gd name="connsiteY344" fmla="*/ 6858000 h 6858000"/>
              <a:gd name="connsiteX345" fmla="*/ 3391774 w 7472601"/>
              <a:gd name="connsiteY345" fmla="*/ 6697181 h 6858000"/>
              <a:gd name="connsiteX346" fmla="*/ 3735540 w 7472601"/>
              <a:gd name="connsiteY346" fmla="*/ 5546923 h 6858000"/>
              <a:gd name="connsiteX347" fmla="*/ 3729438 w 7472601"/>
              <a:gd name="connsiteY347" fmla="*/ 5569058 h 6858000"/>
              <a:gd name="connsiteX348" fmla="*/ 3707782 w 7472601"/>
              <a:gd name="connsiteY348" fmla="*/ 5644908 h 6858000"/>
              <a:gd name="connsiteX349" fmla="*/ 3583827 w 7472601"/>
              <a:gd name="connsiteY349" fmla="*/ 6039215 h 6858000"/>
              <a:gd name="connsiteX350" fmla="*/ 3547861 w 7472601"/>
              <a:gd name="connsiteY350" fmla="*/ 6129609 h 6858000"/>
              <a:gd name="connsiteX351" fmla="*/ 3490905 w 7472601"/>
              <a:gd name="connsiteY351" fmla="*/ 6277660 h 6858000"/>
              <a:gd name="connsiteX352" fmla="*/ 3455859 w 7472601"/>
              <a:gd name="connsiteY352" fmla="*/ 6391301 h 6858000"/>
              <a:gd name="connsiteX353" fmla="*/ 3429112 w 7472601"/>
              <a:gd name="connsiteY353" fmla="*/ 6479469 h 6858000"/>
              <a:gd name="connsiteX354" fmla="*/ 3304862 w 7472601"/>
              <a:gd name="connsiteY354" fmla="*/ 6796476 h 6858000"/>
              <a:gd name="connsiteX355" fmla="*/ 3276071 w 7472601"/>
              <a:gd name="connsiteY355" fmla="*/ 6858000 h 6858000"/>
              <a:gd name="connsiteX356" fmla="*/ 3240805 w 7472601"/>
              <a:gd name="connsiteY356" fmla="*/ 6858000 h 6858000"/>
              <a:gd name="connsiteX357" fmla="*/ 3275917 w 7472601"/>
              <a:gd name="connsiteY357" fmla="*/ 6783192 h 6858000"/>
              <a:gd name="connsiteX358" fmla="*/ 3399358 w 7472601"/>
              <a:gd name="connsiteY358" fmla="*/ 6469011 h 6858000"/>
              <a:gd name="connsiteX359" fmla="*/ 3425650 w 7472601"/>
              <a:gd name="connsiteY359" fmla="*/ 6381333 h 6858000"/>
              <a:gd name="connsiteX360" fmla="*/ 3460661 w 7472601"/>
              <a:gd name="connsiteY360" fmla="*/ 6266763 h 6858000"/>
              <a:gd name="connsiteX361" fmla="*/ 3518021 w 7472601"/>
              <a:gd name="connsiteY361" fmla="*/ 6117298 h 6858000"/>
              <a:gd name="connsiteX362" fmla="*/ 3554035 w 7472601"/>
              <a:gd name="connsiteY362" fmla="*/ 6027832 h 6858000"/>
              <a:gd name="connsiteX363" fmla="*/ 3677174 w 7472601"/>
              <a:gd name="connsiteY363" fmla="*/ 5636351 h 6858000"/>
              <a:gd name="connsiteX364" fmla="*/ 3698819 w 7472601"/>
              <a:gd name="connsiteY364" fmla="*/ 5560503 h 6858000"/>
              <a:gd name="connsiteX365" fmla="*/ 3702094 w 7472601"/>
              <a:gd name="connsiteY365" fmla="*/ 5549194 h 6858000"/>
              <a:gd name="connsiteX366" fmla="*/ 3398355 w 7472601"/>
              <a:gd name="connsiteY366" fmla="*/ 6094603 h 6858000"/>
              <a:gd name="connsiteX367" fmla="*/ 3193941 w 7472601"/>
              <a:gd name="connsiteY367" fmla="*/ 6798775 h 6858000"/>
              <a:gd name="connsiteX368" fmla="*/ 3184140 w 7472601"/>
              <a:gd name="connsiteY368" fmla="*/ 6858000 h 6858000"/>
              <a:gd name="connsiteX369" fmla="*/ 3099978 w 7472601"/>
              <a:gd name="connsiteY369" fmla="*/ 6858000 h 6858000"/>
              <a:gd name="connsiteX370" fmla="*/ 3101556 w 7472601"/>
              <a:gd name="connsiteY370" fmla="*/ 6843337 h 6858000"/>
              <a:gd name="connsiteX371" fmla="*/ 3370162 w 7472601"/>
              <a:gd name="connsiteY371" fmla="*/ 5785550 h 6858000"/>
              <a:gd name="connsiteX372" fmla="*/ 3746477 w 7472601"/>
              <a:gd name="connsiteY372" fmla="*/ 5377889 h 6858000"/>
              <a:gd name="connsiteX373" fmla="*/ 3863399 w 7472601"/>
              <a:gd name="connsiteY373" fmla="*/ 5087257 h 6858000"/>
              <a:gd name="connsiteX374" fmla="*/ 3968712 w 7472601"/>
              <a:gd name="connsiteY374" fmla="*/ 4913989 h 6858000"/>
              <a:gd name="connsiteX375" fmla="*/ 2792390 w 7472601"/>
              <a:gd name="connsiteY375" fmla="*/ 5382974 h 6858000"/>
              <a:gd name="connsiteX376" fmla="*/ 2714982 w 7472601"/>
              <a:gd name="connsiteY376" fmla="*/ 5427051 h 6858000"/>
              <a:gd name="connsiteX377" fmla="*/ 2813361 w 7472601"/>
              <a:gd name="connsiteY377" fmla="*/ 6023912 h 6858000"/>
              <a:gd name="connsiteX378" fmla="*/ 2688430 w 7472601"/>
              <a:gd name="connsiteY378" fmla="*/ 6801564 h 6858000"/>
              <a:gd name="connsiteX379" fmla="*/ 2629626 w 7472601"/>
              <a:gd name="connsiteY379" fmla="*/ 6763394 h 6858000"/>
              <a:gd name="connsiteX380" fmla="*/ 2565328 w 7472601"/>
              <a:gd name="connsiteY380" fmla="*/ 5516399 h 6858000"/>
              <a:gd name="connsiteX381" fmla="*/ 1922999 w 7472601"/>
              <a:gd name="connsiteY381" fmla="*/ 5980343 h 6858000"/>
              <a:gd name="connsiteX382" fmla="*/ 1950261 w 7472601"/>
              <a:gd name="connsiteY382" fmla="*/ 6405858 h 6858000"/>
              <a:gd name="connsiteX383" fmla="*/ 2365554 w 7472601"/>
              <a:gd name="connsiteY383" fmla="*/ 6759107 h 6858000"/>
              <a:gd name="connsiteX384" fmla="*/ 2424142 w 7472601"/>
              <a:gd name="connsiteY384" fmla="*/ 6858000 h 6858000"/>
              <a:gd name="connsiteX385" fmla="*/ 2395994 w 7472601"/>
              <a:gd name="connsiteY385" fmla="*/ 6858000 h 6858000"/>
              <a:gd name="connsiteX386" fmla="*/ 2392863 w 7472601"/>
              <a:gd name="connsiteY386" fmla="*/ 6852964 h 6858000"/>
              <a:gd name="connsiteX387" fmla="*/ 2017589 w 7472601"/>
              <a:gd name="connsiteY387" fmla="*/ 6493982 h 6858000"/>
              <a:gd name="connsiteX388" fmla="*/ 2147336 w 7472601"/>
              <a:gd name="connsiteY388" fmla="*/ 6594052 h 6858000"/>
              <a:gd name="connsiteX389" fmla="*/ 2207047 w 7472601"/>
              <a:gd name="connsiteY389" fmla="*/ 6654540 h 6858000"/>
              <a:gd name="connsiteX390" fmla="*/ 2299106 w 7472601"/>
              <a:gd name="connsiteY390" fmla="*/ 6778931 h 6858000"/>
              <a:gd name="connsiteX391" fmla="*/ 2314430 w 7472601"/>
              <a:gd name="connsiteY391" fmla="*/ 6801144 h 6858000"/>
              <a:gd name="connsiteX392" fmla="*/ 2352406 w 7472601"/>
              <a:gd name="connsiteY392" fmla="*/ 6858000 h 6858000"/>
              <a:gd name="connsiteX393" fmla="*/ 2314492 w 7472601"/>
              <a:gd name="connsiteY393" fmla="*/ 6858000 h 6858000"/>
              <a:gd name="connsiteX394" fmla="*/ 2288095 w 7472601"/>
              <a:gd name="connsiteY394" fmla="*/ 6818030 h 6858000"/>
              <a:gd name="connsiteX395" fmla="*/ 2272768 w 7472601"/>
              <a:gd name="connsiteY395" fmla="*/ 6795822 h 6858000"/>
              <a:gd name="connsiteX396" fmla="*/ 2182715 w 7472601"/>
              <a:gd name="connsiteY396" fmla="*/ 6675071 h 6858000"/>
              <a:gd name="connsiteX397" fmla="*/ 2032061 w 7472601"/>
              <a:gd name="connsiteY397" fmla="*/ 6541380 h 6858000"/>
              <a:gd name="connsiteX398" fmla="*/ 2257220 w 7472601"/>
              <a:gd name="connsiteY398" fmla="*/ 6826257 h 6858000"/>
              <a:gd name="connsiteX399" fmla="*/ 2281324 w 7472601"/>
              <a:gd name="connsiteY399" fmla="*/ 6858000 h 6858000"/>
              <a:gd name="connsiteX400" fmla="*/ 2242860 w 7472601"/>
              <a:gd name="connsiteY400" fmla="*/ 6858000 h 6858000"/>
              <a:gd name="connsiteX401" fmla="*/ 2232818 w 7472601"/>
              <a:gd name="connsiteY401" fmla="*/ 6844926 h 6858000"/>
              <a:gd name="connsiteX402" fmla="*/ 1990172 w 7472601"/>
              <a:gd name="connsiteY402" fmla="*/ 6542121 h 6858000"/>
              <a:gd name="connsiteX403" fmla="*/ 2124090 w 7472601"/>
              <a:gd name="connsiteY403" fmla="*/ 6761017 h 6858000"/>
              <a:gd name="connsiteX404" fmla="*/ 2200380 w 7472601"/>
              <a:gd name="connsiteY404" fmla="*/ 6858000 h 6858000"/>
              <a:gd name="connsiteX405" fmla="*/ 2147507 w 7472601"/>
              <a:gd name="connsiteY405" fmla="*/ 6858000 h 6858000"/>
              <a:gd name="connsiteX406" fmla="*/ 2070668 w 7472601"/>
              <a:gd name="connsiteY406" fmla="*/ 6761520 h 6858000"/>
              <a:gd name="connsiteX407" fmla="*/ 1975142 w 7472601"/>
              <a:gd name="connsiteY407" fmla="*/ 6585570 h 6858000"/>
              <a:gd name="connsiteX408" fmla="*/ 2050035 w 7472601"/>
              <a:gd name="connsiteY408" fmla="*/ 6813345 h 6858000"/>
              <a:gd name="connsiteX409" fmla="*/ 2063025 w 7472601"/>
              <a:gd name="connsiteY409" fmla="*/ 6858000 h 6858000"/>
              <a:gd name="connsiteX410" fmla="*/ 2021675 w 7472601"/>
              <a:gd name="connsiteY410" fmla="*/ 6858000 h 6858000"/>
              <a:gd name="connsiteX411" fmla="*/ 2019308 w 7472601"/>
              <a:gd name="connsiteY411" fmla="*/ 6847118 h 6858000"/>
              <a:gd name="connsiteX412" fmla="*/ 1938835 w 7472601"/>
              <a:gd name="connsiteY412" fmla="*/ 6551160 h 6858000"/>
              <a:gd name="connsiteX413" fmla="*/ 1953230 w 7472601"/>
              <a:gd name="connsiteY413" fmla="*/ 6759699 h 6858000"/>
              <a:gd name="connsiteX414" fmla="*/ 1956763 w 7472601"/>
              <a:gd name="connsiteY414" fmla="*/ 6778191 h 6858000"/>
              <a:gd name="connsiteX415" fmla="*/ 1967925 w 7472601"/>
              <a:gd name="connsiteY415" fmla="*/ 6858000 h 6858000"/>
              <a:gd name="connsiteX416" fmla="*/ 1936622 w 7472601"/>
              <a:gd name="connsiteY416" fmla="*/ 6858000 h 6858000"/>
              <a:gd name="connsiteX417" fmla="*/ 1926261 w 7472601"/>
              <a:gd name="connsiteY417" fmla="*/ 6784064 h 6858000"/>
              <a:gd name="connsiteX418" fmla="*/ 1922724 w 7472601"/>
              <a:gd name="connsiteY418" fmla="*/ 6765577 h 6858000"/>
              <a:gd name="connsiteX419" fmla="*/ 1904650 w 7472601"/>
              <a:gd name="connsiteY419" fmla="*/ 6639616 h 6858000"/>
              <a:gd name="connsiteX420" fmla="*/ 1885273 w 7472601"/>
              <a:gd name="connsiteY420" fmla="*/ 6858000 h 6858000"/>
              <a:gd name="connsiteX421" fmla="*/ 1854363 w 7472601"/>
              <a:gd name="connsiteY421" fmla="*/ 6858000 h 6858000"/>
              <a:gd name="connsiteX422" fmla="*/ 1880391 w 7472601"/>
              <a:gd name="connsiteY422" fmla="*/ 6603796 h 6858000"/>
              <a:gd name="connsiteX423" fmla="*/ 1818273 w 7472601"/>
              <a:gd name="connsiteY423" fmla="*/ 6715729 h 6858000"/>
              <a:gd name="connsiteX424" fmla="*/ 1794691 w 7472601"/>
              <a:gd name="connsiteY424" fmla="*/ 6843239 h 6858000"/>
              <a:gd name="connsiteX425" fmla="*/ 1794914 w 7472601"/>
              <a:gd name="connsiteY425" fmla="*/ 6858000 h 6858000"/>
              <a:gd name="connsiteX426" fmla="*/ 1746128 w 7472601"/>
              <a:gd name="connsiteY426" fmla="*/ 6858000 h 6858000"/>
              <a:gd name="connsiteX427" fmla="*/ 1753934 w 7472601"/>
              <a:gd name="connsiteY427" fmla="*/ 6724796 h 6858000"/>
              <a:gd name="connsiteX428" fmla="*/ 1792053 w 7472601"/>
              <a:gd name="connsiteY428" fmla="*/ 6572396 h 6858000"/>
              <a:gd name="connsiteX429" fmla="*/ 1862248 w 7472601"/>
              <a:gd name="connsiteY429" fmla="*/ 6266397 h 6858000"/>
              <a:gd name="connsiteX430" fmla="*/ 1862250 w 7472601"/>
              <a:gd name="connsiteY430" fmla="*/ 6033531 h 6858000"/>
              <a:gd name="connsiteX431" fmla="*/ 1211999 w 7472601"/>
              <a:gd name="connsiteY431" fmla="*/ 6683610 h 6858000"/>
              <a:gd name="connsiteX432" fmla="*/ 1213266 w 7472601"/>
              <a:gd name="connsiteY432" fmla="*/ 6691947 h 6858000"/>
              <a:gd name="connsiteX433" fmla="*/ 1203370 w 7472601"/>
              <a:gd name="connsiteY433" fmla="*/ 6850676 h 6858000"/>
              <a:gd name="connsiteX434" fmla="*/ 1203671 w 7472601"/>
              <a:gd name="connsiteY434" fmla="*/ 6858000 h 6858000"/>
              <a:gd name="connsiteX435" fmla="*/ 1143180 w 7472601"/>
              <a:gd name="connsiteY435" fmla="*/ 6858000 h 6858000"/>
              <a:gd name="connsiteX436" fmla="*/ 1142176 w 7472601"/>
              <a:gd name="connsiteY436" fmla="*/ 6766045 h 6858000"/>
              <a:gd name="connsiteX437" fmla="*/ 1067484 w 7472601"/>
              <a:gd name="connsiteY437" fmla="*/ 6858000 h 6858000"/>
              <a:gd name="connsiteX438" fmla="*/ 953928 w 7472601"/>
              <a:gd name="connsiteY438" fmla="*/ 6858000 h 6858000"/>
              <a:gd name="connsiteX439" fmla="*/ 959715 w 7472601"/>
              <a:gd name="connsiteY439" fmla="*/ 6850185 h 6858000"/>
              <a:gd name="connsiteX440" fmla="*/ 1483788 w 7472601"/>
              <a:gd name="connsiteY440" fmla="*/ 6259174 h 6858000"/>
              <a:gd name="connsiteX441" fmla="*/ 1100671 w 7472601"/>
              <a:gd name="connsiteY441" fmla="*/ 6252137 h 6858000"/>
              <a:gd name="connsiteX442" fmla="*/ 1090144 w 7472601"/>
              <a:gd name="connsiteY442" fmla="*/ 6256748 h 6858000"/>
              <a:gd name="connsiteX443" fmla="*/ 1095872 w 7472601"/>
              <a:gd name="connsiteY443" fmla="*/ 6271892 h 6858000"/>
              <a:gd name="connsiteX444" fmla="*/ 262785 w 7472601"/>
              <a:gd name="connsiteY444" fmla="*/ 6845450 h 6858000"/>
              <a:gd name="connsiteX445" fmla="*/ 209968 w 7472601"/>
              <a:gd name="connsiteY445" fmla="*/ 6770713 h 6858000"/>
              <a:gd name="connsiteX446" fmla="*/ 873460 w 7472601"/>
              <a:gd name="connsiteY446" fmla="*/ 6253768 h 6858000"/>
              <a:gd name="connsiteX447" fmla="*/ 192686 w 7472601"/>
              <a:gd name="connsiteY447" fmla="*/ 5849257 h 6858000"/>
              <a:gd name="connsiteX448" fmla="*/ 4696 w 7472601"/>
              <a:gd name="connsiteY448" fmla="*/ 5697668 h 6858000"/>
              <a:gd name="connsiteX449" fmla="*/ 0 w 7472601"/>
              <a:gd name="connsiteY449" fmla="*/ 5689984 h 6858000"/>
              <a:gd name="connsiteX450" fmla="*/ 0 w 7472601"/>
              <a:gd name="connsiteY450" fmla="*/ 5513472 h 6858000"/>
              <a:gd name="connsiteX451" fmla="*/ 174101 w 7472601"/>
              <a:gd name="connsiteY451" fmla="*/ 5620277 h 6858000"/>
              <a:gd name="connsiteX452" fmla="*/ 891800 w 7472601"/>
              <a:gd name="connsiteY452" fmla="*/ 6036935 h 6858000"/>
              <a:gd name="connsiteX453" fmla="*/ 1072219 w 7472601"/>
              <a:gd name="connsiteY453" fmla="*/ 6169443 h 6858000"/>
              <a:gd name="connsiteX454" fmla="*/ 1074117 w 7472601"/>
              <a:gd name="connsiteY454" fmla="*/ 6170301 h 6858000"/>
              <a:gd name="connsiteX455" fmla="*/ 1083114 w 7472601"/>
              <a:gd name="connsiteY455" fmla="*/ 6174131 h 6858000"/>
              <a:gd name="connsiteX456" fmla="*/ 1543010 w 7472601"/>
              <a:gd name="connsiteY456" fmla="*/ 6191140 h 6858000"/>
              <a:gd name="connsiteX457" fmla="*/ 1551080 w 7472601"/>
              <a:gd name="connsiteY457" fmla="*/ 6195006 h 6858000"/>
              <a:gd name="connsiteX458" fmla="*/ 2345443 w 7472601"/>
              <a:gd name="connsiteY458" fmla="*/ 5549882 h 6858000"/>
              <a:gd name="connsiteX459" fmla="*/ 1721499 w 7472601"/>
              <a:gd name="connsiteY459" fmla="*/ 5599969 h 6858000"/>
              <a:gd name="connsiteX460" fmla="*/ 767716 w 7472601"/>
              <a:gd name="connsiteY460" fmla="*/ 5472768 h 6858000"/>
              <a:gd name="connsiteX461" fmla="*/ 722147 w 7472601"/>
              <a:gd name="connsiteY461" fmla="*/ 5393091 h 6858000"/>
              <a:gd name="connsiteX462" fmla="*/ 1485552 w 7472601"/>
              <a:gd name="connsiteY462" fmla="*/ 5313202 h 6858000"/>
              <a:gd name="connsiteX463" fmla="*/ 2143004 w 7472601"/>
              <a:gd name="connsiteY463" fmla="*/ 5402420 h 6858000"/>
              <a:gd name="connsiteX464" fmla="*/ 1933391 w 7472601"/>
              <a:gd name="connsiteY464" fmla="*/ 5156971 h 6858000"/>
              <a:gd name="connsiteX465" fmla="*/ 1827118 w 7472601"/>
              <a:gd name="connsiteY465" fmla="*/ 4968410 h 6858000"/>
              <a:gd name="connsiteX466" fmla="*/ 1837349 w 7472601"/>
              <a:gd name="connsiteY466" fmla="*/ 4956357 h 6858000"/>
              <a:gd name="connsiteX467" fmla="*/ 2162835 w 7472601"/>
              <a:gd name="connsiteY467" fmla="*/ 5187853 h 6858000"/>
              <a:gd name="connsiteX468" fmla="*/ 2257167 w 7472601"/>
              <a:gd name="connsiteY468" fmla="*/ 5462123 h 6858000"/>
              <a:gd name="connsiteX469" fmla="*/ 2261598 w 7472601"/>
              <a:gd name="connsiteY469" fmla="*/ 5467998 h 6858000"/>
              <a:gd name="connsiteX470" fmla="*/ 2437177 w 7472601"/>
              <a:gd name="connsiteY470" fmla="*/ 5479608 h 6858000"/>
              <a:gd name="connsiteX471" fmla="*/ 2445247 w 7472601"/>
              <a:gd name="connsiteY471" fmla="*/ 5483476 h 6858000"/>
              <a:gd name="connsiteX472" fmla="*/ 2743626 w 7472601"/>
              <a:gd name="connsiteY472" fmla="*/ 5304819 h 6858000"/>
              <a:gd name="connsiteX473" fmla="*/ 3048102 w 7472601"/>
              <a:gd name="connsiteY473" fmla="*/ 5150595 h 6858000"/>
              <a:gd name="connsiteX474" fmla="*/ 1799414 w 7472601"/>
              <a:gd name="connsiteY474" fmla="*/ 4694732 h 6858000"/>
              <a:gd name="connsiteX475" fmla="*/ 1771735 w 7472601"/>
              <a:gd name="connsiteY475" fmla="*/ 4619929 h 6858000"/>
              <a:gd name="connsiteX476" fmla="*/ 3104273 w 7472601"/>
              <a:gd name="connsiteY476" fmla="*/ 5076159 h 6858000"/>
              <a:gd name="connsiteX477" fmla="*/ 3113245 w 7472601"/>
              <a:gd name="connsiteY477" fmla="*/ 5090705 h 6858000"/>
              <a:gd name="connsiteX478" fmla="*/ 3126294 w 7472601"/>
              <a:gd name="connsiteY478" fmla="*/ 5114400 h 6858000"/>
              <a:gd name="connsiteX479" fmla="*/ 3937433 w 7472601"/>
              <a:gd name="connsiteY479" fmla="*/ 4830473 h 6858000"/>
              <a:gd name="connsiteX480" fmla="*/ 3590475 w 7472601"/>
              <a:gd name="connsiteY480" fmla="*/ 4597974 h 6858000"/>
              <a:gd name="connsiteX481" fmla="*/ 3100264 w 7472601"/>
              <a:gd name="connsiteY481" fmla="*/ 4579845 h 6858000"/>
              <a:gd name="connsiteX482" fmla="*/ 2183576 w 7472601"/>
              <a:gd name="connsiteY482" fmla="*/ 4227150 h 6858000"/>
              <a:gd name="connsiteX483" fmla="*/ 2151029 w 7472601"/>
              <a:gd name="connsiteY483" fmla="*/ 4146947 h 6858000"/>
              <a:gd name="connsiteX484" fmla="*/ 3563434 w 7472601"/>
              <a:gd name="connsiteY484" fmla="*/ 4469115 h 6858000"/>
              <a:gd name="connsiteX485" fmla="*/ 3177952 w 7472601"/>
              <a:gd name="connsiteY485" fmla="*/ 3657386 h 6858000"/>
              <a:gd name="connsiteX486" fmla="*/ 3189263 w 7472601"/>
              <a:gd name="connsiteY486" fmla="*/ 3625726 h 6858000"/>
              <a:gd name="connsiteX487" fmla="*/ 3560912 w 7472601"/>
              <a:gd name="connsiteY487" fmla="*/ 4079863 h 6858000"/>
              <a:gd name="connsiteX488" fmla="*/ 3626636 w 7472601"/>
              <a:gd name="connsiteY488" fmla="*/ 4512230 h 6858000"/>
              <a:gd name="connsiteX489" fmla="*/ 3653088 w 7472601"/>
              <a:gd name="connsiteY489" fmla="*/ 4521417 h 6858000"/>
              <a:gd name="connsiteX490" fmla="*/ 3988128 w 7472601"/>
              <a:gd name="connsiteY490" fmla="*/ 4817267 h 6858000"/>
              <a:gd name="connsiteX491" fmla="*/ 4830582 w 7472601"/>
              <a:gd name="connsiteY491" fmla="*/ 4676000 h 6858000"/>
              <a:gd name="connsiteX492" fmla="*/ 4830100 w 7472601"/>
              <a:gd name="connsiteY492" fmla="*/ 4675554 h 6858000"/>
              <a:gd name="connsiteX493" fmla="*/ 4036318 w 7472601"/>
              <a:gd name="connsiteY493" fmla="*/ 4147013 h 6858000"/>
              <a:gd name="connsiteX494" fmla="*/ 3432098 w 7472601"/>
              <a:gd name="connsiteY494" fmla="*/ 3537312 h 6858000"/>
              <a:gd name="connsiteX495" fmla="*/ 3446761 w 7472601"/>
              <a:gd name="connsiteY495" fmla="*/ 3461278 h 6858000"/>
              <a:gd name="connsiteX496" fmla="*/ 4419733 w 7472601"/>
              <a:gd name="connsiteY496" fmla="*/ 3963555 h 6858000"/>
              <a:gd name="connsiteX497" fmla="*/ 4781371 w 7472601"/>
              <a:gd name="connsiteY497" fmla="*/ 4458604 h 6858000"/>
              <a:gd name="connsiteX498" fmla="*/ 4780440 w 7472601"/>
              <a:gd name="connsiteY498" fmla="*/ 4470290 h 6858000"/>
              <a:gd name="connsiteX499" fmla="*/ 4898954 w 7472601"/>
              <a:gd name="connsiteY499" fmla="*/ 4662092 h 6858000"/>
              <a:gd name="connsiteX500" fmla="*/ 4900699 w 7472601"/>
              <a:gd name="connsiteY500" fmla="*/ 4670867 h 6858000"/>
              <a:gd name="connsiteX501" fmla="*/ 5714511 w 7472601"/>
              <a:gd name="connsiteY501" fmla="*/ 4663483 h 6858000"/>
              <a:gd name="connsiteX502" fmla="*/ 5464793 w 7472601"/>
              <a:gd name="connsiteY502" fmla="*/ 4393556 h 6858000"/>
              <a:gd name="connsiteX503" fmla="*/ 5461897 w 7472601"/>
              <a:gd name="connsiteY503" fmla="*/ 4390879 h 6858000"/>
              <a:gd name="connsiteX504" fmla="*/ 4294126 w 7472601"/>
              <a:gd name="connsiteY504" fmla="*/ 3303048 h 6858000"/>
              <a:gd name="connsiteX505" fmla="*/ 4305321 w 7472601"/>
              <a:gd name="connsiteY505" fmla="*/ 3256953 h 6858000"/>
              <a:gd name="connsiteX506" fmla="*/ 4949299 w 7472601"/>
              <a:gd name="connsiteY506" fmla="*/ 3766336 h 6858000"/>
              <a:gd name="connsiteX507" fmla="*/ 5291452 w 7472601"/>
              <a:gd name="connsiteY507" fmla="*/ 4076801 h 6858000"/>
              <a:gd name="connsiteX508" fmla="*/ 5434998 w 7472601"/>
              <a:gd name="connsiteY508" fmla="*/ 4254100 h 6858000"/>
              <a:gd name="connsiteX509" fmla="*/ 5351015 w 7472601"/>
              <a:gd name="connsiteY509" fmla="*/ 3760989 h 6858000"/>
              <a:gd name="connsiteX510" fmla="*/ 5413780 w 7472601"/>
              <a:gd name="connsiteY510" fmla="*/ 2966265 h 6858000"/>
              <a:gd name="connsiteX511" fmla="*/ 5425627 w 7472601"/>
              <a:gd name="connsiteY511" fmla="*/ 2954192 h 6858000"/>
              <a:gd name="connsiteX512" fmla="*/ 6604735 w 7472601"/>
              <a:gd name="connsiteY512" fmla="*/ 2041381 h 6858000"/>
              <a:gd name="connsiteX513" fmla="*/ 7204487 w 7472601"/>
              <a:gd name="connsiteY513" fmla="*/ 2742112 h 6858000"/>
              <a:gd name="connsiteX514" fmla="*/ 7131592 w 7472601"/>
              <a:gd name="connsiteY514" fmla="*/ 2672096 h 6858000"/>
              <a:gd name="connsiteX515" fmla="*/ 6996344 w 7472601"/>
              <a:gd name="connsiteY515" fmla="*/ 2518310 h 6858000"/>
              <a:gd name="connsiteX516" fmla="*/ 6735495 w 7472601"/>
              <a:gd name="connsiteY516" fmla="*/ 2196890 h 6858000"/>
              <a:gd name="connsiteX517" fmla="*/ 6721901 w 7472601"/>
              <a:gd name="connsiteY517" fmla="*/ 2179274 h 6858000"/>
              <a:gd name="connsiteX518" fmla="*/ 6604735 w 7472601"/>
              <a:gd name="connsiteY518" fmla="*/ 2041381 h 6858000"/>
              <a:gd name="connsiteX519" fmla="*/ 6591670 w 7472601"/>
              <a:gd name="connsiteY519" fmla="*/ 1988277 h 6858000"/>
              <a:gd name="connsiteX520" fmla="*/ 6747349 w 7472601"/>
              <a:gd name="connsiteY520" fmla="*/ 2160069 h 6858000"/>
              <a:gd name="connsiteX521" fmla="*/ 6760943 w 7472601"/>
              <a:gd name="connsiteY521" fmla="*/ 2177686 h 6858000"/>
              <a:gd name="connsiteX522" fmla="*/ 7021065 w 7472601"/>
              <a:gd name="connsiteY522" fmla="*/ 2498102 h 6858000"/>
              <a:gd name="connsiteX523" fmla="*/ 7155223 w 7472601"/>
              <a:gd name="connsiteY523" fmla="*/ 2650386 h 6858000"/>
              <a:gd name="connsiteX524" fmla="*/ 7203167 w 7472601"/>
              <a:gd name="connsiteY524" fmla="*/ 2697288 h 6858000"/>
              <a:gd name="connsiteX525" fmla="*/ 6937703 w 7472601"/>
              <a:gd name="connsiteY525" fmla="*/ 2321981 h 6858000"/>
              <a:gd name="connsiteX526" fmla="*/ 6591670 w 7472601"/>
              <a:gd name="connsiteY526" fmla="*/ 1988277 h 6858000"/>
              <a:gd name="connsiteX527" fmla="*/ 5798671 w 7472601"/>
              <a:gd name="connsiteY527" fmla="*/ 1981601 h 6858000"/>
              <a:gd name="connsiteX528" fmla="*/ 5754709 w 7472601"/>
              <a:gd name="connsiteY528" fmla="*/ 2071454 h 6858000"/>
              <a:gd name="connsiteX529" fmla="*/ 5763044 w 7472601"/>
              <a:gd name="connsiteY529" fmla="*/ 2842206 h 6858000"/>
              <a:gd name="connsiteX530" fmla="*/ 5764974 w 7472601"/>
              <a:gd name="connsiteY530" fmla="*/ 2799609 h 6858000"/>
              <a:gd name="connsiteX531" fmla="*/ 5767665 w 7472601"/>
              <a:gd name="connsiteY531" fmla="*/ 2666409 h 6858000"/>
              <a:gd name="connsiteX532" fmla="*/ 5763055 w 7472601"/>
              <a:gd name="connsiteY532" fmla="*/ 2579705 h 6858000"/>
              <a:gd name="connsiteX533" fmla="*/ 5758079 w 7472601"/>
              <a:gd name="connsiteY533" fmla="*/ 2492508 h 6858000"/>
              <a:gd name="connsiteX534" fmla="*/ 5779325 w 7472601"/>
              <a:gd name="connsiteY534" fmla="*/ 2197069 h 6858000"/>
              <a:gd name="connsiteX535" fmla="*/ 5798671 w 7472601"/>
              <a:gd name="connsiteY535" fmla="*/ 1981601 h 6858000"/>
              <a:gd name="connsiteX536" fmla="*/ 5829202 w 7472601"/>
              <a:gd name="connsiteY536" fmla="*/ 1971679 h 6858000"/>
              <a:gd name="connsiteX537" fmla="*/ 5809558 w 7472601"/>
              <a:gd name="connsiteY537" fmla="*/ 2198043 h 6858000"/>
              <a:gd name="connsiteX538" fmla="*/ 5788653 w 7472601"/>
              <a:gd name="connsiteY538" fmla="*/ 2489430 h 6858000"/>
              <a:gd name="connsiteX539" fmla="*/ 5793439 w 7472601"/>
              <a:gd name="connsiteY539" fmla="*/ 2575235 h 6858000"/>
              <a:gd name="connsiteX540" fmla="*/ 5796837 w 7472601"/>
              <a:gd name="connsiteY540" fmla="*/ 2637633 h 6858000"/>
              <a:gd name="connsiteX541" fmla="*/ 5818614 w 7472601"/>
              <a:gd name="connsiteY541" fmla="*/ 2473055 h 6858000"/>
              <a:gd name="connsiteX542" fmla="*/ 5829202 w 7472601"/>
              <a:gd name="connsiteY542" fmla="*/ 1971679 h 6858000"/>
              <a:gd name="connsiteX543" fmla="*/ 5911389 w 7472601"/>
              <a:gd name="connsiteY543" fmla="*/ 1898371 h 6858000"/>
              <a:gd name="connsiteX544" fmla="*/ 6237627 w 7472601"/>
              <a:gd name="connsiteY544" fmla="*/ 2231921 h 6858000"/>
              <a:gd name="connsiteX545" fmla="*/ 5911389 w 7472601"/>
              <a:gd name="connsiteY545" fmla="*/ 1898371 h 6858000"/>
              <a:gd name="connsiteX546" fmla="*/ 6944437 w 7472601"/>
              <a:gd name="connsiteY546" fmla="*/ 1575402 h 6858000"/>
              <a:gd name="connsiteX547" fmla="*/ 6304730 w 7472601"/>
              <a:gd name="connsiteY547" fmla="*/ 1766654 h 6858000"/>
              <a:gd name="connsiteX548" fmla="*/ 6944437 w 7472601"/>
              <a:gd name="connsiteY548" fmla="*/ 1575402 h 6858000"/>
              <a:gd name="connsiteX549" fmla="*/ 7019523 w 7472601"/>
              <a:gd name="connsiteY549" fmla="*/ 1519450 h 6858000"/>
              <a:gd name="connsiteX550" fmla="*/ 6298091 w 7472601"/>
              <a:gd name="connsiteY550" fmla="*/ 1737122 h 6858000"/>
              <a:gd name="connsiteX551" fmla="*/ 7019523 w 7472601"/>
              <a:gd name="connsiteY551" fmla="*/ 1519450 h 6858000"/>
              <a:gd name="connsiteX552" fmla="*/ 2399523 w 7472601"/>
              <a:gd name="connsiteY552" fmla="*/ 1428234 h 6858000"/>
              <a:gd name="connsiteX553" fmla="*/ 2224982 w 7472601"/>
              <a:gd name="connsiteY553" fmla="*/ 1826201 h 6858000"/>
              <a:gd name="connsiteX554" fmla="*/ 2096099 w 7472601"/>
              <a:gd name="connsiteY554" fmla="*/ 2345900 h 6858000"/>
              <a:gd name="connsiteX555" fmla="*/ 2283317 w 7472601"/>
              <a:gd name="connsiteY555" fmla="*/ 1796925 h 6858000"/>
              <a:gd name="connsiteX556" fmla="*/ 2399523 w 7472601"/>
              <a:gd name="connsiteY556" fmla="*/ 1428234 h 6858000"/>
              <a:gd name="connsiteX557" fmla="*/ 2448558 w 7472601"/>
              <a:gd name="connsiteY557" fmla="*/ 1373435 h 6858000"/>
              <a:gd name="connsiteX558" fmla="*/ 2312521 w 7472601"/>
              <a:gd name="connsiteY558" fmla="*/ 1806140 h 6858000"/>
              <a:gd name="connsiteX559" fmla="*/ 2127533 w 7472601"/>
              <a:gd name="connsiteY559" fmla="*/ 2348380 h 6858000"/>
              <a:gd name="connsiteX560" fmla="*/ 2358080 w 7472601"/>
              <a:gd name="connsiteY560" fmla="*/ 1866134 h 6858000"/>
              <a:gd name="connsiteX561" fmla="*/ 2407436 w 7472601"/>
              <a:gd name="connsiteY561" fmla="*/ 1651070 h 6858000"/>
              <a:gd name="connsiteX562" fmla="*/ 2448558 w 7472601"/>
              <a:gd name="connsiteY562" fmla="*/ 1373435 h 6858000"/>
              <a:gd name="connsiteX563" fmla="*/ 278707 w 7472601"/>
              <a:gd name="connsiteY563" fmla="*/ 1352270 h 6858000"/>
              <a:gd name="connsiteX564" fmla="*/ 321570 w 7472601"/>
              <a:gd name="connsiteY564" fmla="*/ 1861610 h 6858000"/>
              <a:gd name="connsiteX565" fmla="*/ 294281 w 7472601"/>
              <a:gd name="connsiteY565" fmla="*/ 1440658 h 6858000"/>
              <a:gd name="connsiteX566" fmla="*/ 278707 w 7472601"/>
              <a:gd name="connsiteY566" fmla="*/ 1352270 h 6858000"/>
              <a:gd name="connsiteX567" fmla="*/ 1423821 w 7472601"/>
              <a:gd name="connsiteY567" fmla="*/ 1351958 h 6858000"/>
              <a:gd name="connsiteX568" fmla="*/ 1638521 w 7472601"/>
              <a:gd name="connsiteY568" fmla="*/ 1908470 h 6858000"/>
              <a:gd name="connsiteX569" fmla="*/ 1754199 w 7472601"/>
              <a:gd name="connsiteY569" fmla="*/ 2149284 h 6858000"/>
              <a:gd name="connsiteX570" fmla="*/ 1908359 w 7472601"/>
              <a:gd name="connsiteY570" fmla="*/ 2364988 h 6858000"/>
              <a:gd name="connsiteX571" fmla="*/ 1647661 w 7472601"/>
              <a:gd name="connsiteY571" fmla="*/ 1825945 h 6858000"/>
              <a:gd name="connsiteX572" fmla="*/ 1423821 w 7472601"/>
              <a:gd name="connsiteY572" fmla="*/ 1351958 h 6858000"/>
              <a:gd name="connsiteX573" fmla="*/ 1431890 w 7472601"/>
              <a:gd name="connsiteY573" fmla="*/ 1306475 h 6858000"/>
              <a:gd name="connsiteX574" fmla="*/ 1507597 w 7472601"/>
              <a:gd name="connsiteY574" fmla="*/ 1446132 h 6858000"/>
              <a:gd name="connsiteX575" fmla="*/ 1674586 w 7472601"/>
              <a:gd name="connsiteY575" fmla="*/ 1813832 h 6858000"/>
              <a:gd name="connsiteX576" fmla="*/ 1815950 w 7472601"/>
              <a:gd name="connsiteY576" fmla="*/ 2128564 h 6858000"/>
              <a:gd name="connsiteX577" fmla="*/ 1984242 w 7472601"/>
              <a:gd name="connsiteY577" fmla="*/ 2430829 h 6858000"/>
              <a:gd name="connsiteX578" fmla="*/ 2014023 w 7472601"/>
              <a:gd name="connsiteY578" fmla="*/ 2450995 h 6858000"/>
              <a:gd name="connsiteX579" fmla="*/ 1747337 w 7472601"/>
              <a:gd name="connsiteY579" fmla="*/ 1855264 h 6858000"/>
              <a:gd name="connsiteX580" fmla="*/ 1533749 w 7472601"/>
              <a:gd name="connsiteY580" fmla="*/ 1478656 h 6858000"/>
              <a:gd name="connsiteX581" fmla="*/ 1431890 w 7472601"/>
              <a:gd name="connsiteY581" fmla="*/ 1306475 h 6858000"/>
              <a:gd name="connsiteX582" fmla="*/ 5052692 w 7472601"/>
              <a:gd name="connsiteY582" fmla="*/ 1292994 h 6858000"/>
              <a:gd name="connsiteX583" fmla="*/ 5200661 w 7472601"/>
              <a:gd name="connsiteY583" fmla="*/ 1635186 h 6858000"/>
              <a:gd name="connsiteX584" fmla="*/ 5297138 w 7472601"/>
              <a:gd name="connsiteY584" fmla="*/ 1906351 h 6858000"/>
              <a:gd name="connsiteX585" fmla="*/ 5052692 w 7472601"/>
              <a:gd name="connsiteY585" fmla="*/ 1292994 h 6858000"/>
              <a:gd name="connsiteX586" fmla="*/ 5009948 w 7472601"/>
              <a:gd name="connsiteY586" fmla="*/ 1273619 h 6858000"/>
              <a:gd name="connsiteX587" fmla="*/ 5121777 w 7472601"/>
              <a:gd name="connsiteY587" fmla="*/ 1654213 h 6858000"/>
              <a:gd name="connsiteX588" fmla="*/ 5293545 w 7472601"/>
              <a:gd name="connsiteY588" fmla="*/ 2072247 h 6858000"/>
              <a:gd name="connsiteX589" fmla="*/ 5294042 w 7472601"/>
              <a:gd name="connsiteY589" fmla="*/ 2065019 h 6858000"/>
              <a:gd name="connsiteX590" fmla="*/ 5171936 w 7472601"/>
              <a:gd name="connsiteY590" fmla="*/ 1647613 h 6858000"/>
              <a:gd name="connsiteX591" fmla="*/ 5009948 w 7472601"/>
              <a:gd name="connsiteY591" fmla="*/ 1273619 h 6858000"/>
              <a:gd name="connsiteX592" fmla="*/ 655236 w 7472601"/>
              <a:gd name="connsiteY592" fmla="*/ 1268632 h 6858000"/>
              <a:gd name="connsiteX593" fmla="*/ 839521 w 7472601"/>
              <a:gd name="connsiteY593" fmla="*/ 1685315 h 6858000"/>
              <a:gd name="connsiteX594" fmla="*/ 1109416 w 7472601"/>
              <a:gd name="connsiteY594" fmla="*/ 2061663 h 6858000"/>
              <a:gd name="connsiteX595" fmla="*/ 1298300 w 7472601"/>
              <a:gd name="connsiteY595" fmla="*/ 2247742 h 6858000"/>
              <a:gd name="connsiteX596" fmla="*/ 1125871 w 7472601"/>
              <a:gd name="connsiteY596" fmla="*/ 1989513 h 6858000"/>
              <a:gd name="connsiteX597" fmla="*/ 981574 w 7472601"/>
              <a:gd name="connsiteY597" fmla="*/ 1783157 h 6858000"/>
              <a:gd name="connsiteX598" fmla="*/ 922198 w 7472601"/>
              <a:gd name="connsiteY598" fmla="*/ 1677437 h 6858000"/>
              <a:gd name="connsiteX599" fmla="*/ 869293 w 7472601"/>
              <a:gd name="connsiteY599" fmla="*/ 1583214 h 6858000"/>
              <a:gd name="connsiteX600" fmla="*/ 751431 w 7472601"/>
              <a:gd name="connsiteY600" fmla="*/ 1405731 h 6858000"/>
              <a:gd name="connsiteX601" fmla="*/ 655236 w 7472601"/>
              <a:gd name="connsiteY601" fmla="*/ 1268632 h 6858000"/>
              <a:gd name="connsiteX602" fmla="*/ 6516292 w 7472601"/>
              <a:gd name="connsiteY602" fmla="*/ 1263064 h 6858000"/>
              <a:gd name="connsiteX603" fmla="*/ 5736320 w 7472601"/>
              <a:gd name="connsiteY603" fmla="*/ 1501803 h 6858000"/>
              <a:gd name="connsiteX604" fmla="*/ 6516292 w 7472601"/>
              <a:gd name="connsiteY604" fmla="*/ 1263064 h 6858000"/>
              <a:gd name="connsiteX605" fmla="*/ 291466 w 7472601"/>
              <a:gd name="connsiteY605" fmla="*/ 1250369 h 6858000"/>
              <a:gd name="connsiteX606" fmla="*/ 323180 w 7472601"/>
              <a:gd name="connsiteY606" fmla="*/ 1435283 h 6858000"/>
              <a:gd name="connsiteX607" fmla="*/ 349381 w 7472601"/>
              <a:gd name="connsiteY607" fmla="*/ 1875041 h 6858000"/>
              <a:gd name="connsiteX608" fmla="*/ 374363 w 7472601"/>
              <a:gd name="connsiteY608" fmla="*/ 1506494 h 6858000"/>
              <a:gd name="connsiteX609" fmla="*/ 302168 w 7472601"/>
              <a:gd name="connsiteY609" fmla="*/ 1274495 h 6858000"/>
              <a:gd name="connsiteX610" fmla="*/ 291466 w 7472601"/>
              <a:gd name="connsiteY610" fmla="*/ 1250369 h 6858000"/>
              <a:gd name="connsiteX611" fmla="*/ 678222 w 7472601"/>
              <a:gd name="connsiteY611" fmla="*/ 1248670 h 6858000"/>
              <a:gd name="connsiteX612" fmla="*/ 775536 w 7472601"/>
              <a:gd name="connsiteY612" fmla="*/ 1388015 h 6858000"/>
              <a:gd name="connsiteX613" fmla="*/ 894529 w 7472601"/>
              <a:gd name="connsiteY613" fmla="*/ 1567739 h 6858000"/>
              <a:gd name="connsiteX614" fmla="*/ 948000 w 7472601"/>
              <a:gd name="connsiteY614" fmla="*/ 1663088 h 6858000"/>
              <a:gd name="connsiteX615" fmla="*/ 1006812 w 7472601"/>
              <a:gd name="connsiteY615" fmla="*/ 1767683 h 6858000"/>
              <a:gd name="connsiteX616" fmla="*/ 1149133 w 7472601"/>
              <a:gd name="connsiteY616" fmla="*/ 1971513 h 6858000"/>
              <a:gd name="connsiteX617" fmla="*/ 1333952 w 7472601"/>
              <a:gd name="connsiteY617" fmla="*/ 2251620 h 6858000"/>
              <a:gd name="connsiteX618" fmla="*/ 1337329 w 7472601"/>
              <a:gd name="connsiteY618" fmla="*/ 2258350 h 6858000"/>
              <a:gd name="connsiteX619" fmla="*/ 1014726 w 7472601"/>
              <a:gd name="connsiteY619" fmla="*/ 1615556 h 6858000"/>
              <a:gd name="connsiteX620" fmla="*/ 678222 w 7472601"/>
              <a:gd name="connsiteY620" fmla="*/ 1248670 h 6858000"/>
              <a:gd name="connsiteX621" fmla="*/ 6691602 w 7472601"/>
              <a:gd name="connsiteY621" fmla="*/ 1140573 h 6858000"/>
              <a:gd name="connsiteX622" fmla="*/ 6571100 w 7472601"/>
              <a:gd name="connsiteY622" fmla="*/ 1183662 h 6858000"/>
              <a:gd name="connsiteX623" fmla="*/ 6241687 w 7472601"/>
              <a:gd name="connsiteY623" fmla="*/ 1257600 h 6858000"/>
              <a:gd name="connsiteX624" fmla="*/ 5693009 w 7472601"/>
              <a:gd name="connsiteY624" fmla="*/ 1478256 h 6858000"/>
              <a:gd name="connsiteX625" fmla="*/ 6548420 w 7472601"/>
              <a:gd name="connsiteY625" fmla="*/ 1214599 h 6858000"/>
              <a:gd name="connsiteX626" fmla="*/ 6605473 w 7472601"/>
              <a:gd name="connsiteY626" fmla="*/ 1184686 h 6858000"/>
              <a:gd name="connsiteX627" fmla="*/ 6691602 w 7472601"/>
              <a:gd name="connsiteY627" fmla="*/ 1140573 h 6858000"/>
              <a:gd name="connsiteX628" fmla="*/ 4002475 w 7472601"/>
              <a:gd name="connsiteY628" fmla="*/ 1037802 h 6858000"/>
              <a:gd name="connsiteX629" fmla="*/ 4000324 w 7472601"/>
              <a:gd name="connsiteY629" fmla="*/ 1039362 h 6858000"/>
              <a:gd name="connsiteX630" fmla="*/ 4002862 w 7472601"/>
              <a:gd name="connsiteY630" fmla="*/ 1042866 h 6858000"/>
              <a:gd name="connsiteX631" fmla="*/ 4002475 w 7472601"/>
              <a:gd name="connsiteY631" fmla="*/ 1037802 h 6858000"/>
              <a:gd name="connsiteX632" fmla="*/ 506322 w 7472601"/>
              <a:gd name="connsiteY632" fmla="*/ 1020997 h 6858000"/>
              <a:gd name="connsiteX633" fmla="*/ 533068 w 7472601"/>
              <a:gd name="connsiteY633" fmla="*/ 1029409 h 6858000"/>
              <a:gd name="connsiteX634" fmla="*/ 1232525 w 7472601"/>
              <a:gd name="connsiteY634" fmla="*/ 1804675 h 6858000"/>
              <a:gd name="connsiteX635" fmla="*/ 1388858 w 7472601"/>
              <a:gd name="connsiteY635" fmla="*/ 2368011 h 6858000"/>
              <a:gd name="connsiteX636" fmla="*/ 1384098 w 7472601"/>
              <a:gd name="connsiteY636" fmla="*/ 2378125 h 6858000"/>
              <a:gd name="connsiteX637" fmla="*/ 1425393 w 7472601"/>
              <a:gd name="connsiteY637" fmla="*/ 2589124 h 6858000"/>
              <a:gd name="connsiteX638" fmla="*/ 1424001 w 7472601"/>
              <a:gd name="connsiteY638" fmla="*/ 2597541 h 6858000"/>
              <a:gd name="connsiteX639" fmla="*/ 2152729 w 7472601"/>
              <a:gd name="connsiteY639" fmla="*/ 2864487 h 6858000"/>
              <a:gd name="connsiteX640" fmla="*/ 2020609 w 7472601"/>
              <a:gd name="connsiteY640" fmla="*/ 2539671 h 6858000"/>
              <a:gd name="connsiteX641" fmla="*/ 2018920 w 7472601"/>
              <a:gd name="connsiteY641" fmla="*/ 2536309 h 6858000"/>
              <a:gd name="connsiteX642" fmla="*/ 1342441 w 7472601"/>
              <a:gd name="connsiteY642" fmla="*/ 1173017 h 6858000"/>
              <a:gd name="connsiteX643" fmla="*/ 1367925 w 7472601"/>
              <a:gd name="connsiteY643" fmla="*/ 1135648 h 6858000"/>
              <a:gd name="connsiteX644" fmla="*/ 1771401 w 7472601"/>
              <a:gd name="connsiteY644" fmla="*/ 1806673 h 6858000"/>
              <a:gd name="connsiteX645" fmla="*/ 1972385 w 7472601"/>
              <a:gd name="connsiteY645" fmla="*/ 2198735 h 6858000"/>
              <a:gd name="connsiteX646" fmla="*/ 2040892 w 7472601"/>
              <a:gd name="connsiteY646" fmla="*/ 2405205 h 6858000"/>
              <a:gd name="connsiteX647" fmla="*/ 2131689 w 7472601"/>
              <a:gd name="connsiteY647" fmla="*/ 1936926 h 6858000"/>
              <a:gd name="connsiteX648" fmla="*/ 2454820 w 7472601"/>
              <a:gd name="connsiteY648" fmla="*/ 1248808 h 6858000"/>
              <a:gd name="connsiteX649" fmla="*/ 2492512 w 7472601"/>
              <a:gd name="connsiteY649" fmla="*/ 1302920 h 6858000"/>
              <a:gd name="connsiteX650" fmla="*/ 2081216 w 7472601"/>
              <a:gd name="connsiteY650" fmla="*/ 2527513 h 6858000"/>
              <a:gd name="connsiteX651" fmla="*/ 2081211 w 7472601"/>
              <a:gd name="connsiteY651" fmla="*/ 2528916 h 6858000"/>
              <a:gd name="connsiteX652" fmla="*/ 2199067 w 7472601"/>
              <a:gd name="connsiteY652" fmla="*/ 2884061 h 6858000"/>
              <a:gd name="connsiteX653" fmla="*/ 3192586 w 7472601"/>
              <a:gd name="connsiteY653" fmla="*/ 3411496 h 6858000"/>
              <a:gd name="connsiteX654" fmla="*/ 3182620 w 7472601"/>
              <a:gd name="connsiteY654" fmla="*/ 3483279 h 6858000"/>
              <a:gd name="connsiteX655" fmla="*/ 2435119 w 7472601"/>
              <a:gd name="connsiteY655" fmla="*/ 3080173 h 6858000"/>
              <a:gd name="connsiteX656" fmla="*/ 2410152 w 7472601"/>
              <a:gd name="connsiteY656" fmla="*/ 3063751 h 6858000"/>
              <a:gd name="connsiteX657" fmla="*/ 2408099 w 7472601"/>
              <a:gd name="connsiteY657" fmla="*/ 3064403 h 6858000"/>
              <a:gd name="connsiteX658" fmla="*/ 2407218 w 7472601"/>
              <a:gd name="connsiteY658" fmla="*/ 3070324 h 6858000"/>
              <a:gd name="connsiteX659" fmla="*/ 2380138 w 7472601"/>
              <a:gd name="connsiteY659" fmla="*/ 3099341 h 6858000"/>
              <a:gd name="connsiteX660" fmla="*/ 1765923 w 7472601"/>
              <a:gd name="connsiteY660" fmla="*/ 3581043 h 6858000"/>
              <a:gd name="connsiteX661" fmla="*/ 1702258 w 7472601"/>
              <a:gd name="connsiteY661" fmla="*/ 3612286 h 6858000"/>
              <a:gd name="connsiteX662" fmla="*/ 1538370 w 7472601"/>
              <a:gd name="connsiteY662" fmla="*/ 3811804 h 6858000"/>
              <a:gd name="connsiteX663" fmla="*/ 542867 w 7472601"/>
              <a:gd name="connsiteY663" fmla="*/ 4944092 h 6858000"/>
              <a:gd name="connsiteX664" fmla="*/ 515800 w 7472601"/>
              <a:gd name="connsiteY664" fmla="*/ 4862180 h 6858000"/>
              <a:gd name="connsiteX665" fmla="*/ 909145 w 7472601"/>
              <a:gd name="connsiteY665" fmla="*/ 4199225 h 6858000"/>
              <a:gd name="connsiteX666" fmla="*/ 1214067 w 7472601"/>
              <a:gd name="connsiteY666" fmla="*/ 3908561 h 6858000"/>
              <a:gd name="connsiteX667" fmla="*/ 640967 w 7472601"/>
              <a:gd name="connsiteY667" fmla="*/ 4105601 h 6858000"/>
              <a:gd name="connsiteX668" fmla="*/ 112563 w 7472601"/>
              <a:gd name="connsiteY668" fmla="*/ 4396952 h 6858000"/>
              <a:gd name="connsiteX669" fmla="*/ 0 w 7472601"/>
              <a:gd name="connsiteY669" fmla="*/ 4466006 h 6858000"/>
              <a:gd name="connsiteX670" fmla="*/ 0 w 7472601"/>
              <a:gd name="connsiteY670" fmla="*/ 4233763 h 6858000"/>
              <a:gd name="connsiteX671" fmla="*/ 36881 w 7472601"/>
              <a:gd name="connsiteY671" fmla="*/ 4200118 h 6858000"/>
              <a:gd name="connsiteX672" fmla="*/ 910534 w 7472601"/>
              <a:gd name="connsiteY672" fmla="*/ 3629753 h 6858000"/>
              <a:gd name="connsiteX673" fmla="*/ 1578717 w 7472601"/>
              <a:gd name="connsiteY673" fmla="*/ 3575982 h 6858000"/>
              <a:gd name="connsiteX674" fmla="*/ 2338780 w 7472601"/>
              <a:gd name="connsiteY674" fmla="*/ 3033725 h 6858000"/>
              <a:gd name="connsiteX675" fmla="*/ 1807991 w 7472601"/>
              <a:gd name="connsiteY675" fmla="*/ 2807184 h 6858000"/>
              <a:gd name="connsiteX676" fmla="*/ 1416358 w 7472601"/>
              <a:gd name="connsiteY676" fmla="*/ 3112571 h 6858000"/>
              <a:gd name="connsiteX677" fmla="*/ 939066 w 7472601"/>
              <a:gd name="connsiteY677" fmla="*/ 3378798 h 6858000"/>
              <a:gd name="connsiteX678" fmla="*/ 115099 w 7472601"/>
              <a:gd name="connsiteY678" fmla="*/ 3607650 h 6858000"/>
              <a:gd name="connsiteX679" fmla="*/ 97284 w 7472601"/>
              <a:gd name="connsiteY679" fmla="*/ 3520393 h 6858000"/>
              <a:gd name="connsiteX680" fmla="*/ 922050 w 7472601"/>
              <a:gd name="connsiteY680" fmla="*/ 3074867 h 6858000"/>
              <a:gd name="connsiteX681" fmla="*/ 1405265 w 7472601"/>
              <a:gd name="connsiteY681" fmla="*/ 3016319 h 6858000"/>
              <a:gd name="connsiteX682" fmla="*/ 1407512 w 7472601"/>
              <a:gd name="connsiteY682" fmla="*/ 3018001 h 6858000"/>
              <a:gd name="connsiteX683" fmla="*/ 1726266 w 7472601"/>
              <a:gd name="connsiteY683" fmla="*/ 2777274 h 6858000"/>
              <a:gd name="connsiteX684" fmla="*/ 625390 w 7472601"/>
              <a:gd name="connsiteY684" fmla="*/ 2514541 h 6858000"/>
              <a:gd name="connsiteX685" fmla="*/ 619799 w 7472601"/>
              <a:gd name="connsiteY685" fmla="*/ 2527180 h 6858000"/>
              <a:gd name="connsiteX686" fmla="*/ 310030 w 7472601"/>
              <a:gd name="connsiteY686" fmla="*/ 2771818 h 6858000"/>
              <a:gd name="connsiteX687" fmla="*/ 173877 w 7472601"/>
              <a:gd name="connsiteY687" fmla="*/ 2937056 h 6858000"/>
              <a:gd name="connsiteX688" fmla="*/ 77889 w 7472601"/>
              <a:gd name="connsiteY688" fmla="*/ 3138440 h 6858000"/>
              <a:gd name="connsiteX689" fmla="*/ 0 w 7472601"/>
              <a:gd name="connsiteY689" fmla="*/ 3271395 h 6858000"/>
              <a:gd name="connsiteX690" fmla="*/ 0 w 7472601"/>
              <a:gd name="connsiteY690" fmla="*/ 3153002 h 6858000"/>
              <a:gd name="connsiteX691" fmla="*/ 2386 w 7472601"/>
              <a:gd name="connsiteY691" fmla="*/ 3149203 h 6858000"/>
              <a:gd name="connsiteX692" fmla="*/ 89753 w 7472601"/>
              <a:gd name="connsiteY692" fmla="*/ 2987702 h 6858000"/>
              <a:gd name="connsiteX693" fmla="*/ 76869 w 7472601"/>
              <a:gd name="connsiteY693" fmla="*/ 3005404 h 6858000"/>
              <a:gd name="connsiteX694" fmla="*/ 32049 w 7472601"/>
              <a:gd name="connsiteY694" fmla="*/ 3065814 h 6858000"/>
              <a:gd name="connsiteX695" fmla="*/ 0 w 7472601"/>
              <a:gd name="connsiteY695" fmla="*/ 3108744 h 6858000"/>
              <a:gd name="connsiteX696" fmla="*/ 0 w 7472601"/>
              <a:gd name="connsiteY696" fmla="*/ 3058059 h 6858000"/>
              <a:gd name="connsiteX697" fmla="*/ 7610 w 7472601"/>
              <a:gd name="connsiteY697" fmla="*/ 3047889 h 6858000"/>
              <a:gd name="connsiteX698" fmla="*/ 52419 w 7472601"/>
              <a:gd name="connsiteY698" fmla="*/ 2987479 h 6858000"/>
              <a:gd name="connsiteX699" fmla="*/ 59142 w 7472601"/>
              <a:gd name="connsiteY699" fmla="*/ 2978488 h 6858000"/>
              <a:gd name="connsiteX700" fmla="*/ 0 w 7472601"/>
              <a:gd name="connsiteY700" fmla="*/ 3015334 h 6858000"/>
              <a:gd name="connsiteX701" fmla="*/ 0 w 7472601"/>
              <a:gd name="connsiteY701" fmla="*/ 2914286 h 6858000"/>
              <a:gd name="connsiteX702" fmla="*/ 36383 w 7472601"/>
              <a:gd name="connsiteY702" fmla="*/ 2901128 h 6858000"/>
              <a:gd name="connsiteX703" fmla="*/ 156329 w 7472601"/>
              <a:gd name="connsiteY703" fmla="*/ 2840533 h 6858000"/>
              <a:gd name="connsiteX704" fmla="*/ 358355 w 7472601"/>
              <a:gd name="connsiteY704" fmla="*/ 2620471 h 6858000"/>
              <a:gd name="connsiteX705" fmla="*/ 510577 w 7472601"/>
              <a:gd name="connsiteY705" fmla="*/ 2501244 h 6858000"/>
              <a:gd name="connsiteX706" fmla="*/ 211967 w 7472601"/>
              <a:gd name="connsiteY706" fmla="*/ 2479171 h 6858000"/>
              <a:gd name="connsiteX707" fmla="*/ 0 w 7472601"/>
              <a:gd name="connsiteY707" fmla="*/ 2476398 h 6858000"/>
              <a:gd name="connsiteX708" fmla="*/ 0 w 7472601"/>
              <a:gd name="connsiteY708" fmla="*/ 2389189 h 6858000"/>
              <a:gd name="connsiteX709" fmla="*/ 103062 w 7472601"/>
              <a:gd name="connsiteY709" fmla="*/ 2389518 h 6858000"/>
              <a:gd name="connsiteX710" fmla="*/ 510734 w 7472601"/>
              <a:gd name="connsiteY710" fmla="*/ 2416201 h 6858000"/>
              <a:gd name="connsiteX711" fmla="*/ 279257 w 7472601"/>
              <a:gd name="connsiteY711" fmla="*/ 2092102 h 6858000"/>
              <a:gd name="connsiteX712" fmla="*/ 65265 w 7472601"/>
              <a:gd name="connsiteY712" fmla="*/ 2006049 h 6858000"/>
              <a:gd name="connsiteX713" fmla="*/ 0 w 7472601"/>
              <a:gd name="connsiteY713" fmla="*/ 1982532 h 6858000"/>
              <a:gd name="connsiteX714" fmla="*/ 0 w 7472601"/>
              <a:gd name="connsiteY714" fmla="*/ 1912789 h 6858000"/>
              <a:gd name="connsiteX715" fmla="*/ 97460 w 7472601"/>
              <a:gd name="connsiteY715" fmla="*/ 1953725 h 6858000"/>
              <a:gd name="connsiteX716" fmla="*/ 221272 w 7472601"/>
              <a:gd name="connsiteY716" fmla="*/ 1980766 h 6858000"/>
              <a:gd name="connsiteX717" fmla="*/ 116765 w 7472601"/>
              <a:gd name="connsiteY717" fmla="*/ 1911033 h 6858000"/>
              <a:gd name="connsiteX718" fmla="*/ 16405 w 7472601"/>
              <a:gd name="connsiteY718" fmla="*/ 1803412 h 6858000"/>
              <a:gd name="connsiteX719" fmla="*/ 0 w 7472601"/>
              <a:gd name="connsiteY719" fmla="*/ 1784777 h 6858000"/>
              <a:gd name="connsiteX720" fmla="*/ 0 w 7472601"/>
              <a:gd name="connsiteY720" fmla="*/ 1740082 h 6858000"/>
              <a:gd name="connsiteX721" fmla="*/ 39394 w 7472601"/>
              <a:gd name="connsiteY721" fmla="*/ 1784856 h 6858000"/>
              <a:gd name="connsiteX722" fmla="*/ 135813 w 7472601"/>
              <a:gd name="connsiteY722" fmla="*/ 1888838 h 6858000"/>
              <a:gd name="connsiteX723" fmla="*/ 242575 w 7472601"/>
              <a:gd name="connsiteY723" fmla="*/ 1958841 h 6858000"/>
              <a:gd name="connsiteX724" fmla="*/ 82197 w 7472601"/>
              <a:gd name="connsiteY724" fmla="*/ 1754826 h 6858000"/>
              <a:gd name="connsiteX725" fmla="*/ 0 w 7472601"/>
              <a:gd name="connsiteY725" fmla="*/ 1679650 h 6858000"/>
              <a:gd name="connsiteX726" fmla="*/ 0 w 7472601"/>
              <a:gd name="connsiteY726" fmla="*/ 1602463 h 6858000"/>
              <a:gd name="connsiteX727" fmla="*/ 84689 w 7472601"/>
              <a:gd name="connsiteY727" fmla="*/ 1677442 h 6858000"/>
              <a:gd name="connsiteX728" fmla="*/ 298437 w 7472601"/>
              <a:gd name="connsiteY728" fmla="*/ 1968019 h 6858000"/>
              <a:gd name="connsiteX729" fmla="*/ 227269 w 7472601"/>
              <a:gd name="connsiteY729" fmla="*/ 1114064 h 6858000"/>
              <a:gd name="connsiteX730" fmla="*/ 248003 w 7472601"/>
              <a:gd name="connsiteY730" fmla="*/ 1089613 h 6858000"/>
              <a:gd name="connsiteX731" fmla="*/ 427020 w 7472601"/>
              <a:gd name="connsiteY731" fmla="*/ 1619803 h 6858000"/>
              <a:gd name="connsiteX732" fmla="*/ 340345 w 7472601"/>
              <a:gd name="connsiteY732" fmla="*/ 2027739 h 6858000"/>
              <a:gd name="connsiteX733" fmla="*/ 360865 w 7472601"/>
              <a:gd name="connsiteY733" fmla="*/ 2044827 h 6858000"/>
              <a:gd name="connsiteX734" fmla="*/ 560414 w 7472601"/>
              <a:gd name="connsiteY734" fmla="*/ 2421457 h 6858000"/>
              <a:gd name="connsiteX735" fmla="*/ 1359703 w 7472601"/>
              <a:gd name="connsiteY735" fmla="*/ 2578554 h 6858000"/>
              <a:gd name="connsiteX736" fmla="*/ 1359422 w 7472601"/>
              <a:gd name="connsiteY736" fmla="*/ 2577994 h 6858000"/>
              <a:gd name="connsiteX737" fmla="*/ 828701 w 7472601"/>
              <a:gd name="connsiteY737" fmla="*/ 1839520 h 6858000"/>
              <a:gd name="connsiteX738" fmla="*/ 494427 w 7472601"/>
              <a:gd name="connsiteY738" fmla="*/ 1092333 h 6858000"/>
              <a:gd name="connsiteX739" fmla="*/ 506322 w 7472601"/>
              <a:gd name="connsiteY739" fmla="*/ 1020997 h 6858000"/>
              <a:gd name="connsiteX740" fmla="*/ 4570198 w 7472601"/>
              <a:gd name="connsiteY740" fmla="*/ 978081 h 6858000"/>
              <a:gd name="connsiteX741" fmla="*/ 4523691 w 7472601"/>
              <a:gd name="connsiteY741" fmla="*/ 1127776 h 6858000"/>
              <a:gd name="connsiteX742" fmla="*/ 4509875 w 7472601"/>
              <a:gd name="connsiteY742" fmla="*/ 1167552 h 6858000"/>
              <a:gd name="connsiteX743" fmla="*/ 4478168 w 7472601"/>
              <a:gd name="connsiteY743" fmla="*/ 1260735 h 6858000"/>
              <a:gd name="connsiteX744" fmla="*/ 4409309 w 7472601"/>
              <a:gd name="connsiteY744" fmla="*/ 1666996 h 6858000"/>
              <a:gd name="connsiteX745" fmla="*/ 4370031 w 7472601"/>
              <a:gd name="connsiteY745" fmla="*/ 1955666 h 6858000"/>
              <a:gd name="connsiteX746" fmla="*/ 4570198 w 7472601"/>
              <a:gd name="connsiteY746" fmla="*/ 978081 h 6858000"/>
              <a:gd name="connsiteX747" fmla="*/ 4557898 w 7472601"/>
              <a:gd name="connsiteY747" fmla="*/ 900011 h 6858000"/>
              <a:gd name="connsiteX748" fmla="*/ 4344840 w 7472601"/>
              <a:gd name="connsiteY748" fmla="*/ 1922038 h 6858000"/>
              <a:gd name="connsiteX749" fmla="*/ 4378710 w 7472601"/>
              <a:gd name="connsiteY749" fmla="*/ 1665516 h 6858000"/>
              <a:gd name="connsiteX750" fmla="*/ 4448798 w 7472601"/>
              <a:gd name="connsiteY750" fmla="*/ 1253024 h 6858000"/>
              <a:gd name="connsiteX751" fmla="*/ 4480315 w 7472601"/>
              <a:gd name="connsiteY751" fmla="*/ 1158454 h 6858000"/>
              <a:gd name="connsiteX752" fmla="*/ 4494133 w 7472601"/>
              <a:gd name="connsiteY752" fmla="*/ 1118676 h 6858000"/>
              <a:gd name="connsiteX753" fmla="*/ 4557898 w 7472601"/>
              <a:gd name="connsiteY753" fmla="*/ 900011 h 6858000"/>
              <a:gd name="connsiteX754" fmla="*/ 5870151 w 7472601"/>
              <a:gd name="connsiteY754" fmla="*/ 898890 h 6858000"/>
              <a:gd name="connsiteX755" fmla="*/ 5861335 w 7472601"/>
              <a:gd name="connsiteY755" fmla="*/ 899177 h 6858000"/>
              <a:gd name="connsiteX756" fmla="*/ 5843702 w 7472601"/>
              <a:gd name="connsiteY756" fmla="*/ 899748 h 6858000"/>
              <a:gd name="connsiteX757" fmla="*/ 5651107 w 7472601"/>
              <a:gd name="connsiteY757" fmla="*/ 920306 h 6858000"/>
              <a:gd name="connsiteX758" fmla="*/ 5459407 w 7472601"/>
              <a:gd name="connsiteY758" fmla="*/ 940975 h 6858000"/>
              <a:gd name="connsiteX759" fmla="*/ 5374846 w 7472601"/>
              <a:gd name="connsiteY759" fmla="*/ 941988 h 6858000"/>
              <a:gd name="connsiteX760" fmla="*/ 5256105 w 7472601"/>
              <a:gd name="connsiteY760" fmla="*/ 945632 h 6858000"/>
              <a:gd name="connsiteX761" fmla="*/ 5107071 w 7472601"/>
              <a:gd name="connsiteY761" fmla="*/ 969720 h 6858000"/>
              <a:gd name="connsiteX762" fmla="*/ 4998681 w 7472601"/>
              <a:gd name="connsiteY762" fmla="*/ 988771 h 6858000"/>
              <a:gd name="connsiteX763" fmla="*/ 5870151 w 7472601"/>
              <a:gd name="connsiteY763" fmla="*/ 898890 h 6858000"/>
              <a:gd name="connsiteX764" fmla="*/ 5504425 w 7472601"/>
              <a:gd name="connsiteY764" fmla="*/ 848067 h 6858000"/>
              <a:gd name="connsiteX765" fmla="*/ 4968849 w 7472601"/>
              <a:gd name="connsiteY765" fmla="*/ 962318 h 6858000"/>
              <a:gd name="connsiteX766" fmla="*/ 5104039 w 7472601"/>
              <a:gd name="connsiteY766" fmla="*/ 940634 h 6858000"/>
              <a:gd name="connsiteX767" fmla="*/ 5256311 w 7472601"/>
              <a:gd name="connsiteY767" fmla="*/ 916490 h 6858000"/>
              <a:gd name="connsiteX768" fmla="*/ 5377381 w 7472601"/>
              <a:gd name="connsiteY768" fmla="*/ 912671 h 6858000"/>
              <a:gd name="connsiteX769" fmla="*/ 5460148 w 7472601"/>
              <a:gd name="connsiteY769" fmla="*/ 911442 h 6858000"/>
              <a:gd name="connsiteX770" fmla="*/ 5648971 w 7472601"/>
              <a:gd name="connsiteY770" fmla="*/ 891331 h 6858000"/>
              <a:gd name="connsiteX771" fmla="*/ 5844807 w 7472601"/>
              <a:gd name="connsiteY771" fmla="*/ 870718 h 6858000"/>
              <a:gd name="connsiteX772" fmla="*/ 5862975 w 7472601"/>
              <a:gd name="connsiteY772" fmla="*/ 869756 h 6858000"/>
              <a:gd name="connsiteX773" fmla="*/ 5920887 w 7472601"/>
              <a:gd name="connsiteY773" fmla="*/ 865929 h 6858000"/>
              <a:gd name="connsiteX774" fmla="*/ 5504425 w 7472601"/>
              <a:gd name="connsiteY774" fmla="*/ 848067 h 6858000"/>
              <a:gd name="connsiteX775" fmla="*/ 3607114 w 7472601"/>
              <a:gd name="connsiteY775" fmla="*/ 467441 h 6858000"/>
              <a:gd name="connsiteX776" fmla="*/ 3296242 w 7472601"/>
              <a:gd name="connsiteY776" fmla="*/ 807991 h 6858000"/>
              <a:gd name="connsiteX777" fmla="*/ 3174674 w 7472601"/>
              <a:gd name="connsiteY777" fmla="*/ 919759 h 6858000"/>
              <a:gd name="connsiteX778" fmla="*/ 3042978 w 7472601"/>
              <a:gd name="connsiteY778" fmla="*/ 1054894 h 6858000"/>
              <a:gd name="connsiteX779" fmla="*/ 2968914 w 7472601"/>
              <a:gd name="connsiteY779" fmla="*/ 1133756 h 6858000"/>
              <a:gd name="connsiteX780" fmla="*/ 3103823 w 7472601"/>
              <a:gd name="connsiteY780" fmla="*/ 1026814 h 6858000"/>
              <a:gd name="connsiteX781" fmla="*/ 3607114 w 7472601"/>
              <a:gd name="connsiteY781" fmla="*/ 467441 h 6858000"/>
              <a:gd name="connsiteX782" fmla="*/ 3744487 w 7472601"/>
              <a:gd name="connsiteY782" fmla="*/ 383136 h 6858000"/>
              <a:gd name="connsiteX783" fmla="*/ 3970213 w 7472601"/>
              <a:gd name="connsiteY783" fmla="*/ 995559 h 6858000"/>
              <a:gd name="connsiteX784" fmla="*/ 3744487 w 7472601"/>
              <a:gd name="connsiteY784" fmla="*/ 383136 h 6858000"/>
              <a:gd name="connsiteX785" fmla="*/ 3624562 w 7472601"/>
              <a:gd name="connsiteY785" fmla="*/ 367041 h 6858000"/>
              <a:gd name="connsiteX786" fmla="*/ 3489712 w 7472601"/>
              <a:gd name="connsiteY786" fmla="*/ 485386 h 6858000"/>
              <a:gd name="connsiteX787" fmla="*/ 3182994 w 7472601"/>
              <a:gd name="connsiteY787" fmla="*/ 828265 h 6858000"/>
              <a:gd name="connsiteX788" fmla="*/ 2892114 w 7472601"/>
              <a:gd name="connsiteY788" fmla="*/ 1172635 h 6858000"/>
              <a:gd name="connsiteX789" fmla="*/ 3021459 w 7472601"/>
              <a:gd name="connsiteY789" fmla="*/ 1035385 h 6858000"/>
              <a:gd name="connsiteX790" fmla="*/ 3153873 w 7472601"/>
              <a:gd name="connsiteY790" fmla="*/ 898971 h 6858000"/>
              <a:gd name="connsiteX791" fmla="*/ 3276511 w 7472601"/>
              <a:gd name="connsiteY791" fmla="*/ 786423 h 6858000"/>
              <a:gd name="connsiteX792" fmla="*/ 3584154 w 7472601"/>
              <a:gd name="connsiteY792" fmla="*/ 448218 h 6858000"/>
              <a:gd name="connsiteX793" fmla="*/ 3624562 w 7472601"/>
              <a:gd name="connsiteY793" fmla="*/ 367041 h 6858000"/>
              <a:gd name="connsiteX794" fmla="*/ 3766672 w 7472601"/>
              <a:gd name="connsiteY794" fmla="*/ 359429 h 6858000"/>
              <a:gd name="connsiteX795" fmla="*/ 3996338 w 7472601"/>
              <a:gd name="connsiteY795" fmla="*/ 968237 h 6858000"/>
              <a:gd name="connsiteX796" fmla="*/ 3766672 w 7472601"/>
              <a:gd name="connsiteY796" fmla="*/ 359429 h 6858000"/>
              <a:gd name="connsiteX797" fmla="*/ 5805386 w 7472601"/>
              <a:gd name="connsiteY797" fmla="*/ 239240 h 6858000"/>
              <a:gd name="connsiteX798" fmla="*/ 5736947 w 7472601"/>
              <a:gd name="connsiteY798" fmla="*/ 261367 h 6858000"/>
              <a:gd name="connsiteX799" fmla="*/ 5427012 w 7472601"/>
              <a:gd name="connsiteY799" fmla="*/ 311272 h 6858000"/>
              <a:gd name="connsiteX800" fmla="*/ 5147818 w 7472601"/>
              <a:gd name="connsiteY800" fmla="*/ 322112 h 6858000"/>
              <a:gd name="connsiteX801" fmla="*/ 5060854 w 7472601"/>
              <a:gd name="connsiteY801" fmla="*/ 311882 h 6858000"/>
              <a:gd name="connsiteX802" fmla="*/ 4945989 w 7472601"/>
              <a:gd name="connsiteY802" fmla="*/ 300516 h 6858000"/>
              <a:gd name="connsiteX803" fmla="*/ 5410479 w 7472601"/>
              <a:gd name="connsiteY803" fmla="*/ 348434 h 6858000"/>
              <a:gd name="connsiteX804" fmla="*/ 5805386 w 7472601"/>
              <a:gd name="connsiteY804" fmla="*/ 239240 h 6858000"/>
              <a:gd name="connsiteX805" fmla="*/ 5905192 w 7472601"/>
              <a:gd name="connsiteY805" fmla="*/ 163079 h 6858000"/>
              <a:gd name="connsiteX806" fmla="*/ 5865655 w 7472601"/>
              <a:gd name="connsiteY806" fmla="*/ 171901 h 6858000"/>
              <a:gd name="connsiteX807" fmla="*/ 5259740 w 7472601"/>
              <a:gd name="connsiteY807" fmla="*/ 257013 h 6858000"/>
              <a:gd name="connsiteX808" fmla="*/ 5208466 w 7472601"/>
              <a:gd name="connsiteY808" fmla="*/ 257550 h 6858000"/>
              <a:gd name="connsiteX809" fmla="*/ 4980204 w 7472601"/>
              <a:gd name="connsiteY809" fmla="*/ 271903 h 6858000"/>
              <a:gd name="connsiteX810" fmla="*/ 5068068 w 7472601"/>
              <a:gd name="connsiteY810" fmla="*/ 282244 h 6858000"/>
              <a:gd name="connsiteX811" fmla="*/ 5153231 w 7472601"/>
              <a:gd name="connsiteY811" fmla="*/ 292240 h 6858000"/>
              <a:gd name="connsiteX812" fmla="*/ 5426491 w 7472601"/>
              <a:gd name="connsiteY812" fmla="*/ 281128 h 6858000"/>
              <a:gd name="connsiteX813" fmla="*/ 5731212 w 7472601"/>
              <a:gd name="connsiteY813" fmla="*/ 231951 h 6858000"/>
              <a:gd name="connsiteX814" fmla="*/ 5905192 w 7472601"/>
              <a:gd name="connsiteY814" fmla="*/ 163079 h 6858000"/>
              <a:gd name="connsiteX815" fmla="*/ 5944437 w 7472601"/>
              <a:gd name="connsiteY815" fmla="*/ 113829 h 6858000"/>
              <a:gd name="connsiteX816" fmla="*/ 5825032 w 7472601"/>
              <a:gd name="connsiteY816" fmla="*/ 146405 h 6858000"/>
              <a:gd name="connsiteX817" fmla="*/ 4955599 w 7472601"/>
              <a:gd name="connsiteY817" fmla="*/ 247008 h 6858000"/>
              <a:gd name="connsiteX818" fmla="*/ 5210104 w 7472601"/>
              <a:gd name="connsiteY818" fmla="*/ 228123 h 6858000"/>
              <a:gd name="connsiteX819" fmla="*/ 5261015 w 7472601"/>
              <a:gd name="connsiteY819" fmla="*/ 227087 h 6858000"/>
              <a:gd name="connsiteX820" fmla="*/ 5861181 w 7472601"/>
              <a:gd name="connsiteY820" fmla="*/ 143093 h 6858000"/>
              <a:gd name="connsiteX821" fmla="*/ 5961252 w 7472601"/>
              <a:gd name="connsiteY821" fmla="*/ 114820 h 6858000"/>
              <a:gd name="connsiteX822" fmla="*/ 5944437 w 7472601"/>
              <a:gd name="connsiteY822" fmla="*/ 113829 h 6858000"/>
              <a:gd name="connsiteX823" fmla="*/ 3882765 w 7472601"/>
              <a:gd name="connsiteY823" fmla="*/ 0 h 6858000"/>
              <a:gd name="connsiteX824" fmla="*/ 3995099 w 7472601"/>
              <a:gd name="connsiteY824" fmla="*/ 0 h 6858000"/>
              <a:gd name="connsiteX825" fmla="*/ 4163818 w 7472601"/>
              <a:gd name="connsiteY825" fmla="*/ 234104 h 6858000"/>
              <a:gd name="connsiteX826" fmla="*/ 4172099 w 7472601"/>
              <a:gd name="connsiteY826" fmla="*/ 234207 h 6858000"/>
              <a:gd name="connsiteX827" fmla="*/ 4784282 w 7472601"/>
              <a:gd name="connsiteY827" fmla="*/ 276561 h 6858000"/>
              <a:gd name="connsiteX828" fmla="*/ 4801687 w 7472601"/>
              <a:gd name="connsiteY828" fmla="*/ 267764 h 6858000"/>
              <a:gd name="connsiteX829" fmla="*/ 6082788 w 7472601"/>
              <a:gd name="connsiteY829" fmla="*/ 64119 h 6858000"/>
              <a:gd name="connsiteX830" fmla="*/ 6099442 w 7472601"/>
              <a:gd name="connsiteY830" fmla="*/ 82568 h 6858000"/>
              <a:gd name="connsiteX831" fmla="*/ 4804137 w 7472601"/>
              <a:gd name="connsiteY831" fmla="*/ 320931 h 6858000"/>
              <a:gd name="connsiteX832" fmla="*/ 4227047 w 7472601"/>
              <a:gd name="connsiteY832" fmla="*/ 313415 h 6858000"/>
              <a:gd name="connsiteX833" fmla="*/ 4346041 w 7472601"/>
              <a:gd name="connsiteY833" fmla="*/ 456086 h 6858000"/>
              <a:gd name="connsiteX834" fmla="*/ 4870967 w 7472601"/>
              <a:gd name="connsiteY834" fmla="*/ 963061 h 6858000"/>
              <a:gd name="connsiteX835" fmla="*/ 4889647 w 7472601"/>
              <a:gd name="connsiteY835" fmla="*/ 957147 h 6858000"/>
              <a:gd name="connsiteX836" fmla="*/ 5422504 w 7472601"/>
              <a:gd name="connsiteY836" fmla="*/ 805191 h 6858000"/>
              <a:gd name="connsiteX837" fmla="*/ 6087656 w 7472601"/>
              <a:gd name="connsiteY837" fmla="*/ 826703 h 6858000"/>
              <a:gd name="connsiteX838" fmla="*/ 6058717 w 7472601"/>
              <a:gd name="connsiteY838" fmla="*/ 865992 h 6858000"/>
              <a:gd name="connsiteX839" fmla="*/ 4974153 w 7472601"/>
              <a:gd name="connsiteY839" fmla="*/ 1045456 h 6858000"/>
              <a:gd name="connsiteX840" fmla="*/ 5627835 w 7472601"/>
              <a:gd name="connsiteY840" fmla="*/ 1472077 h 6858000"/>
              <a:gd name="connsiteX841" fmla="*/ 5629817 w 7472601"/>
              <a:gd name="connsiteY841" fmla="*/ 1471412 h 6858000"/>
              <a:gd name="connsiteX842" fmla="*/ 5634124 w 7472601"/>
              <a:gd name="connsiteY842" fmla="*/ 1470572 h 6858000"/>
              <a:gd name="connsiteX843" fmla="*/ 5755832 w 7472601"/>
              <a:gd name="connsiteY843" fmla="*/ 1383886 h 6858000"/>
              <a:gd name="connsiteX844" fmla="*/ 6014186 w 7472601"/>
              <a:gd name="connsiteY844" fmla="*/ 1279799 h 6858000"/>
              <a:gd name="connsiteX845" fmla="*/ 6901619 w 7472601"/>
              <a:gd name="connsiteY845" fmla="*/ 1047874 h 6858000"/>
              <a:gd name="connsiteX846" fmla="*/ 6931566 w 7472601"/>
              <a:gd name="connsiteY846" fmla="*/ 1062034 h 6858000"/>
              <a:gd name="connsiteX847" fmla="*/ 5790982 w 7472601"/>
              <a:gd name="connsiteY847" fmla="*/ 1561380 h 6858000"/>
              <a:gd name="connsiteX848" fmla="*/ 6188971 w 7472601"/>
              <a:gd name="connsiteY848" fmla="*/ 1755168 h 6858000"/>
              <a:gd name="connsiteX849" fmla="*/ 6202446 w 7472601"/>
              <a:gd name="connsiteY849" fmla="*/ 1752268 h 6858000"/>
              <a:gd name="connsiteX850" fmla="*/ 7179560 w 7472601"/>
              <a:gd name="connsiteY850" fmla="*/ 1467551 h 6858000"/>
              <a:gd name="connsiteX851" fmla="*/ 7158730 w 7472601"/>
              <a:gd name="connsiteY851" fmla="*/ 1507835 h 6858000"/>
              <a:gd name="connsiteX852" fmla="*/ 6326959 w 7472601"/>
              <a:gd name="connsiteY852" fmla="*/ 1817686 h 6858000"/>
              <a:gd name="connsiteX853" fmla="*/ 6537433 w 7472601"/>
              <a:gd name="connsiteY853" fmla="*/ 1907790 h 6858000"/>
              <a:gd name="connsiteX854" fmla="*/ 6550221 w 7472601"/>
              <a:gd name="connsiteY854" fmla="*/ 1910729 h 6858000"/>
              <a:gd name="connsiteX855" fmla="*/ 6964438 w 7472601"/>
              <a:gd name="connsiteY855" fmla="*/ 2209505 h 6858000"/>
              <a:gd name="connsiteX856" fmla="*/ 7367862 w 7472601"/>
              <a:gd name="connsiteY856" fmla="*/ 2806833 h 6858000"/>
              <a:gd name="connsiteX857" fmla="*/ 7364329 w 7472601"/>
              <a:gd name="connsiteY857" fmla="*/ 2826907 h 6858000"/>
              <a:gd name="connsiteX858" fmla="*/ 7290545 w 7472601"/>
              <a:gd name="connsiteY858" fmla="*/ 2850663 h 6858000"/>
              <a:gd name="connsiteX859" fmla="*/ 6472036 w 7472601"/>
              <a:gd name="connsiteY859" fmla="*/ 1959003 h 6858000"/>
              <a:gd name="connsiteX860" fmla="*/ 5792897 w 7472601"/>
              <a:gd name="connsiteY860" fmla="*/ 1647747 h 6858000"/>
              <a:gd name="connsiteX861" fmla="*/ 5842751 w 7472601"/>
              <a:gd name="connsiteY861" fmla="*/ 1816112 h 6858000"/>
              <a:gd name="connsiteX862" fmla="*/ 5847424 w 7472601"/>
              <a:gd name="connsiteY862" fmla="*/ 1815776 h 6858000"/>
              <a:gd name="connsiteX863" fmla="*/ 6399821 w 7472601"/>
              <a:gd name="connsiteY863" fmla="*/ 2344799 h 6858000"/>
              <a:gd name="connsiteX864" fmla="*/ 6323232 w 7472601"/>
              <a:gd name="connsiteY864" fmla="*/ 2389634 h 6858000"/>
              <a:gd name="connsiteX865" fmla="*/ 5942958 w 7472601"/>
              <a:gd name="connsiteY865" fmla="*/ 2077708 h 6858000"/>
              <a:gd name="connsiteX866" fmla="*/ 5921559 w 7472601"/>
              <a:gd name="connsiteY866" fmla="*/ 2378596 h 6858000"/>
              <a:gd name="connsiteX867" fmla="*/ 5817651 w 7472601"/>
              <a:gd name="connsiteY867" fmla="*/ 3023919 h 6858000"/>
              <a:gd name="connsiteX868" fmla="*/ 5729634 w 7472601"/>
              <a:gd name="connsiteY868" fmla="*/ 3051849 h 6858000"/>
              <a:gd name="connsiteX869" fmla="*/ 5611018 w 7472601"/>
              <a:gd name="connsiteY869" fmla="*/ 2316769 h 6858000"/>
              <a:gd name="connsiteX870" fmla="*/ 5687608 w 7472601"/>
              <a:gd name="connsiteY870" fmla="*/ 2039972 h 6858000"/>
              <a:gd name="connsiteX871" fmla="*/ 5657554 w 7472601"/>
              <a:gd name="connsiteY871" fmla="*/ 1576445 h 6858000"/>
              <a:gd name="connsiteX872" fmla="*/ 5150475 w 7472601"/>
              <a:gd name="connsiteY872" fmla="*/ 1274012 h 6858000"/>
              <a:gd name="connsiteX873" fmla="*/ 5349142 w 7472601"/>
              <a:gd name="connsiteY873" fmla="*/ 2204405 h 6858000"/>
              <a:gd name="connsiteX874" fmla="*/ 5262214 w 7472601"/>
              <a:gd name="connsiteY874" fmla="*/ 2233836 h 6858000"/>
              <a:gd name="connsiteX875" fmla="*/ 4981539 w 7472601"/>
              <a:gd name="connsiteY875" fmla="*/ 1542201 h 6858000"/>
              <a:gd name="connsiteX876" fmla="*/ 4958461 w 7472601"/>
              <a:gd name="connsiteY876" fmla="*/ 1136957 h 6858000"/>
              <a:gd name="connsiteX877" fmla="*/ 4655015 w 7472601"/>
              <a:gd name="connsiteY877" fmla="*/ 891426 h 6858000"/>
              <a:gd name="connsiteX878" fmla="*/ 4348002 w 7472601"/>
              <a:gd name="connsiteY878" fmla="*/ 2205895 h 6858000"/>
              <a:gd name="connsiteX879" fmla="*/ 4262250 w 7472601"/>
              <a:gd name="connsiteY879" fmla="*/ 2219972 h 6858000"/>
              <a:gd name="connsiteX880" fmla="*/ 4550611 w 7472601"/>
              <a:gd name="connsiteY880" fmla="*/ 817540 h 6858000"/>
              <a:gd name="connsiteX881" fmla="*/ 4564418 w 7472601"/>
              <a:gd name="connsiteY881" fmla="*/ 808293 h 6858000"/>
              <a:gd name="connsiteX882" fmla="*/ 4266388 w 7472601"/>
              <a:gd name="connsiteY882" fmla="*/ 500083 h 6858000"/>
              <a:gd name="connsiteX883" fmla="*/ 4032842 w 7472601"/>
              <a:gd name="connsiteY883" fmla="*/ 211809 h 6858000"/>
              <a:gd name="connsiteX884" fmla="*/ 3882765 w 7472601"/>
              <a:gd name="connsiteY884" fmla="*/ 0 h 6858000"/>
              <a:gd name="connsiteX885" fmla="*/ 3721337 w 7472601"/>
              <a:gd name="connsiteY885" fmla="*/ 0 h 6858000"/>
              <a:gd name="connsiteX886" fmla="*/ 3797544 w 7472601"/>
              <a:gd name="connsiteY886" fmla="*/ 0 h 6858000"/>
              <a:gd name="connsiteX887" fmla="*/ 3775734 w 7472601"/>
              <a:gd name="connsiteY887" fmla="*/ 95131 h 6858000"/>
              <a:gd name="connsiteX888" fmla="*/ 3724807 w 7472601"/>
              <a:gd name="connsiteY888" fmla="*/ 272257 h 6858000"/>
              <a:gd name="connsiteX889" fmla="*/ 3726844 w 7472601"/>
              <a:gd name="connsiteY889" fmla="*/ 282988 h 6858000"/>
              <a:gd name="connsiteX890" fmla="*/ 3742664 w 7472601"/>
              <a:gd name="connsiteY890" fmla="*/ 279918 h 6858000"/>
              <a:gd name="connsiteX891" fmla="*/ 4103910 w 7472601"/>
              <a:gd name="connsiteY891" fmla="*/ 1161917 h 6858000"/>
              <a:gd name="connsiteX892" fmla="*/ 4020269 w 7472601"/>
              <a:gd name="connsiteY892" fmla="*/ 1200406 h 6858000"/>
              <a:gd name="connsiteX893" fmla="*/ 3674882 w 7472601"/>
              <a:gd name="connsiteY893" fmla="*/ 488524 h 6858000"/>
              <a:gd name="connsiteX894" fmla="*/ 3132682 w 7472601"/>
              <a:gd name="connsiteY894" fmla="*/ 1072284 h 6858000"/>
              <a:gd name="connsiteX895" fmla="*/ 2716346 w 7472601"/>
              <a:gd name="connsiteY895" fmla="*/ 1276376 h 6858000"/>
              <a:gd name="connsiteX896" fmla="*/ 2716772 w 7472601"/>
              <a:gd name="connsiteY896" fmla="*/ 1255462 h 6858000"/>
              <a:gd name="connsiteX897" fmla="*/ 3471096 w 7472601"/>
              <a:gd name="connsiteY897" fmla="*/ 437072 h 6858000"/>
              <a:gd name="connsiteX898" fmla="*/ 3639057 w 7472601"/>
              <a:gd name="connsiteY898" fmla="*/ 286334 h 6858000"/>
              <a:gd name="connsiteX899" fmla="*/ 3640309 w 7472601"/>
              <a:gd name="connsiteY899" fmla="*/ 284664 h 6858000"/>
              <a:gd name="connsiteX900" fmla="*/ 3646022 w 7472601"/>
              <a:gd name="connsiteY900" fmla="*/ 276711 h 6858000"/>
              <a:gd name="connsiteX901" fmla="*/ 3707943 w 7472601"/>
              <a:gd name="connsiteY901" fmla="*/ 65958 h 6858000"/>
              <a:gd name="connsiteX902" fmla="*/ 3721337 w 7472601"/>
              <a:gd name="connsiteY902" fmla="*/ 0 h 6858000"/>
              <a:gd name="connsiteX903" fmla="*/ 2867960 w 7472601"/>
              <a:gd name="connsiteY903" fmla="*/ 0 h 6858000"/>
              <a:gd name="connsiteX904" fmla="*/ 2926351 w 7472601"/>
              <a:gd name="connsiteY904" fmla="*/ 0 h 6858000"/>
              <a:gd name="connsiteX905" fmla="*/ 2902823 w 7472601"/>
              <a:gd name="connsiteY905" fmla="*/ 262929 h 6858000"/>
              <a:gd name="connsiteX906" fmla="*/ 2940663 w 7472601"/>
              <a:gd name="connsiteY906" fmla="*/ 140884 h 6858000"/>
              <a:gd name="connsiteX907" fmla="*/ 2947039 w 7472601"/>
              <a:gd name="connsiteY907" fmla="*/ 122524 h 6858000"/>
              <a:gd name="connsiteX908" fmla="*/ 2984316 w 7472601"/>
              <a:gd name="connsiteY908" fmla="*/ 0 h 6858000"/>
              <a:gd name="connsiteX909" fmla="*/ 3016114 w 7472601"/>
              <a:gd name="connsiteY909" fmla="*/ 0 h 6858000"/>
              <a:gd name="connsiteX910" fmla="*/ 2979949 w 7472601"/>
              <a:gd name="connsiteY910" fmla="*/ 119274 h 6858000"/>
              <a:gd name="connsiteX911" fmla="*/ 3023879 w 7472601"/>
              <a:gd name="connsiteY911" fmla="*/ 0 h 6858000"/>
              <a:gd name="connsiteX912" fmla="*/ 3105400 w 7472601"/>
              <a:gd name="connsiteY912" fmla="*/ 0 h 6858000"/>
              <a:gd name="connsiteX913" fmla="*/ 3094669 w 7472601"/>
              <a:gd name="connsiteY913" fmla="*/ 30308 h 6858000"/>
              <a:gd name="connsiteX914" fmla="*/ 2901945 w 7472601"/>
              <a:gd name="connsiteY914" fmla="*/ 466538 h 6858000"/>
              <a:gd name="connsiteX915" fmla="*/ 2815209 w 7472601"/>
              <a:gd name="connsiteY915" fmla="*/ 497361 h 6858000"/>
              <a:gd name="connsiteX916" fmla="*/ 2844845 w 7472601"/>
              <a:gd name="connsiteY916" fmla="*/ 127638 h 6858000"/>
              <a:gd name="connsiteX917" fmla="*/ 2867960 w 7472601"/>
              <a:gd name="connsiteY917" fmla="*/ 0 h 6858000"/>
              <a:gd name="connsiteX918" fmla="*/ 1057230 w 7472601"/>
              <a:gd name="connsiteY918" fmla="*/ 0 h 6858000"/>
              <a:gd name="connsiteX919" fmla="*/ 1111003 w 7472601"/>
              <a:gd name="connsiteY919" fmla="*/ 0 h 6858000"/>
              <a:gd name="connsiteX920" fmla="*/ 1125553 w 7472601"/>
              <a:gd name="connsiteY920" fmla="*/ 52588 h 6858000"/>
              <a:gd name="connsiteX921" fmla="*/ 1304276 w 7472601"/>
              <a:gd name="connsiteY921" fmla="*/ 476275 h 6858000"/>
              <a:gd name="connsiteX922" fmla="*/ 1492066 w 7472601"/>
              <a:gd name="connsiteY922" fmla="*/ 886333 h 6858000"/>
              <a:gd name="connsiteX923" fmla="*/ 1423698 w 7472601"/>
              <a:gd name="connsiteY923" fmla="*/ 710817 h 6858000"/>
              <a:gd name="connsiteX924" fmla="*/ 1357609 w 7472601"/>
              <a:gd name="connsiteY924" fmla="*/ 532892 h 6858000"/>
              <a:gd name="connsiteX925" fmla="*/ 1309550 w 7472601"/>
              <a:gd name="connsiteY925" fmla="*/ 374031 h 6858000"/>
              <a:gd name="connsiteX926" fmla="*/ 1193673 w 7472601"/>
              <a:gd name="connsiteY926" fmla="*/ 49533 h 6858000"/>
              <a:gd name="connsiteX927" fmla="*/ 1164391 w 7472601"/>
              <a:gd name="connsiteY927" fmla="*/ 0 h 6858000"/>
              <a:gd name="connsiteX928" fmla="*/ 1200666 w 7472601"/>
              <a:gd name="connsiteY928" fmla="*/ 0 h 6858000"/>
              <a:gd name="connsiteX929" fmla="*/ 1223408 w 7472601"/>
              <a:gd name="connsiteY929" fmla="*/ 38996 h 6858000"/>
              <a:gd name="connsiteX930" fmla="*/ 1339635 w 7472601"/>
              <a:gd name="connsiteY930" fmla="*/ 365517 h 6858000"/>
              <a:gd name="connsiteX931" fmla="*/ 1387469 w 7472601"/>
              <a:gd name="connsiteY931" fmla="*/ 523079 h 6858000"/>
              <a:gd name="connsiteX932" fmla="*/ 1452685 w 7472601"/>
              <a:gd name="connsiteY932" fmla="*/ 699806 h 6858000"/>
              <a:gd name="connsiteX933" fmla="*/ 1492092 w 7472601"/>
              <a:gd name="connsiteY933" fmla="*/ 800424 h 6858000"/>
              <a:gd name="connsiteX934" fmla="*/ 1455302 w 7472601"/>
              <a:gd name="connsiteY934" fmla="*/ 632913 h 6858000"/>
              <a:gd name="connsiteX935" fmla="*/ 1222336 w 7472601"/>
              <a:gd name="connsiteY935" fmla="*/ 9480 h 6858000"/>
              <a:gd name="connsiteX936" fmla="*/ 1214634 w 7472601"/>
              <a:gd name="connsiteY936" fmla="*/ 0 h 6858000"/>
              <a:gd name="connsiteX937" fmla="*/ 1289827 w 7472601"/>
              <a:gd name="connsiteY937" fmla="*/ 0 h 6858000"/>
              <a:gd name="connsiteX938" fmla="*/ 1321076 w 7472601"/>
              <a:gd name="connsiteY938" fmla="*/ 59722 h 6858000"/>
              <a:gd name="connsiteX939" fmla="*/ 1512579 w 7472601"/>
              <a:gd name="connsiteY939" fmla="*/ 626441 h 6858000"/>
              <a:gd name="connsiteX940" fmla="*/ 1506076 w 7472601"/>
              <a:gd name="connsiteY940" fmla="*/ 1089289 h 6858000"/>
              <a:gd name="connsiteX941" fmla="*/ 1486346 w 7472601"/>
              <a:gd name="connsiteY941" fmla="*/ 1079919 h 6858000"/>
              <a:gd name="connsiteX942" fmla="*/ 1070511 w 7472601"/>
              <a:gd name="connsiteY942" fmla="*/ 48609 h 6858000"/>
              <a:gd name="connsiteX943" fmla="*/ 1057230 w 7472601"/>
              <a:gd name="connsiteY943" fmla="*/ 0 h 6858000"/>
              <a:gd name="connsiteX944" fmla="*/ 43151 w 7472601"/>
              <a:gd name="connsiteY944" fmla="*/ 0 h 6858000"/>
              <a:gd name="connsiteX945" fmla="*/ 95283 w 7472601"/>
              <a:gd name="connsiteY945" fmla="*/ 0 h 6858000"/>
              <a:gd name="connsiteX946" fmla="*/ 300708 w 7472601"/>
              <a:gd name="connsiteY946" fmla="*/ 154571 h 6858000"/>
              <a:gd name="connsiteX947" fmla="*/ 530414 w 7472601"/>
              <a:gd name="connsiteY947" fmla="*/ 354673 h 6858000"/>
              <a:gd name="connsiteX948" fmla="*/ 333785 w 7472601"/>
              <a:gd name="connsiteY948" fmla="*/ 161564 h 6858000"/>
              <a:gd name="connsiteX949" fmla="*/ 147005 w 7472601"/>
              <a:gd name="connsiteY949" fmla="*/ 0 h 6858000"/>
              <a:gd name="connsiteX950" fmla="*/ 272509 w 7472601"/>
              <a:gd name="connsiteY950" fmla="*/ 0 h 6858000"/>
              <a:gd name="connsiteX951" fmla="*/ 326276 w 7472601"/>
              <a:gd name="connsiteY951" fmla="*/ 45847 h 6858000"/>
              <a:gd name="connsiteX952" fmla="*/ 823759 w 7472601"/>
              <a:gd name="connsiteY952" fmla="*/ 574145 h 6858000"/>
              <a:gd name="connsiteX953" fmla="*/ 811254 w 7472601"/>
              <a:gd name="connsiteY953" fmla="*/ 665546 h 6858000"/>
              <a:gd name="connsiteX954" fmla="*/ 154042 w 7472601"/>
              <a:gd name="connsiteY954" fmla="*/ 261522 h 6858000"/>
              <a:gd name="connsiteX955" fmla="*/ 13550 w 7472601"/>
              <a:gd name="connsiteY955" fmla="*/ 158423 h 6858000"/>
              <a:gd name="connsiteX956" fmla="*/ 0 w 7472601"/>
              <a:gd name="connsiteY956" fmla="*/ 146618 h 6858000"/>
              <a:gd name="connsiteX957" fmla="*/ 0 w 7472601"/>
              <a:gd name="connsiteY957" fmla="*/ 59161 h 6858000"/>
              <a:gd name="connsiteX958" fmla="*/ 45427 w 7472601"/>
              <a:gd name="connsiteY958" fmla="*/ 101078 h 6858000"/>
              <a:gd name="connsiteX959" fmla="*/ 630103 w 7472601"/>
              <a:gd name="connsiteY959" fmla="*/ 485885 h 6858000"/>
              <a:gd name="connsiteX960" fmla="*/ 532040 w 7472601"/>
              <a:gd name="connsiteY960" fmla="*/ 399359 h 6858000"/>
              <a:gd name="connsiteX961" fmla="*/ 517618 w 7472601"/>
              <a:gd name="connsiteY961" fmla="*/ 385726 h 6858000"/>
              <a:gd name="connsiteX962" fmla="*/ 285074 w 7472601"/>
              <a:gd name="connsiteY962" fmla="*/ 182755 h 6858000"/>
              <a:gd name="connsiteX963" fmla="*/ 43151 w 7472601"/>
              <a:gd name="connsiteY963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03637 w 7472601"/>
              <a:gd name="connsiteY79" fmla="*/ 6083957 h 6858000"/>
              <a:gd name="connsiteX80" fmla="*/ 7448321 w 7472601"/>
              <a:gd name="connsiteY80" fmla="*/ 6190991 h 6858000"/>
              <a:gd name="connsiteX81" fmla="*/ 7467600 w 7472601"/>
              <a:gd name="connsiteY81" fmla="*/ 6221686 h 6858000"/>
              <a:gd name="connsiteX82" fmla="*/ 7467600 w 7472601"/>
              <a:gd name="connsiteY82" fmla="*/ 6334256 h 6858000"/>
              <a:gd name="connsiteX83" fmla="*/ 7454976 w 7472601"/>
              <a:gd name="connsiteY83" fmla="*/ 6318297 h 6858000"/>
              <a:gd name="connsiteX84" fmla="*/ 1456157 w 7472601"/>
              <a:gd name="connsiteY84" fmla="*/ 5371404 h 6858000"/>
              <a:gd name="connsiteX85" fmla="*/ 1244432 w 7472601"/>
              <a:gd name="connsiteY85" fmla="*/ 5385601 h 6858000"/>
              <a:gd name="connsiteX86" fmla="*/ 973990 w 7472601"/>
              <a:gd name="connsiteY86" fmla="*/ 5424940 h 6858000"/>
              <a:gd name="connsiteX87" fmla="*/ 1103809 w 7472601"/>
              <a:gd name="connsiteY87" fmla="*/ 5433720 h 6858000"/>
              <a:gd name="connsiteX88" fmla="*/ 1123454 w 7472601"/>
              <a:gd name="connsiteY88" fmla="*/ 5435727 h 6858000"/>
              <a:gd name="connsiteX89" fmla="*/ 1737017 w 7472601"/>
              <a:gd name="connsiteY89" fmla="*/ 5452183 h 6858000"/>
              <a:gd name="connsiteX90" fmla="*/ 1824397 w 7472601"/>
              <a:gd name="connsiteY90" fmla="*/ 5447757 h 6858000"/>
              <a:gd name="connsiteX91" fmla="*/ 2070059 w 7472601"/>
              <a:gd name="connsiteY91" fmla="*/ 5441660 h 6858000"/>
              <a:gd name="connsiteX92" fmla="*/ 1456157 w 7472601"/>
              <a:gd name="connsiteY92" fmla="*/ 5371404 h 6858000"/>
              <a:gd name="connsiteX93" fmla="*/ 4988186 w 7472601"/>
              <a:gd name="connsiteY93" fmla="*/ 5216467 h 6858000"/>
              <a:gd name="connsiteX94" fmla="*/ 4777334 w 7472601"/>
              <a:gd name="connsiteY94" fmla="*/ 5406072 h 6858000"/>
              <a:gd name="connsiteX95" fmla="*/ 4718341 w 7472601"/>
              <a:gd name="connsiteY95" fmla="*/ 5468043 h 6858000"/>
              <a:gd name="connsiteX96" fmla="*/ 4604655 w 7472601"/>
              <a:gd name="connsiteY96" fmla="*/ 5583434 h 6858000"/>
              <a:gd name="connsiteX97" fmla="*/ 4565074 w 7472601"/>
              <a:gd name="connsiteY97" fmla="*/ 5618550 h 6858000"/>
              <a:gd name="connsiteX98" fmla="*/ 4988186 w 7472601"/>
              <a:gd name="connsiteY98" fmla="*/ 5216467 h 6858000"/>
              <a:gd name="connsiteX99" fmla="*/ 4978032 w 7472601"/>
              <a:gd name="connsiteY99" fmla="*/ 5183809 h 6858000"/>
              <a:gd name="connsiteX100" fmla="*/ 4463413 w 7472601"/>
              <a:gd name="connsiteY100" fmla="*/ 5615162 h 6858000"/>
              <a:gd name="connsiteX101" fmla="*/ 4358134 w 7472601"/>
              <a:gd name="connsiteY101" fmla="*/ 5742791 h 6858000"/>
              <a:gd name="connsiteX102" fmla="*/ 4376219 w 7472601"/>
              <a:gd name="connsiteY102" fmla="*/ 5729027 h 6858000"/>
              <a:gd name="connsiteX103" fmla="*/ 4582340 w 7472601"/>
              <a:gd name="connsiteY103" fmla="*/ 5561037 h 6858000"/>
              <a:gd name="connsiteX104" fmla="*/ 4694684 w 7472601"/>
              <a:gd name="connsiteY104" fmla="*/ 5447098 h 6858000"/>
              <a:gd name="connsiteX105" fmla="*/ 4754123 w 7472601"/>
              <a:gd name="connsiteY105" fmla="*/ 5384643 h 6858000"/>
              <a:gd name="connsiteX106" fmla="*/ 4978032 w 7472601"/>
              <a:gd name="connsiteY106" fmla="*/ 5183809 h 6858000"/>
              <a:gd name="connsiteX107" fmla="*/ 1903353 w 7472601"/>
              <a:gd name="connsiteY107" fmla="*/ 5044827 h 6858000"/>
              <a:gd name="connsiteX108" fmla="*/ 1936931 w 7472601"/>
              <a:gd name="connsiteY108" fmla="*/ 5093954 h 6858000"/>
              <a:gd name="connsiteX109" fmla="*/ 2195868 w 7472601"/>
              <a:gd name="connsiteY109" fmla="*/ 5396574 h 6858000"/>
              <a:gd name="connsiteX110" fmla="*/ 2088852 w 7472601"/>
              <a:gd name="connsiteY110" fmla="*/ 5166123 h 6858000"/>
              <a:gd name="connsiteX111" fmla="*/ 1958241 w 7472601"/>
              <a:gd name="connsiteY111" fmla="*/ 5067955 h 6858000"/>
              <a:gd name="connsiteX112" fmla="*/ 1903353 w 7472601"/>
              <a:gd name="connsiteY112" fmla="*/ 5044827 h 6858000"/>
              <a:gd name="connsiteX113" fmla="*/ 1979378 w 7472601"/>
              <a:gd name="connsiteY113" fmla="*/ 4769504 h 6858000"/>
              <a:gd name="connsiteX114" fmla="*/ 2882120 w 7472601"/>
              <a:gd name="connsiteY114" fmla="*/ 5064547 h 6858000"/>
              <a:gd name="connsiteX115" fmla="*/ 2793103 w 7472601"/>
              <a:gd name="connsiteY115" fmla="*/ 5039699 h 6858000"/>
              <a:gd name="connsiteX116" fmla="*/ 2770041 w 7472601"/>
              <a:gd name="connsiteY116" fmla="*/ 5033634 h 6858000"/>
              <a:gd name="connsiteX117" fmla="*/ 1979378 w 7472601"/>
              <a:gd name="connsiteY117" fmla="*/ 4769504 h 6858000"/>
              <a:gd name="connsiteX118" fmla="*/ 1927410 w 7472601"/>
              <a:gd name="connsiteY118" fmla="*/ 4716164 h 6858000"/>
              <a:gd name="connsiteX119" fmla="*/ 1959587 w 7472601"/>
              <a:gd name="connsiteY119" fmla="*/ 4728849 h 6858000"/>
              <a:gd name="connsiteX120" fmla="*/ 2777707 w 7472601"/>
              <a:gd name="connsiteY120" fmla="*/ 5003991 h 6858000"/>
              <a:gd name="connsiteX121" fmla="*/ 2800768 w 7472601"/>
              <a:gd name="connsiteY121" fmla="*/ 5010056 h 6858000"/>
              <a:gd name="connsiteX122" fmla="*/ 2879408 w 7472601"/>
              <a:gd name="connsiteY122" fmla="*/ 5031590 h 6858000"/>
              <a:gd name="connsiteX123" fmla="*/ 2862295 w 7472601"/>
              <a:gd name="connsiteY123" fmla="*/ 5022958 h 6858000"/>
              <a:gd name="connsiteX124" fmla="*/ 2813343 w 7472601"/>
              <a:gd name="connsiteY124" fmla="*/ 4998369 h 6858000"/>
              <a:gd name="connsiteX125" fmla="*/ 2646245 w 7472601"/>
              <a:gd name="connsiteY125" fmla="*/ 4930999 h 6858000"/>
              <a:gd name="connsiteX126" fmla="*/ 1999243 w 7472601"/>
              <a:gd name="connsiteY126" fmla="*/ 4730524 h 6858000"/>
              <a:gd name="connsiteX127" fmla="*/ 1979527 w 7472601"/>
              <a:gd name="connsiteY127" fmla="*/ 4726651 h 6858000"/>
              <a:gd name="connsiteX128" fmla="*/ 1927410 w 7472601"/>
              <a:gd name="connsiteY128" fmla="*/ 4716164 h 6858000"/>
              <a:gd name="connsiteX129" fmla="*/ 1997014 w 7472601"/>
              <a:gd name="connsiteY129" fmla="*/ 4698007 h 6858000"/>
              <a:gd name="connsiteX130" fmla="*/ 2005458 w 7472601"/>
              <a:gd name="connsiteY130" fmla="*/ 4699540 h 6858000"/>
              <a:gd name="connsiteX131" fmla="*/ 2657186 w 7472601"/>
              <a:gd name="connsiteY131" fmla="*/ 4901687 h 6858000"/>
              <a:gd name="connsiteX132" fmla="*/ 2826662 w 7472601"/>
              <a:gd name="connsiteY132" fmla="*/ 4970362 h 6858000"/>
              <a:gd name="connsiteX133" fmla="*/ 2876100 w 7472601"/>
              <a:gd name="connsiteY133" fmla="*/ 4995397 h 6858000"/>
              <a:gd name="connsiteX134" fmla="*/ 3042600 w 7472601"/>
              <a:gd name="connsiteY134" fmla="*/ 5059532 h 6858000"/>
              <a:gd name="connsiteX135" fmla="*/ 1997014 w 7472601"/>
              <a:gd name="connsiteY135" fmla="*/ 4698007 h 6858000"/>
              <a:gd name="connsiteX136" fmla="*/ 2305292 w 7472601"/>
              <a:gd name="connsiteY136" fmla="*/ 4219492 h 6858000"/>
              <a:gd name="connsiteX137" fmla="*/ 3360922 w 7472601"/>
              <a:gd name="connsiteY137" fmla="*/ 4529373 h 6858000"/>
              <a:gd name="connsiteX138" fmla="*/ 3492420 w 7472601"/>
              <a:gd name="connsiteY138" fmla="*/ 4510145 h 6858000"/>
              <a:gd name="connsiteX139" fmla="*/ 3364086 w 7472601"/>
              <a:gd name="connsiteY139" fmla="*/ 4480340 h 6858000"/>
              <a:gd name="connsiteX140" fmla="*/ 3225818 w 7472601"/>
              <a:gd name="connsiteY140" fmla="*/ 4411822 h 6858000"/>
              <a:gd name="connsiteX141" fmla="*/ 3129696 w 7472601"/>
              <a:gd name="connsiteY141" fmla="*/ 4360704 h 6858000"/>
              <a:gd name="connsiteX142" fmla="*/ 2814545 w 7472601"/>
              <a:gd name="connsiteY142" fmla="*/ 4282955 h 6858000"/>
              <a:gd name="connsiteX143" fmla="*/ 2305292 w 7472601"/>
              <a:gd name="connsiteY143" fmla="*/ 4219492 h 6858000"/>
              <a:gd name="connsiteX144" fmla="*/ 2626982 w 7472601"/>
              <a:gd name="connsiteY144" fmla="*/ 4206450 h 6858000"/>
              <a:gd name="connsiteX145" fmla="*/ 2490617 w 7472601"/>
              <a:gd name="connsiteY145" fmla="*/ 4206951 h 6858000"/>
              <a:gd name="connsiteX146" fmla="*/ 2819869 w 7472601"/>
              <a:gd name="connsiteY146" fmla="*/ 4252936 h 6858000"/>
              <a:gd name="connsiteX147" fmla="*/ 3143018 w 7472601"/>
              <a:gd name="connsiteY147" fmla="*/ 4332698 h 6858000"/>
              <a:gd name="connsiteX148" fmla="*/ 3241520 w 7472601"/>
              <a:gd name="connsiteY148" fmla="*/ 4385112 h 6858000"/>
              <a:gd name="connsiteX149" fmla="*/ 3374575 w 7472601"/>
              <a:gd name="connsiteY149" fmla="*/ 4451517 h 6858000"/>
              <a:gd name="connsiteX150" fmla="*/ 3505221 w 7472601"/>
              <a:gd name="connsiteY150" fmla="*/ 4480757 h 6858000"/>
              <a:gd name="connsiteX151" fmla="*/ 2626982 w 7472601"/>
              <a:gd name="connsiteY151" fmla="*/ 4206450 h 6858000"/>
              <a:gd name="connsiteX152" fmla="*/ 1310106 w 7472601"/>
              <a:gd name="connsiteY152" fmla="*/ 3943217 h 6858000"/>
              <a:gd name="connsiteX153" fmla="*/ 854994 w 7472601"/>
              <a:gd name="connsiteY153" fmla="*/ 4399136 h 6858000"/>
              <a:gd name="connsiteX154" fmla="*/ 742462 w 7472601"/>
              <a:gd name="connsiteY154" fmla="*/ 4594648 h 6858000"/>
              <a:gd name="connsiteX155" fmla="*/ 820602 w 7472601"/>
              <a:gd name="connsiteY155" fmla="*/ 4485915 h 6858000"/>
              <a:gd name="connsiteX156" fmla="*/ 878295 w 7472601"/>
              <a:gd name="connsiteY156" fmla="*/ 4403594 h 6858000"/>
              <a:gd name="connsiteX157" fmla="*/ 1240607 w 7472601"/>
              <a:gd name="connsiteY157" fmla="*/ 4010401 h 6858000"/>
              <a:gd name="connsiteX158" fmla="*/ 1310106 w 7472601"/>
              <a:gd name="connsiteY158" fmla="*/ 3943217 h 6858000"/>
              <a:gd name="connsiteX159" fmla="*/ 1423113 w 7472601"/>
              <a:gd name="connsiteY159" fmla="*/ 3874565 h 6858000"/>
              <a:gd name="connsiteX160" fmla="*/ 1260565 w 7472601"/>
              <a:gd name="connsiteY160" fmla="*/ 4031982 h 6858000"/>
              <a:gd name="connsiteX161" fmla="*/ 901900 w 7472601"/>
              <a:gd name="connsiteY161" fmla="*/ 4421236 h 6858000"/>
              <a:gd name="connsiteX162" fmla="*/ 845044 w 7472601"/>
              <a:gd name="connsiteY162" fmla="*/ 4502436 h 6858000"/>
              <a:gd name="connsiteX163" fmla="*/ 685926 w 7472601"/>
              <a:gd name="connsiteY163" fmla="*/ 4703069 h 6858000"/>
              <a:gd name="connsiteX164" fmla="*/ 684248 w 7472601"/>
              <a:gd name="connsiteY164" fmla="*/ 4706721 h 6858000"/>
              <a:gd name="connsiteX165" fmla="*/ 1423113 w 7472601"/>
              <a:gd name="connsiteY165" fmla="*/ 3874565 h 6858000"/>
              <a:gd name="connsiteX166" fmla="*/ 3316479 w 7472601"/>
              <a:gd name="connsiteY166" fmla="*/ 3872136 h 6858000"/>
              <a:gd name="connsiteX167" fmla="*/ 3546806 w 7472601"/>
              <a:gd name="connsiteY167" fmla="*/ 4356139 h 6858000"/>
              <a:gd name="connsiteX168" fmla="*/ 3364433 w 7472601"/>
              <a:gd name="connsiteY168" fmla="*/ 3953121 h 6858000"/>
              <a:gd name="connsiteX169" fmla="*/ 3316479 w 7472601"/>
              <a:gd name="connsiteY169" fmla="*/ 3872136 h 6858000"/>
              <a:gd name="connsiteX170" fmla="*/ 3291335 w 7472601"/>
              <a:gd name="connsiteY170" fmla="*/ 3767420 h 6858000"/>
              <a:gd name="connsiteX171" fmla="*/ 3390805 w 7472601"/>
              <a:gd name="connsiteY171" fmla="*/ 3937163 h 6858000"/>
              <a:gd name="connsiteX172" fmla="*/ 3579062 w 7472601"/>
              <a:gd name="connsiteY172" fmla="*/ 4359040 h 6858000"/>
              <a:gd name="connsiteX173" fmla="*/ 3467355 w 7472601"/>
              <a:gd name="connsiteY173" fmla="*/ 3988130 h 6858000"/>
              <a:gd name="connsiteX174" fmla="*/ 3310753 w 7472601"/>
              <a:gd name="connsiteY174" fmla="*/ 3787140 h 6858000"/>
              <a:gd name="connsiteX175" fmla="*/ 3291335 w 7472601"/>
              <a:gd name="connsiteY175" fmla="*/ 3767420 h 6858000"/>
              <a:gd name="connsiteX176" fmla="*/ 1635889 w 7472601"/>
              <a:gd name="connsiteY176" fmla="*/ 3709494 h 6858000"/>
              <a:gd name="connsiteX177" fmla="*/ 1634800 w 7472601"/>
              <a:gd name="connsiteY177" fmla="*/ 3731111 h 6858000"/>
              <a:gd name="connsiteX178" fmla="*/ 1635889 w 7472601"/>
              <a:gd name="connsiteY178" fmla="*/ 3709494 h 6858000"/>
              <a:gd name="connsiteX179" fmla="*/ 1510397 w 7472601"/>
              <a:gd name="connsiteY179" fmla="*/ 3684705 h 6858000"/>
              <a:gd name="connsiteX180" fmla="*/ 1146550 w 7472601"/>
              <a:gd name="connsiteY180" fmla="*/ 3802012 h 6858000"/>
              <a:gd name="connsiteX181" fmla="*/ 698834 w 7472601"/>
              <a:gd name="connsiteY181" fmla="*/ 3952272 h 6858000"/>
              <a:gd name="connsiteX182" fmla="*/ 34256 w 7472601"/>
              <a:gd name="connsiteY182" fmla="*/ 4347603 h 6858000"/>
              <a:gd name="connsiteX183" fmla="*/ 527241 w 7472601"/>
              <a:gd name="connsiteY183" fmla="*/ 4065078 h 6858000"/>
              <a:gd name="connsiteX184" fmla="*/ 1510397 w 7472601"/>
              <a:gd name="connsiteY184" fmla="*/ 3684705 h 6858000"/>
              <a:gd name="connsiteX185" fmla="*/ 1313114 w 7472601"/>
              <a:gd name="connsiteY185" fmla="*/ 3655216 h 6858000"/>
              <a:gd name="connsiteX186" fmla="*/ 1109304 w 7472601"/>
              <a:gd name="connsiteY186" fmla="*/ 3669030 h 6858000"/>
              <a:gd name="connsiteX187" fmla="*/ 8129 w 7472601"/>
              <a:gd name="connsiteY187" fmla="*/ 4330519 h 6858000"/>
              <a:gd name="connsiteX188" fmla="*/ 687572 w 7472601"/>
              <a:gd name="connsiteY188" fmla="*/ 3925629 h 6858000"/>
              <a:gd name="connsiteX189" fmla="*/ 1138365 w 7472601"/>
              <a:gd name="connsiteY189" fmla="*/ 3774515 h 6858000"/>
              <a:gd name="connsiteX190" fmla="*/ 1505579 w 7472601"/>
              <a:gd name="connsiteY190" fmla="*/ 3655526 h 6858000"/>
              <a:gd name="connsiteX191" fmla="*/ 1313114 w 7472601"/>
              <a:gd name="connsiteY191" fmla="*/ 3655216 h 6858000"/>
              <a:gd name="connsiteX192" fmla="*/ 3655073 w 7472601"/>
              <a:gd name="connsiteY192" fmla="*/ 3650884 h 6858000"/>
              <a:gd name="connsiteX193" fmla="*/ 3989938 w 7472601"/>
              <a:gd name="connsiteY193" fmla="*/ 3991685 h 6858000"/>
              <a:gd name="connsiteX194" fmla="*/ 4393907 w 7472601"/>
              <a:gd name="connsiteY194" fmla="*/ 4261258 h 6858000"/>
              <a:gd name="connsiteX195" fmla="*/ 4648051 w 7472601"/>
              <a:gd name="connsiteY195" fmla="*/ 4374051 h 6858000"/>
              <a:gd name="connsiteX196" fmla="*/ 4383389 w 7472601"/>
              <a:gd name="connsiteY196" fmla="*/ 4184369 h 6858000"/>
              <a:gd name="connsiteX197" fmla="*/ 4165508 w 7472601"/>
              <a:gd name="connsiteY197" fmla="*/ 4035196 h 6858000"/>
              <a:gd name="connsiteX198" fmla="*/ 4068162 w 7472601"/>
              <a:gd name="connsiteY198" fmla="*/ 3953394 h 6858000"/>
              <a:gd name="connsiteX199" fmla="*/ 3981416 w 7472601"/>
              <a:gd name="connsiteY199" fmla="*/ 3880482 h 6858000"/>
              <a:gd name="connsiteX200" fmla="*/ 3800147 w 7472601"/>
              <a:gd name="connsiteY200" fmla="*/ 3749872 h 6858000"/>
              <a:gd name="connsiteX201" fmla="*/ 3655073 w 7472601"/>
              <a:gd name="connsiteY201" fmla="*/ 3650884 h 6858000"/>
              <a:gd name="connsiteX202" fmla="*/ 3670252 w 7472601"/>
              <a:gd name="connsiteY202" fmla="*/ 3622798 h 6858000"/>
              <a:gd name="connsiteX203" fmla="*/ 3817258 w 7472601"/>
              <a:gd name="connsiteY203" fmla="*/ 3723577 h 6858000"/>
              <a:gd name="connsiteX204" fmla="*/ 4000461 w 7472601"/>
              <a:gd name="connsiteY204" fmla="*/ 3855966 h 6858000"/>
              <a:gd name="connsiteX205" fmla="*/ 4088180 w 7472601"/>
              <a:gd name="connsiteY205" fmla="*/ 3929774 h 6858000"/>
              <a:gd name="connsiteX206" fmla="*/ 4184555 w 7472601"/>
              <a:gd name="connsiteY206" fmla="*/ 4010683 h 6858000"/>
              <a:gd name="connsiteX207" fmla="*/ 4399563 w 7472601"/>
              <a:gd name="connsiteY207" fmla="*/ 4158106 h 6858000"/>
              <a:gd name="connsiteX208" fmla="*/ 4684469 w 7472601"/>
              <a:gd name="connsiteY208" fmla="*/ 4364680 h 6858000"/>
              <a:gd name="connsiteX209" fmla="*/ 4690271 w 7472601"/>
              <a:gd name="connsiteY209" fmla="*/ 4370034 h 6858000"/>
              <a:gd name="connsiteX210" fmla="*/ 4136093 w 7472601"/>
              <a:gd name="connsiteY210" fmla="*/ 3858466 h 6858000"/>
              <a:gd name="connsiteX211" fmla="*/ 3670252 w 7472601"/>
              <a:gd name="connsiteY211" fmla="*/ 3622798 h 6858000"/>
              <a:gd name="connsiteX212" fmla="*/ 4440129 w 7472601"/>
              <a:gd name="connsiteY212" fmla="*/ 3448571 h 6858000"/>
              <a:gd name="connsiteX213" fmla="*/ 4856525 w 7472601"/>
              <a:gd name="connsiteY213" fmla="*/ 3915351 h 6858000"/>
              <a:gd name="connsiteX214" fmla="*/ 5059055 w 7472601"/>
              <a:gd name="connsiteY214" fmla="*/ 4108918 h 6858000"/>
              <a:gd name="connsiteX215" fmla="*/ 5290070 w 7472601"/>
              <a:gd name="connsiteY215" fmla="*/ 4263619 h 6858000"/>
              <a:gd name="connsiteX216" fmla="*/ 4834991 w 7472601"/>
              <a:gd name="connsiteY216" fmla="*/ 3830985 h 6858000"/>
              <a:gd name="connsiteX217" fmla="*/ 4440129 w 7472601"/>
              <a:gd name="connsiteY217" fmla="*/ 3448571 h 6858000"/>
              <a:gd name="connsiteX218" fmla="*/ 4441737 w 7472601"/>
              <a:gd name="connsiteY218" fmla="*/ 3399734 h 6858000"/>
              <a:gd name="connsiteX219" fmla="*/ 4431236 w 7472601"/>
              <a:gd name="connsiteY219" fmla="*/ 3400954 h 6858000"/>
              <a:gd name="connsiteX220" fmla="*/ 4557150 w 7472601"/>
              <a:gd name="connsiteY220" fmla="*/ 3510023 h 6858000"/>
              <a:gd name="connsiteX221" fmla="*/ 4856936 w 7472601"/>
              <a:gd name="connsiteY221" fmla="*/ 3809146 h 6858000"/>
              <a:gd name="connsiteX222" fmla="*/ 5111996 w 7472601"/>
              <a:gd name="connsiteY222" fmla="*/ 4065759 h 6858000"/>
              <a:gd name="connsiteX223" fmla="*/ 5388878 w 7472601"/>
              <a:gd name="connsiteY223" fmla="*/ 4300185 h 6858000"/>
              <a:gd name="connsiteX224" fmla="*/ 5425556 w 7472601"/>
              <a:gd name="connsiteY224" fmla="*/ 4308967 h 6858000"/>
              <a:gd name="connsiteX225" fmla="*/ 4943646 w 7472601"/>
              <a:gd name="connsiteY225" fmla="*/ 3822916 h 6858000"/>
              <a:gd name="connsiteX226" fmla="*/ 4594837 w 7472601"/>
              <a:gd name="connsiteY226" fmla="*/ 3532274 h 6858000"/>
              <a:gd name="connsiteX227" fmla="*/ 4441737 w 7472601"/>
              <a:gd name="connsiteY227" fmla="*/ 3399734 h 6858000"/>
              <a:gd name="connsiteX228" fmla="*/ 5425834 w 7472601"/>
              <a:gd name="connsiteY228" fmla="*/ 3162785 h 6858000"/>
              <a:gd name="connsiteX229" fmla="*/ 5401644 w 7472601"/>
              <a:gd name="connsiteY229" fmla="*/ 3617847 h 6858000"/>
              <a:gd name="connsiteX230" fmla="*/ 5467256 w 7472601"/>
              <a:gd name="connsiteY230" fmla="*/ 4175494 h 6858000"/>
              <a:gd name="connsiteX231" fmla="*/ 5448069 w 7472601"/>
              <a:gd name="connsiteY231" fmla="*/ 3567554 h 6858000"/>
              <a:gd name="connsiteX232" fmla="*/ 5425834 w 7472601"/>
              <a:gd name="connsiteY232" fmla="*/ 3162785 h 6858000"/>
              <a:gd name="connsiteX233" fmla="*/ 1318687 w 7472601"/>
              <a:gd name="connsiteY233" fmla="*/ 3113840 h 6858000"/>
              <a:gd name="connsiteX234" fmla="*/ 1066793 w 7472601"/>
              <a:gd name="connsiteY234" fmla="*/ 3212171 h 6858000"/>
              <a:gd name="connsiteX235" fmla="*/ 993319 w 7472601"/>
              <a:gd name="connsiteY235" fmla="*/ 3247648 h 6858000"/>
              <a:gd name="connsiteX236" fmla="*/ 853081 w 7472601"/>
              <a:gd name="connsiteY236" fmla="*/ 3312410 h 6858000"/>
              <a:gd name="connsiteX237" fmla="*/ 805957 w 7472601"/>
              <a:gd name="connsiteY237" fmla="*/ 3330443 h 6858000"/>
              <a:gd name="connsiteX238" fmla="*/ 1318687 w 7472601"/>
              <a:gd name="connsiteY238" fmla="*/ 3113840 h 6858000"/>
              <a:gd name="connsiteX239" fmla="*/ 5453702 w 7472601"/>
              <a:gd name="connsiteY239" fmla="*/ 3090882 h 6858000"/>
              <a:gd name="connsiteX240" fmla="*/ 5480135 w 7472601"/>
              <a:gd name="connsiteY240" fmla="*/ 3565802 h 6858000"/>
              <a:gd name="connsiteX241" fmla="*/ 5499023 w 7472601"/>
              <a:gd name="connsiteY241" fmla="*/ 4166310 h 6858000"/>
              <a:gd name="connsiteX242" fmla="*/ 5547022 w 7472601"/>
              <a:gd name="connsiteY242" fmla="*/ 3607838 h 6858000"/>
              <a:gd name="connsiteX243" fmla="*/ 5515964 w 7472601"/>
              <a:gd name="connsiteY243" fmla="*/ 3378541 h 6858000"/>
              <a:gd name="connsiteX244" fmla="*/ 5453702 w 7472601"/>
              <a:gd name="connsiteY244" fmla="*/ 3090882 h 6858000"/>
              <a:gd name="connsiteX245" fmla="*/ 1238695 w 7472601"/>
              <a:gd name="connsiteY245" fmla="*/ 3076820 h 6858000"/>
              <a:gd name="connsiteX246" fmla="*/ 716371 w 7472601"/>
              <a:gd name="connsiteY246" fmla="*/ 3293249 h 6858000"/>
              <a:gd name="connsiteX247" fmla="*/ 579522 w 7472601"/>
              <a:gd name="connsiteY247" fmla="*/ 3371759 h 6858000"/>
              <a:gd name="connsiteX248" fmla="*/ 600288 w 7472601"/>
              <a:gd name="connsiteY248" fmla="*/ 3365555 h 6858000"/>
              <a:gd name="connsiteX249" fmla="*/ 840692 w 7472601"/>
              <a:gd name="connsiteY249" fmla="*/ 3284921 h 6858000"/>
              <a:gd name="connsiteX250" fmla="*/ 979248 w 7472601"/>
              <a:gd name="connsiteY250" fmla="*/ 3221003 h 6858000"/>
              <a:gd name="connsiteX251" fmla="*/ 1053282 w 7472601"/>
              <a:gd name="connsiteY251" fmla="*/ 3185247 h 6858000"/>
              <a:gd name="connsiteX252" fmla="*/ 1320603 w 7472601"/>
              <a:gd name="connsiteY252" fmla="*/ 3081281 h 6858000"/>
              <a:gd name="connsiteX253" fmla="*/ 1238695 w 7472601"/>
              <a:gd name="connsiteY253" fmla="*/ 3076820 h 6858000"/>
              <a:gd name="connsiteX254" fmla="*/ 5425627 w 7472601"/>
              <a:gd name="connsiteY254" fmla="*/ 2954192 h 6858000"/>
              <a:gd name="connsiteX255" fmla="*/ 5470770 w 7472601"/>
              <a:gd name="connsiteY255" fmla="*/ 3005435 h 6858000"/>
              <a:gd name="connsiteX256" fmla="*/ 5519779 w 7472601"/>
              <a:gd name="connsiteY256" fmla="*/ 4359223 h 6858000"/>
              <a:gd name="connsiteX257" fmla="*/ 5520293 w 7472601"/>
              <a:gd name="connsiteY257" fmla="*/ 4360602 h 6858000"/>
              <a:gd name="connsiteX258" fmla="*/ 5767221 w 7472601"/>
              <a:gd name="connsiteY258" fmla="*/ 4665564 h 6858000"/>
              <a:gd name="connsiteX259" fmla="*/ 6937169 w 7472601"/>
              <a:gd name="connsiteY259" fmla="*/ 4815941 h 6858000"/>
              <a:gd name="connsiteX260" fmla="*/ 6953922 w 7472601"/>
              <a:gd name="connsiteY260" fmla="*/ 4890068 h 6858000"/>
              <a:gd name="connsiteX261" fmla="*/ 6071359 w 7472601"/>
              <a:gd name="connsiteY261" fmla="*/ 4770770 h 6858000"/>
              <a:gd name="connsiteX262" fmla="*/ 6038839 w 7472601"/>
              <a:gd name="connsiteY262" fmla="*/ 4764474 h 6858000"/>
              <a:gd name="connsiteX263" fmla="*/ 6038706 w 7472601"/>
              <a:gd name="connsiteY263" fmla="*/ 4763847 h 6858000"/>
              <a:gd name="connsiteX264" fmla="*/ 6037784 w 7472601"/>
              <a:gd name="connsiteY264" fmla="*/ 4764270 h 6858000"/>
              <a:gd name="connsiteX265" fmla="*/ 6038839 w 7472601"/>
              <a:gd name="connsiteY265" fmla="*/ 4764474 h 6858000"/>
              <a:gd name="connsiteX266" fmla="*/ 6040338 w 7472601"/>
              <a:gd name="connsiteY266" fmla="*/ 4771418 h 6858000"/>
              <a:gd name="connsiteX267" fmla="*/ 6024488 w 7472601"/>
              <a:gd name="connsiteY267" fmla="*/ 4809903 h 6858000"/>
              <a:gd name="connsiteX268" fmla="*/ 5599771 w 7472601"/>
              <a:gd name="connsiteY268" fmla="*/ 5509652 h 6858000"/>
              <a:gd name="connsiteX269" fmla="*/ 5548843 w 7472601"/>
              <a:gd name="connsiteY269" fmla="*/ 5563845 h 6858000"/>
              <a:gd name="connsiteX270" fmla="*/ 5940952 w 7472601"/>
              <a:gd name="connsiteY270" fmla="*/ 6250028 h 6858000"/>
              <a:gd name="connsiteX271" fmla="*/ 6043441 w 7472601"/>
              <a:gd name="connsiteY271" fmla="*/ 6665847 h 6858000"/>
              <a:gd name="connsiteX272" fmla="*/ 6093432 w 7472601"/>
              <a:gd name="connsiteY272" fmla="*/ 6858000 h 6858000"/>
              <a:gd name="connsiteX273" fmla="*/ 6034344 w 7472601"/>
              <a:gd name="connsiteY273" fmla="*/ 6858000 h 6858000"/>
              <a:gd name="connsiteX274" fmla="*/ 6026679 w 7472601"/>
              <a:gd name="connsiteY274" fmla="*/ 6836959 h 6858000"/>
              <a:gd name="connsiteX275" fmla="*/ 5800441 w 7472601"/>
              <a:gd name="connsiteY275" fmla="*/ 6335286 h 6858000"/>
              <a:gd name="connsiteX276" fmla="*/ 5526562 w 7472601"/>
              <a:gd name="connsiteY276" fmla="*/ 5705388 h 6858000"/>
              <a:gd name="connsiteX277" fmla="*/ 5519640 w 7472601"/>
              <a:gd name="connsiteY277" fmla="*/ 5683774 h 6858000"/>
              <a:gd name="connsiteX278" fmla="*/ 5844559 w 7472601"/>
              <a:gd name="connsiteY278" fmla="*/ 6553349 h 6858000"/>
              <a:gd name="connsiteX279" fmla="*/ 5975994 w 7472601"/>
              <a:gd name="connsiteY279" fmla="*/ 6858000 h 6858000"/>
              <a:gd name="connsiteX280" fmla="*/ 5898547 w 7472601"/>
              <a:gd name="connsiteY280" fmla="*/ 6858000 h 6858000"/>
              <a:gd name="connsiteX281" fmla="*/ 5682041 w 7472601"/>
              <a:gd name="connsiteY281" fmla="*/ 6355860 h 6858000"/>
              <a:gd name="connsiteX282" fmla="*/ 5461758 w 7472601"/>
              <a:gd name="connsiteY282" fmla="*/ 5820220 h 6858000"/>
              <a:gd name="connsiteX283" fmla="*/ 5237282 w 7472601"/>
              <a:gd name="connsiteY283" fmla="*/ 6579086 h 6858000"/>
              <a:gd name="connsiteX284" fmla="*/ 5115009 w 7472601"/>
              <a:gd name="connsiteY284" fmla="*/ 6858000 h 6858000"/>
              <a:gd name="connsiteX285" fmla="*/ 5028074 w 7472601"/>
              <a:gd name="connsiteY285" fmla="*/ 6858000 h 6858000"/>
              <a:gd name="connsiteX286" fmla="*/ 5079508 w 7472601"/>
              <a:gd name="connsiteY286" fmla="*/ 6749074 h 6858000"/>
              <a:gd name="connsiteX287" fmla="*/ 5371846 w 7472601"/>
              <a:gd name="connsiteY287" fmla="*/ 5924413 h 6858000"/>
              <a:gd name="connsiteX288" fmla="*/ 5270512 w 7472601"/>
              <a:gd name="connsiteY288" fmla="*/ 6138975 h 6858000"/>
              <a:gd name="connsiteX289" fmla="*/ 5062409 w 7472601"/>
              <a:gd name="connsiteY289" fmla="*/ 6653544 h 6858000"/>
              <a:gd name="connsiteX290" fmla="*/ 5036628 w 7472601"/>
              <a:gd name="connsiteY290" fmla="*/ 6754247 h 6858000"/>
              <a:gd name="connsiteX291" fmla="*/ 5009112 w 7472601"/>
              <a:gd name="connsiteY291" fmla="*/ 6858000 h 6858000"/>
              <a:gd name="connsiteX292" fmla="*/ 4976679 w 7472601"/>
              <a:gd name="connsiteY292" fmla="*/ 6858000 h 6858000"/>
              <a:gd name="connsiteX293" fmla="*/ 5006537 w 7472601"/>
              <a:gd name="connsiteY293" fmla="*/ 6747068 h 6858000"/>
              <a:gd name="connsiteX294" fmla="*/ 5032723 w 7472601"/>
              <a:gd name="connsiteY294" fmla="*/ 6644957 h 6858000"/>
              <a:gd name="connsiteX295" fmla="*/ 5242949 w 7472601"/>
              <a:gd name="connsiteY295" fmla="*/ 6125175 h 6858000"/>
              <a:gd name="connsiteX296" fmla="*/ 5286321 w 7472601"/>
              <a:gd name="connsiteY296" fmla="*/ 6033555 h 6858000"/>
              <a:gd name="connsiteX297" fmla="*/ 5008210 w 7472601"/>
              <a:gd name="connsiteY297" fmla="*/ 6649194 h 6858000"/>
              <a:gd name="connsiteX298" fmla="*/ 4986321 w 7472601"/>
              <a:gd name="connsiteY298" fmla="*/ 6765687 h 6858000"/>
              <a:gd name="connsiteX299" fmla="*/ 4973474 w 7472601"/>
              <a:gd name="connsiteY299" fmla="*/ 6858000 h 6858000"/>
              <a:gd name="connsiteX300" fmla="*/ 4907178 w 7472601"/>
              <a:gd name="connsiteY300" fmla="*/ 6858000 h 6858000"/>
              <a:gd name="connsiteX301" fmla="*/ 4910810 w 7472601"/>
              <a:gd name="connsiteY301" fmla="*/ 6829660 h 6858000"/>
              <a:gd name="connsiteX302" fmla="*/ 4987461 w 7472601"/>
              <a:gd name="connsiteY302" fmla="*/ 6432994 h 6858000"/>
              <a:gd name="connsiteX303" fmla="*/ 5179262 w 7472601"/>
              <a:gd name="connsiteY303" fmla="*/ 6035044 h 6858000"/>
              <a:gd name="connsiteX304" fmla="*/ 4689678 w 7472601"/>
              <a:gd name="connsiteY304" fmla="*/ 6440241 h 6858000"/>
              <a:gd name="connsiteX305" fmla="*/ 4477543 w 7472601"/>
              <a:gd name="connsiteY305" fmla="*/ 6674836 h 6858000"/>
              <a:gd name="connsiteX306" fmla="*/ 4329957 w 7472601"/>
              <a:gd name="connsiteY306" fmla="*/ 6858000 h 6858000"/>
              <a:gd name="connsiteX307" fmla="*/ 4218595 w 7472601"/>
              <a:gd name="connsiteY307" fmla="*/ 6858000 h 6858000"/>
              <a:gd name="connsiteX308" fmla="*/ 4368888 w 7472601"/>
              <a:gd name="connsiteY308" fmla="*/ 6668412 h 6858000"/>
              <a:gd name="connsiteX309" fmla="*/ 4563091 w 7472601"/>
              <a:gd name="connsiteY309" fmla="*/ 6442508 h 6858000"/>
              <a:gd name="connsiteX310" fmla="*/ 5387324 w 7472601"/>
              <a:gd name="connsiteY310" fmla="*/ 5705830 h 6858000"/>
              <a:gd name="connsiteX311" fmla="*/ 5073620 w 7472601"/>
              <a:gd name="connsiteY311" fmla="*/ 5955437 h 6858000"/>
              <a:gd name="connsiteX312" fmla="*/ 4689789 w 7472601"/>
              <a:gd name="connsiteY312" fmla="*/ 6268382 h 6858000"/>
              <a:gd name="connsiteX313" fmla="*/ 4418722 w 7472601"/>
              <a:gd name="connsiteY313" fmla="*/ 6570886 h 6858000"/>
              <a:gd name="connsiteX314" fmla="*/ 4214944 w 7472601"/>
              <a:gd name="connsiteY314" fmla="*/ 6858000 h 6858000"/>
              <a:gd name="connsiteX315" fmla="*/ 4177898 w 7472601"/>
              <a:gd name="connsiteY315" fmla="*/ 6858000 h 6858000"/>
              <a:gd name="connsiteX316" fmla="*/ 4391597 w 7472601"/>
              <a:gd name="connsiteY316" fmla="*/ 6556370 h 6858000"/>
              <a:gd name="connsiteX317" fmla="*/ 4668889 w 7472601"/>
              <a:gd name="connsiteY317" fmla="*/ 6246399 h 6858000"/>
              <a:gd name="connsiteX318" fmla="*/ 5055427 w 7472601"/>
              <a:gd name="connsiteY318" fmla="*/ 5931476 h 6858000"/>
              <a:gd name="connsiteX319" fmla="*/ 5371814 w 7472601"/>
              <a:gd name="connsiteY319" fmla="*/ 5678975 h 6858000"/>
              <a:gd name="connsiteX320" fmla="*/ 4987918 w 7472601"/>
              <a:gd name="connsiteY320" fmla="*/ 5838701 h 6858000"/>
              <a:gd name="connsiteX321" fmla="*/ 4317146 w 7472601"/>
              <a:gd name="connsiteY321" fmla="*/ 6587716 h 6858000"/>
              <a:gd name="connsiteX322" fmla="*/ 4171627 w 7472601"/>
              <a:gd name="connsiteY322" fmla="*/ 6858000 h 6858000"/>
              <a:gd name="connsiteX323" fmla="*/ 4081585 w 7472601"/>
              <a:gd name="connsiteY323" fmla="*/ 6858000 h 6858000"/>
              <a:gd name="connsiteX324" fmla="*/ 4238603 w 7472601"/>
              <a:gd name="connsiteY324" fmla="*/ 6559341 h 6858000"/>
              <a:gd name="connsiteX325" fmla="*/ 4778333 w 7472601"/>
              <a:gd name="connsiteY325" fmla="*/ 5873626 h 6858000"/>
              <a:gd name="connsiteX326" fmla="*/ 5414185 w 7472601"/>
              <a:gd name="connsiteY326" fmla="*/ 5573882 h 6858000"/>
              <a:gd name="connsiteX327" fmla="*/ 5959648 w 7472601"/>
              <a:gd name="connsiteY327" fmla="*/ 4760797 h 6858000"/>
              <a:gd name="connsiteX328" fmla="*/ 5355019 w 7472601"/>
              <a:gd name="connsiteY328" fmla="*/ 4734672 h 6858000"/>
              <a:gd name="connsiteX329" fmla="*/ 5083565 w 7472601"/>
              <a:gd name="connsiteY329" fmla="*/ 5179121 h 6858000"/>
              <a:gd name="connsiteX330" fmla="*/ 4713577 w 7472601"/>
              <a:gd name="connsiteY330" fmla="*/ 5616803 h 6858000"/>
              <a:gd name="connsiteX331" fmla="*/ 3989559 w 7472601"/>
              <a:gd name="connsiteY331" fmla="*/ 6145945 h 6858000"/>
              <a:gd name="connsiteX332" fmla="*/ 3939824 w 7472601"/>
              <a:gd name="connsiteY332" fmla="*/ 6066900 h 6858000"/>
              <a:gd name="connsiteX333" fmla="*/ 4584537 w 7472601"/>
              <a:gd name="connsiteY333" fmla="*/ 5324826 h 6858000"/>
              <a:gd name="connsiteX334" fmla="*/ 5037105 w 7472601"/>
              <a:gd name="connsiteY334" fmla="*/ 5088765 h 6858000"/>
              <a:gd name="connsiteX335" fmla="*/ 5039930 w 7472601"/>
              <a:gd name="connsiteY335" fmla="*/ 5089585 h 6858000"/>
              <a:gd name="connsiteX336" fmla="*/ 5263764 w 7472601"/>
              <a:gd name="connsiteY336" fmla="*/ 4735525 h 6858000"/>
              <a:gd name="connsiteX337" fmla="*/ 4086300 w 7472601"/>
              <a:gd name="connsiteY337" fmla="*/ 4884599 h 6858000"/>
              <a:gd name="connsiteX338" fmla="*/ 4085485 w 7472601"/>
              <a:gd name="connsiteY338" fmla="*/ 4899070 h 6858000"/>
              <a:gd name="connsiteX339" fmla="*/ 3871915 w 7472601"/>
              <a:gd name="connsiteY339" fmla="*/ 5253645 h 6858000"/>
              <a:gd name="connsiteX340" fmla="*/ 3799374 w 7472601"/>
              <a:gd name="connsiteY340" fmla="*/ 5466127 h 6858000"/>
              <a:gd name="connsiteX341" fmla="*/ 3498850 w 7472601"/>
              <a:gd name="connsiteY341" fmla="*/ 6661888 h 6858000"/>
              <a:gd name="connsiteX342" fmla="*/ 3399216 w 7472601"/>
              <a:gd name="connsiteY342" fmla="*/ 6858000 h 6858000"/>
              <a:gd name="connsiteX343" fmla="*/ 3303688 w 7472601"/>
              <a:gd name="connsiteY343" fmla="*/ 6858000 h 6858000"/>
              <a:gd name="connsiteX344" fmla="*/ 3391774 w 7472601"/>
              <a:gd name="connsiteY344" fmla="*/ 6697181 h 6858000"/>
              <a:gd name="connsiteX345" fmla="*/ 3735540 w 7472601"/>
              <a:gd name="connsiteY345" fmla="*/ 5546923 h 6858000"/>
              <a:gd name="connsiteX346" fmla="*/ 3729438 w 7472601"/>
              <a:gd name="connsiteY346" fmla="*/ 5569058 h 6858000"/>
              <a:gd name="connsiteX347" fmla="*/ 3707782 w 7472601"/>
              <a:gd name="connsiteY347" fmla="*/ 5644908 h 6858000"/>
              <a:gd name="connsiteX348" fmla="*/ 3583827 w 7472601"/>
              <a:gd name="connsiteY348" fmla="*/ 6039215 h 6858000"/>
              <a:gd name="connsiteX349" fmla="*/ 3547861 w 7472601"/>
              <a:gd name="connsiteY349" fmla="*/ 6129609 h 6858000"/>
              <a:gd name="connsiteX350" fmla="*/ 3490905 w 7472601"/>
              <a:gd name="connsiteY350" fmla="*/ 6277660 h 6858000"/>
              <a:gd name="connsiteX351" fmla="*/ 3455859 w 7472601"/>
              <a:gd name="connsiteY351" fmla="*/ 6391301 h 6858000"/>
              <a:gd name="connsiteX352" fmla="*/ 3429112 w 7472601"/>
              <a:gd name="connsiteY352" fmla="*/ 6479469 h 6858000"/>
              <a:gd name="connsiteX353" fmla="*/ 3304862 w 7472601"/>
              <a:gd name="connsiteY353" fmla="*/ 6796476 h 6858000"/>
              <a:gd name="connsiteX354" fmla="*/ 3276071 w 7472601"/>
              <a:gd name="connsiteY354" fmla="*/ 6858000 h 6858000"/>
              <a:gd name="connsiteX355" fmla="*/ 3240805 w 7472601"/>
              <a:gd name="connsiteY355" fmla="*/ 6858000 h 6858000"/>
              <a:gd name="connsiteX356" fmla="*/ 3275917 w 7472601"/>
              <a:gd name="connsiteY356" fmla="*/ 6783192 h 6858000"/>
              <a:gd name="connsiteX357" fmla="*/ 3399358 w 7472601"/>
              <a:gd name="connsiteY357" fmla="*/ 6469011 h 6858000"/>
              <a:gd name="connsiteX358" fmla="*/ 3425650 w 7472601"/>
              <a:gd name="connsiteY358" fmla="*/ 6381333 h 6858000"/>
              <a:gd name="connsiteX359" fmla="*/ 3460661 w 7472601"/>
              <a:gd name="connsiteY359" fmla="*/ 6266763 h 6858000"/>
              <a:gd name="connsiteX360" fmla="*/ 3518021 w 7472601"/>
              <a:gd name="connsiteY360" fmla="*/ 6117298 h 6858000"/>
              <a:gd name="connsiteX361" fmla="*/ 3554035 w 7472601"/>
              <a:gd name="connsiteY361" fmla="*/ 6027832 h 6858000"/>
              <a:gd name="connsiteX362" fmla="*/ 3677174 w 7472601"/>
              <a:gd name="connsiteY362" fmla="*/ 5636351 h 6858000"/>
              <a:gd name="connsiteX363" fmla="*/ 3698819 w 7472601"/>
              <a:gd name="connsiteY363" fmla="*/ 5560503 h 6858000"/>
              <a:gd name="connsiteX364" fmla="*/ 3702094 w 7472601"/>
              <a:gd name="connsiteY364" fmla="*/ 5549194 h 6858000"/>
              <a:gd name="connsiteX365" fmla="*/ 3398355 w 7472601"/>
              <a:gd name="connsiteY365" fmla="*/ 6094603 h 6858000"/>
              <a:gd name="connsiteX366" fmla="*/ 3193941 w 7472601"/>
              <a:gd name="connsiteY366" fmla="*/ 6798775 h 6858000"/>
              <a:gd name="connsiteX367" fmla="*/ 3184140 w 7472601"/>
              <a:gd name="connsiteY367" fmla="*/ 6858000 h 6858000"/>
              <a:gd name="connsiteX368" fmla="*/ 3099978 w 7472601"/>
              <a:gd name="connsiteY368" fmla="*/ 6858000 h 6858000"/>
              <a:gd name="connsiteX369" fmla="*/ 3101556 w 7472601"/>
              <a:gd name="connsiteY369" fmla="*/ 6843337 h 6858000"/>
              <a:gd name="connsiteX370" fmla="*/ 3370162 w 7472601"/>
              <a:gd name="connsiteY370" fmla="*/ 5785550 h 6858000"/>
              <a:gd name="connsiteX371" fmla="*/ 3746477 w 7472601"/>
              <a:gd name="connsiteY371" fmla="*/ 5377889 h 6858000"/>
              <a:gd name="connsiteX372" fmla="*/ 3863399 w 7472601"/>
              <a:gd name="connsiteY372" fmla="*/ 5087257 h 6858000"/>
              <a:gd name="connsiteX373" fmla="*/ 3968712 w 7472601"/>
              <a:gd name="connsiteY373" fmla="*/ 4913989 h 6858000"/>
              <a:gd name="connsiteX374" fmla="*/ 2792390 w 7472601"/>
              <a:gd name="connsiteY374" fmla="*/ 5382974 h 6858000"/>
              <a:gd name="connsiteX375" fmla="*/ 2714982 w 7472601"/>
              <a:gd name="connsiteY375" fmla="*/ 5427051 h 6858000"/>
              <a:gd name="connsiteX376" fmla="*/ 2813361 w 7472601"/>
              <a:gd name="connsiteY376" fmla="*/ 6023912 h 6858000"/>
              <a:gd name="connsiteX377" fmla="*/ 2688430 w 7472601"/>
              <a:gd name="connsiteY377" fmla="*/ 6801564 h 6858000"/>
              <a:gd name="connsiteX378" fmla="*/ 2629626 w 7472601"/>
              <a:gd name="connsiteY378" fmla="*/ 6763394 h 6858000"/>
              <a:gd name="connsiteX379" fmla="*/ 2565328 w 7472601"/>
              <a:gd name="connsiteY379" fmla="*/ 5516399 h 6858000"/>
              <a:gd name="connsiteX380" fmla="*/ 1922999 w 7472601"/>
              <a:gd name="connsiteY380" fmla="*/ 5980343 h 6858000"/>
              <a:gd name="connsiteX381" fmla="*/ 1950261 w 7472601"/>
              <a:gd name="connsiteY381" fmla="*/ 6405858 h 6858000"/>
              <a:gd name="connsiteX382" fmla="*/ 2365554 w 7472601"/>
              <a:gd name="connsiteY382" fmla="*/ 6759107 h 6858000"/>
              <a:gd name="connsiteX383" fmla="*/ 2424142 w 7472601"/>
              <a:gd name="connsiteY383" fmla="*/ 6858000 h 6858000"/>
              <a:gd name="connsiteX384" fmla="*/ 2395994 w 7472601"/>
              <a:gd name="connsiteY384" fmla="*/ 6858000 h 6858000"/>
              <a:gd name="connsiteX385" fmla="*/ 2392863 w 7472601"/>
              <a:gd name="connsiteY385" fmla="*/ 6852964 h 6858000"/>
              <a:gd name="connsiteX386" fmla="*/ 2017589 w 7472601"/>
              <a:gd name="connsiteY386" fmla="*/ 6493982 h 6858000"/>
              <a:gd name="connsiteX387" fmla="*/ 2147336 w 7472601"/>
              <a:gd name="connsiteY387" fmla="*/ 6594052 h 6858000"/>
              <a:gd name="connsiteX388" fmla="*/ 2207047 w 7472601"/>
              <a:gd name="connsiteY388" fmla="*/ 6654540 h 6858000"/>
              <a:gd name="connsiteX389" fmla="*/ 2299106 w 7472601"/>
              <a:gd name="connsiteY389" fmla="*/ 6778931 h 6858000"/>
              <a:gd name="connsiteX390" fmla="*/ 2314430 w 7472601"/>
              <a:gd name="connsiteY390" fmla="*/ 6801144 h 6858000"/>
              <a:gd name="connsiteX391" fmla="*/ 2352406 w 7472601"/>
              <a:gd name="connsiteY391" fmla="*/ 6858000 h 6858000"/>
              <a:gd name="connsiteX392" fmla="*/ 2314492 w 7472601"/>
              <a:gd name="connsiteY392" fmla="*/ 6858000 h 6858000"/>
              <a:gd name="connsiteX393" fmla="*/ 2288095 w 7472601"/>
              <a:gd name="connsiteY393" fmla="*/ 6818030 h 6858000"/>
              <a:gd name="connsiteX394" fmla="*/ 2272768 w 7472601"/>
              <a:gd name="connsiteY394" fmla="*/ 6795822 h 6858000"/>
              <a:gd name="connsiteX395" fmla="*/ 2182715 w 7472601"/>
              <a:gd name="connsiteY395" fmla="*/ 6675071 h 6858000"/>
              <a:gd name="connsiteX396" fmla="*/ 2032061 w 7472601"/>
              <a:gd name="connsiteY396" fmla="*/ 6541380 h 6858000"/>
              <a:gd name="connsiteX397" fmla="*/ 2257220 w 7472601"/>
              <a:gd name="connsiteY397" fmla="*/ 6826257 h 6858000"/>
              <a:gd name="connsiteX398" fmla="*/ 2281324 w 7472601"/>
              <a:gd name="connsiteY398" fmla="*/ 6858000 h 6858000"/>
              <a:gd name="connsiteX399" fmla="*/ 2242860 w 7472601"/>
              <a:gd name="connsiteY399" fmla="*/ 6858000 h 6858000"/>
              <a:gd name="connsiteX400" fmla="*/ 2232818 w 7472601"/>
              <a:gd name="connsiteY400" fmla="*/ 6844926 h 6858000"/>
              <a:gd name="connsiteX401" fmla="*/ 1990172 w 7472601"/>
              <a:gd name="connsiteY401" fmla="*/ 6542121 h 6858000"/>
              <a:gd name="connsiteX402" fmla="*/ 2124090 w 7472601"/>
              <a:gd name="connsiteY402" fmla="*/ 6761017 h 6858000"/>
              <a:gd name="connsiteX403" fmla="*/ 2200380 w 7472601"/>
              <a:gd name="connsiteY403" fmla="*/ 6858000 h 6858000"/>
              <a:gd name="connsiteX404" fmla="*/ 2147507 w 7472601"/>
              <a:gd name="connsiteY404" fmla="*/ 6858000 h 6858000"/>
              <a:gd name="connsiteX405" fmla="*/ 2070668 w 7472601"/>
              <a:gd name="connsiteY405" fmla="*/ 6761520 h 6858000"/>
              <a:gd name="connsiteX406" fmla="*/ 1975142 w 7472601"/>
              <a:gd name="connsiteY406" fmla="*/ 6585570 h 6858000"/>
              <a:gd name="connsiteX407" fmla="*/ 2050035 w 7472601"/>
              <a:gd name="connsiteY407" fmla="*/ 6813345 h 6858000"/>
              <a:gd name="connsiteX408" fmla="*/ 2063025 w 7472601"/>
              <a:gd name="connsiteY408" fmla="*/ 6858000 h 6858000"/>
              <a:gd name="connsiteX409" fmla="*/ 2021675 w 7472601"/>
              <a:gd name="connsiteY409" fmla="*/ 6858000 h 6858000"/>
              <a:gd name="connsiteX410" fmla="*/ 2019308 w 7472601"/>
              <a:gd name="connsiteY410" fmla="*/ 6847118 h 6858000"/>
              <a:gd name="connsiteX411" fmla="*/ 1938835 w 7472601"/>
              <a:gd name="connsiteY411" fmla="*/ 6551160 h 6858000"/>
              <a:gd name="connsiteX412" fmla="*/ 1953230 w 7472601"/>
              <a:gd name="connsiteY412" fmla="*/ 6759699 h 6858000"/>
              <a:gd name="connsiteX413" fmla="*/ 1956763 w 7472601"/>
              <a:gd name="connsiteY413" fmla="*/ 6778191 h 6858000"/>
              <a:gd name="connsiteX414" fmla="*/ 1967925 w 7472601"/>
              <a:gd name="connsiteY414" fmla="*/ 6858000 h 6858000"/>
              <a:gd name="connsiteX415" fmla="*/ 1936622 w 7472601"/>
              <a:gd name="connsiteY415" fmla="*/ 6858000 h 6858000"/>
              <a:gd name="connsiteX416" fmla="*/ 1926261 w 7472601"/>
              <a:gd name="connsiteY416" fmla="*/ 6784064 h 6858000"/>
              <a:gd name="connsiteX417" fmla="*/ 1922724 w 7472601"/>
              <a:gd name="connsiteY417" fmla="*/ 6765577 h 6858000"/>
              <a:gd name="connsiteX418" fmla="*/ 1904650 w 7472601"/>
              <a:gd name="connsiteY418" fmla="*/ 6639616 h 6858000"/>
              <a:gd name="connsiteX419" fmla="*/ 1885273 w 7472601"/>
              <a:gd name="connsiteY419" fmla="*/ 6858000 h 6858000"/>
              <a:gd name="connsiteX420" fmla="*/ 1854363 w 7472601"/>
              <a:gd name="connsiteY420" fmla="*/ 6858000 h 6858000"/>
              <a:gd name="connsiteX421" fmla="*/ 1880391 w 7472601"/>
              <a:gd name="connsiteY421" fmla="*/ 6603796 h 6858000"/>
              <a:gd name="connsiteX422" fmla="*/ 1818273 w 7472601"/>
              <a:gd name="connsiteY422" fmla="*/ 6715729 h 6858000"/>
              <a:gd name="connsiteX423" fmla="*/ 1794691 w 7472601"/>
              <a:gd name="connsiteY423" fmla="*/ 6843239 h 6858000"/>
              <a:gd name="connsiteX424" fmla="*/ 1794914 w 7472601"/>
              <a:gd name="connsiteY424" fmla="*/ 6858000 h 6858000"/>
              <a:gd name="connsiteX425" fmla="*/ 1746128 w 7472601"/>
              <a:gd name="connsiteY425" fmla="*/ 6858000 h 6858000"/>
              <a:gd name="connsiteX426" fmla="*/ 1753934 w 7472601"/>
              <a:gd name="connsiteY426" fmla="*/ 6724796 h 6858000"/>
              <a:gd name="connsiteX427" fmla="*/ 1792053 w 7472601"/>
              <a:gd name="connsiteY427" fmla="*/ 6572396 h 6858000"/>
              <a:gd name="connsiteX428" fmla="*/ 1862248 w 7472601"/>
              <a:gd name="connsiteY428" fmla="*/ 6266397 h 6858000"/>
              <a:gd name="connsiteX429" fmla="*/ 1862250 w 7472601"/>
              <a:gd name="connsiteY429" fmla="*/ 6033531 h 6858000"/>
              <a:gd name="connsiteX430" fmla="*/ 1211999 w 7472601"/>
              <a:gd name="connsiteY430" fmla="*/ 6683610 h 6858000"/>
              <a:gd name="connsiteX431" fmla="*/ 1213266 w 7472601"/>
              <a:gd name="connsiteY431" fmla="*/ 6691947 h 6858000"/>
              <a:gd name="connsiteX432" fmla="*/ 1203370 w 7472601"/>
              <a:gd name="connsiteY432" fmla="*/ 6850676 h 6858000"/>
              <a:gd name="connsiteX433" fmla="*/ 1203671 w 7472601"/>
              <a:gd name="connsiteY433" fmla="*/ 6858000 h 6858000"/>
              <a:gd name="connsiteX434" fmla="*/ 1143180 w 7472601"/>
              <a:gd name="connsiteY434" fmla="*/ 6858000 h 6858000"/>
              <a:gd name="connsiteX435" fmla="*/ 1142176 w 7472601"/>
              <a:gd name="connsiteY435" fmla="*/ 6766045 h 6858000"/>
              <a:gd name="connsiteX436" fmla="*/ 1067484 w 7472601"/>
              <a:gd name="connsiteY436" fmla="*/ 6858000 h 6858000"/>
              <a:gd name="connsiteX437" fmla="*/ 953928 w 7472601"/>
              <a:gd name="connsiteY437" fmla="*/ 6858000 h 6858000"/>
              <a:gd name="connsiteX438" fmla="*/ 959715 w 7472601"/>
              <a:gd name="connsiteY438" fmla="*/ 6850185 h 6858000"/>
              <a:gd name="connsiteX439" fmla="*/ 1483788 w 7472601"/>
              <a:gd name="connsiteY439" fmla="*/ 6259174 h 6858000"/>
              <a:gd name="connsiteX440" fmla="*/ 1100671 w 7472601"/>
              <a:gd name="connsiteY440" fmla="*/ 6252137 h 6858000"/>
              <a:gd name="connsiteX441" fmla="*/ 1090144 w 7472601"/>
              <a:gd name="connsiteY441" fmla="*/ 6256748 h 6858000"/>
              <a:gd name="connsiteX442" fmla="*/ 1095872 w 7472601"/>
              <a:gd name="connsiteY442" fmla="*/ 6271892 h 6858000"/>
              <a:gd name="connsiteX443" fmla="*/ 262785 w 7472601"/>
              <a:gd name="connsiteY443" fmla="*/ 6845450 h 6858000"/>
              <a:gd name="connsiteX444" fmla="*/ 209968 w 7472601"/>
              <a:gd name="connsiteY444" fmla="*/ 6770713 h 6858000"/>
              <a:gd name="connsiteX445" fmla="*/ 873460 w 7472601"/>
              <a:gd name="connsiteY445" fmla="*/ 6253768 h 6858000"/>
              <a:gd name="connsiteX446" fmla="*/ 192686 w 7472601"/>
              <a:gd name="connsiteY446" fmla="*/ 5849257 h 6858000"/>
              <a:gd name="connsiteX447" fmla="*/ 4696 w 7472601"/>
              <a:gd name="connsiteY447" fmla="*/ 5697668 h 6858000"/>
              <a:gd name="connsiteX448" fmla="*/ 0 w 7472601"/>
              <a:gd name="connsiteY448" fmla="*/ 5689984 h 6858000"/>
              <a:gd name="connsiteX449" fmla="*/ 0 w 7472601"/>
              <a:gd name="connsiteY449" fmla="*/ 5513472 h 6858000"/>
              <a:gd name="connsiteX450" fmla="*/ 174101 w 7472601"/>
              <a:gd name="connsiteY450" fmla="*/ 5620277 h 6858000"/>
              <a:gd name="connsiteX451" fmla="*/ 891800 w 7472601"/>
              <a:gd name="connsiteY451" fmla="*/ 6036935 h 6858000"/>
              <a:gd name="connsiteX452" fmla="*/ 1072219 w 7472601"/>
              <a:gd name="connsiteY452" fmla="*/ 6169443 h 6858000"/>
              <a:gd name="connsiteX453" fmla="*/ 1074117 w 7472601"/>
              <a:gd name="connsiteY453" fmla="*/ 6170301 h 6858000"/>
              <a:gd name="connsiteX454" fmla="*/ 1083114 w 7472601"/>
              <a:gd name="connsiteY454" fmla="*/ 6174131 h 6858000"/>
              <a:gd name="connsiteX455" fmla="*/ 1543010 w 7472601"/>
              <a:gd name="connsiteY455" fmla="*/ 6191140 h 6858000"/>
              <a:gd name="connsiteX456" fmla="*/ 1551080 w 7472601"/>
              <a:gd name="connsiteY456" fmla="*/ 6195006 h 6858000"/>
              <a:gd name="connsiteX457" fmla="*/ 2345443 w 7472601"/>
              <a:gd name="connsiteY457" fmla="*/ 5549882 h 6858000"/>
              <a:gd name="connsiteX458" fmla="*/ 1721499 w 7472601"/>
              <a:gd name="connsiteY458" fmla="*/ 5599969 h 6858000"/>
              <a:gd name="connsiteX459" fmla="*/ 767716 w 7472601"/>
              <a:gd name="connsiteY459" fmla="*/ 5472768 h 6858000"/>
              <a:gd name="connsiteX460" fmla="*/ 722147 w 7472601"/>
              <a:gd name="connsiteY460" fmla="*/ 5393091 h 6858000"/>
              <a:gd name="connsiteX461" fmla="*/ 1485552 w 7472601"/>
              <a:gd name="connsiteY461" fmla="*/ 5313202 h 6858000"/>
              <a:gd name="connsiteX462" fmla="*/ 2143004 w 7472601"/>
              <a:gd name="connsiteY462" fmla="*/ 5402420 h 6858000"/>
              <a:gd name="connsiteX463" fmla="*/ 1933391 w 7472601"/>
              <a:gd name="connsiteY463" fmla="*/ 5156971 h 6858000"/>
              <a:gd name="connsiteX464" fmla="*/ 1827118 w 7472601"/>
              <a:gd name="connsiteY464" fmla="*/ 4968410 h 6858000"/>
              <a:gd name="connsiteX465" fmla="*/ 1837349 w 7472601"/>
              <a:gd name="connsiteY465" fmla="*/ 4956357 h 6858000"/>
              <a:gd name="connsiteX466" fmla="*/ 2162835 w 7472601"/>
              <a:gd name="connsiteY466" fmla="*/ 5187853 h 6858000"/>
              <a:gd name="connsiteX467" fmla="*/ 2257167 w 7472601"/>
              <a:gd name="connsiteY467" fmla="*/ 5462123 h 6858000"/>
              <a:gd name="connsiteX468" fmla="*/ 2261598 w 7472601"/>
              <a:gd name="connsiteY468" fmla="*/ 5467998 h 6858000"/>
              <a:gd name="connsiteX469" fmla="*/ 2437177 w 7472601"/>
              <a:gd name="connsiteY469" fmla="*/ 5479608 h 6858000"/>
              <a:gd name="connsiteX470" fmla="*/ 2445247 w 7472601"/>
              <a:gd name="connsiteY470" fmla="*/ 5483476 h 6858000"/>
              <a:gd name="connsiteX471" fmla="*/ 2743626 w 7472601"/>
              <a:gd name="connsiteY471" fmla="*/ 5304819 h 6858000"/>
              <a:gd name="connsiteX472" fmla="*/ 3048102 w 7472601"/>
              <a:gd name="connsiteY472" fmla="*/ 5150595 h 6858000"/>
              <a:gd name="connsiteX473" fmla="*/ 1799414 w 7472601"/>
              <a:gd name="connsiteY473" fmla="*/ 4694732 h 6858000"/>
              <a:gd name="connsiteX474" fmla="*/ 1771735 w 7472601"/>
              <a:gd name="connsiteY474" fmla="*/ 4619929 h 6858000"/>
              <a:gd name="connsiteX475" fmla="*/ 3104273 w 7472601"/>
              <a:gd name="connsiteY475" fmla="*/ 5076159 h 6858000"/>
              <a:gd name="connsiteX476" fmla="*/ 3113245 w 7472601"/>
              <a:gd name="connsiteY476" fmla="*/ 5090705 h 6858000"/>
              <a:gd name="connsiteX477" fmla="*/ 3126294 w 7472601"/>
              <a:gd name="connsiteY477" fmla="*/ 5114400 h 6858000"/>
              <a:gd name="connsiteX478" fmla="*/ 3937433 w 7472601"/>
              <a:gd name="connsiteY478" fmla="*/ 4830473 h 6858000"/>
              <a:gd name="connsiteX479" fmla="*/ 3590475 w 7472601"/>
              <a:gd name="connsiteY479" fmla="*/ 4597974 h 6858000"/>
              <a:gd name="connsiteX480" fmla="*/ 3100264 w 7472601"/>
              <a:gd name="connsiteY480" fmla="*/ 4579845 h 6858000"/>
              <a:gd name="connsiteX481" fmla="*/ 2183576 w 7472601"/>
              <a:gd name="connsiteY481" fmla="*/ 4227150 h 6858000"/>
              <a:gd name="connsiteX482" fmla="*/ 2151029 w 7472601"/>
              <a:gd name="connsiteY482" fmla="*/ 4146947 h 6858000"/>
              <a:gd name="connsiteX483" fmla="*/ 3563434 w 7472601"/>
              <a:gd name="connsiteY483" fmla="*/ 4469115 h 6858000"/>
              <a:gd name="connsiteX484" fmla="*/ 3177952 w 7472601"/>
              <a:gd name="connsiteY484" fmla="*/ 3657386 h 6858000"/>
              <a:gd name="connsiteX485" fmla="*/ 3189263 w 7472601"/>
              <a:gd name="connsiteY485" fmla="*/ 3625726 h 6858000"/>
              <a:gd name="connsiteX486" fmla="*/ 3560912 w 7472601"/>
              <a:gd name="connsiteY486" fmla="*/ 4079863 h 6858000"/>
              <a:gd name="connsiteX487" fmla="*/ 3626636 w 7472601"/>
              <a:gd name="connsiteY487" fmla="*/ 4512230 h 6858000"/>
              <a:gd name="connsiteX488" fmla="*/ 3653088 w 7472601"/>
              <a:gd name="connsiteY488" fmla="*/ 4521417 h 6858000"/>
              <a:gd name="connsiteX489" fmla="*/ 3988128 w 7472601"/>
              <a:gd name="connsiteY489" fmla="*/ 4817267 h 6858000"/>
              <a:gd name="connsiteX490" fmla="*/ 4830582 w 7472601"/>
              <a:gd name="connsiteY490" fmla="*/ 4676000 h 6858000"/>
              <a:gd name="connsiteX491" fmla="*/ 4830100 w 7472601"/>
              <a:gd name="connsiteY491" fmla="*/ 4675554 h 6858000"/>
              <a:gd name="connsiteX492" fmla="*/ 4036318 w 7472601"/>
              <a:gd name="connsiteY492" fmla="*/ 4147013 h 6858000"/>
              <a:gd name="connsiteX493" fmla="*/ 3432098 w 7472601"/>
              <a:gd name="connsiteY493" fmla="*/ 3537312 h 6858000"/>
              <a:gd name="connsiteX494" fmla="*/ 3446761 w 7472601"/>
              <a:gd name="connsiteY494" fmla="*/ 3461278 h 6858000"/>
              <a:gd name="connsiteX495" fmla="*/ 4419733 w 7472601"/>
              <a:gd name="connsiteY495" fmla="*/ 3963555 h 6858000"/>
              <a:gd name="connsiteX496" fmla="*/ 4781371 w 7472601"/>
              <a:gd name="connsiteY496" fmla="*/ 4458604 h 6858000"/>
              <a:gd name="connsiteX497" fmla="*/ 4780440 w 7472601"/>
              <a:gd name="connsiteY497" fmla="*/ 4470290 h 6858000"/>
              <a:gd name="connsiteX498" fmla="*/ 4898954 w 7472601"/>
              <a:gd name="connsiteY498" fmla="*/ 4662092 h 6858000"/>
              <a:gd name="connsiteX499" fmla="*/ 4900699 w 7472601"/>
              <a:gd name="connsiteY499" fmla="*/ 4670867 h 6858000"/>
              <a:gd name="connsiteX500" fmla="*/ 5714511 w 7472601"/>
              <a:gd name="connsiteY500" fmla="*/ 4663483 h 6858000"/>
              <a:gd name="connsiteX501" fmla="*/ 5464793 w 7472601"/>
              <a:gd name="connsiteY501" fmla="*/ 4393556 h 6858000"/>
              <a:gd name="connsiteX502" fmla="*/ 5461897 w 7472601"/>
              <a:gd name="connsiteY502" fmla="*/ 4390879 h 6858000"/>
              <a:gd name="connsiteX503" fmla="*/ 4294126 w 7472601"/>
              <a:gd name="connsiteY503" fmla="*/ 3303048 h 6858000"/>
              <a:gd name="connsiteX504" fmla="*/ 4305321 w 7472601"/>
              <a:gd name="connsiteY504" fmla="*/ 3256953 h 6858000"/>
              <a:gd name="connsiteX505" fmla="*/ 4949299 w 7472601"/>
              <a:gd name="connsiteY505" fmla="*/ 3766336 h 6858000"/>
              <a:gd name="connsiteX506" fmla="*/ 5291452 w 7472601"/>
              <a:gd name="connsiteY506" fmla="*/ 4076801 h 6858000"/>
              <a:gd name="connsiteX507" fmla="*/ 5434998 w 7472601"/>
              <a:gd name="connsiteY507" fmla="*/ 4254100 h 6858000"/>
              <a:gd name="connsiteX508" fmla="*/ 5351015 w 7472601"/>
              <a:gd name="connsiteY508" fmla="*/ 3760989 h 6858000"/>
              <a:gd name="connsiteX509" fmla="*/ 5413780 w 7472601"/>
              <a:gd name="connsiteY509" fmla="*/ 2966265 h 6858000"/>
              <a:gd name="connsiteX510" fmla="*/ 5425627 w 7472601"/>
              <a:gd name="connsiteY510" fmla="*/ 2954192 h 6858000"/>
              <a:gd name="connsiteX511" fmla="*/ 6604735 w 7472601"/>
              <a:gd name="connsiteY511" fmla="*/ 2041381 h 6858000"/>
              <a:gd name="connsiteX512" fmla="*/ 7204487 w 7472601"/>
              <a:gd name="connsiteY512" fmla="*/ 2742112 h 6858000"/>
              <a:gd name="connsiteX513" fmla="*/ 7131592 w 7472601"/>
              <a:gd name="connsiteY513" fmla="*/ 2672096 h 6858000"/>
              <a:gd name="connsiteX514" fmla="*/ 6996344 w 7472601"/>
              <a:gd name="connsiteY514" fmla="*/ 2518310 h 6858000"/>
              <a:gd name="connsiteX515" fmla="*/ 6735495 w 7472601"/>
              <a:gd name="connsiteY515" fmla="*/ 2196890 h 6858000"/>
              <a:gd name="connsiteX516" fmla="*/ 6721901 w 7472601"/>
              <a:gd name="connsiteY516" fmla="*/ 2179274 h 6858000"/>
              <a:gd name="connsiteX517" fmla="*/ 6604735 w 7472601"/>
              <a:gd name="connsiteY517" fmla="*/ 2041381 h 6858000"/>
              <a:gd name="connsiteX518" fmla="*/ 6591670 w 7472601"/>
              <a:gd name="connsiteY518" fmla="*/ 1988277 h 6858000"/>
              <a:gd name="connsiteX519" fmla="*/ 6747349 w 7472601"/>
              <a:gd name="connsiteY519" fmla="*/ 2160069 h 6858000"/>
              <a:gd name="connsiteX520" fmla="*/ 6760943 w 7472601"/>
              <a:gd name="connsiteY520" fmla="*/ 2177686 h 6858000"/>
              <a:gd name="connsiteX521" fmla="*/ 7021065 w 7472601"/>
              <a:gd name="connsiteY521" fmla="*/ 2498102 h 6858000"/>
              <a:gd name="connsiteX522" fmla="*/ 7155223 w 7472601"/>
              <a:gd name="connsiteY522" fmla="*/ 2650386 h 6858000"/>
              <a:gd name="connsiteX523" fmla="*/ 7203167 w 7472601"/>
              <a:gd name="connsiteY523" fmla="*/ 2697288 h 6858000"/>
              <a:gd name="connsiteX524" fmla="*/ 6937703 w 7472601"/>
              <a:gd name="connsiteY524" fmla="*/ 2321981 h 6858000"/>
              <a:gd name="connsiteX525" fmla="*/ 6591670 w 7472601"/>
              <a:gd name="connsiteY525" fmla="*/ 1988277 h 6858000"/>
              <a:gd name="connsiteX526" fmla="*/ 5798671 w 7472601"/>
              <a:gd name="connsiteY526" fmla="*/ 1981601 h 6858000"/>
              <a:gd name="connsiteX527" fmla="*/ 5754709 w 7472601"/>
              <a:gd name="connsiteY527" fmla="*/ 2071454 h 6858000"/>
              <a:gd name="connsiteX528" fmla="*/ 5763044 w 7472601"/>
              <a:gd name="connsiteY528" fmla="*/ 2842206 h 6858000"/>
              <a:gd name="connsiteX529" fmla="*/ 5764974 w 7472601"/>
              <a:gd name="connsiteY529" fmla="*/ 2799609 h 6858000"/>
              <a:gd name="connsiteX530" fmla="*/ 5767665 w 7472601"/>
              <a:gd name="connsiteY530" fmla="*/ 2666409 h 6858000"/>
              <a:gd name="connsiteX531" fmla="*/ 5763055 w 7472601"/>
              <a:gd name="connsiteY531" fmla="*/ 2579705 h 6858000"/>
              <a:gd name="connsiteX532" fmla="*/ 5758079 w 7472601"/>
              <a:gd name="connsiteY532" fmla="*/ 2492508 h 6858000"/>
              <a:gd name="connsiteX533" fmla="*/ 5779325 w 7472601"/>
              <a:gd name="connsiteY533" fmla="*/ 2197069 h 6858000"/>
              <a:gd name="connsiteX534" fmla="*/ 5798671 w 7472601"/>
              <a:gd name="connsiteY534" fmla="*/ 1981601 h 6858000"/>
              <a:gd name="connsiteX535" fmla="*/ 5829202 w 7472601"/>
              <a:gd name="connsiteY535" fmla="*/ 1971679 h 6858000"/>
              <a:gd name="connsiteX536" fmla="*/ 5809558 w 7472601"/>
              <a:gd name="connsiteY536" fmla="*/ 2198043 h 6858000"/>
              <a:gd name="connsiteX537" fmla="*/ 5788653 w 7472601"/>
              <a:gd name="connsiteY537" fmla="*/ 2489430 h 6858000"/>
              <a:gd name="connsiteX538" fmla="*/ 5793439 w 7472601"/>
              <a:gd name="connsiteY538" fmla="*/ 2575235 h 6858000"/>
              <a:gd name="connsiteX539" fmla="*/ 5796837 w 7472601"/>
              <a:gd name="connsiteY539" fmla="*/ 2637633 h 6858000"/>
              <a:gd name="connsiteX540" fmla="*/ 5818614 w 7472601"/>
              <a:gd name="connsiteY540" fmla="*/ 2473055 h 6858000"/>
              <a:gd name="connsiteX541" fmla="*/ 5829202 w 7472601"/>
              <a:gd name="connsiteY541" fmla="*/ 1971679 h 6858000"/>
              <a:gd name="connsiteX542" fmla="*/ 5911389 w 7472601"/>
              <a:gd name="connsiteY542" fmla="*/ 1898371 h 6858000"/>
              <a:gd name="connsiteX543" fmla="*/ 6237627 w 7472601"/>
              <a:gd name="connsiteY543" fmla="*/ 2231921 h 6858000"/>
              <a:gd name="connsiteX544" fmla="*/ 5911389 w 7472601"/>
              <a:gd name="connsiteY544" fmla="*/ 1898371 h 6858000"/>
              <a:gd name="connsiteX545" fmla="*/ 6944437 w 7472601"/>
              <a:gd name="connsiteY545" fmla="*/ 1575402 h 6858000"/>
              <a:gd name="connsiteX546" fmla="*/ 6304730 w 7472601"/>
              <a:gd name="connsiteY546" fmla="*/ 1766654 h 6858000"/>
              <a:gd name="connsiteX547" fmla="*/ 6944437 w 7472601"/>
              <a:gd name="connsiteY547" fmla="*/ 1575402 h 6858000"/>
              <a:gd name="connsiteX548" fmla="*/ 7019523 w 7472601"/>
              <a:gd name="connsiteY548" fmla="*/ 1519450 h 6858000"/>
              <a:gd name="connsiteX549" fmla="*/ 6298091 w 7472601"/>
              <a:gd name="connsiteY549" fmla="*/ 1737122 h 6858000"/>
              <a:gd name="connsiteX550" fmla="*/ 7019523 w 7472601"/>
              <a:gd name="connsiteY550" fmla="*/ 1519450 h 6858000"/>
              <a:gd name="connsiteX551" fmla="*/ 2399523 w 7472601"/>
              <a:gd name="connsiteY551" fmla="*/ 1428234 h 6858000"/>
              <a:gd name="connsiteX552" fmla="*/ 2224982 w 7472601"/>
              <a:gd name="connsiteY552" fmla="*/ 1826201 h 6858000"/>
              <a:gd name="connsiteX553" fmla="*/ 2096099 w 7472601"/>
              <a:gd name="connsiteY553" fmla="*/ 2345900 h 6858000"/>
              <a:gd name="connsiteX554" fmla="*/ 2283317 w 7472601"/>
              <a:gd name="connsiteY554" fmla="*/ 1796925 h 6858000"/>
              <a:gd name="connsiteX555" fmla="*/ 2399523 w 7472601"/>
              <a:gd name="connsiteY555" fmla="*/ 1428234 h 6858000"/>
              <a:gd name="connsiteX556" fmla="*/ 2448558 w 7472601"/>
              <a:gd name="connsiteY556" fmla="*/ 1373435 h 6858000"/>
              <a:gd name="connsiteX557" fmla="*/ 2312521 w 7472601"/>
              <a:gd name="connsiteY557" fmla="*/ 1806140 h 6858000"/>
              <a:gd name="connsiteX558" fmla="*/ 2127533 w 7472601"/>
              <a:gd name="connsiteY558" fmla="*/ 2348380 h 6858000"/>
              <a:gd name="connsiteX559" fmla="*/ 2358080 w 7472601"/>
              <a:gd name="connsiteY559" fmla="*/ 1866134 h 6858000"/>
              <a:gd name="connsiteX560" fmla="*/ 2407436 w 7472601"/>
              <a:gd name="connsiteY560" fmla="*/ 1651070 h 6858000"/>
              <a:gd name="connsiteX561" fmla="*/ 2448558 w 7472601"/>
              <a:gd name="connsiteY561" fmla="*/ 1373435 h 6858000"/>
              <a:gd name="connsiteX562" fmla="*/ 278707 w 7472601"/>
              <a:gd name="connsiteY562" fmla="*/ 1352270 h 6858000"/>
              <a:gd name="connsiteX563" fmla="*/ 321570 w 7472601"/>
              <a:gd name="connsiteY563" fmla="*/ 1861610 h 6858000"/>
              <a:gd name="connsiteX564" fmla="*/ 294281 w 7472601"/>
              <a:gd name="connsiteY564" fmla="*/ 1440658 h 6858000"/>
              <a:gd name="connsiteX565" fmla="*/ 278707 w 7472601"/>
              <a:gd name="connsiteY565" fmla="*/ 1352270 h 6858000"/>
              <a:gd name="connsiteX566" fmla="*/ 1423821 w 7472601"/>
              <a:gd name="connsiteY566" fmla="*/ 1351958 h 6858000"/>
              <a:gd name="connsiteX567" fmla="*/ 1638521 w 7472601"/>
              <a:gd name="connsiteY567" fmla="*/ 1908470 h 6858000"/>
              <a:gd name="connsiteX568" fmla="*/ 1754199 w 7472601"/>
              <a:gd name="connsiteY568" fmla="*/ 2149284 h 6858000"/>
              <a:gd name="connsiteX569" fmla="*/ 1908359 w 7472601"/>
              <a:gd name="connsiteY569" fmla="*/ 2364988 h 6858000"/>
              <a:gd name="connsiteX570" fmla="*/ 1647661 w 7472601"/>
              <a:gd name="connsiteY570" fmla="*/ 1825945 h 6858000"/>
              <a:gd name="connsiteX571" fmla="*/ 1423821 w 7472601"/>
              <a:gd name="connsiteY571" fmla="*/ 1351958 h 6858000"/>
              <a:gd name="connsiteX572" fmla="*/ 1431890 w 7472601"/>
              <a:gd name="connsiteY572" fmla="*/ 1306475 h 6858000"/>
              <a:gd name="connsiteX573" fmla="*/ 1507597 w 7472601"/>
              <a:gd name="connsiteY573" fmla="*/ 1446132 h 6858000"/>
              <a:gd name="connsiteX574" fmla="*/ 1674586 w 7472601"/>
              <a:gd name="connsiteY574" fmla="*/ 1813832 h 6858000"/>
              <a:gd name="connsiteX575" fmla="*/ 1815950 w 7472601"/>
              <a:gd name="connsiteY575" fmla="*/ 2128564 h 6858000"/>
              <a:gd name="connsiteX576" fmla="*/ 1984242 w 7472601"/>
              <a:gd name="connsiteY576" fmla="*/ 2430829 h 6858000"/>
              <a:gd name="connsiteX577" fmla="*/ 2014023 w 7472601"/>
              <a:gd name="connsiteY577" fmla="*/ 2450995 h 6858000"/>
              <a:gd name="connsiteX578" fmla="*/ 1747337 w 7472601"/>
              <a:gd name="connsiteY578" fmla="*/ 1855264 h 6858000"/>
              <a:gd name="connsiteX579" fmla="*/ 1533749 w 7472601"/>
              <a:gd name="connsiteY579" fmla="*/ 1478656 h 6858000"/>
              <a:gd name="connsiteX580" fmla="*/ 1431890 w 7472601"/>
              <a:gd name="connsiteY580" fmla="*/ 1306475 h 6858000"/>
              <a:gd name="connsiteX581" fmla="*/ 5052692 w 7472601"/>
              <a:gd name="connsiteY581" fmla="*/ 1292994 h 6858000"/>
              <a:gd name="connsiteX582" fmla="*/ 5200661 w 7472601"/>
              <a:gd name="connsiteY582" fmla="*/ 1635186 h 6858000"/>
              <a:gd name="connsiteX583" fmla="*/ 5297138 w 7472601"/>
              <a:gd name="connsiteY583" fmla="*/ 1906351 h 6858000"/>
              <a:gd name="connsiteX584" fmla="*/ 5052692 w 7472601"/>
              <a:gd name="connsiteY584" fmla="*/ 1292994 h 6858000"/>
              <a:gd name="connsiteX585" fmla="*/ 5009948 w 7472601"/>
              <a:gd name="connsiteY585" fmla="*/ 1273619 h 6858000"/>
              <a:gd name="connsiteX586" fmla="*/ 5121777 w 7472601"/>
              <a:gd name="connsiteY586" fmla="*/ 1654213 h 6858000"/>
              <a:gd name="connsiteX587" fmla="*/ 5293545 w 7472601"/>
              <a:gd name="connsiteY587" fmla="*/ 2072247 h 6858000"/>
              <a:gd name="connsiteX588" fmla="*/ 5294042 w 7472601"/>
              <a:gd name="connsiteY588" fmla="*/ 2065019 h 6858000"/>
              <a:gd name="connsiteX589" fmla="*/ 5171936 w 7472601"/>
              <a:gd name="connsiteY589" fmla="*/ 1647613 h 6858000"/>
              <a:gd name="connsiteX590" fmla="*/ 5009948 w 7472601"/>
              <a:gd name="connsiteY590" fmla="*/ 1273619 h 6858000"/>
              <a:gd name="connsiteX591" fmla="*/ 655236 w 7472601"/>
              <a:gd name="connsiteY591" fmla="*/ 1268632 h 6858000"/>
              <a:gd name="connsiteX592" fmla="*/ 839521 w 7472601"/>
              <a:gd name="connsiteY592" fmla="*/ 1685315 h 6858000"/>
              <a:gd name="connsiteX593" fmla="*/ 1109416 w 7472601"/>
              <a:gd name="connsiteY593" fmla="*/ 2061663 h 6858000"/>
              <a:gd name="connsiteX594" fmla="*/ 1298300 w 7472601"/>
              <a:gd name="connsiteY594" fmla="*/ 2247742 h 6858000"/>
              <a:gd name="connsiteX595" fmla="*/ 1125871 w 7472601"/>
              <a:gd name="connsiteY595" fmla="*/ 1989513 h 6858000"/>
              <a:gd name="connsiteX596" fmla="*/ 981574 w 7472601"/>
              <a:gd name="connsiteY596" fmla="*/ 1783157 h 6858000"/>
              <a:gd name="connsiteX597" fmla="*/ 922198 w 7472601"/>
              <a:gd name="connsiteY597" fmla="*/ 1677437 h 6858000"/>
              <a:gd name="connsiteX598" fmla="*/ 869293 w 7472601"/>
              <a:gd name="connsiteY598" fmla="*/ 1583214 h 6858000"/>
              <a:gd name="connsiteX599" fmla="*/ 751431 w 7472601"/>
              <a:gd name="connsiteY599" fmla="*/ 1405731 h 6858000"/>
              <a:gd name="connsiteX600" fmla="*/ 655236 w 7472601"/>
              <a:gd name="connsiteY600" fmla="*/ 1268632 h 6858000"/>
              <a:gd name="connsiteX601" fmla="*/ 6516292 w 7472601"/>
              <a:gd name="connsiteY601" fmla="*/ 1263064 h 6858000"/>
              <a:gd name="connsiteX602" fmla="*/ 5736320 w 7472601"/>
              <a:gd name="connsiteY602" fmla="*/ 1501803 h 6858000"/>
              <a:gd name="connsiteX603" fmla="*/ 6516292 w 7472601"/>
              <a:gd name="connsiteY603" fmla="*/ 1263064 h 6858000"/>
              <a:gd name="connsiteX604" fmla="*/ 291466 w 7472601"/>
              <a:gd name="connsiteY604" fmla="*/ 1250369 h 6858000"/>
              <a:gd name="connsiteX605" fmla="*/ 323180 w 7472601"/>
              <a:gd name="connsiteY605" fmla="*/ 1435283 h 6858000"/>
              <a:gd name="connsiteX606" fmla="*/ 349381 w 7472601"/>
              <a:gd name="connsiteY606" fmla="*/ 1875041 h 6858000"/>
              <a:gd name="connsiteX607" fmla="*/ 374363 w 7472601"/>
              <a:gd name="connsiteY607" fmla="*/ 1506494 h 6858000"/>
              <a:gd name="connsiteX608" fmla="*/ 302168 w 7472601"/>
              <a:gd name="connsiteY608" fmla="*/ 1274495 h 6858000"/>
              <a:gd name="connsiteX609" fmla="*/ 291466 w 7472601"/>
              <a:gd name="connsiteY609" fmla="*/ 1250369 h 6858000"/>
              <a:gd name="connsiteX610" fmla="*/ 678222 w 7472601"/>
              <a:gd name="connsiteY610" fmla="*/ 1248670 h 6858000"/>
              <a:gd name="connsiteX611" fmla="*/ 775536 w 7472601"/>
              <a:gd name="connsiteY611" fmla="*/ 1388015 h 6858000"/>
              <a:gd name="connsiteX612" fmla="*/ 894529 w 7472601"/>
              <a:gd name="connsiteY612" fmla="*/ 1567739 h 6858000"/>
              <a:gd name="connsiteX613" fmla="*/ 948000 w 7472601"/>
              <a:gd name="connsiteY613" fmla="*/ 1663088 h 6858000"/>
              <a:gd name="connsiteX614" fmla="*/ 1006812 w 7472601"/>
              <a:gd name="connsiteY614" fmla="*/ 1767683 h 6858000"/>
              <a:gd name="connsiteX615" fmla="*/ 1149133 w 7472601"/>
              <a:gd name="connsiteY615" fmla="*/ 1971513 h 6858000"/>
              <a:gd name="connsiteX616" fmla="*/ 1333952 w 7472601"/>
              <a:gd name="connsiteY616" fmla="*/ 2251620 h 6858000"/>
              <a:gd name="connsiteX617" fmla="*/ 1337329 w 7472601"/>
              <a:gd name="connsiteY617" fmla="*/ 2258350 h 6858000"/>
              <a:gd name="connsiteX618" fmla="*/ 1014726 w 7472601"/>
              <a:gd name="connsiteY618" fmla="*/ 1615556 h 6858000"/>
              <a:gd name="connsiteX619" fmla="*/ 678222 w 7472601"/>
              <a:gd name="connsiteY619" fmla="*/ 1248670 h 6858000"/>
              <a:gd name="connsiteX620" fmla="*/ 6691602 w 7472601"/>
              <a:gd name="connsiteY620" fmla="*/ 1140573 h 6858000"/>
              <a:gd name="connsiteX621" fmla="*/ 6571100 w 7472601"/>
              <a:gd name="connsiteY621" fmla="*/ 1183662 h 6858000"/>
              <a:gd name="connsiteX622" fmla="*/ 6241687 w 7472601"/>
              <a:gd name="connsiteY622" fmla="*/ 1257600 h 6858000"/>
              <a:gd name="connsiteX623" fmla="*/ 5693009 w 7472601"/>
              <a:gd name="connsiteY623" fmla="*/ 1478256 h 6858000"/>
              <a:gd name="connsiteX624" fmla="*/ 6548420 w 7472601"/>
              <a:gd name="connsiteY624" fmla="*/ 1214599 h 6858000"/>
              <a:gd name="connsiteX625" fmla="*/ 6605473 w 7472601"/>
              <a:gd name="connsiteY625" fmla="*/ 1184686 h 6858000"/>
              <a:gd name="connsiteX626" fmla="*/ 6691602 w 7472601"/>
              <a:gd name="connsiteY626" fmla="*/ 1140573 h 6858000"/>
              <a:gd name="connsiteX627" fmla="*/ 4002475 w 7472601"/>
              <a:gd name="connsiteY627" fmla="*/ 1037802 h 6858000"/>
              <a:gd name="connsiteX628" fmla="*/ 4000324 w 7472601"/>
              <a:gd name="connsiteY628" fmla="*/ 1039362 h 6858000"/>
              <a:gd name="connsiteX629" fmla="*/ 4002862 w 7472601"/>
              <a:gd name="connsiteY629" fmla="*/ 1042866 h 6858000"/>
              <a:gd name="connsiteX630" fmla="*/ 4002475 w 7472601"/>
              <a:gd name="connsiteY630" fmla="*/ 1037802 h 6858000"/>
              <a:gd name="connsiteX631" fmla="*/ 506322 w 7472601"/>
              <a:gd name="connsiteY631" fmla="*/ 1020997 h 6858000"/>
              <a:gd name="connsiteX632" fmla="*/ 533068 w 7472601"/>
              <a:gd name="connsiteY632" fmla="*/ 1029409 h 6858000"/>
              <a:gd name="connsiteX633" fmla="*/ 1232525 w 7472601"/>
              <a:gd name="connsiteY633" fmla="*/ 1804675 h 6858000"/>
              <a:gd name="connsiteX634" fmla="*/ 1388858 w 7472601"/>
              <a:gd name="connsiteY634" fmla="*/ 2368011 h 6858000"/>
              <a:gd name="connsiteX635" fmla="*/ 1384098 w 7472601"/>
              <a:gd name="connsiteY635" fmla="*/ 2378125 h 6858000"/>
              <a:gd name="connsiteX636" fmla="*/ 1425393 w 7472601"/>
              <a:gd name="connsiteY636" fmla="*/ 2589124 h 6858000"/>
              <a:gd name="connsiteX637" fmla="*/ 1424001 w 7472601"/>
              <a:gd name="connsiteY637" fmla="*/ 2597541 h 6858000"/>
              <a:gd name="connsiteX638" fmla="*/ 2152729 w 7472601"/>
              <a:gd name="connsiteY638" fmla="*/ 2864487 h 6858000"/>
              <a:gd name="connsiteX639" fmla="*/ 2020609 w 7472601"/>
              <a:gd name="connsiteY639" fmla="*/ 2539671 h 6858000"/>
              <a:gd name="connsiteX640" fmla="*/ 2018920 w 7472601"/>
              <a:gd name="connsiteY640" fmla="*/ 2536309 h 6858000"/>
              <a:gd name="connsiteX641" fmla="*/ 1342441 w 7472601"/>
              <a:gd name="connsiteY641" fmla="*/ 1173017 h 6858000"/>
              <a:gd name="connsiteX642" fmla="*/ 1367925 w 7472601"/>
              <a:gd name="connsiteY642" fmla="*/ 1135648 h 6858000"/>
              <a:gd name="connsiteX643" fmla="*/ 1771401 w 7472601"/>
              <a:gd name="connsiteY643" fmla="*/ 1806673 h 6858000"/>
              <a:gd name="connsiteX644" fmla="*/ 1972385 w 7472601"/>
              <a:gd name="connsiteY644" fmla="*/ 2198735 h 6858000"/>
              <a:gd name="connsiteX645" fmla="*/ 2040892 w 7472601"/>
              <a:gd name="connsiteY645" fmla="*/ 2405205 h 6858000"/>
              <a:gd name="connsiteX646" fmla="*/ 2131689 w 7472601"/>
              <a:gd name="connsiteY646" fmla="*/ 1936926 h 6858000"/>
              <a:gd name="connsiteX647" fmla="*/ 2454820 w 7472601"/>
              <a:gd name="connsiteY647" fmla="*/ 1248808 h 6858000"/>
              <a:gd name="connsiteX648" fmla="*/ 2492512 w 7472601"/>
              <a:gd name="connsiteY648" fmla="*/ 1302920 h 6858000"/>
              <a:gd name="connsiteX649" fmla="*/ 2081216 w 7472601"/>
              <a:gd name="connsiteY649" fmla="*/ 2527513 h 6858000"/>
              <a:gd name="connsiteX650" fmla="*/ 2081211 w 7472601"/>
              <a:gd name="connsiteY650" fmla="*/ 2528916 h 6858000"/>
              <a:gd name="connsiteX651" fmla="*/ 2199067 w 7472601"/>
              <a:gd name="connsiteY651" fmla="*/ 2884061 h 6858000"/>
              <a:gd name="connsiteX652" fmla="*/ 3192586 w 7472601"/>
              <a:gd name="connsiteY652" fmla="*/ 3411496 h 6858000"/>
              <a:gd name="connsiteX653" fmla="*/ 3182620 w 7472601"/>
              <a:gd name="connsiteY653" fmla="*/ 3483279 h 6858000"/>
              <a:gd name="connsiteX654" fmla="*/ 2435119 w 7472601"/>
              <a:gd name="connsiteY654" fmla="*/ 3080173 h 6858000"/>
              <a:gd name="connsiteX655" fmla="*/ 2410152 w 7472601"/>
              <a:gd name="connsiteY655" fmla="*/ 3063751 h 6858000"/>
              <a:gd name="connsiteX656" fmla="*/ 2408099 w 7472601"/>
              <a:gd name="connsiteY656" fmla="*/ 3064403 h 6858000"/>
              <a:gd name="connsiteX657" fmla="*/ 2407218 w 7472601"/>
              <a:gd name="connsiteY657" fmla="*/ 3070324 h 6858000"/>
              <a:gd name="connsiteX658" fmla="*/ 2380138 w 7472601"/>
              <a:gd name="connsiteY658" fmla="*/ 3099341 h 6858000"/>
              <a:gd name="connsiteX659" fmla="*/ 1765923 w 7472601"/>
              <a:gd name="connsiteY659" fmla="*/ 3581043 h 6858000"/>
              <a:gd name="connsiteX660" fmla="*/ 1702258 w 7472601"/>
              <a:gd name="connsiteY660" fmla="*/ 3612286 h 6858000"/>
              <a:gd name="connsiteX661" fmla="*/ 1538370 w 7472601"/>
              <a:gd name="connsiteY661" fmla="*/ 3811804 h 6858000"/>
              <a:gd name="connsiteX662" fmla="*/ 542867 w 7472601"/>
              <a:gd name="connsiteY662" fmla="*/ 4944092 h 6858000"/>
              <a:gd name="connsiteX663" fmla="*/ 515800 w 7472601"/>
              <a:gd name="connsiteY663" fmla="*/ 4862180 h 6858000"/>
              <a:gd name="connsiteX664" fmla="*/ 909145 w 7472601"/>
              <a:gd name="connsiteY664" fmla="*/ 4199225 h 6858000"/>
              <a:gd name="connsiteX665" fmla="*/ 1214067 w 7472601"/>
              <a:gd name="connsiteY665" fmla="*/ 3908561 h 6858000"/>
              <a:gd name="connsiteX666" fmla="*/ 640967 w 7472601"/>
              <a:gd name="connsiteY666" fmla="*/ 4105601 h 6858000"/>
              <a:gd name="connsiteX667" fmla="*/ 112563 w 7472601"/>
              <a:gd name="connsiteY667" fmla="*/ 4396952 h 6858000"/>
              <a:gd name="connsiteX668" fmla="*/ 0 w 7472601"/>
              <a:gd name="connsiteY668" fmla="*/ 4466006 h 6858000"/>
              <a:gd name="connsiteX669" fmla="*/ 0 w 7472601"/>
              <a:gd name="connsiteY669" fmla="*/ 4233763 h 6858000"/>
              <a:gd name="connsiteX670" fmla="*/ 36881 w 7472601"/>
              <a:gd name="connsiteY670" fmla="*/ 4200118 h 6858000"/>
              <a:gd name="connsiteX671" fmla="*/ 910534 w 7472601"/>
              <a:gd name="connsiteY671" fmla="*/ 3629753 h 6858000"/>
              <a:gd name="connsiteX672" fmla="*/ 1578717 w 7472601"/>
              <a:gd name="connsiteY672" fmla="*/ 3575982 h 6858000"/>
              <a:gd name="connsiteX673" fmla="*/ 2338780 w 7472601"/>
              <a:gd name="connsiteY673" fmla="*/ 3033725 h 6858000"/>
              <a:gd name="connsiteX674" fmla="*/ 1807991 w 7472601"/>
              <a:gd name="connsiteY674" fmla="*/ 2807184 h 6858000"/>
              <a:gd name="connsiteX675" fmla="*/ 1416358 w 7472601"/>
              <a:gd name="connsiteY675" fmla="*/ 3112571 h 6858000"/>
              <a:gd name="connsiteX676" fmla="*/ 939066 w 7472601"/>
              <a:gd name="connsiteY676" fmla="*/ 3378798 h 6858000"/>
              <a:gd name="connsiteX677" fmla="*/ 115099 w 7472601"/>
              <a:gd name="connsiteY677" fmla="*/ 3607650 h 6858000"/>
              <a:gd name="connsiteX678" fmla="*/ 97284 w 7472601"/>
              <a:gd name="connsiteY678" fmla="*/ 3520393 h 6858000"/>
              <a:gd name="connsiteX679" fmla="*/ 922050 w 7472601"/>
              <a:gd name="connsiteY679" fmla="*/ 3074867 h 6858000"/>
              <a:gd name="connsiteX680" fmla="*/ 1405265 w 7472601"/>
              <a:gd name="connsiteY680" fmla="*/ 3016319 h 6858000"/>
              <a:gd name="connsiteX681" fmla="*/ 1407512 w 7472601"/>
              <a:gd name="connsiteY681" fmla="*/ 3018001 h 6858000"/>
              <a:gd name="connsiteX682" fmla="*/ 1726266 w 7472601"/>
              <a:gd name="connsiteY682" fmla="*/ 2777274 h 6858000"/>
              <a:gd name="connsiteX683" fmla="*/ 625390 w 7472601"/>
              <a:gd name="connsiteY683" fmla="*/ 2514541 h 6858000"/>
              <a:gd name="connsiteX684" fmla="*/ 619799 w 7472601"/>
              <a:gd name="connsiteY684" fmla="*/ 2527180 h 6858000"/>
              <a:gd name="connsiteX685" fmla="*/ 310030 w 7472601"/>
              <a:gd name="connsiteY685" fmla="*/ 2771818 h 6858000"/>
              <a:gd name="connsiteX686" fmla="*/ 173877 w 7472601"/>
              <a:gd name="connsiteY686" fmla="*/ 2937056 h 6858000"/>
              <a:gd name="connsiteX687" fmla="*/ 77889 w 7472601"/>
              <a:gd name="connsiteY687" fmla="*/ 3138440 h 6858000"/>
              <a:gd name="connsiteX688" fmla="*/ 0 w 7472601"/>
              <a:gd name="connsiteY688" fmla="*/ 3271395 h 6858000"/>
              <a:gd name="connsiteX689" fmla="*/ 0 w 7472601"/>
              <a:gd name="connsiteY689" fmla="*/ 3153002 h 6858000"/>
              <a:gd name="connsiteX690" fmla="*/ 2386 w 7472601"/>
              <a:gd name="connsiteY690" fmla="*/ 3149203 h 6858000"/>
              <a:gd name="connsiteX691" fmla="*/ 89753 w 7472601"/>
              <a:gd name="connsiteY691" fmla="*/ 2987702 h 6858000"/>
              <a:gd name="connsiteX692" fmla="*/ 76869 w 7472601"/>
              <a:gd name="connsiteY692" fmla="*/ 3005404 h 6858000"/>
              <a:gd name="connsiteX693" fmla="*/ 32049 w 7472601"/>
              <a:gd name="connsiteY693" fmla="*/ 3065814 h 6858000"/>
              <a:gd name="connsiteX694" fmla="*/ 0 w 7472601"/>
              <a:gd name="connsiteY694" fmla="*/ 3108744 h 6858000"/>
              <a:gd name="connsiteX695" fmla="*/ 0 w 7472601"/>
              <a:gd name="connsiteY695" fmla="*/ 3058059 h 6858000"/>
              <a:gd name="connsiteX696" fmla="*/ 7610 w 7472601"/>
              <a:gd name="connsiteY696" fmla="*/ 3047889 h 6858000"/>
              <a:gd name="connsiteX697" fmla="*/ 52419 w 7472601"/>
              <a:gd name="connsiteY697" fmla="*/ 2987479 h 6858000"/>
              <a:gd name="connsiteX698" fmla="*/ 59142 w 7472601"/>
              <a:gd name="connsiteY698" fmla="*/ 2978488 h 6858000"/>
              <a:gd name="connsiteX699" fmla="*/ 0 w 7472601"/>
              <a:gd name="connsiteY699" fmla="*/ 3015334 h 6858000"/>
              <a:gd name="connsiteX700" fmla="*/ 0 w 7472601"/>
              <a:gd name="connsiteY700" fmla="*/ 2914286 h 6858000"/>
              <a:gd name="connsiteX701" fmla="*/ 36383 w 7472601"/>
              <a:gd name="connsiteY701" fmla="*/ 2901128 h 6858000"/>
              <a:gd name="connsiteX702" fmla="*/ 156329 w 7472601"/>
              <a:gd name="connsiteY702" fmla="*/ 2840533 h 6858000"/>
              <a:gd name="connsiteX703" fmla="*/ 358355 w 7472601"/>
              <a:gd name="connsiteY703" fmla="*/ 2620471 h 6858000"/>
              <a:gd name="connsiteX704" fmla="*/ 510577 w 7472601"/>
              <a:gd name="connsiteY704" fmla="*/ 2501244 h 6858000"/>
              <a:gd name="connsiteX705" fmla="*/ 211967 w 7472601"/>
              <a:gd name="connsiteY705" fmla="*/ 2479171 h 6858000"/>
              <a:gd name="connsiteX706" fmla="*/ 0 w 7472601"/>
              <a:gd name="connsiteY706" fmla="*/ 2476398 h 6858000"/>
              <a:gd name="connsiteX707" fmla="*/ 0 w 7472601"/>
              <a:gd name="connsiteY707" fmla="*/ 2389189 h 6858000"/>
              <a:gd name="connsiteX708" fmla="*/ 103062 w 7472601"/>
              <a:gd name="connsiteY708" fmla="*/ 2389518 h 6858000"/>
              <a:gd name="connsiteX709" fmla="*/ 510734 w 7472601"/>
              <a:gd name="connsiteY709" fmla="*/ 2416201 h 6858000"/>
              <a:gd name="connsiteX710" fmla="*/ 279257 w 7472601"/>
              <a:gd name="connsiteY710" fmla="*/ 2092102 h 6858000"/>
              <a:gd name="connsiteX711" fmla="*/ 65265 w 7472601"/>
              <a:gd name="connsiteY711" fmla="*/ 2006049 h 6858000"/>
              <a:gd name="connsiteX712" fmla="*/ 0 w 7472601"/>
              <a:gd name="connsiteY712" fmla="*/ 1982532 h 6858000"/>
              <a:gd name="connsiteX713" fmla="*/ 0 w 7472601"/>
              <a:gd name="connsiteY713" fmla="*/ 1912789 h 6858000"/>
              <a:gd name="connsiteX714" fmla="*/ 97460 w 7472601"/>
              <a:gd name="connsiteY714" fmla="*/ 1953725 h 6858000"/>
              <a:gd name="connsiteX715" fmla="*/ 221272 w 7472601"/>
              <a:gd name="connsiteY715" fmla="*/ 1980766 h 6858000"/>
              <a:gd name="connsiteX716" fmla="*/ 116765 w 7472601"/>
              <a:gd name="connsiteY716" fmla="*/ 1911033 h 6858000"/>
              <a:gd name="connsiteX717" fmla="*/ 16405 w 7472601"/>
              <a:gd name="connsiteY717" fmla="*/ 1803412 h 6858000"/>
              <a:gd name="connsiteX718" fmla="*/ 0 w 7472601"/>
              <a:gd name="connsiteY718" fmla="*/ 1784777 h 6858000"/>
              <a:gd name="connsiteX719" fmla="*/ 0 w 7472601"/>
              <a:gd name="connsiteY719" fmla="*/ 1740082 h 6858000"/>
              <a:gd name="connsiteX720" fmla="*/ 39394 w 7472601"/>
              <a:gd name="connsiteY720" fmla="*/ 1784856 h 6858000"/>
              <a:gd name="connsiteX721" fmla="*/ 135813 w 7472601"/>
              <a:gd name="connsiteY721" fmla="*/ 1888838 h 6858000"/>
              <a:gd name="connsiteX722" fmla="*/ 242575 w 7472601"/>
              <a:gd name="connsiteY722" fmla="*/ 1958841 h 6858000"/>
              <a:gd name="connsiteX723" fmla="*/ 82197 w 7472601"/>
              <a:gd name="connsiteY723" fmla="*/ 1754826 h 6858000"/>
              <a:gd name="connsiteX724" fmla="*/ 0 w 7472601"/>
              <a:gd name="connsiteY724" fmla="*/ 1679650 h 6858000"/>
              <a:gd name="connsiteX725" fmla="*/ 0 w 7472601"/>
              <a:gd name="connsiteY725" fmla="*/ 1602463 h 6858000"/>
              <a:gd name="connsiteX726" fmla="*/ 84689 w 7472601"/>
              <a:gd name="connsiteY726" fmla="*/ 1677442 h 6858000"/>
              <a:gd name="connsiteX727" fmla="*/ 298437 w 7472601"/>
              <a:gd name="connsiteY727" fmla="*/ 1968019 h 6858000"/>
              <a:gd name="connsiteX728" fmla="*/ 227269 w 7472601"/>
              <a:gd name="connsiteY728" fmla="*/ 1114064 h 6858000"/>
              <a:gd name="connsiteX729" fmla="*/ 248003 w 7472601"/>
              <a:gd name="connsiteY729" fmla="*/ 1089613 h 6858000"/>
              <a:gd name="connsiteX730" fmla="*/ 427020 w 7472601"/>
              <a:gd name="connsiteY730" fmla="*/ 1619803 h 6858000"/>
              <a:gd name="connsiteX731" fmla="*/ 340345 w 7472601"/>
              <a:gd name="connsiteY731" fmla="*/ 2027739 h 6858000"/>
              <a:gd name="connsiteX732" fmla="*/ 360865 w 7472601"/>
              <a:gd name="connsiteY732" fmla="*/ 2044827 h 6858000"/>
              <a:gd name="connsiteX733" fmla="*/ 560414 w 7472601"/>
              <a:gd name="connsiteY733" fmla="*/ 2421457 h 6858000"/>
              <a:gd name="connsiteX734" fmla="*/ 1359703 w 7472601"/>
              <a:gd name="connsiteY734" fmla="*/ 2578554 h 6858000"/>
              <a:gd name="connsiteX735" fmla="*/ 1359422 w 7472601"/>
              <a:gd name="connsiteY735" fmla="*/ 2577994 h 6858000"/>
              <a:gd name="connsiteX736" fmla="*/ 828701 w 7472601"/>
              <a:gd name="connsiteY736" fmla="*/ 1839520 h 6858000"/>
              <a:gd name="connsiteX737" fmla="*/ 494427 w 7472601"/>
              <a:gd name="connsiteY737" fmla="*/ 1092333 h 6858000"/>
              <a:gd name="connsiteX738" fmla="*/ 506322 w 7472601"/>
              <a:gd name="connsiteY738" fmla="*/ 1020997 h 6858000"/>
              <a:gd name="connsiteX739" fmla="*/ 4570198 w 7472601"/>
              <a:gd name="connsiteY739" fmla="*/ 978081 h 6858000"/>
              <a:gd name="connsiteX740" fmla="*/ 4523691 w 7472601"/>
              <a:gd name="connsiteY740" fmla="*/ 1127776 h 6858000"/>
              <a:gd name="connsiteX741" fmla="*/ 4509875 w 7472601"/>
              <a:gd name="connsiteY741" fmla="*/ 1167552 h 6858000"/>
              <a:gd name="connsiteX742" fmla="*/ 4478168 w 7472601"/>
              <a:gd name="connsiteY742" fmla="*/ 1260735 h 6858000"/>
              <a:gd name="connsiteX743" fmla="*/ 4409309 w 7472601"/>
              <a:gd name="connsiteY743" fmla="*/ 1666996 h 6858000"/>
              <a:gd name="connsiteX744" fmla="*/ 4370031 w 7472601"/>
              <a:gd name="connsiteY744" fmla="*/ 1955666 h 6858000"/>
              <a:gd name="connsiteX745" fmla="*/ 4570198 w 7472601"/>
              <a:gd name="connsiteY745" fmla="*/ 978081 h 6858000"/>
              <a:gd name="connsiteX746" fmla="*/ 4557898 w 7472601"/>
              <a:gd name="connsiteY746" fmla="*/ 900011 h 6858000"/>
              <a:gd name="connsiteX747" fmla="*/ 4344840 w 7472601"/>
              <a:gd name="connsiteY747" fmla="*/ 1922038 h 6858000"/>
              <a:gd name="connsiteX748" fmla="*/ 4378710 w 7472601"/>
              <a:gd name="connsiteY748" fmla="*/ 1665516 h 6858000"/>
              <a:gd name="connsiteX749" fmla="*/ 4448798 w 7472601"/>
              <a:gd name="connsiteY749" fmla="*/ 1253024 h 6858000"/>
              <a:gd name="connsiteX750" fmla="*/ 4480315 w 7472601"/>
              <a:gd name="connsiteY750" fmla="*/ 1158454 h 6858000"/>
              <a:gd name="connsiteX751" fmla="*/ 4494133 w 7472601"/>
              <a:gd name="connsiteY751" fmla="*/ 1118676 h 6858000"/>
              <a:gd name="connsiteX752" fmla="*/ 4557898 w 7472601"/>
              <a:gd name="connsiteY752" fmla="*/ 900011 h 6858000"/>
              <a:gd name="connsiteX753" fmla="*/ 5870151 w 7472601"/>
              <a:gd name="connsiteY753" fmla="*/ 898890 h 6858000"/>
              <a:gd name="connsiteX754" fmla="*/ 5861335 w 7472601"/>
              <a:gd name="connsiteY754" fmla="*/ 899177 h 6858000"/>
              <a:gd name="connsiteX755" fmla="*/ 5843702 w 7472601"/>
              <a:gd name="connsiteY755" fmla="*/ 899748 h 6858000"/>
              <a:gd name="connsiteX756" fmla="*/ 5651107 w 7472601"/>
              <a:gd name="connsiteY756" fmla="*/ 920306 h 6858000"/>
              <a:gd name="connsiteX757" fmla="*/ 5459407 w 7472601"/>
              <a:gd name="connsiteY757" fmla="*/ 940975 h 6858000"/>
              <a:gd name="connsiteX758" fmla="*/ 5374846 w 7472601"/>
              <a:gd name="connsiteY758" fmla="*/ 941988 h 6858000"/>
              <a:gd name="connsiteX759" fmla="*/ 5256105 w 7472601"/>
              <a:gd name="connsiteY759" fmla="*/ 945632 h 6858000"/>
              <a:gd name="connsiteX760" fmla="*/ 5107071 w 7472601"/>
              <a:gd name="connsiteY760" fmla="*/ 969720 h 6858000"/>
              <a:gd name="connsiteX761" fmla="*/ 4998681 w 7472601"/>
              <a:gd name="connsiteY761" fmla="*/ 988771 h 6858000"/>
              <a:gd name="connsiteX762" fmla="*/ 5870151 w 7472601"/>
              <a:gd name="connsiteY762" fmla="*/ 898890 h 6858000"/>
              <a:gd name="connsiteX763" fmla="*/ 5504425 w 7472601"/>
              <a:gd name="connsiteY763" fmla="*/ 848067 h 6858000"/>
              <a:gd name="connsiteX764" fmla="*/ 4968849 w 7472601"/>
              <a:gd name="connsiteY764" fmla="*/ 962318 h 6858000"/>
              <a:gd name="connsiteX765" fmla="*/ 5104039 w 7472601"/>
              <a:gd name="connsiteY765" fmla="*/ 940634 h 6858000"/>
              <a:gd name="connsiteX766" fmla="*/ 5256311 w 7472601"/>
              <a:gd name="connsiteY766" fmla="*/ 916490 h 6858000"/>
              <a:gd name="connsiteX767" fmla="*/ 5377381 w 7472601"/>
              <a:gd name="connsiteY767" fmla="*/ 912671 h 6858000"/>
              <a:gd name="connsiteX768" fmla="*/ 5460148 w 7472601"/>
              <a:gd name="connsiteY768" fmla="*/ 911442 h 6858000"/>
              <a:gd name="connsiteX769" fmla="*/ 5648971 w 7472601"/>
              <a:gd name="connsiteY769" fmla="*/ 891331 h 6858000"/>
              <a:gd name="connsiteX770" fmla="*/ 5844807 w 7472601"/>
              <a:gd name="connsiteY770" fmla="*/ 870718 h 6858000"/>
              <a:gd name="connsiteX771" fmla="*/ 5862975 w 7472601"/>
              <a:gd name="connsiteY771" fmla="*/ 869756 h 6858000"/>
              <a:gd name="connsiteX772" fmla="*/ 5920887 w 7472601"/>
              <a:gd name="connsiteY772" fmla="*/ 865929 h 6858000"/>
              <a:gd name="connsiteX773" fmla="*/ 5504425 w 7472601"/>
              <a:gd name="connsiteY773" fmla="*/ 848067 h 6858000"/>
              <a:gd name="connsiteX774" fmla="*/ 3607114 w 7472601"/>
              <a:gd name="connsiteY774" fmla="*/ 467441 h 6858000"/>
              <a:gd name="connsiteX775" fmla="*/ 3296242 w 7472601"/>
              <a:gd name="connsiteY775" fmla="*/ 807991 h 6858000"/>
              <a:gd name="connsiteX776" fmla="*/ 3174674 w 7472601"/>
              <a:gd name="connsiteY776" fmla="*/ 919759 h 6858000"/>
              <a:gd name="connsiteX777" fmla="*/ 3042978 w 7472601"/>
              <a:gd name="connsiteY777" fmla="*/ 1054894 h 6858000"/>
              <a:gd name="connsiteX778" fmla="*/ 2968914 w 7472601"/>
              <a:gd name="connsiteY778" fmla="*/ 1133756 h 6858000"/>
              <a:gd name="connsiteX779" fmla="*/ 3103823 w 7472601"/>
              <a:gd name="connsiteY779" fmla="*/ 1026814 h 6858000"/>
              <a:gd name="connsiteX780" fmla="*/ 3607114 w 7472601"/>
              <a:gd name="connsiteY780" fmla="*/ 467441 h 6858000"/>
              <a:gd name="connsiteX781" fmla="*/ 3744487 w 7472601"/>
              <a:gd name="connsiteY781" fmla="*/ 383136 h 6858000"/>
              <a:gd name="connsiteX782" fmla="*/ 3970213 w 7472601"/>
              <a:gd name="connsiteY782" fmla="*/ 995559 h 6858000"/>
              <a:gd name="connsiteX783" fmla="*/ 3744487 w 7472601"/>
              <a:gd name="connsiteY783" fmla="*/ 383136 h 6858000"/>
              <a:gd name="connsiteX784" fmla="*/ 3624562 w 7472601"/>
              <a:gd name="connsiteY784" fmla="*/ 367041 h 6858000"/>
              <a:gd name="connsiteX785" fmla="*/ 3489712 w 7472601"/>
              <a:gd name="connsiteY785" fmla="*/ 485386 h 6858000"/>
              <a:gd name="connsiteX786" fmla="*/ 3182994 w 7472601"/>
              <a:gd name="connsiteY786" fmla="*/ 828265 h 6858000"/>
              <a:gd name="connsiteX787" fmla="*/ 2892114 w 7472601"/>
              <a:gd name="connsiteY787" fmla="*/ 1172635 h 6858000"/>
              <a:gd name="connsiteX788" fmla="*/ 3021459 w 7472601"/>
              <a:gd name="connsiteY788" fmla="*/ 1035385 h 6858000"/>
              <a:gd name="connsiteX789" fmla="*/ 3153873 w 7472601"/>
              <a:gd name="connsiteY789" fmla="*/ 898971 h 6858000"/>
              <a:gd name="connsiteX790" fmla="*/ 3276511 w 7472601"/>
              <a:gd name="connsiteY790" fmla="*/ 786423 h 6858000"/>
              <a:gd name="connsiteX791" fmla="*/ 3584154 w 7472601"/>
              <a:gd name="connsiteY791" fmla="*/ 448218 h 6858000"/>
              <a:gd name="connsiteX792" fmla="*/ 3624562 w 7472601"/>
              <a:gd name="connsiteY792" fmla="*/ 367041 h 6858000"/>
              <a:gd name="connsiteX793" fmla="*/ 3766672 w 7472601"/>
              <a:gd name="connsiteY793" fmla="*/ 359429 h 6858000"/>
              <a:gd name="connsiteX794" fmla="*/ 3996338 w 7472601"/>
              <a:gd name="connsiteY794" fmla="*/ 968237 h 6858000"/>
              <a:gd name="connsiteX795" fmla="*/ 3766672 w 7472601"/>
              <a:gd name="connsiteY795" fmla="*/ 359429 h 6858000"/>
              <a:gd name="connsiteX796" fmla="*/ 5805386 w 7472601"/>
              <a:gd name="connsiteY796" fmla="*/ 239240 h 6858000"/>
              <a:gd name="connsiteX797" fmla="*/ 5736947 w 7472601"/>
              <a:gd name="connsiteY797" fmla="*/ 261367 h 6858000"/>
              <a:gd name="connsiteX798" fmla="*/ 5427012 w 7472601"/>
              <a:gd name="connsiteY798" fmla="*/ 311272 h 6858000"/>
              <a:gd name="connsiteX799" fmla="*/ 5147818 w 7472601"/>
              <a:gd name="connsiteY799" fmla="*/ 322112 h 6858000"/>
              <a:gd name="connsiteX800" fmla="*/ 5060854 w 7472601"/>
              <a:gd name="connsiteY800" fmla="*/ 311882 h 6858000"/>
              <a:gd name="connsiteX801" fmla="*/ 4945989 w 7472601"/>
              <a:gd name="connsiteY801" fmla="*/ 300516 h 6858000"/>
              <a:gd name="connsiteX802" fmla="*/ 5410479 w 7472601"/>
              <a:gd name="connsiteY802" fmla="*/ 348434 h 6858000"/>
              <a:gd name="connsiteX803" fmla="*/ 5805386 w 7472601"/>
              <a:gd name="connsiteY803" fmla="*/ 239240 h 6858000"/>
              <a:gd name="connsiteX804" fmla="*/ 5905192 w 7472601"/>
              <a:gd name="connsiteY804" fmla="*/ 163079 h 6858000"/>
              <a:gd name="connsiteX805" fmla="*/ 5865655 w 7472601"/>
              <a:gd name="connsiteY805" fmla="*/ 171901 h 6858000"/>
              <a:gd name="connsiteX806" fmla="*/ 5259740 w 7472601"/>
              <a:gd name="connsiteY806" fmla="*/ 257013 h 6858000"/>
              <a:gd name="connsiteX807" fmla="*/ 5208466 w 7472601"/>
              <a:gd name="connsiteY807" fmla="*/ 257550 h 6858000"/>
              <a:gd name="connsiteX808" fmla="*/ 4980204 w 7472601"/>
              <a:gd name="connsiteY808" fmla="*/ 271903 h 6858000"/>
              <a:gd name="connsiteX809" fmla="*/ 5068068 w 7472601"/>
              <a:gd name="connsiteY809" fmla="*/ 282244 h 6858000"/>
              <a:gd name="connsiteX810" fmla="*/ 5153231 w 7472601"/>
              <a:gd name="connsiteY810" fmla="*/ 292240 h 6858000"/>
              <a:gd name="connsiteX811" fmla="*/ 5426491 w 7472601"/>
              <a:gd name="connsiteY811" fmla="*/ 281128 h 6858000"/>
              <a:gd name="connsiteX812" fmla="*/ 5731212 w 7472601"/>
              <a:gd name="connsiteY812" fmla="*/ 231951 h 6858000"/>
              <a:gd name="connsiteX813" fmla="*/ 5905192 w 7472601"/>
              <a:gd name="connsiteY813" fmla="*/ 163079 h 6858000"/>
              <a:gd name="connsiteX814" fmla="*/ 5944437 w 7472601"/>
              <a:gd name="connsiteY814" fmla="*/ 113829 h 6858000"/>
              <a:gd name="connsiteX815" fmla="*/ 5825032 w 7472601"/>
              <a:gd name="connsiteY815" fmla="*/ 146405 h 6858000"/>
              <a:gd name="connsiteX816" fmla="*/ 4955599 w 7472601"/>
              <a:gd name="connsiteY816" fmla="*/ 247008 h 6858000"/>
              <a:gd name="connsiteX817" fmla="*/ 5210104 w 7472601"/>
              <a:gd name="connsiteY817" fmla="*/ 228123 h 6858000"/>
              <a:gd name="connsiteX818" fmla="*/ 5261015 w 7472601"/>
              <a:gd name="connsiteY818" fmla="*/ 227087 h 6858000"/>
              <a:gd name="connsiteX819" fmla="*/ 5861181 w 7472601"/>
              <a:gd name="connsiteY819" fmla="*/ 143093 h 6858000"/>
              <a:gd name="connsiteX820" fmla="*/ 5961252 w 7472601"/>
              <a:gd name="connsiteY820" fmla="*/ 114820 h 6858000"/>
              <a:gd name="connsiteX821" fmla="*/ 5944437 w 7472601"/>
              <a:gd name="connsiteY821" fmla="*/ 113829 h 6858000"/>
              <a:gd name="connsiteX822" fmla="*/ 3882765 w 7472601"/>
              <a:gd name="connsiteY822" fmla="*/ 0 h 6858000"/>
              <a:gd name="connsiteX823" fmla="*/ 3995099 w 7472601"/>
              <a:gd name="connsiteY823" fmla="*/ 0 h 6858000"/>
              <a:gd name="connsiteX824" fmla="*/ 4163818 w 7472601"/>
              <a:gd name="connsiteY824" fmla="*/ 234104 h 6858000"/>
              <a:gd name="connsiteX825" fmla="*/ 4172099 w 7472601"/>
              <a:gd name="connsiteY825" fmla="*/ 234207 h 6858000"/>
              <a:gd name="connsiteX826" fmla="*/ 4784282 w 7472601"/>
              <a:gd name="connsiteY826" fmla="*/ 276561 h 6858000"/>
              <a:gd name="connsiteX827" fmla="*/ 4801687 w 7472601"/>
              <a:gd name="connsiteY827" fmla="*/ 267764 h 6858000"/>
              <a:gd name="connsiteX828" fmla="*/ 6082788 w 7472601"/>
              <a:gd name="connsiteY828" fmla="*/ 64119 h 6858000"/>
              <a:gd name="connsiteX829" fmla="*/ 6099442 w 7472601"/>
              <a:gd name="connsiteY829" fmla="*/ 82568 h 6858000"/>
              <a:gd name="connsiteX830" fmla="*/ 4804137 w 7472601"/>
              <a:gd name="connsiteY830" fmla="*/ 320931 h 6858000"/>
              <a:gd name="connsiteX831" fmla="*/ 4227047 w 7472601"/>
              <a:gd name="connsiteY831" fmla="*/ 313415 h 6858000"/>
              <a:gd name="connsiteX832" fmla="*/ 4346041 w 7472601"/>
              <a:gd name="connsiteY832" fmla="*/ 456086 h 6858000"/>
              <a:gd name="connsiteX833" fmla="*/ 4870967 w 7472601"/>
              <a:gd name="connsiteY833" fmla="*/ 963061 h 6858000"/>
              <a:gd name="connsiteX834" fmla="*/ 4889647 w 7472601"/>
              <a:gd name="connsiteY834" fmla="*/ 957147 h 6858000"/>
              <a:gd name="connsiteX835" fmla="*/ 5422504 w 7472601"/>
              <a:gd name="connsiteY835" fmla="*/ 805191 h 6858000"/>
              <a:gd name="connsiteX836" fmla="*/ 6087656 w 7472601"/>
              <a:gd name="connsiteY836" fmla="*/ 826703 h 6858000"/>
              <a:gd name="connsiteX837" fmla="*/ 6058717 w 7472601"/>
              <a:gd name="connsiteY837" fmla="*/ 865992 h 6858000"/>
              <a:gd name="connsiteX838" fmla="*/ 4974153 w 7472601"/>
              <a:gd name="connsiteY838" fmla="*/ 1045456 h 6858000"/>
              <a:gd name="connsiteX839" fmla="*/ 5627835 w 7472601"/>
              <a:gd name="connsiteY839" fmla="*/ 1472077 h 6858000"/>
              <a:gd name="connsiteX840" fmla="*/ 5629817 w 7472601"/>
              <a:gd name="connsiteY840" fmla="*/ 1471412 h 6858000"/>
              <a:gd name="connsiteX841" fmla="*/ 5634124 w 7472601"/>
              <a:gd name="connsiteY841" fmla="*/ 1470572 h 6858000"/>
              <a:gd name="connsiteX842" fmla="*/ 5755832 w 7472601"/>
              <a:gd name="connsiteY842" fmla="*/ 1383886 h 6858000"/>
              <a:gd name="connsiteX843" fmla="*/ 6014186 w 7472601"/>
              <a:gd name="connsiteY843" fmla="*/ 1279799 h 6858000"/>
              <a:gd name="connsiteX844" fmla="*/ 6901619 w 7472601"/>
              <a:gd name="connsiteY844" fmla="*/ 1047874 h 6858000"/>
              <a:gd name="connsiteX845" fmla="*/ 6931566 w 7472601"/>
              <a:gd name="connsiteY845" fmla="*/ 1062034 h 6858000"/>
              <a:gd name="connsiteX846" fmla="*/ 5790982 w 7472601"/>
              <a:gd name="connsiteY846" fmla="*/ 1561380 h 6858000"/>
              <a:gd name="connsiteX847" fmla="*/ 6188971 w 7472601"/>
              <a:gd name="connsiteY847" fmla="*/ 1755168 h 6858000"/>
              <a:gd name="connsiteX848" fmla="*/ 6202446 w 7472601"/>
              <a:gd name="connsiteY848" fmla="*/ 1752268 h 6858000"/>
              <a:gd name="connsiteX849" fmla="*/ 7179560 w 7472601"/>
              <a:gd name="connsiteY849" fmla="*/ 1467551 h 6858000"/>
              <a:gd name="connsiteX850" fmla="*/ 7158730 w 7472601"/>
              <a:gd name="connsiteY850" fmla="*/ 1507835 h 6858000"/>
              <a:gd name="connsiteX851" fmla="*/ 6326959 w 7472601"/>
              <a:gd name="connsiteY851" fmla="*/ 1817686 h 6858000"/>
              <a:gd name="connsiteX852" fmla="*/ 6537433 w 7472601"/>
              <a:gd name="connsiteY852" fmla="*/ 1907790 h 6858000"/>
              <a:gd name="connsiteX853" fmla="*/ 6550221 w 7472601"/>
              <a:gd name="connsiteY853" fmla="*/ 1910729 h 6858000"/>
              <a:gd name="connsiteX854" fmla="*/ 6964438 w 7472601"/>
              <a:gd name="connsiteY854" fmla="*/ 2209505 h 6858000"/>
              <a:gd name="connsiteX855" fmla="*/ 7367862 w 7472601"/>
              <a:gd name="connsiteY855" fmla="*/ 2806833 h 6858000"/>
              <a:gd name="connsiteX856" fmla="*/ 7364329 w 7472601"/>
              <a:gd name="connsiteY856" fmla="*/ 2826907 h 6858000"/>
              <a:gd name="connsiteX857" fmla="*/ 7290545 w 7472601"/>
              <a:gd name="connsiteY857" fmla="*/ 2850663 h 6858000"/>
              <a:gd name="connsiteX858" fmla="*/ 6472036 w 7472601"/>
              <a:gd name="connsiteY858" fmla="*/ 1959003 h 6858000"/>
              <a:gd name="connsiteX859" fmla="*/ 5792897 w 7472601"/>
              <a:gd name="connsiteY859" fmla="*/ 1647747 h 6858000"/>
              <a:gd name="connsiteX860" fmla="*/ 5842751 w 7472601"/>
              <a:gd name="connsiteY860" fmla="*/ 1816112 h 6858000"/>
              <a:gd name="connsiteX861" fmla="*/ 5847424 w 7472601"/>
              <a:gd name="connsiteY861" fmla="*/ 1815776 h 6858000"/>
              <a:gd name="connsiteX862" fmla="*/ 6399821 w 7472601"/>
              <a:gd name="connsiteY862" fmla="*/ 2344799 h 6858000"/>
              <a:gd name="connsiteX863" fmla="*/ 6323232 w 7472601"/>
              <a:gd name="connsiteY863" fmla="*/ 2389634 h 6858000"/>
              <a:gd name="connsiteX864" fmla="*/ 5942958 w 7472601"/>
              <a:gd name="connsiteY864" fmla="*/ 2077708 h 6858000"/>
              <a:gd name="connsiteX865" fmla="*/ 5921559 w 7472601"/>
              <a:gd name="connsiteY865" fmla="*/ 2378596 h 6858000"/>
              <a:gd name="connsiteX866" fmla="*/ 5817651 w 7472601"/>
              <a:gd name="connsiteY866" fmla="*/ 3023919 h 6858000"/>
              <a:gd name="connsiteX867" fmla="*/ 5729634 w 7472601"/>
              <a:gd name="connsiteY867" fmla="*/ 3051849 h 6858000"/>
              <a:gd name="connsiteX868" fmla="*/ 5611018 w 7472601"/>
              <a:gd name="connsiteY868" fmla="*/ 2316769 h 6858000"/>
              <a:gd name="connsiteX869" fmla="*/ 5687608 w 7472601"/>
              <a:gd name="connsiteY869" fmla="*/ 2039972 h 6858000"/>
              <a:gd name="connsiteX870" fmla="*/ 5657554 w 7472601"/>
              <a:gd name="connsiteY870" fmla="*/ 1576445 h 6858000"/>
              <a:gd name="connsiteX871" fmla="*/ 5150475 w 7472601"/>
              <a:gd name="connsiteY871" fmla="*/ 1274012 h 6858000"/>
              <a:gd name="connsiteX872" fmla="*/ 5349142 w 7472601"/>
              <a:gd name="connsiteY872" fmla="*/ 2204405 h 6858000"/>
              <a:gd name="connsiteX873" fmla="*/ 5262214 w 7472601"/>
              <a:gd name="connsiteY873" fmla="*/ 2233836 h 6858000"/>
              <a:gd name="connsiteX874" fmla="*/ 4981539 w 7472601"/>
              <a:gd name="connsiteY874" fmla="*/ 1542201 h 6858000"/>
              <a:gd name="connsiteX875" fmla="*/ 4958461 w 7472601"/>
              <a:gd name="connsiteY875" fmla="*/ 1136957 h 6858000"/>
              <a:gd name="connsiteX876" fmla="*/ 4655015 w 7472601"/>
              <a:gd name="connsiteY876" fmla="*/ 891426 h 6858000"/>
              <a:gd name="connsiteX877" fmla="*/ 4348002 w 7472601"/>
              <a:gd name="connsiteY877" fmla="*/ 2205895 h 6858000"/>
              <a:gd name="connsiteX878" fmla="*/ 4262250 w 7472601"/>
              <a:gd name="connsiteY878" fmla="*/ 2219972 h 6858000"/>
              <a:gd name="connsiteX879" fmla="*/ 4550611 w 7472601"/>
              <a:gd name="connsiteY879" fmla="*/ 817540 h 6858000"/>
              <a:gd name="connsiteX880" fmla="*/ 4564418 w 7472601"/>
              <a:gd name="connsiteY880" fmla="*/ 808293 h 6858000"/>
              <a:gd name="connsiteX881" fmla="*/ 4266388 w 7472601"/>
              <a:gd name="connsiteY881" fmla="*/ 500083 h 6858000"/>
              <a:gd name="connsiteX882" fmla="*/ 4032842 w 7472601"/>
              <a:gd name="connsiteY882" fmla="*/ 211809 h 6858000"/>
              <a:gd name="connsiteX883" fmla="*/ 3882765 w 7472601"/>
              <a:gd name="connsiteY883" fmla="*/ 0 h 6858000"/>
              <a:gd name="connsiteX884" fmla="*/ 3721337 w 7472601"/>
              <a:gd name="connsiteY884" fmla="*/ 0 h 6858000"/>
              <a:gd name="connsiteX885" fmla="*/ 3797544 w 7472601"/>
              <a:gd name="connsiteY885" fmla="*/ 0 h 6858000"/>
              <a:gd name="connsiteX886" fmla="*/ 3775734 w 7472601"/>
              <a:gd name="connsiteY886" fmla="*/ 95131 h 6858000"/>
              <a:gd name="connsiteX887" fmla="*/ 3724807 w 7472601"/>
              <a:gd name="connsiteY887" fmla="*/ 272257 h 6858000"/>
              <a:gd name="connsiteX888" fmla="*/ 3726844 w 7472601"/>
              <a:gd name="connsiteY888" fmla="*/ 282988 h 6858000"/>
              <a:gd name="connsiteX889" fmla="*/ 3742664 w 7472601"/>
              <a:gd name="connsiteY889" fmla="*/ 279918 h 6858000"/>
              <a:gd name="connsiteX890" fmla="*/ 4103910 w 7472601"/>
              <a:gd name="connsiteY890" fmla="*/ 1161917 h 6858000"/>
              <a:gd name="connsiteX891" fmla="*/ 4020269 w 7472601"/>
              <a:gd name="connsiteY891" fmla="*/ 1200406 h 6858000"/>
              <a:gd name="connsiteX892" fmla="*/ 3674882 w 7472601"/>
              <a:gd name="connsiteY892" fmla="*/ 488524 h 6858000"/>
              <a:gd name="connsiteX893" fmla="*/ 3132682 w 7472601"/>
              <a:gd name="connsiteY893" fmla="*/ 1072284 h 6858000"/>
              <a:gd name="connsiteX894" fmla="*/ 2716346 w 7472601"/>
              <a:gd name="connsiteY894" fmla="*/ 1276376 h 6858000"/>
              <a:gd name="connsiteX895" fmla="*/ 2716772 w 7472601"/>
              <a:gd name="connsiteY895" fmla="*/ 1255462 h 6858000"/>
              <a:gd name="connsiteX896" fmla="*/ 3471096 w 7472601"/>
              <a:gd name="connsiteY896" fmla="*/ 437072 h 6858000"/>
              <a:gd name="connsiteX897" fmla="*/ 3639057 w 7472601"/>
              <a:gd name="connsiteY897" fmla="*/ 286334 h 6858000"/>
              <a:gd name="connsiteX898" fmla="*/ 3640309 w 7472601"/>
              <a:gd name="connsiteY898" fmla="*/ 284664 h 6858000"/>
              <a:gd name="connsiteX899" fmla="*/ 3646022 w 7472601"/>
              <a:gd name="connsiteY899" fmla="*/ 276711 h 6858000"/>
              <a:gd name="connsiteX900" fmla="*/ 3707943 w 7472601"/>
              <a:gd name="connsiteY900" fmla="*/ 65958 h 6858000"/>
              <a:gd name="connsiteX901" fmla="*/ 3721337 w 7472601"/>
              <a:gd name="connsiteY901" fmla="*/ 0 h 6858000"/>
              <a:gd name="connsiteX902" fmla="*/ 2867960 w 7472601"/>
              <a:gd name="connsiteY902" fmla="*/ 0 h 6858000"/>
              <a:gd name="connsiteX903" fmla="*/ 2926351 w 7472601"/>
              <a:gd name="connsiteY903" fmla="*/ 0 h 6858000"/>
              <a:gd name="connsiteX904" fmla="*/ 2902823 w 7472601"/>
              <a:gd name="connsiteY904" fmla="*/ 262929 h 6858000"/>
              <a:gd name="connsiteX905" fmla="*/ 2940663 w 7472601"/>
              <a:gd name="connsiteY905" fmla="*/ 140884 h 6858000"/>
              <a:gd name="connsiteX906" fmla="*/ 2947039 w 7472601"/>
              <a:gd name="connsiteY906" fmla="*/ 122524 h 6858000"/>
              <a:gd name="connsiteX907" fmla="*/ 2984316 w 7472601"/>
              <a:gd name="connsiteY907" fmla="*/ 0 h 6858000"/>
              <a:gd name="connsiteX908" fmla="*/ 3016114 w 7472601"/>
              <a:gd name="connsiteY908" fmla="*/ 0 h 6858000"/>
              <a:gd name="connsiteX909" fmla="*/ 2979949 w 7472601"/>
              <a:gd name="connsiteY909" fmla="*/ 119274 h 6858000"/>
              <a:gd name="connsiteX910" fmla="*/ 3023879 w 7472601"/>
              <a:gd name="connsiteY910" fmla="*/ 0 h 6858000"/>
              <a:gd name="connsiteX911" fmla="*/ 3105400 w 7472601"/>
              <a:gd name="connsiteY911" fmla="*/ 0 h 6858000"/>
              <a:gd name="connsiteX912" fmla="*/ 3094669 w 7472601"/>
              <a:gd name="connsiteY912" fmla="*/ 30308 h 6858000"/>
              <a:gd name="connsiteX913" fmla="*/ 2901945 w 7472601"/>
              <a:gd name="connsiteY913" fmla="*/ 466538 h 6858000"/>
              <a:gd name="connsiteX914" fmla="*/ 2815209 w 7472601"/>
              <a:gd name="connsiteY914" fmla="*/ 497361 h 6858000"/>
              <a:gd name="connsiteX915" fmla="*/ 2844845 w 7472601"/>
              <a:gd name="connsiteY915" fmla="*/ 127638 h 6858000"/>
              <a:gd name="connsiteX916" fmla="*/ 2867960 w 7472601"/>
              <a:gd name="connsiteY916" fmla="*/ 0 h 6858000"/>
              <a:gd name="connsiteX917" fmla="*/ 1057230 w 7472601"/>
              <a:gd name="connsiteY917" fmla="*/ 0 h 6858000"/>
              <a:gd name="connsiteX918" fmla="*/ 1111003 w 7472601"/>
              <a:gd name="connsiteY918" fmla="*/ 0 h 6858000"/>
              <a:gd name="connsiteX919" fmla="*/ 1125553 w 7472601"/>
              <a:gd name="connsiteY919" fmla="*/ 52588 h 6858000"/>
              <a:gd name="connsiteX920" fmla="*/ 1304276 w 7472601"/>
              <a:gd name="connsiteY920" fmla="*/ 476275 h 6858000"/>
              <a:gd name="connsiteX921" fmla="*/ 1492066 w 7472601"/>
              <a:gd name="connsiteY921" fmla="*/ 886333 h 6858000"/>
              <a:gd name="connsiteX922" fmla="*/ 1423698 w 7472601"/>
              <a:gd name="connsiteY922" fmla="*/ 710817 h 6858000"/>
              <a:gd name="connsiteX923" fmla="*/ 1357609 w 7472601"/>
              <a:gd name="connsiteY923" fmla="*/ 532892 h 6858000"/>
              <a:gd name="connsiteX924" fmla="*/ 1309550 w 7472601"/>
              <a:gd name="connsiteY924" fmla="*/ 374031 h 6858000"/>
              <a:gd name="connsiteX925" fmla="*/ 1193673 w 7472601"/>
              <a:gd name="connsiteY925" fmla="*/ 49533 h 6858000"/>
              <a:gd name="connsiteX926" fmla="*/ 1164391 w 7472601"/>
              <a:gd name="connsiteY926" fmla="*/ 0 h 6858000"/>
              <a:gd name="connsiteX927" fmla="*/ 1200666 w 7472601"/>
              <a:gd name="connsiteY927" fmla="*/ 0 h 6858000"/>
              <a:gd name="connsiteX928" fmla="*/ 1223408 w 7472601"/>
              <a:gd name="connsiteY928" fmla="*/ 38996 h 6858000"/>
              <a:gd name="connsiteX929" fmla="*/ 1339635 w 7472601"/>
              <a:gd name="connsiteY929" fmla="*/ 365517 h 6858000"/>
              <a:gd name="connsiteX930" fmla="*/ 1387469 w 7472601"/>
              <a:gd name="connsiteY930" fmla="*/ 523079 h 6858000"/>
              <a:gd name="connsiteX931" fmla="*/ 1452685 w 7472601"/>
              <a:gd name="connsiteY931" fmla="*/ 699806 h 6858000"/>
              <a:gd name="connsiteX932" fmla="*/ 1492092 w 7472601"/>
              <a:gd name="connsiteY932" fmla="*/ 800424 h 6858000"/>
              <a:gd name="connsiteX933" fmla="*/ 1455302 w 7472601"/>
              <a:gd name="connsiteY933" fmla="*/ 632913 h 6858000"/>
              <a:gd name="connsiteX934" fmla="*/ 1222336 w 7472601"/>
              <a:gd name="connsiteY934" fmla="*/ 9480 h 6858000"/>
              <a:gd name="connsiteX935" fmla="*/ 1214634 w 7472601"/>
              <a:gd name="connsiteY935" fmla="*/ 0 h 6858000"/>
              <a:gd name="connsiteX936" fmla="*/ 1289827 w 7472601"/>
              <a:gd name="connsiteY936" fmla="*/ 0 h 6858000"/>
              <a:gd name="connsiteX937" fmla="*/ 1321076 w 7472601"/>
              <a:gd name="connsiteY937" fmla="*/ 59722 h 6858000"/>
              <a:gd name="connsiteX938" fmla="*/ 1512579 w 7472601"/>
              <a:gd name="connsiteY938" fmla="*/ 626441 h 6858000"/>
              <a:gd name="connsiteX939" fmla="*/ 1506076 w 7472601"/>
              <a:gd name="connsiteY939" fmla="*/ 1089289 h 6858000"/>
              <a:gd name="connsiteX940" fmla="*/ 1486346 w 7472601"/>
              <a:gd name="connsiteY940" fmla="*/ 1079919 h 6858000"/>
              <a:gd name="connsiteX941" fmla="*/ 1070511 w 7472601"/>
              <a:gd name="connsiteY941" fmla="*/ 48609 h 6858000"/>
              <a:gd name="connsiteX942" fmla="*/ 1057230 w 7472601"/>
              <a:gd name="connsiteY942" fmla="*/ 0 h 6858000"/>
              <a:gd name="connsiteX943" fmla="*/ 43151 w 7472601"/>
              <a:gd name="connsiteY943" fmla="*/ 0 h 6858000"/>
              <a:gd name="connsiteX944" fmla="*/ 95283 w 7472601"/>
              <a:gd name="connsiteY944" fmla="*/ 0 h 6858000"/>
              <a:gd name="connsiteX945" fmla="*/ 300708 w 7472601"/>
              <a:gd name="connsiteY945" fmla="*/ 154571 h 6858000"/>
              <a:gd name="connsiteX946" fmla="*/ 530414 w 7472601"/>
              <a:gd name="connsiteY946" fmla="*/ 354673 h 6858000"/>
              <a:gd name="connsiteX947" fmla="*/ 333785 w 7472601"/>
              <a:gd name="connsiteY947" fmla="*/ 161564 h 6858000"/>
              <a:gd name="connsiteX948" fmla="*/ 147005 w 7472601"/>
              <a:gd name="connsiteY948" fmla="*/ 0 h 6858000"/>
              <a:gd name="connsiteX949" fmla="*/ 272509 w 7472601"/>
              <a:gd name="connsiteY949" fmla="*/ 0 h 6858000"/>
              <a:gd name="connsiteX950" fmla="*/ 326276 w 7472601"/>
              <a:gd name="connsiteY950" fmla="*/ 45847 h 6858000"/>
              <a:gd name="connsiteX951" fmla="*/ 823759 w 7472601"/>
              <a:gd name="connsiteY951" fmla="*/ 574145 h 6858000"/>
              <a:gd name="connsiteX952" fmla="*/ 811254 w 7472601"/>
              <a:gd name="connsiteY952" fmla="*/ 665546 h 6858000"/>
              <a:gd name="connsiteX953" fmla="*/ 154042 w 7472601"/>
              <a:gd name="connsiteY953" fmla="*/ 261522 h 6858000"/>
              <a:gd name="connsiteX954" fmla="*/ 13550 w 7472601"/>
              <a:gd name="connsiteY954" fmla="*/ 158423 h 6858000"/>
              <a:gd name="connsiteX955" fmla="*/ 0 w 7472601"/>
              <a:gd name="connsiteY955" fmla="*/ 146618 h 6858000"/>
              <a:gd name="connsiteX956" fmla="*/ 0 w 7472601"/>
              <a:gd name="connsiteY956" fmla="*/ 59161 h 6858000"/>
              <a:gd name="connsiteX957" fmla="*/ 45427 w 7472601"/>
              <a:gd name="connsiteY957" fmla="*/ 101078 h 6858000"/>
              <a:gd name="connsiteX958" fmla="*/ 630103 w 7472601"/>
              <a:gd name="connsiteY958" fmla="*/ 485885 h 6858000"/>
              <a:gd name="connsiteX959" fmla="*/ 532040 w 7472601"/>
              <a:gd name="connsiteY959" fmla="*/ 399359 h 6858000"/>
              <a:gd name="connsiteX960" fmla="*/ 517618 w 7472601"/>
              <a:gd name="connsiteY960" fmla="*/ 385726 h 6858000"/>
              <a:gd name="connsiteX961" fmla="*/ 285074 w 7472601"/>
              <a:gd name="connsiteY961" fmla="*/ 182755 h 6858000"/>
              <a:gd name="connsiteX962" fmla="*/ 43151 w 7472601"/>
              <a:gd name="connsiteY962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17703 h 6858000"/>
              <a:gd name="connsiteX78" fmla="*/ 7467600 w 7472601"/>
              <a:gd name="connsiteY78" fmla="*/ 6163634 h 6858000"/>
              <a:gd name="connsiteX79" fmla="*/ 7448321 w 7472601"/>
              <a:gd name="connsiteY79" fmla="*/ 6190991 h 6858000"/>
              <a:gd name="connsiteX80" fmla="*/ 7467600 w 7472601"/>
              <a:gd name="connsiteY80" fmla="*/ 6221686 h 6858000"/>
              <a:gd name="connsiteX81" fmla="*/ 7467600 w 7472601"/>
              <a:gd name="connsiteY81" fmla="*/ 6334256 h 6858000"/>
              <a:gd name="connsiteX82" fmla="*/ 7454976 w 7472601"/>
              <a:gd name="connsiteY82" fmla="*/ 6318297 h 6858000"/>
              <a:gd name="connsiteX83" fmla="*/ 1456157 w 7472601"/>
              <a:gd name="connsiteY83" fmla="*/ 5371404 h 6858000"/>
              <a:gd name="connsiteX84" fmla="*/ 1244432 w 7472601"/>
              <a:gd name="connsiteY84" fmla="*/ 5385601 h 6858000"/>
              <a:gd name="connsiteX85" fmla="*/ 973990 w 7472601"/>
              <a:gd name="connsiteY85" fmla="*/ 5424940 h 6858000"/>
              <a:gd name="connsiteX86" fmla="*/ 1103809 w 7472601"/>
              <a:gd name="connsiteY86" fmla="*/ 5433720 h 6858000"/>
              <a:gd name="connsiteX87" fmla="*/ 1123454 w 7472601"/>
              <a:gd name="connsiteY87" fmla="*/ 5435727 h 6858000"/>
              <a:gd name="connsiteX88" fmla="*/ 1737017 w 7472601"/>
              <a:gd name="connsiteY88" fmla="*/ 5452183 h 6858000"/>
              <a:gd name="connsiteX89" fmla="*/ 1824397 w 7472601"/>
              <a:gd name="connsiteY89" fmla="*/ 5447757 h 6858000"/>
              <a:gd name="connsiteX90" fmla="*/ 2070059 w 7472601"/>
              <a:gd name="connsiteY90" fmla="*/ 5441660 h 6858000"/>
              <a:gd name="connsiteX91" fmla="*/ 1456157 w 7472601"/>
              <a:gd name="connsiteY91" fmla="*/ 5371404 h 6858000"/>
              <a:gd name="connsiteX92" fmla="*/ 4988186 w 7472601"/>
              <a:gd name="connsiteY92" fmla="*/ 5216467 h 6858000"/>
              <a:gd name="connsiteX93" fmla="*/ 4777334 w 7472601"/>
              <a:gd name="connsiteY93" fmla="*/ 5406072 h 6858000"/>
              <a:gd name="connsiteX94" fmla="*/ 4718341 w 7472601"/>
              <a:gd name="connsiteY94" fmla="*/ 5468043 h 6858000"/>
              <a:gd name="connsiteX95" fmla="*/ 4604655 w 7472601"/>
              <a:gd name="connsiteY95" fmla="*/ 5583434 h 6858000"/>
              <a:gd name="connsiteX96" fmla="*/ 4565074 w 7472601"/>
              <a:gd name="connsiteY96" fmla="*/ 5618550 h 6858000"/>
              <a:gd name="connsiteX97" fmla="*/ 4988186 w 7472601"/>
              <a:gd name="connsiteY97" fmla="*/ 5216467 h 6858000"/>
              <a:gd name="connsiteX98" fmla="*/ 4978032 w 7472601"/>
              <a:gd name="connsiteY98" fmla="*/ 5183809 h 6858000"/>
              <a:gd name="connsiteX99" fmla="*/ 4463413 w 7472601"/>
              <a:gd name="connsiteY99" fmla="*/ 5615162 h 6858000"/>
              <a:gd name="connsiteX100" fmla="*/ 4358134 w 7472601"/>
              <a:gd name="connsiteY100" fmla="*/ 5742791 h 6858000"/>
              <a:gd name="connsiteX101" fmla="*/ 4376219 w 7472601"/>
              <a:gd name="connsiteY101" fmla="*/ 5729027 h 6858000"/>
              <a:gd name="connsiteX102" fmla="*/ 4582340 w 7472601"/>
              <a:gd name="connsiteY102" fmla="*/ 5561037 h 6858000"/>
              <a:gd name="connsiteX103" fmla="*/ 4694684 w 7472601"/>
              <a:gd name="connsiteY103" fmla="*/ 5447098 h 6858000"/>
              <a:gd name="connsiteX104" fmla="*/ 4754123 w 7472601"/>
              <a:gd name="connsiteY104" fmla="*/ 5384643 h 6858000"/>
              <a:gd name="connsiteX105" fmla="*/ 4978032 w 7472601"/>
              <a:gd name="connsiteY105" fmla="*/ 5183809 h 6858000"/>
              <a:gd name="connsiteX106" fmla="*/ 1903353 w 7472601"/>
              <a:gd name="connsiteY106" fmla="*/ 5044827 h 6858000"/>
              <a:gd name="connsiteX107" fmla="*/ 1936931 w 7472601"/>
              <a:gd name="connsiteY107" fmla="*/ 5093954 h 6858000"/>
              <a:gd name="connsiteX108" fmla="*/ 2195868 w 7472601"/>
              <a:gd name="connsiteY108" fmla="*/ 5396574 h 6858000"/>
              <a:gd name="connsiteX109" fmla="*/ 2088852 w 7472601"/>
              <a:gd name="connsiteY109" fmla="*/ 5166123 h 6858000"/>
              <a:gd name="connsiteX110" fmla="*/ 1958241 w 7472601"/>
              <a:gd name="connsiteY110" fmla="*/ 5067955 h 6858000"/>
              <a:gd name="connsiteX111" fmla="*/ 1903353 w 7472601"/>
              <a:gd name="connsiteY111" fmla="*/ 5044827 h 6858000"/>
              <a:gd name="connsiteX112" fmla="*/ 1979378 w 7472601"/>
              <a:gd name="connsiteY112" fmla="*/ 4769504 h 6858000"/>
              <a:gd name="connsiteX113" fmla="*/ 2882120 w 7472601"/>
              <a:gd name="connsiteY113" fmla="*/ 5064547 h 6858000"/>
              <a:gd name="connsiteX114" fmla="*/ 2793103 w 7472601"/>
              <a:gd name="connsiteY114" fmla="*/ 5039699 h 6858000"/>
              <a:gd name="connsiteX115" fmla="*/ 2770041 w 7472601"/>
              <a:gd name="connsiteY115" fmla="*/ 5033634 h 6858000"/>
              <a:gd name="connsiteX116" fmla="*/ 1979378 w 7472601"/>
              <a:gd name="connsiteY116" fmla="*/ 4769504 h 6858000"/>
              <a:gd name="connsiteX117" fmla="*/ 1927410 w 7472601"/>
              <a:gd name="connsiteY117" fmla="*/ 4716164 h 6858000"/>
              <a:gd name="connsiteX118" fmla="*/ 1959587 w 7472601"/>
              <a:gd name="connsiteY118" fmla="*/ 4728849 h 6858000"/>
              <a:gd name="connsiteX119" fmla="*/ 2777707 w 7472601"/>
              <a:gd name="connsiteY119" fmla="*/ 5003991 h 6858000"/>
              <a:gd name="connsiteX120" fmla="*/ 2800768 w 7472601"/>
              <a:gd name="connsiteY120" fmla="*/ 5010056 h 6858000"/>
              <a:gd name="connsiteX121" fmla="*/ 2879408 w 7472601"/>
              <a:gd name="connsiteY121" fmla="*/ 5031590 h 6858000"/>
              <a:gd name="connsiteX122" fmla="*/ 2862295 w 7472601"/>
              <a:gd name="connsiteY122" fmla="*/ 5022958 h 6858000"/>
              <a:gd name="connsiteX123" fmla="*/ 2813343 w 7472601"/>
              <a:gd name="connsiteY123" fmla="*/ 4998369 h 6858000"/>
              <a:gd name="connsiteX124" fmla="*/ 2646245 w 7472601"/>
              <a:gd name="connsiteY124" fmla="*/ 4930999 h 6858000"/>
              <a:gd name="connsiteX125" fmla="*/ 1999243 w 7472601"/>
              <a:gd name="connsiteY125" fmla="*/ 4730524 h 6858000"/>
              <a:gd name="connsiteX126" fmla="*/ 1979527 w 7472601"/>
              <a:gd name="connsiteY126" fmla="*/ 4726651 h 6858000"/>
              <a:gd name="connsiteX127" fmla="*/ 1927410 w 7472601"/>
              <a:gd name="connsiteY127" fmla="*/ 4716164 h 6858000"/>
              <a:gd name="connsiteX128" fmla="*/ 1997014 w 7472601"/>
              <a:gd name="connsiteY128" fmla="*/ 4698007 h 6858000"/>
              <a:gd name="connsiteX129" fmla="*/ 2005458 w 7472601"/>
              <a:gd name="connsiteY129" fmla="*/ 4699540 h 6858000"/>
              <a:gd name="connsiteX130" fmla="*/ 2657186 w 7472601"/>
              <a:gd name="connsiteY130" fmla="*/ 4901687 h 6858000"/>
              <a:gd name="connsiteX131" fmla="*/ 2826662 w 7472601"/>
              <a:gd name="connsiteY131" fmla="*/ 4970362 h 6858000"/>
              <a:gd name="connsiteX132" fmla="*/ 2876100 w 7472601"/>
              <a:gd name="connsiteY132" fmla="*/ 4995397 h 6858000"/>
              <a:gd name="connsiteX133" fmla="*/ 3042600 w 7472601"/>
              <a:gd name="connsiteY133" fmla="*/ 5059532 h 6858000"/>
              <a:gd name="connsiteX134" fmla="*/ 1997014 w 7472601"/>
              <a:gd name="connsiteY134" fmla="*/ 4698007 h 6858000"/>
              <a:gd name="connsiteX135" fmla="*/ 2305292 w 7472601"/>
              <a:gd name="connsiteY135" fmla="*/ 4219492 h 6858000"/>
              <a:gd name="connsiteX136" fmla="*/ 3360922 w 7472601"/>
              <a:gd name="connsiteY136" fmla="*/ 4529373 h 6858000"/>
              <a:gd name="connsiteX137" fmla="*/ 3492420 w 7472601"/>
              <a:gd name="connsiteY137" fmla="*/ 4510145 h 6858000"/>
              <a:gd name="connsiteX138" fmla="*/ 3364086 w 7472601"/>
              <a:gd name="connsiteY138" fmla="*/ 4480340 h 6858000"/>
              <a:gd name="connsiteX139" fmla="*/ 3225818 w 7472601"/>
              <a:gd name="connsiteY139" fmla="*/ 4411822 h 6858000"/>
              <a:gd name="connsiteX140" fmla="*/ 3129696 w 7472601"/>
              <a:gd name="connsiteY140" fmla="*/ 4360704 h 6858000"/>
              <a:gd name="connsiteX141" fmla="*/ 2814545 w 7472601"/>
              <a:gd name="connsiteY141" fmla="*/ 4282955 h 6858000"/>
              <a:gd name="connsiteX142" fmla="*/ 2305292 w 7472601"/>
              <a:gd name="connsiteY142" fmla="*/ 4219492 h 6858000"/>
              <a:gd name="connsiteX143" fmla="*/ 2626982 w 7472601"/>
              <a:gd name="connsiteY143" fmla="*/ 4206450 h 6858000"/>
              <a:gd name="connsiteX144" fmla="*/ 2490617 w 7472601"/>
              <a:gd name="connsiteY144" fmla="*/ 4206951 h 6858000"/>
              <a:gd name="connsiteX145" fmla="*/ 2819869 w 7472601"/>
              <a:gd name="connsiteY145" fmla="*/ 4252936 h 6858000"/>
              <a:gd name="connsiteX146" fmla="*/ 3143018 w 7472601"/>
              <a:gd name="connsiteY146" fmla="*/ 4332698 h 6858000"/>
              <a:gd name="connsiteX147" fmla="*/ 3241520 w 7472601"/>
              <a:gd name="connsiteY147" fmla="*/ 4385112 h 6858000"/>
              <a:gd name="connsiteX148" fmla="*/ 3374575 w 7472601"/>
              <a:gd name="connsiteY148" fmla="*/ 4451517 h 6858000"/>
              <a:gd name="connsiteX149" fmla="*/ 3505221 w 7472601"/>
              <a:gd name="connsiteY149" fmla="*/ 4480757 h 6858000"/>
              <a:gd name="connsiteX150" fmla="*/ 2626982 w 7472601"/>
              <a:gd name="connsiteY150" fmla="*/ 4206450 h 6858000"/>
              <a:gd name="connsiteX151" fmla="*/ 1310106 w 7472601"/>
              <a:gd name="connsiteY151" fmla="*/ 3943217 h 6858000"/>
              <a:gd name="connsiteX152" fmla="*/ 854994 w 7472601"/>
              <a:gd name="connsiteY152" fmla="*/ 4399136 h 6858000"/>
              <a:gd name="connsiteX153" fmla="*/ 742462 w 7472601"/>
              <a:gd name="connsiteY153" fmla="*/ 4594648 h 6858000"/>
              <a:gd name="connsiteX154" fmla="*/ 820602 w 7472601"/>
              <a:gd name="connsiteY154" fmla="*/ 4485915 h 6858000"/>
              <a:gd name="connsiteX155" fmla="*/ 878295 w 7472601"/>
              <a:gd name="connsiteY155" fmla="*/ 4403594 h 6858000"/>
              <a:gd name="connsiteX156" fmla="*/ 1240607 w 7472601"/>
              <a:gd name="connsiteY156" fmla="*/ 4010401 h 6858000"/>
              <a:gd name="connsiteX157" fmla="*/ 1310106 w 7472601"/>
              <a:gd name="connsiteY157" fmla="*/ 3943217 h 6858000"/>
              <a:gd name="connsiteX158" fmla="*/ 1423113 w 7472601"/>
              <a:gd name="connsiteY158" fmla="*/ 3874565 h 6858000"/>
              <a:gd name="connsiteX159" fmla="*/ 1260565 w 7472601"/>
              <a:gd name="connsiteY159" fmla="*/ 4031982 h 6858000"/>
              <a:gd name="connsiteX160" fmla="*/ 901900 w 7472601"/>
              <a:gd name="connsiteY160" fmla="*/ 4421236 h 6858000"/>
              <a:gd name="connsiteX161" fmla="*/ 845044 w 7472601"/>
              <a:gd name="connsiteY161" fmla="*/ 4502436 h 6858000"/>
              <a:gd name="connsiteX162" fmla="*/ 685926 w 7472601"/>
              <a:gd name="connsiteY162" fmla="*/ 4703069 h 6858000"/>
              <a:gd name="connsiteX163" fmla="*/ 684248 w 7472601"/>
              <a:gd name="connsiteY163" fmla="*/ 4706721 h 6858000"/>
              <a:gd name="connsiteX164" fmla="*/ 1423113 w 7472601"/>
              <a:gd name="connsiteY164" fmla="*/ 3874565 h 6858000"/>
              <a:gd name="connsiteX165" fmla="*/ 3316479 w 7472601"/>
              <a:gd name="connsiteY165" fmla="*/ 3872136 h 6858000"/>
              <a:gd name="connsiteX166" fmla="*/ 3546806 w 7472601"/>
              <a:gd name="connsiteY166" fmla="*/ 4356139 h 6858000"/>
              <a:gd name="connsiteX167" fmla="*/ 3364433 w 7472601"/>
              <a:gd name="connsiteY167" fmla="*/ 3953121 h 6858000"/>
              <a:gd name="connsiteX168" fmla="*/ 3316479 w 7472601"/>
              <a:gd name="connsiteY168" fmla="*/ 3872136 h 6858000"/>
              <a:gd name="connsiteX169" fmla="*/ 3291335 w 7472601"/>
              <a:gd name="connsiteY169" fmla="*/ 3767420 h 6858000"/>
              <a:gd name="connsiteX170" fmla="*/ 3390805 w 7472601"/>
              <a:gd name="connsiteY170" fmla="*/ 3937163 h 6858000"/>
              <a:gd name="connsiteX171" fmla="*/ 3579062 w 7472601"/>
              <a:gd name="connsiteY171" fmla="*/ 4359040 h 6858000"/>
              <a:gd name="connsiteX172" fmla="*/ 3467355 w 7472601"/>
              <a:gd name="connsiteY172" fmla="*/ 3988130 h 6858000"/>
              <a:gd name="connsiteX173" fmla="*/ 3310753 w 7472601"/>
              <a:gd name="connsiteY173" fmla="*/ 3787140 h 6858000"/>
              <a:gd name="connsiteX174" fmla="*/ 3291335 w 7472601"/>
              <a:gd name="connsiteY174" fmla="*/ 3767420 h 6858000"/>
              <a:gd name="connsiteX175" fmla="*/ 1635889 w 7472601"/>
              <a:gd name="connsiteY175" fmla="*/ 3709494 h 6858000"/>
              <a:gd name="connsiteX176" fmla="*/ 1634800 w 7472601"/>
              <a:gd name="connsiteY176" fmla="*/ 3731111 h 6858000"/>
              <a:gd name="connsiteX177" fmla="*/ 1635889 w 7472601"/>
              <a:gd name="connsiteY177" fmla="*/ 3709494 h 6858000"/>
              <a:gd name="connsiteX178" fmla="*/ 1510397 w 7472601"/>
              <a:gd name="connsiteY178" fmla="*/ 3684705 h 6858000"/>
              <a:gd name="connsiteX179" fmla="*/ 1146550 w 7472601"/>
              <a:gd name="connsiteY179" fmla="*/ 3802012 h 6858000"/>
              <a:gd name="connsiteX180" fmla="*/ 698834 w 7472601"/>
              <a:gd name="connsiteY180" fmla="*/ 3952272 h 6858000"/>
              <a:gd name="connsiteX181" fmla="*/ 34256 w 7472601"/>
              <a:gd name="connsiteY181" fmla="*/ 4347603 h 6858000"/>
              <a:gd name="connsiteX182" fmla="*/ 527241 w 7472601"/>
              <a:gd name="connsiteY182" fmla="*/ 4065078 h 6858000"/>
              <a:gd name="connsiteX183" fmla="*/ 1510397 w 7472601"/>
              <a:gd name="connsiteY183" fmla="*/ 3684705 h 6858000"/>
              <a:gd name="connsiteX184" fmla="*/ 1313114 w 7472601"/>
              <a:gd name="connsiteY184" fmla="*/ 3655216 h 6858000"/>
              <a:gd name="connsiteX185" fmla="*/ 1109304 w 7472601"/>
              <a:gd name="connsiteY185" fmla="*/ 3669030 h 6858000"/>
              <a:gd name="connsiteX186" fmla="*/ 8129 w 7472601"/>
              <a:gd name="connsiteY186" fmla="*/ 4330519 h 6858000"/>
              <a:gd name="connsiteX187" fmla="*/ 687572 w 7472601"/>
              <a:gd name="connsiteY187" fmla="*/ 3925629 h 6858000"/>
              <a:gd name="connsiteX188" fmla="*/ 1138365 w 7472601"/>
              <a:gd name="connsiteY188" fmla="*/ 3774515 h 6858000"/>
              <a:gd name="connsiteX189" fmla="*/ 1505579 w 7472601"/>
              <a:gd name="connsiteY189" fmla="*/ 3655526 h 6858000"/>
              <a:gd name="connsiteX190" fmla="*/ 1313114 w 7472601"/>
              <a:gd name="connsiteY190" fmla="*/ 3655216 h 6858000"/>
              <a:gd name="connsiteX191" fmla="*/ 3655073 w 7472601"/>
              <a:gd name="connsiteY191" fmla="*/ 3650884 h 6858000"/>
              <a:gd name="connsiteX192" fmla="*/ 3989938 w 7472601"/>
              <a:gd name="connsiteY192" fmla="*/ 3991685 h 6858000"/>
              <a:gd name="connsiteX193" fmla="*/ 4393907 w 7472601"/>
              <a:gd name="connsiteY193" fmla="*/ 4261258 h 6858000"/>
              <a:gd name="connsiteX194" fmla="*/ 4648051 w 7472601"/>
              <a:gd name="connsiteY194" fmla="*/ 4374051 h 6858000"/>
              <a:gd name="connsiteX195" fmla="*/ 4383389 w 7472601"/>
              <a:gd name="connsiteY195" fmla="*/ 4184369 h 6858000"/>
              <a:gd name="connsiteX196" fmla="*/ 4165508 w 7472601"/>
              <a:gd name="connsiteY196" fmla="*/ 4035196 h 6858000"/>
              <a:gd name="connsiteX197" fmla="*/ 4068162 w 7472601"/>
              <a:gd name="connsiteY197" fmla="*/ 3953394 h 6858000"/>
              <a:gd name="connsiteX198" fmla="*/ 3981416 w 7472601"/>
              <a:gd name="connsiteY198" fmla="*/ 3880482 h 6858000"/>
              <a:gd name="connsiteX199" fmla="*/ 3800147 w 7472601"/>
              <a:gd name="connsiteY199" fmla="*/ 3749872 h 6858000"/>
              <a:gd name="connsiteX200" fmla="*/ 3655073 w 7472601"/>
              <a:gd name="connsiteY200" fmla="*/ 3650884 h 6858000"/>
              <a:gd name="connsiteX201" fmla="*/ 3670252 w 7472601"/>
              <a:gd name="connsiteY201" fmla="*/ 3622798 h 6858000"/>
              <a:gd name="connsiteX202" fmla="*/ 3817258 w 7472601"/>
              <a:gd name="connsiteY202" fmla="*/ 3723577 h 6858000"/>
              <a:gd name="connsiteX203" fmla="*/ 4000461 w 7472601"/>
              <a:gd name="connsiteY203" fmla="*/ 3855966 h 6858000"/>
              <a:gd name="connsiteX204" fmla="*/ 4088180 w 7472601"/>
              <a:gd name="connsiteY204" fmla="*/ 3929774 h 6858000"/>
              <a:gd name="connsiteX205" fmla="*/ 4184555 w 7472601"/>
              <a:gd name="connsiteY205" fmla="*/ 4010683 h 6858000"/>
              <a:gd name="connsiteX206" fmla="*/ 4399563 w 7472601"/>
              <a:gd name="connsiteY206" fmla="*/ 4158106 h 6858000"/>
              <a:gd name="connsiteX207" fmla="*/ 4684469 w 7472601"/>
              <a:gd name="connsiteY207" fmla="*/ 4364680 h 6858000"/>
              <a:gd name="connsiteX208" fmla="*/ 4690271 w 7472601"/>
              <a:gd name="connsiteY208" fmla="*/ 4370034 h 6858000"/>
              <a:gd name="connsiteX209" fmla="*/ 4136093 w 7472601"/>
              <a:gd name="connsiteY209" fmla="*/ 3858466 h 6858000"/>
              <a:gd name="connsiteX210" fmla="*/ 3670252 w 7472601"/>
              <a:gd name="connsiteY210" fmla="*/ 3622798 h 6858000"/>
              <a:gd name="connsiteX211" fmla="*/ 4440129 w 7472601"/>
              <a:gd name="connsiteY211" fmla="*/ 3448571 h 6858000"/>
              <a:gd name="connsiteX212" fmla="*/ 4856525 w 7472601"/>
              <a:gd name="connsiteY212" fmla="*/ 3915351 h 6858000"/>
              <a:gd name="connsiteX213" fmla="*/ 5059055 w 7472601"/>
              <a:gd name="connsiteY213" fmla="*/ 4108918 h 6858000"/>
              <a:gd name="connsiteX214" fmla="*/ 5290070 w 7472601"/>
              <a:gd name="connsiteY214" fmla="*/ 4263619 h 6858000"/>
              <a:gd name="connsiteX215" fmla="*/ 4834991 w 7472601"/>
              <a:gd name="connsiteY215" fmla="*/ 3830985 h 6858000"/>
              <a:gd name="connsiteX216" fmla="*/ 4440129 w 7472601"/>
              <a:gd name="connsiteY216" fmla="*/ 3448571 h 6858000"/>
              <a:gd name="connsiteX217" fmla="*/ 4441737 w 7472601"/>
              <a:gd name="connsiteY217" fmla="*/ 3399734 h 6858000"/>
              <a:gd name="connsiteX218" fmla="*/ 4431236 w 7472601"/>
              <a:gd name="connsiteY218" fmla="*/ 3400954 h 6858000"/>
              <a:gd name="connsiteX219" fmla="*/ 4557150 w 7472601"/>
              <a:gd name="connsiteY219" fmla="*/ 3510023 h 6858000"/>
              <a:gd name="connsiteX220" fmla="*/ 4856936 w 7472601"/>
              <a:gd name="connsiteY220" fmla="*/ 3809146 h 6858000"/>
              <a:gd name="connsiteX221" fmla="*/ 5111996 w 7472601"/>
              <a:gd name="connsiteY221" fmla="*/ 4065759 h 6858000"/>
              <a:gd name="connsiteX222" fmla="*/ 5388878 w 7472601"/>
              <a:gd name="connsiteY222" fmla="*/ 4300185 h 6858000"/>
              <a:gd name="connsiteX223" fmla="*/ 5425556 w 7472601"/>
              <a:gd name="connsiteY223" fmla="*/ 4308967 h 6858000"/>
              <a:gd name="connsiteX224" fmla="*/ 4943646 w 7472601"/>
              <a:gd name="connsiteY224" fmla="*/ 3822916 h 6858000"/>
              <a:gd name="connsiteX225" fmla="*/ 4594837 w 7472601"/>
              <a:gd name="connsiteY225" fmla="*/ 3532274 h 6858000"/>
              <a:gd name="connsiteX226" fmla="*/ 4441737 w 7472601"/>
              <a:gd name="connsiteY226" fmla="*/ 3399734 h 6858000"/>
              <a:gd name="connsiteX227" fmla="*/ 5425834 w 7472601"/>
              <a:gd name="connsiteY227" fmla="*/ 3162785 h 6858000"/>
              <a:gd name="connsiteX228" fmla="*/ 5401644 w 7472601"/>
              <a:gd name="connsiteY228" fmla="*/ 3617847 h 6858000"/>
              <a:gd name="connsiteX229" fmla="*/ 5467256 w 7472601"/>
              <a:gd name="connsiteY229" fmla="*/ 4175494 h 6858000"/>
              <a:gd name="connsiteX230" fmla="*/ 5448069 w 7472601"/>
              <a:gd name="connsiteY230" fmla="*/ 3567554 h 6858000"/>
              <a:gd name="connsiteX231" fmla="*/ 5425834 w 7472601"/>
              <a:gd name="connsiteY231" fmla="*/ 3162785 h 6858000"/>
              <a:gd name="connsiteX232" fmla="*/ 1318687 w 7472601"/>
              <a:gd name="connsiteY232" fmla="*/ 3113840 h 6858000"/>
              <a:gd name="connsiteX233" fmla="*/ 1066793 w 7472601"/>
              <a:gd name="connsiteY233" fmla="*/ 3212171 h 6858000"/>
              <a:gd name="connsiteX234" fmla="*/ 993319 w 7472601"/>
              <a:gd name="connsiteY234" fmla="*/ 3247648 h 6858000"/>
              <a:gd name="connsiteX235" fmla="*/ 853081 w 7472601"/>
              <a:gd name="connsiteY235" fmla="*/ 3312410 h 6858000"/>
              <a:gd name="connsiteX236" fmla="*/ 805957 w 7472601"/>
              <a:gd name="connsiteY236" fmla="*/ 3330443 h 6858000"/>
              <a:gd name="connsiteX237" fmla="*/ 1318687 w 7472601"/>
              <a:gd name="connsiteY237" fmla="*/ 3113840 h 6858000"/>
              <a:gd name="connsiteX238" fmla="*/ 5453702 w 7472601"/>
              <a:gd name="connsiteY238" fmla="*/ 3090882 h 6858000"/>
              <a:gd name="connsiteX239" fmla="*/ 5480135 w 7472601"/>
              <a:gd name="connsiteY239" fmla="*/ 3565802 h 6858000"/>
              <a:gd name="connsiteX240" fmla="*/ 5499023 w 7472601"/>
              <a:gd name="connsiteY240" fmla="*/ 4166310 h 6858000"/>
              <a:gd name="connsiteX241" fmla="*/ 5547022 w 7472601"/>
              <a:gd name="connsiteY241" fmla="*/ 3607838 h 6858000"/>
              <a:gd name="connsiteX242" fmla="*/ 5515964 w 7472601"/>
              <a:gd name="connsiteY242" fmla="*/ 3378541 h 6858000"/>
              <a:gd name="connsiteX243" fmla="*/ 5453702 w 7472601"/>
              <a:gd name="connsiteY243" fmla="*/ 3090882 h 6858000"/>
              <a:gd name="connsiteX244" fmla="*/ 1238695 w 7472601"/>
              <a:gd name="connsiteY244" fmla="*/ 3076820 h 6858000"/>
              <a:gd name="connsiteX245" fmla="*/ 716371 w 7472601"/>
              <a:gd name="connsiteY245" fmla="*/ 3293249 h 6858000"/>
              <a:gd name="connsiteX246" fmla="*/ 579522 w 7472601"/>
              <a:gd name="connsiteY246" fmla="*/ 3371759 h 6858000"/>
              <a:gd name="connsiteX247" fmla="*/ 600288 w 7472601"/>
              <a:gd name="connsiteY247" fmla="*/ 3365555 h 6858000"/>
              <a:gd name="connsiteX248" fmla="*/ 840692 w 7472601"/>
              <a:gd name="connsiteY248" fmla="*/ 3284921 h 6858000"/>
              <a:gd name="connsiteX249" fmla="*/ 979248 w 7472601"/>
              <a:gd name="connsiteY249" fmla="*/ 3221003 h 6858000"/>
              <a:gd name="connsiteX250" fmla="*/ 1053282 w 7472601"/>
              <a:gd name="connsiteY250" fmla="*/ 3185247 h 6858000"/>
              <a:gd name="connsiteX251" fmla="*/ 1320603 w 7472601"/>
              <a:gd name="connsiteY251" fmla="*/ 3081281 h 6858000"/>
              <a:gd name="connsiteX252" fmla="*/ 1238695 w 7472601"/>
              <a:gd name="connsiteY252" fmla="*/ 3076820 h 6858000"/>
              <a:gd name="connsiteX253" fmla="*/ 5425627 w 7472601"/>
              <a:gd name="connsiteY253" fmla="*/ 2954192 h 6858000"/>
              <a:gd name="connsiteX254" fmla="*/ 5470770 w 7472601"/>
              <a:gd name="connsiteY254" fmla="*/ 3005435 h 6858000"/>
              <a:gd name="connsiteX255" fmla="*/ 5519779 w 7472601"/>
              <a:gd name="connsiteY255" fmla="*/ 4359223 h 6858000"/>
              <a:gd name="connsiteX256" fmla="*/ 5520293 w 7472601"/>
              <a:gd name="connsiteY256" fmla="*/ 4360602 h 6858000"/>
              <a:gd name="connsiteX257" fmla="*/ 5767221 w 7472601"/>
              <a:gd name="connsiteY257" fmla="*/ 4665564 h 6858000"/>
              <a:gd name="connsiteX258" fmla="*/ 6937169 w 7472601"/>
              <a:gd name="connsiteY258" fmla="*/ 4815941 h 6858000"/>
              <a:gd name="connsiteX259" fmla="*/ 6953922 w 7472601"/>
              <a:gd name="connsiteY259" fmla="*/ 4890068 h 6858000"/>
              <a:gd name="connsiteX260" fmla="*/ 6071359 w 7472601"/>
              <a:gd name="connsiteY260" fmla="*/ 4770770 h 6858000"/>
              <a:gd name="connsiteX261" fmla="*/ 6038839 w 7472601"/>
              <a:gd name="connsiteY261" fmla="*/ 4764474 h 6858000"/>
              <a:gd name="connsiteX262" fmla="*/ 6038706 w 7472601"/>
              <a:gd name="connsiteY262" fmla="*/ 4763847 h 6858000"/>
              <a:gd name="connsiteX263" fmla="*/ 6037784 w 7472601"/>
              <a:gd name="connsiteY263" fmla="*/ 4764270 h 6858000"/>
              <a:gd name="connsiteX264" fmla="*/ 6038839 w 7472601"/>
              <a:gd name="connsiteY264" fmla="*/ 4764474 h 6858000"/>
              <a:gd name="connsiteX265" fmla="*/ 6040338 w 7472601"/>
              <a:gd name="connsiteY265" fmla="*/ 4771418 h 6858000"/>
              <a:gd name="connsiteX266" fmla="*/ 6024488 w 7472601"/>
              <a:gd name="connsiteY266" fmla="*/ 4809903 h 6858000"/>
              <a:gd name="connsiteX267" fmla="*/ 5599771 w 7472601"/>
              <a:gd name="connsiteY267" fmla="*/ 5509652 h 6858000"/>
              <a:gd name="connsiteX268" fmla="*/ 5548843 w 7472601"/>
              <a:gd name="connsiteY268" fmla="*/ 5563845 h 6858000"/>
              <a:gd name="connsiteX269" fmla="*/ 5940952 w 7472601"/>
              <a:gd name="connsiteY269" fmla="*/ 6250028 h 6858000"/>
              <a:gd name="connsiteX270" fmla="*/ 6043441 w 7472601"/>
              <a:gd name="connsiteY270" fmla="*/ 6665847 h 6858000"/>
              <a:gd name="connsiteX271" fmla="*/ 6093432 w 7472601"/>
              <a:gd name="connsiteY271" fmla="*/ 6858000 h 6858000"/>
              <a:gd name="connsiteX272" fmla="*/ 6034344 w 7472601"/>
              <a:gd name="connsiteY272" fmla="*/ 6858000 h 6858000"/>
              <a:gd name="connsiteX273" fmla="*/ 6026679 w 7472601"/>
              <a:gd name="connsiteY273" fmla="*/ 6836959 h 6858000"/>
              <a:gd name="connsiteX274" fmla="*/ 5800441 w 7472601"/>
              <a:gd name="connsiteY274" fmla="*/ 6335286 h 6858000"/>
              <a:gd name="connsiteX275" fmla="*/ 5526562 w 7472601"/>
              <a:gd name="connsiteY275" fmla="*/ 5705388 h 6858000"/>
              <a:gd name="connsiteX276" fmla="*/ 5519640 w 7472601"/>
              <a:gd name="connsiteY276" fmla="*/ 5683774 h 6858000"/>
              <a:gd name="connsiteX277" fmla="*/ 5844559 w 7472601"/>
              <a:gd name="connsiteY277" fmla="*/ 6553349 h 6858000"/>
              <a:gd name="connsiteX278" fmla="*/ 5975994 w 7472601"/>
              <a:gd name="connsiteY278" fmla="*/ 6858000 h 6858000"/>
              <a:gd name="connsiteX279" fmla="*/ 5898547 w 7472601"/>
              <a:gd name="connsiteY279" fmla="*/ 6858000 h 6858000"/>
              <a:gd name="connsiteX280" fmla="*/ 5682041 w 7472601"/>
              <a:gd name="connsiteY280" fmla="*/ 6355860 h 6858000"/>
              <a:gd name="connsiteX281" fmla="*/ 5461758 w 7472601"/>
              <a:gd name="connsiteY281" fmla="*/ 5820220 h 6858000"/>
              <a:gd name="connsiteX282" fmla="*/ 5237282 w 7472601"/>
              <a:gd name="connsiteY282" fmla="*/ 6579086 h 6858000"/>
              <a:gd name="connsiteX283" fmla="*/ 5115009 w 7472601"/>
              <a:gd name="connsiteY283" fmla="*/ 6858000 h 6858000"/>
              <a:gd name="connsiteX284" fmla="*/ 5028074 w 7472601"/>
              <a:gd name="connsiteY284" fmla="*/ 6858000 h 6858000"/>
              <a:gd name="connsiteX285" fmla="*/ 5079508 w 7472601"/>
              <a:gd name="connsiteY285" fmla="*/ 6749074 h 6858000"/>
              <a:gd name="connsiteX286" fmla="*/ 5371846 w 7472601"/>
              <a:gd name="connsiteY286" fmla="*/ 5924413 h 6858000"/>
              <a:gd name="connsiteX287" fmla="*/ 5270512 w 7472601"/>
              <a:gd name="connsiteY287" fmla="*/ 6138975 h 6858000"/>
              <a:gd name="connsiteX288" fmla="*/ 5062409 w 7472601"/>
              <a:gd name="connsiteY288" fmla="*/ 6653544 h 6858000"/>
              <a:gd name="connsiteX289" fmla="*/ 5036628 w 7472601"/>
              <a:gd name="connsiteY289" fmla="*/ 6754247 h 6858000"/>
              <a:gd name="connsiteX290" fmla="*/ 5009112 w 7472601"/>
              <a:gd name="connsiteY290" fmla="*/ 6858000 h 6858000"/>
              <a:gd name="connsiteX291" fmla="*/ 4976679 w 7472601"/>
              <a:gd name="connsiteY291" fmla="*/ 6858000 h 6858000"/>
              <a:gd name="connsiteX292" fmla="*/ 5006537 w 7472601"/>
              <a:gd name="connsiteY292" fmla="*/ 6747068 h 6858000"/>
              <a:gd name="connsiteX293" fmla="*/ 5032723 w 7472601"/>
              <a:gd name="connsiteY293" fmla="*/ 6644957 h 6858000"/>
              <a:gd name="connsiteX294" fmla="*/ 5242949 w 7472601"/>
              <a:gd name="connsiteY294" fmla="*/ 6125175 h 6858000"/>
              <a:gd name="connsiteX295" fmla="*/ 5286321 w 7472601"/>
              <a:gd name="connsiteY295" fmla="*/ 6033555 h 6858000"/>
              <a:gd name="connsiteX296" fmla="*/ 5008210 w 7472601"/>
              <a:gd name="connsiteY296" fmla="*/ 6649194 h 6858000"/>
              <a:gd name="connsiteX297" fmla="*/ 4986321 w 7472601"/>
              <a:gd name="connsiteY297" fmla="*/ 6765687 h 6858000"/>
              <a:gd name="connsiteX298" fmla="*/ 4973474 w 7472601"/>
              <a:gd name="connsiteY298" fmla="*/ 6858000 h 6858000"/>
              <a:gd name="connsiteX299" fmla="*/ 4907178 w 7472601"/>
              <a:gd name="connsiteY299" fmla="*/ 6858000 h 6858000"/>
              <a:gd name="connsiteX300" fmla="*/ 4910810 w 7472601"/>
              <a:gd name="connsiteY300" fmla="*/ 6829660 h 6858000"/>
              <a:gd name="connsiteX301" fmla="*/ 4987461 w 7472601"/>
              <a:gd name="connsiteY301" fmla="*/ 6432994 h 6858000"/>
              <a:gd name="connsiteX302" fmla="*/ 5179262 w 7472601"/>
              <a:gd name="connsiteY302" fmla="*/ 6035044 h 6858000"/>
              <a:gd name="connsiteX303" fmla="*/ 4689678 w 7472601"/>
              <a:gd name="connsiteY303" fmla="*/ 6440241 h 6858000"/>
              <a:gd name="connsiteX304" fmla="*/ 4477543 w 7472601"/>
              <a:gd name="connsiteY304" fmla="*/ 6674836 h 6858000"/>
              <a:gd name="connsiteX305" fmla="*/ 4329957 w 7472601"/>
              <a:gd name="connsiteY305" fmla="*/ 6858000 h 6858000"/>
              <a:gd name="connsiteX306" fmla="*/ 4218595 w 7472601"/>
              <a:gd name="connsiteY306" fmla="*/ 6858000 h 6858000"/>
              <a:gd name="connsiteX307" fmla="*/ 4368888 w 7472601"/>
              <a:gd name="connsiteY307" fmla="*/ 6668412 h 6858000"/>
              <a:gd name="connsiteX308" fmla="*/ 4563091 w 7472601"/>
              <a:gd name="connsiteY308" fmla="*/ 6442508 h 6858000"/>
              <a:gd name="connsiteX309" fmla="*/ 5387324 w 7472601"/>
              <a:gd name="connsiteY309" fmla="*/ 5705830 h 6858000"/>
              <a:gd name="connsiteX310" fmla="*/ 5073620 w 7472601"/>
              <a:gd name="connsiteY310" fmla="*/ 5955437 h 6858000"/>
              <a:gd name="connsiteX311" fmla="*/ 4689789 w 7472601"/>
              <a:gd name="connsiteY311" fmla="*/ 6268382 h 6858000"/>
              <a:gd name="connsiteX312" fmla="*/ 4418722 w 7472601"/>
              <a:gd name="connsiteY312" fmla="*/ 6570886 h 6858000"/>
              <a:gd name="connsiteX313" fmla="*/ 4214944 w 7472601"/>
              <a:gd name="connsiteY313" fmla="*/ 6858000 h 6858000"/>
              <a:gd name="connsiteX314" fmla="*/ 4177898 w 7472601"/>
              <a:gd name="connsiteY314" fmla="*/ 6858000 h 6858000"/>
              <a:gd name="connsiteX315" fmla="*/ 4391597 w 7472601"/>
              <a:gd name="connsiteY315" fmla="*/ 6556370 h 6858000"/>
              <a:gd name="connsiteX316" fmla="*/ 4668889 w 7472601"/>
              <a:gd name="connsiteY316" fmla="*/ 6246399 h 6858000"/>
              <a:gd name="connsiteX317" fmla="*/ 5055427 w 7472601"/>
              <a:gd name="connsiteY317" fmla="*/ 5931476 h 6858000"/>
              <a:gd name="connsiteX318" fmla="*/ 5371814 w 7472601"/>
              <a:gd name="connsiteY318" fmla="*/ 5678975 h 6858000"/>
              <a:gd name="connsiteX319" fmla="*/ 4987918 w 7472601"/>
              <a:gd name="connsiteY319" fmla="*/ 5838701 h 6858000"/>
              <a:gd name="connsiteX320" fmla="*/ 4317146 w 7472601"/>
              <a:gd name="connsiteY320" fmla="*/ 6587716 h 6858000"/>
              <a:gd name="connsiteX321" fmla="*/ 4171627 w 7472601"/>
              <a:gd name="connsiteY321" fmla="*/ 6858000 h 6858000"/>
              <a:gd name="connsiteX322" fmla="*/ 4081585 w 7472601"/>
              <a:gd name="connsiteY322" fmla="*/ 6858000 h 6858000"/>
              <a:gd name="connsiteX323" fmla="*/ 4238603 w 7472601"/>
              <a:gd name="connsiteY323" fmla="*/ 6559341 h 6858000"/>
              <a:gd name="connsiteX324" fmla="*/ 4778333 w 7472601"/>
              <a:gd name="connsiteY324" fmla="*/ 5873626 h 6858000"/>
              <a:gd name="connsiteX325" fmla="*/ 5414185 w 7472601"/>
              <a:gd name="connsiteY325" fmla="*/ 5573882 h 6858000"/>
              <a:gd name="connsiteX326" fmla="*/ 5959648 w 7472601"/>
              <a:gd name="connsiteY326" fmla="*/ 4760797 h 6858000"/>
              <a:gd name="connsiteX327" fmla="*/ 5355019 w 7472601"/>
              <a:gd name="connsiteY327" fmla="*/ 4734672 h 6858000"/>
              <a:gd name="connsiteX328" fmla="*/ 5083565 w 7472601"/>
              <a:gd name="connsiteY328" fmla="*/ 5179121 h 6858000"/>
              <a:gd name="connsiteX329" fmla="*/ 4713577 w 7472601"/>
              <a:gd name="connsiteY329" fmla="*/ 5616803 h 6858000"/>
              <a:gd name="connsiteX330" fmla="*/ 3989559 w 7472601"/>
              <a:gd name="connsiteY330" fmla="*/ 6145945 h 6858000"/>
              <a:gd name="connsiteX331" fmla="*/ 3939824 w 7472601"/>
              <a:gd name="connsiteY331" fmla="*/ 6066900 h 6858000"/>
              <a:gd name="connsiteX332" fmla="*/ 4584537 w 7472601"/>
              <a:gd name="connsiteY332" fmla="*/ 5324826 h 6858000"/>
              <a:gd name="connsiteX333" fmla="*/ 5037105 w 7472601"/>
              <a:gd name="connsiteY333" fmla="*/ 5088765 h 6858000"/>
              <a:gd name="connsiteX334" fmla="*/ 5039930 w 7472601"/>
              <a:gd name="connsiteY334" fmla="*/ 5089585 h 6858000"/>
              <a:gd name="connsiteX335" fmla="*/ 5263764 w 7472601"/>
              <a:gd name="connsiteY335" fmla="*/ 4735525 h 6858000"/>
              <a:gd name="connsiteX336" fmla="*/ 4086300 w 7472601"/>
              <a:gd name="connsiteY336" fmla="*/ 4884599 h 6858000"/>
              <a:gd name="connsiteX337" fmla="*/ 4085485 w 7472601"/>
              <a:gd name="connsiteY337" fmla="*/ 4899070 h 6858000"/>
              <a:gd name="connsiteX338" fmla="*/ 3871915 w 7472601"/>
              <a:gd name="connsiteY338" fmla="*/ 5253645 h 6858000"/>
              <a:gd name="connsiteX339" fmla="*/ 3799374 w 7472601"/>
              <a:gd name="connsiteY339" fmla="*/ 5466127 h 6858000"/>
              <a:gd name="connsiteX340" fmla="*/ 3498850 w 7472601"/>
              <a:gd name="connsiteY340" fmla="*/ 6661888 h 6858000"/>
              <a:gd name="connsiteX341" fmla="*/ 3399216 w 7472601"/>
              <a:gd name="connsiteY341" fmla="*/ 6858000 h 6858000"/>
              <a:gd name="connsiteX342" fmla="*/ 3303688 w 7472601"/>
              <a:gd name="connsiteY342" fmla="*/ 6858000 h 6858000"/>
              <a:gd name="connsiteX343" fmla="*/ 3391774 w 7472601"/>
              <a:gd name="connsiteY343" fmla="*/ 6697181 h 6858000"/>
              <a:gd name="connsiteX344" fmla="*/ 3735540 w 7472601"/>
              <a:gd name="connsiteY344" fmla="*/ 5546923 h 6858000"/>
              <a:gd name="connsiteX345" fmla="*/ 3729438 w 7472601"/>
              <a:gd name="connsiteY345" fmla="*/ 5569058 h 6858000"/>
              <a:gd name="connsiteX346" fmla="*/ 3707782 w 7472601"/>
              <a:gd name="connsiteY346" fmla="*/ 5644908 h 6858000"/>
              <a:gd name="connsiteX347" fmla="*/ 3583827 w 7472601"/>
              <a:gd name="connsiteY347" fmla="*/ 6039215 h 6858000"/>
              <a:gd name="connsiteX348" fmla="*/ 3547861 w 7472601"/>
              <a:gd name="connsiteY348" fmla="*/ 6129609 h 6858000"/>
              <a:gd name="connsiteX349" fmla="*/ 3490905 w 7472601"/>
              <a:gd name="connsiteY349" fmla="*/ 6277660 h 6858000"/>
              <a:gd name="connsiteX350" fmla="*/ 3455859 w 7472601"/>
              <a:gd name="connsiteY350" fmla="*/ 6391301 h 6858000"/>
              <a:gd name="connsiteX351" fmla="*/ 3429112 w 7472601"/>
              <a:gd name="connsiteY351" fmla="*/ 6479469 h 6858000"/>
              <a:gd name="connsiteX352" fmla="*/ 3304862 w 7472601"/>
              <a:gd name="connsiteY352" fmla="*/ 6796476 h 6858000"/>
              <a:gd name="connsiteX353" fmla="*/ 3276071 w 7472601"/>
              <a:gd name="connsiteY353" fmla="*/ 6858000 h 6858000"/>
              <a:gd name="connsiteX354" fmla="*/ 3240805 w 7472601"/>
              <a:gd name="connsiteY354" fmla="*/ 6858000 h 6858000"/>
              <a:gd name="connsiteX355" fmla="*/ 3275917 w 7472601"/>
              <a:gd name="connsiteY355" fmla="*/ 6783192 h 6858000"/>
              <a:gd name="connsiteX356" fmla="*/ 3399358 w 7472601"/>
              <a:gd name="connsiteY356" fmla="*/ 6469011 h 6858000"/>
              <a:gd name="connsiteX357" fmla="*/ 3425650 w 7472601"/>
              <a:gd name="connsiteY357" fmla="*/ 6381333 h 6858000"/>
              <a:gd name="connsiteX358" fmla="*/ 3460661 w 7472601"/>
              <a:gd name="connsiteY358" fmla="*/ 6266763 h 6858000"/>
              <a:gd name="connsiteX359" fmla="*/ 3518021 w 7472601"/>
              <a:gd name="connsiteY359" fmla="*/ 6117298 h 6858000"/>
              <a:gd name="connsiteX360" fmla="*/ 3554035 w 7472601"/>
              <a:gd name="connsiteY360" fmla="*/ 6027832 h 6858000"/>
              <a:gd name="connsiteX361" fmla="*/ 3677174 w 7472601"/>
              <a:gd name="connsiteY361" fmla="*/ 5636351 h 6858000"/>
              <a:gd name="connsiteX362" fmla="*/ 3698819 w 7472601"/>
              <a:gd name="connsiteY362" fmla="*/ 5560503 h 6858000"/>
              <a:gd name="connsiteX363" fmla="*/ 3702094 w 7472601"/>
              <a:gd name="connsiteY363" fmla="*/ 5549194 h 6858000"/>
              <a:gd name="connsiteX364" fmla="*/ 3398355 w 7472601"/>
              <a:gd name="connsiteY364" fmla="*/ 6094603 h 6858000"/>
              <a:gd name="connsiteX365" fmla="*/ 3193941 w 7472601"/>
              <a:gd name="connsiteY365" fmla="*/ 6798775 h 6858000"/>
              <a:gd name="connsiteX366" fmla="*/ 3184140 w 7472601"/>
              <a:gd name="connsiteY366" fmla="*/ 6858000 h 6858000"/>
              <a:gd name="connsiteX367" fmla="*/ 3099978 w 7472601"/>
              <a:gd name="connsiteY367" fmla="*/ 6858000 h 6858000"/>
              <a:gd name="connsiteX368" fmla="*/ 3101556 w 7472601"/>
              <a:gd name="connsiteY368" fmla="*/ 6843337 h 6858000"/>
              <a:gd name="connsiteX369" fmla="*/ 3370162 w 7472601"/>
              <a:gd name="connsiteY369" fmla="*/ 5785550 h 6858000"/>
              <a:gd name="connsiteX370" fmla="*/ 3746477 w 7472601"/>
              <a:gd name="connsiteY370" fmla="*/ 5377889 h 6858000"/>
              <a:gd name="connsiteX371" fmla="*/ 3863399 w 7472601"/>
              <a:gd name="connsiteY371" fmla="*/ 5087257 h 6858000"/>
              <a:gd name="connsiteX372" fmla="*/ 3968712 w 7472601"/>
              <a:gd name="connsiteY372" fmla="*/ 4913989 h 6858000"/>
              <a:gd name="connsiteX373" fmla="*/ 2792390 w 7472601"/>
              <a:gd name="connsiteY373" fmla="*/ 5382974 h 6858000"/>
              <a:gd name="connsiteX374" fmla="*/ 2714982 w 7472601"/>
              <a:gd name="connsiteY374" fmla="*/ 5427051 h 6858000"/>
              <a:gd name="connsiteX375" fmla="*/ 2813361 w 7472601"/>
              <a:gd name="connsiteY375" fmla="*/ 6023912 h 6858000"/>
              <a:gd name="connsiteX376" fmla="*/ 2688430 w 7472601"/>
              <a:gd name="connsiteY376" fmla="*/ 6801564 h 6858000"/>
              <a:gd name="connsiteX377" fmla="*/ 2629626 w 7472601"/>
              <a:gd name="connsiteY377" fmla="*/ 6763394 h 6858000"/>
              <a:gd name="connsiteX378" fmla="*/ 2565328 w 7472601"/>
              <a:gd name="connsiteY378" fmla="*/ 5516399 h 6858000"/>
              <a:gd name="connsiteX379" fmla="*/ 1922999 w 7472601"/>
              <a:gd name="connsiteY379" fmla="*/ 5980343 h 6858000"/>
              <a:gd name="connsiteX380" fmla="*/ 1950261 w 7472601"/>
              <a:gd name="connsiteY380" fmla="*/ 6405858 h 6858000"/>
              <a:gd name="connsiteX381" fmla="*/ 2365554 w 7472601"/>
              <a:gd name="connsiteY381" fmla="*/ 6759107 h 6858000"/>
              <a:gd name="connsiteX382" fmla="*/ 2424142 w 7472601"/>
              <a:gd name="connsiteY382" fmla="*/ 6858000 h 6858000"/>
              <a:gd name="connsiteX383" fmla="*/ 2395994 w 7472601"/>
              <a:gd name="connsiteY383" fmla="*/ 6858000 h 6858000"/>
              <a:gd name="connsiteX384" fmla="*/ 2392863 w 7472601"/>
              <a:gd name="connsiteY384" fmla="*/ 6852964 h 6858000"/>
              <a:gd name="connsiteX385" fmla="*/ 2017589 w 7472601"/>
              <a:gd name="connsiteY385" fmla="*/ 6493982 h 6858000"/>
              <a:gd name="connsiteX386" fmla="*/ 2147336 w 7472601"/>
              <a:gd name="connsiteY386" fmla="*/ 6594052 h 6858000"/>
              <a:gd name="connsiteX387" fmla="*/ 2207047 w 7472601"/>
              <a:gd name="connsiteY387" fmla="*/ 6654540 h 6858000"/>
              <a:gd name="connsiteX388" fmla="*/ 2299106 w 7472601"/>
              <a:gd name="connsiteY388" fmla="*/ 6778931 h 6858000"/>
              <a:gd name="connsiteX389" fmla="*/ 2314430 w 7472601"/>
              <a:gd name="connsiteY389" fmla="*/ 6801144 h 6858000"/>
              <a:gd name="connsiteX390" fmla="*/ 2352406 w 7472601"/>
              <a:gd name="connsiteY390" fmla="*/ 6858000 h 6858000"/>
              <a:gd name="connsiteX391" fmla="*/ 2314492 w 7472601"/>
              <a:gd name="connsiteY391" fmla="*/ 6858000 h 6858000"/>
              <a:gd name="connsiteX392" fmla="*/ 2288095 w 7472601"/>
              <a:gd name="connsiteY392" fmla="*/ 6818030 h 6858000"/>
              <a:gd name="connsiteX393" fmla="*/ 2272768 w 7472601"/>
              <a:gd name="connsiteY393" fmla="*/ 6795822 h 6858000"/>
              <a:gd name="connsiteX394" fmla="*/ 2182715 w 7472601"/>
              <a:gd name="connsiteY394" fmla="*/ 6675071 h 6858000"/>
              <a:gd name="connsiteX395" fmla="*/ 2032061 w 7472601"/>
              <a:gd name="connsiteY395" fmla="*/ 6541380 h 6858000"/>
              <a:gd name="connsiteX396" fmla="*/ 2257220 w 7472601"/>
              <a:gd name="connsiteY396" fmla="*/ 6826257 h 6858000"/>
              <a:gd name="connsiteX397" fmla="*/ 2281324 w 7472601"/>
              <a:gd name="connsiteY397" fmla="*/ 6858000 h 6858000"/>
              <a:gd name="connsiteX398" fmla="*/ 2242860 w 7472601"/>
              <a:gd name="connsiteY398" fmla="*/ 6858000 h 6858000"/>
              <a:gd name="connsiteX399" fmla="*/ 2232818 w 7472601"/>
              <a:gd name="connsiteY399" fmla="*/ 6844926 h 6858000"/>
              <a:gd name="connsiteX400" fmla="*/ 1990172 w 7472601"/>
              <a:gd name="connsiteY400" fmla="*/ 6542121 h 6858000"/>
              <a:gd name="connsiteX401" fmla="*/ 2124090 w 7472601"/>
              <a:gd name="connsiteY401" fmla="*/ 6761017 h 6858000"/>
              <a:gd name="connsiteX402" fmla="*/ 2200380 w 7472601"/>
              <a:gd name="connsiteY402" fmla="*/ 6858000 h 6858000"/>
              <a:gd name="connsiteX403" fmla="*/ 2147507 w 7472601"/>
              <a:gd name="connsiteY403" fmla="*/ 6858000 h 6858000"/>
              <a:gd name="connsiteX404" fmla="*/ 2070668 w 7472601"/>
              <a:gd name="connsiteY404" fmla="*/ 6761520 h 6858000"/>
              <a:gd name="connsiteX405" fmla="*/ 1975142 w 7472601"/>
              <a:gd name="connsiteY405" fmla="*/ 6585570 h 6858000"/>
              <a:gd name="connsiteX406" fmla="*/ 2050035 w 7472601"/>
              <a:gd name="connsiteY406" fmla="*/ 6813345 h 6858000"/>
              <a:gd name="connsiteX407" fmla="*/ 2063025 w 7472601"/>
              <a:gd name="connsiteY407" fmla="*/ 6858000 h 6858000"/>
              <a:gd name="connsiteX408" fmla="*/ 2021675 w 7472601"/>
              <a:gd name="connsiteY408" fmla="*/ 6858000 h 6858000"/>
              <a:gd name="connsiteX409" fmla="*/ 2019308 w 7472601"/>
              <a:gd name="connsiteY409" fmla="*/ 6847118 h 6858000"/>
              <a:gd name="connsiteX410" fmla="*/ 1938835 w 7472601"/>
              <a:gd name="connsiteY410" fmla="*/ 6551160 h 6858000"/>
              <a:gd name="connsiteX411" fmla="*/ 1953230 w 7472601"/>
              <a:gd name="connsiteY411" fmla="*/ 6759699 h 6858000"/>
              <a:gd name="connsiteX412" fmla="*/ 1956763 w 7472601"/>
              <a:gd name="connsiteY412" fmla="*/ 6778191 h 6858000"/>
              <a:gd name="connsiteX413" fmla="*/ 1967925 w 7472601"/>
              <a:gd name="connsiteY413" fmla="*/ 6858000 h 6858000"/>
              <a:gd name="connsiteX414" fmla="*/ 1936622 w 7472601"/>
              <a:gd name="connsiteY414" fmla="*/ 6858000 h 6858000"/>
              <a:gd name="connsiteX415" fmla="*/ 1926261 w 7472601"/>
              <a:gd name="connsiteY415" fmla="*/ 6784064 h 6858000"/>
              <a:gd name="connsiteX416" fmla="*/ 1922724 w 7472601"/>
              <a:gd name="connsiteY416" fmla="*/ 6765577 h 6858000"/>
              <a:gd name="connsiteX417" fmla="*/ 1904650 w 7472601"/>
              <a:gd name="connsiteY417" fmla="*/ 6639616 h 6858000"/>
              <a:gd name="connsiteX418" fmla="*/ 1885273 w 7472601"/>
              <a:gd name="connsiteY418" fmla="*/ 6858000 h 6858000"/>
              <a:gd name="connsiteX419" fmla="*/ 1854363 w 7472601"/>
              <a:gd name="connsiteY419" fmla="*/ 6858000 h 6858000"/>
              <a:gd name="connsiteX420" fmla="*/ 1880391 w 7472601"/>
              <a:gd name="connsiteY420" fmla="*/ 6603796 h 6858000"/>
              <a:gd name="connsiteX421" fmla="*/ 1818273 w 7472601"/>
              <a:gd name="connsiteY421" fmla="*/ 6715729 h 6858000"/>
              <a:gd name="connsiteX422" fmla="*/ 1794691 w 7472601"/>
              <a:gd name="connsiteY422" fmla="*/ 6843239 h 6858000"/>
              <a:gd name="connsiteX423" fmla="*/ 1794914 w 7472601"/>
              <a:gd name="connsiteY423" fmla="*/ 6858000 h 6858000"/>
              <a:gd name="connsiteX424" fmla="*/ 1746128 w 7472601"/>
              <a:gd name="connsiteY424" fmla="*/ 6858000 h 6858000"/>
              <a:gd name="connsiteX425" fmla="*/ 1753934 w 7472601"/>
              <a:gd name="connsiteY425" fmla="*/ 6724796 h 6858000"/>
              <a:gd name="connsiteX426" fmla="*/ 1792053 w 7472601"/>
              <a:gd name="connsiteY426" fmla="*/ 6572396 h 6858000"/>
              <a:gd name="connsiteX427" fmla="*/ 1862248 w 7472601"/>
              <a:gd name="connsiteY427" fmla="*/ 6266397 h 6858000"/>
              <a:gd name="connsiteX428" fmla="*/ 1862250 w 7472601"/>
              <a:gd name="connsiteY428" fmla="*/ 6033531 h 6858000"/>
              <a:gd name="connsiteX429" fmla="*/ 1211999 w 7472601"/>
              <a:gd name="connsiteY429" fmla="*/ 6683610 h 6858000"/>
              <a:gd name="connsiteX430" fmla="*/ 1213266 w 7472601"/>
              <a:gd name="connsiteY430" fmla="*/ 6691947 h 6858000"/>
              <a:gd name="connsiteX431" fmla="*/ 1203370 w 7472601"/>
              <a:gd name="connsiteY431" fmla="*/ 6850676 h 6858000"/>
              <a:gd name="connsiteX432" fmla="*/ 1203671 w 7472601"/>
              <a:gd name="connsiteY432" fmla="*/ 6858000 h 6858000"/>
              <a:gd name="connsiteX433" fmla="*/ 1143180 w 7472601"/>
              <a:gd name="connsiteY433" fmla="*/ 6858000 h 6858000"/>
              <a:gd name="connsiteX434" fmla="*/ 1142176 w 7472601"/>
              <a:gd name="connsiteY434" fmla="*/ 6766045 h 6858000"/>
              <a:gd name="connsiteX435" fmla="*/ 1067484 w 7472601"/>
              <a:gd name="connsiteY435" fmla="*/ 6858000 h 6858000"/>
              <a:gd name="connsiteX436" fmla="*/ 953928 w 7472601"/>
              <a:gd name="connsiteY436" fmla="*/ 6858000 h 6858000"/>
              <a:gd name="connsiteX437" fmla="*/ 959715 w 7472601"/>
              <a:gd name="connsiteY437" fmla="*/ 6850185 h 6858000"/>
              <a:gd name="connsiteX438" fmla="*/ 1483788 w 7472601"/>
              <a:gd name="connsiteY438" fmla="*/ 6259174 h 6858000"/>
              <a:gd name="connsiteX439" fmla="*/ 1100671 w 7472601"/>
              <a:gd name="connsiteY439" fmla="*/ 6252137 h 6858000"/>
              <a:gd name="connsiteX440" fmla="*/ 1090144 w 7472601"/>
              <a:gd name="connsiteY440" fmla="*/ 6256748 h 6858000"/>
              <a:gd name="connsiteX441" fmla="*/ 1095872 w 7472601"/>
              <a:gd name="connsiteY441" fmla="*/ 6271892 h 6858000"/>
              <a:gd name="connsiteX442" fmla="*/ 262785 w 7472601"/>
              <a:gd name="connsiteY442" fmla="*/ 6845450 h 6858000"/>
              <a:gd name="connsiteX443" fmla="*/ 209968 w 7472601"/>
              <a:gd name="connsiteY443" fmla="*/ 6770713 h 6858000"/>
              <a:gd name="connsiteX444" fmla="*/ 873460 w 7472601"/>
              <a:gd name="connsiteY444" fmla="*/ 6253768 h 6858000"/>
              <a:gd name="connsiteX445" fmla="*/ 192686 w 7472601"/>
              <a:gd name="connsiteY445" fmla="*/ 5849257 h 6858000"/>
              <a:gd name="connsiteX446" fmla="*/ 4696 w 7472601"/>
              <a:gd name="connsiteY446" fmla="*/ 5697668 h 6858000"/>
              <a:gd name="connsiteX447" fmla="*/ 0 w 7472601"/>
              <a:gd name="connsiteY447" fmla="*/ 5689984 h 6858000"/>
              <a:gd name="connsiteX448" fmla="*/ 0 w 7472601"/>
              <a:gd name="connsiteY448" fmla="*/ 5513472 h 6858000"/>
              <a:gd name="connsiteX449" fmla="*/ 174101 w 7472601"/>
              <a:gd name="connsiteY449" fmla="*/ 5620277 h 6858000"/>
              <a:gd name="connsiteX450" fmla="*/ 891800 w 7472601"/>
              <a:gd name="connsiteY450" fmla="*/ 6036935 h 6858000"/>
              <a:gd name="connsiteX451" fmla="*/ 1072219 w 7472601"/>
              <a:gd name="connsiteY451" fmla="*/ 6169443 h 6858000"/>
              <a:gd name="connsiteX452" fmla="*/ 1074117 w 7472601"/>
              <a:gd name="connsiteY452" fmla="*/ 6170301 h 6858000"/>
              <a:gd name="connsiteX453" fmla="*/ 1083114 w 7472601"/>
              <a:gd name="connsiteY453" fmla="*/ 6174131 h 6858000"/>
              <a:gd name="connsiteX454" fmla="*/ 1543010 w 7472601"/>
              <a:gd name="connsiteY454" fmla="*/ 6191140 h 6858000"/>
              <a:gd name="connsiteX455" fmla="*/ 1551080 w 7472601"/>
              <a:gd name="connsiteY455" fmla="*/ 6195006 h 6858000"/>
              <a:gd name="connsiteX456" fmla="*/ 2345443 w 7472601"/>
              <a:gd name="connsiteY456" fmla="*/ 5549882 h 6858000"/>
              <a:gd name="connsiteX457" fmla="*/ 1721499 w 7472601"/>
              <a:gd name="connsiteY457" fmla="*/ 5599969 h 6858000"/>
              <a:gd name="connsiteX458" fmla="*/ 767716 w 7472601"/>
              <a:gd name="connsiteY458" fmla="*/ 5472768 h 6858000"/>
              <a:gd name="connsiteX459" fmla="*/ 722147 w 7472601"/>
              <a:gd name="connsiteY459" fmla="*/ 5393091 h 6858000"/>
              <a:gd name="connsiteX460" fmla="*/ 1485552 w 7472601"/>
              <a:gd name="connsiteY460" fmla="*/ 5313202 h 6858000"/>
              <a:gd name="connsiteX461" fmla="*/ 2143004 w 7472601"/>
              <a:gd name="connsiteY461" fmla="*/ 5402420 h 6858000"/>
              <a:gd name="connsiteX462" fmla="*/ 1933391 w 7472601"/>
              <a:gd name="connsiteY462" fmla="*/ 5156971 h 6858000"/>
              <a:gd name="connsiteX463" fmla="*/ 1827118 w 7472601"/>
              <a:gd name="connsiteY463" fmla="*/ 4968410 h 6858000"/>
              <a:gd name="connsiteX464" fmla="*/ 1837349 w 7472601"/>
              <a:gd name="connsiteY464" fmla="*/ 4956357 h 6858000"/>
              <a:gd name="connsiteX465" fmla="*/ 2162835 w 7472601"/>
              <a:gd name="connsiteY465" fmla="*/ 5187853 h 6858000"/>
              <a:gd name="connsiteX466" fmla="*/ 2257167 w 7472601"/>
              <a:gd name="connsiteY466" fmla="*/ 5462123 h 6858000"/>
              <a:gd name="connsiteX467" fmla="*/ 2261598 w 7472601"/>
              <a:gd name="connsiteY467" fmla="*/ 5467998 h 6858000"/>
              <a:gd name="connsiteX468" fmla="*/ 2437177 w 7472601"/>
              <a:gd name="connsiteY468" fmla="*/ 5479608 h 6858000"/>
              <a:gd name="connsiteX469" fmla="*/ 2445247 w 7472601"/>
              <a:gd name="connsiteY469" fmla="*/ 5483476 h 6858000"/>
              <a:gd name="connsiteX470" fmla="*/ 2743626 w 7472601"/>
              <a:gd name="connsiteY470" fmla="*/ 5304819 h 6858000"/>
              <a:gd name="connsiteX471" fmla="*/ 3048102 w 7472601"/>
              <a:gd name="connsiteY471" fmla="*/ 5150595 h 6858000"/>
              <a:gd name="connsiteX472" fmla="*/ 1799414 w 7472601"/>
              <a:gd name="connsiteY472" fmla="*/ 4694732 h 6858000"/>
              <a:gd name="connsiteX473" fmla="*/ 1771735 w 7472601"/>
              <a:gd name="connsiteY473" fmla="*/ 4619929 h 6858000"/>
              <a:gd name="connsiteX474" fmla="*/ 3104273 w 7472601"/>
              <a:gd name="connsiteY474" fmla="*/ 5076159 h 6858000"/>
              <a:gd name="connsiteX475" fmla="*/ 3113245 w 7472601"/>
              <a:gd name="connsiteY475" fmla="*/ 5090705 h 6858000"/>
              <a:gd name="connsiteX476" fmla="*/ 3126294 w 7472601"/>
              <a:gd name="connsiteY476" fmla="*/ 5114400 h 6858000"/>
              <a:gd name="connsiteX477" fmla="*/ 3937433 w 7472601"/>
              <a:gd name="connsiteY477" fmla="*/ 4830473 h 6858000"/>
              <a:gd name="connsiteX478" fmla="*/ 3590475 w 7472601"/>
              <a:gd name="connsiteY478" fmla="*/ 4597974 h 6858000"/>
              <a:gd name="connsiteX479" fmla="*/ 3100264 w 7472601"/>
              <a:gd name="connsiteY479" fmla="*/ 4579845 h 6858000"/>
              <a:gd name="connsiteX480" fmla="*/ 2183576 w 7472601"/>
              <a:gd name="connsiteY480" fmla="*/ 4227150 h 6858000"/>
              <a:gd name="connsiteX481" fmla="*/ 2151029 w 7472601"/>
              <a:gd name="connsiteY481" fmla="*/ 4146947 h 6858000"/>
              <a:gd name="connsiteX482" fmla="*/ 3563434 w 7472601"/>
              <a:gd name="connsiteY482" fmla="*/ 4469115 h 6858000"/>
              <a:gd name="connsiteX483" fmla="*/ 3177952 w 7472601"/>
              <a:gd name="connsiteY483" fmla="*/ 3657386 h 6858000"/>
              <a:gd name="connsiteX484" fmla="*/ 3189263 w 7472601"/>
              <a:gd name="connsiteY484" fmla="*/ 3625726 h 6858000"/>
              <a:gd name="connsiteX485" fmla="*/ 3560912 w 7472601"/>
              <a:gd name="connsiteY485" fmla="*/ 4079863 h 6858000"/>
              <a:gd name="connsiteX486" fmla="*/ 3626636 w 7472601"/>
              <a:gd name="connsiteY486" fmla="*/ 4512230 h 6858000"/>
              <a:gd name="connsiteX487" fmla="*/ 3653088 w 7472601"/>
              <a:gd name="connsiteY487" fmla="*/ 4521417 h 6858000"/>
              <a:gd name="connsiteX488" fmla="*/ 3988128 w 7472601"/>
              <a:gd name="connsiteY488" fmla="*/ 4817267 h 6858000"/>
              <a:gd name="connsiteX489" fmla="*/ 4830582 w 7472601"/>
              <a:gd name="connsiteY489" fmla="*/ 4676000 h 6858000"/>
              <a:gd name="connsiteX490" fmla="*/ 4830100 w 7472601"/>
              <a:gd name="connsiteY490" fmla="*/ 4675554 h 6858000"/>
              <a:gd name="connsiteX491" fmla="*/ 4036318 w 7472601"/>
              <a:gd name="connsiteY491" fmla="*/ 4147013 h 6858000"/>
              <a:gd name="connsiteX492" fmla="*/ 3432098 w 7472601"/>
              <a:gd name="connsiteY492" fmla="*/ 3537312 h 6858000"/>
              <a:gd name="connsiteX493" fmla="*/ 3446761 w 7472601"/>
              <a:gd name="connsiteY493" fmla="*/ 3461278 h 6858000"/>
              <a:gd name="connsiteX494" fmla="*/ 4419733 w 7472601"/>
              <a:gd name="connsiteY494" fmla="*/ 3963555 h 6858000"/>
              <a:gd name="connsiteX495" fmla="*/ 4781371 w 7472601"/>
              <a:gd name="connsiteY495" fmla="*/ 4458604 h 6858000"/>
              <a:gd name="connsiteX496" fmla="*/ 4780440 w 7472601"/>
              <a:gd name="connsiteY496" fmla="*/ 4470290 h 6858000"/>
              <a:gd name="connsiteX497" fmla="*/ 4898954 w 7472601"/>
              <a:gd name="connsiteY497" fmla="*/ 4662092 h 6858000"/>
              <a:gd name="connsiteX498" fmla="*/ 4900699 w 7472601"/>
              <a:gd name="connsiteY498" fmla="*/ 4670867 h 6858000"/>
              <a:gd name="connsiteX499" fmla="*/ 5714511 w 7472601"/>
              <a:gd name="connsiteY499" fmla="*/ 4663483 h 6858000"/>
              <a:gd name="connsiteX500" fmla="*/ 5464793 w 7472601"/>
              <a:gd name="connsiteY500" fmla="*/ 4393556 h 6858000"/>
              <a:gd name="connsiteX501" fmla="*/ 5461897 w 7472601"/>
              <a:gd name="connsiteY501" fmla="*/ 4390879 h 6858000"/>
              <a:gd name="connsiteX502" fmla="*/ 4294126 w 7472601"/>
              <a:gd name="connsiteY502" fmla="*/ 3303048 h 6858000"/>
              <a:gd name="connsiteX503" fmla="*/ 4305321 w 7472601"/>
              <a:gd name="connsiteY503" fmla="*/ 3256953 h 6858000"/>
              <a:gd name="connsiteX504" fmla="*/ 4949299 w 7472601"/>
              <a:gd name="connsiteY504" fmla="*/ 3766336 h 6858000"/>
              <a:gd name="connsiteX505" fmla="*/ 5291452 w 7472601"/>
              <a:gd name="connsiteY505" fmla="*/ 4076801 h 6858000"/>
              <a:gd name="connsiteX506" fmla="*/ 5434998 w 7472601"/>
              <a:gd name="connsiteY506" fmla="*/ 4254100 h 6858000"/>
              <a:gd name="connsiteX507" fmla="*/ 5351015 w 7472601"/>
              <a:gd name="connsiteY507" fmla="*/ 3760989 h 6858000"/>
              <a:gd name="connsiteX508" fmla="*/ 5413780 w 7472601"/>
              <a:gd name="connsiteY508" fmla="*/ 2966265 h 6858000"/>
              <a:gd name="connsiteX509" fmla="*/ 5425627 w 7472601"/>
              <a:gd name="connsiteY509" fmla="*/ 2954192 h 6858000"/>
              <a:gd name="connsiteX510" fmla="*/ 6604735 w 7472601"/>
              <a:gd name="connsiteY510" fmla="*/ 2041381 h 6858000"/>
              <a:gd name="connsiteX511" fmla="*/ 7204487 w 7472601"/>
              <a:gd name="connsiteY511" fmla="*/ 2742112 h 6858000"/>
              <a:gd name="connsiteX512" fmla="*/ 7131592 w 7472601"/>
              <a:gd name="connsiteY512" fmla="*/ 2672096 h 6858000"/>
              <a:gd name="connsiteX513" fmla="*/ 6996344 w 7472601"/>
              <a:gd name="connsiteY513" fmla="*/ 2518310 h 6858000"/>
              <a:gd name="connsiteX514" fmla="*/ 6735495 w 7472601"/>
              <a:gd name="connsiteY514" fmla="*/ 2196890 h 6858000"/>
              <a:gd name="connsiteX515" fmla="*/ 6721901 w 7472601"/>
              <a:gd name="connsiteY515" fmla="*/ 2179274 h 6858000"/>
              <a:gd name="connsiteX516" fmla="*/ 6604735 w 7472601"/>
              <a:gd name="connsiteY516" fmla="*/ 2041381 h 6858000"/>
              <a:gd name="connsiteX517" fmla="*/ 6591670 w 7472601"/>
              <a:gd name="connsiteY517" fmla="*/ 1988277 h 6858000"/>
              <a:gd name="connsiteX518" fmla="*/ 6747349 w 7472601"/>
              <a:gd name="connsiteY518" fmla="*/ 2160069 h 6858000"/>
              <a:gd name="connsiteX519" fmla="*/ 6760943 w 7472601"/>
              <a:gd name="connsiteY519" fmla="*/ 2177686 h 6858000"/>
              <a:gd name="connsiteX520" fmla="*/ 7021065 w 7472601"/>
              <a:gd name="connsiteY520" fmla="*/ 2498102 h 6858000"/>
              <a:gd name="connsiteX521" fmla="*/ 7155223 w 7472601"/>
              <a:gd name="connsiteY521" fmla="*/ 2650386 h 6858000"/>
              <a:gd name="connsiteX522" fmla="*/ 7203167 w 7472601"/>
              <a:gd name="connsiteY522" fmla="*/ 2697288 h 6858000"/>
              <a:gd name="connsiteX523" fmla="*/ 6937703 w 7472601"/>
              <a:gd name="connsiteY523" fmla="*/ 2321981 h 6858000"/>
              <a:gd name="connsiteX524" fmla="*/ 6591670 w 7472601"/>
              <a:gd name="connsiteY524" fmla="*/ 1988277 h 6858000"/>
              <a:gd name="connsiteX525" fmla="*/ 5798671 w 7472601"/>
              <a:gd name="connsiteY525" fmla="*/ 1981601 h 6858000"/>
              <a:gd name="connsiteX526" fmla="*/ 5754709 w 7472601"/>
              <a:gd name="connsiteY526" fmla="*/ 2071454 h 6858000"/>
              <a:gd name="connsiteX527" fmla="*/ 5763044 w 7472601"/>
              <a:gd name="connsiteY527" fmla="*/ 2842206 h 6858000"/>
              <a:gd name="connsiteX528" fmla="*/ 5764974 w 7472601"/>
              <a:gd name="connsiteY528" fmla="*/ 2799609 h 6858000"/>
              <a:gd name="connsiteX529" fmla="*/ 5767665 w 7472601"/>
              <a:gd name="connsiteY529" fmla="*/ 2666409 h 6858000"/>
              <a:gd name="connsiteX530" fmla="*/ 5763055 w 7472601"/>
              <a:gd name="connsiteY530" fmla="*/ 2579705 h 6858000"/>
              <a:gd name="connsiteX531" fmla="*/ 5758079 w 7472601"/>
              <a:gd name="connsiteY531" fmla="*/ 2492508 h 6858000"/>
              <a:gd name="connsiteX532" fmla="*/ 5779325 w 7472601"/>
              <a:gd name="connsiteY532" fmla="*/ 2197069 h 6858000"/>
              <a:gd name="connsiteX533" fmla="*/ 5798671 w 7472601"/>
              <a:gd name="connsiteY533" fmla="*/ 1981601 h 6858000"/>
              <a:gd name="connsiteX534" fmla="*/ 5829202 w 7472601"/>
              <a:gd name="connsiteY534" fmla="*/ 1971679 h 6858000"/>
              <a:gd name="connsiteX535" fmla="*/ 5809558 w 7472601"/>
              <a:gd name="connsiteY535" fmla="*/ 2198043 h 6858000"/>
              <a:gd name="connsiteX536" fmla="*/ 5788653 w 7472601"/>
              <a:gd name="connsiteY536" fmla="*/ 2489430 h 6858000"/>
              <a:gd name="connsiteX537" fmla="*/ 5793439 w 7472601"/>
              <a:gd name="connsiteY537" fmla="*/ 2575235 h 6858000"/>
              <a:gd name="connsiteX538" fmla="*/ 5796837 w 7472601"/>
              <a:gd name="connsiteY538" fmla="*/ 2637633 h 6858000"/>
              <a:gd name="connsiteX539" fmla="*/ 5818614 w 7472601"/>
              <a:gd name="connsiteY539" fmla="*/ 2473055 h 6858000"/>
              <a:gd name="connsiteX540" fmla="*/ 5829202 w 7472601"/>
              <a:gd name="connsiteY540" fmla="*/ 1971679 h 6858000"/>
              <a:gd name="connsiteX541" fmla="*/ 5911389 w 7472601"/>
              <a:gd name="connsiteY541" fmla="*/ 1898371 h 6858000"/>
              <a:gd name="connsiteX542" fmla="*/ 6237627 w 7472601"/>
              <a:gd name="connsiteY542" fmla="*/ 2231921 h 6858000"/>
              <a:gd name="connsiteX543" fmla="*/ 5911389 w 7472601"/>
              <a:gd name="connsiteY543" fmla="*/ 1898371 h 6858000"/>
              <a:gd name="connsiteX544" fmla="*/ 6944437 w 7472601"/>
              <a:gd name="connsiteY544" fmla="*/ 1575402 h 6858000"/>
              <a:gd name="connsiteX545" fmla="*/ 6304730 w 7472601"/>
              <a:gd name="connsiteY545" fmla="*/ 1766654 h 6858000"/>
              <a:gd name="connsiteX546" fmla="*/ 6944437 w 7472601"/>
              <a:gd name="connsiteY546" fmla="*/ 1575402 h 6858000"/>
              <a:gd name="connsiteX547" fmla="*/ 7019523 w 7472601"/>
              <a:gd name="connsiteY547" fmla="*/ 1519450 h 6858000"/>
              <a:gd name="connsiteX548" fmla="*/ 6298091 w 7472601"/>
              <a:gd name="connsiteY548" fmla="*/ 1737122 h 6858000"/>
              <a:gd name="connsiteX549" fmla="*/ 7019523 w 7472601"/>
              <a:gd name="connsiteY549" fmla="*/ 1519450 h 6858000"/>
              <a:gd name="connsiteX550" fmla="*/ 2399523 w 7472601"/>
              <a:gd name="connsiteY550" fmla="*/ 1428234 h 6858000"/>
              <a:gd name="connsiteX551" fmla="*/ 2224982 w 7472601"/>
              <a:gd name="connsiteY551" fmla="*/ 1826201 h 6858000"/>
              <a:gd name="connsiteX552" fmla="*/ 2096099 w 7472601"/>
              <a:gd name="connsiteY552" fmla="*/ 2345900 h 6858000"/>
              <a:gd name="connsiteX553" fmla="*/ 2283317 w 7472601"/>
              <a:gd name="connsiteY553" fmla="*/ 1796925 h 6858000"/>
              <a:gd name="connsiteX554" fmla="*/ 2399523 w 7472601"/>
              <a:gd name="connsiteY554" fmla="*/ 1428234 h 6858000"/>
              <a:gd name="connsiteX555" fmla="*/ 2448558 w 7472601"/>
              <a:gd name="connsiteY555" fmla="*/ 1373435 h 6858000"/>
              <a:gd name="connsiteX556" fmla="*/ 2312521 w 7472601"/>
              <a:gd name="connsiteY556" fmla="*/ 1806140 h 6858000"/>
              <a:gd name="connsiteX557" fmla="*/ 2127533 w 7472601"/>
              <a:gd name="connsiteY557" fmla="*/ 2348380 h 6858000"/>
              <a:gd name="connsiteX558" fmla="*/ 2358080 w 7472601"/>
              <a:gd name="connsiteY558" fmla="*/ 1866134 h 6858000"/>
              <a:gd name="connsiteX559" fmla="*/ 2407436 w 7472601"/>
              <a:gd name="connsiteY559" fmla="*/ 1651070 h 6858000"/>
              <a:gd name="connsiteX560" fmla="*/ 2448558 w 7472601"/>
              <a:gd name="connsiteY560" fmla="*/ 1373435 h 6858000"/>
              <a:gd name="connsiteX561" fmla="*/ 278707 w 7472601"/>
              <a:gd name="connsiteY561" fmla="*/ 1352270 h 6858000"/>
              <a:gd name="connsiteX562" fmla="*/ 321570 w 7472601"/>
              <a:gd name="connsiteY562" fmla="*/ 1861610 h 6858000"/>
              <a:gd name="connsiteX563" fmla="*/ 294281 w 7472601"/>
              <a:gd name="connsiteY563" fmla="*/ 1440658 h 6858000"/>
              <a:gd name="connsiteX564" fmla="*/ 278707 w 7472601"/>
              <a:gd name="connsiteY564" fmla="*/ 1352270 h 6858000"/>
              <a:gd name="connsiteX565" fmla="*/ 1423821 w 7472601"/>
              <a:gd name="connsiteY565" fmla="*/ 1351958 h 6858000"/>
              <a:gd name="connsiteX566" fmla="*/ 1638521 w 7472601"/>
              <a:gd name="connsiteY566" fmla="*/ 1908470 h 6858000"/>
              <a:gd name="connsiteX567" fmla="*/ 1754199 w 7472601"/>
              <a:gd name="connsiteY567" fmla="*/ 2149284 h 6858000"/>
              <a:gd name="connsiteX568" fmla="*/ 1908359 w 7472601"/>
              <a:gd name="connsiteY568" fmla="*/ 2364988 h 6858000"/>
              <a:gd name="connsiteX569" fmla="*/ 1647661 w 7472601"/>
              <a:gd name="connsiteY569" fmla="*/ 1825945 h 6858000"/>
              <a:gd name="connsiteX570" fmla="*/ 1423821 w 7472601"/>
              <a:gd name="connsiteY570" fmla="*/ 1351958 h 6858000"/>
              <a:gd name="connsiteX571" fmla="*/ 1431890 w 7472601"/>
              <a:gd name="connsiteY571" fmla="*/ 1306475 h 6858000"/>
              <a:gd name="connsiteX572" fmla="*/ 1507597 w 7472601"/>
              <a:gd name="connsiteY572" fmla="*/ 1446132 h 6858000"/>
              <a:gd name="connsiteX573" fmla="*/ 1674586 w 7472601"/>
              <a:gd name="connsiteY573" fmla="*/ 1813832 h 6858000"/>
              <a:gd name="connsiteX574" fmla="*/ 1815950 w 7472601"/>
              <a:gd name="connsiteY574" fmla="*/ 2128564 h 6858000"/>
              <a:gd name="connsiteX575" fmla="*/ 1984242 w 7472601"/>
              <a:gd name="connsiteY575" fmla="*/ 2430829 h 6858000"/>
              <a:gd name="connsiteX576" fmla="*/ 2014023 w 7472601"/>
              <a:gd name="connsiteY576" fmla="*/ 2450995 h 6858000"/>
              <a:gd name="connsiteX577" fmla="*/ 1747337 w 7472601"/>
              <a:gd name="connsiteY577" fmla="*/ 1855264 h 6858000"/>
              <a:gd name="connsiteX578" fmla="*/ 1533749 w 7472601"/>
              <a:gd name="connsiteY578" fmla="*/ 1478656 h 6858000"/>
              <a:gd name="connsiteX579" fmla="*/ 1431890 w 7472601"/>
              <a:gd name="connsiteY579" fmla="*/ 1306475 h 6858000"/>
              <a:gd name="connsiteX580" fmla="*/ 5052692 w 7472601"/>
              <a:gd name="connsiteY580" fmla="*/ 1292994 h 6858000"/>
              <a:gd name="connsiteX581" fmla="*/ 5200661 w 7472601"/>
              <a:gd name="connsiteY581" fmla="*/ 1635186 h 6858000"/>
              <a:gd name="connsiteX582" fmla="*/ 5297138 w 7472601"/>
              <a:gd name="connsiteY582" fmla="*/ 1906351 h 6858000"/>
              <a:gd name="connsiteX583" fmla="*/ 5052692 w 7472601"/>
              <a:gd name="connsiteY583" fmla="*/ 1292994 h 6858000"/>
              <a:gd name="connsiteX584" fmla="*/ 5009948 w 7472601"/>
              <a:gd name="connsiteY584" fmla="*/ 1273619 h 6858000"/>
              <a:gd name="connsiteX585" fmla="*/ 5121777 w 7472601"/>
              <a:gd name="connsiteY585" fmla="*/ 1654213 h 6858000"/>
              <a:gd name="connsiteX586" fmla="*/ 5293545 w 7472601"/>
              <a:gd name="connsiteY586" fmla="*/ 2072247 h 6858000"/>
              <a:gd name="connsiteX587" fmla="*/ 5294042 w 7472601"/>
              <a:gd name="connsiteY587" fmla="*/ 2065019 h 6858000"/>
              <a:gd name="connsiteX588" fmla="*/ 5171936 w 7472601"/>
              <a:gd name="connsiteY588" fmla="*/ 1647613 h 6858000"/>
              <a:gd name="connsiteX589" fmla="*/ 5009948 w 7472601"/>
              <a:gd name="connsiteY589" fmla="*/ 1273619 h 6858000"/>
              <a:gd name="connsiteX590" fmla="*/ 655236 w 7472601"/>
              <a:gd name="connsiteY590" fmla="*/ 1268632 h 6858000"/>
              <a:gd name="connsiteX591" fmla="*/ 839521 w 7472601"/>
              <a:gd name="connsiteY591" fmla="*/ 1685315 h 6858000"/>
              <a:gd name="connsiteX592" fmla="*/ 1109416 w 7472601"/>
              <a:gd name="connsiteY592" fmla="*/ 2061663 h 6858000"/>
              <a:gd name="connsiteX593" fmla="*/ 1298300 w 7472601"/>
              <a:gd name="connsiteY593" fmla="*/ 2247742 h 6858000"/>
              <a:gd name="connsiteX594" fmla="*/ 1125871 w 7472601"/>
              <a:gd name="connsiteY594" fmla="*/ 1989513 h 6858000"/>
              <a:gd name="connsiteX595" fmla="*/ 981574 w 7472601"/>
              <a:gd name="connsiteY595" fmla="*/ 1783157 h 6858000"/>
              <a:gd name="connsiteX596" fmla="*/ 922198 w 7472601"/>
              <a:gd name="connsiteY596" fmla="*/ 1677437 h 6858000"/>
              <a:gd name="connsiteX597" fmla="*/ 869293 w 7472601"/>
              <a:gd name="connsiteY597" fmla="*/ 1583214 h 6858000"/>
              <a:gd name="connsiteX598" fmla="*/ 751431 w 7472601"/>
              <a:gd name="connsiteY598" fmla="*/ 1405731 h 6858000"/>
              <a:gd name="connsiteX599" fmla="*/ 655236 w 7472601"/>
              <a:gd name="connsiteY599" fmla="*/ 1268632 h 6858000"/>
              <a:gd name="connsiteX600" fmla="*/ 6516292 w 7472601"/>
              <a:gd name="connsiteY600" fmla="*/ 1263064 h 6858000"/>
              <a:gd name="connsiteX601" fmla="*/ 5736320 w 7472601"/>
              <a:gd name="connsiteY601" fmla="*/ 1501803 h 6858000"/>
              <a:gd name="connsiteX602" fmla="*/ 6516292 w 7472601"/>
              <a:gd name="connsiteY602" fmla="*/ 1263064 h 6858000"/>
              <a:gd name="connsiteX603" fmla="*/ 291466 w 7472601"/>
              <a:gd name="connsiteY603" fmla="*/ 1250369 h 6858000"/>
              <a:gd name="connsiteX604" fmla="*/ 323180 w 7472601"/>
              <a:gd name="connsiteY604" fmla="*/ 1435283 h 6858000"/>
              <a:gd name="connsiteX605" fmla="*/ 349381 w 7472601"/>
              <a:gd name="connsiteY605" fmla="*/ 1875041 h 6858000"/>
              <a:gd name="connsiteX606" fmla="*/ 374363 w 7472601"/>
              <a:gd name="connsiteY606" fmla="*/ 1506494 h 6858000"/>
              <a:gd name="connsiteX607" fmla="*/ 302168 w 7472601"/>
              <a:gd name="connsiteY607" fmla="*/ 1274495 h 6858000"/>
              <a:gd name="connsiteX608" fmla="*/ 291466 w 7472601"/>
              <a:gd name="connsiteY608" fmla="*/ 1250369 h 6858000"/>
              <a:gd name="connsiteX609" fmla="*/ 678222 w 7472601"/>
              <a:gd name="connsiteY609" fmla="*/ 1248670 h 6858000"/>
              <a:gd name="connsiteX610" fmla="*/ 775536 w 7472601"/>
              <a:gd name="connsiteY610" fmla="*/ 1388015 h 6858000"/>
              <a:gd name="connsiteX611" fmla="*/ 894529 w 7472601"/>
              <a:gd name="connsiteY611" fmla="*/ 1567739 h 6858000"/>
              <a:gd name="connsiteX612" fmla="*/ 948000 w 7472601"/>
              <a:gd name="connsiteY612" fmla="*/ 1663088 h 6858000"/>
              <a:gd name="connsiteX613" fmla="*/ 1006812 w 7472601"/>
              <a:gd name="connsiteY613" fmla="*/ 1767683 h 6858000"/>
              <a:gd name="connsiteX614" fmla="*/ 1149133 w 7472601"/>
              <a:gd name="connsiteY614" fmla="*/ 1971513 h 6858000"/>
              <a:gd name="connsiteX615" fmla="*/ 1333952 w 7472601"/>
              <a:gd name="connsiteY615" fmla="*/ 2251620 h 6858000"/>
              <a:gd name="connsiteX616" fmla="*/ 1337329 w 7472601"/>
              <a:gd name="connsiteY616" fmla="*/ 2258350 h 6858000"/>
              <a:gd name="connsiteX617" fmla="*/ 1014726 w 7472601"/>
              <a:gd name="connsiteY617" fmla="*/ 1615556 h 6858000"/>
              <a:gd name="connsiteX618" fmla="*/ 678222 w 7472601"/>
              <a:gd name="connsiteY618" fmla="*/ 1248670 h 6858000"/>
              <a:gd name="connsiteX619" fmla="*/ 6691602 w 7472601"/>
              <a:gd name="connsiteY619" fmla="*/ 1140573 h 6858000"/>
              <a:gd name="connsiteX620" fmla="*/ 6571100 w 7472601"/>
              <a:gd name="connsiteY620" fmla="*/ 1183662 h 6858000"/>
              <a:gd name="connsiteX621" fmla="*/ 6241687 w 7472601"/>
              <a:gd name="connsiteY621" fmla="*/ 1257600 h 6858000"/>
              <a:gd name="connsiteX622" fmla="*/ 5693009 w 7472601"/>
              <a:gd name="connsiteY622" fmla="*/ 1478256 h 6858000"/>
              <a:gd name="connsiteX623" fmla="*/ 6548420 w 7472601"/>
              <a:gd name="connsiteY623" fmla="*/ 1214599 h 6858000"/>
              <a:gd name="connsiteX624" fmla="*/ 6605473 w 7472601"/>
              <a:gd name="connsiteY624" fmla="*/ 1184686 h 6858000"/>
              <a:gd name="connsiteX625" fmla="*/ 6691602 w 7472601"/>
              <a:gd name="connsiteY625" fmla="*/ 1140573 h 6858000"/>
              <a:gd name="connsiteX626" fmla="*/ 4002475 w 7472601"/>
              <a:gd name="connsiteY626" fmla="*/ 1037802 h 6858000"/>
              <a:gd name="connsiteX627" fmla="*/ 4000324 w 7472601"/>
              <a:gd name="connsiteY627" fmla="*/ 1039362 h 6858000"/>
              <a:gd name="connsiteX628" fmla="*/ 4002862 w 7472601"/>
              <a:gd name="connsiteY628" fmla="*/ 1042866 h 6858000"/>
              <a:gd name="connsiteX629" fmla="*/ 4002475 w 7472601"/>
              <a:gd name="connsiteY629" fmla="*/ 1037802 h 6858000"/>
              <a:gd name="connsiteX630" fmla="*/ 506322 w 7472601"/>
              <a:gd name="connsiteY630" fmla="*/ 1020997 h 6858000"/>
              <a:gd name="connsiteX631" fmla="*/ 533068 w 7472601"/>
              <a:gd name="connsiteY631" fmla="*/ 1029409 h 6858000"/>
              <a:gd name="connsiteX632" fmla="*/ 1232525 w 7472601"/>
              <a:gd name="connsiteY632" fmla="*/ 1804675 h 6858000"/>
              <a:gd name="connsiteX633" fmla="*/ 1388858 w 7472601"/>
              <a:gd name="connsiteY633" fmla="*/ 2368011 h 6858000"/>
              <a:gd name="connsiteX634" fmla="*/ 1384098 w 7472601"/>
              <a:gd name="connsiteY634" fmla="*/ 2378125 h 6858000"/>
              <a:gd name="connsiteX635" fmla="*/ 1425393 w 7472601"/>
              <a:gd name="connsiteY635" fmla="*/ 2589124 h 6858000"/>
              <a:gd name="connsiteX636" fmla="*/ 1424001 w 7472601"/>
              <a:gd name="connsiteY636" fmla="*/ 2597541 h 6858000"/>
              <a:gd name="connsiteX637" fmla="*/ 2152729 w 7472601"/>
              <a:gd name="connsiteY637" fmla="*/ 2864487 h 6858000"/>
              <a:gd name="connsiteX638" fmla="*/ 2020609 w 7472601"/>
              <a:gd name="connsiteY638" fmla="*/ 2539671 h 6858000"/>
              <a:gd name="connsiteX639" fmla="*/ 2018920 w 7472601"/>
              <a:gd name="connsiteY639" fmla="*/ 2536309 h 6858000"/>
              <a:gd name="connsiteX640" fmla="*/ 1342441 w 7472601"/>
              <a:gd name="connsiteY640" fmla="*/ 1173017 h 6858000"/>
              <a:gd name="connsiteX641" fmla="*/ 1367925 w 7472601"/>
              <a:gd name="connsiteY641" fmla="*/ 1135648 h 6858000"/>
              <a:gd name="connsiteX642" fmla="*/ 1771401 w 7472601"/>
              <a:gd name="connsiteY642" fmla="*/ 1806673 h 6858000"/>
              <a:gd name="connsiteX643" fmla="*/ 1972385 w 7472601"/>
              <a:gd name="connsiteY643" fmla="*/ 2198735 h 6858000"/>
              <a:gd name="connsiteX644" fmla="*/ 2040892 w 7472601"/>
              <a:gd name="connsiteY644" fmla="*/ 2405205 h 6858000"/>
              <a:gd name="connsiteX645" fmla="*/ 2131689 w 7472601"/>
              <a:gd name="connsiteY645" fmla="*/ 1936926 h 6858000"/>
              <a:gd name="connsiteX646" fmla="*/ 2454820 w 7472601"/>
              <a:gd name="connsiteY646" fmla="*/ 1248808 h 6858000"/>
              <a:gd name="connsiteX647" fmla="*/ 2492512 w 7472601"/>
              <a:gd name="connsiteY647" fmla="*/ 1302920 h 6858000"/>
              <a:gd name="connsiteX648" fmla="*/ 2081216 w 7472601"/>
              <a:gd name="connsiteY648" fmla="*/ 2527513 h 6858000"/>
              <a:gd name="connsiteX649" fmla="*/ 2081211 w 7472601"/>
              <a:gd name="connsiteY649" fmla="*/ 2528916 h 6858000"/>
              <a:gd name="connsiteX650" fmla="*/ 2199067 w 7472601"/>
              <a:gd name="connsiteY650" fmla="*/ 2884061 h 6858000"/>
              <a:gd name="connsiteX651" fmla="*/ 3192586 w 7472601"/>
              <a:gd name="connsiteY651" fmla="*/ 3411496 h 6858000"/>
              <a:gd name="connsiteX652" fmla="*/ 3182620 w 7472601"/>
              <a:gd name="connsiteY652" fmla="*/ 3483279 h 6858000"/>
              <a:gd name="connsiteX653" fmla="*/ 2435119 w 7472601"/>
              <a:gd name="connsiteY653" fmla="*/ 3080173 h 6858000"/>
              <a:gd name="connsiteX654" fmla="*/ 2410152 w 7472601"/>
              <a:gd name="connsiteY654" fmla="*/ 3063751 h 6858000"/>
              <a:gd name="connsiteX655" fmla="*/ 2408099 w 7472601"/>
              <a:gd name="connsiteY655" fmla="*/ 3064403 h 6858000"/>
              <a:gd name="connsiteX656" fmla="*/ 2407218 w 7472601"/>
              <a:gd name="connsiteY656" fmla="*/ 3070324 h 6858000"/>
              <a:gd name="connsiteX657" fmla="*/ 2380138 w 7472601"/>
              <a:gd name="connsiteY657" fmla="*/ 3099341 h 6858000"/>
              <a:gd name="connsiteX658" fmla="*/ 1765923 w 7472601"/>
              <a:gd name="connsiteY658" fmla="*/ 3581043 h 6858000"/>
              <a:gd name="connsiteX659" fmla="*/ 1702258 w 7472601"/>
              <a:gd name="connsiteY659" fmla="*/ 3612286 h 6858000"/>
              <a:gd name="connsiteX660" fmla="*/ 1538370 w 7472601"/>
              <a:gd name="connsiteY660" fmla="*/ 3811804 h 6858000"/>
              <a:gd name="connsiteX661" fmla="*/ 542867 w 7472601"/>
              <a:gd name="connsiteY661" fmla="*/ 4944092 h 6858000"/>
              <a:gd name="connsiteX662" fmla="*/ 515800 w 7472601"/>
              <a:gd name="connsiteY662" fmla="*/ 4862180 h 6858000"/>
              <a:gd name="connsiteX663" fmla="*/ 909145 w 7472601"/>
              <a:gd name="connsiteY663" fmla="*/ 4199225 h 6858000"/>
              <a:gd name="connsiteX664" fmla="*/ 1214067 w 7472601"/>
              <a:gd name="connsiteY664" fmla="*/ 3908561 h 6858000"/>
              <a:gd name="connsiteX665" fmla="*/ 640967 w 7472601"/>
              <a:gd name="connsiteY665" fmla="*/ 4105601 h 6858000"/>
              <a:gd name="connsiteX666" fmla="*/ 112563 w 7472601"/>
              <a:gd name="connsiteY666" fmla="*/ 4396952 h 6858000"/>
              <a:gd name="connsiteX667" fmla="*/ 0 w 7472601"/>
              <a:gd name="connsiteY667" fmla="*/ 4466006 h 6858000"/>
              <a:gd name="connsiteX668" fmla="*/ 0 w 7472601"/>
              <a:gd name="connsiteY668" fmla="*/ 4233763 h 6858000"/>
              <a:gd name="connsiteX669" fmla="*/ 36881 w 7472601"/>
              <a:gd name="connsiteY669" fmla="*/ 4200118 h 6858000"/>
              <a:gd name="connsiteX670" fmla="*/ 910534 w 7472601"/>
              <a:gd name="connsiteY670" fmla="*/ 3629753 h 6858000"/>
              <a:gd name="connsiteX671" fmla="*/ 1578717 w 7472601"/>
              <a:gd name="connsiteY671" fmla="*/ 3575982 h 6858000"/>
              <a:gd name="connsiteX672" fmla="*/ 2338780 w 7472601"/>
              <a:gd name="connsiteY672" fmla="*/ 3033725 h 6858000"/>
              <a:gd name="connsiteX673" fmla="*/ 1807991 w 7472601"/>
              <a:gd name="connsiteY673" fmla="*/ 2807184 h 6858000"/>
              <a:gd name="connsiteX674" fmla="*/ 1416358 w 7472601"/>
              <a:gd name="connsiteY674" fmla="*/ 3112571 h 6858000"/>
              <a:gd name="connsiteX675" fmla="*/ 939066 w 7472601"/>
              <a:gd name="connsiteY675" fmla="*/ 3378798 h 6858000"/>
              <a:gd name="connsiteX676" fmla="*/ 115099 w 7472601"/>
              <a:gd name="connsiteY676" fmla="*/ 3607650 h 6858000"/>
              <a:gd name="connsiteX677" fmla="*/ 97284 w 7472601"/>
              <a:gd name="connsiteY677" fmla="*/ 3520393 h 6858000"/>
              <a:gd name="connsiteX678" fmla="*/ 922050 w 7472601"/>
              <a:gd name="connsiteY678" fmla="*/ 3074867 h 6858000"/>
              <a:gd name="connsiteX679" fmla="*/ 1405265 w 7472601"/>
              <a:gd name="connsiteY679" fmla="*/ 3016319 h 6858000"/>
              <a:gd name="connsiteX680" fmla="*/ 1407512 w 7472601"/>
              <a:gd name="connsiteY680" fmla="*/ 3018001 h 6858000"/>
              <a:gd name="connsiteX681" fmla="*/ 1726266 w 7472601"/>
              <a:gd name="connsiteY681" fmla="*/ 2777274 h 6858000"/>
              <a:gd name="connsiteX682" fmla="*/ 625390 w 7472601"/>
              <a:gd name="connsiteY682" fmla="*/ 2514541 h 6858000"/>
              <a:gd name="connsiteX683" fmla="*/ 619799 w 7472601"/>
              <a:gd name="connsiteY683" fmla="*/ 2527180 h 6858000"/>
              <a:gd name="connsiteX684" fmla="*/ 310030 w 7472601"/>
              <a:gd name="connsiteY684" fmla="*/ 2771818 h 6858000"/>
              <a:gd name="connsiteX685" fmla="*/ 173877 w 7472601"/>
              <a:gd name="connsiteY685" fmla="*/ 2937056 h 6858000"/>
              <a:gd name="connsiteX686" fmla="*/ 77889 w 7472601"/>
              <a:gd name="connsiteY686" fmla="*/ 3138440 h 6858000"/>
              <a:gd name="connsiteX687" fmla="*/ 0 w 7472601"/>
              <a:gd name="connsiteY687" fmla="*/ 3271395 h 6858000"/>
              <a:gd name="connsiteX688" fmla="*/ 0 w 7472601"/>
              <a:gd name="connsiteY688" fmla="*/ 3153002 h 6858000"/>
              <a:gd name="connsiteX689" fmla="*/ 2386 w 7472601"/>
              <a:gd name="connsiteY689" fmla="*/ 3149203 h 6858000"/>
              <a:gd name="connsiteX690" fmla="*/ 89753 w 7472601"/>
              <a:gd name="connsiteY690" fmla="*/ 2987702 h 6858000"/>
              <a:gd name="connsiteX691" fmla="*/ 76869 w 7472601"/>
              <a:gd name="connsiteY691" fmla="*/ 3005404 h 6858000"/>
              <a:gd name="connsiteX692" fmla="*/ 32049 w 7472601"/>
              <a:gd name="connsiteY692" fmla="*/ 3065814 h 6858000"/>
              <a:gd name="connsiteX693" fmla="*/ 0 w 7472601"/>
              <a:gd name="connsiteY693" fmla="*/ 3108744 h 6858000"/>
              <a:gd name="connsiteX694" fmla="*/ 0 w 7472601"/>
              <a:gd name="connsiteY694" fmla="*/ 3058059 h 6858000"/>
              <a:gd name="connsiteX695" fmla="*/ 7610 w 7472601"/>
              <a:gd name="connsiteY695" fmla="*/ 3047889 h 6858000"/>
              <a:gd name="connsiteX696" fmla="*/ 52419 w 7472601"/>
              <a:gd name="connsiteY696" fmla="*/ 2987479 h 6858000"/>
              <a:gd name="connsiteX697" fmla="*/ 59142 w 7472601"/>
              <a:gd name="connsiteY697" fmla="*/ 2978488 h 6858000"/>
              <a:gd name="connsiteX698" fmla="*/ 0 w 7472601"/>
              <a:gd name="connsiteY698" fmla="*/ 3015334 h 6858000"/>
              <a:gd name="connsiteX699" fmla="*/ 0 w 7472601"/>
              <a:gd name="connsiteY699" fmla="*/ 2914286 h 6858000"/>
              <a:gd name="connsiteX700" fmla="*/ 36383 w 7472601"/>
              <a:gd name="connsiteY700" fmla="*/ 2901128 h 6858000"/>
              <a:gd name="connsiteX701" fmla="*/ 156329 w 7472601"/>
              <a:gd name="connsiteY701" fmla="*/ 2840533 h 6858000"/>
              <a:gd name="connsiteX702" fmla="*/ 358355 w 7472601"/>
              <a:gd name="connsiteY702" fmla="*/ 2620471 h 6858000"/>
              <a:gd name="connsiteX703" fmla="*/ 510577 w 7472601"/>
              <a:gd name="connsiteY703" fmla="*/ 2501244 h 6858000"/>
              <a:gd name="connsiteX704" fmla="*/ 211967 w 7472601"/>
              <a:gd name="connsiteY704" fmla="*/ 2479171 h 6858000"/>
              <a:gd name="connsiteX705" fmla="*/ 0 w 7472601"/>
              <a:gd name="connsiteY705" fmla="*/ 2476398 h 6858000"/>
              <a:gd name="connsiteX706" fmla="*/ 0 w 7472601"/>
              <a:gd name="connsiteY706" fmla="*/ 2389189 h 6858000"/>
              <a:gd name="connsiteX707" fmla="*/ 103062 w 7472601"/>
              <a:gd name="connsiteY707" fmla="*/ 2389518 h 6858000"/>
              <a:gd name="connsiteX708" fmla="*/ 510734 w 7472601"/>
              <a:gd name="connsiteY708" fmla="*/ 2416201 h 6858000"/>
              <a:gd name="connsiteX709" fmla="*/ 279257 w 7472601"/>
              <a:gd name="connsiteY709" fmla="*/ 2092102 h 6858000"/>
              <a:gd name="connsiteX710" fmla="*/ 65265 w 7472601"/>
              <a:gd name="connsiteY710" fmla="*/ 2006049 h 6858000"/>
              <a:gd name="connsiteX711" fmla="*/ 0 w 7472601"/>
              <a:gd name="connsiteY711" fmla="*/ 1982532 h 6858000"/>
              <a:gd name="connsiteX712" fmla="*/ 0 w 7472601"/>
              <a:gd name="connsiteY712" fmla="*/ 1912789 h 6858000"/>
              <a:gd name="connsiteX713" fmla="*/ 97460 w 7472601"/>
              <a:gd name="connsiteY713" fmla="*/ 1953725 h 6858000"/>
              <a:gd name="connsiteX714" fmla="*/ 221272 w 7472601"/>
              <a:gd name="connsiteY714" fmla="*/ 1980766 h 6858000"/>
              <a:gd name="connsiteX715" fmla="*/ 116765 w 7472601"/>
              <a:gd name="connsiteY715" fmla="*/ 1911033 h 6858000"/>
              <a:gd name="connsiteX716" fmla="*/ 16405 w 7472601"/>
              <a:gd name="connsiteY716" fmla="*/ 1803412 h 6858000"/>
              <a:gd name="connsiteX717" fmla="*/ 0 w 7472601"/>
              <a:gd name="connsiteY717" fmla="*/ 1784777 h 6858000"/>
              <a:gd name="connsiteX718" fmla="*/ 0 w 7472601"/>
              <a:gd name="connsiteY718" fmla="*/ 1740082 h 6858000"/>
              <a:gd name="connsiteX719" fmla="*/ 39394 w 7472601"/>
              <a:gd name="connsiteY719" fmla="*/ 1784856 h 6858000"/>
              <a:gd name="connsiteX720" fmla="*/ 135813 w 7472601"/>
              <a:gd name="connsiteY720" fmla="*/ 1888838 h 6858000"/>
              <a:gd name="connsiteX721" fmla="*/ 242575 w 7472601"/>
              <a:gd name="connsiteY721" fmla="*/ 1958841 h 6858000"/>
              <a:gd name="connsiteX722" fmla="*/ 82197 w 7472601"/>
              <a:gd name="connsiteY722" fmla="*/ 1754826 h 6858000"/>
              <a:gd name="connsiteX723" fmla="*/ 0 w 7472601"/>
              <a:gd name="connsiteY723" fmla="*/ 1679650 h 6858000"/>
              <a:gd name="connsiteX724" fmla="*/ 0 w 7472601"/>
              <a:gd name="connsiteY724" fmla="*/ 1602463 h 6858000"/>
              <a:gd name="connsiteX725" fmla="*/ 84689 w 7472601"/>
              <a:gd name="connsiteY725" fmla="*/ 1677442 h 6858000"/>
              <a:gd name="connsiteX726" fmla="*/ 298437 w 7472601"/>
              <a:gd name="connsiteY726" fmla="*/ 1968019 h 6858000"/>
              <a:gd name="connsiteX727" fmla="*/ 227269 w 7472601"/>
              <a:gd name="connsiteY727" fmla="*/ 1114064 h 6858000"/>
              <a:gd name="connsiteX728" fmla="*/ 248003 w 7472601"/>
              <a:gd name="connsiteY728" fmla="*/ 1089613 h 6858000"/>
              <a:gd name="connsiteX729" fmla="*/ 427020 w 7472601"/>
              <a:gd name="connsiteY729" fmla="*/ 1619803 h 6858000"/>
              <a:gd name="connsiteX730" fmla="*/ 340345 w 7472601"/>
              <a:gd name="connsiteY730" fmla="*/ 2027739 h 6858000"/>
              <a:gd name="connsiteX731" fmla="*/ 360865 w 7472601"/>
              <a:gd name="connsiteY731" fmla="*/ 2044827 h 6858000"/>
              <a:gd name="connsiteX732" fmla="*/ 560414 w 7472601"/>
              <a:gd name="connsiteY732" fmla="*/ 2421457 h 6858000"/>
              <a:gd name="connsiteX733" fmla="*/ 1359703 w 7472601"/>
              <a:gd name="connsiteY733" fmla="*/ 2578554 h 6858000"/>
              <a:gd name="connsiteX734" fmla="*/ 1359422 w 7472601"/>
              <a:gd name="connsiteY734" fmla="*/ 2577994 h 6858000"/>
              <a:gd name="connsiteX735" fmla="*/ 828701 w 7472601"/>
              <a:gd name="connsiteY735" fmla="*/ 1839520 h 6858000"/>
              <a:gd name="connsiteX736" fmla="*/ 494427 w 7472601"/>
              <a:gd name="connsiteY736" fmla="*/ 1092333 h 6858000"/>
              <a:gd name="connsiteX737" fmla="*/ 506322 w 7472601"/>
              <a:gd name="connsiteY737" fmla="*/ 1020997 h 6858000"/>
              <a:gd name="connsiteX738" fmla="*/ 4570198 w 7472601"/>
              <a:gd name="connsiteY738" fmla="*/ 978081 h 6858000"/>
              <a:gd name="connsiteX739" fmla="*/ 4523691 w 7472601"/>
              <a:gd name="connsiteY739" fmla="*/ 1127776 h 6858000"/>
              <a:gd name="connsiteX740" fmla="*/ 4509875 w 7472601"/>
              <a:gd name="connsiteY740" fmla="*/ 1167552 h 6858000"/>
              <a:gd name="connsiteX741" fmla="*/ 4478168 w 7472601"/>
              <a:gd name="connsiteY741" fmla="*/ 1260735 h 6858000"/>
              <a:gd name="connsiteX742" fmla="*/ 4409309 w 7472601"/>
              <a:gd name="connsiteY742" fmla="*/ 1666996 h 6858000"/>
              <a:gd name="connsiteX743" fmla="*/ 4370031 w 7472601"/>
              <a:gd name="connsiteY743" fmla="*/ 1955666 h 6858000"/>
              <a:gd name="connsiteX744" fmla="*/ 4570198 w 7472601"/>
              <a:gd name="connsiteY744" fmla="*/ 978081 h 6858000"/>
              <a:gd name="connsiteX745" fmla="*/ 4557898 w 7472601"/>
              <a:gd name="connsiteY745" fmla="*/ 900011 h 6858000"/>
              <a:gd name="connsiteX746" fmla="*/ 4344840 w 7472601"/>
              <a:gd name="connsiteY746" fmla="*/ 1922038 h 6858000"/>
              <a:gd name="connsiteX747" fmla="*/ 4378710 w 7472601"/>
              <a:gd name="connsiteY747" fmla="*/ 1665516 h 6858000"/>
              <a:gd name="connsiteX748" fmla="*/ 4448798 w 7472601"/>
              <a:gd name="connsiteY748" fmla="*/ 1253024 h 6858000"/>
              <a:gd name="connsiteX749" fmla="*/ 4480315 w 7472601"/>
              <a:gd name="connsiteY749" fmla="*/ 1158454 h 6858000"/>
              <a:gd name="connsiteX750" fmla="*/ 4494133 w 7472601"/>
              <a:gd name="connsiteY750" fmla="*/ 1118676 h 6858000"/>
              <a:gd name="connsiteX751" fmla="*/ 4557898 w 7472601"/>
              <a:gd name="connsiteY751" fmla="*/ 900011 h 6858000"/>
              <a:gd name="connsiteX752" fmla="*/ 5870151 w 7472601"/>
              <a:gd name="connsiteY752" fmla="*/ 898890 h 6858000"/>
              <a:gd name="connsiteX753" fmla="*/ 5861335 w 7472601"/>
              <a:gd name="connsiteY753" fmla="*/ 899177 h 6858000"/>
              <a:gd name="connsiteX754" fmla="*/ 5843702 w 7472601"/>
              <a:gd name="connsiteY754" fmla="*/ 899748 h 6858000"/>
              <a:gd name="connsiteX755" fmla="*/ 5651107 w 7472601"/>
              <a:gd name="connsiteY755" fmla="*/ 920306 h 6858000"/>
              <a:gd name="connsiteX756" fmla="*/ 5459407 w 7472601"/>
              <a:gd name="connsiteY756" fmla="*/ 940975 h 6858000"/>
              <a:gd name="connsiteX757" fmla="*/ 5374846 w 7472601"/>
              <a:gd name="connsiteY757" fmla="*/ 941988 h 6858000"/>
              <a:gd name="connsiteX758" fmla="*/ 5256105 w 7472601"/>
              <a:gd name="connsiteY758" fmla="*/ 945632 h 6858000"/>
              <a:gd name="connsiteX759" fmla="*/ 5107071 w 7472601"/>
              <a:gd name="connsiteY759" fmla="*/ 969720 h 6858000"/>
              <a:gd name="connsiteX760" fmla="*/ 4998681 w 7472601"/>
              <a:gd name="connsiteY760" fmla="*/ 988771 h 6858000"/>
              <a:gd name="connsiteX761" fmla="*/ 5870151 w 7472601"/>
              <a:gd name="connsiteY761" fmla="*/ 898890 h 6858000"/>
              <a:gd name="connsiteX762" fmla="*/ 5504425 w 7472601"/>
              <a:gd name="connsiteY762" fmla="*/ 848067 h 6858000"/>
              <a:gd name="connsiteX763" fmla="*/ 4968849 w 7472601"/>
              <a:gd name="connsiteY763" fmla="*/ 962318 h 6858000"/>
              <a:gd name="connsiteX764" fmla="*/ 5104039 w 7472601"/>
              <a:gd name="connsiteY764" fmla="*/ 940634 h 6858000"/>
              <a:gd name="connsiteX765" fmla="*/ 5256311 w 7472601"/>
              <a:gd name="connsiteY765" fmla="*/ 916490 h 6858000"/>
              <a:gd name="connsiteX766" fmla="*/ 5377381 w 7472601"/>
              <a:gd name="connsiteY766" fmla="*/ 912671 h 6858000"/>
              <a:gd name="connsiteX767" fmla="*/ 5460148 w 7472601"/>
              <a:gd name="connsiteY767" fmla="*/ 911442 h 6858000"/>
              <a:gd name="connsiteX768" fmla="*/ 5648971 w 7472601"/>
              <a:gd name="connsiteY768" fmla="*/ 891331 h 6858000"/>
              <a:gd name="connsiteX769" fmla="*/ 5844807 w 7472601"/>
              <a:gd name="connsiteY769" fmla="*/ 870718 h 6858000"/>
              <a:gd name="connsiteX770" fmla="*/ 5862975 w 7472601"/>
              <a:gd name="connsiteY770" fmla="*/ 869756 h 6858000"/>
              <a:gd name="connsiteX771" fmla="*/ 5920887 w 7472601"/>
              <a:gd name="connsiteY771" fmla="*/ 865929 h 6858000"/>
              <a:gd name="connsiteX772" fmla="*/ 5504425 w 7472601"/>
              <a:gd name="connsiteY772" fmla="*/ 848067 h 6858000"/>
              <a:gd name="connsiteX773" fmla="*/ 3607114 w 7472601"/>
              <a:gd name="connsiteY773" fmla="*/ 467441 h 6858000"/>
              <a:gd name="connsiteX774" fmla="*/ 3296242 w 7472601"/>
              <a:gd name="connsiteY774" fmla="*/ 807991 h 6858000"/>
              <a:gd name="connsiteX775" fmla="*/ 3174674 w 7472601"/>
              <a:gd name="connsiteY775" fmla="*/ 919759 h 6858000"/>
              <a:gd name="connsiteX776" fmla="*/ 3042978 w 7472601"/>
              <a:gd name="connsiteY776" fmla="*/ 1054894 h 6858000"/>
              <a:gd name="connsiteX777" fmla="*/ 2968914 w 7472601"/>
              <a:gd name="connsiteY777" fmla="*/ 1133756 h 6858000"/>
              <a:gd name="connsiteX778" fmla="*/ 3103823 w 7472601"/>
              <a:gd name="connsiteY778" fmla="*/ 1026814 h 6858000"/>
              <a:gd name="connsiteX779" fmla="*/ 3607114 w 7472601"/>
              <a:gd name="connsiteY779" fmla="*/ 467441 h 6858000"/>
              <a:gd name="connsiteX780" fmla="*/ 3744487 w 7472601"/>
              <a:gd name="connsiteY780" fmla="*/ 383136 h 6858000"/>
              <a:gd name="connsiteX781" fmla="*/ 3970213 w 7472601"/>
              <a:gd name="connsiteY781" fmla="*/ 995559 h 6858000"/>
              <a:gd name="connsiteX782" fmla="*/ 3744487 w 7472601"/>
              <a:gd name="connsiteY782" fmla="*/ 383136 h 6858000"/>
              <a:gd name="connsiteX783" fmla="*/ 3624562 w 7472601"/>
              <a:gd name="connsiteY783" fmla="*/ 367041 h 6858000"/>
              <a:gd name="connsiteX784" fmla="*/ 3489712 w 7472601"/>
              <a:gd name="connsiteY784" fmla="*/ 485386 h 6858000"/>
              <a:gd name="connsiteX785" fmla="*/ 3182994 w 7472601"/>
              <a:gd name="connsiteY785" fmla="*/ 828265 h 6858000"/>
              <a:gd name="connsiteX786" fmla="*/ 2892114 w 7472601"/>
              <a:gd name="connsiteY786" fmla="*/ 1172635 h 6858000"/>
              <a:gd name="connsiteX787" fmla="*/ 3021459 w 7472601"/>
              <a:gd name="connsiteY787" fmla="*/ 1035385 h 6858000"/>
              <a:gd name="connsiteX788" fmla="*/ 3153873 w 7472601"/>
              <a:gd name="connsiteY788" fmla="*/ 898971 h 6858000"/>
              <a:gd name="connsiteX789" fmla="*/ 3276511 w 7472601"/>
              <a:gd name="connsiteY789" fmla="*/ 786423 h 6858000"/>
              <a:gd name="connsiteX790" fmla="*/ 3584154 w 7472601"/>
              <a:gd name="connsiteY790" fmla="*/ 448218 h 6858000"/>
              <a:gd name="connsiteX791" fmla="*/ 3624562 w 7472601"/>
              <a:gd name="connsiteY791" fmla="*/ 367041 h 6858000"/>
              <a:gd name="connsiteX792" fmla="*/ 3766672 w 7472601"/>
              <a:gd name="connsiteY792" fmla="*/ 359429 h 6858000"/>
              <a:gd name="connsiteX793" fmla="*/ 3996338 w 7472601"/>
              <a:gd name="connsiteY793" fmla="*/ 968237 h 6858000"/>
              <a:gd name="connsiteX794" fmla="*/ 3766672 w 7472601"/>
              <a:gd name="connsiteY794" fmla="*/ 359429 h 6858000"/>
              <a:gd name="connsiteX795" fmla="*/ 5805386 w 7472601"/>
              <a:gd name="connsiteY795" fmla="*/ 239240 h 6858000"/>
              <a:gd name="connsiteX796" fmla="*/ 5736947 w 7472601"/>
              <a:gd name="connsiteY796" fmla="*/ 261367 h 6858000"/>
              <a:gd name="connsiteX797" fmla="*/ 5427012 w 7472601"/>
              <a:gd name="connsiteY797" fmla="*/ 311272 h 6858000"/>
              <a:gd name="connsiteX798" fmla="*/ 5147818 w 7472601"/>
              <a:gd name="connsiteY798" fmla="*/ 322112 h 6858000"/>
              <a:gd name="connsiteX799" fmla="*/ 5060854 w 7472601"/>
              <a:gd name="connsiteY799" fmla="*/ 311882 h 6858000"/>
              <a:gd name="connsiteX800" fmla="*/ 4945989 w 7472601"/>
              <a:gd name="connsiteY800" fmla="*/ 300516 h 6858000"/>
              <a:gd name="connsiteX801" fmla="*/ 5410479 w 7472601"/>
              <a:gd name="connsiteY801" fmla="*/ 348434 h 6858000"/>
              <a:gd name="connsiteX802" fmla="*/ 5805386 w 7472601"/>
              <a:gd name="connsiteY802" fmla="*/ 239240 h 6858000"/>
              <a:gd name="connsiteX803" fmla="*/ 5905192 w 7472601"/>
              <a:gd name="connsiteY803" fmla="*/ 163079 h 6858000"/>
              <a:gd name="connsiteX804" fmla="*/ 5865655 w 7472601"/>
              <a:gd name="connsiteY804" fmla="*/ 171901 h 6858000"/>
              <a:gd name="connsiteX805" fmla="*/ 5259740 w 7472601"/>
              <a:gd name="connsiteY805" fmla="*/ 257013 h 6858000"/>
              <a:gd name="connsiteX806" fmla="*/ 5208466 w 7472601"/>
              <a:gd name="connsiteY806" fmla="*/ 257550 h 6858000"/>
              <a:gd name="connsiteX807" fmla="*/ 4980204 w 7472601"/>
              <a:gd name="connsiteY807" fmla="*/ 271903 h 6858000"/>
              <a:gd name="connsiteX808" fmla="*/ 5068068 w 7472601"/>
              <a:gd name="connsiteY808" fmla="*/ 282244 h 6858000"/>
              <a:gd name="connsiteX809" fmla="*/ 5153231 w 7472601"/>
              <a:gd name="connsiteY809" fmla="*/ 292240 h 6858000"/>
              <a:gd name="connsiteX810" fmla="*/ 5426491 w 7472601"/>
              <a:gd name="connsiteY810" fmla="*/ 281128 h 6858000"/>
              <a:gd name="connsiteX811" fmla="*/ 5731212 w 7472601"/>
              <a:gd name="connsiteY811" fmla="*/ 231951 h 6858000"/>
              <a:gd name="connsiteX812" fmla="*/ 5905192 w 7472601"/>
              <a:gd name="connsiteY812" fmla="*/ 163079 h 6858000"/>
              <a:gd name="connsiteX813" fmla="*/ 5944437 w 7472601"/>
              <a:gd name="connsiteY813" fmla="*/ 113829 h 6858000"/>
              <a:gd name="connsiteX814" fmla="*/ 5825032 w 7472601"/>
              <a:gd name="connsiteY814" fmla="*/ 146405 h 6858000"/>
              <a:gd name="connsiteX815" fmla="*/ 4955599 w 7472601"/>
              <a:gd name="connsiteY815" fmla="*/ 247008 h 6858000"/>
              <a:gd name="connsiteX816" fmla="*/ 5210104 w 7472601"/>
              <a:gd name="connsiteY816" fmla="*/ 228123 h 6858000"/>
              <a:gd name="connsiteX817" fmla="*/ 5261015 w 7472601"/>
              <a:gd name="connsiteY817" fmla="*/ 227087 h 6858000"/>
              <a:gd name="connsiteX818" fmla="*/ 5861181 w 7472601"/>
              <a:gd name="connsiteY818" fmla="*/ 143093 h 6858000"/>
              <a:gd name="connsiteX819" fmla="*/ 5961252 w 7472601"/>
              <a:gd name="connsiteY819" fmla="*/ 114820 h 6858000"/>
              <a:gd name="connsiteX820" fmla="*/ 5944437 w 7472601"/>
              <a:gd name="connsiteY820" fmla="*/ 113829 h 6858000"/>
              <a:gd name="connsiteX821" fmla="*/ 3882765 w 7472601"/>
              <a:gd name="connsiteY821" fmla="*/ 0 h 6858000"/>
              <a:gd name="connsiteX822" fmla="*/ 3995099 w 7472601"/>
              <a:gd name="connsiteY822" fmla="*/ 0 h 6858000"/>
              <a:gd name="connsiteX823" fmla="*/ 4163818 w 7472601"/>
              <a:gd name="connsiteY823" fmla="*/ 234104 h 6858000"/>
              <a:gd name="connsiteX824" fmla="*/ 4172099 w 7472601"/>
              <a:gd name="connsiteY824" fmla="*/ 234207 h 6858000"/>
              <a:gd name="connsiteX825" fmla="*/ 4784282 w 7472601"/>
              <a:gd name="connsiteY825" fmla="*/ 276561 h 6858000"/>
              <a:gd name="connsiteX826" fmla="*/ 4801687 w 7472601"/>
              <a:gd name="connsiteY826" fmla="*/ 267764 h 6858000"/>
              <a:gd name="connsiteX827" fmla="*/ 6082788 w 7472601"/>
              <a:gd name="connsiteY827" fmla="*/ 64119 h 6858000"/>
              <a:gd name="connsiteX828" fmla="*/ 6099442 w 7472601"/>
              <a:gd name="connsiteY828" fmla="*/ 82568 h 6858000"/>
              <a:gd name="connsiteX829" fmla="*/ 4804137 w 7472601"/>
              <a:gd name="connsiteY829" fmla="*/ 320931 h 6858000"/>
              <a:gd name="connsiteX830" fmla="*/ 4227047 w 7472601"/>
              <a:gd name="connsiteY830" fmla="*/ 313415 h 6858000"/>
              <a:gd name="connsiteX831" fmla="*/ 4346041 w 7472601"/>
              <a:gd name="connsiteY831" fmla="*/ 456086 h 6858000"/>
              <a:gd name="connsiteX832" fmla="*/ 4870967 w 7472601"/>
              <a:gd name="connsiteY832" fmla="*/ 963061 h 6858000"/>
              <a:gd name="connsiteX833" fmla="*/ 4889647 w 7472601"/>
              <a:gd name="connsiteY833" fmla="*/ 957147 h 6858000"/>
              <a:gd name="connsiteX834" fmla="*/ 5422504 w 7472601"/>
              <a:gd name="connsiteY834" fmla="*/ 805191 h 6858000"/>
              <a:gd name="connsiteX835" fmla="*/ 6087656 w 7472601"/>
              <a:gd name="connsiteY835" fmla="*/ 826703 h 6858000"/>
              <a:gd name="connsiteX836" fmla="*/ 6058717 w 7472601"/>
              <a:gd name="connsiteY836" fmla="*/ 865992 h 6858000"/>
              <a:gd name="connsiteX837" fmla="*/ 4974153 w 7472601"/>
              <a:gd name="connsiteY837" fmla="*/ 1045456 h 6858000"/>
              <a:gd name="connsiteX838" fmla="*/ 5627835 w 7472601"/>
              <a:gd name="connsiteY838" fmla="*/ 1472077 h 6858000"/>
              <a:gd name="connsiteX839" fmla="*/ 5629817 w 7472601"/>
              <a:gd name="connsiteY839" fmla="*/ 1471412 h 6858000"/>
              <a:gd name="connsiteX840" fmla="*/ 5634124 w 7472601"/>
              <a:gd name="connsiteY840" fmla="*/ 1470572 h 6858000"/>
              <a:gd name="connsiteX841" fmla="*/ 5755832 w 7472601"/>
              <a:gd name="connsiteY841" fmla="*/ 1383886 h 6858000"/>
              <a:gd name="connsiteX842" fmla="*/ 6014186 w 7472601"/>
              <a:gd name="connsiteY842" fmla="*/ 1279799 h 6858000"/>
              <a:gd name="connsiteX843" fmla="*/ 6901619 w 7472601"/>
              <a:gd name="connsiteY843" fmla="*/ 1047874 h 6858000"/>
              <a:gd name="connsiteX844" fmla="*/ 6931566 w 7472601"/>
              <a:gd name="connsiteY844" fmla="*/ 1062034 h 6858000"/>
              <a:gd name="connsiteX845" fmla="*/ 5790982 w 7472601"/>
              <a:gd name="connsiteY845" fmla="*/ 1561380 h 6858000"/>
              <a:gd name="connsiteX846" fmla="*/ 6188971 w 7472601"/>
              <a:gd name="connsiteY846" fmla="*/ 1755168 h 6858000"/>
              <a:gd name="connsiteX847" fmla="*/ 6202446 w 7472601"/>
              <a:gd name="connsiteY847" fmla="*/ 1752268 h 6858000"/>
              <a:gd name="connsiteX848" fmla="*/ 7179560 w 7472601"/>
              <a:gd name="connsiteY848" fmla="*/ 1467551 h 6858000"/>
              <a:gd name="connsiteX849" fmla="*/ 7158730 w 7472601"/>
              <a:gd name="connsiteY849" fmla="*/ 1507835 h 6858000"/>
              <a:gd name="connsiteX850" fmla="*/ 6326959 w 7472601"/>
              <a:gd name="connsiteY850" fmla="*/ 1817686 h 6858000"/>
              <a:gd name="connsiteX851" fmla="*/ 6537433 w 7472601"/>
              <a:gd name="connsiteY851" fmla="*/ 1907790 h 6858000"/>
              <a:gd name="connsiteX852" fmla="*/ 6550221 w 7472601"/>
              <a:gd name="connsiteY852" fmla="*/ 1910729 h 6858000"/>
              <a:gd name="connsiteX853" fmla="*/ 6964438 w 7472601"/>
              <a:gd name="connsiteY853" fmla="*/ 2209505 h 6858000"/>
              <a:gd name="connsiteX854" fmla="*/ 7367862 w 7472601"/>
              <a:gd name="connsiteY854" fmla="*/ 2806833 h 6858000"/>
              <a:gd name="connsiteX855" fmla="*/ 7364329 w 7472601"/>
              <a:gd name="connsiteY855" fmla="*/ 2826907 h 6858000"/>
              <a:gd name="connsiteX856" fmla="*/ 7290545 w 7472601"/>
              <a:gd name="connsiteY856" fmla="*/ 2850663 h 6858000"/>
              <a:gd name="connsiteX857" fmla="*/ 6472036 w 7472601"/>
              <a:gd name="connsiteY857" fmla="*/ 1959003 h 6858000"/>
              <a:gd name="connsiteX858" fmla="*/ 5792897 w 7472601"/>
              <a:gd name="connsiteY858" fmla="*/ 1647747 h 6858000"/>
              <a:gd name="connsiteX859" fmla="*/ 5842751 w 7472601"/>
              <a:gd name="connsiteY859" fmla="*/ 1816112 h 6858000"/>
              <a:gd name="connsiteX860" fmla="*/ 5847424 w 7472601"/>
              <a:gd name="connsiteY860" fmla="*/ 1815776 h 6858000"/>
              <a:gd name="connsiteX861" fmla="*/ 6399821 w 7472601"/>
              <a:gd name="connsiteY861" fmla="*/ 2344799 h 6858000"/>
              <a:gd name="connsiteX862" fmla="*/ 6323232 w 7472601"/>
              <a:gd name="connsiteY862" fmla="*/ 2389634 h 6858000"/>
              <a:gd name="connsiteX863" fmla="*/ 5942958 w 7472601"/>
              <a:gd name="connsiteY863" fmla="*/ 2077708 h 6858000"/>
              <a:gd name="connsiteX864" fmla="*/ 5921559 w 7472601"/>
              <a:gd name="connsiteY864" fmla="*/ 2378596 h 6858000"/>
              <a:gd name="connsiteX865" fmla="*/ 5817651 w 7472601"/>
              <a:gd name="connsiteY865" fmla="*/ 3023919 h 6858000"/>
              <a:gd name="connsiteX866" fmla="*/ 5729634 w 7472601"/>
              <a:gd name="connsiteY866" fmla="*/ 3051849 h 6858000"/>
              <a:gd name="connsiteX867" fmla="*/ 5611018 w 7472601"/>
              <a:gd name="connsiteY867" fmla="*/ 2316769 h 6858000"/>
              <a:gd name="connsiteX868" fmla="*/ 5687608 w 7472601"/>
              <a:gd name="connsiteY868" fmla="*/ 2039972 h 6858000"/>
              <a:gd name="connsiteX869" fmla="*/ 5657554 w 7472601"/>
              <a:gd name="connsiteY869" fmla="*/ 1576445 h 6858000"/>
              <a:gd name="connsiteX870" fmla="*/ 5150475 w 7472601"/>
              <a:gd name="connsiteY870" fmla="*/ 1274012 h 6858000"/>
              <a:gd name="connsiteX871" fmla="*/ 5349142 w 7472601"/>
              <a:gd name="connsiteY871" fmla="*/ 2204405 h 6858000"/>
              <a:gd name="connsiteX872" fmla="*/ 5262214 w 7472601"/>
              <a:gd name="connsiteY872" fmla="*/ 2233836 h 6858000"/>
              <a:gd name="connsiteX873" fmla="*/ 4981539 w 7472601"/>
              <a:gd name="connsiteY873" fmla="*/ 1542201 h 6858000"/>
              <a:gd name="connsiteX874" fmla="*/ 4958461 w 7472601"/>
              <a:gd name="connsiteY874" fmla="*/ 1136957 h 6858000"/>
              <a:gd name="connsiteX875" fmla="*/ 4655015 w 7472601"/>
              <a:gd name="connsiteY875" fmla="*/ 891426 h 6858000"/>
              <a:gd name="connsiteX876" fmla="*/ 4348002 w 7472601"/>
              <a:gd name="connsiteY876" fmla="*/ 2205895 h 6858000"/>
              <a:gd name="connsiteX877" fmla="*/ 4262250 w 7472601"/>
              <a:gd name="connsiteY877" fmla="*/ 2219972 h 6858000"/>
              <a:gd name="connsiteX878" fmla="*/ 4550611 w 7472601"/>
              <a:gd name="connsiteY878" fmla="*/ 817540 h 6858000"/>
              <a:gd name="connsiteX879" fmla="*/ 4564418 w 7472601"/>
              <a:gd name="connsiteY879" fmla="*/ 808293 h 6858000"/>
              <a:gd name="connsiteX880" fmla="*/ 4266388 w 7472601"/>
              <a:gd name="connsiteY880" fmla="*/ 500083 h 6858000"/>
              <a:gd name="connsiteX881" fmla="*/ 4032842 w 7472601"/>
              <a:gd name="connsiteY881" fmla="*/ 211809 h 6858000"/>
              <a:gd name="connsiteX882" fmla="*/ 3882765 w 7472601"/>
              <a:gd name="connsiteY882" fmla="*/ 0 h 6858000"/>
              <a:gd name="connsiteX883" fmla="*/ 3721337 w 7472601"/>
              <a:gd name="connsiteY883" fmla="*/ 0 h 6858000"/>
              <a:gd name="connsiteX884" fmla="*/ 3797544 w 7472601"/>
              <a:gd name="connsiteY884" fmla="*/ 0 h 6858000"/>
              <a:gd name="connsiteX885" fmla="*/ 3775734 w 7472601"/>
              <a:gd name="connsiteY885" fmla="*/ 95131 h 6858000"/>
              <a:gd name="connsiteX886" fmla="*/ 3724807 w 7472601"/>
              <a:gd name="connsiteY886" fmla="*/ 272257 h 6858000"/>
              <a:gd name="connsiteX887" fmla="*/ 3726844 w 7472601"/>
              <a:gd name="connsiteY887" fmla="*/ 282988 h 6858000"/>
              <a:gd name="connsiteX888" fmla="*/ 3742664 w 7472601"/>
              <a:gd name="connsiteY888" fmla="*/ 279918 h 6858000"/>
              <a:gd name="connsiteX889" fmla="*/ 4103910 w 7472601"/>
              <a:gd name="connsiteY889" fmla="*/ 1161917 h 6858000"/>
              <a:gd name="connsiteX890" fmla="*/ 4020269 w 7472601"/>
              <a:gd name="connsiteY890" fmla="*/ 1200406 h 6858000"/>
              <a:gd name="connsiteX891" fmla="*/ 3674882 w 7472601"/>
              <a:gd name="connsiteY891" fmla="*/ 488524 h 6858000"/>
              <a:gd name="connsiteX892" fmla="*/ 3132682 w 7472601"/>
              <a:gd name="connsiteY892" fmla="*/ 1072284 h 6858000"/>
              <a:gd name="connsiteX893" fmla="*/ 2716346 w 7472601"/>
              <a:gd name="connsiteY893" fmla="*/ 1276376 h 6858000"/>
              <a:gd name="connsiteX894" fmla="*/ 2716772 w 7472601"/>
              <a:gd name="connsiteY894" fmla="*/ 1255462 h 6858000"/>
              <a:gd name="connsiteX895" fmla="*/ 3471096 w 7472601"/>
              <a:gd name="connsiteY895" fmla="*/ 437072 h 6858000"/>
              <a:gd name="connsiteX896" fmla="*/ 3639057 w 7472601"/>
              <a:gd name="connsiteY896" fmla="*/ 286334 h 6858000"/>
              <a:gd name="connsiteX897" fmla="*/ 3640309 w 7472601"/>
              <a:gd name="connsiteY897" fmla="*/ 284664 h 6858000"/>
              <a:gd name="connsiteX898" fmla="*/ 3646022 w 7472601"/>
              <a:gd name="connsiteY898" fmla="*/ 276711 h 6858000"/>
              <a:gd name="connsiteX899" fmla="*/ 3707943 w 7472601"/>
              <a:gd name="connsiteY899" fmla="*/ 65958 h 6858000"/>
              <a:gd name="connsiteX900" fmla="*/ 3721337 w 7472601"/>
              <a:gd name="connsiteY900" fmla="*/ 0 h 6858000"/>
              <a:gd name="connsiteX901" fmla="*/ 2867960 w 7472601"/>
              <a:gd name="connsiteY901" fmla="*/ 0 h 6858000"/>
              <a:gd name="connsiteX902" fmla="*/ 2926351 w 7472601"/>
              <a:gd name="connsiteY902" fmla="*/ 0 h 6858000"/>
              <a:gd name="connsiteX903" fmla="*/ 2902823 w 7472601"/>
              <a:gd name="connsiteY903" fmla="*/ 262929 h 6858000"/>
              <a:gd name="connsiteX904" fmla="*/ 2940663 w 7472601"/>
              <a:gd name="connsiteY904" fmla="*/ 140884 h 6858000"/>
              <a:gd name="connsiteX905" fmla="*/ 2947039 w 7472601"/>
              <a:gd name="connsiteY905" fmla="*/ 122524 h 6858000"/>
              <a:gd name="connsiteX906" fmla="*/ 2984316 w 7472601"/>
              <a:gd name="connsiteY906" fmla="*/ 0 h 6858000"/>
              <a:gd name="connsiteX907" fmla="*/ 3016114 w 7472601"/>
              <a:gd name="connsiteY907" fmla="*/ 0 h 6858000"/>
              <a:gd name="connsiteX908" fmla="*/ 2979949 w 7472601"/>
              <a:gd name="connsiteY908" fmla="*/ 119274 h 6858000"/>
              <a:gd name="connsiteX909" fmla="*/ 3023879 w 7472601"/>
              <a:gd name="connsiteY909" fmla="*/ 0 h 6858000"/>
              <a:gd name="connsiteX910" fmla="*/ 3105400 w 7472601"/>
              <a:gd name="connsiteY910" fmla="*/ 0 h 6858000"/>
              <a:gd name="connsiteX911" fmla="*/ 3094669 w 7472601"/>
              <a:gd name="connsiteY911" fmla="*/ 30308 h 6858000"/>
              <a:gd name="connsiteX912" fmla="*/ 2901945 w 7472601"/>
              <a:gd name="connsiteY912" fmla="*/ 466538 h 6858000"/>
              <a:gd name="connsiteX913" fmla="*/ 2815209 w 7472601"/>
              <a:gd name="connsiteY913" fmla="*/ 497361 h 6858000"/>
              <a:gd name="connsiteX914" fmla="*/ 2844845 w 7472601"/>
              <a:gd name="connsiteY914" fmla="*/ 127638 h 6858000"/>
              <a:gd name="connsiteX915" fmla="*/ 2867960 w 7472601"/>
              <a:gd name="connsiteY915" fmla="*/ 0 h 6858000"/>
              <a:gd name="connsiteX916" fmla="*/ 1057230 w 7472601"/>
              <a:gd name="connsiteY916" fmla="*/ 0 h 6858000"/>
              <a:gd name="connsiteX917" fmla="*/ 1111003 w 7472601"/>
              <a:gd name="connsiteY917" fmla="*/ 0 h 6858000"/>
              <a:gd name="connsiteX918" fmla="*/ 1125553 w 7472601"/>
              <a:gd name="connsiteY918" fmla="*/ 52588 h 6858000"/>
              <a:gd name="connsiteX919" fmla="*/ 1304276 w 7472601"/>
              <a:gd name="connsiteY919" fmla="*/ 476275 h 6858000"/>
              <a:gd name="connsiteX920" fmla="*/ 1492066 w 7472601"/>
              <a:gd name="connsiteY920" fmla="*/ 886333 h 6858000"/>
              <a:gd name="connsiteX921" fmla="*/ 1423698 w 7472601"/>
              <a:gd name="connsiteY921" fmla="*/ 710817 h 6858000"/>
              <a:gd name="connsiteX922" fmla="*/ 1357609 w 7472601"/>
              <a:gd name="connsiteY922" fmla="*/ 532892 h 6858000"/>
              <a:gd name="connsiteX923" fmla="*/ 1309550 w 7472601"/>
              <a:gd name="connsiteY923" fmla="*/ 374031 h 6858000"/>
              <a:gd name="connsiteX924" fmla="*/ 1193673 w 7472601"/>
              <a:gd name="connsiteY924" fmla="*/ 49533 h 6858000"/>
              <a:gd name="connsiteX925" fmla="*/ 1164391 w 7472601"/>
              <a:gd name="connsiteY925" fmla="*/ 0 h 6858000"/>
              <a:gd name="connsiteX926" fmla="*/ 1200666 w 7472601"/>
              <a:gd name="connsiteY926" fmla="*/ 0 h 6858000"/>
              <a:gd name="connsiteX927" fmla="*/ 1223408 w 7472601"/>
              <a:gd name="connsiteY927" fmla="*/ 38996 h 6858000"/>
              <a:gd name="connsiteX928" fmla="*/ 1339635 w 7472601"/>
              <a:gd name="connsiteY928" fmla="*/ 365517 h 6858000"/>
              <a:gd name="connsiteX929" fmla="*/ 1387469 w 7472601"/>
              <a:gd name="connsiteY929" fmla="*/ 523079 h 6858000"/>
              <a:gd name="connsiteX930" fmla="*/ 1452685 w 7472601"/>
              <a:gd name="connsiteY930" fmla="*/ 699806 h 6858000"/>
              <a:gd name="connsiteX931" fmla="*/ 1492092 w 7472601"/>
              <a:gd name="connsiteY931" fmla="*/ 800424 h 6858000"/>
              <a:gd name="connsiteX932" fmla="*/ 1455302 w 7472601"/>
              <a:gd name="connsiteY932" fmla="*/ 632913 h 6858000"/>
              <a:gd name="connsiteX933" fmla="*/ 1222336 w 7472601"/>
              <a:gd name="connsiteY933" fmla="*/ 9480 h 6858000"/>
              <a:gd name="connsiteX934" fmla="*/ 1214634 w 7472601"/>
              <a:gd name="connsiteY934" fmla="*/ 0 h 6858000"/>
              <a:gd name="connsiteX935" fmla="*/ 1289827 w 7472601"/>
              <a:gd name="connsiteY935" fmla="*/ 0 h 6858000"/>
              <a:gd name="connsiteX936" fmla="*/ 1321076 w 7472601"/>
              <a:gd name="connsiteY936" fmla="*/ 59722 h 6858000"/>
              <a:gd name="connsiteX937" fmla="*/ 1512579 w 7472601"/>
              <a:gd name="connsiteY937" fmla="*/ 626441 h 6858000"/>
              <a:gd name="connsiteX938" fmla="*/ 1506076 w 7472601"/>
              <a:gd name="connsiteY938" fmla="*/ 1089289 h 6858000"/>
              <a:gd name="connsiteX939" fmla="*/ 1486346 w 7472601"/>
              <a:gd name="connsiteY939" fmla="*/ 1079919 h 6858000"/>
              <a:gd name="connsiteX940" fmla="*/ 1070511 w 7472601"/>
              <a:gd name="connsiteY940" fmla="*/ 48609 h 6858000"/>
              <a:gd name="connsiteX941" fmla="*/ 1057230 w 7472601"/>
              <a:gd name="connsiteY941" fmla="*/ 0 h 6858000"/>
              <a:gd name="connsiteX942" fmla="*/ 43151 w 7472601"/>
              <a:gd name="connsiteY942" fmla="*/ 0 h 6858000"/>
              <a:gd name="connsiteX943" fmla="*/ 95283 w 7472601"/>
              <a:gd name="connsiteY943" fmla="*/ 0 h 6858000"/>
              <a:gd name="connsiteX944" fmla="*/ 300708 w 7472601"/>
              <a:gd name="connsiteY944" fmla="*/ 154571 h 6858000"/>
              <a:gd name="connsiteX945" fmla="*/ 530414 w 7472601"/>
              <a:gd name="connsiteY945" fmla="*/ 354673 h 6858000"/>
              <a:gd name="connsiteX946" fmla="*/ 333785 w 7472601"/>
              <a:gd name="connsiteY946" fmla="*/ 161564 h 6858000"/>
              <a:gd name="connsiteX947" fmla="*/ 147005 w 7472601"/>
              <a:gd name="connsiteY947" fmla="*/ 0 h 6858000"/>
              <a:gd name="connsiteX948" fmla="*/ 272509 w 7472601"/>
              <a:gd name="connsiteY948" fmla="*/ 0 h 6858000"/>
              <a:gd name="connsiteX949" fmla="*/ 326276 w 7472601"/>
              <a:gd name="connsiteY949" fmla="*/ 45847 h 6858000"/>
              <a:gd name="connsiteX950" fmla="*/ 823759 w 7472601"/>
              <a:gd name="connsiteY950" fmla="*/ 574145 h 6858000"/>
              <a:gd name="connsiteX951" fmla="*/ 811254 w 7472601"/>
              <a:gd name="connsiteY951" fmla="*/ 665546 h 6858000"/>
              <a:gd name="connsiteX952" fmla="*/ 154042 w 7472601"/>
              <a:gd name="connsiteY952" fmla="*/ 261522 h 6858000"/>
              <a:gd name="connsiteX953" fmla="*/ 13550 w 7472601"/>
              <a:gd name="connsiteY953" fmla="*/ 158423 h 6858000"/>
              <a:gd name="connsiteX954" fmla="*/ 0 w 7472601"/>
              <a:gd name="connsiteY954" fmla="*/ 146618 h 6858000"/>
              <a:gd name="connsiteX955" fmla="*/ 0 w 7472601"/>
              <a:gd name="connsiteY955" fmla="*/ 59161 h 6858000"/>
              <a:gd name="connsiteX956" fmla="*/ 45427 w 7472601"/>
              <a:gd name="connsiteY956" fmla="*/ 101078 h 6858000"/>
              <a:gd name="connsiteX957" fmla="*/ 630103 w 7472601"/>
              <a:gd name="connsiteY957" fmla="*/ 485885 h 6858000"/>
              <a:gd name="connsiteX958" fmla="*/ 532040 w 7472601"/>
              <a:gd name="connsiteY958" fmla="*/ 399359 h 6858000"/>
              <a:gd name="connsiteX959" fmla="*/ 517618 w 7472601"/>
              <a:gd name="connsiteY959" fmla="*/ 385726 h 6858000"/>
              <a:gd name="connsiteX960" fmla="*/ 285074 w 7472601"/>
              <a:gd name="connsiteY960" fmla="*/ 182755 h 6858000"/>
              <a:gd name="connsiteX961" fmla="*/ 43151 w 7472601"/>
              <a:gd name="connsiteY961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356878 w 7472601"/>
              <a:gd name="connsiteY76" fmla="*/ 5981332 h 6858000"/>
              <a:gd name="connsiteX77" fmla="*/ 7467600 w 7472601"/>
              <a:gd name="connsiteY77" fmla="*/ 6163634 h 6858000"/>
              <a:gd name="connsiteX78" fmla="*/ 7448321 w 7472601"/>
              <a:gd name="connsiteY78" fmla="*/ 6190991 h 6858000"/>
              <a:gd name="connsiteX79" fmla="*/ 7467600 w 7472601"/>
              <a:gd name="connsiteY79" fmla="*/ 6221686 h 6858000"/>
              <a:gd name="connsiteX80" fmla="*/ 7467600 w 7472601"/>
              <a:gd name="connsiteY80" fmla="*/ 6334256 h 6858000"/>
              <a:gd name="connsiteX81" fmla="*/ 7454976 w 7472601"/>
              <a:gd name="connsiteY81" fmla="*/ 6318297 h 6858000"/>
              <a:gd name="connsiteX82" fmla="*/ 1456157 w 7472601"/>
              <a:gd name="connsiteY82" fmla="*/ 5371404 h 6858000"/>
              <a:gd name="connsiteX83" fmla="*/ 1244432 w 7472601"/>
              <a:gd name="connsiteY83" fmla="*/ 5385601 h 6858000"/>
              <a:gd name="connsiteX84" fmla="*/ 973990 w 7472601"/>
              <a:gd name="connsiteY84" fmla="*/ 5424940 h 6858000"/>
              <a:gd name="connsiteX85" fmla="*/ 1103809 w 7472601"/>
              <a:gd name="connsiteY85" fmla="*/ 5433720 h 6858000"/>
              <a:gd name="connsiteX86" fmla="*/ 1123454 w 7472601"/>
              <a:gd name="connsiteY86" fmla="*/ 5435727 h 6858000"/>
              <a:gd name="connsiteX87" fmla="*/ 1737017 w 7472601"/>
              <a:gd name="connsiteY87" fmla="*/ 5452183 h 6858000"/>
              <a:gd name="connsiteX88" fmla="*/ 1824397 w 7472601"/>
              <a:gd name="connsiteY88" fmla="*/ 5447757 h 6858000"/>
              <a:gd name="connsiteX89" fmla="*/ 2070059 w 7472601"/>
              <a:gd name="connsiteY89" fmla="*/ 5441660 h 6858000"/>
              <a:gd name="connsiteX90" fmla="*/ 1456157 w 7472601"/>
              <a:gd name="connsiteY90" fmla="*/ 5371404 h 6858000"/>
              <a:gd name="connsiteX91" fmla="*/ 4988186 w 7472601"/>
              <a:gd name="connsiteY91" fmla="*/ 5216467 h 6858000"/>
              <a:gd name="connsiteX92" fmla="*/ 4777334 w 7472601"/>
              <a:gd name="connsiteY92" fmla="*/ 5406072 h 6858000"/>
              <a:gd name="connsiteX93" fmla="*/ 4718341 w 7472601"/>
              <a:gd name="connsiteY93" fmla="*/ 5468043 h 6858000"/>
              <a:gd name="connsiteX94" fmla="*/ 4604655 w 7472601"/>
              <a:gd name="connsiteY94" fmla="*/ 5583434 h 6858000"/>
              <a:gd name="connsiteX95" fmla="*/ 4565074 w 7472601"/>
              <a:gd name="connsiteY95" fmla="*/ 5618550 h 6858000"/>
              <a:gd name="connsiteX96" fmla="*/ 4988186 w 7472601"/>
              <a:gd name="connsiteY96" fmla="*/ 5216467 h 6858000"/>
              <a:gd name="connsiteX97" fmla="*/ 4978032 w 7472601"/>
              <a:gd name="connsiteY97" fmla="*/ 5183809 h 6858000"/>
              <a:gd name="connsiteX98" fmla="*/ 4463413 w 7472601"/>
              <a:gd name="connsiteY98" fmla="*/ 5615162 h 6858000"/>
              <a:gd name="connsiteX99" fmla="*/ 4358134 w 7472601"/>
              <a:gd name="connsiteY99" fmla="*/ 5742791 h 6858000"/>
              <a:gd name="connsiteX100" fmla="*/ 4376219 w 7472601"/>
              <a:gd name="connsiteY100" fmla="*/ 5729027 h 6858000"/>
              <a:gd name="connsiteX101" fmla="*/ 4582340 w 7472601"/>
              <a:gd name="connsiteY101" fmla="*/ 5561037 h 6858000"/>
              <a:gd name="connsiteX102" fmla="*/ 4694684 w 7472601"/>
              <a:gd name="connsiteY102" fmla="*/ 5447098 h 6858000"/>
              <a:gd name="connsiteX103" fmla="*/ 4754123 w 7472601"/>
              <a:gd name="connsiteY103" fmla="*/ 5384643 h 6858000"/>
              <a:gd name="connsiteX104" fmla="*/ 4978032 w 7472601"/>
              <a:gd name="connsiteY104" fmla="*/ 5183809 h 6858000"/>
              <a:gd name="connsiteX105" fmla="*/ 1903353 w 7472601"/>
              <a:gd name="connsiteY105" fmla="*/ 5044827 h 6858000"/>
              <a:gd name="connsiteX106" fmla="*/ 1936931 w 7472601"/>
              <a:gd name="connsiteY106" fmla="*/ 5093954 h 6858000"/>
              <a:gd name="connsiteX107" fmla="*/ 2195868 w 7472601"/>
              <a:gd name="connsiteY107" fmla="*/ 5396574 h 6858000"/>
              <a:gd name="connsiteX108" fmla="*/ 2088852 w 7472601"/>
              <a:gd name="connsiteY108" fmla="*/ 5166123 h 6858000"/>
              <a:gd name="connsiteX109" fmla="*/ 1958241 w 7472601"/>
              <a:gd name="connsiteY109" fmla="*/ 5067955 h 6858000"/>
              <a:gd name="connsiteX110" fmla="*/ 1903353 w 7472601"/>
              <a:gd name="connsiteY110" fmla="*/ 5044827 h 6858000"/>
              <a:gd name="connsiteX111" fmla="*/ 1979378 w 7472601"/>
              <a:gd name="connsiteY111" fmla="*/ 4769504 h 6858000"/>
              <a:gd name="connsiteX112" fmla="*/ 2882120 w 7472601"/>
              <a:gd name="connsiteY112" fmla="*/ 5064547 h 6858000"/>
              <a:gd name="connsiteX113" fmla="*/ 2793103 w 7472601"/>
              <a:gd name="connsiteY113" fmla="*/ 5039699 h 6858000"/>
              <a:gd name="connsiteX114" fmla="*/ 2770041 w 7472601"/>
              <a:gd name="connsiteY114" fmla="*/ 5033634 h 6858000"/>
              <a:gd name="connsiteX115" fmla="*/ 1979378 w 7472601"/>
              <a:gd name="connsiteY115" fmla="*/ 4769504 h 6858000"/>
              <a:gd name="connsiteX116" fmla="*/ 1927410 w 7472601"/>
              <a:gd name="connsiteY116" fmla="*/ 4716164 h 6858000"/>
              <a:gd name="connsiteX117" fmla="*/ 1959587 w 7472601"/>
              <a:gd name="connsiteY117" fmla="*/ 4728849 h 6858000"/>
              <a:gd name="connsiteX118" fmla="*/ 2777707 w 7472601"/>
              <a:gd name="connsiteY118" fmla="*/ 5003991 h 6858000"/>
              <a:gd name="connsiteX119" fmla="*/ 2800768 w 7472601"/>
              <a:gd name="connsiteY119" fmla="*/ 5010056 h 6858000"/>
              <a:gd name="connsiteX120" fmla="*/ 2879408 w 7472601"/>
              <a:gd name="connsiteY120" fmla="*/ 5031590 h 6858000"/>
              <a:gd name="connsiteX121" fmla="*/ 2862295 w 7472601"/>
              <a:gd name="connsiteY121" fmla="*/ 5022958 h 6858000"/>
              <a:gd name="connsiteX122" fmla="*/ 2813343 w 7472601"/>
              <a:gd name="connsiteY122" fmla="*/ 4998369 h 6858000"/>
              <a:gd name="connsiteX123" fmla="*/ 2646245 w 7472601"/>
              <a:gd name="connsiteY123" fmla="*/ 4930999 h 6858000"/>
              <a:gd name="connsiteX124" fmla="*/ 1999243 w 7472601"/>
              <a:gd name="connsiteY124" fmla="*/ 4730524 h 6858000"/>
              <a:gd name="connsiteX125" fmla="*/ 1979527 w 7472601"/>
              <a:gd name="connsiteY125" fmla="*/ 4726651 h 6858000"/>
              <a:gd name="connsiteX126" fmla="*/ 1927410 w 7472601"/>
              <a:gd name="connsiteY126" fmla="*/ 4716164 h 6858000"/>
              <a:gd name="connsiteX127" fmla="*/ 1997014 w 7472601"/>
              <a:gd name="connsiteY127" fmla="*/ 4698007 h 6858000"/>
              <a:gd name="connsiteX128" fmla="*/ 2005458 w 7472601"/>
              <a:gd name="connsiteY128" fmla="*/ 4699540 h 6858000"/>
              <a:gd name="connsiteX129" fmla="*/ 2657186 w 7472601"/>
              <a:gd name="connsiteY129" fmla="*/ 4901687 h 6858000"/>
              <a:gd name="connsiteX130" fmla="*/ 2826662 w 7472601"/>
              <a:gd name="connsiteY130" fmla="*/ 4970362 h 6858000"/>
              <a:gd name="connsiteX131" fmla="*/ 2876100 w 7472601"/>
              <a:gd name="connsiteY131" fmla="*/ 4995397 h 6858000"/>
              <a:gd name="connsiteX132" fmla="*/ 3042600 w 7472601"/>
              <a:gd name="connsiteY132" fmla="*/ 5059532 h 6858000"/>
              <a:gd name="connsiteX133" fmla="*/ 1997014 w 7472601"/>
              <a:gd name="connsiteY133" fmla="*/ 4698007 h 6858000"/>
              <a:gd name="connsiteX134" fmla="*/ 2305292 w 7472601"/>
              <a:gd name="connsiteY134" fmla="*/ 4219492 h 6858000"/>
              <a:gd name="connsiteX135" fmla="*/ 3360922 w 7472601"/>
              <a:gd name="connsiteY135" fmla="*/ 4529373 h 6858000"/>
              <a:gd name="connsiteX136" fmla="*/ 3492420 w 7472601"/>
              <a:gd name="connsiteY136" fmla="*/ 4510145 h 6858000"/>
              <a:gd name="connsiteX137" fmla="*/ 3364086 w 7472601"/>
              <a:gd name="connsiteY137" fmla="*/ 4480340 h 6858000"/>
              <a:gd name="connsiteX138" fmla="*/ 3225818 w 7472601"/>
              <a:gd name="connsiteY138" fmla="*/ 4411822 h 6858000"/>
              <a:gd name="connsiteX139" fmla="*/ 3129696 w 7472601"/>
              <a:gd name="connsiteY139" fmla="*/ 4360704 h 6858000"/>
              <a:gd name="connsiteX140" fmla="*/ 2814545 w 7472601"/>
              <a:gd name="connsiteY140" fmla="*/ 4282955 h 6858000"/>
              <a:gd name="connsiteX141" fmla="*/ 2305292 w 7472601"/>
              <a:gd name="connsiteY141" fmla="*/ 4219492 h 6858000"/>
              <a:gd name="connsiteX142" fmla="*/ 2626982 w 7472601"/>
              <a:gd name="connsiteY142" fmla="*/ 4206450 h 6858000"/>
              <a:gd name="connsiteX143" fmla="*/ 2490617 w 7472601"/>
              <a:gd name="connsiteY143" fmla="*/ 4206951 h 6858000"/>
              <a:gd name="connsiteX144" fmla="*/ 2819869 w 7472601"/>
              <a:gd name="connsiteY144" fmla="*/ 4252936 h 6858000"/>
              <a:gd name="connsiteX145" fmla="*/ 3143018 w 7472601"/>
              <a:gd name="connsiteY145" fmla="*/ 4332698 h 6858000"/>
              <a:gd name="connsiteX146" fmla="*/ 3241520 w 7472601"/>
              <a:gd name="connsiteY146" fmla="*/ 4385112 h 6858000"/>
              <a:gd name="connsiteX147" fmla="*/ 3374575 w 7472601"/>
              <a:gd name="connsiteY147" fmla="*/ 4451517 h 6858000"/>
              <a:gd name="connsiteX148" fmla="*/ 3505221 w 7472601"/>
              <a:gd name="connsiteY148" fmla="*/ 4480757 h 6858000"/>
              <a:gd name="connsiteX149" fmla="*/ 2626982 w 7472601"/>
              <a:gd name="connsiteY149" fmla="*/ 4206450 h 6858000"/>
              <a:gd name="connsiteX150" fmla="*/ 1310106 w 7472601"/>
              <a:gd name="connsiteY150" fmla="*/ 3943217 h 6858000"/>
              <a:gd name="connsiteX151" fmla="*/ 854994 w 7472601"/>
              <a:gd name="connsiteY151" fmla="*/ 4399136 h 6858000"/>
              <a:gd name="connsiteX152" fmla="*/ 742462 w 7472601"/>
              <a:gd name="connsiteY152" fmla="*/ 4594648 h 6858000"/>
              <a:gd name="connsiteX153" fmla="*/ 820602 w 7472601"/>
              <a:gd name="connsiteY153" fmla="*/ 4485915 h 6858000"/>
              <a:gd name="connsiteX154" fmla="*/ 878295 w 7472601"/>
              <a:gd name="connsiteY154" fmla="*/ 4403594 h 6858000"/>
              <a:gd name="connsiteX155" fmla="*/ 1240607 w 7472601"/>
              <a:gd name="connsiteY155" fmla="*/ 4010401 h 6858000"/>
              <a:gd name="connsiteX156" fmla="*/ 1310106 w 7472601"/>
              <a:gd name="connsiteY156" fmla="*/ 3943217 h 6858000"/>
              <a:gd name="connsiteX157" fmla="*/ 1423113 w 7472601"/>
              <a:gd name="connsiteY157" fmla="*/ 3874565 h 6858000"/>
              <a:gd name="connsiteX158" fmla="*/ 1260565 w 7472601"/>
              <a:gd name="connsiteY158" fmla="*/ 4031982 h 6858000"/>
              <a:gd name="connsiteX159" fmla="*/ 901900 w 7472601"/>
              <a:gd name="connsiteY159" fmla="*/ 4421236 h 6858000"/>
              <a:gd name="connsiteX160" fmla="*/ 845044 w 7472601"/>
              <a:gd name="connsiteY160" fmla="*/ 4502436 h 6858000"/>
              <a:gd name="connsiteX161" fmla="*/ 685926 w 7472601"/>
              <a:gd name="connsiteY161" fmla="*/ 4703069 h 6858000"/>
              <a:gd name="connsiteX162" fmla="*/ 684248 w 7472601"/>
              <a:gd name="connsiteY162" fmla="*/ 4706721 h 6858000"/>
              <a:gd name="connsiteX163" fmla="*/ 1423113 w 7472601"/>
              <a:gd name="connsiteY163" fmla="*/ 3874565 h 6858000"/>
              <a:gd name="connsiteX164" fmla="*/ 3316479 w 7472601"/>
              <a:gd name="connsiteY164" fmla="*/ 3872136 h 6858000"/>
              <a:gd name="connsiteX165" fmla="*/ 3546806 w 7472601"/>
              <a:gd name="connsiteY165" fmla="*/ 4356139 h 6858000"/>
              <a:gd name="connsiteX166" fmla="*/ 3364433 w 7472601"/>
              <a:gd name="connsiteY166" fmla="*/ 3953121 h 6858000"/>
              <a:gd name="connsiteX167" fmla="*/ 3316479 w 7472601"/>
              <a:gd name="connsiteY167" fmla="*/ 3872136 h 6858000"/>
              <a:gd name="connsiteX168" fmla="*/ 3291335 w 7472601"/>
              <a:gd name="connsiteY168" fmla="*/ 3767420 h 6858000"/>
              <a:gd name="connsiteX169" fmla="*/ 3390805 w 7472601"/>
              <a:gd name="connsiteY169" fmla="*/ 3937163 h 6858000"/>
              <a:gd name="connsiteX170" fmla="*/ 3579062 w 7472601"/>
              <a:gd name="connsiteY170" fmla="*/ 4359040 h 6858000"/>
              <a:gd name="connsiteX171" fmla="*/ 3467355 w 7472601"/>
              <a:gd name="connsiteY171" fmla="*/ 3988130 h 6858000"/>
              <a:gd name="connsiteX172" fmla="*/ 3310753 w 7472601"/>
              <a:gd name="connsiteY172" fmla="*/ 3787140 h 6858000"/>
              <a:gd name="connsiteX173" fmla="*/ 3291335 w 7472601"/>
              <a:gd name="connsiteY173" fmla="*/ 3767420 h 6858000"/>
              <a:gd name="connsiteX174" fmla="*/ 1635889 w 7472601"/>
              <a:gd name="connsiteY174" fmla="*/ 3709494 h 6858000"/>
              <a:gd name="connsiteX175" fmla="*/ 1634800 w 7472601"/>
              <a:gd name="connsiteY175" fmla="*/ 3731111 h 6858000"/>
              <a:gd name="connsiteX176" fmla="*/ 1635889 w 7472601"/>
              <a:gd name="connsiteY176" fmla="*/ 3709494 h 6858000"/>
              <a:gd name="connsiteX177" fmla="*/ 1510397 w 7472601"/>
              <a:gd name="connsiteY177" fmla="*/ 3684705 h 6858000"/>
              <a:gd name="connsiteX178" fmla="*/ 1146550 w 7472601"/>
              <a:gd name="connsiteY178" fmla="*/ 3802012 h 6858000"/>
              <a:gd name="connsiteX179" fmla="*/ 698834 w 7472601"/>
              <a:gd name="connsiteY179" fmla="*/ 3952272 h 6858000"/>
              <a:gd name="connsiteX180" fmla="*/ 34256 w 7472601"/>
              <a:gd name="connsiteY180" fmla="*/ 4347603 h 6858000"/>
              <a:gd name="connsiteX181" fmla="*/ 527241 w 7472601"/>
              <a:gd name="connsiteY181" fmla="*/ 4065078 h 6858000"/>
              <a:gd name="connsiteX182" fmla="*/ 1510397 w 7472601"/>
              <a:gd name="connsiteY182" fmla="*/ 3684705 h 6858000"/>
              <a:gd name="connsiteX183" fmla="*/ 1313114 w 7472601"/>
              <a:gd name="connsiteY183" fmla="*/ 3655216 h 6858000"/>
              <a:gd name="connsiteX184" fmla="*/ 1109304 w 7472601"/>
              <a:gd name="connsiteY184" fmla="*/ 3669030 h 6858000"/>
              <a:gd name="connsiteX185" fmla="*/ 8129 w 7472601"/>
              <a:gd name="connsiteY185" fmla="*/ 4330519 h 6858000"/>
              <a:gd name="connsiteX186" fmla="*/ 687572 w 7472601"/>
              <a:gd name="connsiteY186" fmla="*/ 3925629 h 6858000"/>
              <a:gd name="connsiteX187" fmla="*/ 1138365 w 7472601"/>
              <a:gd name="connsiteY187" fmla="*/ 3774515 h 6858000"/>
              <a:gd name="connsiteX188" fmla="*/ 1505579 w 7472601"/>
              <a:gd name="connsiteY188" fmla="*/ 3655526 h 6858000"/>
              <a:gd name="connsiteX189" fmla="*/ 1313114 w 7472601"/>
              <a:gd name="connsiteY189" fmla="*/ 3655216 h 6858000"/>
              <a:gd name="connsiteX190" fmla="*/ 3655073 w 7472601"/>
              <a:gd name="connsiteY190" fmla="*/ 3650884 h 6858000"/>
              <a:gd name="connsiteX191" fmla="*/ 3989938 w 7472601"/>
              <a:gd name="connsiteY191" fmla="*/ 3991685 h 6858000"/>
              <a:gd name="connsiteX192" fmla="*/ 4393907 w 7472601"/>
              <a:gd name="connsiteY192" fmla="*/ 4261258 h 6858000"/>
              <a:gd name="connsiteX193" fmla="*/ 4648051 w 7472601"/>
              <a:gd name="connsiteY193" fmla="*/ 4374051 h 6858000"/>
              <a:gd name="connsiteX194" fmla="*/ 4383389 w 7472601"/>
              <a:gd name="connsiteY194" fmla="*/ 4184369 h 6858000"/>
              <a:gd name="connsiteX195" fmla="*/ 4165508 w 7472601"/>
              <a:gd name="connsiteY195" fmla="*/ 4035196 h 6858000"/>
              <a:gd name="connsiteX196" fmla="*/ 4068162 w 7472601"/>
              <a:gd name="connsiteY196" fmla="*/ 3953394 h 6858000"/>
              <a:gd name="connsiteX197" fmla="*/ 3981416 w 7472601"/>
              <a:gd name="connsiteY197" fmla="*/ 3880482 h 6858000"/>
              <a:gd name="connsiteX198" fmla="*/ 3800147 w 7472601"/>
              <a:gd name="connsiteY198" fmla="*/ 3749872 h 6858000"/>
              <a:gd name="connsiteX199" fmla="*/ 3655073 w 7472601"/>
              <a:gd name="connsiteY199" fmla="*/ 3650884 h 6858000"/>
              <a:gd name="connsiteX200" fmla="*/ 3670252 w 7472601"/>
              <a:gd name="connsiteY200" fmla="*/ 3622798 h 6858000"/>
              <a:gd name="connsiteX201" fmla="*/ 3817258 w 7472601"/>
              <a:gd name="connsiteY201" fmla="*/ 3723577 h 6858000"/>
              <a:gd name="connsiteX202" fmla="*/ 4000461 w 7472601"/>
              <a:gd name="connsiteY202" fmla="*/ 3855966 h 6858000"/>
              <a:gd name="connsiteX203" fmla="*/ 4088180 w 7472601"/>
              <a:gd name="connsiteY203" fmla="*/ 3929774 h 6858000"/>
              <a:gd name="connsiteX204" fmla="*/ 4184555 w 7472601"/>
              <a:gd name="connsiteY204" fmla="*/ 4010683 h 6858000"/>
              <a:gd name="connsiteX205" fmla="*/ 4399563 w 7472601"/>
              <a:gd name="connsiteY205" fmla="*/ 4158106 h 6858000"/>
              <a:gd name="connsiteX206" fmla="*/ 4684469 w 7472601"/>
              <a:gd name="connsiteY206" fmla="*/ 4364680 h 6858000"/>
              <a:gd name="connsiteX207" fmla="*/ 4690271 w 7472601"/>
              <a:gd name="connsiteY207" fmla="*/ 4370034 h 6858000"/>
              <a:gd name="connsiteX208" fmla="*/ 4136093 w 7472601"/>
              <a:gd name="connsiteY208" fmla="*/ 3858466 h 6858000"/>
              <a:gd name="connsiteX209" fmla="*/ 3670252 w 7472601"/>
              <a:gd name="connsiteY209" fmla="*/ 3622798 h 6858000"/>
              <a:gd name="connsiteX210" fmla="*/ 4440129 w 7472601"/>
              <a:gd name="connsiteY210" fmla="*/ 3448571 h 6858000"/>
              <a:gd name="connsiteX211" fmla="*/ 4856525 w 7472601"/>
              <a:gd name="connsiteY211" fmla="*/ 3915351 h 6858000"/>
              <a:gd name="connsiteX212" fmla="*/ 5059055 w 7472601"/>
              <a:gd name="connsiteY212" fmla="*/ 4108918 h 6858000"/>
              <a:gd name="connsiteX213" fmla="*/ 5290070 w 7472601"/>
              <a:gd name="connsiteY213" fmla="*/ 4263619 h 6858000"/>
              <a:gd name="connsiteX214" fmla="*/ 4834991 w 7472601"/>
              <a:gd name="connsiteY214" fmla="*/ 3830985 h 6858000"/>
              <a:gd name="connsiteX215" fmla="*/ 4440129 w 7472601"/>
              <a:gd name="connsiteY215" fmla="*/ 3448571 h 6858000"/>
              <a:gd name="connsiteX216" fmla="*/ 4441737 w 7472601"/>
              <a:gd name="connsiteY216" fmla="*/ 3399734 h 6858000"/>
              <a:gd name="connsiteX217" fmla="*/ 4431236 w 7472601"/>
              <a:gd name="connsiteY217" fmla="*/ 3400954 h 6858000"/>
              <a:gd name="connsiteX218" fmla="*/ 4557150 w 7472601"/>
              <a:gd name="connsiteY218" fmla="*/ 3510023 h 6858000"/>
              <a:gd name="connsiteX219" fmla="*/ 4856936 w 7472601"/>
              <a:gd name="connsiteY219" fmla="*/ 3809146 h 6858000"/>
              <a:gd name="connsiteX220" fmla="*/ 5111996 w 7472601"/>
              <a:gd name="connsiteY220" fmla="*/ 4065759 h 6858000"/>
              <a:gd name="connsiteX221" fmla="*/ 5388878 w 7472601"/>
              <a:gd name="connsiteY221" fmla="*/ 4300185 h 6858000"/>
              <a:gd name="connsiteX222" fmla="*/ 5425556 w 7472601"/>
              <a:gd name="connsiteY222" fmla="*/ 4308967 h 6858000"/>
              <a:gd name="connsiteX223" fmla="*/ 4943646 w 7472601"/>
              <a:gd name="connsiteY223" fmla="*/ 3822916 h 6858000"/>
              <a:gd name="connsiteX224" fmla="*/ 4594837 w 7472601"/>
              <a:gd name="connsiteY224" fmla="*/ 3532274 h 6858000"/>
              <a:gd name="connsiteX225" fmla="*/ 4441737 w 7472601"/>
              <a:gd name="connsiteY225" fmla="*/ 3399734 h 6858000"/>
              <a:gd name="connsiteX226" fmla="*/ 5425834 w 7472601"/>
              <a:gd name="connsiteY226" fmla="*/ 3162785 h 6858000"/>
              <a:gd name="connsiteX227" fmla="*/ 5401644 w 7472601"/>
              <a:gd name="connsiteY227" fmla="*/ 3617847 h 6858000"/>
              <a:gd name="connsiteX228" fmla="*/ 5467256 w 7472601"/>
              <a:gd name="connsiteY228" fmla="*/ 4175494 h 6858000"/>
              <a:gd name="connsiteX229" fmla="*/ 5448069 w 7472601"/>
              <a:gd name="connsiteY229" fmla="*/ 3567554 h 6858000"/>
              <a:gd name="connsiteX230" fmla="*/ 5425834 w 7472601"/>
              <a:gd name="connsiteY230" fmla="*/ 3162785 h 6858000"/>
              <a:gd name="connsiteX231" fmla="*/ 1318687 w 7472601"/>
              <a:gd name="connsiteY231" fmla="*/ 3113840 h 6858000"/>
              <a:gd name="connsiteX232" fmla="*/ 1066793 w 7472601"/>
              <a:gd name="connsiteY232" fmla="*/ 3212171 h 6858000"/>
              <a:gd name="connsiteX233" fmla="*/ 993319 w 7472601"/>
              <a:gd name="connsiteY233" fmla="*/ 3247648 h 6858000"/>
              <a:gd name="connsiteX234" fmla="*/ 853081 w 7472601"/>
              <a:gd name="connsiteY234" fmla="*/ 3312410 h 6858000"/>
              <a:gd name="connsiteX235" fmla="*/ 805957 w 7472601"/>
              <a:gd name="connsiteY235" fmla="*/ 3330443 h 6858000"/>
              <a:gd name="connsiteX236" fmla="*/ 1318687 w 7472601"/>
              <a:gd name="connsiteY236" fmla="*/ 3113840 h 6858000"/>
              <a:gd name="connsiteX237" fmla="*/ 5453702 w 7472601"/>
              <a:gd name="connsiteY237" fmla="*/ 3090882 h 6858000"/>
              <a:gd name="connsiteX238" fmla="*/ 5480135 w 7472601"/>
              <a:gd name="connsiteY238" fmla="*/ 3565802 h 6858000"/>
              <a:gd name="connsiteX239" fmla="*/ 5499023 w 7472601"/>
              <a:gd name="connsiteY239" fmla="*/ 4166310 h 6858000"/>
              <a:gd name="connsiteX240" fmla="*/ 5547022 w 7472601"/>
              <a:gd name="connsiteY240" fmla="*/ 3607838 h 6858000"/>
              <a:gd name="connsiteX241" fmla="*/ 5515964 w 7472601"/>
              <a:gd name="connsiteY241" fmla="*/ 3378541 h 6858000"/>
              <a:gd name="connsiteX242" fmla="*/ 5453702 w 7472601"/>
              <a:gd name="connsiteY242" fmla="*/ 3090882 h 6858000"/>
              <a:gd name="connsiteX243" fmla="*/ 1238695 w 7472601"/>
              <a:gd name="connsiteY243" fmla="*/ 3076820 h 6858000"/>
              <a:gd name="connsiteX244" fmla="*/ 716371 w 7472601"/>
              <a:gd name="connsiteY244" fmla="*/ 3293249 h 6858000"/>
              <a:gd name="connsiteX245" fmla="*/ 579522 w 7472601"/>
              <a:gd name="connsiteY245" fmla="*/ 3371759 h 6858000"/>
              <a:gd name="connsiteX246" fmla="*/ 600288 w 7472601"/>
              <a:gd name="connsiteY246" fmla="*/ 3365555 h 6858000"/>
              <a:gd name="connsiteX247" fmla="*/ 840692 w 7472601"/>
              <a:gd name="connsiteY247" fmla="*/ 3284921 h 6858000"/>
              <a:gd name="connsiteX248" fmla="*/ 979248 w 7472601"/>
              <a:gd name="connsiteY248" fmla="*/ 3221003 h 6858000"/>
              <a:gd name="connsiteX249" fmla="*/ 1053282 w 7472601"/>
              <a:gd name="connsiteY249" fmla="*/ 3185247 h 6858000"/>
              <a:gd name="connsiteX250" fmla="*/ 1320603 w 7472601"/>
              <a:gd name="connsiteY250" fmla="*/ 3081281 h 6858000"/>
              <a:gd name="connsiteX251" fmla="*/ 1238695 w 7472601"/>
              <a:gd name="connsiteY251" fmla="*/ 3076820 h 6858000"/>
              <a:gd name="connsiteX252" fmla="*/ 5425627 w 7472601"/>
              <a:gd name="connsiteY252" fmla="*/ 2954192 h 6858000"/>
              <a:gd name="connsiteX253" fmla="*/ 5470770 w 7472601"/>
              <a:gd name="connsiteY253" fmla="*/ 3005435 h 6858000"/>
              <a:gd name="connsiteX254" fmla="*/ 5519779 w 7472601"/>
              <a:gd name="connsiteY254" fmla="*/ 4359223 h 6858000"/>
              <a:gd name="connsiteX255" fmla="*/ 5520293 w 7472601"/>
              <a:gd name="connsiteY255" fmla="*/ 4360602 h 6858000"/>
              <a:gd name="connsiteX256" fmla="*/ 5767221 w 7472601"/>
              <a:gd name="connsiteY256" fmla="*/ 4665564 h 6858000"/>
              <a:gd name="connsiteX257" fmla="*/ 6937169 w 7472601"/>
              <a:gd name="connsiteY257" fmla="*/ 4815941 h 6858000"/>
              <a:gd name="connsiteX258" fmla="*/ 6953922 w 7472601"/>
              <a:gd name="connsiteY258" fmla="*/ 4890068 h 6858000"/>
              <a:gd name="connsiteX259" fmla="*/ 6071359 w 7472601"/>
              <a:gd name="connsiteY259" fmla="*/ 4770770 h 6858000"/>
              <a:gd name="connsiteX260" fmla="*/ 6038839 w 7472601"/>
              <a:gd name="connsiteY260" fmla="*/ 4764474 h 6858000"/>
              <a:gd name="connsiteX261" fmla="*/ 6038706 w 7472601"/>
              <a:gd name="connsiteY261" fmla="*/ 4763847 h 6858000"/>
              <a:gd name="connsiteX262" fmla="*/ 6037784 w 7472601"/>
              <a:gd name="connsiteY262" fmla="*/ 4764270 h 6858000"/>
              <a:gd name="connsiteX263" fmla="*/ 6038839 w 7472601"/>
              <a:gd name="connsiteY263" fmla="*/ 4764474 h 6858000"/>
              <a:gd name="connsiteX264" fmla="*/ 6040338 w 7472601"/>
              <a:gd name="connsiteY264" fmla="*/ 4771418 h 6858000"/>
              <a:gd name="connsiteX265" fmla="*/ 6024488 w 7472601"/>
              <a:gd name="connsiteY265" fmla="*/ 4809903 h 6858000"/>
              <a:gd name="connsiteX266" fmla="*/ 5599771 w 7472601"/>
              <a:gd name="connsiteY266" fmla="*/ 5509652 h 6858000"/>
              <a:gd name="connsiteX267" fmla="*/ 5548843 w 7472601"/>
              <a:gd name="connsiteY267" fmla="*/ 5563845 h 6858000"/>
              <a:gd name="connsiteX268" fmla="*/ 5940952 w 7472601"/>
              <a:gd name="connsiteY268" fmla="*/ 6250028 h 6858000"/>
              <a:gd name="connsiteX269" fmla="*/ 6043441 w 7472601"/>
              <a:gd name="connsiteY269" fmla="*/ 6665847 h 6858000"/>
              <a:gd name="connsiteX270" fmla="*/ 6093432 w 7472601"/>
              <a:gd name="connsiteY270" fmla="*/ 6858000 h 6858000"/>
              <a:gd name="connsiteX271" fmla="*/ 6034344 w 7472601"/>
              <a:gd name="connsiteY271" fmla="*/ 6858000 h 6858000"/>
              <a:gd name="connsiteX272" fmla="*/ 6026679 w 7472601"/>
              <a:gd name="connsiteY272" fmla="*/ 6836959 h 6858000"/>
              <a:gd name="connsiteX273" fmla="*/ 5800441 w 7472601"/>
              <a:gd name="connsiteY273" fmla="*/ 6335286 h 6858000"/>
              <a:gd name="connsiteX274" fmla="*/ 5526562 w 7472601"/>
              <a:gd name="connsiteY274" fmla="*/ 5705388 h 6858000"/>
              <a:gd name="connsiteX275" fmla="*/ 5519640 w 7472601"/>
              <a:gd name="connsiteY275" fmla="*/ 5683774 h 6858000"/>
              <a:gd name="connsiteX276" fmla="*/ 5844559 w 7472601"/>
              <a:gd name="connsiteY276" fmla="*/ 6553349 h 6858000"/>
              <a:gd name="connsiteX277" fmla="*/ 5975994 w 7472601"/>
              <a:gd name="connsiteY277" fmla="*/ 6858000 h 6858000"/>
              <a:gd name="connsiteX278" fmla="*/ 5898547 w 7472601"/>
              <a:gd name="connsiteY278" fmla="*/ 6858000 h 6858000"/>
              <a:gd name="connsiteX279" fmla="*/ 5682041 w 7472601"/>
              <a:gd name="connsiteY279" fmla="*/ 6355860 h 6858000"/>
              <a:gd name="connsiteX280" fmla="*/ 5461758 w 7472601"/>
              <a:gd name="connsiteY280" fmla="*/ 5820220 h 6858000"/>
              <a:gd name="connsiteX281" fmla="*/ 5237282 w 7472601"/>
              <a:gd name="connsiteY281" fmla="*/ 6579086 h 6858000"/>
              <a:gd name="connsiteX282" fmla="*/ 5115009 w 7472601"/>
              <a:gd name="connsiteY282" fmla="*/ 6858000 h 6858000"/>
              <a:gd name="connsiteX283" fmla="*/ 5028074 w 7472601"/>
              <a:gd name="connsiteY283" fmla="*/ 6858000 h 6858000"/>
              <a:gd name="connsiteX284" fmla="*/ 5079508 w 7472601"/>
              <a:gd name="connsiteY284" fmla="*/ 6749074 h 6858000"/>
              <a:gd name="connsiteX285" fmla="*/ 5371846 w 7472601"/>
              <a:gd name="connsiteY285" fmla="*/ 5924413 h 6858000"/>
              <a:gd name="connsiteX286" fmla="*/ 5270512 w 7472601"/>
              <a:gd name="connsiteY286" fmla="*/ 6138975 h 6858000"/>
              <a:gd name="connsiteX287" fmla="*/ 5062409 w 7472601"/>
              <a:gd name="connsiteY287" fmla="*/ 6653544 h 6858000"/>
              <a:gd name="connsiteX288" fmla="*/ 5036628 w 7472601"/>
              <a:gd name="connsiteY288" fmla="*/ 6754247 h 6858000"/>
              <a:gd name="connsiteX289" fmla="*/ 5009112 w 7472601"/>
              <a:gd name="connsiteY289" fmla="*/ 6858000 h 6858000"/>
              <a:gd name="connsiteX290" fmla="*/ 4976679 w 7472601"/>
              <a:gd name="connsiteY290" fmla="*/ 6858000 h 6858000"/>
              <a:gd name="connsiteX291" fmla="*/ 5006537 w 7472601"/>
              <a:gd name="connsiteY291" fmla="*/ 6747068 h 6858000"/>
              <a:gd name="connsiteX292" fmla="*/ 5032723 w 7472601"/>
              <a:gd name="connsiteY292" fmla="*/ 6644957 h 6858000"/>
              <a:gd name="connsiteX293" fmla="*/ 5242949 w 7472601"/>
              <a:gd name="connsiteY293" fmla="*/ 6125175 h 6858000"/>
              <a:gd name="connsiteX294" fmla="*/ 5286321 w 7472601"/>
              <a:gd name="connsiteY294" fmla="*/ 6033555 h 6858000"/>
              <a:gd name="connsiteX295" fmla="*/ 5008210 w 7472601"/>
              <a:gd name="connsiteY295" fmla="*/ 6649194 h 6858000"/>
              <a:gd name="connsiteX296" fmla="*/ 4986321 w 7472601"/>
              <a:gd name="connsiteY296" fmla="*/ 6765687 h 6858000"/>
              <a:gd name="connsiteX297" fmla="*/ 4973474 w 7472601"/>
              <a:gd name="connsiteY297" fmla="*/ 6858000 h 6858000"/>
              <a:gd name="connsiteX298" fmla="*/ 4907178 w 7472601"/>
              <a:gd name="connsiteY298" fmla="*/ 6858000 h 6858000"/>
              <a:gd name="connsiteX299" fmla="*/ 4910810 w 7472601"/>
              <a:gd name="connsiteY299" fmla="*/ 6829660 h 6858000"/>
              <a:gd name="connsiteX300" fmla="*/ 4987461 w 7472601"/>
              <a:gd name="connsiteY300" fmla="*/ 6432994 h 6858000"/>
              <a:gd name="connsiteX301" fmla="*/ 5179262 w 7472601"/>
              <a:gd name="connsiteY301" fmla="*/ 6035044 h 6858000"/>
              <a:gd name="connsiteX302" fmla="*/ 4689678 w 7472601"/>
              <a:gd name="connsiteY302" fmla="*/ 6440241 h 6858000"/>
              <a:gd name="connsiteX303" fmla="*/ 4477543 w 7472601"/>
              <a:gd name="connsiteY303" fmla="*/ 6674836 h 6858000"/>
              <a:gd name="connsiteX304" fmla="*/ 4329957 w 7472601"/>
              <a:gd name="connsiteY304" fmla="*/ 6858000 h 6858000"/>
              <a:gd name="connsiteX305" fmla="*/ 4218595 w 7472601"/>
              <a:gd name="connsiteY305" fmla="*/ 6858000 h 6858000"/>
              <a:gd name="connsiteX306" fmla="*/ 4368888 w 7472601"/>
              <a:gd name="connsiteY306" fmla="*/ 6668412 h 6858000"/>
              <a:gd name="connsiteX307" fmla="*/ 4563091 w 7472601"/>
              <a:gd name="connsiteY307" fmla="*/ 6442508 h 6858000"/>
              <a:gd name="connsiteX308" fmla="*/ 5387324 w 7472601"/>
              <a:gd name="connsiteY308" fmla="*/ 5705830 h 6858000"/>
              <a:gd name="connsiteX309" fmla="*/ 5073620 w 7472601"/>
              <a:gd name="connsiteY309" fmla="*/ 5955437 h 6858000"/>
              <a:gd name="connsiteX310" fmla="*/ 4689789 w 7472601"/>
              <a:gd name="connsiteY310" fmla="*/ 6268382 h 6858000"/>
              <a:gd name="connsiteX311" fmla="*/ 4418722 w 7472601"/>
              <a:gd name="connsiteY311" fmla="*/ 6570886 h 6858000"/>
              <a:gd name="connsiteX312" fmla="*/ 4214944 w 7472601"/>
              <a:gd name="connsiteY312" fmla="*/ 6858000 h 6858000"/>
              <a:gd name="connsiteX313" fmla="*/ 4177898 w 7472601"/>
              <a:gd name="connsiteY313" fmla="*/ 6858000 h 6858000"/>
              <a:gd name="connsiteX314" fmla="*/ 4391597 w 7472601"/>
              <a:gd name="connsiteY314" fmla="*/ 6556370 h 6858000"/>
              <a:gd name="connsiteX315" fmla="*/ 4668889 w 7472601"/>
              <a:gd name="connsiteY315" fmla="*/ 6246399 h 6858000"/>
              <a:gd name="connsiteX316" fmla="*/ 5055427 w 7472601"/>
              <a:gd name="connsiteY316" fmla="*/ 5931476 h 6858000"/>
              <a:gd name="connsiteX317" fmla="*/ 5371814 w 7472601"/>
              <a:gd name="connsiteY317" fmla="*/ 5678975 h 6858000"/>
              <a:gd name="connsiteX318" fmla="*/ 4987918 w 7472601"/>
              <a:gd name="connsiteY318" fmla="*/ 5838701 h 6858000"/>
              <a:gd name="connsiteX319" fmla="*/ 4317146 w 7472601"/>
              <a:gd name="connsiteY319" fmla="*/ 6587716 h 6858000"/>
              <a:gd name="connsiteX320" fmla="*/ 4171627 w 7472601"/>
              <a:gd name="connsiteY320" fmla="*/ 6858000 h 6858000"/>
              <a:gd name="connsiteX321" fmla="*/ 4081585 w 7472601"/>
              <a:gd name="connsiteY321" fmla="*/ 6858000 h 6858000"/>
              <a:gd name="connsiteX322" fmla="*/ 4238603 w 7472601"/>
              <a:gd name="connsiteY322" fmla="*/ 6559341 h 6858000"/>
              <a:gd name="connsiteX323" fmla="*/ 4778333 w 7472601"/>
              <a:gd name="connsiteY323" fmla="*/ 5873626 h 6858000"/>
              <a:gd name="connsiteX324" fmla="*/ 5414185 w 7472601"/>
              <a:gd name="connsiteY324" fmla="*/ 5573882 h 6858000"/>
              <a:gd name="connsiteX325" fmla="*/ 5959648 w 7472601"/>
              <a:gd name="connsiteY325" fmla="*/ 4760797 h 6858000"/>
              <a:gd name="connsiteX326" fmla="*/ 5355019 w 7472601"/>
              <a:gd name="connsiteY326" fmla="*/ 4734672 h 6858000"/>
              <a:gd name="connsiteX327" fmla="*/ 5083565 w 7472601"/>
              <a:gd name="connsiteY327" fmla="*/ 5179121 h 6858000"/>
              <a:gd name="connsiteX328" fmla="*/ 4713577 w 7472601"/>
              <a:gd name="connsiteY328" fmla="*/ 5616803 h 6858000"/>
              <a:gd name="connsiteX329" fmla="*/ 3989559 w 7472601"/>
              <a:gd name="connsiteY329" fmla="*/ 6145945 h 6858000"/>
              <a:gd name="connsiteX330" fmla="*/ 3939824 w 7472601"/>
              <a:gd name="connsiteY330" fmla="*/ 6066900 h 6858000"/>
              <a:gd name="connsiteX331" fmla="*/ 4584537 w 7472601"/>
              <a:gd name="connsiteY331" fmla="*/ 5324826 h 6858000"/>
              <a:gd name="connsiteX332" fmla="*/ 5037105 w 7472601"/>
              <a:gd name="connsiteY332" fmla="*/ 5088765 h 6858000"/>
              <a:gd name="connsiteX333" fmla="*/ 5039930 w 7472601"/>
              <a:gd name="connsiteY333" fmla="*/ 5089585 h 6858000"/>
              <a:gd name="connsiteX334" fmla="*/ 5263764 w 7472601"/>
              <a:gd name="connsiteY334" fmla="*/ 4735525 h 6858000"/>
              <a:gd name="connsiteX335" fmla="*/ 4086300 w 7472601"/>
              <a:gd name="connsiteY335" fmla="*/ 4884599 h 6858000"/>
              <a:gd name="connsiteX336" fmla="*/ 4085485 w 7472601"/>
              <a:gd name="connsiteY336" fmla="*/ 4899070 h 6858000"/>
              <a:gd name="connsiteX337" fmla="*/ 3871915 w 7472601"/>
              <a:gd name="connsiteY337" fmla="*/ 5253645 h 6858000"/>
              <a:gd name="connsiteX338" fmla="*/ 3799374 w 7472601"/>
              <a:gd name="connsiteY338" fmla="*/ 5466127 h 6858000"/>
              <a:gd name="connsiteX339" fmla="*/ 3498850 w 7472601"/>
              <a:gd name="connsiteY339" fmla="*/ 6661888 h 6858000"/>
              <a:gd name="connsiteX340" fmla="*/ 3399216 w 7472601"/>
              <a:gd name="connsiteY340" fmla="*/ 6858000 h 6858000"/>
              <a:gd name="connsiteX341" fmla="*/ 3303688 w 7472601"/>
              <a:gd name="connsiteY341" fmla="*/ 6858000 h 6858000"/>
              <a:gd name="connsiteX342" fmla="*/ 3391774 w 7472601"/>
              <a:gd name="connsiteY342" fmla="*/ 6697181 h 6858000"/>
              <a:gd name="connsiteX343" fmla="*/ 3735540 w 7472601"/>
              <a:gd name="connsiteY343" fmla="*/ 5546923 h 6858000"/>
              <a:gd name="connsiteX344" fmla="*/ 3729438 w 7472601"/>
              <a:gd name="connsiteY344" fmla="*/ 5569058 h 6858000"/>
              <a:gd name="connsiteX345" fmla="*/ 3707782 w 7472601"/>
              <a:gd name="connsiteY345" fmla="*/ 5644908 h 6858000"/>
              <a:gd name="connsiteX346" fmla="*/ 3583827 w 7472601"/>
              <a:gd name="connsiteY346" fmla="*/ 6039215 h 6858000"/>
              <a:gd name="connsiteX347" fmla="*/ 3547861 w 7472601"/>
              <a:gd name="connsiteY347" fmla="*/ 6129609 h 6858000"/>
              <a:gd name="connsiteX348" fmla="*/ 3490905 w 7472601"/>
              <a:gd name="connsiteY348" fmla="*/ 6277660 h 6858000"/>
              <a:gd name="connsiteX349" fmla="*/ 3455859 w 7472601"/>
              <a:gd name="connsiteY349" fmla="*/ 6391301 h 6858000"/>
              <a:gd name="connsiteX350" fmla="*/ 3429112 w 7472601"/>
              <a:gd name="connsiteY350" fmla="*/ 6479469 h 6858000"/>
              <a:gd name="connsiteX351" fmla="*/ 3304862 w 7472601"/>
              <a:gd name="connsiteY351" fmla="*/ 6796476 h 6858000"/>
              <a:gd name="connsiteX352" fmla="*/ 3276071 w 7472601"/>
              <a:gd name="connsiteY352" fmla="*/ 6858000 h 6858000"/>
              <a:gd name="connsiteX353" fmla="*/ 3240805 w 7472601"/>
              <a:gd name="connsiteY353" fmla="*/ 6858000 h 6858000"/>
              <a:gd name="connsiteX354" fmla="*/ 3275917 w 7472601"/>
              <a:gd name="connsiteY354" fmla="*/ 6783192 h 6858000"/>
              <a:gd name="connsiteX355" fmla="*/ 3399358 w 7472601"/>
              <a:gd name="connsiteY355" fmla="*/ 6469011 h 6858000"/>
              <a:gd name="connsiteX356" fmla="*/ 3425650 w 7472601"/>
              <a:gd name="connsiteY356" fmla="*/ 6381333 h 6858000"/>
              <a:gd name="connsiteX357" fmla="*/ 3460661 w 7472601"/>
              <a:gd name="connsiteY357" fmla="*/ 6266763 h 6858000"/>
              <a:gd name="connsiteX358" fmla="*/ 3518021 w 7472601"/>
              <a:gd name="connsiteY358" fmla="*/ 6117298 h 6858000"/>
              <a:gd name="connsiteX359" fmla="*/ 3554035 w 7472601"/>
              <a:gd name="connsiteY359" fmla="*/ 6027832 h 6858000"/>
              <a:gd name="connsiteX360" fmla="*/ 3677174 w 7472601"/>
              <a:gd name="connsiteY360" fmla="*/ 5636351 h 6858000"/>
              <a:gd name="connsiteX361" fmla="*/ 3698819 w 7472601"/>
              <a:gd name="connsiteY361" fmla="*/ 5560503 h 6858000"/>
              <a:gd name="connsiteX362" fmla="*/ 3702094 w 7472601"/>
              <a:gd name="connsiteY362" fmla="*/ 5549194 h 6858000"/>
              <a:gd name="connsiteX363" fmla="*/ 3398355 w 7472601"/>
              <a:gd name="connsiteY363" fmla="*/ 6094603 h 6858000"/>
              <a:gd name="connsiteX364" fmla="*/ 3193941 w 7472601"/>
              <a:gd name="connsiteY364" fmla="*/ 6798775 h 6858000"/>
              <a:gd name="connsiteX365" fmla="*/ 3184140 w 7472601"/>
              <a:gd name="connsiteY365" fmla="*/ 6858000 h 6858000"/>
              <a:gd name="connsiteX366" fmla="*/ 3099978 w 7472601"/>
              <a:gd name="connsiteY366" fmla="*/ 6858000 h 6858000"/>
              <a:gd name="connsiteX367" fmla="*/ 3101556 w 7472601"/>
              <a:gd name="connsiteY367" fmla="*/ 6843337 h 6858000"/>
              <a:gd name="connsiteX368" fmla="*/ 3370162 w 7472601"/>
              <a:gd name="connsiteY368" fmla="*/ 5785550 h 6858000"/>
              <a:gd name="connsiteX369" fmla="*/ 3746477 w 7472601"/>
              <a:gd name="connsiteY369" fmla="*/ 5377889 h 6858000"/>
              <a:gd name="connsiteX370" fmla="*/ 3863399 w 7472601"/>
              <a:gd name="connsiteY370" fmla="*/ 5087257 h 6858000"/>
              <a:gd name="connsiteX371" fmla="*/ 3968712 w 7472601"/>
              <a:gd name="connsiteY371" fmla="*/ 4913989 h 6858000"/>
              <a:gd name="connsiteX372" fmla="*/ 2792390 w 7472601"/>
              <a:gd name="connsiteY372" fmla="*/ 5382974 h 6858000"/>
              <a:gd name="connsiteX373" fmla="*/ 2714982 w 7472601"/>
              <a:gd name="connsiteY373" fmla="*/ 5427051 h 6858000"/>
              <a:gd name="connsiteX374" fmla="*/ 2813361 w 7472601"/>
              <a:gd name="connsiteY374" fmla="*/ 6023912 h 6858000"/>
              <a:gd name="connsiteX375" fmla="*/ 2688430 w 7472601"/>
              <a:gd name="connsiteY375" fmla="*/ 6801564 h 6858000"/>
              <a:gd name="connsiteX376" fmla="*/ 2629626 w 7472601"/>
              <a:gd name="connsiteY376" fmla="*/ 6763394 h 6858000"/>
              <a:gd name="connsiteX377" fmla="*/ 2565328 w 7472601"/>
              <a:gd name="connsiteY377" fmla="*/ 5516399 h 6858000"/>
              <a:gd name="connsiteX378" fmla="*/ 1922999 w 7472601"/>
              <a:gd name="connsiteY378" fmla="*/ 5980343 h 6858000"/>
              <a:gd name="connsiteX379" fmla="*/ 1950261 w 7472601"/>
              <a:gd name="connsiteY379" fmla="*/ 6405858 h 6858000"/>
              <a:gd name="connsiteX380" fmla="*/ 2365554 w 7472601"/>
              <a:gd name="connsiteY380" fmla="*/ 6759107 h 6858000"/>
              <a:gd name="connsiteX381" fmla="*/ 2424142 w 7472601"/>
              <a:gd name="connsiteY381" fmla="*/ 6858000 h 6858000"/>
              <a:gd name="connsiteX382" fmla="*/ 2395994 w 7472601"/>
              <a:gd name="connsiteY382" fmla="*/ 6858000 h 6858000"/>
              <a:gd name="connsiteX383" fmla="*/ 2392863 w 7472601"/>
              <a:gd name="connsiteY383" fmla="*/ 6852964 h 6858000"/>
              <a:gd name="connsiteX384" fmla="*/ 2017589 w 7472601"/>
              <a:gd name="connsiteY384" fmla="*/ 6493982 h 6858000"/>
              <a:gd name="connsiteX385" fmla="*/ 2147336 w 7472601"/>
              <a:gd name="connsiteY385" fmla="*/ 6594052 h 6858000"/>
              <a:gd name="connsiteX386" fmla="*/ 2207047 w 7472601"/>
              <a:gd name="connsiteY386" fmla="*/ 6654540 h 6858000"/>
              <a:gd name="connsiteX387" fmla="*/ 2299106 w 7472601"/>
              <a:gd name="connsiteY387" fmla="*/ 6778931 h 6858000"/>
              <a:gd name="connsiteX388" fmla="*/ 2314430 w 7472601"/>
              <a:gd name="connsiteY388" fmla="*/ 6801144 h 6858000"/>
              <a:gd name="connsiteX389" fmla="*/ 2352406 w 7472601"/>
              <a:gd name="connsiteY389" fmla="*/ 6858000 h 6858000"/>
              <a:gd name="connsiteX390" fmla="*/ 2314492 w 7472601"/>
              <a:gd name="connsiteY390" fmla="*/ 6858000 h 6858000"/>
              <a:gd name="connsiteX391" fmla="*/ 2288095 w 7472601"/>
              <a:gd name="connsiteY391" fmla="*/ 6818030 h 6858000"/>
              <a:gd name="connsiteX392" fmla="*/ 2272768 w 7472601"/>
              <a:gd name="connsiteY392" fmla="*/ 6795822 h 6858000"/>
              <a:gd name="connsiteX393" fmla="*/ 2182715 w 7472601"/>
              <a:gd name="connsiteY393" fmla="*/ 6675071 h 6858000"/>
              <a:gd name="connsiteX394" fmla="*/ 2032061 w 7472601"/>
              <a:gd name="connsiteY394" fmla="*/ 6541380 h 6858000"/>
              <a:gd name="connsiteX395" fmla="*/ 2257220 w 7472601"/>
              <a:gd name="connsiteY395" fmla="*/ 6826257 h 6858000"/>
              <a:gd name="connsiteX396" fmla="*/ 2281324 w 7472601"/>
              <a:gd name="connsiteY396" fmla="*/ 6858000 h 6858000"/>
              <a:gd name="connsiteX397" fmla="*/ 2242860 w 7472601"/>
              <a:gd name="connsiteY397" fmla="*/ 6858000 h 6858000"/>
              <a:gd name="connsiteX398" fmla="*/ 2232818 w 7472601"/>
              <a:gd name="connsiteY398" fmla="*/ 6844926 h 6858000"/>
              <a:gd name="connsiteX399" fmla="*/ 1990172 w 7472601"/>
              <a:gd name="connsiteY399" fmla="*/ 6542121 h 6858000"/>
              <a:gd name="connsiteX400" fmla="*/ 2124090 w 7472601"/>
              <a:gd name="connsiteY400" fmla="*/ 6761017 h 6858000"/>
              <a:gd name="connsiteX401" fmla="*/ 2200380 w 7472601"/>
              <a:gd name="connsiteY401" fmla="*/ 6858000 h 6858000"/>
              <a:gd name="connsiteX402" fmla="*/ 2147507 w 7472601"/>
              <a:gd name="connsiteY402" fmla="*/ 6858000 h 6858000"/>
              <a:gd name="connsiteX403" fmla="*/ 2070668 w 7472601"/>
              <a:gd name="connsiteY403" fmla="*/ 6761520 h 6858000"/>
              <a:gd name="connsiteX404" fmla="*/ 1975142 w 7472601"/>
              <a:gd name="connsiteY404" fmla="*/ 6585570 h 6858000"/>
              <a:gd name="connsiteX405" fmla="*/ 2050035 w 7472601"/>
              <a:gd name="connsiteY405" fmla="*/ 6813345 h 6858000"/>
              <a:gd name="connsiteX406" fmla="*/ 2063025 w 7472601"/>
              <a:gd name="connsiteY406" fmla="*/ 6858000 h 6858000"/>
              <a:gd name="connsiteX407" fmla="*/ 2021675 w 7472601"/>
              <a:gd name="connsiteY407" fmla="*/ 6858000 h 6858000"/>
              <a:gd name="connsiteX408" fmla="*/ 2019308 w 7472601"/>
              <a:gd name="connsiteY408" fmla="*/ 6847118 h 6858000"/>
              <a:gd name="connsiteX409" fmla="*/ 1938835 w 7472601"/>
              <a:gd name="connsiteY409" fmla="*/ 6551160 h 6858000"/>
              <a:gd name="connsiteX410" fmla="*/ 1953230 w 7472601"/>
              <a:gd name="connsiteY410" fmla="*/ 6759699 h 6858000"/>
              <a:gd name="connsiteX411" fmla="*/ 1956763 w 7472601"/>
              <a:gd name="connsiteY411" fmla="*/ 6778191 h 6858000"/>
              <a:gd name="connsiteX412" fmla="*/ 1967925 w 7472601"/>
              <a:gd name="connsiteY412" fmla="*/ 6858000 h 6858000"/>
              <a:gd name="connsiteX413" fmla="*/ 1936622 w 7472601"/>
              <a:gd name="connsiteY413" fmla="*/ 6858000 h 6858000"/>
              <a:gd name="connsiteX414" fmla="*/ 1926261 w 7472601"/>
              <a:gd name="connsiteY414" fmla="*/ 6784064 h 6858000"/>
              <a:gd name="connsiteX415" fmla="*/ 1922724 w 7472601"/>
              <a:gd name="connsiteY415" fmla="*/ 6765577 h 6858000"/>
              <a:gd name="connsiteX416" fmla="*/ 1904650 w 7472601"/>
              <a:gd name="connsiteY416" fmla="*/ 6639616 h 6858000"/>
              <a:gd name="connsiteX417" fmla="*/ 1885273 w 7472601"/>
              <a:gd name="connsiteY417" fmla="*/ 6858000 h 6858000"/>
              <a:gd name="connsiteX418" fmla="*/ 1854363 w 7472601"/>
              <a:gd name="connsiteY418" fmla="*/ 6858000 h 6858000"/>
              <a:gd name="connsiteX419" fmla="*/ 1880391 w 7472601"/>
              <a:gd name="connsiteY419" fmla="*/ 6603796 h 6858000"/>
              <a:gd name="connsiteX420" fmla="*/ 1818273 w 7472601"/>
              <a:gd name="connsiteY420" fmla="*/ 6715729 h 6858000"/>
              <a:gd name="connsiteX421" fmla="*/ 1794691 w 7472601"/>
              <a:gd name="connsiteY421" fmla="*/ 6843239 h 6858000"/>
              <a:gd name="connsiteX422" fmla="*/ 1794914 w 7472601"/>
              <a:gd name="connsiteY422" fmla="*/ 6858000 h 6858000"/>
              <a:gd name="connsiteX423" fmla="*/ 1746128 w 7472601"/>
              <a:gd name="connsiteY423" fmla="*/ 6858000 h 6858000"/>
              <a:gd name="connsiteX424" fmla="*/ 1753934 w 7472601"/>
              <a:gd name="connsiteY424" fmla="*/ 6724796 h 6858000"/>
              <a:gd name="connsiteX425" fmla="*/ 1792053 w 7472601"/>
              <a:gd name="connsiteY425" fmla="*/ 6572396 h 6858000"/>
              <a:gd name="connsiteX426" fmla="*/ 1862248 w 7472601"/>
              <a:gd name="connsiteY426" fmla="*/ 6266397 h 6858000"/>
              <a:gd name="connsiteX427" fmla="*/ 1862250 w 7472601"/>
              <a:gd name="connsiteY427" fmla="*/ 6033531 h 6858000"/>
              <a:gd name="connsiteX428" fmla="*/ 1211999 w 7472601"/>
              <a:gd name="connsiteY428" fmla="*/ 6683610 h 6858000"/>
              <a:gd name="connsiteX429" fmla="*/ 1213266 w 7472601"/>
              <a:gd name="connsiteY429" fmla="*/ 6691947 h 6858000"/>
              <a:gd name="connsiteX430" fmla="*/ 1203370 w 7472601"/>
              <a:gd name="connsiteY430" fmla="*/ 6850676 h 6858000"/>
              <a:gd name="connsiteX431" fmla="*/ 1203671 w 7472601"/>
              <a:gd name="connsiteY431" fmla="*/ 6858000 h 6858000"/>
              <a:gd name="connsiteX432" fmla="*/ 1143180 w 7472601"/>
              <a:gd name="connsiteY432" fmla="*/ 6858000 h 6858000"/>
              <a:gd name="connsiteX433" fmla="*/ 1142176 w 7472601"/>
              <a:gd name="connsiteY433" fmla="*/ 6766045 h 6858000"/>
              <a:gd name="connsiteX434" fmla="*/ 1067484 w 7472601"/>
              <a:gd name="connsiteY434" fmla="*/ 6858000 h 6858000"/>
              <a:gd name="connsiteX435" fmla="*/ 953928 w 7472601"/>
              <a:gd name="connsiteY435" fmla="*/ 6858000 h 6858000"/>
              <a:gd name="connsiteX436" fmla="*/ 959715 w 7472601"/>
              <a:gd name="connsiteY436" fmla="*/ 6850185 h 6858000"/>
              <a:gd name="connsiteX437" fmla="*/ 1483788 w 7472601"/>
              <a:gd name="connsiteY437" fmla="*/ 6259174 h 6858000"/>
              <a:gd name="connsiteX438" fmla="*/ 1100671 w 7472601"/>
              <a:gd name="connsiteY438" fmla="*/ 6252137 h 6858000"/>
              <a:gd name="connsiteX439" fmla="*/ 1090144 w 7472601"/>
              <a:gd name="connsiteY439" fmla="*/ 6256748 h 6858000"/>
              <a:gd name="connsiteX440" fmla="*/ 1095872 w 7472601"/>
              <a:gd name="connsiteY440" fmla="*/ 6271892 h 6858000"/>
              <a:gd name="connsiteX441" fmla="*/ 262785 w 7472601"/>
              <a:gd name="connsiteY441" fmla="*/ 6845450 h 6858000"/>
              <a:gd name="connsiteX442" fmla="*/ 209968 w 7472601"/>
              <a:gd name="connsiteY442" fmla="*/ 6770713 h 6858000"/>
              <a:gd name="connsiteX443" fmla="*/ 873460 w 7472601"/>
              <a:gd name="connsiteY443" fmla="*/ 6253768 h 6858000"/>
              <a:gd name="connsiteX444" fmla="*/ 192686 w 7472601"/>
              <a:gd name="connsiteY444" fmla="*/ 5849257 h 6858000"/>
              <a:gd name="connsiteX445" fmla="*/ 4696 w 7472601"/>
              <a:gd name="connsiteY445" fmla="*/ 5697668 h 6858000"/>
              <a:gd name="connsiteX446" fmla="*/ 0 w 7472601"/>
              <a:gd name="connsiteY446" fmla="*/ 5689984 h 6858000"/>
              <a:gd name="connsiteX447" fmla="*/ 0 w 7472601"/>
              <a:gd name="connsiteY447" fmla="*/ 5513472 h 6858000"/>
              <a:gd name="connsiteX448" fmla="*/ 174101 w 7472601"/>
              <a:gd name="connsiteY448" fmla="*/ 5620277 h 6858000"/>
              <a:gd name="connsiteX449" fmla="*/ 891800 w 7472601"/>
              <a:gd name="connsiteY449" fmla="*/ 6036935 h 6858000"/>
              <a:gd name="connsiteX450" fmla="*/ 1072219 w 7472601"/>
              <a:gd name="connsiteY450" fmla="*/ 6169443 h 6858000"/>
              <a:gd name="connsiteX451" fmla="*/ 1074117 w 7472601"/>
              <a:gd name="connsiteY451" fmla="*/ 6170301 h 6858000"/>
              <a:gd name="connsiteX452" fmla="*/ 1083114 w 7472601"/>
              <a:gd name="connsiteY452" fmla="*/ 6174131 h 6858000"/>
              <a:gd name="connsiteX453" fmla="*/ 1543010 w 7472601"/>
              <a:gd name="connsiteY453" fmla="*/ 6191140 h 6858000"/>
              <a:gd name="connsiteX454" fmla="*/ 1551080 w 7472601"/>
              <a:gd name="connsiteY454" fmla="*/ 6195006 h 6858000"/>
              <a:gd name="connsiteX455" fmla="*/ 2345443 w 7472601"/>
              <a:gd name="connsiteY455" fmla="*/ 5549882 h 6858000"/>
              <a:gd name="connsiteX456" fmla="*/ 1721499 w 7472601"/>
              <a:gd name="connsiteY456" fmla="*/ 5599969 h 6858000"/>
              <a:gd name="connsiteX457" fmla="*/ 767716 w 7472601"/>
              <a:gd name="connsiteY457" fmla="*/ 5472768 h 6858000"/>
              <a:gd name="connsiteX458" fmla="*/ 722147 w 7472601"/>
              <a:gd name="connsiteY458" fmla="*/ 5393091 h 6858000"/>
              <a:gd name="connsiteX459" fmla="*/ 1485552 w 7472601"/>
              <a:gd name="connsiteY459" fmla="*/ 5313202 h 6858000"/>
              <a:gd name="connsiteX460" fmla="*/ 2143004 w 7472601"/>
              <a:gd name="connsiteY460" fmla="*/ 5402420 h 6858000"/>
              <a:gd name="connsiteX461" fmla="*/ 1933391 w 7472601"/>
              <a:gd name="connsiteY461" fmla="*/ 5156971 h 6858000"/>
              <a:gd name="connsiteX462" fmla="*/ 1827118 w 7472601"/>
              <a:gd name="connsiteY462" fmla="*/ 4968410 h 6858000"/>
              <a:gd name="connsiteX463" fmla="*/ 1837349 w 7472601"/>
              <a:gd name="connsiteY463" fmla="*/ 4956357 h 6858000"/>
              <a:gd name="connsiteX464" fmla="*/ 2162835 w 7472601"/>
              <a:gd name="connsiteY464" fmla="*/ 5187853 h 6858000"/>
              <a:gd name="connsiteX465" fmla="*/ 2257167 w 7472601"/>
              <a:gd name="connsiteY465" fmla="*/ 5462123 h 6858000"/>
              <a:gd name="connsiteX466" fmla="*/ 2261598 w 7472601"/>
              <a:gd name="connsiteY466" fmla="*/ 5467998 h 6858000"/>
              <a:gd name="connsiteX467" fmla="*/ 2437177 w 7472601"/>
              <a:gd name="connsiteY467" fmla="*/ 5479608 h 6858000"/>
              <a:gd name="connsiteX468" fmla="*/ 2445247 w 7472601"/>
              <a:gd name="connsiteY468" fmla="*/ 5483476 h 6858000"/>
              <a:gd name="connsiteX469" fmla="*/ 2743626 w 7472601"/>
              <a:gd name="connsiteY469" fmla="*/ 5304819 h 6858000"/>
              <a:gd name="connsiteX470" fmla="*/ 3048102 w 7472601"/>
              <a:gd name="connsiteY470" fmla="*/ 5150595 h 6858000"/>
              <a:gd name="connsiteX471" fmla="*/ 1799414 w 7472601"/>
              <a:gd name="connsiteY471" fmla="*/ 4694732 h 6858000"/>
              <a:gd name="connsiteX472" fmla="*/ 1771735 w 7472601"/>
              <a:gd name="connsiteY472" fmla="*/ 4619929 h 6858000"/>
              <a:gd name="connsiteX473" fmla="*/ 3104273 w 7472601"/>
              <a:gd name="connsiteY473" fmla="*/ 5076159 h 6858000"/>
              <a:gd name="connsiteX474" fmla="*/ 3113245 w 7472601"/>
              <a:gd name="connsiteY474" fmla="*/ 5090705 h 6858000"/>
              <a:gd name="connsiteX475" fmla="*/ 3126294 w 7472601"/>
              <a:gd name="connsiteY475" fmla="*/ 5114400 h 6858000"/>
              <a:gd name="connsiteX476" fmla="*/ 3937433 w 7472601"/>
              <a:gd name="connsiteY476" fmla="*/ 4830473 h 6858000"/>
              <a:gd name="connsiteX477" fmla="*/ 3590475 w 7472601"/>
              <a:gd name="connsiteY477" fmla="*/ 4597974 h 6858000"/>
              <a:gd name="connsiteX478" fmla="*/ 3100264 w 7472601"/>
              <a:gd name="connsiteY478" fmla="*/ 4579845 h 6858000"/>
              <a:gd name="connsiteX479" fmla="*/ 2183576 w 7472601"/>
              <a:gd name="connsiteY479" fmla="*/ 4227150 h 6858000"/>
              <a:gd name="connsiteX480" fmla="*/ 2151029 w 7472601"/>
              <a:gd name="connsiteY480" fmla="*/ 4146947 h 6858000"/>
              <a:gd name="connsiteX481" fmla="*/ 3563434 w 7472601"/>
              <a:gd name="connsiteY481" fmla="*/ 4469115 h 6858000"/>
              <a:gd name="connsiteX482" fmla="*/ 3177952 w 7472601"/>
              <a:gd name="connsiteY482" fmla="*/ 3657386 h 6858000"/>
              <a:gd name="connsiteX483" fmla="*/ 3189263 w 7472601"/>
              <a:gd name="connsiteY483" fmla="*/ 3625726 h 6858000"/>
              <a:gd name="connsiteX484" fmla="*/ 3560912 w 7472601"/>
              <a:gd name="connsiteY484" fmla="*/ 4079863 h 6858000"/>
              <a:gd name="connsiteX485" fmla="*/ 3626636 w 7472601"/>
              <a:gd name="connsiteY485" fmla="*/ 4512230 h 6858000"/>
              <a:gd name="connsiteX486" fmla="*/ 3653088 w 7472601"/>
              <a:gd name="connsiteY486" fmla="*/ 4521417 h 6858000"/>
              <a:gd name="connsiteX487" fmla="*/ 3988128 w 7472601"/>
              <a:gd name="connsiteY487" fmla="*/ 4817267 h 6858000"/>
              <a:gd name="connsiteX488" fmla="*/ 4830582 w 7472601"/>
              <a:gd name="connsiteY488" fmla="*/ 4676000 h 6858000"/>
              <a:gd name="connsiteX489" fmla="*/ 4830100 w 7472601"/>
              <a:gd name="connsiteY489" fmla="*/ 4675554 h 6858000"/>
              <a:gd name="connsiteX490" fmla="*/ 4036318 w 7472601"/>
              <a:gd name="connsiteY490" fmla="*/ 4147013 h 6858000"/>
              <a:gd name="connsiteX491" fmla="*/ 3432098 w 7472601"/>
              <a:gd name="connsiteY491" fmla="*/ 3537312 h 6858000"/>
              <a:gd name="connsiteX492" fmla="*/ 3446761 w 7472601"/>
              <a:gd name="connsiteY492" fmla="*/ 3461278 h 6858000"/>
              <a:gd name="connsiteX493" fmla="*/ 4419733 w 7472601"/>
              <a:gd name="connsiteY493" fmla="*/ 3963555 h 6858000"/>
              <a:gd name="connsiteX494" fmla="*/ 4781371 w 7472601"/>
              <a:gd name="connsiteY494" fmla="*/ 4458604 h 6858000"/>
              <a:gd name="connsiteX495" fmla="*/ 4780440 w 7472601"/>
              <a:gd name="connsiteY495" fmla="*/ 4470290 h 6858000"/>
              <a:gd name="connsiteX496" fmla="*/ 4898954 w 7472601"/>
              <a:gd name="connsiteY496" fmla="*/ 4662092 h 6858000"/>
              <a:gd name="connsiteX497" fmla="*/ 4900699 w 7472601"/>
              <a:gd name="connsiteY497" fmla="*/ 4670867 h 6858000"/>
              <a:gd name="connsiteX498" fmla="*/ 5714511 w 7472601"/>
              <a:gd name="connsiteY498" fmla="*/ 4663483 h 6858000"/>
              <a:gd name="connsiteX499" fmla="*/ 5464793 w 7472601"/>
              <a:gd name="connsiteY499" fmla="*/ 4393556 h 6858000"/>
              <a:gd name="connsiteX500" fmla="*/ 5461897 w 7472601"/>
              <a:gd name="connsiteY500" fmla="*/ 4390879 h 6858000"/>
              <a:gd name="connsiteX501" fmla="*/ 4294126 w 7472601"/>
              <a:gd name="connsiteY501" fmla="*/ 3303048 h 6858000"/>
              <a:gd name="connsiteX502" fmla="*/ 4305321 w 7472601"/>
              <a:gd name="connsiteY502" fmla="*/ 3256953 h 6858000"/>
              <a:gd name="connsiteX503" fmla="*/ 4949299 w 7472601"/>
              <a:gd name="connsiteY503" fmla="*/ 3766336 h 6858000"/>
              <a:gd name="connsiteX504" fmla="*/ 5291452 w 7472601"/>
              <a:gd name="connsiteY504" fmla="*/ 4076801 h 6858000"/>
              <a:gd name="connsiteX505" fmla="*/ 5434998 w 7472601"/>
              <a:gd name="connsiteY505" fmla="*/ 4254100 h 6858000"/>
              <a:gd name="connsiteX506" fmla="*/ 5351015 w 7472601"/>
              <a:gd name="connsiteY506" fmla="*/ 3760989 h 6858000"/>
              <a:gd name="connsiteX507" fmla="*/ 5413780 w 7472601"/>
              <a:gd name="connsiteY507" fmla="*/ 2966265 h 6858000"/>
              <a:gd name="connsiteX508" fmla="*/ 5425627 w 7472601"/>
              <a:gd name="connsiteY508" fmla="*/ 2954192 h 6858000"/>
              <a:gd name="connsiteX509" fmla="*/ 6604735 w 7472601"/>
              <a:gd name="connsiteY509" fmla="*/ 2041381 h 6858000"/>
              <a:gd name="connsiteX510" fmla="*/ 7204487 w 7472601"/>
              <a:gd name="connsiteY510" fmla="*/ 2742112 h 6858000"/>
              <a:gd name="connsiteX511" fmla="*/ 7131592 w 7472601"/>
              <a:gd name="connsiteY511" fmla="*/ 2672096 h 6858000"/>
              <a:gd name="connsiteX512" fmla="*/ 6996344 w 7472601"/>
              <a:gd name="connsiteY512" fmla="*/ 2518310 h 6858000"/>
              <a:gd name="connsiteX513" fmla="*/ 6735495 w 7472601"/>
              <a:gd name="connsiteY513" fmla="*/ 2196890 h 6858000"/>
              <a:gd name="connsiteX514" fmla="*/ 6721901 w 7472601"/>
              <a:gd name="connsiteY514" fmla="*/ 2179274 h 6858000"/>
              <a:gd name="connsiteX515" fmla="*/ 6604735 w 7472601"/>
              <a:gd name="connsiteY515" fmla="*/ 2041381 h 6858000"/>
              <a:gd name="connsiteX516" fmla="*/ 6591670 w 7472601"/>
              <a:gd name="connsiteY516" fmla="*/ 1988277 h 6858000"/>
              <a:gd name="connsiteX517" fmla="*/ 6747349 w 7472601"/>
              <a:gd name="connsiteY517" fmla="*/ 2160069 h 6858000"/>
              <a:gd name="connsiteX518" fmla="*/ 6760943 w 7472601"/>
              <a:gd name="connsiteY518" fmla="*/ 2177686 h 6858000"/>
              <a:gd name="connsiteX519" fmla="*/ 7021065 w 7472601"/>
              <a:gd name="connsiteY519" fmla="*/ 2498102 h 6858000"/>
              <a:gd name="connsiteX520" fmla="*/ 7155223 w 7472601"/>
              <a:gd name="connsiteY520" fmla="*/ 2650386 h 6858000"/>
              <a:gd name="connsiteX521" fmla="*/ 7203167 w 7472601"/>
              <a:gd name="connsiteY521" fmla="*/ 2697288 h 6858000"/>
              <a:gd name="connsiteX522" fmla="*/ 6937703 w 7472601"/>
              <a:gd name="connsiteY522" fmla="*/ 2321981 h 6858000"/>
              <a:gd name="connsiteX523" fmla="*/ 6591670 w 7472601"/>
              <a:gd name="connsiteY523" fmla="*/ 1988277 h 6858000"/>
              <a:gd name="connsiteX524" fmla="*/ 5798671 w 7472601"/>
              <a:gd name="connsiteY524" fmla="*/ 1981601 h 6858000"/>
              <a:gd name="connsiteX525" fmla="*/ 5754709 w 7472601"/>
              <a:gd name="connsiteY525" fmla="*/ 2071454 h 6858000"/>
              <a:gd name="connsiteX526" fmla="*/ 5763044 w 7472601"/>
              <a:gd name="connsiteY526" fmla="*/ 2842206 h 6858000"/>
              <a:gd name="connsiteX527" fmla="*/ 5764974 w 7472601"/>
              <a:gd name="connsiteY527" fmla="*/ 2799609 h 6858000"/>
              <a:gd name="connsiteX528" fmla="*/ 5767665 w 7472601"/>
              <a:gd name="connsiteY528" fmla="*/ 2666409 h 6858000"/>
              <a:gd name="connsiteX529" fmla="*/ 5763055 w 7472601"/>
              <a:gd name="connsiteY529" fmla="*/ 2579705 h 6858000"/>
              <a:gd name="connsiteX530" fmla="*/ 5758079 w 7472601"/>
              <a:gd name="connsiteY530" fmla="*/ 2492508 h 6858000"/>
              <a:gd name="connsiteX531" fmla="*/ 5779325 w 7472601"/>
              <a:gd name="connsiteY531" fmla="*/ 2197069 h 6858000"/>
              <a:gd name="connsiteX532" fmla="*/ 5798671 w 7472601"/>
              <a:gd name="connsiteY532" fmla="*/ 1981601 h 6858000"/>
              <a:gd name="connsiteX533" fmla="*/ 5829202 w 7472601"/>
              <a:gd name="connsiteY533" fmla="*/ 1971679 h 6858000"/>
              <a:gd name="connsiteX534" fmla="*/ 5809558 w 7472601"/>
              <a:gd name="connsiteY534" fmla="*/ 2198043 h 6858000"/>
              <a:gd name="connsiteX535" fmla="*/ 5788653 w 7472601"/>
              <a:gd name="connsiteY535" fmla="*/ 2489430 h 6858000"/>
              <a:gd name="connsiteX536" fmla="*/ 5793439 w 7472601"/>
              <a:gd name="connsiteY536" fmla="*/ 2575235 h 6858000"/>
              <a:gd name="connsiteX537" fmla="*/ 5796837 w 7472601"/>
              <a:gd name="connsiteY537" fmla="*/ 2637633 h 6858000"/>
              <a:gd name="connsiteX538" fmla="*/ 5818614 w 7472601"/>
              <a:gd name="connsiteY538" fmla="*/ 2473055 h 6858000"/>
              <a:gd name="connsiteX539" fmla="*/ 5829202 w 7472601"/>
              <a:gd name="connsiteY539" fmla="*/ 1971679 h 6858000"/>
              <a:gd name="connsiteX540" fmla="*/ 5911389 w 7472601"/>
              <a:gd name="connsiteY540" fmla="*/ 1898371 h 6858000"/>
              <a:gd name="connsiteX541" fmla="*/ 6237627 w 7472601"/>
              <a:gd name="connsiteY541" fmla="*/ 2231921 h 6858000"/>
              <a:gd name="connsiteX542" fmla="*/ 5911389 w 7472601"/>
              <a:gd name="connsiteY542" fmla="*/ 1898371 h 6858000"/>
              <a:gd name="connsiteX543" fmla="*/ 6944437 w 7472601"/>
              <a:gd name="connsiteY543" fmla="*/ 1575402 h 6858000"/>
              <a:gd name="connsiteX544" fmla="*/ 6304730 w 7472601"/>
              <a:gd name="connsiteY544" fmla="*/ 1766654 h 6858000"/>
              <a:gd name="connsiteX545" fmla="*/ 6944437 w 7472601"/>
              <a:gd name="connsiteY545" fmla="*/ 1575402 h 6858000"/>
              <a:gd name="connsiteX546" fmla="*/ 7019523 w 7472601"/>
              <a:gd name="connsiteY546" fmla="*/ 1519450 h 6858000"/>
              <a:gd name="connsiteX547" fmla="*/ 6298091 w 7472601"/>
              <a:gd name="connsiteY547" fmla="*/ 1737122 h 6858000"/>
              <a:gd name="connsiteX548" fmla="*/ 7019523 w 7472601"/>
              <a:gd name="connsiteY548" fmla="*/ 1519450 h 6858000"/>
              <a:gd name="connsiteX549" fmla="*/ 2399523 w 7472601"/>
              <a:gd name="connsiteY549" fmla="*/ 1428234 h 6858000"/>
              <a:gd name="connsiteX550" fmla="*/ 2224982 w 7472601"/>
              <a:gd name="connsiteY550" fmla="*/ 1826201 h 6858000"/>
              <a:gd name="connsiteX551" fmla="*/ 2096099 w 7472601"/>
              <a:gd name="connsiteY551" fmla="*/ 2345900 h 6858000"/>
              <a:gd name="connsiteX552" fmla="*/ 2283317 w 7472601"/>
              <a:gd name="connsiteY552" fmla="*/ 1796925 h 6858000"/>
              <a:gd name="connsiteX553" fmla="*/ 2399523 w 7472601"/>
              <a:gd name="connsiteY553" fmla="*/ 1428234 h 6858000"/>
              <a:gd name="connsiteX554" fmla="*/ 2448558 w 7472601"/>
              <a:gd name="connsiteY554" fmla="*/ 1373435 h 6858000"/>
              <a:gd name="connsiteX555" fmla="*/ 2312521 w 7472601"/>
              <a:gd name="connsiteY555" fmla="*/ 1806140 h 6858000"/>
              <a:gd name="connsiteX556" fmla="*/ 2127533 w 7472601"/>
              <a:gd name="connsiteY556" fmla="*/ 2348380 h 6858000"/>
              <a:gd name="connsiteX557" fmla="*/ 2358080 w 7472601"/>
              <a:gd name="connsiteY557" fmla="*/ 1866134 h 6858000"/>
              <a:gd name="connsiteX558" fmla="*/ 2407436 w 7472601"/>
              <a:gd name="connsiteY558" fmla="*/ 1651070 h 6858000"/>
              <a:gd name="connsiteX559" fmla="*/ 2448558 w 7472601"/>
              <a:gd name="connsiteY559" fmla="*/ 1373435 h 6858000"/>
              <a:gd name="connsiteX560" fmla="*/ 278707 w 7472601"/>
              <a:gd name="connsiteY560" fmla="*/ 1352270 h 6858000"/>
              <a:gd name="connsiteX561" fmla="*/ 321570 w 7472601"/>
              <a:gd name="connsiteY561" fmla="*/ 1861610 h 6858000"/>
              <a:gd name="connsiteX562" fmla="*/ 294281 w 7472601"/>
              <a:gd name="connsiteY562" fmla="*/ 1440658 h 6858000"/>
              <a:gd name="connsiteX563" fmla="*/ 278707 w 7472601"/>
              <a:gd name="connsiteY563" fmla="*/ 1352270 h 6858000"/>
              <a:gd name="connsiteX564" fmla="*/ 1423821 w 7472601"/>
              <a:gd name="connsiteY564" fmla="*/ 1351958 h 6858000"/>
              <a:gd name="connsiteX565" fmla="*/ 1638521 w 7472601"/>
              <a:gd name="connsiteY565" fmla="*/ 1908470 h 6858000"/>
              <a:gd name="connsiteX566" fmla="*/ 1754199 w 7472601"/>
              <a:gd name="connsiteY566" fmla="*/ 2149284 h 6858000"/>
              <a:gd name="connsiteX567" fmla="*/ 1908359 w 7472601"/>
              <a:gd name="connsiteY567" fmla="*/ 2364988 h 6858000"/>
              <a:gd name="connsiteX568" fmla="*/ 1647661 w 7472601"/>
              <a:gd name="connsiteY568" fmla="*/ 1825945 h 6858000"/>
              <a:gd name="connsiteX569" fmla="*/ 1423821 w 7472601"/>
              <a:gd name="connsiteY569" fmla="*/ 1351958 h 6858000"/>
              <a:gd name="connsiteX570" fmla="*/ 1431890 w 7472601"/>
              <a:gd name="connsiteY570" fmla="*/ 1306475 h 6858000"/>
              <a:gd name="connsiteX571" fmla="*/ 1507597 w 7472601"/>
              <a:gd name="connsiteY571" fmla="*/ 1446132 h 6858000"/>
              <a:gd name="connsiteX572" fmla="*/ 1674586 w 7472601"/>
              <a:gd name="connsiteY572" fmla="*/ 1813832 h 6858000"/>
              <a:gd name="connsiteX573" fmla="*/ 1815950 w 7472601"/>
              <a:gd name="connsiteY573" fmla="*/ 2128564 h 6858000"/>
              <a:gd name="connsiteX574" fmla="*/ 1984242 w 7472601"/>
              <a:gd name="connsiteY574" fmla="*/ 2430829 h 6858000"/>
              <a:gd name="connsiteX575" fmla="*/ 2014023 w 7472601"/>
              <a:gd name="connsiteY575" fmla="*/ 2450995 h 6858000"/>
              <a:gd name="connsiteX576" fmla="*/ 1747337 w 7472601"/>
              <a:gd name="connsiteY576" fmla="*/ 1855264 h 6858000"/>
              <a:gd name="connsiteX577" fmla="*/ 1533749 w 7472601"/>
              <a:gd name="connsiteY577" fmla="*/ 1478656 h 6858000"/>
              <a:gd name="connsiteX578" fmla="*/ 1431890 w 7472601"/>
              <a:gd name="connsiteY578" fmla="*/ 1306475 h 6858000"/>
              <a:gd name="connsiteX579" fmla="*/ 5052692 w 7472601"/>
              <a:gd name="connsiteY579" fmla="*/ 1292994 h 6858000"/>
              <a:gd name="connsiteX580" fmla="*/ 5200661 w 7472601"/>
              <a:gd name="connsiteY580" fmla="*/ 1635186 h 6858000"/>
              <a:gd name="connsiteX581" fmla="*/ 5297138 w 7472601"/>
              <a:gd name="connsiteY581" fmla="*/ 1906351 h 6858000"/>
              <a:gd name="connsiteX582" fmla="*/ 5052692 w 7472601"/>
              <a:gd name="connsiteY582" fmla="*/ 1292994 h 6858000"/>
              <a:gd name="connsiteX583" fmla="*/ 5009948 w 7472601"/>
              <a:gd name="connsiteY583" fmla="*/ 1273619 h 6858000"/>
              <a:gd name="connsiteX584" fmla="*/ 5121777 w 7472601"/>
              <a:gd name="connsiteY584" fmla="*/ 1654213 h 6858000"/>
              <a:gd name="connsiteX585" fmla="*/ 5293545 w 7472601"/>
              <a:gd name="connsiteY585" fmla="*/ 2072247 h 6858000"/>
              <a:gd name="connsiteX586" fmla="*/ 5294042 w 7472601"/>
              <a:gd name="connsiteY586" fmla="*/ 2065019 h 6858000"/>
              <a:gd name="connsiteX587" fmla="*/ 5171936 w 7472601"/>
              <a:gd name="connsiteY587" fmla="*/ 1647613 h 6858000"/>
              <a:gd name="connsiteX588" fmla="*/ 5009948 w 7472601"/>
              <a:gd name="connsiteY588" fmla="*/ 1273619 h 6858000"/>
              <a:gd name="connsiteX589" fmla="*/ 655236 w 7472601"/>
              <a:gd name="connsiteY589" fmla="*/ 1268632 h 6858000"/>
              <a:gd name="connsiteX590" fmla="*/ 839521 w 7472601"/>
              <a:gd name="connsiteY590" fmla="*/ 1685315 h 6858000"/>
              <a:gd name="connsiteX591" fmla="*/ 1109416 w 7472601"/>
              <a:gd name="connsiteY591" fmla="*/ 2061663 h 6858000"/>
              <a:gd name="connsiteX592" fmla="*/ 1298300 w 7472601"/>
              <a:gd name="connsiteY592" fmla="*/ 2247742 h 6858000"/>
              <a:gd name="connsiteX593" fmla="*/ 1125871 w 7472601"/>
              <a:gd name="connsiteY593" fmla="*/ 1989513 h 6858000"/>
              <a:gd name="connsiteX594" fmla="*/ 981574 w 7472601"/>
              <a:gd name="connsiteY594" fmla="*/ 1783157 h 6858000"/>
              <a:gd name="connsiteX595" fmla="*/ 922198 w 7472601"/>
              <a:gd name="connsiteY595" fmla="*/ 1677437 h 6858000"/>
              <a:gd name="connsiteX596" fmla="*/ 869293 w 7472601"/>
              <a:gd name="connsiteY596" fmla="*/ 1583214 h 6858000"/>
              <a:gd name="connsiteX597" fmla="*/ 751431 w 7472601"/>
              <a:gd name="connsiteY597" fmla="*/ 1405731 h 6858000"/>
              <a:gd name="connsiteX598" fmla="*/ 655236 w 7472601"/>
              <a:gd name="connsiteY598" fmla="*/ 1268632 h 6858000"/>
              <a:gd name="connsiteX599" fmla="*/ 6516292 w 7472601"/>
              <a:gd name="connsiteY599" fmla="*/ 1263064 h 6858000"/>
              <a:gd name="connsiteX600" fmla="*/ 5736320 w 7472601"/>
              <a:gd name="connsiteY600" fmla="*/ 1501803 h 6858000"/>
              <a:gd name="connsiteX601" fmla="*/ 6516292 w 7472601"/>
              <a:gd name="connsiteY601" fmla="*/ 1263064 h 6858000"/>
              <a:gd name="connsiteX602" fmla="*/ 291466 w 7472601"/>
              <a:gd name="connsiteY602" fmla="*/ 1250369 h 6858000"/>
              <a:gd name="connsiteX603" fmla="*/ 323180 w 7472601"/>
              <a:gd name="connsiteY603" fmla="*/ 1435283 h 6858000"/>
              <a:gd name="connsiteX604" fmla="*/ 349381 w 7472601"/>
              <a:gd name="connsiteY604" fmla="*/ 1875041 h 6858000"/>
              <a:gd name="connsiteX605" fmla="*/ 374363 w 7472601"/>
              <a:gd name="connsiteY605" fmla="*/ 1506494 h 6858000"/>
              <a:gd name="connsiteX606" fmla="*/ 302168 w 7472601"/>
              <a:gd name="connsiteY606" fmla="*/ 1274495 h 6858000"/>
              <a:gd name="connsiteX607" fmla="*/ 291466 w 7472601"/>
              <a:gd name="connsiteY607" fmla="*/ 1250369 h 6858000"/>
              <a:gd name="connsiteX608" fmla="*/ 678222 w 7472601"/>
              <a:gd name="connsiteY608" fmla="*/ 1248670 h 6858000"/>
              <a:gd name="connsiteX609" fmla="*/ 775536 w 7472601"/>
              <a:gd name="connsiteY609" fmla="*/ 1388015 h 6858000"/>
              <a:gd name="connsiteX610" fmla="*/ 894529 w 7472601"/>
              <a:gd name="connsiteY610" fmla="*/ 1567739 h 6858000"/>
              <a:gd name="connsiteX611" fmla="*/ 948000 w 7472601"/>
              <a:gd name="connsiteY611" fmla="*/ 1663088 h 6858000"/>
              <a:gd name="connsiteX612" fmla="*/ 1006812 w 7472601"/>
              <a:gd name="connsiteY612" fmla="*/ 1767683 h 6858000"/>
              <a:gd name="connsiteX613" fmla="*/ 1149133 w 7472601"/>
              <a:gd name="connsiteY613" fmla="*/ 1971513 h 6858000"/>
              <a:gd name="connsiteX614" fmla="*/ 1333952 w 7472601"/>
              <a:gd name="connsiteY614" fmla="*/ 2251620 h 6858000"/>
              <a:gd name="connsiteX615" fmla="*/ 1337329 w 7472601"/>
              <a:gd name="connsiteY615" fmla="*/ 2258350 h 6858000"/>
              <a:gd name="connsiteX616" fmla="*/ 1014726 w 7472601"/>
              <a:gd name="connsiteY616" fmla="*/ 1615556 h 6858000"/>
              <a:gd name="connsiteX617" fmla="*/ 678222 w 7472601"/>
              <a:gd name="connsiteY617" fmla="*/ 1248670 h 6858000"/>
              <a:gd name="connsiteX618" fmla="*/ 6691602 w 7472601"/>
              <a:gd name="connsiteY618" fmla="*/ 1140573 h 6858000"/>
              <a:gd name="connsiteX619" fmla="*/ 6571100 w 7472601"/>
              <a:gd name="connsiteY619" fmla="*/ 1183662 h 6858000"/>
              <a:gd name="connsiteX620" fmla="*/ 6241687 w 7472601"/>
              <a:gd name="connsiteY620" fmla="*/ 1257600 h 6858000"/>
              <a:gd name="connsiteX621" fmla="*/ 5693009 w 7472601"/>
              <a:gd name="connsiteY621" fmla="*/ 1478256 h 6858000"/>
              <a:gd name="connsiteX622" fmla="*/ 6548420 w 7472601"/>
              <a:gd name="connsiteY622" fmla="*/ 1214599 h 6858000"/>
              <a:gd name="connsiteX623" fmla="*/ 6605473 w 7472601"/>
              <a:gd name="connsiteY623" fmla="*/ 1184686 h 6858000"/>
              <a:gd name="connsiteX624" fmla="*/ 6691602 w 7472601"/>
              <a:gd name="connsiteY624" fmla="*/ 1140573 h 6858000"/>
              <a:gd name="connsiteX625" fmla="*/ 4002475 w 7472601"/>
              <a:gd name="connsiteY625" fmla="*/ 1037802 h 6858000"/>
              <a:gd name="connsiteX626" fmla="*/ 4000324 w 7472601"/>
              <a:gd name="connsiteY626" fmla="*/ 1039362 h 6858000"/>
              <a:gd name="connsiteX627" fmla="*/ 4002862 w 7472601"/>
              <a:gd name="connsiteY627" fmla="*/ 1042866 h 6858000"/>
              <a:gd name="connsiteX628" fmla="*/ 4002475 w 7472601"/>
              <a:gd name="connsiteY628" fmla="*/ 1037802 h 6858000"/>
              <a:gd name="connsiteX629" fmla="*/ 506322 w 7472601"/>
              <a:gd name="connsiteY629" fmla="*/ 1020997 h 6858000"/>
              <a:gd name="connsiteX630" fmla="*/ 533068 w 7472601"/>
              <a:gd name="connsiteY630" fmla="*/ 1029409 h 6858000"/>
              <a:gd name="connsiteX631" fmla="*/ 1232525 w 7472601"/>
              <a:gd name="connsiteY631" fmla="*/ 1804675 h 6858000"/>
              <a:gd name="connsiteX632" fmla="*/ 1388858 w 7472601"/>
              <a:gd name="connsiteY632" fmla="*/ 2368011 h 6858000"/>
              <a:gd name="connsiteX633" fmla="*/ 1384098 w 7472601"/>
              <a:gd name="connsiteY633" fmla="*/ 2378125 h 6858000"/>
              <a:gd name="connsiteX634" fmla="*/ 1425393 w 7472601"/>
              <a:gd name="connsiteY634" fmla="*/ 2589124 h 6858000"/>
              <a:gd name="connsiteX635" fmla="*/ 1424001 w 7472601"/>
              <a:gd name="connsiteY635" fmla="*/ 2597541 h 6858000"/>
              <a:gd name="connsiteX636" fmla="*/ 2152729 w 7472601"/>
              <a:gd name="connsiteY636" fmla="*/ 2864487 h 6858000"/>
              <a:gd name="connsiteX637" fmla="*/ 2020609 w 7472601"/>
              <a:gd name="connsiteY637" fmla="*/ 2539671 h 6858000"/>
              <a:gd name="connsiteX638" fmla="*/ 2018920 w 7472601"/>
              <a:gd name="connsiteY638" fmla="*/ 2536309 h 6858000"/>
              <a:gd name="connsiteX639" fmla="*/ 1342441 w 7472601"/>
              <a:gd name="connsiteY639" fmla="*/ 1173017 h 6858000"/>
              <a:gd name="connsiteX640" fmla="*/ 1367925 w 7472601"/>
              <a:gd name="connsiteY640" fmla="*/ 1135648 h 6858000"/>
              <a:gd name="connsiteX641" fmla="*/ 1771401 w 7472601"/>
              <a:gd name="connsiteY641" fmla="*/ 1806673 h 6858000"/>
              <a:gd name="connsiteX642" fmla="*/ 1972385 w 7472601"/>
              <a:gd name="connsiteY642" fmla="*/ 2198735 h 6858000"/>
              <a:gd name="connsiteX643" fmla="*/ 2040892 w 7472601"/>
              <a:gd name="connsiteY643" fmla="*/ 2405205 h 6858000"/>
              <a:gd name="connsiteX644" fmla="*/ 2131689 w 7472601"/>
              <a:gd name="connsiteY644" fmla="*/ 1936926 h 6858000"/>
              <a:gd name="connsiteX645" fmla="*/ 2454820 w 7472601"/>
              <a:gd name="connsiteY645" fmla="*/ 1248808 h 6858000"/>
              <a:gd name="connsiteX646" fmla="*/ 2492512 w 7472601"/>
              <a:gd name="connsiteY646" fmla="*/ 1302920 h 6858000"/>
              <a:gd name="connsiteX647" fmla="*/ 2081216 w 7472601"/>
              <a:gd name="connsiteY647" fmla="*/ 2527513 h 6858000"/>
              <a:gd name="connsiteX648" fmla="*/ 2081211 w 7472601"/>
              <a:gd name="connsiteY648" fmla="*/ 2528916 h 6858000"/>
              <a:gd name="connsiteX649" fmla="*/ 2199067 w 7472601"/>
              <a:gd name="connsiteY649" fmla="*/ 2884061 h 6858000"/>
              <a:gd name="connsiteX650" fmla="*/ 3192586 w 7472601"/>
              <a:gd name="connsiteY650" fmla="*/ 3411496 h 6858000"/>
              <a:gd name="connsiteX651" fmla="*/ 3182620 w 7472601"/>
              <a:gd name="connsiteY651" fmla="*/ 3483279 h 6858000"/>
              <a:gd name="connsiteX652" fmla="*/ 2435119 w 7472601"/>
              <a:gd name="connsiteY652" fmla="*/ 3080173 h 6858000"/>
              <a:gd name="connsiteX653" fmla="*/ 2410152 w 7472601"/>
              <a:gd name="connsiteY653" fmla="*/ 3063751 h 6858000"/>
              <a:gd name="connsiteX654" fmla="*/ 2408099 w 7472601"/>
              <a:gd name="connsiteY654" fmla="*/ 3064403 h 6858000"/>
              <a:gd name="connsiteX655" fmla="*/ 2407218 w 7472601"/>
              <a:gd name="connsiteY655" fmla="*/ 3070324 h 6858000"/>
              <a:gd name="connsiteX656" fmla="*/ 2380138 w 7472601"/>
              <a:gd name="connsiteY656" fmla="*/ 3099341 h 6858000"/>
              <a:gd name="connsiteX657" fmla="*/ 1765923 w 7472601"/>
              <a:gd name="connsiteY657" fmla="*/ 3581043 h 6858000"/>
              <a:gd name="connsiteX658" fmla="*/ 1702258 w 7472601"/>
              <a:gd name="connsiteY658" fmla="*/ 3612286 h 6858000"/>
              <a:gd name="connsiteX659" fmla="*/ 1538370 w 7472601"/>
              <a:gd name="connsiteY659" fmla="*/ 3811804 h 6858000"/>
              <a:gd name="connsiteX660" fmla="*/ 542867 w 7472601"/>
              <a:gd name="connsiteY660" fmla="*/ 4944092 h 6858000"/>
              <a:gd name="connsiteX661" fmla="*/ 515800 w 7472601"/>
              <a:gd name="connsiteY661" fmla="*/ 4862180 h 6858000"/>
              <a:gd name="connsiteX662" fmla="*/ 909145 w 7472601"/>
              <a:gd name="connsiteY662" fmla="*/ 4199225 h 6858000"/>
              <a:gd name="connsiteX663" fmla="*/ 1214067 w 7472601"/>
              <a:gd name="connsiteY663" fmla="*/ 3908561 h 6858000"/>
              <a:gd name="connsiteX664" fmla="*/ 640967 w 7472601"/>
              <a:gd name="connsiteY664" fmla="*/ 4105601 h 6858000"/>
              <a:gd name="connsiteX665" fmla="*/ 112563 w 7472601"/>
              <a:gd name="connsiteY665" fmla="*/ 4396952 h 6858000"/>
              <a:gd name="connsiteX666" fmla="*/ 0 w 7472601"/>
              <a:gd name="connsiteY666" fmla="*/ 4466006 h 6858000"/>
              <a:gd name="connsiteX667" fmla="*/ 0 w 7472601"/>
              <a:gd name="connsiteY667" fmla="*/ 4233763 h 6858000"/>
              <a:gd name="connsiteX668" fmla="*/ 36881 w 7472601"/>
              <a:gd name="connsiteY668" fmla="*/ 4200118 h 6858000"/>
              <a:gd name="connsiteX669" fmla="*/ 910534 w 7472601"/>
              <a:gd name="connsiteY669" fmla="*/ 3629753 h 6858000"/>
              <a:gd name="connsiteX670" fmla="*/ 1578717 w 7472601"/>
              <a:gd name="connsiteY670" fmla="*/ 3575982 h 6858000"/>
              <a:gd name="connsiteX671" fmla="*/ 2338780 w 7472601"/>
              <a:gd name="connsiteY671" fmla="*/ 3033725 h 6858000"/>
              <a:gd name="connsiteX672" fmla="*/ 1807991 w 7472601"/>
              <a:gd name="connsiteY672" fmla="*/ 2807184 h 6858000"/>
              <a:gd name="connsiteX673" fmla="*/ 1416358 w 7472601"/>
              <a:gd name="connsiteY673" fmla="*/ 3112571 h 6858000"/>
              <a:gd name="connsiteX674" fmla="*/ 939066 w 7472601"/>
              <a:gd name="connsiteY674" fmla="*/ 3378798 h 6858000"/>
              <a:gd name="connsiteX675" fmla="*/ 115099 w 7472601"/>
              <a:gd name="connsiteY675" fmla="*/ 3607650 h 6858000"/>
              <a:gd name="connsiteX676" fmla="*/ 97284 w 7472601"/>
              <a:gd name="connsiteY676" fmla="*/ 3520393 h 6858000"/>
              <a:gd name="connsiteX677" fmla="*/ 922050 w 7472601"/>
              <a:gd name="connsiteY677" fmla="*/ 3074867 h 6858000"/>
              <a:gd name="connsiteX678" fmla="*/ 1405265 w 7472601"/>
              <a:gd name="connsiteY678" fmla="*/ 3016319 h 6858000"/>
              <a:gd name="connsiteX679" fmla="*/ 1407512 w 7472601"/>
              <a:gd name="connsiteY679" fmla="*/ 3018001 h 6858000"/>
              <a:gd name="connsiteX680" fmla="*/ 1726266 w 7472601"/>
              <a:gd name="connsiteY680" fmla="*/ 2777274 h 6858000"/>
              <a:gd name="connsiteX681" fmla="*/ 625390 w 7472601"/>
              <a:gd name="connsiteY681" fmla="*/ 2514541 h 6858000"/>
              <a:gd name="connsiteX682" fmla="*/ 619799 w 7472601"/>
              <a:gd name="connsiteY682" fmla="*/ 2527180 h 6858000"/>
              <a:gd name="connsiteX683" fmla="*/ 310030 w 7472601"/>
              <a:gd name="connsiteY683" fmla="*/ 2771818 h 6858000"/>
              <a:gd name="connsiteX684" fmla="*/ 173877 w 7472601"/>
              <a:gd name="connsiteY684" fmla="*/ 2937056 h 6858000"/>
              <a:gd name="connsiteX685" fmla="*/ 77889 w 7472601"/>
              <a:gd name="connsiteY685" fmla="*/ 3138440 h 6858000"/>
              <a:gd name="connsiteX686" fmla="*/ 0 w 7472601"/>
              <a:gd name="connsiteY686" fmla="*/ 3271395 h 6858000"/>
              <a:gd name="connsiteX687" fmla="*/ 0 w 7472601"/>
              <a:gd name="connsiteY687" fmla="*/ 3153002 h 6858000"/>
              <a:gd name="connsiteX688" fmla="*/ 2386 w 7472601"/>
              <a:gd name="connsiteY688" fmla="*/ 3149203 h 6858000"/>
              <a:gd name="connsiteX689" fmla="*/ 89753 w 7472601"/>
              <a:gd name="connsiteY689" fmla="*/ 2987702 h 6858000"/>
              <a:gd name="connsiteX690" fmla="*/ 76869 w 7472601"/>
              <a:gd name="connsiteY690" fmla="*/ 3005404 h 6858000"/>
              <a:gd name="connsiteX691" fmla="*/ 32049 w 7472601"/>
              <a:gd name="connsiteY691" fmla="*/ 3065814 h 6858000"/>
              <a:gd name="connsiteX692" fmla="*/ 0 w 7472601"/>
              <a:gd name="connsiteY692" fmla="*/ 3108744 h 6858000"/>
              <a:gd name="connsiteX693" fmla="*/ 0 w 7472601"/>
              <a:gd name="connsiteY693" fmla="*/ 3058059 h 6858000"/>
              <a:gd name="connsiteX694" fmla="*/ 7610 w 7472601"/>
              <a:gd name="connsiteY694" fmla="*/ 3047889 h 6858000"/>
              <a:gd name="connsiteX695" fmla="*/ 52419 w 7472601"/>
              <a:gd name="connsiteY695" fmla="*/ 2987479 h 6858000"/>
              <a:gd name="connsiteX696" fmla="*/ 59142 w 7472601"/>
              <a:gd name="connsiteY696" fmla="*/ 2978488 h 6858000"/>
              <a:gd name="connsiteX697" fmla="*/ 0 w 7472601"/>
              <a:gd name="connsiteY697" fmla="*/ 3015334 h 6858000"/>
              <a:gd name="connsiteX698" fmla="*/ 0 w 7472601"/>
              <a:gd name="connsiteY698" fmla="*/ 2914286 h 6858000"/>
              <a:gd name="connsiteX699" fmla="*/ 36383 w 7472601"/>
              <a:gd name="connsiteY699" fmla="*/ 2901128 h 6858000"/>
              <a:gd name="connsiteX700" fmla="*/ 156329 w 7472601"/>
              <a:gd name="connsiteY700" fmla="*/ 2840533 h 6858000"/>
              <a:gd name="connsiteX701" fmla="*/ 358355 w 7472601"/>
              <a:gd name="connsiteY701" fmla="*/ 2620471 h 6858000"/>
              <a:gd name="connsiteX702" fmla="*/ 510577 w 7472601"/>
              <a:gd name="connsiteY702" fmla="*/ 2501244 h 6858000"/>
              <a:gd name="connsiteX703" fmla="*/ 211967 w 7472601"/>
              <a:gd name="connsiteY703" fmla="*/ 2479171 h 6858000"/>
              <a:gd name="connsiteX704" fmla="*/ 0 w 7472601"/>
              <a:gd name="connsiteY704" fmla="*/ 2476398 h 6858000"/>
              <a:gd name="connsiteX705" fmla="*/ 0 w 7472601"/>
              <a:gd name="connsiteY705" fmla="*/ 2389189 h 6858000"/>
              <a:gd name="connsiteX706" fmla="*/ 103062 w 7472601"/>
              <a:gd name="connsiteY706" fmla="*/ 2389518 h 6858000"/>
              <a:gd name="connsiteX707" fmla="*/ 510734 w 7472601"/>
              <a:gd name="connsiteY707" fmla="*/ 2416201 h 6858000"/>
              <a:gd name="connsiteX708" fmla="*/ 279257 w 7472601"/>
              <a:gd name="connsiteY708" fmla="*/ 2092102 h 6858000"/>
              <a:gd name="connsiteX709" fmla="*/ 65265 w 7472601"/>
              <a:gd name="connsiteY709" fmla="*/ 2006049 h 6858000"/>
              <a:gd name="connsiteX710" fmla="*/ 0 w 7472601"/>
              <a:gd name="connsiteY710" fmla="*/ 1982532 h 6858000"/>
              <a:gd name="connsiteX711" fmla="*/ 0 w 7472601"/>
              <a:gd name="connsiteY711" fmla="*/ 1912789 h 6858000"/>
              <a:gd name="connsiteX712" fmla="*/ 97460 w 7472601"/>
              <a:gd name="connsiteY712" fmla="*/ 1953725 h 6858000"/>
              <a:gd name="connsiteX713" fmla="*/ 221272 w 7472601"/>
              <a:gd name="connsiteY713" fmla="*/ 1980766 h 6858000"/>
              <a:gd name="connsiteX714" fmla="*/ 116765 w 7472601"/>
              <a:gd name="connsiteY714" fmla="*/ 1911033 h 6858000"/>
              <a:gd name="connsiteX715" fmla="*/ 16405 w 7472601"/>
              <a:gd name="connsiteY715" fmla="*/ 1803412 h 6858000"/>
              <a:gd name="connsiteX716" fmla="*/ 0 w 7472601"/>
              <a:gd name="connsiteY716" fmla="*/ 1784777 h 6858000"/>
              <a:gd name="connsiteX717" fmla="*/ 0 w 7472601"/>
              <a:gd name="connsiteY717" fmla="*/ 1740082 h 6858000"/>
              <a:gd name="connsiteX718" fmla="*/ 39394 w 7472601"/>
              <a:gd name="connsiteY718" fmla="*/ 1784856 h 6858000"/>
              <a:gd name="connsiteX719" fmla="*/ 135813 w 7472601"/>
              <a:gd name="connsiteY719" fmla="*/ 1888838 h 6858000"/>
              <a:gd name="connsiteX720" fmla="*/ 242575 w 7472601"/>
              <a:gd name="connsiteY720" fmla="*/ 1958841 h 6858000"/>
              <a:gd name="connsiteX721" fmla="*/ 82197 w 7472601"/>
              <a:gd name="connsiteY721" fmla="*/ 1754826 h 6858000"/>
              <a:gd name="connsiteX722" fmla="*/ 0 w 7472601"/>
              <a:gd name="connsiteY722" fmla="*/ 1679650 h 6858000"/>
              <a:gd name="connsiteX723" fmla="*/ 0 w 7472601"/>
              <a:gd name="connsiteY723" fmla="*/ 1602463 h 6858000"/>
              <a:gd name="connsiteX724" fmla="*/ 84689 w 7472601"/>
              <a:gd name="connsiteY724" fmla="*/ 1677442 h 6858000"/>
              <a:gd name="connsiteX725" fmla="*/ 298437 w 7472601"/>
              <a:gd name="connsiteY725" fmla="*/ 1968019 h 6858000"/>
              <a:gd name="connsiteX726" fmla="*/ 227269 w 7472601"/>
              <a:gd name="connsiteY726" fmla="*/ 1114064 h 6858000"/>
              <a:gd name="connsiteX727" fmla="*/ 248003 w 7472601"/>
              <a:gd name="connsiteY727" fmla="*/ 1089613 h 6858000"/>
              <a:gd name="connsiteX728" fmla="*/ 427020 w 7472601"/>
              <a:gd name="connsiteY728" fmla="*/ 1619803 h 6858000"/>
              <a:gd name="connsiteX729" fmla="*/ 340345 w 7472601"/>
              <a:gd name="connsiteY729" fmla="*/ 2027739 h 6858000"/>
              <a:gd name="connsiteX730" fmla="*/ 360865 w 7472601"/>
              <a:gd name="connsiteY730" fmla="*/ 2044827 h 6858000"/>
              <a:gd name="connsiteX731" fmla="*/ 560414 w 7472601"/>
              <a:gd name="connsiteY731" fmla="*/ 2421457 h 6858000"/>
              <a:gd name="connsiteX732" fmla="*/ 1359703 w 7472601"/>
              <a:gd name="connsiteY732" fmla="*/ 2578554 h 6858000"/>
              <a:gd name="connsiteX733" fmla="*/ 1359422 w 7472601"/>
              <a:gd name="connsiteY733" fmla="*/ 2577994 h 6858000"/>
              <a:gd name="connsiteX734" fmla="*/ 828701 w 7472601"/>
              <a:gd name="connsiteY734" fmla="*/ 1839520 h 6858000"/>
              <a:gd name="connsiteX735" fmla="*/ 494427 w 7472601"/>
              <a:gd name="connsiteY735" fmla="*/ 1092333 h 6858000"/>
              <a:gd name="connsiteX736" fmla="*/ 506322 w 7472601"/>
              <a:gd name="connsiteY736" fmla="*/ 1020997 h 6858000"/>
              <a:gd name="connsiteX737" fmla="*/ 4570198 w 7472601"/>
              <a:gd name="connsiteY737" fmla="*/ 978081 h 6858000"/>
              <a:gd name="connsiteX738" fmla="*/ 4523691 w 7472601"/>
              <a:gd name="connsiteY738" fmla="*/ 1127776 h 6858000"/>
              <a:gd name="connsiteX739" fmla="*/ 4509875 w 7472601"/>
              <a:gd name="connsiteY739" fmla="*/ 1167552 h 6858000"/>
              <a:gd name="connsiteX740" fmla="*/ 4478168 w 7472601"/>
              <a:gd name="connsiteY740" fmla="*/ 1260735 h 6858000"/>
              <a:gd name="connsiteX741" fmla="*/ 4409309 w 7472601"/>
              <a:gd name="connsiteY741" fmla="*/ 1666996 h 6858000"/>
              <a:gd name="connsiteX742" fmla="*/ 4370031 w 7472601"/>
              <a:gd name="connsiteY742" fmla="*/ 1955666 h 6858000"/>
              <a:gd name="connsiteX743" fmla="*/ 4570198 w 7472601"/>
              <a:gd name="connsiteY743" fmla="*/ 978081 h 6858000"/>
              <a:gd name="connsiteX744" fmla="*/ 4557898 w 7472601"/>
              <a:gd name="connsiteY744" fmla="*/ 900011 h 6858000"/>
              <a:gd name="connsiteX745" fmla="*/ 4344840 w 7472601"/>
              <a:gd name="connsiteY745" fmla="*/ 1922038 h 6858000"/>
              <a:gd name="connsiteX746" fmla="*/ 4378710 w 7472601"/>
              <a:gd name="connsiteY746" fmla="*/ 1665516 h 6858000"/>
              <a:gd name="connsiteX747" fmla="*/ 4448798 w 7472601"/>
              <a:gd name="connsiteY747" fmla="*/ 1253024 h 6858000"/>
              <a:gd name="connsiteX748" fmla="*/ 4480315 w 7472601"/>
              <a:gd name="connsiteY748" fmla="*/ 1158454 h 6858000"/>
              <a:gd name="connsiteX749" fmla="*/ 4494133 w 7472601"/>
              <a:gd name="connsiteY749" fmla="*/ 1118676 h 6858000"/>
              <a:gd name="connsiteX750" fmla="*/ 4557898 w 7472601"/>
              <a:gd name="connsiteY750" fmla="*/ 900011 h 6858000"/>
              <a:gd name="connsiteX751" fmla="*/ 5870151 w 7472601"/>
              <a:gd name="connsiteY751" fmla="*/ 898890 h 6858000"/>
              <a:gd name="connsiteX752" fmla="*/ 5861335 w 7472601"/>
              <a:gd name="connsiteY752" fmla="*/ 899177 h 6858000"/>
              <a:gd name="connsiteX753" fmla="*/ 5843702 w 7472601"/>
              <a:gd name="connsiteY753" fmla="*/ 899748 h 6858000"/>
              <a:gd name="connsiteX754" fmla="*/ 5651107 w 7472601"/>
              <a:gd name="connsiteY754" fmla="*/ 920306 h 6858000"/>
              <a:gd name="connsiteX755" fmla="*/ 5459407 w 7472601"/>
              <a:gd name="connsiteY755" fmla="*/ 940975 h 6858000"/>
              <a:gd name="connsiteX756" fmla="*/ 5374846 w 7472601"/>
              <a:gd name="connsiteY756" fmla="*/ 941988 h 6858000"/>
              <a:gd name="connsiteX757" fmla="*/ 5256105 w 7472601"/>
              <a:gd name="connsiteY757" fmla="*/ 945632 h 6858000"/>
              <a:gd name="connsiteX758" fmla="*/ 5107071 w 7472601"/>
              <a:gd name="connsiteY758" fmla="*/ 969720 h 6858000"/>
              <a:gd name="connsiteX759" fmla="*/ 4998681 w 7472601"/>
              <a:gd name="connsiteY759" fmla="*/ 988771 h 6858000"/>
              <a:gd name="connsiteX760" fmla="*/ 5870151 w 7472601"/>
              <a:gd name="connsiteY760" fmla="*/ 898890 h 6858000"/>
              <a:gd name="connsiteX761" fmla="*/ 5504425 w 7472601"/>
              <a:gd name="connsiteY761" fmla="*/ 848067 h 6858000"/>
              <a:gd name="connsiteX762" fmla="*/ 4968849 w 7472601"/>
              <a:gd name="connsiteY762" fmla="*/ 962318 h 6858000"/>
              <a:gd name="connsiteX763" fmla="*/ 5104039 w 7472601"/>
              <a:gd name="connsiteY763" fmla="*/ 940634 h 6858000"/>
              <a:gd name="connsiteX764" fmla="*/ 5256311 w 7472601"/>
              <a:gd name="connsiteY764" fmla="*/ 916490 h 6858000"/>
              <a:gd name="connsiteX765" fmla="*/ 5377381 w 7472601"/>
              <a:gd name="connsiteY765" fmla="*/ 912671 h 6858000"/>
              <a:gd name="connsiteX766" fmla="*/ 5460148 w 7472601"/>
              <a:gd name="connsiteY766" fmla="*/ 911442 h 6858000"/>
              <a:gd name="connsiteX767" fmla="*/ 5648971 w 7472601"/>
              <a:gd name="connsiteY767" fmla="*/ 891331 h 6858000"/>
              <a:gd name="connsiteX768" fmla="*/ 5844807 w 7472601"/>
              <a:gd name="connsiteY768" fmla="*/ 870718 h 6858000"/>
              <a:gd name="connsiteX769" fmla="*/ 5862975 w 7472601"/>
              <a:gd name="connsiteY769" fmla="*/ 869756 h 6858000"/>
              <a:gd name="connsiteX770" fmla="*/ 5920887 w 7472601"/>
              <a:gd name="connsiteY770" fmla="*/ 865929 h 6858000"/>
              <a:gd name="connsiteX771" fmla="*/ 5504425 w 7472601"/>
              <a:gd name="connsiteY771" fmla="*/ 848067 h 6858000"/>
              <a:gd name="connsiteX772" fmla="*/ 3607114 w 7472601"/>
              <a:gd name="connsiteY772" fmla="*/ 467441 h 6858000"/>
              <a:gd name="connsiteX773" fmla="*/ 3296242 w 7472601"/>
              <a:gd name="connsiteY773" fmla="*/ 807991 h 6858000"/>
              <a:gd name="connsiteX774" fmla="*/ 3174674 w 7472601"/>
              <a:gd name="connsiteY774" fmla="*/ 919759 h 6858000"/>
              <a:gd name="connsiteX775" fmla="*/ 3042978 w 7472601"/>
              <a:gd name="connsiteY775" fmla="*/ 1054894 h 6858000"/>
              <a:gd name="connsiteX776" fmla="*/ 2968914 w 7472601"/>
              <a:gd name="connsiteY776" fmla="*/ 1133756 h 6858000"/>
              <a:gd name="connsiteX777" fmla="*/ 3103823 w 7472601"/>
              <a:gd name="connsiteY777" fmla="*/ 1026814 h 6858000"/>
              <a:gd name="connsiteX778" fmla="*/ 3607114 w 7472601"/>
              <a:gd name="connsiteY778" fmla="*/ 467441 h 6858000"/>
              <a:gd name="connsiteX779" fmla="*/ 3744487 w 7472601"/>
              <a:gd name="connsiteY779" fmla="*/ 383136 h 6858000"/>
              <a:gd name="connsiteX780" fmla="*/ 3970213 w 7472601"/>
              <a:gd name="connsiteY780" fmla="*/ 995559 h 6858000"/>
              <a:gd name="connsiteX781" fmla="*/ 3744487 w 7472601"/>
              <a:gd name="connsiteY781" fmla="*/ 383136 h 6858000"/>
              <a:gd name="connsiteX782" fmla="*/ 3624562 w 7472601"/>
              <a:gd name="connsiteY782" fmla="*/ 367041 h 6858000"/>
              <a:gd name="connsiteX783" fmla="*/ 3489712 w 7472601"/>
              <a:gd name="connsiteY783" fmla="*/ 485386 h 6858000"/>
              <a:gd name="connsiteX784" fmla="*/ 3182994 w 7472601"/>
              <a:gd name="connsiteY784" fmla="*/ 828265 h 6858000"/>
              <a:gd name="connsiteX785" fmla="*/ 2892114 w 7472601"/>
              <a:gd name="connsiteY785" fmla="*/ 1172635 h 6858000"/>
              <a:gd name="connsiteX786" fmla="*/ 3021459 w 7472601"/>
              <a:gd name="connsiteY786" fmla="*/ 1035385 h 6858000"/>
              <a:gd name="connsiteX787" fmla="*/ 3153873 w 7472601"/>
              <a:gd name="connsiteY787" fmla="*/ 898971 h 6858000"/>
              <a:gd name="connsiteX788" fmla="*/ 3276511 w 7472601"/>
              <a:gd name="connsiteY788" fmla="*/ 786423 h 6858000"/>
              <a:gd name="connsiteX789" fmla="*/ 3584154 w 7472601"/>
              <a:gd name="connsiteY789" fmla="*/ 448218 h 6858000"/>
              <a:gd name="connsiteX790" fmla="*/ 3624562 w 7472601"/>
              <a:gd name="connsiteY790" fmla="*/ 367041 h 6858000"/>
              <a:gd name="connsiteX791" fmla="*/ 3766672 w 7472601"/>
              <a:gd name="connsiteY791" fmla="*/ 359429 h 6858000"/>
              <a:gd name="connsiteX792" fmla="*/ 3996338 w 7472601"/>
              <a:gd name="connsiteY792" fmla="*/ 968237 h 6858000"/>
              <a:gd name="connsiteX793" fmla="*/ 3766672 w 7472601"/>
              <a:gd name="connsiteY793" fmla="*/ 359429 h 6858000"/>
              <a:gd name="connsiteX794" fmla="*/ 5805386 w 7472601"/>
              <a:gd name="connsiteY794" fmla="*/ 239240 h 6858000"/>
              <a:gd name="connsiteX795" fmla="*/ 5736947 w 7472601"/>
              <a:gd name="connsiteY795" fmla="*/ 261367 h 6858000"/>
              <a:gd name="connsiteX796" fmla="*/ 5427012 w 7472601"/>
              <a:gd name="connsiteY796" fmla="*/ 311272 h 6858000"/>
              <a:gd name="connsiteX797" fmla="*/ 5147818 w 7472601"/>
              <a:gd name="connsiteY797" fmla="*/ 322112 h 6858000"/>
              <a:gd name="connsiteX798" fmla="*/ 5060854 w 7472601"/>
              <a:gd name="connsiteY798" fmla="*/ 311882 h 6858000"/>
              <a:gd name="connsiteX799" fmla="*/ 4945989 w 7472601"/>
              <a:gd name="connsiteY799" fmla="*/ 300516 h 6858000"/>
              <a:gd name="connsiteX800" fmla="*/ 5410479 w 7472601"/>
              <a:gd name="connsiteY800" fmla="*/ 348434 h 6858000"/>
              <a:gd name="connsiteX801" fmla="*/ 5805386 w 7472601"/>
              <a:gd name="connsiteY801" fmla="*/ 239240 h 6858000"/>
              <a:gd name="connsiteX802" fmla="*/ 5905192 w 7472601"/>
              <a:gd name="connsiteY802" fmla="*/ 163079 h 6858000"/>
              <a:gd name="connsiteX803" fmla="*/ 5865655 w 7472601"/>
              <a:gd name="connsiteY803" fmla="*/ 171901 h 6858000"/>
              <a:gd name="connsiteX804" fmla="*/ 5259740 w 7472601"/>
              <a:gd name="connsiteY804" fmla="*/ 257013 h 6858000"/>
              <a:gd name="connsiteX805" fmla="*/ 5208466 w 7472601"/>
              <a:gd name="connsiteY805" fmla="*/ 257550 h 6858000"/>
              <a:gd name="connsiteX806" fmla="*/ 4980204 w 7472601"/>
              <a:gd name="connsiteY806" fmla="*/ 271903 h 6858000"/>
              <a:gd name="connsiteX807" fmla="*/ 5068068 w 7472601"/>
              <a:gd name="connsiteY807" fmla="*/ 282244 h 6858000"/>
              <a:gd name="connsiteX808" fmla="*/ 5153231 w 7472601"/>
              <a:gd name="connsiteY808" fmla="*/ 292240 h 6858000"/>
              <a:gd name="connsiteX809" fmla="*/ 5426491 w 7472601"/>
              <a:gd name="connsiteY809" fmla="*/ 281128 h 6858000"/>
              <a:gd name="connsiteX810" fmla="*/ 5731212 w 7472601"/>
              <a:gd name="connsiteY810" fmla="*/ 231951 h 6858000"/>
              <a:gd name="connsiteX811" fmla="*/ 5905192 w 7472601"/>
              <a:gd name="connsiteY811" fmla="*/ 163079 h 6858000"/>
              <a:gd name="connsiteX812" fmla="*/ 5944437 w 7472601"/>
              <a:gd name="connsiteY812" fmla="*/ 113829 h 6858000"/>
              <a:gd name="connsiteX813" fmla="*/ 5825032 w 7472601"/>
              <a:gd name="connsiteY813" fmla="*/ 146405 h 6858000"/>
              <a:gd name="connsiteX814" fmla="*/ 4955599 w 7472601"/>
              <a:gd name="connsiteY814" fmla="*/ 247008 h 6858000"/>
              <a:gd name="connsiteX815" fmla="*/ 5210104 w 7472601"/>
              <a:gd name="connsiteY815" fmla="*/ 228123 h 6858000"/>
              <a:gd name="connsiteX816" fmla="*/ 5261015 w 7472601"/>
              <a:gd name="connsiteY816" fmla="*/ 227087 h 6858000"/>
              <a:gd name="connsiteX817" fmla="*/ 5861181 w 7472601"/>
              <a:gd name="connsiteY817" fmla="*/ 143093 h 6858000"/>
              <a:gd name="connsiteX818" fmla="*/ 5961252 w 7472601"/>
              <a:gd name="connsiteY818" fmla="*/ 114820 h 6858000"/>
              <a:gd name="connsiteX819" fmla="*/ 5944437 w 7472601"/>
              <a:gd name="connsiteY819" fmla="*/ 113829 h 6858000"/>
              <a:gd name="connsiteX820" fmla="*/ 3882765 w 7472601"/>
              <a:gd name="connsiteY820" fmla="*/ 0 h 6858000"/>
              <a:gd name="connsiteX821" fmla="*/ 3995099 w 7472601"/>
              <a:gd name="connsiteY821" fmla="*/ 0 h 6858000"/>
              <a:gd name="connsiteX822" fmla="*/ 4163818 w 7472601"/>
              <a:gd name="connsiteY822" fmla="*/ 234104 h 6858000"/>
              <a:gd name="connsiteX823" fmla="*/ 4172099 w 7472601"/>
              <a:gd name="connsiteY823" fmla="*/ 234207 h 6858000"/>
              <a:gd name="connsiteX824" fmla="*/ 4784282 w 7472601"/>
              <a:gd name="connsiteY824" fmla="*/ 276561 h 6858000"/>
              <a:gd name="connsiteX825" fmla="*/ 4801687 w 7472601"/>
              <a:gd name="connsiteY825" fmla="*/ 267764 h 6858000"/>
              <a:gd name="connsiteX826" fmla="*/ 6082788 w 7472601"/>
              <a:gd name="connsiteY826" fmla="*/ 64119 h 6858000"/>
              <a:gd name="connsiteX827" fmla="*/ 6099442 w 7472601"/>
              <a:gd name="connsiteY827" fmla="*/ 82568 h 6858000"/>
              <a:gd name="connsiteX828" fmla="*/ 4804137 w 7472601"/>
              <a:gd name="connsiteY828" fmla="*/ 320931 h 6858000"/>
              <a:gd name="connsiteX829" fmla="*/ 4227047 w 7472601"/>
              <a:gd name="connsiteY829" fmla="*/ 313415 h 6858000"/>
              <a:gd name="connsiteX830" fmla="*/ 4346041 w 7472601"/>
              <a:gd name="connsiteY830" fmla="*/ 456086 h 6858000"/>
              <a:gd name="connsiteX831" fmla="*/ 4870967 w 7472601"/>
              <a:gd name="connsiteY831" fmla="*/ 963061 h 6858000"/>
              <a:gd name="connsiteX832" fmla="*/ 4889647 w 7472601"/>
              <a:gd name="connsiteY832" fmla="*/ 957147 h 6858000"/>
              <a:gd name="connsiteX833" fmla="*/ 5422504 w 7472601"/>
              <a:gd name="connsiteY833" fmla="*/ 805191 h 6858000"/>
              <a:gd name="connsiteX834" fmla="*/ 6087656 w 7472601"/>
              <a:gd name="connsiteY834" fmla="*/ 826703 h 6858000"/>
              <a:gd name="connsiteX835" fmla="*/ 6058717 w 7472601"/>
              <a:gd name="connsiteY835" fmla="*/ 865992 h 6858000"/>
              <a:gd name="connsiteX836" fmla="*/ 4974153 w 7472601"/>
              <a:gd name="connsiteY836" fmla="*/ 1045456 h 6858000"/>
              <a:gd name="connsiteX837" fmla="*/ 5627835 w 7472601"/>
              <a:gd name="connsiteY837" fmla="*/ 1472077 h 6858000"/>
              <a:gd name="connsiteX838" fmla="*/ 5629817 w 7472601"/>
              <a:gd name="connsiteY838" fmla="*/ 1471412 h 6858000"/>
              <a:gd name="connsiteX839" fmla="*/ 5634124 w 7472601"/>
              <a:gd name="connsiteY839" fmla="*/ 1470572 h 6858000"/>
              <a:gd name="connsiteX840" fmla="*/ 5755832 w 7472601"/>
              <a:gd name="connsiteY840" fmla="*/ 1383886 h 6858000"/>
              <a:gd name="connsiteX841" fmla="*/ 6014186 w 7472601"/>
              <a:gd name="connsiteY841" fmla="*/ 1279799 h 6858000"/>
              <a:gd name="connsiteX842" fmla="*/ 6901619 w 7472601"/>
              <a:gd name="connsiteY842" fmla="*/ 1047874 h 6858000"/>
              <a:gd name="connsiteX843" fmla="*/ 6931566 w 7472601"/>
              <a:gd name="connsiteY843" fmla="*/ 1062034 h 6858000"/>
              <a:gd name="connsiteX844" fmla="*/ 5790982 w 7472601"/>
              <a:gd name="connsiteY844" fmla="*/ 1561380 h 6858000"/>
              <a:gd name="connsiteX845" fmla="*/ 6188971 w 7472601"/>
              <a:gd name="connsiteY845" fmla="*/ 1755168 h 6858000"/>
              <a:gd name="connsiteX846" fmla="*/ 6202446 w 7472601"/>
              <a:gd name="connsiteY846" fmla="*/ 1752268 h 6858000"/>
              <a:gd name="connsiteX847" fmla="*/ 7179560 w 7472601"/>
              <a:gd name="connsiteY847" fmla="*/ 1467551 h 6858000"/>
              <a:gd name="connsiteX848" fmla="*/ 7158730 w 7472601"/>
              <a:gd name="connsiteY848" fmla="*/ 1507835 h 6858000"/>
              <a:gd name="connsiteX849" fmla="*/ 6326959 w 7472601"/>
              <a:gd name="connsiteY849" fmla="*/ 1817686 h 6858000"/>
              <a:gd name="connsiteX850" fmla="*/ 6537433 w 7472601"/>
              <a:gd name="connsiteY850" fmla="*/ 1907790 h 6858000"/>
              <a:gd name="connsiteX851" fmla="*/ 6550221 w 7472601"/>
              <a:gd name="connsiteY851" fmla="*/ 1910729 h 6858000"/>
              <a:gd name="connsiteX852" fmla="*/ 6964438 w 7472601"/>
              <a:gd name="connsiteY852" fmla="*/ 2209505 h 6858000"/>
              <a:gd name="connsiteX853" fmla="*/ 7367862 w 7472601"/>
              <a:gd name="connsiteY853" fmla="*/ 2806833 h 6858000"/>
              <a:gd name="connsiteX854" fmla="*/ 7364329 w 7472601"/>
              <a:gd name="connsiteY854" fmla="*/ 2826907 h 6858000"/>
              <a:gd name="connsiteX855" fmla="*/ 7290545 w 7472601"/>
              <a:gd name="connsiteY855" fmla="*/ 2850663 h 6858000"/>
              <a:gd name="connsiteX856" fmla="*/ 6472036 w 7472601"/>
              <a:gd name="connsiteY856" fmla="*/ 1959003 h 6858000"/>
              <a:gd name="connsiteX857" fmla="*/ 5792897 w 7472601"/>
              <a:gd name="connsiteY857" fmla="*/ 1647747 h 6858000"/>
              <a:gd name="connsiteX858" fmla="*/ 5842751 w 7472601"/>
              <a:gd name="connsiteY858" fmla="*/ 1816112 h 6858000"/>
              <a:gd name="connsiteX859" fmla="*/ 5847424 w 7472601"/>
              <a:gd name="connsiteY859" fmla="*/ 1815776 h 6858000"/>
              <a:gd name="connsiteX860" fmla="*/ 6399821 w 7472601"/>
              <a:gd name="connsiteY860" fmla="*/ 2344799 h 6858000"/>
              <a:gd name="connsiteX861" fmla="*/ 6323232 w 7472601"/>
              <a:gd name="connsiteY861" fmla="*/ 2389634 h 6858000"/>
              <a:gd name="connsiteX862" fmla="*/ 5942958 w 7472601"/>
              <a:gd name="connsiteY862" fmla="*/ 2077708 h 6858000"/>
              <a:gd name="connsiteX863" fmla="*/ 5921559 w 7472601"/>
              <a:gd name="connsiteY863" fmla="*/ 2378596 h 6858000"/>
              <a:gd name="connsiteX864" fmla="*/ 5817651 w 7472601"/>
              <a:gd name="connsiteY864" fmla="*/ 3023919 h 6858000"/>
              <a:gd name="connsiteX865" fmla="*/ 5729634 w 7472601"/>
              <a:gd name="connsiteY865" fmla="*/ 3051849 h 6858000"/>
              <a:gd name="connsiteX866" fmla="*/ 5611018 w 7472601"/>
              <a:gd name="connsiteY866" fmla="*/ 2316769 h 6858000"/>
              <a:gd name="connsiteX867" fmla="*/ 5687608 w 7472601"/>
              <a:gd name="connsiteY867" fmla="*/ 2039972 h 6858000"/>
              <a:gd name="connsiteX868" fmla="*/ 5657554 w 7472601"/>
              <a:gd name="connsiteY868" fmla="*/ 1576445 h 6858000"/>
              <a:gd name="connsiteX869" fmla="*/ 5150475 w 7472601"/>
              <a:gd name="connsiteY869" fmla="*/ 1274012 h 6858000"/>
              <a:gd name="connsiteX870" fmla="*/ 5349142 w 7472601"/>
              <a:gd name="connsiteY870" fmla="*/ 2204405 h 6858000"/>
              <a:gd name="connsiteX871" fmla="*/ 5262214 w 7472601"/>
              <a:gd name="connsiteY871" fmla="*/ 2233836 h 6858000"/>
              <a:gd name="connsiteX872" fmla="*/ 4981539 w 7472601"/>
              <a:gd name="connsiteY872" fmla="*/ 1542201 h 6858000"/>
              <a:gd name="connsiteX873" fmla="*/ 4958461 w 7472601"/>
              <a:gd name="connsiteY873" fmla="*/ 1136957 h 6858000"/>
              <a:gd name="connsiteX874" fmla="*/ 4655015 w 7472601"/>
              <a:gd name="connsiteY874" fmla="*/ 891426 h 6858000"/>
              <a:gd name="connsiteX875" fmla="*/ 4348002 w 7472601"/>
              <a:gd name="connsiteY875" fmla="*/ 2205895 h 6858000"/>
              <a:gd name="connsiteX876" fmla="*/ 4262250 w 7472601"/>
              <a:gd name="connsiteY876" fmla="*/ 2219972 h 6858000"/>
              <a:gd name="connsiteX877" fmla="*/ 4550611 w 7472601"/>
              <a:gd name="connsiteY877" fmla="*/ 817540 h 6858000"/>
              <a:gd name="connsiteX878" fmla="*/ 4564418 w 7472601"/>
              <a:gd name="connsiteY878" fmla="*/ 808293 h 6858000"/>
              <a:gd name="connsiteX879" fmla="*/ 4266388 w 7472601"/>
              <a:gd name="connsiteY879" fmla="*/ 500083 h 6858000"/>
              <a:gd name="connsiteX880" fmla="*/ 4032842 w 7472601"/>
              <a:gd name="connsiteY880" fmla="*/ 211809 h 6858000"/>
              <a:gd name="connsiteX881" fmla="*/ 3882765 w 7472601"/>
              <a:gd name="connsiteY881" fmla="*/ 0 h 6858000"/>
              <a:gd name="connsiteX882" fmla="*/ 3721337 w 7472601"/>
              <a:gd name="connsiteY882" fmla="*/ 0 h 6858000"/>
              <a:gd name="connsiteX883" fmla="*/ 3797544 w 7472601"/>
              <a:gd name="connsiteY883" fmla="*/ 0 h 6858000"/>
              <a:gd name="connsiteX884" fmla="*/ 3775734 w 7472601"/>
              <a:gd name="connsiteY884" fmla="*/ 95131 h 6858000"/>
              <a:gd name="connsiteX885" fmla="*/ 3724807 w 7472601"/>
              <a:gd name="connsiteY885" fmla="*/ 272257 h 6858000"/>
              <a:gd name="connsiteX886" fmla="*/ 3726844 w 7472601"/>
              <a:gd name="connsiteY886" fmla="*/ 282988 h 6858000"/>
              <a:gd name="connsiteX887" fmla="*/ 3742664 w 7472601"/>
              <a:gd name="connsiteY887" fmla="*/ 279918 h 6858000"/>
              <a:gd name="connsiteX888" fmla="*/ 4103910 w 7472601"/>
              <a:gd name="connsiteY888" fmla="*/ 1161917 h 6858000"/>
              <a:gd name="connsiteX889" fmla="*/ 4020269 w 7472601"/>
              <a:gd name="connsiteY889" fmla="*/ 1200406 h 6858000"/>
              <a:gd name="connsiteX890" fmla="*/ 3674882 w 7472601"/>
              <a:gd name="connsiteY890" fmla="*/ 488524 h 6858000"/>
              <a:gd name="connsiteX891" fmla="*/ 3132682 w 7472601"/>
              <a:gd name="connsiteY891" fmla="*/ 1072284 h 6858000"/>
              <a:gd name="connsiteX892" fmla="*/ 2716346 w 7472601"/>
              <a:gd name="connsiteY892" fmla="*/ 1276376 h 6858000"/>
              <a:gd name="connsiteX893" fmla="*/ 2716772 w 7472601"/>
              <a:gd name="connsiteY893" fmla="*/ 1255462 h 6858000"/>
              <a:gd name="connsiteX894" fmla="*/ 3471096 w 7472601"/>
              <a:gd name="connsiteY894" fmla="*/ 437072 h 6858000"/>
              <a:gd name="connsiteX895" fmla="*/ 3639057 w 7472601"/>
              <a:gd name="connsiteY895" fmla="*/ 286334 h 6858000"/>
              <a:gd name="connsiteX896" fmla="*/ 3640309 w 7472601"/>
              <a:gd name="connsiteY896" fmla="*/ 284664 h 6858000"/>
              <a:gd name="connsiteX897" fmla="*/ 3646022 w 7472601"/>
              <a:gd name="connsiteY897" fmla="*/ 276711 h 6858000"/>
              <a:gd name="connsiteX898" fmla="*/ 3707943 w 7472601"/>
              <a:gd name="connsiteY898" fmla="*/ 65958 h 6858000"/>
              <a:gd name="connsiteX899" fmla="*/ 3721337 w 7472601"/>
              <a:gd name="connsiteY899" fmla="*/ 0 h 6858000"/>
              <a:gd name="connsiteX900" fmla="*/ 2867960 w 7472601"/>
              <a:gd name="connsiteY900" fmla="*/ 0 h 6858000"/>
              <a:gd name="connsiteX901" fmla="*/ 2926351 w 7472601"/>
              <a:gd name="connsiteY901" fmla="*/ 0 h 6858000"/>
              <a:gd name="connsiteX902" fmla="*/ 2902823 w 7472601"/>
              <a:gd name="connsiteY902" fmla="*/ 262929 h 6858000"/>
              <a:gd name="connsiteX903" fmla="*/ 2940663 w 7472601"/>
              <a:gd name="connsiteY903" fmla="*/ 140884 h 6858000"/>
              <a:gd name="connsiteX904" fmla="*/ 2947039 w 7472601"/>
              <a:gd name="connsiteY904" fmla="*/ 122524 h 6858000"/>
              <a:gd name="connsiteX905" fmla="*/ 2984316 w 7472601"/>
              <a:gd name="connsiteY905" fmla="*/ 0 h 6858000"/>
              <a:gd name="connsiteX906" fmla="*/ 3016114 w 7472601"/>
              <a:gd name="connsiteY906" fmla="*/ 0 h 6858000"/>
              <a:gd name="connsiteX907" fmla="*/ 2979949 w 7472601"/>
              <a:gd name="connsiteY907" fmla="*/ 119274 h 6858000"/>
              <a:gd name="connsiteX908" fmla="*/ 3023879 w 7472601"/>
              <a:gd name="connsiteY908" fmla="*/ 0 h 6858000"/>
              <a:gd name="connsiteX909" fmla="*/ 3105400 w 7472601"/>
              <a:gd name="connsiteY909" fmla="*/ 0 h 6858000"/>
              <a:gd name="connsiteX910" fmla="*/ 3094669 w 7472601"/>
              <a:gd name="connsiteY910" fmla="*/ 30308 h 6858000"/>
              <a:gd name="connsiteX911" fmla="*/ 2901945 w 7472601"/>
              <a:gd name="connsiteY911" fmla="*/ 466538 h 6858000"/>
              <a:gd name="connsiteX912" fmla="*/ 2815209 w 7472601"/>
              <a:gd name="connsiteY912" fmla="*/ 497361 h 6858000"/>
              <a:gd name="connsiteX913" fmla="*/ 2844845 w 7472601"/>
              <a:gd name="connsiteY913" fmla="*/ 127638 h 6858000"/>
              <a:gd name="connsiteX914" fmla="*/ 2867960 w 7472601"/>
              <a:gd name="connsiteY914" fmla="*/ 0 h 6858000"/>
              <a:gd name="connsiteX915" fmla="*/ 1057230 w 7472601"/>
              <a:gd name="connsiteY915" fmla="*/ 0 h 6858000"/>
              <a:gd name="connsiteX916" fmla="*/ 1111003 w 7472601"/>
              <a:gd name="connsiteY916" fmla="*/ 0 h 6858000"/>
              <a:gd name="connsiteX917" fmla="*/ 1125553 w 7472601"/>
              <a:gd name="connsiteY917" fmla="*/ 52588 h 6858000"/>
              <a:gd name="connsiteX918" fmla="*/ 1304276 w 7472601"/>
              <a:gd name="connsiteY918" fmla="*/ 476275 h 6858000"/>
              <a:gd name="connsiteX919" fmla="*/ 1492066 w 7472601"/>
              <a:gd name="connsiteY919" fmla="*/ 886333 h 6858000"/>
              <a:gd name="connsiteX920" fmla="*/ 1423698 w 7472601"/>
              <a:gd name="connsiteY920" fmla="*/ 710817 h 6858000"/>
              <a:gd name="connsiteX921" fmla="*/ 1357609 w 7472601"/>
              <a:gd name="connsiteY921" fmla="*/ 532892 h 6858000"/>
              <a:gd name="connsiteX922" fmla="*/ 1309550 w 7472601"/>
              <a:gd name="connsiteY922" fmla="*/ 374031 h 6858000"/>
              <a:gd name="connsiteX923" fmla="*/ 1193673 w 7472601"/>
              <a:gd name="connsiteY923" fmla="*/ 49533 h 6858000"/>
              <a:gd name="connsiteX924" fmla="*/ 1164391 w 7472601"/>
              <a:gd name="connsiteY924" fmla="*/ 0 h 6858000"/>
              <a:gd name="connsiteX925" fmla="*/ 1200666 w 7472601"/>
              <a:gd name="connsiteY925" fmla="*/ 0 h 6858000"/>
              <a:gd name="connsiteX926" fmla="*/ 1223408 w 7472601"/>
              <a:gd name="connsiteY926" fmla="*/ 38996 h 6858000"/>
              <a:gd name="connsiteX927" fmla="*/ 1339635 w 7472601"/>
              <a:gd name="connsiteY927" fmla="*/ 365517 h 6858000"/>
              <a:gd name="connsiteX928" fmla="*/ 1387469 w 7472601"/>
              <a:gd name="connsiteY928" fmla="*/ 523079 h 6858000"/>
              <a:gd name="connsiteX929" fmla="*/ 1452685 w 7472601"/>
              <a:gd name="connsiteY929" fmla="*/ 699806 h 6858000"/>
              <a:gd name="connsiteX930" fmla="*/ 1492092 w 7472601"/>
              <a:gd name="connsiteY930" fmla="*/ 800424 h 6858000"/>
              <a:gd name="connsiteX931" fmla="*/ 1455302 w 7472601"/>
              <a:gd name="connsiteY931" fmla="*/ 632913 h 6858000"/>
              <a:gd name="connsiteX932" fmla="*/ 1222336 w 7472601"/>
              <a:gd name="connsiteY932" fmla="*/ 9480 h 6858000"/>
              <a:gd name="connsiteX933" fmla="*/ 1214634 w 7472601"/>
              <a:gd name="connsiteY933" fmla="*/ 0 h 6858000"/>
              <a:gd name="connsiteX934" fmla="*/ 1289827 w 7472601"/>
              <a:gd name="connsiteY934" fmla="*/ 0 h 6858000"/>
              <a:gd name="connsiteX935" fmla="*/ 1321076 w 7472601"/>
              <a:gd name="connsiteY935" fmla="*/ 59722 h 6858000"/>
              <a:gd name="connsiteX936" fmla="*/ 1512579 w 7472601"/>
              <a:gd name="connsiteY936" fmla="*/ 626441 h 6858000"/>
              <a:gd name="connsiteX937" fmla="*/ 1506076 w 7472601"/>
              <a:gd name="connsiteY937" fmla="*/ 1089289 h 6858000"/>
              <a:gd name="connsiteX938" fmla="*/ 1486346 w 7472601"/>
              <a:gd name="connsiteY938" fmla="*/ 1079919 h 6858000"/>
              <a:gd name="connsiteX939" fmla="*/ 1070511 w 7472601"/>
              <a:gd name="connsiteY939" fmla="*/ 48609 h 6858000"/>
              <a:gd name="connsiteX940" fmla="*/ 1057230 w 7472601"/>
              <a:gd name="connsiteY940" fmla="*/ 0 h 6858000"/>
              <a:gd name="connsiteX941" fmla="*/ 43151 w 7472601"/>
              <a:gd name="connsiteY941" fmla="*/ 0 h 6858000"/>
              <a:gd name="connsiteX942" fmla="*/ 95283 w 7472601"/>
              <a:gd name="connsiteY942" fmla="*/ 0 h 6858000"/>
              <a:gd name="connsiteX943" fmla="*/ 300708 w 7472601"/>
              <a:gd name="connsiteY943" fmla="*/ 154571 h 6858000"/>
              <a:gd name="connsiteX944" fmla="*/ 530414 w 7472601"/>
              <a:gd name="connsiteY944" fmla="*/ 354673 h 6858000"/>
              <a:gd name="connsiteX945" fmla="*/ 333785 w 7472601"/>
              <a:gd name="connsiteY945" fmla="*/ 161564 h 6858000"/>
              <a:gd name="connsiteX946" fmla="*/ 147005 w 7472601"/>
              <a:gd name="connsiteY946" fmla="*/ 0 h 6858000"/>
              <a:gd name="connsiteX947" fmla="*/ 272509 w 7472601"/>
              <a:gd name="connsiteY947" fmla="*/ 0 h 6858000"/>
              <a:gd name="connsiteX948" fmla="*/ 326276 w 7472601"/>
              <a:gd name="connsiteY948" fmla="*/ 45847 h 6858000"/>
              <a:gd name="connsiteX949" fmla="*/ 823759 w 7472601"/>
              <a:gd name="connsiteY949" fmla="*/ 574145 h 6858000"/>
              <a:gd name="connsiteX950" fmla="*/ 811254 w 7472601"/>
              <a:gd name="connsiteY950" fmla="*/ 665546 h 6858000"/>
              <a:gd name="connsiteX951" fmla="*/ 154042 w 7472601"/>
              <a:gd name="connsiteY951" fmla="*/ 261522 h 6858000"/>
              <a:gd name="connsiteX952" fmla="*/ 13550 w 7472601"/>
              <a:gd name="connsiteY952" fmla="*/ 158423 h 6858000"/>
              <a:gd name="connsiteX953" fmla="*/ 0 w 7472601"/>
              <a:gd name="connsiteY953" fmla="*/ 146618 h 6858000"/>
              <a:gd name="connsiteX954" fmla="*/ 0 w 7472601"/>
              <a:gd name="connsiteY954" fmla="*/ 59161 h 6858000"/>
              <a:gd name="connsiteX955" fmla="*/ 45427 w 7472601"/>
              <a:gd name="connsiteY955" fmla="*/ 101078 h 6858000"/>
              <a:gd name="connsiteX956" fmla="*/ 630103 w 7472601"/>
              <a:gd name="connsiteY956" fmla="*/ 485885 h 6858000"/>
              <a:gd name="connsiteX957" fmla="*/ 532040 w 7472601"/>
              <a:gd name="connsiteY957" fmla="*/ 399359 h 6858000"/>
              <a:gd name="connsiteX958" fmla="*/ 517618 w 7472601"/>
              <a:gd name="connsiteY958" fmla="*/ 385726 h 6858000"/>
              <a:gd name="connsiteX959" fmla="*/ 285074 w 7472601"/>
              <a:gd name="connsiteY959" fmla="*/ 182755 h 6858000"/>
              <a:gd name="connsiteX960" fmla="*/ 43151 w 7472601"/>
              <a:gd name="connsiteY960" fmla="*/ 0 h 6858000"/>
              <a:gd name="connsiteX0" fmla="*/ 369702 w 7472601"/>
              <a:gd name="connsiteY0" fmla="*/ 6712169 h 6858000"/>
              <a:gd name="connsiteX1" fmla="*/ 366575 w 7472601"/>
              <a:gd name="connsiteY1" fmla="*/ 6715556 h 6858000"/>
              <a:gd name="connsiteX2" fmla="*/ 371637 w 7472601"/>
              <a:gd name="connsiteY2" fmla="*/ 6713954 h 6858000"/>
              <a:gd name="connsiteX3" fmla="*/ 369702 w 7472601"/>
              <a:gd name="connsiteY3" fmla="*/ 6712169 h 6858000"/>
              <a:gd name="connsiteX4" fmla="*/ 7088673 w 7472601"/>
              <a:gd name="connsiteY4" fmla="*/ 6610396 h 6858000"/>
              <a:gd name="connsiteX5" fmla="*/ 7440138 w 7472601"/>
              <a:gd name="connsiteY5" fmla="*/ 6622648 h 6858000"/>
              <a:gd name="connsiteX6" fmla="*/ 7467600 w 7472601"/>
              <a:gd name="connsiteY6" fmla="*/ 6628217 h 6858000"/>
              <a:gd name="connsiteX7" fmla="*/ 7467600 w 7472601"/>
              <a:gd name="connsiteY7" fmla="*/ 6668575 h 6858000"/>
              <a:gd name="connsiteX8" fmla="*/ 7392322 w 7472601"/>
              <a:gd name="connsiteY8" fmla="*/ 6658238 h 6858000"/>
              <a:gd name="connsiteX9" fmla="*/ 7467600 w 7472601"/>
              <a:gd name="connsiteY9" fmla="*/ 6683873 h 6858000"/>
              <a:gd name="connsiteX10" fmla="*/ 7467600 w 7472601"/>
              <a:gd name="connsiteY10" fmla="*/ 6714215 h 6858000"/>
              <a:gd name="connsiteX11" fmla="*/ 7447383 w 7472601"/>
              <a:gd name="connsiteY11" fmla="*/ 6707202 h 6858000"/>
              <a:gd name="connsiteX12" fmla="*/ 7289862 w 7472601"/>
              <a:gd name="connsiteY12" fmla="*/ 6659827 h 6858000"/>
              <a:gd name="connsiteX13" fmla="*/ 7434024 w 7472601"/>
              <a:gd name="connsiteY13" fmla="*/ 6722130 h 6858000"/>
              <a:gd name="connsiteX14" fmla="*/ 7467600 w 7472601"/>
              <a:gd name="connsiteY14" fmla="*/ 6736157 h 6858000"/>
              <a:gd name="connsiteX15" fmla="*/ 7467600 w 7472601"/>
              <a:gd name="connsiteY15" fmla="*/ 6767913 h 6858000"/>
              <a:gd name="connsiteX16" fmla="*/ 7392158 w 7472601"/>
              <a:gd name="connsiteY16" fmla="*/ 6771365 h 6858000"/>
              <a:gd name="connsiteX17" fmla="*/ 7467600 w 7472601"/>
              <a:gd name="connsiteY17" fmla="*/ 6805948 h 6858000"/>
              <a:gd name="connsiteX18" fmla="*/ 7467600 w 7472601"/>
              <a:gd name="connsiteY18" fmla="*/ 6831490 h 6858000"/>
              <a:gd name="connsiteX19" fmla="*/ 7410696 w 7472601"/>
              <a:gd name="connsiteY19" fmla="*/ 6803861 h 6858000"/>
              <a:gd name="connsiteX20" fmla="*/ 7088673 w 7472601"/>
              <a:gd name="connsiteY20" fmla="*/ 6610396 h 6858000"/>
              <a:gd name="connsiteX21" fmla="*/ 1019354 w 7472601"/>
              <a:gd name="connsiteY21" fmla="*/ 6315006 h 6858000"/>
              <a:gd name="connsiteX22" fmla="*/ 441046 w 7472601"/>
              <a:gd name="connsiteY22" fmla="*/ 6691153 h 6858000"/>
              <a:gd name="connsiteX23" fmla="*/ 1019354 w 7472601"/>
              <a:gd name="connsiteY23" fmla="*/ 6315006 h 6858000"/>
              <a:gd name="connsiteX24" fmla="*/ 991680 w 7472601"/>
              <a:gd name="connsiteY24" fmla="*/ 6298413 h 6858000"/>
              <a:gd name="connsiteX25" fmla="*/ 409060 w 7472601"/>
              <a:gd name="connsiteY25" fmla="*/ 6671470 h 6858000"/>
              <a:gd name="connsiteX26" fmla="*/ 991680 w 7472601"/>
              <a:gd name="connsiteY26" fmla="*/ 6298413 h 6858000"/>
              <a:gd name="connsiteX27" fmla="*/ 103333 w 7472601"/>
              <a:gd name="connsiteY27" fmla="*/ 5699602 h 6858000"/>
              <a:gd name="connsiteX28" fmla="*/ 233938 w 7472601"/>
              <a:gd name="connsiteY28" fmla="*/ 5809416 h 6858000"/>
              <a:gd name="connsiteX29" fmla="*/ 883580 w 7472601"/>
              <a:gd name="connsiteY29" fmla="*/ 6180710 h 6858000"/>
              <a:gd name="connsiteX30" fmla="*/ 487337 w 7472601"/>
              <a:gd name="connsiteY30" fmla="*/ 5950182 h 6858000"/>
              <a:gd name="connsiteX31" fmla="*/ 354051 w 7472601"/>
              <a:gd name="connsiteY31" fmla="*/ 5854912 h 6858000"/>
              <a:gd name="connsiteX32" fmla="*/ 195436 w 7472601"/>
              <a:gd name="connsiteY32" fmla="*/ 5755068 h 6858000"/>
              <a:gd name="connsiteX33" fmla="*/ 103333 w 7472601"/>
              <a:gd name="connsiteY33" fmla="*/ 5699602 h 6858000"/>
              <a:gd name="connsiteX34" fmla="*/ 5539432 w 7472601"/>
              <a:gd name="connsiteY34" fmla="*/ 5642928 h 6858000"/>
              <a:gd name="connsiteX35" fmla="*/ 5555462 w 7472601"/>
              <a:gd name="connsiteY35" fmla="*/ 5694454 h 6858000"/>
              <a:gd name="connsiteX36" fmla="*/ 5828270 w 7472601"/>
              <a:gd name="connsiteY36" fmla="*/ 6320663 h 6858000"/>
              <a:gd name="connsiteX37" fmla="*/ 5947416 w 7472601"/>
              <a:gd name="connsiteY37" fmla="*/ 6574846 h 6858000"/>
              <a:gd name="connsiteX38" fmla="*/ 5539432 w 7472601"/>
              <a:gd name="connsiteY38" fmla="*/ 5642928 h 6858000"/>
              <a:gd name="connsiteX39" fmla="*/ 51253 w 7472601"/>
              <a:gd name="connsiteY39" fmla="*/ 5631825 h 6858000"/>
              <a:gd name="connsiteX40" fmla="*/ 211622 w 7472601"/>
              <a:gd name="connsiteY40" fmla="*/ 5728803 h 6858000"/>
              <a:gd name="connsiteX41" fmla="*/ 371652 w 7472601"/>
              <a:gd name="connsiteY41" fmla="*/ 5829062 h 6858000"/>
              <a:gd name="connsiteX42" fmla="*/ 505903 w 7472601"/>
              <a:gd name="connsiteY42" fmla="*/ 5925221 h 6858000"/>
              <a:gd name="connsiteX43" fmla="*/ 899240 w 7472601"/>
              <a:gd name="connsiteY43" fmla="*/ 6153068 h 6858000"/>
              <a:gd name="connsiteX44" fmla="*/ 988114 w 7472601"/>
              <a:gd name="connsiteY44" fmla="*/ 6174204 h 6858000"/>
              <a:gd name="connsiteX45" fmla="*/ 845971 w 7472601"/>
              <a:gd name="connsiteY45" fmla="*/ 6067177 h 6858000"/>
              <a:gd name="connsiteX46" fmla="*/ 448057 w 7472601"/>
              <a:gd name="connsiteY46" fmla="*/ 5841376 h 6858000"/>
              <a:gd name="connsiteX47" fmla="*/ 51253 w 7472601"/>
              <a:gd name="connsiteY47" fmla="*/ 5631825 h 6858000"/>
              <a:gd name="connsiteX48" fmla="*/ 2606687 w 7472601"/>
              <a:gd name="connsiteY48" fmla="*/ 5630718 h 6858000"/>
              <a:gd name="connsiteX49" fmla="*/ 2645658 w 7472601"/>
              <a:gd name="connsiteY49" fmla="*/ 6640259 h 6858000"/>
              <a:gd name="connsiteX50" fmla="*/ 2606687 w 7472601"/>
              <a:gd name="connsiteY50" fmla="*/ 5630718 h 6858000"/>
              <a:gd name="connsiteX51" fmla="*/ 3642057 w 7472601"/>
              <a:gd name="connsiteY51" fmla="*/ 5573487 h 6858000"/>
              <a:gd name="connsiteX52" fmla="*/ 3632981 w 7472601"/>
              <a:gd name="connsiteY52" fmla="*/ 5579437 h 6858000"/>
              <a:gd name="connsiteX53" fmla="*/ 3382436 w 7472601"/>
              <a:gd name="connsiteY53" fmla="*/ 5952726 h 6858000"/>
              <a:gd name="connsiteX54" fmla="*/ 3191929 w 7472601"/>
              <a:gd name="connsiteY54" fmla="*/ 6662669 h 6858000"/>
              <a:gd name="connsiteX55" fmla="*/ 3369898 w 7472601"/>
              <a:gd name="connsiteY55" fmla="*/ 6081771 h 6858000"/>
              <a:gd name="connsiteX56" fmla="*/ 3642057 w 7472601"/>
              <a:gd name="connsiteY56" fmla="*/ 5573487 h 6858000"/>
              <a:gd name="connsiteX57" fmla="*/ 2650666 w 7472601"/>
              <a:gd name="connsiteY57" fmla="*/ 5530686 h 6858000"/>
              <a:gd name="connsiteX58" fmla="*/ 2650249 w 7472601"/>
              <a:gd name="connsiteY58" fmla="*/ 5532101 h 6858000"/>
              <a:gd name="connsiteX59" fmla="*/ 2663808 w 7472601"/>
              <a:gd name="connsiteY59" fmla="*/ 6535215 h 6858000"/>
              <a:gd name="connsiteX60" fmla="*/ 2665418 w 7472601"/>
              <a:gd name="connsiteY60" fmla="*/ 6132756 h 6858000"/>
              <a:gd name="connsiteX61" fmla="*/ 2650666 w 7472601"/>
              <a:gd name="connsiteY61" fmla="*/ 5530686 h 6858000"/>
              <a:gd name="connsiteX62" fmla="*/ 2680277 w 7472601"/>
              <a:gd name="connsiteY62" fmla="*/ 5479204 h 6858000"/>
              <a:gd name="connsiteX63" fmla="*/ 2678972 w 7472601"/>
              <a:gd name="connsiteY63" fmla="*/ 5481582 h 6858000"/>
              <a:gd name="connsiteX64" fmla="*/ 2696666 w 7472601"/>
              <a:gd name="connsiteY64" fmla="*/ 6133836 h 6858000"/>
              <a:gd name="connsiteX65" fmla="*/ 2695769 w 7472601"/>
              <a:gd name="connsiteY65" fmla="*/ 6390955 h 6858000"/>
              <a:gd name="connsiteX66" fmla="*/ 2739893 w 7472601"/>
              <a:gd name="connsiteY66" fmla="*/ 6108357 h 6858000"/>
              <a:gd name="connsiteX67" fmla="*/ 2680277 w 7472601"/>
              <a:gd name="connsiteY67" fmla="*/ 5479204 h 6858000"/>
              <a:gd name="connsiteX68" fmla="*/ 1132195 w 7472601"/>
              <a:gd name="connsiteY68" fmla="*/ 5467980 h 6858000"/>
              <a:gd name="connsiteX69" fmla="*/ 1679056 w 7472601"/>
              <a:gd name="connsiteY69" fmla="*/ 5516907 h 6858000"/>
              <a:gd name="connsiteX70" fmla="*/ 2128648 w 7472601"/>
              <a:gd name="connsiteY70" fmla="*/ 5474249 h 6858000"/>
              <a:gd name="connsiteX71" fmla="*/ 1825619 w 7472601"/>
              <a:gd name="connsiteY71" fmla="*/ 5478447 h 6858000"/>
              <a:gd name="connsiteX72" fmla="*/ 1737798 w 7472601"/>
              <a:gd name="connsiteY72" fmla="*/ 5483353 h 6858000"/>
              <a:gd name="connsiteX73" fmla="*/ 1132195 w 7472601"/>
              <a:gd name="connsiteY73" fmla="*/ 5467980 h 6858000"/>
              <a:gd name="connsiteX74" fmla="*/ 7454976 w 7472601"/>
              <a:gd name="connsiteY74" fmla="*/ 6318297 h 6858000"/>
              <a:gd name="connsiteX75" fmla="*/ 7467600 w 7472601"/>
              <a:gd name="connsiteY75" fmla="*/ 6012219 h 6858000"/>
              <a:gd name="connsiteX76" fmla="*/ 7467600 w 7472601"/>
              <a:gd name="connsiteY76" fmla="*/ 6163634 h 6858000"/>
              <a:gd name="connsiteX77" fmla="*/ 7448321 w 7472601"/>
              <a:gd name="connsiteY77" fmla="*/ 6190991 h 6858000"/>
              <a:gd name="connsiteX78" fmla="*/ 7467600 w 7472601"/>
              <a:gd name="connsiteY78" fmla="*/ 6221686 h 6858000"/>
              <a:gd name="connsiteX79" fmla="*/ 7467600 w 7472601"/>
              <a:gd name="connsiteY79" fmla="*/ 6334256 h 6858000"/>
              <a:gd name="connsiteX80" fmla="*/ 7454976 w 7472601"/>
              <a:gd name="connsiteY80" fmla="*/ 6318297 h 6858000"/>
              <a:gd name="connsiteX81" fmla="*/ 1456157 w 7472601"/>
              <a:gd name="connsiteY81" fmla="*/ 5371404 h 6858000"/>
              <a:gd name="connsiteX82" fmla="*/ 1244432 w 7472601"/>
              <a:gd name="connsiteY82" fmla="*/ 5385601 h 6858000"/>
              <a:gd name="connsiteX83" fmla="*/ 973990 w 7472601"/>
              <a:gd name="connsiteY83" fmla="*/ 5424940 h 6858000"/>
              <a:gd name="connsiteX84" fmla="*/ 1103809 w 7472601"/>
              <a:gd name="connsiteY84" fmla="*/ 5433720 h 6858000"/>
              <a:gd name="connsiteX85" fmla="*/ 1123454 w 7472601"/>
              <a:gd name="connsiteY85" fmla="*/ 5435727 h 6858000"/>
              <a:gd name="connsiteX86" fmla="*/ 1737017 w 7472601"/>
              <a:gd name="connsiteY86" fmla="*/ 5452183 h 6858000"/>
              <a:gd name="connsiteX87" fmla="*/ 1824397 w 7472601"/>
              <a:gd name="connsiteY87" fmla="*/ 5447757 h 6858000"/>
              <a:gd name="connsiteX88" fmla="*/ 2070059 w 7472601"/>
              <a:gd name="connsiteY88" fmla="*/ 5441660 h 6858000"/>
              <a:gd name="connsiteX89" fmla="*/ 1456157 w 7472601"/>
              <a:gd name="connsiteY89" fmla="*/ 5371404 h 6858000"/>
              <a:gd name="connsiteX90" fmla="*/ 4988186 w 7472601"/>
              <a:gd name="connsiteY90" fmla="*/ 5216467 h 6858000"/>
              <a:gd name="connsiteX91" fmla="*/ 4777334 w 7472601"/>
              <a:gd name="connsiteY91" fmla="*/ 5406072 h 6858000"/>
              <a:gd name="connsiteX92" fmla="*/ 4718341 w 7472601"/>
              <a:gd name="connsiteY92" fmla="*/ 5468043 h 6858000"/>
              <a:gd name="connsiteX93" fmla="*/ 4604655 w 7472601"/>
              <a:gd name="connsiteY93" fmla="*/ 5583434 h 6858000"/>
              <a:gd name="connsiteX94" fmla="*/ 4565074 w 7472601"/>
              <a:gd name="connsiteY94" fmla="*/ 5618550 h 6858000"/>
              <a:gd name="connsiteX95" fmla="*/ 4988186 w 7472601"/>
              <a:gd name="connsiteY95" fmla="*/ 5216467 h 6858000"/>
              <a:gd name="connsiteX96" fmla="*/ 4978032 w 7472601"/>
              <a:gd name="connsiteY96" fmla="*/ 5183809 h 6858000"/>
              <a:gd name="connsiteX97" fmla="*/ 4463413 w 7472601"/>
              <a:gd name="connsiteY97" fmla="*/ 5615162 h 6858000"/>
              <a:gd name="connsiteX98" fmla="*/ 4358134 w 7472601"/>
              <a:gd name="connsiteY98" fmla="*/ 5742791 h 6858000"/>
              <a:gd name="connsiteX99" fmla="*/ 4376219 w 7472601"/>
              <a:gd name="connsiteY99" fmla="*/ 5729027 h 6858000"/>
              <a:gd name="connsiteX100" fmla="*/ 4582340 w 7472601"/>
              <a:gd name="connsiteY100" fmla="*/ 5561037 h 6858000"/>
              <a:gd name="connsiteX101" fmla="*/ 4694684 w 7472601"/>
              <a:gd name="connsiteY101" fmla="*/ 5447098 h 6858000"/>
              <a:gd name="connsiteX102" fmla="*/ 4754123 w 7472601"/>
              <a:gd name="connsiteY102" fmla="*/ 5384643 h 6858000"/>
              <a:gd name="connsiteX103" fmla="*/ 4978032 w 7472601"/>
              <a:gd name="connsiteY103" fmla="*/ 5183809 h 6858000"/>
              <a:gd name="connsiteX104" fmla="*/ 1903353 w 7472601"/>
              <a:gd name="connsiteY104" fmla="*/ 5044827 h 6858000"/>
              <a:gd name="connsiteX105" fmla="*/ 1936931 w 7472601"/>
              <a:gd name="connsiteY105" fmla="*/ 5093954 h 6858000"/>
              <a:gd name="connsiteX106" fmla="*/ 2195868 w 7472601"/>
              <a:gd name="connsiteY106" fmla="*/ 5396574 h 6858000"/>
              <a:gd name="connsiteX107" fmla="*/ 2088852 w 7472601"/>
              <a:gd name="connsiteY107" fmla="*/ 5166123 h 6858000"/>
              <a:gd name="connsiteX108" fmla="*/ 1958241 w 7472601"/>
              <a:gd name="connsiteY108" fmla="*/ 5067955 h 6858000"/>
              <a:gd name="connsiteX109" fmla="*/ 1903353 w 7472601"/>
              <a:gd name="connsiteY109" fmla="*/ 5044827 h 6858000"/>
              <a:gd name="connsiteX110" fmla="*/ 1979378 w 7472601"/>
              <a:gd name="connsiteY110" fmla="*/ 4769504 h 6858000"/>
              <a:gd name="connsiteX111" fmla="*/ 2882120 w 7472601"/>
              <a:gd name="connsiteY111" fmla="*/ 5064547 h 6858000"/>
              <a:gd name="connsiteX112" fmla="*/ 2793103 w 7472601"/>
              <a:gd name="connsiteY112" fmla="*/ 5039699 h 6858000"/>
              <a:gd name="connsiteX113" fmla="*/ 2770041 w 7472601"/>
              <a:gd name="connsiteY113" fmla="*/ 5033634 h 6858000"/>
              <a:gd name="connsiteX114" fmla="*/ 1979378 w 7472601"/>
              <a:gd name="connsiteY114" fmla="*/ 4769504 h 6858000"/>
              <a:gd name="connsiteX115" fmla="*/ 1927410 w 7472601"/>
              <a:gd name="connsiteY115" fmla="*/ 4716164 h 6858000"/>
              <a:gd name="connsiteX116" fmla="*/ 1959587 w 7472601"/>
              <a:gd name="connsiteY116" fmla="*/ 4728849 h 6858000"/>
              <a:gd name="connsiteX117" fmla="*/ 2777707 w 7472601"/>
              <a:gd name="connsiteY117" fmla="*/ 5003991 h 6858000"/>
              <a:gd name="connsiteX118" fmla="*/ 2800768 w 7472601"/>
              <a:gd name="connsiteY118" fmla="*/ 5010056 h 6858000"/>
              <a:gd name="connsiteX119" fmla="*/ 2879408 w 7472601"/>
              <a:gd name="connsiteY119" fmla="*/ 5031590 h 6858000"/>
              <a:gd name="connsiteX120" fmla="*/ 2862295 w 7472601"/>
              <a:gd name="connsiteY120" fmla="*/ 5022958 h 6858000"/>
              <a:gd name="connsiteX121" fmla="*/ 2813343 w 7472601"/>
              <a:gd name="connsiteY121" fmla="*/ 4998369 h 6858000"/>
              <a:gd name="connsiteX122" fmla="*/ 2646245 w 7472601"/>
              <a:gd name="connsiteY122" fmla="*/ 4930999 h 6858000"/>
              <a:gd name="connsiteX123" fmla="*/ 1999243 w 7472601"/>
              <a:gd name="connsiteY123" fmla="*/ 4730524 h 6858000"/>
              <a:gd name="connsiteX124" fmla="*/ 1979527 w 7472601"/>
              <a:gd name="connsiteY124" fmla="*/ 4726651 h 6858000"/>
              <a:gd name="connsiteX125" fmla="*/ 1927410 w 7472601"/>
              <a:gd name="connsiteY125" fmla="*/ 4716164 h 6858000"/>
              <a:gd name="connsiteX126" fmla="*/ 1997014 w 7472601"/>
              <a:gd name="connsiteY126" fmla="*/ 4698007 h 6858000"/>
              <a:gd name="connsiteX127" fmla="*/ 2005458 w 7472601"/>
              <a:gd name="connsiteY127" fmla="*/ 4699540 h 6858000"/>
              <a:gd name="connsiteX128" fmla="*/ 2657186 w 7472601"/>
              <a:gd name="connsiteY128" fmla="*/ 4901687 h 6858000"/>
              <a:gd name="connsiteX129" fmla="*/ 2826662 w 7472601"/>
              <a:gd name="connsiteY129" fmla="*/ 4970362 h 6858000"/>
              <a:gd name="connsiteX130" fmla="*/ 2876100 w 7472601"/>
              <a:gd name="connsiteY130" fmla="*/ 4995397 h 6858000"/>
              <a:gd name="connsiteX131" fmla="*/ 3042600 w 7472601"/>
              <a:gd name="connsiteY131" fmla="*/ 5059532 h 6858000"/>
              <a:gd name="connsiteX132" fmla="*/ 1997014 w 7472601"/>
              <a:gd name="connsiteY132" fmla="*/ 4698007 h 6858000"/>
              <a:gd name="connsiteX133" fmla="*/ 2305292 w 7472601"/>
              <a:gd name="connsiteY133" fmla="*/ 4219492 h 6858000"/>
              <a:gd name="connsiteX134" fmla="*/ 3360922 w 7472601"/>
              <a:gd name="connsiteY134" fmla="*/ 4529373 h 6858000"/>
              <a:gd name="connsiteX135" fmla="*/ 3492420 w 7472601"/>
              <a:gd name="connsiteY135" fmla="*/ 4510145 h 6858000"/>
              <a:gd name="connsiteX136" fmla="*/ 3364086 w 7472601"/>
              <a:gd name="connsiteY136" fmla="*/ 4480340 h 6858000"/>
              <a:gd name="connsiteX137" fmla="*/ 3225818 w 7472601"/>
              <a:gd name="connsiteY137" fmla="*/ 4411822 h 6858000"/>
              <a:gd name="connsiteX138" fmla="*/ 3129696 w 7472601"/>
              <a:gd name="connsiteY138" fmla="*/ 4360704 h 6858000"/>
              <a:gd name="connsiteX139" fmla="*/ 2814545 w 7472601"/>
              <a:gd name="connsiteY139" fmla="*/ 4282955 h 6858000"/>
              <a:gd name="connsiteX140" fmla="*/ 2305292 w 7472601"/>
              <a:gd name="connsiteY140" fmla="*/ 4219492 h 6858000"/>
              <a:gd name="connsiteX141" fmla="*/ 2626982 w 7472601"/>
              <a:gd name="connsiteY141" fmla="*/ 4206450 h 6858000"/>
              <a:gd name="connsiteX142" fmla="*/ 2490617 w 7472601"/>
              <a:gd name="connsiteY142" fmla="*/ 4206951 h 6858000"/>
              <a:gd name="connsiteX143" fmla="*/ 2819869 w 7472601"/>
              <a:gd name="connsiteY143" fmla="*/ 4252936 h 6858000"/>
              <a:gd name="connsiteX144" fmla="*/ 3143018 w 7472601"/>
              <a:gd name="connsiteY144" fmla="*/ 4332698 h 6858000"/>
              <a:gd name="connsiteX145" fmla="*/ 3241520 w 7472601"/>
              <a:gd name="connsiteY145" fmla="*/ 4385112 h 6858000"/>
              <a:gd name="connsiteX146" fmla="*/ 3374575 w 7472601"/>
              <a:gd name="connsiteY146" fmla="*/ 4451517 h 6858000"/>
              <a:gd name="connsiteX147" fmla="*/ 3505221 w 7472601"/>
              <a:gd name="connsiteY147" fmla="*/ 4480757 h 6858000"/>
              <a:gd name="connsiteX148" fmla="*/ 2626982 w 7472601"/>
              <a:gd name="connsiteY148" fmla="*/ 4206450 h 6858000"/>
              <a:gd name="connsiteX149" fmla="*/ 1310106 w 7472601"/>
              <a:gd name="connsiteY149" fmla="*/ 3943217 h 6858000"/>
              <a:gd name="connsiteX150" fmla="*/ 854994 w 7472601"/>
              <a:gd name="connsiteY150" fmla="*/ 4399136 h 6858000"/>
              <a:gd name="connsiteX151" fmla="*/ 742462 w 7472601"/>
              <a:gd name="connsiteY151" fmla="*/ 4594648 h 6858000"/>
              <a:gd name="connsiteX152" fmla="*/ 820602 w 7472601"/>
              <a:gd name="connsiteY152" fmla="*/ 4485915 h 6858000"/>
              <a:gd name="connsiteX153" fmla="*/ 878295 w 7472601"/>
              <a:gd name="connsiteY153" fmla="*/ 4403594 h 6858000"/>
              <a:gd name="connsiteX154" fmla="*/ 1240607 w 7472601"/>
              <a:gd name="connsiteY154" fmla="*/ 4010401 h 6858000"/>
              <a:gd name="connsiteX155" fmla="*/ 1310106 w 7472601"/>
              <a:gd name="connsiteY155" fmla="*/ 3943217 h 6858000"/>
              <a:gd name="connsiteX156" fmla="*/ 1423113 w 7472601"/>
              <a:gd name="connsiteY156" fmla="*/ 3874565 h 6858000"/>
              <a:gd name="connsiteX157" fmla="*/ 1260565 w 7472601"/>
              <a:gd name="connsiteY157" fmla="*/ 4031982 h 6858000"/>
              <a:gd name="connsiteX158" fmla="*/ 901900 w 7472601"/>
              <a:gd name="connsiteY158" fmla="*/ 4421236 h 6858000"/>
              <a:gd name="connsiteX159" fmla="*/ 845044 w 7472601"/>
              <a:gd name="connsiteY159" fmla="*/ 4502436 h 6858000"/>
              <a:gd name="connsiteX160" fmla="*/ 685926 w 7472601"/>
              <a:gd name="connsiteY160" fmla="*/ 4703069 h 6858000"/>
              <a:gd name="connsiteX161" fmla="*/ 684248 w 7472601"/>
              <a:gd name="connsiteY161" fmla="*/ 4706721 h 6858000"/>
              <a:gd name="connsiteX162" fmla="*/ 1423113 w 7472601"/>
              <a:gd name="connsiteY162" fmla="*/ 3874565 h 6858000"/>
              <a:gd name="connsiteX163" fmla="*/ 3316479 w 7472601"/>
              <a:gd name="connsiteY163" fmla="*/ 3872136 h 6858000"/>
              <a:gd name="connsiteX164" fmla="*/ 3546806 w 7472601"/>
              <a:gd name="connsiteY164" fmla="*/ 4356139 h 6858000"/>
              <a:gd name="connsiteX165" fmla="*/ 3364433 w 7472601"/>
              <a:gd name="connsiteY165" fmla="*/ 3953121 h 6858000"/>
              <a:gd name="connsiteX166" fmla="*/ 3316479 w 7472601"/>
              <a:gd name="connsiteY166" fmla="*/ 3872136 h 6858000"/>
              <a:gd name="connsiteX167" fmla="*/ 3291335 w 7472601"/>
              <a:gd name="connsiteY167" fmla="*/ 3767420 h 6858000"/>
              <a:gd name="connsiteX168" fmla="*/ 3390805 w 7472601"/>
              <a:gd name="connsiteY168" fmla="*/ 3937163 h 6858000"/>
              <a:gd name="connsiteX169" fmla="*/ 3579062 w 7472601"/>
              <a:gd name="connsiteY169" fmla="*/ 4359040 h 6858000"/>
              <a:gd name="connsiteX170" fmla="*/ 3467355 w 7472601"/>
              <a:gd name="connsiteY170" fmla="*/ 3988130 h 6858000"/>
              <a:gd name="connsiteX171" fmla="*/ 3310753 w 7472601"/>
              <a:gd name="connsiteY171" fmla="*/ 3787140 h 6858000"/>
              <a:gd name="connsiteX172" fmla="*/ 3291335 w 7472601"/>
              <a:gd name="connsiteY172" fmla="*/ 3767420 h 6858000"/>
              <a:gd name="connsiteX173" fmla="*/ 1635889 w 7472601"/>
              <a:gd name="connsiteY173" fmla="*/ 3709494 h 6858000"/>
              <a:gd name="connsiteX174" fmla="*/ 1634800 w 7472601"/>
              <a:gd name="connsiteY174" fmla="*/ 3731111 h 6858000"/>
              <a:gd name="connsiteX175" fmla="*/ 1635889 w 7472601"/>
              <a:gd name="connsiteY175" fmla="*/ 3709494 h 6858000"/>
              <a:gd name="connsiteX176" fmla="*/ 1510397 w 7472601"/>
              <a:gd name="connsiteY176" fmla="*/ 3684705 h 6858000"/>
              <a:gd name="connsiteX177" fmla="*/ 1146550 w 7472601"/>
              <a:gd name="connsiteY177" fmla="*/ 3802012 h 6858000"/>
              <a:gd name="connsiteX178" fmla="*/ 698834 w 7472601"/>
              <a:gd name="connsiteY178" fmla="*/ 3952272 h 6858000"/>
              <a:gd name="connsiteX179" fmla="*/ 34256 w 7472601"/>
              <a:gd name="connsiteY179" fmla="*/ 4347603 h 6858000"/>
              <a:gd name="connsiteX180" fmla="*/ 527241 w 7472601"/>
              <a:gd name="connsiteY180" fmla="*/ 4065078 h 6858000"/>
              <a:gd name="connsiteX181" fmla="*/ 1510397 w 7472601"/>
              <a:gd name="connsiteY181" fmla="*/ 3684705 h 6858000"/>
              <a:gd name="connsiteX182" fmla="*/ 1313114 w 7472601"/>
              <a:gd name="connsiteY182" fmla="*/ 3655216 h 6858000"/>
              <a:gd name="connsiteX183" fmla="*/ 1109304 w 7472601"/>
              <a:gd name="connsiteY183" fmla="*/ 3669030 h 6858000"/>
              <a:gd name="connsiteX184" fmla="*/ 8129 w 7472601"/>
              <a:gd name="connsiteY184" fmla="*/ 4330519 h 6858000"/>
              <a:gd name="connsiteX185" fmla="*/ 687572 w 7472601"/>
              <a:gd name="connsiteY185" fmla="*/ 3925629 h 6858000"/>
              <a:gd name="connsiteX186" fmla="*/ 1138365 w 7472601"/>
              <a:gd name="connsiteY186" fmla="*/ 3774515 h 6858000"/>
              <a:gd name="connsiteX187" fmla="*/ 1505579 w 7472601"/>
              <a:gd name="connsiteY187" fmla="*/ 3655526 h 6858000"/>
              <a:gd name="connsiteX188" fmla="*/ 1313114 w 7472601"/>
              <a:gd name="connsiteY188" fmla="*/ 3655216 h 6858000"/>
              <a:gd name="connsiteX189" fmla="*/ 3655073 w 7472601"/>
              <a:gd name="connsiteY189" fmla="*/ 3650884 h 6858000"/>
              <a:gd name="connsiteX190" fmla="*/ 3989938 w 7472601"/>
              <a:gd name="connsiteY190" fmla="*/ 3991685 h 6858000"/>
              <a:gd name="connsiteX191" fmla="*/ 4393907 w 7472601"/>
              <a:gd name="connsiteY191" fmla="*/ 4261258 h 6858000"/>
              <a:gd name="connsiteX192" fmla="*/ 4648051 w 7472601"/>
              <a:gd name="connsiteY192" fmla="*/ 4374051 h 6858000"/>
              <a:gd name="connsiteX193" fmla="*/ 4383389 w 7472601"/>
              <a:gd name="connsiteY193" fmla="*/ 4184369 h 6858000"/>
              <a:gd name="connsiteX194" fmla="*/ 4165508 w 7472601"/>
              <a:gd name="connsiteY194" fmla="*/ 4035196 h 6858000"/>
              <a:gd name="connsiteX195" fmla="*/ 4068162 w 7472601"/>
              <a:gd name="connsiteY195" fmla="*/ 3953394 h 6858000"/>
              <a:gd name="connsiteX196" fmla="*/ 3981416 w 7472601"/>
              <a:gd name="connsiteY196" fmla="*/ 3880482 h 6858000"/>
              <a:gd name="connsiteX197" fmla="*/ 3800147 w 7472601"/>
              <a:gd name="connsiteY197" fmla="*/ 3749872 h 6858000"/>
              <a:gd name="connsiteX198" fmla="*/ 3655073 w 7472601"/>
              <a:gd name="connsiteY198" fmla="*/ 3650884 h 6858000"/>
              <a:gd name="connsiteX199" fmla="*/ 3670252 w 7472601"/>
              <a:gd name="connsiteY199" fmla="*/ 3622798 h 6858000"/>
              <a:gd name="connsiteX200" fmla="*/ 3817258 w 7472601"/>
              <a:gd name="connsiteY200" fmla="*/ 3723577 h 6858000"/>
              <a:gd name="connsiteX201" fmla="*/ 4000461 w 7472601"/>
              <a:gd name="connsiteY201" fmla="*/ 3855966 h 6858000"/>
              <a:gd name="connsiteX202" fmla="*/ 4088180 w 7472601"/>
              <a:gd name="connsiteY202" fmla="*/ 3929774 h 6858000"/>
              <a:gd name="connsiteX203" fmla="*/ 4184555 w 7472601"/>
              <a:gd name="connsiteY203" fmla="*/ 4010683 h 6858000"/>
              <a:gd name="connsiteX204" fmla="*/ 4399563 w 7472601"/>
              <a:gd name="connsiteY204" fmla="*/ 4158106 h 6858000"/>
              <a:gd name="connsiteX205" fmla="*/ 4684469 w 7472601"/>
              <a:gd name="connsiteY205" fmla="*/ 4364680 h 6858000"/>
              <a:gd name="connsiteX206" fmla="*/ 4690271 w 7472601"/>
              <a:gd name="connsiteY206" fmla="*/ 4370034 h 6858000"/>
              <a:gd name="connsiteX207" fmla="*/ 4136093 w 7472601"/>
              <a:gd name="connsiteY207" fmla="*/ 3858466 h 6858000"/>
              <a:gd name="connsiteX208" fmla="*/ 3670252 w 7472601"/>
              <a:gd name="connsiteY208" fmla="*/ 3622798 h 6858000"/>
              <a:gd name="connsiteX209" fmla="*/ 4440129 w 7472601"/>
              <a:gd name="connsiteY209" fmla="*/ 3448571 h 6858000"/>
              <a:gd name="connsiteX210" fmla="*/ 4856525 w 7472601"/>
              <a:gd name="connsiteY210" fmla="*/ 3915351 h 6858000"/>
              <a:gd name="connsiteX211" fmla="*/ 5059055 w 7472601"/>
              <a:gd name="connsiteY211" fmla="*/ 4108918 h 6858000"/>
              <a:gd name="connsiteX212" fmla="*/ 5290070 w 7472601"/>
              <a:gd name="connsiteY212" fmla="*/ 4263619 h 6858000"/>
              <a:gd name="connsiteX213" fmla="*/ 4834991 w 7472601"/>
              <a:gd name="connsiteY213" fmla="*/ 3830985 h 6858000"/>
              <a:gd name="connsiteX214" fmla="*/ 4440129 w 7472601"/>
              <a:gd name="connsiteY214" fmla="*/ 3448571 h 6858000"/>
              <a:gd name="connsiteX215" fmla="*/ 4441737 w 7472601"/>
              <a:gd name="connsiteY215" fmla="*/ 3399734 h 6858000"/>
              <a:gd name="connsiteX216" fmla="*/ 4431236 w 7472601"/>
              <a:gd name="connsiteY216" fmla="*/ 3400954 h 6858000"/>
              <a:gd name="connsiteX217" fmla="*/ 4557150 w 7472601"/>
              <a:gd name="connsiteY217" fmla="*/ 3510023 h 6858000"/>
              <a:gd name="connsiteX218" fmla="*/ 4856936 w 7472601"/>
              <a:gd name="connsiteY218" fmla="*/ 3809146 h 6858000"/>
              <a:gd name="connsiteX219" fmla="*/ 5111996 w 7472601"/>
              <a:gd name="connsiteY219" fmla="*/ 4065759 h 6858000"/>
              <a:gd name="connsiteX220" fmla="*/ 5388878 w 7472601"/>
              <a:gd name="connsiteY220" fmla="*/ 4300185 h 6858000"/>
              <a:gd name="connsiteX221" fmla="*/ 5425556 w 7472601"/>
              <a:gd name="connsiteY221" fmla="*/ 4308967 h 6858000"/>
              <a:gd name="connsiteX222" fmla="*/ 4943646 w 7472601"/>
              <a:gd name="connsiteY222" fmla="*/ 3822916 h 6858000"/>
              <a:gd name="connsiteX223" fmla="*/ 4594837 w 7472601"/>
              <a:gd name="connsiteY223" fmla="*/ 3532274 h 6858000"/>
              <a:gd name="connsiteX224" fmla="*/ 4441737 w 7472601"/>
              <a:gd name="connsiteY224" fmla="*/ 3399734 h 6858000"/>
              <a:gd name="connsiteX225" fmla="*/ 5425834 w 7472601"/>
              <a:gd name="connsiteY225" fmla="*/ 3162785 h 6858000"/>
              <a:gd name="connsiteX226" fmla="*/ 5401644 w 7472601"/>
              <a:gd name="connsiteY226" fmla="*/ 3617847 h 6858000"/>
              <a:gd name="connsiteX227" fmla="*/ 5467256 w 7472601"/>
              <a:gd name="connsiteY227" fmla="*/ 4175494 h 6858000"/>
              <a:gd name="connsiteX228" fmla="*/ 5448069 w 7472601"/>
              <a:gd name="connsiteY228" fmla="*/ 3567554 h 6858000"/>
              <a:gd name="connsiteX229" fmla="*/ 5425834 w 7472601"/>
              <a:gd name="connsiteY229" fmla="*/ 3162785 h 6858000"/>
              <a:gd name="connsiteX230" fmla="*/ 1318687 w 7472601"/>
              <a:gd name="connsiteY230" fmla="*/ 3113840 h 6858000"/>
              <a:gd name="connsiteX231" fmla="*/ 1066793 w 7472601"/>
              <a:gd name="connsiteY231" fmla="*/ 3212171 h 6858000"/>
              <a:gd name="connsiteX232" fmla="*/ 993319 w 7472601"/>
              <a:gd name="connsiteY232" fmla="*/ 3247648 h 6858000"/>
              <a:gd name="connsiteX233" fmla="*/ 853081 w 7472601"/>
              <a:gd name="connsiteY233" fmla="*/ 3312410 h 6858000"/>
              <a:gd name="connsiteX234" fmla="*/ 805957 w 7472601"/>
              <a:gd name="connsiteY234" fmla="*/ 3330443 h 6858000"/>
              <a:gd name="connsiteX235" fmla="*/ 1318687 w 7472601"/>
              <a:gd name="connsiteY235" fmla="*/ 3113840 h 6858000"/>
              <a:gd name="connsiteX236" fmla="*/ 5453702 w 7472601"/>
              <a:gd name="connsiteY236" fmla="*/ 3090882 h 6858000"/>
              <a:gd name="connsiteX237" fmla="*/ 5480135 w 7472601"/>
              <a:gd name="connsiteY237" fmla="*/ 3565802 h 6858000"/>
              <a:gd name="connsiteX238" fmla="*/ 5499023 w 7472601"/>
              <a:gd name="connsiteY238" fmla="*/ 4166310 h 6858000"/>
              <a:gd name="connsiteX239" fmla="*/ 5547022 w 7472601"/>
              <a:gd name="connsiteY239" fmla="*/ 3607838 h 6858000"/>
              <a:gd name="connsiteX240" fmla="*/ 5515964 w 7472601"/>
              <a:gd name="connsiteY240" fmla="*/ 3378541 h 6858000"/>
              <a:gd name="connsiteX241" fmla="*/ 5453702 w 7472601"/>
              <a:gd name="connsiteY241" fmla="*/ 3090882 h 6858000"/>
              <a:gd name="connsiteX242" fmla="*/ 1238695 w 7472601"/>
              <a:gd name="connsiteY242" fmla="*/ 3076820 h 6858000"/>
              <a:gd name="connsiteX243" fmla="*/ 716371 w 7472601"/>
              <a:gd name="connsiteY243" fmla="*/ 3293249 h 6858000"/>
              <a:gd name="connsiteX244" fmla="*/ 579522 w 7472601"/>
              <a:gd name="connsiteY244" fmla="*/ 3371759 h 6858000"/>
              <a:gd name="connsiteX245" fmla="*/ 600288 w 7472601"/>
              <a:gd name="connsiteY245" fmla="*/ 3365555 h 6858000"/>
              <a:gd name="connsiteX246" fmla="*/ 840692 w 7472601"/>
              <a:gd name="connsiteY246" fmla="*/ 3284921 h 6858000"/>
              <a:gd name="connsiteX247" fmla="*/ 979248 w 7472601"/>
              <a:gd name="connsiteY247" fmla="*/ 3221003 h 6858000"/>
              <a:gd name="connsiteX248" fmla="*/ 1053282 w 7472601"/>
              <a:gd name="connsiteY248" fmla="*/ 3185247 h 6858000"/>
              <a:gd name="connsiteX249" fmla="*/ 1320603 w 7472601"/>
              <a:gd name="connsiteY249" fmla="*/ 3081281 h 6858000"/>
              <a:gd name="connsiteX250" fmla="*/ 1238695 w 7472601"/>
              <a:gd name="connsiteY250" fmla="*/ 3076820 h 6858000"/>
              <a:gd name="connsiteX251" fmla="*/ 5425627 w 7472601"/>
              <a:gd name="connsiteY251" fmla="*/ 2954192 h 6858000"/>
              <a:gd name="connsiteX252" fmla="*/ 5470770 w 7472601"/>
              <a:gd name="connsiteY252" fmla="*/ 3005435 h 6858000"/>
              <a:gd name="connsiteX253" fmla="*/ 5519779 w 7472601"/>
              <a:gd name="connsiteY253" fmla="*/ 4359223 h 6858000"/>
              <a:gd name="connsiteX254" fmla="*/ 5520293 w 7472601"/>
              <a:gd name="connsiteY254" fmla="*/ 4360602 h 6858000"/>
              <a:gd name="connsiteX255" fmla="*/ 5767221 w 7472601"/>
              <a:gd name="connsiteY255" fmla="*/ 4665564 h 6858000"/>
              <a:gd name="connsiteX256" fmla="*/ 6937169 w 7472601"/>
              <a:gd name="connsiteY256" fmla="*/ 4815941 h 6858000"/>
              <a:gd name="connsiteX257" fmla="*/ 6953922 w 7472601"/>
              <a:gd name="connsiteY257" fmla="*/ 4890068 h 6858000"/>
              <a:gd name="connsiteX258" fmla="*/ 6071359 w 7472601"/>
              <a:gd name="connsiteY258" fmla="*/ 4770770 h 6858000"/>
              <a:gd name="connsiteX259" fmla="*/ 6038839 w 7472601"/>
              <a:gd name="connsiteY259" fmla="*/ 4764474 h 6858000"/>
              <a:gd name="connsiteX260" fmla="*/ 6038706 w 7472601"/>
              <a:gd name="connsiteY260" fmla="*/ 4763847 h 6858000"/>
              <a:gd name="connsiteX261" fmla="*/ 6037784 w 7472601"/>
              <a:gd name="connsiteY261" fmla="*/ 4764270 h 6858000"/>
              <a:gd name="connsiteX262" fmla="*/ 6038839 w 7472601"/>
              <a:gd name="connsiteY262" fmla="*/ 4764474 h 6858000"/>
              <a:gd name="connsiteX263" fmla="*/ 6040338 w 7472601"/>
              <a:gd name="connsiteY263" fmla="*/ 4771418 h 6858000"/>
              <a:gd name="connsiteX264" fmla="*/ 6024488 w 7472601"/>
              <a:gd name="connsiteY264" fmla="*/ 4809903 h 6858000"/>
              <a:gd name="connsiteX265" fmla="*/ 5599771 w 7472601"/>
              <a:gd name="connsiteY265" fmla="*/ 5509652 h 6858000"/>
              <a:gd name="connsiteX266" fmla="*/ 5548843 w 7472601"/>
              <a:gd name="connsiteY266" fmla="*/ 5563845 h 6858000"/>
              <a:gd name="connsiteX267" fmla="*/ 5940952 w 7472601"/>
              <a:gd name="connsiteY267" fmla="*/ 6250028 h 6858000"/>
              <a:gd name="connsiteX268" fmla="*/ 6043441 w 7472601"/>
              <a:gd name="connsiteY268" fmla="*/ 6665847 h 6858000"/>
              <a:gd name="connsiteX269" fmla="*/ 6093432 w 7472601"/>
              <a:gd name="connsiteY269" fmla="*/ 6858000 h 6858000"/>
              <a:gd name="connsiteX270" fmla="*/ 6034344 w 7472601"/>
              <a:gd name="connsiteY270" fmla="*/ 6858000 h 6858000"/>
              <a:gd name="connsiteX271" fmla="*/ 6026679 w 7472601"/>
              <a:gd name="connsiteY271" fmla="*/ 6836959 h 6858000"/>
              <a:gd name="connsiteX272" fmla="*/ 5800441 w 7472601"/>
              <a:gd name="connsiteY272" fmla="*/ 6335286 h 6858000"/>
              <a:gd name="connsiteX273" fmla="*/ 5526562 w 7472601"/>
              <a:gd name="connsiteY273" fmla="*/ 5705388 h 6858000"/>
              <a:gd name="connsiteX274" fmla="*/ 5519640 w 7472601"/>
              <a:gd name="connsiteY274" fmla="*/ 5683774 h 6858000"/>
              <a:gd name="connsiteX275" fmla="*/ 5844559 w 7472601"/>
              <a:gd name="connsiteY275" fmla="*/ 6553349 h 6858000"/>
              <a:gd name="connsiteX276" fmla="*/ 5975994 w 7472601"/>
              <a:gd name="connsiteY276" fmla="*/ 6858000 h 6858000"/>
              <a:gd name="connsiteX277" fmla="*/ 5898547 w 7472601"/>
              <a:gd name="connsiteY277" fmla="*/ 6858000 h 6858000"/>
              <a:gd name="connsiteX278" fmla="*/ 5682041 w 7472601"/>
              <a:gd name="connsiteY278" fmla="*/ 6355860 h 6858000"/>
              <a:gd name="connsiteX279" fmla="*/ 5461758 w 7472601"/>
              <a:gd name="connsiteY279" fmla="*/ 5820220 h 6858000"/>
              <a:gd name="connsiteX280" fmla="*/ 5237282 w 7472601"/>
              <a:gd name="connsiteY280" fmla="*/ 6579086 h 6858000"/>
              <a:gd name="connsiteX281" fmla="*/ 5115009 w 7472601"/>
              <a:gd name="connsiteY281" fmla="*/ 6858000 h 6858000"/>
              <a:gd name="connsiteX282" fmla="*/ 5028074 w 7472601"/>
              <a:gd name="connsiteY282" fmla="*/ 6858000 h 6858000"/>
              <a:gd name="connsiteX283" fmla="*/ 5079508 w 7472601"/>
              <a:gd name="connsiteY283" fmla="*/ 6749074 h 6858000"/>
              <a:gd name="connsiteX284" fmla="*/ 5371846 w 7472601"/>
              <a:gd name="connsiteY284" fmla="*/ 5924413 h 6858000"/>
              <a:gd name="connsiteX285" fmla="*/ 5270512 w 7472601"/>
              <a:gd name="connsiteY285" fmla="*/ 6138975 h 6858000"/>
              <a:gd name="connsiteX286" fmla="*/ 5062409 w 7472601"/>
              <a:gd name="connsiteY286" fmla="*/ 6653544 h 6858000"/>
              <a:gd name="connsiteX287" fmla="*/ 5036628 w 7472601"/>
              <a:gd name="connsiteY287" fmla="*/ 6754247 h 6858000"/>
              <a:gd name="connsiteX288" fmla="*/ 5009112 w 7472601"/>
              <a:gd name="connsiteY288" fmla="*/ 6858000 h 6858000"/>
              <a:gd name="connsiteX289" fmla="*/ 4976679 w 7472601"/>
              <a:gd name="connsiteY289" fmla="*/ 6858000 h 6858000"/>
              <a:gd name="connsiteX290" fmla="*/ 5006537 w 7472601"/>
              <a:gd name="connsiteY290" fmla="*/ 6747068 h 6858000"/>
              <a:gd name="connsiteX291" fmla="*/ 5032723 w 7472601"/>
              <a:gd name="connsiteY291" fmla="*/ 6644957 h 6858000"/>
              <a:gd name="connsiteX292" fmla="*/ 5242949 w 7472601"/>
              <a:gd name="connsiteY292" fmla="*/ 6125175 h 6858000"/>
              <a:gd name="connsiteX293" fmla="*/ 5286321 w 7472601"/>
              <a:gd name="connsiteY293" fmla="*/ 6033555 h 6858000"/>
              <a:gd name="connsiteX294" fmla="*/ 5008210 w 7472601"/>
              <a:gd name="connsiteY294" fmla="*/ 6649194 h 6858000"/>
              <a:gd name="connsiteX295" fmla="*/ 4986321 w 7472601"/>
              <a:gd name="connsiteY295" fmla="*/ 6765687 h 6858000"/>
              <a:gd name="connsiteX296" fmla="*/ 4973474 w 7472601"/>
              <a:gd name="connsiteY296" fmla="*/ 6858000 h 6858000"/>
              <a:gd name="connsiteX297" fmla="*/ 4907178 w 7472601"/>
              <a:gd name="connsiteY297" fmla="*/ 6858000 h 6858000"/>
              <a:gd name="connsiteX298" fmla="*/ 4910810 w 7472601"/>
              <a:gd name="connsiteY298" fmla="*/ 6829660 h 6858000"/>
              <a:gd name="connsiteX299" fmla="*/ 4987461 w 7472601"/>
              <a:gd name="connsiteY299" fmla="*/ 6432994 h 6858000"/>
              <a:gd name="connsiteX300" fmla="*/ 5179262 w 7472601"/>
              <a:gd name="connsiteY300" fmla="*/ 6035044 h 6858000"/>
              <a:gd name="connsiteX301" fmla="*/ 4689678 w 7472601"/>
              <a:gd name="connsiteY301" fmla="*/ 6440241 h 6858000"/>
              <a:gd name="connsiteX302" fmla="*/ 4477543 w 7472601"/>
              <a:gd name="connsiteY302" fmla="*/ 6674836 h 6858000"/>
              <a:gd name="connsiteX303" fmla="*/ 4329957 w 7472601"/>
              <a:gd name="connsiteY303" fmla="*/ 6858000 h 6858000"/>
              <a:gd name="connsiteX304" fmla="*/ 4218595 w 7472601"/>
              <a:gd name="connsiteY304" fmla="*/ 6858000 h 6858000"/>
              <a:gd name="connsiteX305" fmla="*/ 4368888 w 7472601"/>
              <a:gd name="connsiteY305" fmla="*/ 6668412 h 6858000"/>
              <a:gd name="connsiteX306" fmla="*/ 4563091 w 7472601"/>
              <a:gd name="connsiteY306" fmla="*/ 6442508 h 6858000"/>
              <a:gd name="connsiteX307" fmla="*/ 5387324 w 7472601"/>
              <a:gd name="connsiteY307" fmla="*/ 5705830 h 6858000"/>
              <a:gd name="connsiteX308" fmla="*/ 5073620 w 7472601"/>
              <a:gd name="connsiteY308" fmla="*/ 5955437 h 6858000"/>
              <a:gd name="connsiteX309" fmla="*/ 4689789 w 7472601"/>
              <a:gd name="connsiteY309" fmla="*/ 6268382 h 6858000"/>
              <a:gd name="connsiteX310" fmla="*/ 4418722 w 7472601"/>
              <a:gd name="connsiteY310" fmla="*/ 6570886 h 6858000"/>
              <a:gd name="connsiteX311" fmla="*/ 4214944 w 7472601"/>
              <a:gd name="connsiteY311" fmla="*/ 6858000 h 6858000"/>
              <a:gd name="connsiteX312" fmla="*/ 4177898 w 7472601"/>
              <a:gd name="connsiteY312" fmla="*/ 6858000 h 6858000"/>
              <a:gd name="connsiteX313" fmla="*/ 4391597 w 7472601"/>
              <a:gd name="connsiteY313" fmla="*/ 6556370 h 6858000"/>
              <a:gd name="connsiteX314" fmla="*/ 4668889 w 7472601"/>
              <a:gd name="connsiteY314" fmla="*/ 6246399 h 6858000"/>
              <a:gd name="connsiteX315" fmla="*/ 5055427 w 7472601"/>
              <a:gd name="connsiteY315" fmla="*/ 5931476 h 6858000"/>
              <a:gd name="connsiteX316" fmla="*/ 5371814 w 7472601"/>
              <a:gd name="connsiteY316" fmla="*/ 5678975 h 6858000"/>
              <a:gd name="connsiteX317" fmla="*/ 4987918 w 7472601"/>
              <a:gd name="connsiteY317" fmla="*/ 5838701 h 6858000"/>
              <a:gd name="connsiteX318" fmla="*/ 4317146 w 7472601"/>
              <a:gd name="connsiteY318" fmla="*/ 6587716 h 6858000"/>
              <a:gd name="connsiteX319" fmla="*/ 4171627 w 7472601"/>
              <a:gd name="connsiteY319" fmla="*/ 6858000 h 6858000"/>
              <a:gd name="connsiteX320" fmla="*/ 4081585 w 7472601"/>
              <a:gd name="connsiteY320" fmla="*/ 6858000 h 6858000"/>
              <a:gd name="connsiteX321" fmla="*/ 4238603 w 7472601"/>
              <a:gd name="connsiteY321" fmla="*/ 6559341 h 6858000"/>
              <a:gd name="connsiteX322" fmla="*/ 4778333 w 7472601"/>
              <a:gd name="connsiteY322" fmla="*/ 5873626 h 6858000"/>
              <a:gd name="connsiteX323" fmla="*/ 5414185 w 7472601"/>
              <a:gd name="connsiteY323" fmla="*/ 5573882 h 6858000"/>
              <a:gd name="connsiteX324" fmla="*/ 5959648 w 7472601"/>
              <a:gd name="connsiteY324" fmla="*/ 4760797 h 6858000"/>
              <a:gd name="connsiteX325" fmla="*/ 5355019 w 7472601"/>
              <a:gd name="connsiteY325" fmla="*/ 4734672 h 6858000"/>
              <a:gd name="connsiteX326" fmla="*/ 5083565 w 7472601"/>
              <a:gd name="connsiteY326" fmla="*/ 5179121 h 6858000"/>
              <a:gd name="connsiteX327" fmla="*/ 4713577 w 7472601"/>
              <a:gd name="connsiteY327" fmla="*/ 5616803 h 6858000"/>
              <a:gd name="connsiteX328" fmla="*/ 3989559 w 7472601"/>
              <a:gd name="connsiteY328" fmla="*/ 6145945 h 6858000"/>
              <a:gd name="connsiteX329" fmla="*/ 3939824 w 7472601"/>
              <a:gd name="connsiteY329" fmla="*/ 6066900 h 6858000"/>
              <a:gd name="connsiteX330" fmla="*/ 4584537 w 7472601"/>
              <a:gd name="connsiteY330" fmla="*/ 5324826 h 6858000"/>
              <a:gd name="connsiteX331" fmla="*/ 5037105 w 7472601"/>
              <a:gd name="connsiteY331" fmla="*/ 5088765 h 6858000"/>
              <a:gd name="connsiteX332" fmla="*/ 5039930 w 7472601"/>
              <a:gd name="connsiteY332" fmla="*/ 5089585 h 6858000"/>
              <a:gd name="connsiteX333" fmla="*/ 5263764 w 7472601"/>
              <a:gd name="connsiteY333" fmla="*/ 4735525 h 6858000"/>
              <a:gd name="connsiteX334" fmla="*/ 4086300 w 7472601"/>
              <a:gd name="connsiteY334" fmla="*/ 4884599 h 6858000"/>
              <a:gd name="connsiteX335" fmla="*/ 4085485 w 7472601"/>
              <a:gd name="connsiteY335" fmla="*/ 4899070 h 6858000"/>
              <a:gd name="connsiteX336" fmla="*/ 3871915 w 7472601"/>
              <a:gd name="connsiteY336" fmla="*/ 5253645 h 6858000"/>
              <a:gd name="connsiteX337" fmla="*/ 3799374 w 7472601"/>
              <a:gd name="connsiteY337" fmla="*/ 5466127 h 6858000"/>
              <a:gd name="connsiteX338" fmla="*/ 3498850 w 7472601"/>
              <a:gd name="connsiteY338" fmla="*/ 6661888 h 6858000"/>
              <a:gd name="connsiteX339" fmla="*/ 3399216 w 7472601"/>
              <a:gd name="connsiteY339" fmla="*/ 6858000 h 6858000"/>
              <a:gd name="connsiteX340" fmla="*/ 3303688 w 7472601"/>
              <a:gd name="connsiteY340" fmla="*/ 6858000 h 6858000"/>
              <a:gd name="connsiteX341" fmla="*/ 3391774 w 7472601"/>
              <a:gd name="connsiteY341" fmla="*/ 6697181 h 6858000"/>
              <a:gd name="connsiteX342" fmla="*/ 3735540 w 7472601"/>
              <a:gd name="connsiteY342" fmla="*/ 5546923 h 6858000"/>
              <a:gd name="connsiteX343" fmla="*/ 3729438 w 7472601"/>
              <a:gd name="connsiteY343" fmla="*/ 5569058 h 6858000"/>
              <a:gd name="connsiteX344" fmla="*/ 3707782 w 7472601"/>
              <a:gd name="connsiteY344" fmla="*/ 5644908 h 6858000"/>
              <a:gd name="connsiteX345" fmla="*/ 3583827 w 7472601"/>
              <a:gd name="connsiteY345" fmla="*/ 6039215 h 6858000"/>
              <a:gd name="connsiteX346" fmla="*/ 3547861 w 7472601"/>
              <a:gd name="connsiteY346" fmla="*/ 6129609 h 6858000"/>
              <a:gd name="connsiteX347" fmla="*/ 3490905 w 7472601"/>
              <a:gd name="connsiteY347" fmla="*/ 6277660 h 6858000"/>
              <a:gd name="connsiteX348" fmla="*/ 3455859 w 7472601"/>
              <a:gd name="connsiteY348" fmla="*/ 6391301 h 6858000"/>
              <a:gd name="connsiteX349" fmla="*/ 3429112 w 7472601"/>
              <a:gd name="connsiteY349" fmla="*/ 6479469 h 6858000"/>
              <a:gd name="connsiteX350" fmla="*/ 3304862 w 7472601"/>
              <a:gd name="connsiteY350" fmla="*/ 6796476 h 6858000"/>
              <a:gd name="connsiteX351" fmla="*/ 3276071 w 7472601"/>
              <a:gd name="connsiteY351" fmla="*/ 6858000 h 6858000"/>
              <a:gd name="connsiteX352" fmla="*/ 3240805 w 7472601"/>
              <a:gd name="connsiteY352" fmla="*/ 6858000 h 6858000"/>
              <a:gd name="connsiteX353" fmla="*/ 3275917 w 7472601"/>
              <a:gd name="connsiteY353" fmla="*/ 6783192 h 6858000"/>
              <a:gd name="connsiteX354" fmla="*/ 3399358 w 7472601"/>
              <a:gd name="connsiteY354" fmla="*/ 6469011 h 6858000"/>
              <a:gd name="connsiteX355" fmla="*/ 3425650 w 7472601"/>
              <a:gd name="connsiteY355" fmla="*/ 6381333 h 6858000"/>
              <a:gd name="connsiteX356" fmla="*/ 3460661 w 7472601"/>
              <a:gd name="connsiteY356" fmla="*/ 6266763 h 6858000"/>
              <a:gd name="connsiteX357" fmla="*/ 3518021 w 7472601"/>
              <a:gd name="connsiteY357" fmla="*/ 6117298 h 6858000"/>
              <a:gd name="connsiteX358" fmla="*/ 3554035 w 7472601"/>
              <a:gd name="connsiteY358" fmla="*/ 6027832 h 6858000"/>
              <a:gd name="connsiteX359" fmla="*/ 3677174 w 7472601"/>
              <a:gd name="connsiteY359" fmla="*/ 5636351 h 6858000"/>
              <a:gd name="connsiteX360" fmla="*/ 3698819 w 7472601"/>
              <a:gd name="connsiteY360" fmla="*/ 5560503 h 6858000"/>
              <a:gd name="connsiteX361" fmla="*/ 3702094 w 7472601"/>
              <a:gd name="connsiteY361" fmla="*/ 5549194 h 6858000"/>
              <a:gd name="connsiteX362" fmla="*/ 3398355 w 7472601"/>
              <a:gd name="connsiteY362" fmla="*/ 6094603 h 6858000"/>
              <a:gd name="connsiteX363" fmla="*/ 3193941 w 7472601"/>
              <a:gd name="connsiteY363" fmla="*/ 6798775 h 6858000"/>
              <a:gd name="connsiteX364" fmla="*/ 3184140 w 7472601"/>
              <a:gd name="connsiteY364" fmla="*/ 6858000 h 6858000"/>
              <a:gd name="connsiteX365" fmla="*/ 3099978 w 7472601"/>
              <a:gd name="connsiteY365" fmla="*/ 6858000 h 6858000"/>
              <a:gd name="connsiteX366" fmla="*/ 3101556 w 7472601"/>
              <a:gd name="connsiteY366" fmla="*/ 6843337 h 6858000"/>
              <a:gd name="connsiteX367" fmla="*/ 3370162 w 7472601"/>
              <a:gd name="connsiteY367" fmla="*/ 5785550 h 6858000"/>
              <a:gd name="connsiteX368" fmla="*/ 3746477 w 7472601"/>
              <a:gd name="connsiteY368" fmla="*/ 5377889 h 6858000"/>
              <a:gd name="connsiteX369" fmla="*/ 3863399 w 7472601"/>
              <a:gd name="connsiteY369" fmla="*/ 5087257 h 6858000"/>
              <a:gd name="connsiteX370" fmla="*/ 3968712 w 7472601"/>
              <a:gd name="connsiteY370" fmla="*/ 4913989 h 6858000"/>
              <a:gd name="connsiteX371" fmla="*/ 2792390 w 7472601"/>
              <a:gd name="connsiteY371" fmla="*/ 5382974 h 6858000"/>
              <a:gd name="connsiteX372" fmla="*/ 2714982 w 7472601"/>
              <a:gd name="connsiteY372" fmla="*/ 5427051 h 6858000"/>
              <a:gd name="connsiteX373" fmla="*/ 2813361 w 7472601"/>
              <a:gd name="connsiteY373" fmla="*/ 6023912 h 6858000"/>
              <a:gd name="connsiteX374" fmla="*/ 2688430 w 7472601"/>
              <a:gd name="connsiteY374" fmla="*/ 6801564 h 6858000"/>
              <a:gd name="connsiteX375" fmla="*/ 2629626 w 7472601"/>
              <a:gd name="connsiteY375" fmla="*/ 6763394 h 6858000"/>
              <a:gd name="connsiteX376" fmla="*/ 2565328 w 7472601"/>
              <a:gd name="connsiteY376" fmla="*/ 5516399 h 6858000"/>
              <a:gd name="connsiteX377" fmla="*/ 1922999 w 7472601"/>
              <a:gd name="connsiteY377" fmla="*/ 5980343 h 6858000"/>
              <a:gd name="connsiteX378" fmla="*/ 1950261 w 7472601"/>
              <a:gd name="connsiteY378" fmla="*/ 6405858 h 6858000"/>
              <a:gd name="connsiteX379" fmla="*/ 2365554 w 7472601"/>
              <a:gd name="connsiteY379" fmla="*/ 6759107 h 6858000"/>
              <a:gd name="connsiteX380" fmla="*/ 2424142 w 7472601"/>
              <a:gd name="connsiteY380" fmla="*/ 6858000 h 6858000"/>
              <a:gd name="connsiteX381" fmla="*/ 2395994 w 7472601"/>
              <a:gd name="connsiteY381" fmla="*/ 6858000 h 6858000"/>
              <a:gd name="connsiteX382" fmla="*/ 2392863 w 7472601"/>
              <a:gd name="connsiteY382" fmla="*/ 6852964 h 6858000"/>
              <a:gd name="connsiteX383" fmla="*/ 2017589 w 7472601"/>
              <a:gd name="connsiteY383" fmla="*/ 6493982 h 6858000"/>
              <a:gd name="connsiteX384" fmla="*/ 2147336 w 7472601"/>
              <a:gd name="connsiteY384" fmla="*/ 6594052 h 6858000"/>
              <a:gd name="connsiteX385" fmla="*/ 2207047 w 7472601"/>
              <a:gd name="connsiteY385" fmla="*/ 6654540 h 6858000"/>
              <a:gd name="connsiteX386" fmla="*/ 2299106 w 7472601"/>
              <a:gd name="connsiteY386" fmla="*/ 6778931 h 6858000"/>
              <a:gd name="connsiteX387" fmla="*/ 2314430 w 7472601"/>
              <a:gd name="connsiteY387" fmla="*/ 6801144 h 6858000"/>
              <a:gd name="connsiteX388" fmla="*/ 2352406 w 7472601"/>
              <a:gd name="connsiteY388" fmla="*/ 6858000 h 6858000"/>
              <a:gd name="connsiteX389" fmla="*/ 2314492 w 7472601"/>
              <a:gd name="connsiteY389" fmla="*/ 6858000 h 6858000"/>
              <a:gd name="connsiteX390" fmla="*/ 2288095 w 7472601"/>
              <a:gd name="connsiteY390" fmla="*/ 6818030 h 6858000"/>
              <a:gd name="connsiteX391" fmla="*/ 2272768 w 7472601"/>
              <a:gd name="connsiteY391" fmla="*/ 6795822 h 6858000"/>
              <a:gd name="connsiteX392" fmla="*/ 2182715 w 7472601"/>
              <a:gd name="connsiteY392" fmla="*/ 6675071 h 6858000"/>
              <a:gd name="connsiteX393" fmla="*/ 2032061 w 7472601"/>
              <a:gd name="connsiteY393" fmla="*/ 6541380 h 6858000"/>
              <a:gd name="connsiteX394" fmla="*/ 2257220 w 7472601"/>
              <a:gd name="connsiteY394" fmla="*/ 6826257 h 6858000"/>
              <a:gd name="connsiteX395" fmla="*/ 2281324 w 7472601"/>
              <a:gd name="connsiteY395" fmla="*/ 6858000 h 6858000"/>
              <a:gd name="connsiteX396" fmla="*/ 2242860 w 7472601"/>
              <a:gd name="connsiteY396" fmla="*/ 6858000 h 6858000"/>
              <a:gd name="connsiteX397" fmla="*/ 2232818 w 7472601"/>
              <a:gd name="connsiteY397" fmla="*/ 6844926 h 6858000"/>
              <a:gd name="connsiteX398" fmla="*/ 1990172 w 7472601"/>
              <a:gd name="connsiteY398" fmla="*/ 6542121 h 6858000"/>
              <a:gd name="connsiteX399" fmla="*/ 2124090 w 7472601"/>
              <a:gd name="connsiteY399" fmla="*/ 6761017 h 6858000"/>
              <a:gd name="connsiteX400" fmla="*/ 2200380 w 7472601"/>
              <a:gd name="connsiteY400" fmla="*/ 6858000 h 6858000"/>
              <a:gd name="connsiteX401" fmla="*/ 2147507 w 7472601"/>
              <a:gd name="connsiteY401" fmla="*/ 6858000 h 6858000"/>
              <a:gd name="connsiteX402" fmla="*/ 2070668 w 7472601"/>
              <a:gd name="connsiteY402" fmla="*/ 6761520 h 6858000"/>
              <a:gd name="connsiteX403" fmla="*/ 1975142 w 7472601"/>
              <a:gd name="connsiteY403" fmla="*/ 6585570 h 6858000"/>
              <a:gd name="connsiteX404" fmla="*/ 2050035 w 7472601"/>
              <a:gd name="connsiteY404" fmla="*/ 6813345 h 6858000"/>
              <a:gd name="connsiteX405" fmla="*/ 2063025 w 7472601"/>
              <a:gd name="connsiteY405" fmla="*/ 6858000 h 6858000"/>
              <a:gd name="connsiteX406" fmla="*/ 2021675 w 7472601"/>
              <a:gd name="connsiteY406" fmla="*/ 6858000 h 6858000"/>
              <a:gd name="connsiteX407" fmla="*/ 2019308 w 7472601"/>
              <a:gd name="connsiteY407" fmla="*/ 6847118 h 6858000"/>
              <a:gd name="connsiteX408" fmla="*/ 1938835 w 7472601"/>
              <a:gd name="connsiteY408" fmla="*/ 6551160 h 6858000"/>
              <a:gd name="connsiteX409" fmla="*/ 1953230 w 7472601"/>
              <a:gd name="connsiteY409" fmla="*/ 6759699 h 6858000"/>
              <a:gd name="connsiteX410" fmla="*/ 1956763 w 7472601"/>
              <a:gd name="connsiteY410" fmla="*/ 6778191 h 6858000"/>
              <a:gd name="connsiteX411" fmla="*/ 1967925 w 7472601"/>
              <a:gd name="connsiteY411" fmla="*/ 6858000 h 6858000"/>
              <a:gd name="connsiteX412" fmla="*/ 1936622 w 7472601"/>
              <a:gd name="connsiteY412" fmla="*/ 6858000 h 6858000"/>
              <a:gd name="connsiteX413" fmla="*/ 1926261 w 7472601"/>
              <a:gd name="connsiteY413" fmla="*/ 6784064 h 6858000"/>
              <a:gd name="connsiteX414" fmla="*/ 1922724 w 7472601"/>
              <a:gd name="connsiteY414" fmla="*/ 6765577 h 6858000"/>
              <a:gd name="connsiteX415" fmla="*/ 1904650 w 7472601"/>
              <a:gd name="connsiteY415" fmla="*/ 6639616 h 6858000"/>
              <a:gd name="connsiteX416" fmla="*/ 1885273 w 7472601"/>
              <a:gd name="connsiteY416" fmla="*/ 6858000 h 6858000"/>
              <a:gd name="connsiteX417" fmla="*/ 1854363 w 7472601"/>
              <a:gd name="connsiteY417" fmla="*/ 6858000 h 6858000"/>
              <a:gd name="connsiteX418" fmla="*/ 1880391 w 7472601"/>
              <a:gd name="connsiteY418" fmla="*/ 6603796 h 6858000"/>
              <a:gd name="connsiteX419" fmla="*/ 1818273 w 7472601"/>
              <a:gd name="connsiteY419" fmla="*/ 6715729 h 6858000"/>
              <a:gd name="connsiteX420" fmla="*/ 1794691 w 7472601"/>
              <a:gd name="connsiteY420" fmla="*/ 6843239 h 6858000"/>
              <a:gd name="connsiteX421" fmla="*/ 1794914 w 7472601"/>
              <a:gd name="connsiteY421" fmla="*/ 6858000 h 6858000"/>
              <a:gd name="connsiteX422" fmla="*/ 1746128 w 7472601"/>
              <a:gd name="connsiteY422" fmla="*/ 6858000 h 6858000"/>
              <a:gd name="connsiteX423" fmla="*/ 1753934 w 7472601"/>
              <a:gd name="connsiteY423" fmla="*/ 6724796 h 6858000"/>
              <a:gd name="connsiteX424" fmla="*/ 1792053 w 7472601"/>
              <a:gd name="connsiteY424" fmla="*/ 6572396 h 6858000"/>
              <a:gd name="connsiteX425" fmla="*/ 1862248 w 7472601"/>
              <a:gd name="connsiteY425" fmla="*/ 6266397 h 6858000"/>
              <a:gd name="connsiteX426" fmla="*/ 1862250 w 7472601"/>
              <a:gd name="connsiteY426" fmla="*/ 6033531 h 6858000"/>
              <a:gd name="connsiteX427" fmla="*/ 1211999 w 7472601"/>
              <a:gd name="connsiteY427" fmla="*/ 6683610 h 6858000"/>
              <a:gd name="connsiteX428" fmla="*/ 1213266 w 7472601"/>
              <a:gd name="connsiteY428" fmla="*/ 6691947 h 6858000"/>
              <a:gd name="connsiteX429" fmla="*/ 1203370 w 7472601"/>
              <a:gd name="connsiteY429" fmla="*/ 6850676 h 6858000"/>
              <a:gd name="connsiteX430" fmla="*/ 1203671 w 7472601"/>
              <a:gd name="connsiteY430" fmla="*/ 6858000 h 6858000"/>
              <a:gd name="connsiteX431" fmla="*/ 1143180 w 7472601"/>
              <a:gd name="connsiteY431" fmla="*/ 6858000 h 6858000"/>
              <a:gd name="connsiteX432" fmla="*/ 1142176 w 7472601"/>
              <a:gd name="connsiteY432" fmla="*/ 6766045 h 6858000"/>
              <a:gd name="connsiteX433" fmla="*/ 1067484 w 7472601"/>
              <a:gd name="connsiteY433" fmla="*/ 6858000 h 6858000"/>
              <a:gd name="connsiteX434" fmla="*/ 953928 w 7472601"/>
              <a:gd name="connsiteY434" fmla="*/ 6858000 h 6858000"/>
              <a:gd name="connsiteX435" fmla="*/ 959715 w 7472601"/>
              <a:gd name="connsiteY435" fmla="*/ 6850185 h 6858000"/>
              <a:gd name="connsiteX436" fmla="*/ 1483788 w 7472601"/>
              <a:gd name="connsiteY436" fmla="*/ 6259174 h 6858000"/>
              <a:gd name="connsiteX437" fmla="*/ 1100671 w 7472601"/>
              <a:gd name="connsiteY437" fmla="*/ 6252137 h 6858000"/>
              <a:gd name="connsiteX438" fmla="*/ 1090144 w 7472601"/>
              <a:gd name="connsiteY438" fmla="*/ 6256748 h 6858000"/>
              <a:gd name="connsiteX439" fmla="*/ 1095872 w 7472601"/>
              <a:gd name="connsiteY439" fmla="*/ 6271892 h 6858000"/>
              <a:gd name="connsiteX440" fmla="*/ 262785 w 7472601"/>
              <a:gd name="connsiteY440" fmla="*/ 6845450 h 6858000"/>
              <a:gd name="connsiteX441" fmla="*/ 209968 w 7472601"/>
              <a:gd name="connsiteY441" fmla="*/ 6770713 h 6858000"/>
              <a:gd name="connsiteX442" fmla="*/ 873460 w 7472601"/>
              <a:gd name="connsiteY442" fmla="*/ 6253768 h 6858000"/>
              <a:gd name="connsiteX443" fmla="*/ 192686 w 7472601"/>
              <a:gd name="connsiteY443" fmla="*/ 5849257 h 6858000"/>
              <a:gd name="connsiteX444" fmla="*/ 4696 w 7472601"/>
              <a:gd name="connsiteY444" fmla="*/ 5697668 h 6858000"/>
              <a:gd name="connsiteX445" fmla="*/ 0 w 7472601"/>
              <a:gd name="connsiteY445" fmla="*/ 5689984 h 6858000"/>
              <a:gd name="connsiteX446" fmla="*/ 0 w 7472601"/>
              <a:gd name="connsiteY446" fmla="*/ 5513472 h 6858000"/>
              <a:gd name="connsiteX447" fmla="*/ 174101 w 7472601"/>
              <a:gd name="connsiteY447" fmla="*/ 5620277 h 6858000"/>
              <a:gd name="connsiteX448" fmla="*/ 891800 w 7472601"/>
              <a:gd name="connsiteY448" fmla="*/ 6036935 h 6858000"/>
              <a:gd name="connsiteX449" fmla="*/ 1072219 w 7472601"/>
              <a:gd name="connsiteY449" fmla="*/ 6169443 h 6858000"/>
              <a:gd name="connsiteX450" fmla="*/ 1074117 w 7472601"/>
              <a:gd name="connsiteY450" fmla="*/ 6170301 h 6858000"/>
              <a:gd name="connsiteX451" fmla="*/ 1083114 w 7472601"/>
              <a:gd name="connsiteY451" fmla="*/ 6174131 h 6858000"/>
              <a:gd name="connsiteX452" fmla="*/ 1543010 w 7472601"/>
              <a:gd name="connsiteY452" fmla="*/ 6191140 h 6858000"/>
              <a:gd name="connsiteX453" fmla="*/ 1551080 w 7472601"/>
              <a:gd name="connsiteY453" fmla="*/ 6195006 h 6858000"/>
              <a:gd name="connsiteX454" fmla="*/ 2345443 w 7472601"/>
              <a:gd name="connsiteY454" fmla="*/ 5549882 h 6858000"/>
              <a:gd name="connsiteX455" fmla="*/ 1721499 w 7472601"/>
              <a:gd name="connsiteY455" fmla="*/ 5599969 h 6858000"/>
              <a:gd name="connsiteX456" fmla="*/ 767716 w 7472601"/>
              <a:gd name="connsiteY456" fmla="*/ 5472768 h 6858000"/>
              <a:gd name="connsiteX457" fmla="*/ 722147 w 7472601"/>
              <a:gd name="connsiteY457" fmla="*/ 5393091 h 6858000"/>
              <a:gd name="connsiteX458" fmla="*/ 1485552 w 7472601"/>
              <a:gd name="connsiteY458" fmla="*/ 5313202 h 6858000"/>
              <a:gd name="connsiteX459" fmla="*/ 2143004 w 7472601"/>
              <a:gd name="connsiteY459" fmla="*/ 5402420 h 6858000"/>
              <a:gd name="connsiteX460" fmla="*/ 1933391 w 7472601"/>
              <a:gd name="connsiteY460" fmla="*/ 5156971 h 6858000"/>
              <a:gd name="connsiteX461" fmla="*/ 1827118 w 7472601"/>
              <a:gd name="connsiteY461" fmla="*/ 4968410 h 6858000"/>
              <a:gd name="connsiteX462" fmla="*/ 1837349 w 7472601"/>
              <a:gd name="connsiteY462" fmla="*/ 4956357 h 6858000"/>
              <a:gd name="connsiteX463" fmla="*/ 2162835 w 7472601"/>
              <a:gd name="connsiteY463" fmla="*/ 5187853 h 6858000"/>
              <a:gd name="connsiteX464" fmla="*/ 2257167 w 7472601"/>
              <a:gd name="connsiteY464" fmla="*/ 5462123 h 6858000"/>
              <a:gd name="connsiteX465" fmla="*/ 2261598 w 7472601"/>
              <a:gd name="connsiteY465" fmla="*/ 5467998 h 6858000"/>
              <a:gd name="connsiteX466" fmla="*/ 2437177 w 7472601"/>
              <a:gd name="connsiteY466" fmla="*/ 5479608 h 6858000"/>
              <a:gd name="connsiteX467" fmla="*/ 2445247 w 7472601"/>
              <a:gd name="connsiteY467" fmla="*/ 5483476 h 6858000"/>
              <a:gd name="connsiteX468" fmla="*/ 2743626 w 7472601"/>
              <a:gd name="connsiteY468" fmla="*/ 5304819 h 6858000"/>
              <a:gd name="connsiteX469" fmla="*/ 3048102 w 7472601"/>
              <a:gd name="connsiteY469" fmla="*/ 5150595 h 6858000"/>
              <a:gd name="connsiteX470" fmla="*/ 1799414 w 7472601"/>
              <a:gd name="connsiteY470" fmla="*/ 4694732 h 6858000"/>
              <a:gd name="connsiteX471" fmla="*/ 1771735 w 7472601"/>
              <a:gd name="connsiteY471" fmla="*/ 4619929 h 6858000"/>
              <a:gd name="connsiteX472" fmla="*/ 3104273 w 7472601"/>
              <a:gd name="connsiteY472" fmla="*/ 5076159 h 6858000"/>
              <a:gd name="connsiteX473" fmla="*/ 3113245 w 7472601"/>
              <a:gd name="connsiteY473" fmla="*/ 5090705 h 6858000"/>
              <a:gd name="connsiteX474" fmla="*/ 3126294 w 7472601"/>
              <a:gd name="connsiteY474" fmla="*/ 5114400 h 6858000"/>
              <a:gd name="connsiteX475" fmla="*/ 3937433 w 7472601"/>
              <a:gd name="connsiteY475" fmla="*/ 4830473 h 6858000"/>
              <a:gd name="connsiteX476" fmla="*/ 3590475 w 7472601"/>
              <a:gd name="connsiteY476" fmla="*/ 4597974 h 6858000"/>
              <a:gd name="connsiteX477" fmla="*/ 3100264 w 7472601"/>
              <a:gd name="connsiteY477" fmla="*/ 4579845 h 6858000"/>
              <a:gd name="connsiteX478" fmla="*/ 2183576 w 7472601"/>
              <a:gd name="connsiteY478" fmla="*/ 4227150 h 6858000"/>
              <a:gd name="connsiteX479" fmla="*/ 2151029 w 7472601"/>
              <a:gd name="connsiteY479" fmla="*/ 4146947 h 6858000"/>
              <a:gd name="connsiteX480" fmla="*/ 3563434 w 7472601"/>
              <a:gd name="connsiteY480" fmla="*/ 4469115 h 6858000"/>
              <a:gd name="connsiteX481" fmla="*/ 3177952 w 7472601"/>
              <a:gd name="connsiteY481" fmla="*/ 3657386 h 6858000"/>
              <a:gd name="connsiteX482" fmla="*/ 3189263 w 7472601"/>
              <a:gd name="connsiteY482" fmla="*/ 3625726 h 6858000"/>
              <a:gd name="connsiteX483" fmla="*/ 3560912 w 7472601"/>
              <a:gd name="connsiteY483" fmla="*/ 4079863 h 6858000"/>
              <a:gd name="connsiteX484" fmla="*/ 3626636 w 7472601"/>
              <a:gd name="connsiteY484" fmla="*/ 4512230 h 6858000"/>
              <a:gd name="connsiteX485" fmla="*/ 3653088 w 7472601"/>
              <a:gd name="connsiteY485" fmla="*/ 4521417 h 6858000"/>
              <a:gd name="connsiteX486" fmla="*/ 3988128 w 7472601"/>
              <a:gd name="connsiteY486" fmla="*/ 4817267 h 6858000"/>
              <a:gd name="connsiteX487" fmla="*/ 4830582 w 7472601"/>
              <a:gd name="connsiteY487" fmla="*/ 4676000 h 6858000"/>
              <a:gd name="connsiteX488" fmla="*/ 4830100 w 7472601"/>
              <a:gd name="connsiteY488" fmla="*/ 4675554 h 6858000"/>
              <a:gd name="connsiteX489" fmla="*/ 4036318 w 7472601"/>
              <a:gd name="connsiteY489" fmla="*/ 4147013 h 6858000"/>
              <a:gd name="connsiteX490" fmla="*/ 3432098 w 7472601"/>
              <a:gd name="connsiteY490" fmla="*/ 3537312 h 6858000"/>
              <a:gd name="connsiteX491" fmla="*/ 3446761 w 7472601"/>
              <a:gd name="connsiteY491" fmla="*/ 3461278 h 6858000"/>
              <a:gd name="connsiteX492" fmla="*/ 4419733 w 7472601"/>
              <a:gd name="connsiteY492" fmla="*/ 3963555 h 6858000"/>
              <a:gd name="connsiteX493" fmla="*/ 4781371 w 7472601"/>
              <a:gd name="connsiteY493" fmla="*/ 4458604 h 6858000"/>
              <a:gd name="connsiteX494" fmla="*/ 4780440 w 7472601"/>
              <a:gd name="connsiteY494" fmla="*/ 4470290 h 6858000"/>
              <a:gd name="connsiteX495" fmla="*/ 4898954 w 7472601"/>
              <a:gd name="connsiteY495" fmla="*/ 4662092 h 6858000"/>
              <a:gd name="connsiteX496" fmla="*/ 4900699 w 7472601"/>
              <a:gd name="connsiteY496" fmla="*/ 4670867 h 6858000"/>
              <a:gd name="connsiteX497" fmla="*/ 5714511 w 7472601"/>
              <a:gd name="connsiteY497" fmla="*/ 4663483 h 6858000"/>
              <a:gd name="connsiteX498" fmla="*/ 5464793 w 7472601"/>
              <a:gd name="connsiteY498" fmla="*/ 4393556 h 6858000"/>
              <a:gd name="connsiteX499" fmla="*/ 5461897 w 7472601"/>
              <a:gd name="connsiteY499" fmla="*/ 4390879 h 6858000"/>
              <a:gd name="connsiteX500" fmla="*/ 4294126 w 7472601"/>
              <a:gd name="connsiteY500" fmla="*/ 3303048 h 6858000"/>
              <a:gd name="connsiteX501" fmla="*/ 4305321 w 7472601"/>
              <a:gd name="connsiteY501" fmla="*/ 3256953 h 6858000"/>
              <a:gd name="connsiteX502" fmla="*/ 4949299 w 7472601"/>
              <a:gd name="connsiteY502" fmla="*/ 3766336 h 6858000"/>
              <a:gd name="connsiteX503" fmla="*/ 5291452 w 7472601"/>
              <a:gd name="connsiteY503" fmla="*/ 4076801 h 6858000"/>
              <a:gd name="connsiteX504" fmla="*/ 5434998 w 7472601"/>
              <a:gd name="connsiteY504" fmla="*/ 4254100 h 6858000"/>
              <a:gd name="connsiteX505" fmla="*/ 5351015 w 7472601"/>
              <a:gd name="connsiteY505" fmla="*/ 3760989 h 6858000"/>
              <a:gd name="connsiteX506" fmla="*/ 5413780 w 7472601"/>
              <a:gd name="connsiteY506" fmla="*/ 2966265 h 6858000"/>
              <a:gd name="connsiteX507" fmla="*/ 5425627 w 7472601"/>
              <a:gd name="connsiteY507" fmla="*/ 2954192 h 6858000"/>
              <a:gd name="connsiteX508" fmla="*/ 6604735 w 7472601"/>
              <a:gd name="connsiteY508" fmla="*/ 2041381 h 6858000"/>
              <a:gd name="connsiteX509" fmla="*/ 7204487 w 7472601"/>
              <a:gd name="connsiteY509" fmla="*/ 2742112 h 6858000"/>
              <a:gd name="connsiteX510" fmla="*/ 7131592 w 7472601"/>
              <a:gd name="connsiteY510" fmla="*/ 2672096 h 6858000"/>
              <a:gd name="connsiteX511" fmla="*/ 6996344 w 7472601"/>
              <a:gd name="connsiteY511" fmla="*/ 2518310 h 6858000"/>
              <a:gd name="connsiteX512" fmla="*/ 6735495 w 7472601"/>
              <a:gd name="connsiteY512" fmla="*/ 2196890 h 6858000"/>
              <a:gd name="connsiteX513" fmla="*/ 6721901 w 7472601"/>
              <a:gd name="connsiteY513" fmla="*/ 2179274 h 6858000"/>
              <a:gd name="connsiteX514" fmla="*/ 6604735 w 7472601"/>
              <a:gd name="connsiteY514" fmla="*/ 2041381 h 6858000"/>
              <a:gd name="connsiteX515" fmla="*/ 6591670 w 7472601"/>
              <a:gd name="connsiteY515" fmla="*/ 1988277 h 6858000"/>
              <a:gd name="connsiteX516" fmla="*/ 6747349 w 7472601"/>
              <a:gd name="connsiteY516" fmla="*/ 2160069 h 6858000"/>
              <a:gd name="connsiteX517" fmla="*/ 6760943 w 7472601"/>
              <a:gd name="connsiteY517" fmla="*/ 2177686 h 6858000"/>
              <a:gd name="connsiteX518" fmla="*/ 7021065 w 7472601"/>
              <a:gd name="connsiteY518" fmla="*/ 2498102 h 6858000"/>
              <a:gd name="connsiteX519" fmla="*/ 7155223 w 7472601"/>
              <a:gd name="connsiteY519" fmla="*/ 2650386 h 6858000"/>
              <a:gd name="connsiteX520" fmla="*/ 7203167 w 7472601"/>
              <a:gd name="connsiteY520" fmla="*/ 2697288 h 6858000"/>
              <a:gd name="connsiteX521" fmla="*/ 6937703 w 7472601"/>
              <a:gd name="connsiteY521" fmla="*/ 2321981 h 6858000"/>
              <a:gd name="connsiteX522" fmla="*/ 6591670 w 7472601"/>
              <a:gd name="connsiteY522" fmla="*/ 1988277 h 6858000"/>
              <a:gd name="connsiteX523" fmla="*/ 5798671 w 7472601"/>
              <a:gd name="connsiteY523" fmla="*/ 1981601 h 6858000"/>
              <a:gd name="connsiteX524" fmla="*/ 5754709 w 7472601"/>
              <a:gd name="connsiteY524" fmla="*/ 2071454 h 6858000"/>
              <a:gd name="connsiteX525" fmla="*/ 5763044 w 7472601"/>
              <a:gd name="connsiteY525" fmla="*/ 2842206 h 6858000"/>
              <a:gd name="connsiteX526" fmla="*/ 5764974 w 7472601"/>
              <a:gd name="connsiteY526" fmla="*/ 2799609 h 6858000"/>
              <a:gd name="connsiteX527" fmla="*/ 5767665 w 7472601"/>
              <a:gd name="connsiteY527" fmla="*/ 2666409 h 6858000"/>
              <a:gd name="connsiteX528" fmla="*/ 5763055 w 7472601"/>
              <a:gd name="connsiteY528" fmla="*/ 2579705 h 6858000"/>
              <a:gd name="connsiteX529" fmla="*/ 5758079 w 7472601"/>
              <a:gd name="connsiteY529" fmla="*/ 2492508 h 6858000"/>
              <a:gd name="connsiteX530" fmla="*/ 5779325 w 7472601"/>
              <a:gd name="connsiteY530" fmla="*/ 2197069 h 6858000"/>
              <a:gd name="connsiteX531" fmla="*/ 5798671 w 7472601"/>
              <a:gd name="connsiteY531" fmla="*/ 1981601 h 6858000"/>
              <a:gd name="connsiteX532" fmla="*/ 5829202 w 7472601"/>
              <a:gd name="connsiteY532" fmla="*/ 1971679 h 6858000"/>
              <a:gd name="connsiteX533" fmla="*/ 5809558 w 7472601"/>
              <a:gd name="connsiteY533" fmla="*/ 2198043 h 6858000"/>
              <a:gd name="connsiteX534" fmla="*/ 5788653 w 7472601"/>
              <a:gd name="connsiteY534" fmla="*/ 2489430 h 6858000"/>
              <a:gd name="connsiteX535" fmla="*/ 5793439 w 7472601"/>
              <a:gd name="connsiteY535" fmla="*/ 2575235 h 6858000"/>
              <a:gd name="connsiteX536" fmla="*/ 5796837 w 7472601"/>
              <a:gd name="connsiteY536" fmla="*/ 2637633 h 6858000"/>
              <a:gd name="connsiteX537" fmla="*/ 5818614 w 7472601"/>
              <a:gd name="connsiteY537" fmla="*/ 2473055 h 6858000"/>
              <a:gd name="connsiteX538" fmla="*/ 5829202 w 7472601"/>
              <a:gd name="connsiteY538" fmla="*/ 1971679 h 6858000"/>
              <a:gd name="connsiteX539" fmla="*/ 5911389 w 7472601"/>
              <a:gd name="connsiteY539" fmla="*/ 1898371 h 6858000"/>
              <a:gd name="connsiteX540" fmla="*/ 6237627 w 7472601"/>
              <a:gd name="connsiteY540" fmla="*/ 2231921 h 6858000"/>
              <a:gd name="connsiteX541" fmla="*/ 5911389 w 7472601"/>
              <a:gd name="connsiteY541" fmla="*/ 1898371 h 6858000"/>
              <a:gd name="connsiteX542" fmla="*/ 6944437 w 7472601"/>
              <a:gd name="connsiteY542" fmla="*/ 1575402 h 6858000"/>
              <a:gd name="connsiteX543" fmla="*/ 6304730 w 7472601"/>
              <a:gd name="connsiteY543" fmla="*/ 1766654 h 6858000"/>
              <a:gd name="connsiteX544" fmla="*/ 6944437 w 7472601"/>
              <a:gd name="connsiteY544" fmla="*/ 1575402 h 6858000"/>
              <a:gd name="connsiteX545" fmla="*/ 7019523 w 7472601"/>
              <a:gd name="connsiteY545" fmla="*/ 1519450 h 6858000"/>
              <a:gd name="connsiteX546" fmla="*/ 6298091 w 7472601"/>
              <a:gd name="connsiteY546" fmla="*/ 1737122 h 6858000"/>
              <a:gd name="connsiteX547" fmla="*/ 7019523 w 7472601"/>
              <a:gd name="connsiteY547" fmla="*/ 1519450 h 6858000"/>
              <a:gd name="connsiteX548" fmla="*/ 2399523 w 7472601"/>
              <a:gd name="connsiteY548" fmla="*/ 1428234 h 6858000"/>
              <a:gd name="connsiteX549" fmla="*/ 2224982 w 7472601"/>
              <a:gd name="connsiteY549" fmla="*/ 1826201 h 6858000"/>
              <a:gd name="connsiteX550" fmla="*/ 2096099 w 7472601"/>
              <a:gd name="connsiteY550" fmla="*/ 2345900 h 6858000"/>
              <a:gd name="connsiteX551" fmla="*/ 2283317 w 7472601"/>
              <a:gd name="connsiteY551" fmla="*/ 1796925 h 6858000"/>
              <a:gd name="connsiteX552" fmla="*/ 2399523 w 7472601"/>
              <a:gd name="connsiteY552" fmla="*/ 1428234 h 6858000"/>
              <a:gd name="connsiteX553" fmla="*/ 2448558 w 7472601"/>
              <a:gd name="connsiteY553" fmla="*/ 1373435 h 6858000"/>
              <a:gd name="connsiteX554" fmla="*/ 2312521 w 7472601"/>
              <a:gd name="connsiteY554" fmla="*/ 1806140 h 6858000"/>
              <a:gd name="connsiteX555" fmla="*/ 2127533 w 7472601"/>
              <a:gd name="connsiteY555" fmla="*/ 2348380 h 6858000"/>
              <a:gd name="connsiteX556" fmla="*/ 2358080 w 7472601"/>
              <a:gd name="connsiteY556" fmla="*/ 1866134 h 6858000"/>
              <a:gd name="connsiteX557" fmla="*/ 2407436 w 7472601"/>
              <a:gd name="connsiteY557" fmla="*/ 1651070 h 6858000"/>
              <a:gd name="connsiteX558" fmla="*/ 2448558 w 7472601"/>
              <a:gd name="connsiteY558" fmla="*/ 1373435 h 6858000"/>
              <a:gd name="connsiteX559" fmla="*/ 278707 w 7472601"/>
              <a:gd name="connsiteY559" fmla="*/ 1352270 h 6858000"/>
              <a:gd name="connsiteX560" fmla="*/ 321570 w 7472601"/>
              <a:gd name="connsiteY560" fmla="*/ 1861610 h 6858000"/>
              <a:gd name="connsiteX561" fmla="*/ 294281 w 7472601"/>
              <a:gd name="connsiteY561" fmla="*/ 1440658 h 6858000"/>
              <a:gd name="connsiteX562" fmla="*/ 278707 w 7472601"/>
              <a:gd name="connsiteY562" fmla="*/ 1352270 h 6858000"/>
              <a:gd name="connsiteX563" fmla="*/ 1423821 w 7472601"/>
              <a:gd name="connsiteY563" fmla="*/ 1351958 h 6858000"/>
              <a:gd name="connsiteX564" fmla="*/ 1638521 w 7472601"/>
              <a:gd name="connsiteY564" fmla="*/ 1908470 h 6858000"/>
              <a:gd name="connsiteX565" fmla="*/ 1754199 w 7472601"/>
              <a:gd name="connsiteY565" fmla="*/ 2149284 h 6858000"/>
              <a:gd name="connsiteX566" fmla="*/ 1908359 w 7472601"/>
              <a:gd name="connsiteY566" fmla="*/ 2364988 h 6858000"/>
              <a:gd name="connsiteX567" fmla="*/ 1647661 w 7472601"/>
              <a:gd name="connsiteY567" fmla="*/ 1825945 h 6858000"/>
              <a:gd name="connsiteX568" fmla="*/ 1423821 w 7472601"/>
              <a:gd name="connsiteY568" fmla="*/ 1351958 h 6858000"/>
              <a:gd name="connsiteX569" fmla="*/ 1431890 w 7472601"/>
              <a:gd name="connsiteY569" fmla="*/ 1306475 h 6858000"/>
              <a:gd name="connsiteX570" fmla="*/ 1507597 w 7472601"/>
              <a:gd name="connsiteY570" fmla="*/ 1446132 h 6858000"/>
              <a:gd name="connsiteX571" fmla="*/ 1674586 w 7472601"/>
              <a:gd name="connsiteY571" fmla="*/ 1813832 h 6858000"/>
              <a:gd name="connsiteX572" fmla="*/ 1815950 w 7472601"/>
              <a:gd name="connsiteY572" fmla="*/ 2128564 h 6858000"/>
              <a:gd name="connsiteX573" fmla="*/ 1984242 w 7472601"/>
              <a:gd name="connsiteY573" fmla="*/ 2430829 h 6858000"/>
              <a:gd name="connsiteX574" fmla="*/ 2014023 w 7472601"/>
              <a:gd name="connsiteY574" fmla="*/ 2450995 h 6858000"/>
              <a:gd name="connsiteX575" fmla="*/ 1747337 w 7472601"/>
              <a:gd name="connsiteY575" fmla="*/ 1855264 h 6858000"/>
              <a:gd name="connsiteX576" fmla="*/ 1533749 w 7472601"/>
              <a:gd name="connsiteY576" fmla="*/ 1478656 h 6858000"/>
              <a:gd name="connsiteX577" fmla="*/ 1431890 w 7472601"/>
              <a:gd name="connsiteY577" fmla="*/ 1306475 h 6858000"/>
              <a:gd name="connsiteX578" fmla="*/ 5052692 w 7472601"/>
              <a:gd name="connsiteY578" fmla="*/ 1292994 h 6858000"/>
              <a:gd name="connsiteX579" fmla="*/ 5200661 w 7472601"/>
              <a:gd name="connsiteY579" fmla="*/ 1635186 h 6858000"/>
              <a:gd name="connsiteX580" fmla="*/ 5297138 w 7472601"/>
              <a:gd name="connsiteY580" fmla="*/ 1906351 h 6858000"/>
              <a:gd name="connsiteX581" fmla="*/ 5052692 w 7472601"/>
              <a:gd name="connsiteY581" fmla="*/ 1292994 h 6858000"/>
              <a:gd name="connsiteX582" fmla="*/ 5009948 w 7472601"/>
              <a:gd name="connsiteY582" fmla="*/ 1273619 h 6858000"/>
              <a:gd name="connsiteX583" fmla="*/ 5121777 w 7472601"/>
              <a:gd name="connsiteY583" fmla="*/ 1654213 h 6858000"/>
              <a:gd name="connsiteX584" fmla="*/ 5293545 w 7472601"/>
              <a:gd name="connsiteY584" fmla="*/ 2072247 h 6858000"/>
              <a:gd name="connsiteX585" fmla="*/ 5294042 w 7472601"/>
              <a:gd name="connsiteY585" fmla="*/ 2065019 h 6858000"/>
              <a:gd name="connsiteX586" fmla="*/ 5171936 w 7472601"/>
              <a:gd name="connsiteY586" fmla="*/ 1647613 h 6858000"/>
              <a:gd name="connsiteX587" fmla="*/ 5009948 w 7472601"/>
              <a:gd name="connsiteY587" fmla="*/ 1273619 h 6858000"/>
              <a:gd name="connsiteX588" fmla="*/ 655236 w 7472601"/>
              <a:gd name="connsiteY588" fmla="*/ 1268632 h 6858000"/>
              <a:gd name="connsiteX589" fmla="*/ 839521 w 7472601"/>
              <a:gd name="connsiteY589" fmla="*/ 1685315 h 6858000"/>
              <a:gd name="connsiteX590" fmla="*/ 1109416 w 7472601"/>
              <a:gd name="connsiteY590" fmla="*/ 2061663 h 6858000"/>
              <a:gd name="connsiteX591" fmla="*/ 1298300 w 7472601"/>
              <a:gd name="connsiteY591" fmla="*/ 2247742 h 6858000"/>
              <a:gd name="connsiteX592" fmla="*/ 1125871 w 7472601"/>
              <a:gd name="connsiteY592" fmla="*/ 1989513 h 6858000"/>
              <a:gd name="connsiteX593" fmla="*/ 981574 w 7472601"/>
              <a:gd name="connsiteY593" fmla="*/ 1783157 h 6858000"/>
              <a:gd name="connsiteX594" fmla="*/ 922198 w 7472601"/>
              <a:gd name="connsiteY594" fmla="*/ 1677437 h 6858000"/>
              <a:gd name="connsiteX595" fmla="*/ 869293 w 7472601"/>
              <a:gd name="connsiteY595" fmla="*/ 1583214 h 6858000"/>
              <a:gd name="connsiteX596" fmla="*/ 751431 w 7472601"/>
              <a:gd name="connsiteY596" fmla="*/ 1405731 h 6858000"/>
              <a:gd name="connsiteX597" fmla="*/ 655236 w 7472601"/>
              <a:gd name="connsiteY597" fmla="*/ 1268632 h 6858000"/>
              <a:gd name="connsiteX598" fmla="*/ 6516292 w 7472601"/>
              <a:gd name="connsiteY598" fmla="*/ 1263064 h 6858000"/>
              <a:gd name="connsiteX599" fmla="*/ 5736320 w 7472601"/>
              <a:gd name="connsiteY599" fmla="*/ 1501803 h 6858000"/>
              <a:gd name="connsiteX600" fmla="*/ 6516292 w 7472601"/>
              <a:gd name="connsiteY600" fmla="*/ 1263064 h 6858000"/>
              <a:gd name="connsiteX601" fmla="*/ 291466 w 7472601"/>
              <a:gd name="connsiteY601" fmla="*/ 1250369 h 6858000"/>
              <a:gd name="connsiteX602" fmla="*/ 323180 w 7472601"/>
              <a:gd name="connsiteY602" fmla="*/ 1435283 h 6858000"/>
              <a:gd name="connsiteX603" fmla="*/ 349381 w 7472601"/>
              <a:gd name="connsiteY603" fmla="*/ 1875041 h 6858000"/>
              <a:gd name="connsiteX604" fmla="*/ 374363 w 7472601"/>
              <a:gd name="connsiteY604" fmla="*/ 1506494 h 6858000"/>
              <a:gd name="connsiteX605" fmla="*/ 302168 w 7472601"/>
              <a:gd name="connsiteY605" fmla="*/ 1274495 h 6858000"/>
              <a:gd name="connsiteX606" fmla="*/ 291466 w 7472601"/>
              <a:gd name="connsiteY606" fmla="*/ 1250369 h 6858000"/>
              <a:gd name="connsiteX607" fmla="*/ 678222 w 7472601"/>
              <a:gd name="connsiteY607" fmla="*/ 1248670 h 6858000"/>
              <a:gd name="connsiteX608" fmla="*/ 775536 w 7472601"/>
              <a:gd name="connsiteY608" fmla="*/ 1388015 h 6858000"/>
              <a:gd name="connsiteX609" fmla="*/ 894529 w 7472601"/>
              <a:gd name="connsiteY609" fmla="*/ 1567739 h 6858000"/>
              <a:gd name="connsiteX610" fmla="*/ 948000 w 7472601"/>
              <a:gd name="connsiteY610" fmla="*/ 1663088 h 6858000"/>
              <a:gd name="connsiteX611" fmla="*/ 1006812 w 7472601"/>
              <a:gd name="connsiteY611" fmla="*/ 1767683 h 6858000"/>
              <a:gd name="connsiteX612" fmla="*/ 1149133 w 7472601"/>
              <a:gd name="connsiteY612" fmla="*/ 1971513 h 6858000"/>
              <a:gd name="connsiteX613" fmla="*/ 1333952 w 7472601"/>
              <a:gd name="connsiteY613" fmla="*/ 2251620 h 6858000"/>
              <a:gd name="connsiteX614" fmla="*/ 1337329 w 7472601"/>
              <a:gd name="connsiteY614" fmla="*/ 2258350 h 6858000"/>
              <a:gd name="connsiteX615" fmla="*/ 1014726 w 7472601"/>
              <a:gd name="connsiteY615" fmla="*/ 1615556 h 6858000"/>
              <a:gd name="connsiteX616" fmla="*/ 678222 w 7472601"/>
              <a:gd name="connsiteY616" fmla="*/ 1248670 h 6858000"/>
              <a:gd name="connsiteX617" fmla="*/ 6691602 w 7472601"/>
              <a:gd name="connsiteY617" fmla="*/ 1140573 h 6858000"/>
              <a:gd name="connsiteX618" fmla="*/ 6571100 w 7472601"/>
              <a:gd name="connsiteY618" fmla="*/ 1183662 h 6858000"/>
              <a:gd name="connsiteX619" fmla="*/ 6241687 w 7472601"/>
              <a:gd name="connsiteY619" fmla="*/ 1257600 h 6858000"/>
              <a:gd name="connsiteX620" fmla="*/ 5693009 w 7472601"/>
              <a:gd name="connsiteY620" fmla="*/ 1478256 h 6858000"/>
              <a:gd name="connsiteX621" fmla="*/ 6548420 w 7472601"/>
              <a:gd name="connsiteY621" fmla="*/ 1214599 h 6858000"/>
              <a:gd name="connsiteX622" fmla="*/ 6605473 w 7472601"/>
              <a:gd name="connsiteY622" fmla="*/ 1184686 h 6858000"/>
              <a:gd name="connsiteX623" fmla="*/ 6691602 w 7472601"/>
              <a:gd name="connsiteY623" fmla="*/ 1140573 h 6858000"/>
              <a:gd name="connsiteX624" fmla="*/ 4002475 w 7472601"/>
              <a:gd name="connsiteY624" fmla="*/ 1037802 h 6858000"/>
              <a:gd name="connsiteX625" fmla="*/ 4000324 w 7472601"/>
              <a:gd name="connsiteY625" fmla="*/ 1039362 h 6858000"/>
              <a:gd name="connsiteX626" fmla="*/ 4002862 w 7472601"/>
              <a:gd name="connsiteY626" fmla="*/ 1042866 h 6858000"/>
              <a:gd name="connsiteX627" fmla="*/ 4002475 w 7472601"/>
              <a:gd name="connsiteY627" fmla="*/ 1037802 h 6858000"/>
              <a:gd name="connsiteX628" fmla="*/ 506322 w 7472601"/>
              <a:gd name="connsiteY628" fmla="*/ 1020997 h 6858000"/>
              <a:gd name="connsiteX629" fmla="*/ 533068 w 7472601"/>
              <a:gd name="connsiteY629" fmla="*/ 1029409 h 6858000"/>
              <a:gd name="connsiteX630" fmla="*/ 1232525 w 7472601"/>
              <a:gd name="connsiteY630" fmla="*/ 1804675 h 6858000"/>
              <a:gd name="connsiteX631" fmla="*/ 1388858 w 7472601"/>
              <a:gd name="connsiteY631" fmla="*/ 2368011 h 6858000"/>
              <a:gd name="connsiteX632" fmla="*/ 1384098 w 7472601"/>
              <a:gd name="connsiteY632" fmla="*/ 2378125 h 6858000"/>
              <a:gd name="connsiteX633" fmla="*/ 1425393 w 7472601"/>
              <a:gd name="connsiteY633" fmla="*/ 2589124 h 6858000"/>
              <a:gd name="connsiteX634" fmla="*/ 1424001 w 7472601"/>
              <a:gd name="connsiteY634" fmla="*/ 2597541 h 6858000"/>
              <a:gd name="connsiteX635" fmla="*/ 2152729 w 7472601"/>
              <a:gd name="connsiteY635" fmla="*/ 2864487 h 6858000"/>
              <a:gd name="connsiteX636" fmla="*/ 2020609 w 7472601"/>
              <a:gd name="connsiteY636" fmla="*/ 2539671 h 6858000"/>
              <a:gd name="connsiteX637" fmla="*/ 2018920 w 7472601"/>
              <a:gd name="connsiteY637" fmla="*/ 2536309 h 6858000"/>
              <a:gd name="connsiteX638" fmla="*/ 1342441 w 7472601"/>
              <a:gd name="connsiteY638" fmla="*/ 1173017 h 6858000"/>
              <a:gd name="connsiteX639" fmla="*/ 1367925 w 7472601"/>
              <a:gd name="connsiteY639" fmla="*/ 1135648 h 6858000"/>
              <a:gd name="connsiteX640" fmla="*/ 1771401 w 7472601"/>
              <a:gd name="connsiteY640" fmla="*/ 1806673 h 6858000"/>
              <a:gd name="connsiteX641" fmla="*/ 1972385 w 7472601"/>
              <a:gd name="connsiteY641" fmla="*/ 2198735 h 6858000"/>
              <a:gd name="connsiteX642" fmla="*/ 2040892 w 7472601"/>
              <a:gd name="connsiteY642" fmla="*/ 2405205 h 6858000"/>
              <a:gd name="connsiteX643" fmla="*/ 2131689 w 7472601"/>
              <a:gd name="connsiteY643" fmla="*/ 1936926 h 6858000"/>
              <a:gd name="connsiteX644" fmla="*/ 2454820 w 7472601"/>
              <a:gd name="connsiteY644" fmla="*/ 1248808 h 6858000"/>
              <a:gd name="connsiteX645" fmla="*/ 2492512 w 7472601"/>
              <a:gd name="connsiteY645" fmla="*/ 1302920 h 6858000"/>
              <a:gd name="connsiteX646" fmla="*/ 2081216 w 7472601"/>
              <a:gd name="connsiteY646" fmla="*/ 2527513 h 6858000"/>
              <a:gd name="connsiteX647" fmla="*/ 2081211 w 7472601"/>
              <a:gd name="connsiteY647" fmla="*/ 2528916 h 6858000"/>
              <a:gd name="connsiteX648" fmla="*/ 2199067 w 7472601"/>
              <a:gd name="connsiteY648" fmla="*/ 2884061 h 6858000"/>
              <a:gd name="connsiteX649" fmla="*/ 3192586 w 7472601"/>
              <a:gd name="connsiteY649" fmla="*/ 3411496 h 6858000"/>
              <a:gd name="connsiteX650" fmla="*/ 3182620 w 7472601"/>
              <a:gd name="connsiteY650" fmla="*/ 3483279 h 6858000"/>
              <a:gd name="connsiteX651" fmla="*/ 2435119 w 7472601"/>
              <a:gd name="connsiteY651" fmla="*/ 3080173 h 6858000"/>
              <a:gd name="connsiteX652" fmla="*/ 2410152 w 7472601"/>
              <a:gd name="connsiteY652" fmla="*/ 3063751 h 6858000"/>
              <a:gd name="connsiteX653" fmla="*/ 2408099 w 7472601"/>
              <a:gd name="connsiteY653" fmla="*/ 3064403 h 6858000"/>
              <a:gd name="connsiteX654" fmla="*/ 2407218 w 7472601"/>
              <a:gd name="connsiteY654" fmla="*/ 3070324 h 6858000"/>
              <a:gd name="connsiteX655" fmla="*/ 2380138 w 7472601"/>
              <a:gd name="connsiteY655" fmla="*/ 3099341 h 6858000"/>
              <a:gd name="connsiteX656" fmla="*/ 1765923 w 7472601"/>
              <a:gd name="connsiteY656" fmla="*/ 3581043 h 6858000"/>
              <a:gd name="connsiteX657" fmla="*/ 1702258 w 7472601"/>
              <a:gd name="connsiteY657" fmla="*/ 3612286 h 6858000"/>
              <a:gd name="connsiteX658" fmla="*/ 1538370 w 7472601"/>
              <a:gd name="connsiteY658" fmla="*/ 3811804 h 6858000"/>
              <a:gd name="connsiteX659" fmla="*/ 542867 w 7472601"/>
              <a:gd name="connsiteY659" fmla="*/ 4944092 h 6858000"/>
              <a:gd name="connsiteX660" fmla="*/ 515800 w 7472601"/>
              <a:gd name="connsiteY660" fmla="*/ 4862180 h 6858000"/>
              <a:gd name="connsiteX661" fmla="*/ 909145 w 7472601"/>
              <a:gd name="connsiteY661" fmla="*/ 4199225 h 6858000"/>
              <a:gd name="connsiteX662" fmla="*/ 1214067 w 7472601"/>
              <a:gd name="connsiteY662" fmla="*/ 3908561 h 6858000"/>
              <a:gd name="connsiteX663" fmla="*/ 640967 w 7472601"/>
              <a:gd name="connsiteY663" fmla="*/ 4105601 h 6858000"/>
              <a:gd name="connsiteX664" fmla="*/ 112563 w 7472601"/>
              <a:gd name="connsiteY664" fmla="*/ 4396952 h 6858000"/>
              <a:gd name="connsiteX665" fmla="*/ 0 w 7472601"/>
              <a:gd name="connsiteY665" fmla="*/ 4466006 h 6858000"/>
              <a:gd name="connsiteX666" fmla="*/ 0 w 7472601"/>
              <a:gd name="connsiteY666" fmla="*/ 4233763 h 6858000"/>
              <a:gd name="connsiteX667" fmla="*/ 36881 w 7472601"/>
              <a:gd name="connsiteY667" fmla="*/ 4200118 h 6858000"/>
              <a:gd name="connsiteX668" fmla="*/ 910534 w 7472601"/>
              <a:gd name="connsiteY668" fmla="*/ 3629753 h 6858000"/>
              <a:gd name="connsiteX669" fmla="*/ 1578717 w 7472601"/>
              <a:gd name="connsiteY669" fmla="*/ 3575982 h 6858000"/>
              <a:gd name="connsiteX670" fmla="*/ 2338780 w 7472601"/>
              <a:gd name="connsiteY670" fmla="*/ 3033725 h 6858000"/>
              <a:gd name="connsiteX671" fmla="*/ 1807991 w 7472601"/>
              <a:gd name="connsiteY671" fmla="*/ 2807184 h 6858000"/>
              <a:gd name="connsiteX672" fmla="*/ 1416358 w 7472601"/>
              <a:gd name="connsiteY672" fmla="*/ 3112571 h 6858000"/>
              <a:gd name="connsiteX673" fmla="*/ 939066 w 7472601"/>
              <a:gd name="connsiteY673" fmla="*/ 3378798 h 6858000"/>
              <a:gd name="connsiteX674" fmla="*/ 115099 w 7472601"/>
              <a:gd name="connsiteY674" fmla="*/ 3607650 h 6858000"/>
              <a:gd name="connsiteX675" fmla="*/ 97284 w 7472601"/>
              <a:gd name="connsiteY675" fmla="*/ 3520393 h 6858000"/>
              <a:gd name="connsiteX676" fmla="*/ 922050 w 7472601"/>
              <a:gd name="connsiteY676" fmla="*/ 3074867 h 6858000"/>
              <a:gd name="connsiteX677" fmla="*/ 1405265 w 7472601"/>
              <a:gd name="connsiteY677" fmla="*/ 3016319 h 6858000"/>
              <a:gd name="connsiteX678" fmla="*/ 1407512 w 7472601"/>
              <a:gd name="connsiteY678" fmla="*/ 3018001 h 6858000"/>
              <a:gd name="connsiteX679" fmla="*/ 1726266 w 7472601"/>
              <a:gd name="connsiteY679" fmla="*/ 2777274 h 6858000"/>
              <a:gd name="connsiteX680" fmla="*/ 625390 w 7472601"/>
              <a:gd name="connsiteY680" fmla="*/ 2514541 h 6858000"/>
              <a:gd name="connsiteX681" fmla="*/ 619799 w 7472601"/>
              <a:gd name="connsiteY681" fmla="*/ 2527180 h 6858000"/>
              <a:gd name="connsiteX682" fmla="*/ 310030 w 7472601"/>
              <a:gd name="connsiteY682" fmla="*/ 2771818 h 6858000"/>
              <a:gd name="connsiteX683" fmla="*/ 173877 w 7472601"/>
              <a:gd name="connsiteY683" fmla="*/ 2937056 h 6858000"/>
              <a:gd name="connsiteX684" fmla="*/ 77889 w 7472601"/>
              <a:gd name="connsiteY684" fmla="*/ 3138440 h 6858000"/>
              <a:gd name="connsiteX685" fmla="*/ 0 w 7472601"/>
              <a:gd name="connsiteY685" fmla="*/ 3271395 h 6858000"/>
              <a:gd name="connsiteX686" fmla="*/ 0 w 7472601"/>
              <a:gd name="connsiteY686" fmla="*/ 3153002 h 6858000"/>
              <a:gd name="connsiteX687" fmla="*/ 2386 w 7472601"/>
              <a:gd name="connsiteY687" fmla="*/ 3149203 h 6858000"/>
              <a:gd name="connsiteX688" fmla="*/ 89753 w 7472601"/>
              <a:gd name="connsiteY688" fmla="*/ 2987702 h 6858000"/>
              <a:gd name="connsiteX689" fmla="*/ 76869 w 7472601"/>
              <a:gd name="connsiteY689" fmla="*/ 3005404 h 6858000"/>
              <a:gd name="connsiteX690" fmla="*/ 32049 w 7472601"/>
              <a:gd name="connsiteY690" fmla="*/ 3065814 h 6858000"/>
              <a:gd name="connsiteX691" fmla="*/ 0 w 7472601"/>
              <a:gd name="connsiteY691" fmla="*/ 3108744 h 6858000"/>
              <a:gd name="connsiteX692" fmla="*/ 0 w 7472601"/>
              <a:gd name="connsiteY692" fmla="*/ 3058059 h 6858000"/>
              <a:gd name="connsiteX693" fmla="*/ 7610 w 7472601"/>
              <a:gd name="connsiteY693" fmla="*/ 3047889 h 6858000"/>
              <a:gd name="connsiteX694" fmla="*/ 52419 w 7472601"/>
              <a:gd name="connsiteY694" fmla="*/ 2987479 h 6858000"/>
              <a:gd name="connsiteX695" fmla="*/ 59142 w 7472601"/>
              <a:gd name="connsiteY695" fmla="*/ 2978488 h 6858000"/>
              <a:gd name="connsiteX696" fmla="*/ 0 w 7472601"/>
              <a:gd name="connsiteY696" fmla="*/ 3015334 h 6858000"/>
              <a:gd name="connsiteX697" fmla="*/ 0 w 7472601"/>
              <a:gd name="connsiteY697" fmla="*/ 2914286 h 6858000"/>
              <a:gd name="connsiteX698" fmla="*/ 36383 w 7472601"/>
              <a:gd name="connsiteY698" fmla="*/ 2901128 h 6858000"/>
              <a:gd name="connsiteX699" fmla="*/ 156329 w 7472601"/>
              <a:gd name="connsiteY699" fmla="*/ 2840533 h 6858000"/>
              <a:gd name="connsiteX700" fmla="*/ 358355 w 7472601"/>
              <a:gd name="connsiteY700" fmla="*/ 2620471 h 6858000"/>
              <a:gd name="connsiteX701" fmla="*/ 510577 w 7472601"/>
              <a:gd name="connsiteY701" fmla="*/ 2501244 h 6858000"/>
              <a:gd name="connsiteX702" fmla="*/ 211967 w 7472601"/>
              <a:gd name="connsiteY702" fmla="*/ 2479171 h 6858000"/>
              <a:gd name="connsiteX703" fmla="*/ 0 w 7472601"/>
              <a:gd name="connsiteY703" fmla="*/ 2476398 h 6858000"/>
              <a:gd name="connsiteX704" fmla="*/ 0 w 7472601"/>
              <a:gd name="connsiteY704" fmla="*/ 2389189 h 6858000"/>
              <a:gd name="connsiteX705" fmla="*/ 103062 w 7472601"/>
              <a:gd name="connsiteY705" fmla="*/ 2389518 h 6858000"/>
              <a:gd name="connsiteX706" fmla="*/ 510734 w 7472601"/>
              <a:gd name="connsiteY706" fmla="*/ 2416201 h 6858000"/>
              <a:gd name="connsiteX707" fmla="*/ 279257 w 7472601"/>
              <a:gd name="connsiteY707" fmla="*/ 2092102 h 6858000"/>
              <a:gd name="connsiteX708" fmla="*/ 65265 w 7472601"/>
              <a:gd name="connsiteY708" fmla="*/ 2006049 h 6858000"/>
              <a:gd name="connsiteX709" fmla="*/ 0 w 7472601"/>
              <a:gd name="connsiteY709" fmla="*/ 1982532 h 6858000"/>
              <a:gd name="connsiteX710" fmla="*/ 0 w 7472601"/>
              <a:gd name="connsiteY710" fmla="*/ 1912789 h 6858000"/>
              <a:gd name="connsiteX711" fmla="*/ 97460 w 7472601"/>
              <a:gd name="connsiteY711" fmla="*/ 1953725 h 6858000"/>
              <a:gd name="connsiteX712" fmla="*/ 221272 w 7472601"/>
              <a:gd name="connsiteY712" fmla="*/ 1980766 h 6858000"/>
              <a:gd name="connsiteX713" fmla="*/ 116765 w 7472601"/>
              <a:gd name="connsiteY713" fmla="*/ 1911033 h 6858000"/>
              <a:gd name="connsiteX714" fmla="*/ 16405 w 7472601"/>
              <a:gd name="connsiteY714" fmla="*/ 1803412 h 6858000"/>
              <a:gd name="connsiteX715" fmla="*/ 0 w 7472601"/>
              <a:gd name="connsiteY715" fmla="*/ 1784777 h 6858000"/>
              <a:gd name="connsiteX716" fmla="*/ 0 w 7472601"/>
              <a:gd name="connsiteY716" fmla="*/ 1740082 h 6858000"/>
              <a:gd name="connsiteX717" fmla="*/ 39394 w 7472601"/>
              <a:gd name="connsiteY717" fmla="*/ 1784856 h 6858000"/>
              <a:gd name="connsiteX718" fmla="*/ 135813 w 7472601"/>
              <a:gd name="connsiteY718" fmla="*/ 1888838 h 6858000"/>
              <a:gd name="connsiteX719" fmla="*/ 242575 w 7472601"/>
              <a:gd name="connsiteY719" fmla="*/ 1958841 h 6858000"/>
              <a:gd name="connsiteX720" fmla="*/ 82197 w 7472601"/>
              <a:gd name="connsiteY720" fmla="*/ 1754826 h 6858000"/>
              <a:gd name="connsiteX721" fmla="*/ 0 w 7472601"/>
              <a:gd name="connsiteY721" fmla="*/ 1679650 h 6858000"/>
              <a:gd name="connsiteX722" fmla="*/ 0 w 7472601"/>
              <a:gd name="connsiteY722" fmla="*/ 1602463 h 6858000"/>
              <a:gd name="connsiteX723" fmla="*/ 84689 w 7472601"/>
              <a:gd name="connsiteY723" fmla="*/ 1677442 h 6858000"/>
              <a:gd name="connsiteX724" fmla="*/ 298437 w 7472601"/>
              <a:gd name="connsiteY724" fmla="*/ 1968019 h 6858000"/>
              <a:gd name="connsiteX725" fmla="*/ 227269 w 7472601"/>
              <a:gd name="connsiteY725" fmla="*/ 1114064 h 6858000"/>
              <a:gd name="connsiteX726" fmla="*/ 248003 w 7472601"/>
              <a:gd name="connsiteY726" fmla="*/ 1089613 h 6858000"/>
              <a:gd name="connsiteX727" fmla="*/ 427020 w 7472601"/>
              <a:gd name="connsiteY727" fmla="*/ 1619803 h 6858000"/>
              <a:gd name="connsiteX728" fmla="*/ 340345 w 7472601"/>
              <a:gd name="connsiteY728" fmla="*/ 2027739 h 6858000"/>
              <a:gd name="connsiteX729" fmla="*/ 360865 w 7472601"/>
              <a:gd name="connsiteY729" fmla="*/ 2044827 h 6858000"/>
              <a:gd name="connsiteX730" fmla="*/ 560414 w 7472601"/>
              <a:gd name="connsiteY730" fmla="*/ 2421457 h 6858000"/>
              <a:gd name="connsiteX731" fmla="*/ 1359703 w 7472601"/>
              <a:gd name="connsiteY731" fmla="*/ 2578554 h 6858000"/>
              <a:gd name="connsiteX732" fmla="*/ 1359422 w 7472601"/>
              <a:gd name="connsiteY732" fmla="*/ 2577994 h 6858000"/>
              <a:gd name="connsiteX733" fmla="*/ 828701 w 7472601"/>
              <a:gd name="connsiteY733" fmla="*/ 1839520 h 6858000"/>
              <a:gd name="connsiteX734" fmla="*/ 494427 w 7472601"/>
              <a:gd name="connsiteY734" fmla="*/ 1092333 h 6858000"/>
              <a:gd name="connsiteX735" fmla="*/ 506322 w 7472601"/>
              <a:gd name="connsiteY735" fmla="*/ 1020997 h 6858000"/>
              <a:gd name="connsiteX736" fmla="*/ 4570198 w 7472601"/>
              <a:gd name="connsiteY736" fmla="*/ 978081 h 6858000"/>
              <a:gd name="connsiteX737" fmla="*/ 4523691 w 7472601"/>
              <a:gd name="connsiteY737" fmla="*/ 1127776 h 6858000"/>
              <a:gd name="connsiteX738" fmla="*/ 4509875 w 7472601"/>
              <a:gd name="connsiteY738" fmla="*/ 1167552 h 6858000"/>
              <a:gd name="connsiteX739" fmla="*/ 4478168 w 7472601"/>
              <a:gd name="connsiteY739" fmla="*/ 1260735 h 6858000"/>
              <a:gd name="connsiteX740" fmla="*/ 4409309 w 7472601"/>
              <a:gd name="connsiteY740" fmla="*/ 1666996 h 6858000"/>
              <a:gd name="connsiteX741" fmla="*/ 4370031 w 7472601"/>
              <a:gd name="connsiteY741" fmla="*/ 1955666 h 6858000"/>
              <a:gd name="connsiteX742" fmla="*/ 4570198 w 7472601"/>
              <a:gd name="connsiteY742" fmla="*/ 978081 h 6858000"/>
              <a:gd name="connsiteX743" fmla="*/ 4557898 w 7472601"/>
              <a:gd name="connsiteY743" fmla="*/ 900011 h 6858000"/>
              <a:gd name="connsiteX744" fmla="*/ 4344840 w 7472601"/>
              <a:gd name="connsiteY744" fmla="*/ 1922038 h 6858000"/>
              <a:gd name="connsiteX745" fmla="*/ 4378710 w 7472601"/>
              <a:gd name="connsiteY745" fmla="*/ 1665516 h 6858000"/>
              <a:gd name="connsiteX746" fmla="*/ 4448798 w 7472601"/>
              <a:gd name="connsiteY746" fmla="*/ 1253024 h 6858000"/>
              <a:gd name="connsiteX747" fmla="*/ 4480315 w 7472601"/>
              <a:gd name="connsiteY747" fmla="*/ 1158454 h 6858000"/>
              <a:gd name="connsiteX748" fmla="*/ 4494133 w 7472601"/>
              <a:gd name="connsiteY748" fmla="*/ 1118676 h 6858000"/>
              <a:gd name="connsiteX749" fmla="*/ 4557898 w 7472601"/>
              <a:gd name="connsiteY749" fmla="*/ 900011 h 6858000"/>
              <a:gd name="connsiteX750" fmla="*/ 5870151 w 7472601"/>
              <a:gd name="connsiteY750" fmla="*/ 898890 h 6858000"/>
              <a:gd name="connsiteX751" fmla="*/ 5861335 w 7472601"/>
              <a:gd name="connsiteY751" fmla="*/ 899177 h 6858000"/>
              <a:gd name="connsiteX752" fmla="*/ 5843702 w 7472601"/>
              <a:gd name="connsiteY752" fmla="*/ 899748 h 6858000"/>
              <a:gd name="connsiteX753" fmla="*/ 5651107 w 7472601"/>
              <a:gd name="connsiteY753" fmla="*/ 920306 h 6858000"/>
              <a:gd name="connsiteX754" fmla="*/ 5459407 w 7472601"/>
              <a:gd name="connsiteY754" fmla="*/ 940975 h 6858000"/>
              <a:gd name="connsiteX755" fmla="*/ 5374846 w 7472601"/>
              <a:gd name="connsiteY755" fmla="*/ 941988 h 6858000"/>
              <a:gd name="connsiteX756" fmla="*/ 5256105 w 7472601"/>
              <a:gd name="connsiteY756" fmla="*/ 945632 h 6858000"/>
              <a:gd name="connsiteX757" fmla="*/ 5107071 w 7472601"/>
              <a:gd name="connsiteY757" fmla="*/ 969720 h 6858000"/>
              <a:gd name="connsiteX758" fmla="*/ 4998681 w 7472601"/>
              <a:gd name="connsiteY758" fmla="*/ 988771 h 6858000"/>
              <a:gd name="connsiteX759" fmla="*/ 5870151 w 7472601"/>
              <a:gd name="connsiteY759" fmla="*/ 898890 h 6858000"/>
              <a:gd name="connsiteX760" fmla="*/ 5504425 w 7472601"/>
              <a:gd name="connsiteY760" fmla="*/ 848067 h 6858000"/>
              <a:gd name="connsiteX761" fmla="*/ 4968849 w 7472601"/>
              <a:gd name="connsiteY761" fmla="*/ 962318 h 6858000"/>
              <a:gd name="connsiteX762" fmla="*/ 5104039 w 7472601"/>
              <a:gd name="connsiteY762" fmla="*/ 940634 h 6858000"/>
              <a:gd name="connsiteX763" fmla="*/ 5256311 w 7472601"/>
              <a:gd name="connsiteY763" fmla="*/ 916490 h 6858000"/>
              <a:gd name="connsiteX764" fmla="*/ 5377381 w 7472601"/>
              <a:gd name="connsiteY764" fmla="*/ 912671 h 6858000"/>
              <a:gd name="connsiteX765" fmla="*/ 5460148 w 7472601"/>
              <a:gd name="connsiteY765" fmla="*/ 911442 h 6858000"/>
              <a:gd name="connsiteX766" fmla="*/ 5648971 w 7472601"/>
              <a:gd name="connsiteY766" fmla="*/ 891331 h 6858000"/>
              <a:gd name="connsiteX767" fmla="*/ 5844807 w 7472601"/>
              <a:gd name="connsiteY767" fmla="*/ 870718 h 6858000"/>
              <a:gd name="connsiteX768" fmla="*/ 5862975 w 7472601"/>
              <a:gd name="connsiteY768" fmla="*/ 869756 h 6858000"/>
              <a:gd name="connsiteX769" fmla="*/ 5920887 w 7472601"/>
              <a:gd name="connsiteY769" fmla="*/ 865929 h 6858000"/>
              <a:gd name="connsiteX770" fmla="*/ 5504425 w 7472601"/>
              <a:gd name="connsiteY770" fmla="*/ 848067 h 6858000"/>
              <a:gd name="connsiteX771" fmla="*/ 3607114 w 7472601"/>
              <a:gd name="connsiteY771" fmla="*/ 467441 h 6858000"/>
              <a:gd name="connsiteX772" fmla="*/ 3296242 w 7472601"/>
              <a:gd name="connsiteY772" fmla="*/ 807991 h 6858000"/>
              <a:gd name="connsiteX773" fmla="*/ 3174674 w 7472601"/>
              <a:gd name="connsiteY773" fmla="*/ 919759 h 6858000"/>
              <a:gd name="connsiteX774" fmla="*/ 3042978 w 7472601"/>
              <a:gd name="connsiteY774" fmla="*/ 1054894 h 6858000"/>
              <a:gd name="connsiteX775" fmla="*/ 2968914 w 7472601"/>
              <a:gd name="connsiteY775" fmla="*/ 1133756 h 6858000"/>
              <a:gd name="connsiteX776" fmla="*/ 3103823 w 7472601"/>
              <a:gd name="connsiteY776" fmla="*/ 1026814 h 6858000"/>
              <a:gd name="connsiteX777" fmla="*/ 3607114 w 7472601"/>
              <a:gd name="connsiteY777" fmla="*/ 467441 h 6858000"/>
              <a:gd name="connsiteX778" fmla="*/ 3744487 w 7472601"/>
              <a:gd name="connsiteY778" fmla="*/ 383136 h 6858000"/>
              <a:gd name="connsiteX779" fmla="*/ 3970213 w 7472601"/>
              <a:gd name="connsiteY779" fmla="*/ 995559 h 6858000"/>
              <a:gd name="connsiteX780" fmla="*/ 3744487 w 7472601"/>
              <a:gd name="connsiteY780" fmla="*/ 383136 h 6858000"/>
              <a:gd name="connsiteX781" fmla="*/ 3624562 w 7472601"/>
              <a:gd name="connsiteY781" fmla="*/ 367041 h 6858000"/>
              <a:gd name="connsiteX782" fmla="*/ 3489712 w 7472601"/>
              <a:gd name="connsiteY782" fmla="*/ 485386 h 6858000"/>
              <a:gd name="connsiteX783" fmla="*/ 3182994 w 7472601"/>
              <a:gd name="connsiteY783" fmla="*/ 828265 h 6858000"/>
              <a:gd name="connsiteX784" fmla="*/ 2892114 w 7472601"/>
              <a:gd name="connsiteY784" fmla="*/ 1172635 h 6858000"/>
              <a:gd name="connsiteX785" fmla="*/ 3021459 w 7472601"/>
              <a:gd name="connsiteY785" fmla="*/ 1035385 h 6858000"/>
              <a:gd name="connsiteX786" fmla="*/ 3153873 w 7472601"/>
              <a:gd name="connsiteY786" fmla="*/ 898971 h 6858000"/>
              <a:gd name="connsiteX787" fmla="*/ 3276511 w 7472601"/>
              <a:gd name="connsiteY787" fmla="*/ 786423 h 6858000"/>
              <a:gd name="connsiteX788" fmla="*/ 3584154 w 7472601"/>
              <a:gd name="connsiteY788" fmla="*/ 448218 h 6858000"/>
              <a:gd name="connsiteX789" fmla="*/ 3624562 w 7472601"/>
              <a:gd name="connsiteY789" fmla="*/ 367041 h 6858000"/>
              <a:gd name="connsiteX790" fmla="*/ 3766672 w 7472601"/>
              <a:gd name="connsiteY790" fmla="*/ 359429 h 6858000"/>
              <a:gd name="connsiteX791" fmla="*/ 3996338 w 7472601"/>
              <a:gd name="connsiteY791" fmla="*/ 968237 h 6858000"/>
              <a:gd name="connsiteX792" fmla="*/ 3766672 w 7472601"/>
              <a:gd name="connsiteY792" fmla="*/ 359429 h 6858000"/>
              <a:gd name="connsiteX793" fmla="*/ 5805386 w 7472601"/>
              <a:gd name="connsiteY793" fmla="*/ 239240 h 6858000"/>
              <a:gd name="connsiteX794" fmla="*/ 5736947 w 7472601"/>
              <a:gd name="connsiteY794" fmla="*/ 261367 h 6858000"/>
              <a:gd name="connsiteX795" fmla="*/ 5427012 w 7472601"/>
              <a:gd name="connsiteY795" fmla="*/ 311272 h 6858000"/>
              <a:gd name="connsiteX796" fmla="*/ 5147818 w 7472601"/>
              <a:gd name="connsiteY796" fmla="*/ 322112 h 6858000"/>
              <a:gd name="connsiteX797" fmla="*/ 5060854 w 7472601"/>
              <a:gd name="connsiteY797" fmla="*/ 311882 h 6858000"/>
              <a:gd name="connsiteX798" fmla="*/ 4945989 w 7472601"/>
              <a:gd name="connsiteY798" fmla="*/ 300516 h 6858000"/>
              <a:gd name="connsiteX799" fmla="*/ 5410479 w 7472601"/>
              <a:gd name="connsiteY799" fmla="*/ 348434 h 6858000"/>
              <a:gd name="connsiteX800" fmla="*/ 5805386 w 7472601"/>
              <a:gd name="connsiteY800" fmla="*/ 239240 h 6858000"/>
              <a:gd name="connsiteX801" fmla="*/ 5905192 w 7472601"/>
              <a:gd name="connsiteY801" fmla="*/ 163079 h 6858000"/>
              <a:gd name="connsiteX802" fmla="*/ 5865655 w 7472601"/>
              <a:gd name="connsiteY802" fmla="*/ 171901 h 6858000"/>
              <a:gd name="connsiteX803" fmla="*/ 5259740 w 7472601"/>
              <a:gd name="connsiteY803" fmla="*/ 257013 h 6858000"/>
              <a:gd name="connsiteX804" fmla="*/ 5208466 w 7472601"/>
              <a:gd name="connsiteY804" fmla="*/ 257550 h 6858000"/>
              <a:gd name="connsiteX805" fmla="*/ 4980204 w 7472601"/>
              <a:gd name="connsiteY805" fmla="*/ 271903 h 6858000"/>
              <a:gd name="connsiteX806" fmla="*/ 5068068 w 7472601"/>
              <a:gd name="connsiteY806" fmla="*/ 282244 h 6858000"/>
              <a:gd name="connsiteX807" fmla="*/ 5153231 w 7472601"/>
              <a:gd name="connsiteY807" fmla="*/ 292240 h 6858000"/>
              <a:gd name="connsiteX808" fmla="*/ 5426491 w 7472601"/>
              <a:gd name="connsiteY808" fmla="*/ 281128 h 6858000"/>
              <a:gd name="connsiteX809" fmla="*/ 5731212 w 7472601"/>
              <a:gd name="connsiteY809" fmla="*/ 231951 h 6858000"/>
              <a:gd name="connsiteX810" fmla="*/ 5905192 w 7472601"/>
              <a:gd name="connsiteY810" fmla="*/ 163079 h 6858000"/>
              <a:gd name="connsiteX811" fmla="*/ 5944437 w 7472601"/>
              <a:gd name="connsiteY811" fmla="*/ 113829 h 6858000"/>
              <a:gd name="connsiteX812" fmla="*/ 5825032 w 7472601"/>
              <a:gd name="connsiteY812" fmla="*/ 146405 h 6858000"/>
              <a:gd name="connsiteX813" fmla="*/ 4955599 w 7472601"/>
              <a:gd name="connsiteY813" fmla="*/ 247008 h 6858000"/>
              <a:gd name="connsiteX814" fmla="*/ 5210104 w 7472601"/>
              <a:gd name="connsiteY814" fmla="*/ 228123 h 6858000"/>
              <a:gd name="connsiteX815" fmla="*/ 5261015 w 7472601"/>
              <a:gd name="connsiteY815" fmla="*/ 227087 h 6858000"/>
              <a:gd name="connsiteX816" fmla="*/ 5861181 w 7472601"/>
              <a:gd name="connsiteY816" fmla="*/ 143093 h 6858000"/>
              <a:gd name="connsiteX817" fmla="*/ 5961252 w 7472601"/>
              <a:gd name="connsiteY817" fmla="*/ 114820 h 6858000"/>
              <a:gd name="connsiteX818" fmla="*/ 5944437 w 7472601"/>
              <a:gd name="connsiteY818" fmla="*/ 113829 h 6858000"/>
              <a:gd name="connsiteX819" fmla="*/ 3882765 w 7472601"/>
              <a:gd name="connsiteY819" fmla="*/ 0 h 6858000"/>
              <a:gd name="connsiteX820" fmla="*/ 3995099 w 7472601"/>
              <a:gd name="connsiteY820" fmla="*/ 0 h 6858000"/>
              <a:gd name="connsiteX821" fmla="*/ 4163818 w 7472601"/>
              <a:gd name="connsiteY821" fmla="*/ 234104 h 6858000"/>
              <a:gd name="connsiteX822" fmla="*/ 4172099 w 7472601"/>
              <a:gd name="connsiteY822" fmla="*/ 234207 h 6858000"/>
              <a:gd name="connsiteX823" fmla="*/ 4784282 w 7472601"/>
              <a:gd name="connsiteY823" fmla="*/ 276561 h 6858000"/>
              <a:gd name="connsiteX824" fmla="*/ 4801687 w 7472601"/>
              <a:gd name="connsiteY824" fmla="*/ 267764 h 6858000"/>
              <a:gd name="connsiteX825" fmla="*/ 6082788 w 7472601"/>
              <a:gd name="connsiteY825" fmla="*/ 64119 h 6858000"/>
              <a:gd name="connsiteX826" fmla="*/ 6099442 w 7472601"/>
              <a:gd name="connsiteY826" fmla="*/ 82568 h 6858000"/>
              <a:gd name="connsiteX827" fmla="*/ 4804137 w 7472601"/>
              <a:gd name="connsiteY827" fmla="*/ 320931 h 6858000"/>
              <a:gd name="connsiteX828" fmla="*/ 4227047 w 7472601"/>
              <a:gd name="connsiteY828" fmla="*/ 313415 h 6858000"/>
              <a:gd name="connsiteX829" fmla="*/ 4346041 w 7472601"/>
              <a:gd name="connsiteY829" fmla="*/ 456086 h 6858000"/>
              <a:gd name="connsiteX830" fmla="*/ 4870967 w 7472601"/>
              <a:gd name="connsiteY830" fmla="*/ 963061 h 6858000"/>
              <a:gd name="connsiteX831" fmla="*/ 4889647 w 7472601"/>
              <a:gd name="connsiteY831" fmla="*/ 957147 h 6858000"/>
              <a:gd name="connsiteX832" fmla="*/ 5422504 w 7472601"/>
              <a:gd name="connsiteY832" fmla="*/ 805191 h 6858000"/>
              <a:gd name="connsiteX833" fmla="*/ 6087656 w 7472601"/>
              <a:gd name="connsiteY833" fmla="*/ 826703 h 6858000"/>
              <a:gd name="connsiteX834" fmla="*/ 6058717 w 7472601"/>
              <a:gd name="connsiteY834" fmla="*/ 865992 h 6858000"/>
              <a:gd name="connsiteX835" fmla="*/ 4974153 w 7472601"/>
              <a:gd name="connsiteY835" fmla="*/ 1045456 h 6858000"/>
              <a:gd name="connsiteX836" fmla="*/ 5627835 w 7472601"/>
              <a:gd name="connsiteY836" fmla="*/ 1472077 h 6858000"/>
              <a:gd name="connsiteX837" fmla="*/ 5629817 w 7472601"/>
              <a:gd name="connsiteY837" fmla="*/ 1471412 h 6858000"/>
              <a:gd name="connsiteX838" fmla="*/ 5634124 w 7472601"/>
              <a:gd name="connsiteY838" fmla="*/ 1470572 h 6858000"/>
              <a:gd name="connsiteX839" fmla="*/ 5755832 w 7472601"/>
              <a:gd name="connsiteY839" fmla="*/ 1383886 h 6858000"/>
              <a:gd name="connsiteX840" fmla="*/ 6014186 w 7472601"/>
              <a:gd name="connsiteY840" fmla="*/ 1279799 h 6858000"/>
              <a:gd name="connsiteX841" fmla="*/ 6901619 w 7472601"/>
              <a:gd name="connsiteY841" fmla="*/ 1047874 h 6858000"/>
              <a:gd name="connsiteX842" fmla="*/ 6931566 w 7472601"/>
              <a:gd name="connsiteY842" fmla="*/ 1062034 h 6858000"/>
              <a:gd name="connsiteX843" fmla="*/ 5790982 w 7472601"/>
              <a:gd name="connsiteY843" fmla="*/ 1561380 h 6858000"/>
              <a:gd name="connsiteX844" fmla="*/ 6188971 w 7472601"/>
              <a:gd name="connsiteY844" fmla="*/ 1755168 h 6858000"/>
              <a:gd name="connsiteX845" fmla="*/ 6202446 w 7472601"/>
              <a:gd name="connsiteY845" fmla="*/ 1752268 h 6858000"/>
              <a:gd name="connsiteX846" fmla="*/ 7179560 w 7472601"/>
              <a:gd name="connsiteY846" fmla="*/ 1467551 h 6858000"/>
              <a:gd name="connsiteX847" fmla="*/ 7158730 w 7472601"/>
              <a:gd name="connsiteY847" fmla="*/ 1507835 h 6858000"/>
              <a:gd name="connsiteX848" fmla="*/ 6326959 w 7472601"/>
              <a:gd name="connsiteY848" fmla="*/ 1817686 h 6858000"/>
              <a:gd name="connsiteX849" fmla="*/ 6537433 w 7472601"/>
              <a:gd name="connsiteY849" fmla="*/ 1907790 h 6858000"/>
              <a:gd name="connsiteX850" fmla="*/ 6550221 w 7472601"/>
              <a:gd name="connsiteY850" fmla="*/ 1910729 h 6858000"/>
              <a:gd name="connsiteX851" fmla="*/ 6964438 w 7472601"/>
              <a:gd name="connsiteY851" fmla="*/ 2209505 h 6858000"/>
              <a:gd name="connsiteX852" fmla="*/ 7367862 w 7472601"/>
              <a:gd name="connsiteY852" fmla="*/ 2806833 h 6858000"/>
              <a:gd name="connsiteX853" fmla="*/ 7364329 w 7472601"/>
              <a:gd name="connsiteY853" fmla="*/ 2826907 h 6858000"/>
              <a:gd name="connsiteX854" fmla="*/ 7290545 w 7472601"/>
              <a:gd name="connsiteY854" fmla="*/ 2850663 h 6858000"/>
              <a:gd name="connsiteX855" fmla="*/ 6472036 w 7472601"/>
              <a:gd name="connsiteY855" fmla="*/ 1959003 h 6858000"/>
              <a:gd name="connsiteX856" fmla="*/ 5792897 w 7472601"/>
              <a:gd name="connsiteY856" fmla="*/ 1647747 h 6858000"/>
              <a:gd name="connsiteX857" fmla="*/ 5842751 w 7472601"/>
              <a:gd name="connsiteY857" fmla="*/ 1816112 h 6858000"/>
              <a:gd name="connsiteX858" fmla="*/ 5847424 w 7472601"/>
              <a:gd name="connsiteY858" fmla="*/ 1815776 h 6858000"/>
              <a:gd name="connsiteX859" fmla="*/ 6399821 w 7472601"/>
              <a:gd name="connsiteY859" fmla="*/ 2344799 h 6858000"/>
              <a:gd name="connsiteX860" fmla="*/ 6323232 w 7472601"/>
              <a:gd name="connsiteY860" fmla="*/ 2389634 h 6858000"/>
              <a:gd name="connsiteX861" fmla="*/ 5942958 w 7472601"/>
              <a:gd name="connsiteY861" fmla="*/ 2077708 h 6858000"/>
              <a:gd name="connsiteX862" fmla="*/ 5921559 w 7472601"/>
              <a:gd name="connsiteY862" fmla="*/ 2378596 h 6858000"/>
              <a:gd name="connsiteX863" fmla="*/ 5817651 w 7472601"/>
              <a:gd name="connsiteY863" fmla="*/ 3023919 h 6858000"/>
              <a:gd name="connsiteX864" fmla="*/ 5729634 w 7472601"/>
              <a:gd name="connsiteY864" fmla="*/ 3051849 h 6858000"/>
              <a:gd name="connsiteX865" fmla="*/ 5611018 w 7472601"/>
              <a:gd name="connsiteY865" fmla="*/ 2316769 h 6858000"/>
              <a:gd name="connsiteX866" fmla="*/ 5687608 w 7472601"/>
              <a:gd name="connsiteY866" fmla="*/ 2039972 h 6858000"/>
              <a:gd name="connsiteX867" fmla="*/ 5657554 w 7472601"/>
              <a:gd name="connsiteY867" fmla="*/ 1576445 h 6858000"/>
              <a:gd name="connsiteX868" fmla="*/ 5150475 w 7472601"/>
              <a:gd name="connsiteY868" fmla="*/ 1274012 h 6858000"/>
              <a:gd name="connsiteX869" fmla="*/ 5349142 w 7472601"/>
              <a:gd name="connsiteY869" fmla="*/ 2204405 h 6858000"/>
              <a:gd name="connsiteX870" fmla="*/ 5262214 w 7472601"/>
              <a:gd name="connsiteY870" fmla="*/ 2233836 h 6858000"/>
              <a:gd name="connsiteX871" fmla="*/ 4981539 w 7472601"/>
              <a:gd name="connsiteY871" fmla="*/ 1542201 h 6858000"/>
              <a:gd name="connsiteX872" fmla="*/ 4958461 w 7472601"/>
              <a:gd name="connsiteY872" fmla="*/ 1136957 h 6858000"/>
              <a:gd name="connsiteX873" fmla="*/ 4655015 w 7472601"/>
              <a:gd name="connsiteY873" fmla="*/ 891426 h 6858000"/>
              <a:gd name="connsiteX874" fmla="*/ 4348002 w 7472601"/>
              <a:gd name="connsiteY874" fmla="*/ 2205895 h 6858000"/>
              <a:gd name="connsiteX875" fmla="*/ 4262250 w 7472601"/>
              <a:gd name="connsiteY875" fmla="*/ 2219972 h 6858000"/>
              <a:gd name="connsiteX876" fmla="*/ 4550611 w 7472601"/>
              <a:gd name="connsiteY876" fmla="*/ 817540 h 6858000"/>
              <a:gd name="connsiteX877" fmla="*/ 4564418 w 7472601"/>
              <a:gd name="connsiteY877" fmla="*/ 808293 h 6858000"/>
              <a:gd name="connsiteX878" fmla="*/ 4266388 w 7472601"/>
              <a:gd name="connsiteY878" fmla="*/ 500083 h 6858000"/>
              <a:gd name="connsiteX879" fmla="*/ 4032842 w 7472601"/>
              <a:gd name="connsiteY879" fmla="*/ 211809 h 6858000"/>
              <a:gd name="connsiteX880" fmla="*/ 3882765 w 7472601"/>
              <a:gd name="connsiteY880" fmla="*/ 0 h 6858000"/>
              <a:gd name="connsiteX881" fmla="*/ 3721337 w 7472601"/>
              <a:gd name="connsiteY881" fmla="*/ 0 h 6858000"/>
              <a:gd name="connsiteX882" fmla="*/ 3797544 w 7472601"/>
              <a:gd name="connsiteY882" fmla="*/ 0 h 6858000"/>
              <a:gd name="connsiteX883" fmla="*/ 3775734 w 7472601"/>
              <a:gd name="connsiteY883" fmla="*/ 95131 h 6858000"/>
              <a:gd name="connsiteX884" fmla="*/ 3724807 w 7472601"/>
              <a:gd name="connsiteY884" fmla="*/ 272257 h 6858000"/>
              <a:gd name="connsiteX885" fmla="*/ 3726844 w 7472601"/>
              <a:gd name="connsiteY885" fmla="*/ 282988 h 6858000"/>
              <a:gd name="connsiteX886" fmla="*/ 3742664 w 7472601"/>
              <a:gd name="connsiteY886" fmla="*/ 279918 h 6858000"/>
              <a:gd name="connsiteX887" fmla="*/ 4103910 w 7472601"/>
              <a:gd name="connsiteY887" fmla="*/ 1161917 h 6858000"/>
              <a:gd name="connsiteX888" fmla="*/ 4020269 w 7472601"/>
              <a:gd name="connsiteY888" fmla="*/ 1200406 h 6858000"/>
              <a:gd name="connsiteX889" fmla="*/ 3674882 w 7472601"/>
              <a:gd name="connsiteY889" fmla="*/ 488524 h 6858000"/>
              <a:gd name="connsiteX890" fmla="*/ 3132682 w 7472601"/>
              <a:gd name="connsiteY890" fmla="*/ 1072284 h 6858000"/>
              <a:gd name="connsiteX891" fmla="*/ 2716346 w 7472601"/>
              <a:gd name="connsiteY891" fmla="*/ 1276376 h 6858000"/>
              <a:gd name="connsiteX892" fmla="*/ 2716772 w 7472601"/>
              <a:gd name="connsiteY892" fmla="*/ 1255462 h 6858000"/>
              <a:gd name="connsiteX893" fmla="*/ 3471096 w 7472601"/>
              <a:gd name="connsiteY893" fmla="*/ 437072 h 6858000"/>
              <a:gd name="connsiteX894" fmla="*/ 3639057 w 7472601"/>
              <a:gd name="connsiteY894" fmla="*/ 286334 h 6858000"/>
              <a:gd name="connsiteX895" fmla="*/ 3640309 w 7472601"/>
              <a:gd name="connsiteY895" fmla="*/ 284664 h 6858000"/>
              <a:gd name="connsiteX896" fmla="*/ 3646022 w 7472601"/>
              <a:gd name="connsiteY896" fmla="*/ 276711 h 6858000"/>
              <a:gd name="connsiteX897" fmla="*/ 3707943 w 7472601"/>
              <a:gd name="connsiteY897" fmla="*/ 65958 h 6858000"/>
              <a:gd name="connsiteX898" fmla="*/ 3721337 w 7472601"/>
              <a:gd name="connsiteY898" fmla="*/ 0 h 6858000"/>
              <a:gd name="connsiteX899" fmla="*/ 2867960 w 7472601"/>
              <a:gd name="connsiteY899" fmla="*/ 0 h 6858000"/>
              <a:gd name="connsiteX900" fmla="*/ 2926351 w 7472601"/>
              <a:gd name="connsiteY900" fmla="*/ 0 h 6858000"/>
              <a:gd name="connsiteX901" fmla="*/ 2902823 w 7472601"/>
              <a:gd name="connsiteY901" fmla="*/ 262929 h 6858000"/>
              <a:gd name="connsiteX902" fmla="*/ 2940663 w 7472601"/>
              <a:gd name="connsiteY902" fmla="*/ 140884 h 6858000"/>
              <a:gd name="connsiteX903" fmla="*/ 2947039 w 7472601"/>
              <a:gd name="connsiteY903" fmla="*/ 122524 h 6858000"/>
              <a:gd name="connsiteX904" fmla="*/ 2984316 w 7472601"/>
              <a:gd name="connsiteY904" fmla="*/ 0 h 6858000"/>
              <a:gd name="connsiteX905" fmla="*/ 3016114 w 7472601"/>
              <a:gd name="connsiteY905" fmla="*/ 0 h 6858000"/>
              <a:gd name="connsiteX906" fmla="*/ 2979949 w 7472601"/>
              <a:gd name="connsiteY906" fmla="*/ 119274 h 6858000"/>
              <a:gd name="connsiteX907" fmla="*/ 3023879 w 7472601"/>
              <a:gd name="connsiteY907" fmla="*/ 0 h 6858000"/>
              <a:gd name="connsiteX908" fmla="*/ 3105400 w 7472601"/>
              <a:gd name="connsiteY908" fmla="*/ 0 h 6858000"/>
              <a:gd name="connsiteX909" fmla="*/ 3094669 w 7472601"/>
              <a:gd name="connsiteY909" fmla="*/ 30308 h 6858000"/>
              <a:gd name="connsiteX910" fmla="*/ 2901945 w 7472601"/>
              <a:gd name="connsiteY910" fmla="*/ 466538 h 6858000"/>
              <a:gd name="connsiteX911" fmla="*/ 2815209 w 7472601"/>
              <a:gd name="connsiteY911" fmla="*/ 497361 h 6858000"/>
              <a:gd name="connsiteX912" fmla="*/ 2844845 w 7472601"/>
              <a:gd name="connsiteY912" fmla="*/ 127638 h 6858000"/>
              <a:gd name="connsiteX913" fmla="*/ 2867960 w 7472601"/>
              <a:gd name="connsiteY913" fmla="*/ 0 h 6858000"/>
              <a:gd name="connsiteX914" fmla="*/ 1057230 w 7472601"/>
              <a:gd name="connsiteY914" fmla="*/ 0 h 6858000"/>
              <a:gd name="connsiteX915" fmla="*/ 1111003 w 7472601"/>
              <a:gd name="connsiteY915" fmla="*/ 0 h 6858000"/>
              <a:gd name="connsiteX916" fmla="*/ 1125553 w 7472601"/>
              <a:gd name="connsiteY916" fmla="*/ 52588 h 6858000"/>
              <a:gd name="connsiteX917" fmla="*/ 1304276 w 7472601"/>
              <a:gd name="connsiteY917" fmla="*/ 476275 h 6858000"/>
              <a:gd name="connsiteX918" fmla="*/ 1492066 w 7472601"/>
              <a:gd name="connsiteY918" fmla="*/ 886333 h 6858000"/>
              <a:gd name="connsiteX919" fmla="*/ 1423698 w 7472601"/>
              <a:gd name="connsiteY919" fmla="*/ 710817 h 6858000"/>
              <a:gd name="connsiteX920" fmla="*/ 1357609 w 7472601"/>
              <a:gd name="connsiteY920" fmla="*/ 532892 h 6858000"/>
              <a:gd name="connsiteX921" fmla="*/ 1309550 w 7472601"/>
              <a:gd name="connsiteY921" fmla="*/ 374031 h 6858000"/>
              <a:gd name="connsiteX922" fmla="*/ 1193673 w 7472601"/>
              <a:gd name="connsiteY922" fmla="*/ 49533 h 6858000"/>
              <a:gd name="connsiteX923" fmla="*/ 1164391 w 7472601"/>
              <a:gd name="connsiteY923" fmla="*/ 0 h 6858000"/>
              <a:gd name="connsiteX924" fmla="*/ 1200666 w 7472601"/>
              <a:gd name="connsiteY924" fmla="*/ 0 h 6858000"/>
              <a:gd name="connsiteX925" fmla="*/ 1223408 w 7472601"/>
              <a:gd name="connsiteY925" fmla="*/ 38996 h 6858000"/>
              <a:gd name="connsiteX926" fmla="*/ 1339635 w 7472601"/>
              <a:gd name="connsiteY926" fmla="*/ 365517 h 6858000"/>
              <a:gd name="connsiteX927" fmla="*/ 1387469 w 7472601"/>
              <a:gd name="connsiteY927" fmla="*/ 523079 h 6858000"/>
              <a:gd name="connsiteX928" fmla="*/ 1452685 w 7472601"/>
              <a:gd name="connsiteY928" fmla="*/ 699806 h 6858000"/>
              <a:gd name="connsiteX929" fmla="*/ 1492092 w 7472601"/>
              <a:gd name="connsiteY929" fmla="*/ 800424 h 6858000"/>
              <a:gd name="connsiteX930" fmla="*/ 1455302 w 7472601"/>
              <a:gd name="connsiteY930" fmla="*/ 632913 h 6858000"/>
              <a:gd name="connsiteX931" fmla="*/ 1222336 w 7472601"/>
              <a:gd name="connsiteY931" fmla="*/ 9480 h 6858000"/>
              <a:gd name="connsiteX932" fmla="*/ 1214634 w 7472601"/>
              <a:gd name="connsiteY932" fmla="*/ 0 h 6858000"/>
              <a:gd name="connsiteX933" fmla="*/ 1289827 w 7472601"/>
              <a:gd name="connsiteY933" fmla="*/ 0 h 6858000"/>
              <a:gd name="connsiteX934" fmla="*/ 1321076 w 7472601"/>
              <a:gd name="connsiteY934" fmla="*/ 59722 h 6858000"/>
              <a:gd name="connsiteX935" fmla="*/ 1512579 w 7472601"/>
              <a:gd name="connsiteY935" fmla="*/ 626441 h 6858000"/>
              <a:gd name="connsiteX936" fmla="*/ 1506076 w 7472601"/>
              <a:gd name="connsiteY936" fmla="*/ 1089289 h 6858000"/>
              <a:gd name="connsiteX937" fmla="*/ 1486346 w 7472601"/>
              <a:gd name="connsiteY937" fmla="*/ 1079919 h 6858000"/>
              <a:gd name="connsiteX938" fmla="*/ 1070511 w 7472601"/>
              <a:gd name="connsiteY938" fmla="*/ 48609 h 6858000"/>
              <a:gd name="connsiteX939" fmla="*/ 1057230 w 7472601"/>
              <a:gd name="connsiteY939" fmla="*/ 0 h 6858000"/>
              <a:gd name="connsiteX940" fmla="*/ 43151 w 7472601"/>
              <a:gd name="connsiteY940" fmla="*/ 0 h 6858000"/>
              <a:gd name="connsiteX941" fmla="*/ 95283 w 7472601"/>
              <a:gd name="connsiteY941" fmla="*/ 0 h 6858000"/>
              <a:gd name="connsiteX942" fmla="*/ 300708 w 7472601"/>
              <a:gd name="connsiteY942" fmla="*/ 154571 h 6858000"/>
              <a:gd name="connsiteX943" fmla="*/ 530414 w 7472601"/>
              <a:gd name="connsiteY943" fmla="*/ 354673 h 6858000"/>
              <a:gd name="connsiteX944" fmla="*/ 333785 w 7472601"/>
              <a:gd name="connsiteY944" fmla="*/ 161564 h 6858000"/>
              <a:gd name="connsiteX945" fmla="*/ 147005 w 7472601"/>
              <a:gd name="connsiteY945" fmla="*/ 0 h 6858000"/>
              <a:gd name="connsiteX946" fmla="*/ 272509 w 7472601"/>
              <a:gd name="connsiteY946" fmla="*/ 0 h 6858000"/>
              <a:gd name="connsiteX947" fmla="*/ 326276 w 7472601"/>
              <a:gd name="connsiteY947" fmla="*/ 45847 h 6858000"/>
              <a:gd name="connsiteX948" fmla="*/ 823759 w 7472601"/>
              <a:gd name="connsiteY948" fmla="*/ 574145 h 6858000"/>
              <a:gd name="connsiteX949" fmla="*/ 811254 w 7472601"/>
              <a:gd name="connsiteY949" fmla="*/ 665546 h 6858000"/>
              <a:gd name="connsiteX950" fmla="*/ 154042 w 7472601"/>
              <a:gd name="connsiteY950" fmla="*/ 261522 h 6858000"/>
              <a:gd name="connsiteX951" fmla="*/ 13550 w 7472601"/>
              <a:gd name="connsiteY951" fmla="*/ 158423 h 6858000"/>
              <a:gd name="connsiteX952" fmla="*/ 0 w 7472601"/>
              <a:gd name="connsiteY952" fmla="*/ 146618 h 6858000"/>
              <a:gd name="connsiteX953" fmla="*/ 0 w 7472601"/>
              <a:gd name="connsiteY953" fmla="*/ 59161 h 6858000"/>
              <a:gd name="connsiteX954" fmla="*/ 45427 w 7472601"/>
              <a:gd name="connsiteY954" fmla="*/ 101078 h 6858000"/>
              <a:gd name="connsiteX955" fmla="*/ 630103 w 7472601"/>
              <a:gd name="connsiteY955" fmla="*/ 485885 h 6858000"/>
              <a:gd name="connsiteX956" fmla="*/ 532040 w 7472601"/>
              <a:gd name="connsiteY956" fmla="*/ 399359 h 6858000"/>
              <a:gd name="connsiteX957" fmla="*/ 517618 w 7472601"/>
              <a:gd name="connsiteY957" fmla="*/ 385726 h 6858000"/>
              <a:gd name="connsiteX958" fmla="*/ 285074 w 7472601"/>
              <a:gd name="connsiteY958" fmla="*/ 182755 h 6858000"/>
              <a:gd name="connsiteX959" fmla="*/ 43151 w 7472601"/>
              <a:gd name="connsiteY959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221686 h 6858000"/>
              <a:gd name="connsiteX78" fmla="*/ 7467600 w 7467663"/>
              <a:gd name="connsiteY78" fmla="*/ 6334256 h 6858000"/>
              <a:gd name="connsiteX79" fmla="*/ 7454976 w 7467663"/>
              <a:gd name="connsiteY79" fmla="*/ 6318297 h 6858000"/>
              <a:gd name="connsiteX80" fmla="*/ 1456157 w 7467663"/>
              <a:gd name="connsiteY80" fmla="*/ 5371404 h 6858000"/>
              <a:gd name="connsiteX81" fmla="*/ 1244432 w 7467663"/>
              <a:gd name="connsiteY81" fmla="*/ 5385601 h 6858000"/>
              <a:gd name="connsiteX82" fmla="*/ 973990 w 7467663"/>
              <a:gd name="connsiteY82" fmla="*/ 5424940 h 6858000"/>
              <a:gd name="connsiteX83" fmla="*/ 1103809 w 7467663"/>
              <a:gd name="connsiteY83" fmla="*/ 5433720 h 6858000"/>
              <a:gd name="connsiteX84" fmla="*/ 1123454 w 7467663"/>
              <a:gd name="connsiteY84" fmla="*/ 5435727 h 6858000"/>
              <a:gd name="connsiteX85" fmla="*/ 1737017 w 7467663"/>
              <a:gd name="connsiteY85" fmla="*/ 5452183 h 6858000"/>
              <a:gd name="connsiteX86" fmla="*/ 1824397 w 7467663"/>
              <a:gd name="connsiteY86" fmla="*/ 5447757 h 6858000"/>
              <a:gd name="connsiteX87" fmla="*/ 2070059 w 7467663"/>
              <a:gd name="connsiteY87" fmla="*/ 5441660 h 6858000"/>
              <a:gd name="connsiteX88" fmla="*/ 1456157 w 7467663"/>
              <a:gd name="connsiteY88" fmla="*/ 5371404 h 6858000"/>
              <a:gd name="connsiteX89" fmla="*/ 4988186 w 7467663"/>
              <a:gd name="connsiteY89" fmla="*/ 5216467 h 6858000"/>
              <a:gd name="connsiteX90" fmla="*/ 4777334 w 7467663"/>
              <a:gd name="connsiteY90" fmla="*/ 5406072 h 6858000"/>
              <a:gd name="connsiteX91" fmla="*/ 4718341 w 7467663"/>
              <a:gd name="connsiteY91" fmla="*/ 5468043 h 6858000"/>
              <a:gd name="connsiteX92" fmla="*/ 4604655 w 7467663"/>
              <a:gd name="connsiteY92" fmla="*/ 5583434 h 6858000"/>
              <a:gd name="connsiteX93" fmla="*/ 4565074 w 7467663"/>
              <a:gd name="connsiteY93" fmla="*/ 5618550 h 6858000"/>
              <a:gd name="connsiteX94" fmla="*/ 4988186 w 7467663"/>
              <a:gd name="connsiteY94" fmla="*/ 5216467 h 6858000"/>
              <a:gd name="connsiteX95" fmla="*/ 4978032 w 7467663"/>
              <a:gd name="connsiteY95" fmla="*/ 5183809 h 6858000"/>
              <a:gd name="connsiteX96" fmla="*/ 4463413 w 7467663"/>
              <a:gd name="connsiteY96" fmla="*/ 5615162 h 6858000"/>
              <a:gd name="connsiteX97" fmla="*/ 4358134 w 7467663"/>
              <a:gd name="connsiteY97" fmla="*/ 5742791 h 6858000"/>
              <a:gd name="connsiteX98" fmla="*/ 4376219 w 7467663"/>
              <a:gd name="connsiteY98" fmla="*/ 5729027 h 6858000"/>
              <a:gd name="connsiteX99" fmla="*/ 4582340 w 7467663"/>
              <a:gd name="connsiteY99" fmla="*/ 5561037 h 6858000"/>
              <a:gd name="connsiteX100" fmla="*/ 4694684 w 7467663"/>
              <a:gd name="connsiteY100" fmla="*/ 5447098 h 6858000"/>
              <a:gd name="connsiteX101" fmla="*/ 4754123 w 7467663"/>
              <a:gd name="connsiteY101" fmla="*/ 5384643 h 6858000"/>
              <a:gd name="connsiteX102" fmla="*/ 4978032 w 7467663"/>
              <a:gd name="connsiteY102" fmla="*/ 5183809 h 6858000"/>
              <a:gd name="connsiteX103" fmla="*/ 1903353 w 7467663"/>
              <a:gd name="connsiteY103" fmla="*/ 5044827 h 6858000"/>
              <a:gd name="connsiteX104" fmla="*/ 1936931 w 7467663"/>
              <a:gd name="connsiteY104" fmla="*/ 5093954 h 6858000"/>
              <a:gd name="connsiteX105" fmla="*/ 2195868 w 7467663"/>
              <a:gd name="connsiteY105" fmla="*/ 5396574 h 6858000"/>
              <a:gd name="connsiteX106" fmla="*/ 2088852 w 7467663"/>
              <a:gd name="connsiteY106" fmla="*/ 5166123 h 6858000"/>
              <a:gd name="connsiteX107" fmla="*/ 1958241 w 7467663"/>
              <a:gd name="connsiteY107" fmla="*/ 5067955 h 6858000"/>
              <a:gd name="connsiteX108" fmla="*/ 1903353 w 7467663"/>
              <a:gd name="connsiteY108" fmla="*/ 5044827 h 6858000"/>
              <a:gd name="connsiteX109" fmla="*/ 1979378 w 7467663"/>
              <a:gd name="connsiteY109" fmla="*/ 4769504 h 6858000"/>
              <a:gd name="connsiteX110" fmla="*/ 2882120 w 7467663"/>
              <a:gd name="connsiteY110" fmla="*/ 5064547 h 6858000"/>
              <a:gd name="connsiteX111" fmla="*/ 2793103 w 7467663"/>
              <a:gd name="connsiteY111" fmla="*/ 5039699 h 6858000"/>
              <a:gd name="connsiteX112" fmla="*/ 2770041 w 7467663"/>
              <a:gd name="connsiteY112" fmla="*/ 5033634 h 6858000"/>
              <a:gd name="connsiteX113" fmla="*/ 1979378 w 7467663"/>
              <a:gd name="connsiteY113" fmla="*/ 4769504 h 6858000"/>
              <a:gd name="connsiteX114" fmla="*/ 1927410 w 7467663"/>
              <a:gd name="connsiteY114" fmla="*/ 4716164 h 6858000"/>
              <a:gd name="connsiteX115" fmla="*/ 1959587 w 7467663"/>
              <a:gd name="connsiteY115" fmla="*/ 4728849 h 6858000"/>
              <a:gd name="connsiteX116" fmla="*/ 2777707 w 7467663"/>
              <a:gd name="connsiteY116" fmla="*/ 5003991 h 6858000"/>
              <a:gd name="connsiteX117" fmla="*/ 2800768 w 7467663"/>
              <a:gd name="connsiteY117" fmla="*/ 5010056 h 6858000"/>
              <a:gd name="connsiteX118" fmla="*/ 2879408 w 7467663"/>
              <a:gd name="connsiteY118" fmla="*/ 5031590 h 6858000"/>
              <a:gd name="connsiteX119" fmla="*/ 2862295 w 7467663"/>
              <a:gd name="connsiteY119" fmla="*/ 5022958 h 6858000"/>
              <a:gd name="connsiteX120" fmla="*/ 2813343 w 7467663"/>
              <a:gd name="connsiteY120" fmla="*/ 4998369 h 6858000"/>
              <a:gd name="connsiteX121" fmla="*/ 2646245 w 7467663"/>
              <a:gd name="connsiteY121" fmla="*/ 4930999 h 6858000"/>
              <a:gd name="connsiteX122" fmla="*/ 1999243 w 7467663"/>
              <a:gd name="connsiteY122" fmla="*/ 4730524 h 6858000"/>
              <a:gd name="connsiteX123" fmla="*/ 1979527 w 7467663"/>
              <a:gd name="connsiteY123" fmla="*/ 4726651 h 6858000"/>
              <a:gd name="connsiteX124" fmla="*/ 1927410 w 7467663"/>
              <a:gd name="connsiteY124" fmla="*/ 4716164 h 6858000"/>
              <a:gd name="connsiteX125" fmla="*/ 1997014 w 7467663"/>
              <a:gd name="connsiteY125" fmla="*/ 4698007 h 6858000"/>
              <a:gd name="connsiteX126" fmla="*/ 2005458 w 7467663"/>
              <a:gd name="connsiteY126" fmla="*/ 4699540 h 6858000"/>
              <a:gd name="connsiteX127" fmla="*/ 2657186 w 7467663"/>
              <a:gd name="connsiteY127" fmla="*/ 4901687 h 6858000"/>
              <a:gd name="connsiteX128" fmla="*/ 2826662 w 7467663"/>
              <a:gd name="connsiteY128" fmla="*/ 4970362 h 6858000"/>
              <a:gd name="connsiteX129" fmla="*/ 2876100 w 7467663"/>
              <a:gd name="connsiteY129" fmla="*/ 4995397 h 6858000"/>
              <a:gd name="connsiteX130" fmla="*/ 3042600 w 7467663"/>
              <a:gd name="connsiteY130" fmla="*/ 5059532 h 6858000"/>
              <a:gd name="connsiteX131" fmla="*/ 1997014 w 7467663"/>
              <a:gd name="connsiteY131" fmla="*/ 4698007 h 6858000"/>
              <a:gd name="connsiteX132" fmla="*/ 2305292 w 7467663"/>
              <a:gd name="connsiteY132" fmla="*/ 4219492 h 6858000"/>
              <a:gd name="connsiteX133" fmla="*/ 3360922 w 7467663"/>
              <a:gd name="connsiteY133" fmla="*/ 4529373 h 6858000"/>
              <a:gd name="connsiteX134" fmla="*/ 3492420 w 7467663"/>
              <a:gd name="connsiteY134" fmla="*/ 4510145 h 6858000"/>
              <a:gd name="connsiteX135" fmla="*/ 3364086 w 7467663"/>
              <a:gd name="connsiteY135" fmla="*/ 4480340 h 6858000"/>
              <a:gd name="connsiteX136" fmla="*/ 3225818 w 7467663"/>
              <a:gd name="connsiteY136" fmla="*/ 4411822 h 6858000"/>
              <a:gd name="connsiteX137" fmla="*/ 3129696 w 7467663"/>
              <a:gd name="connsiteY137" fmla="*/ 4360704 h 6858000"/>
              <a:gd name="connsiteX138" fmla="*/ 2814545 w 7467663"/>
              <a:gd name="connsiteY138" fmla="*/ 4282955 h 6858000"/>
              <a:gd name="connsiteX139" fmla="*/ 2305292 w 7467663"/>
              <a:gd name="connsiteY139" fmla="*/ 4219492 h 6858000"/>
              <a:gd name="connsiteX140" fmla="*/ 2626982 w 7467663"/>
              <a:gd name="connsiteY140" fmla="*/ 4206450 h 6858000"/>
              <a:gd name="connsiteX141" fmla="*/ 2490617 w 7467663"/>
              <a:gd name="connsiteY141" fmla="*/ 4206951 h 6858000"/>
              <a:gd name="connsiteX142" fmla="*/ 2819869 w 7467663"/>
              <a:gd name="connsiteY142" fmla="*/ 4252936 h 6858000"/>
              <a:gd name="connsiteX143" fmla="*/ 3143018 w 7467663"/>
              <a:gd name="connsiteY143" fmla="*/ 4332698 h 6858000"/>
              <a:gd name="connsiteX144" fmla="*/ 3241520 w 7467663"/>
              <a:gd name="connsiteY144" fmla="*/ 4385112 h 6858000"/>
              <a:gd name="connsiteX145" fmla="*/ 3374575 w 7467663"/>
              <a:gd name="connsiteY145" fmla="*/ 4451517 h 6858000"/>
              <a:gd name="connsiteX146" fmla="*/ 3505221 w 7467663"/>
              <a:gd name="connsiteY146" fmla="*/ 4480757 h 6858000"/>
              <a:gd name="connsiteX147" fmla="*/ 2626982 w 7467663"/>
              <a:gd name="connsiteY147" fmla="*/ 4206450 h 6858000"/>
              <a:gd name="connsiteX148" fmla="*/ 1310106 w 7467663"/>
              <a:gd name="connsiteY148" fmla="*/ 3943217 h 6858000"/>
              <a:gd name="connsiteX149" fmla="*/ 854994 w 7467663"/>
              <a:gd name="connsiteY149" fmla="*/ 4399136 h 6858000"/>
              <a:gd name="connsiteX150" fmla="*/ 742462 w 7467663"/>
              <a:gd name="connsiteY150" fmla="*/ 4594648 h 6858000"/>
              <a:gd name="connsiteX151" fmla="*/ 820602 w 7467663"/>
              <a:gd name="connsiteY151" fmla="*/ 4485915 h 6858000"/>
              <a:gd name="connsiteX152" fmla="*/ 878295 w 7467663"/>
              <a:gd name="connsiteY152" fmla="*/ 4403594 h 6858000"/>
              <a:gd name="connsiteX153" fmla="*/ 1240607 w 7467663"/>
              <a:gd name="connsiteY153" fmla="*/ 4010401 h 6858000"/>
              <a:gd name="connsiteX154" fmla="*/ 1310106 w 7467663"/>
              <a:gd name="connsiteY154" fmla="*/ 3943217 h 6858000"/>
              <a:gd name="connsiteX155" fmla="*/ 1423113 w 7467663"/>
              <a:gd name="connsiteY155" fmla="*/ 3874565 h 6858000"/>
              <a:gd name="connsiteX156" fmla="*/ 1260565 w 7467663"/>
              <a:gd name="connsiteY156" fmla="*/ 4031982 h 6858000"/>
              <a:gd name="connsiteX157" fmla="*/ 901900 w 7467663"/>
              <a:gd name="connsiteY157" fmla="*/ 4421236 h 6858000"/>
              <a:gd name="connsiteX158" fmla="*/ 845044 w 7467663"/>
              <a:gd name="connsiteY158" fmla="*/ 4502436 h 6858000"/>
              <a:gd name="connsiteX159" fmla="*/ 685926 w 7467663"/>
              <a:gd name="connsiteY159" fmla="*/ 4703069 h 6858000"/>
              <a:gd name="connsiteX160" fmla="*/ 684248 w 7467663"/>
              <a:gd name="connsiteY160" fmla="*/ 4706721 h 6858000"/>
              <a:gd name="connsiteX161" fmla="*/ 1423113 w 7467663"/>
              <a:gd name="connsiteY161" fmla="*/ 3874565 h 6858000"/>
              <a:gd name="connsiteX162" fmla="*/ 3316479 w 7467663"/>
              <a:gd name="connsiteY162" fmla="*/ 3872136 h 6858000"/>
              <a:gd name="connsiteX163" fmla="*/ 3546806 w 7467663"/>
              <a:gd name="connsiteY163" fmla="*/ 4356139 h 6858000"/>
              <a:gd name="connsiteX164" fmla="*/ 3364433 w 7467663"/>
              <a:gd name="connsiteY164" fmla="*/ 3953121 h 6858000"/>
              <a:gd name="connsiteX165" fmla="*/ 3316479 w 7467663"/>
              <a:gd name="connsiteY165" fmla="*/ 3872136 h 6858000"/>
              <a:gd name="connsiteX166" fmla="*/ 3291335 w 7467663"/>
              <a:gd name="connsiteY166" fmla="*/ 3767420 h 6858000"/>
              <a:gd name="connsiteX167" fmla="*/ 3390805 w 7467663"/>
              <a:gd name="connsiteY167" fmla="*/ 3937163 h 6858000"/>
              <a:gd name="connsiteX168" fmla="*/ 3579062 w 7467663"/>
              <a:gd name="connsiteY168" fmla="*/ 4359040 h 6858000"/>
              <a:gd name="connsiteX169" fmla="*/ 3467355 w 7467663"/>
              <a:gd name="connsiteY169" fmla="*/ 3988130 h 6858000"/>
              <a:gd name="connsiteX170" fmla="*/ 3310753 w 7467663"/>
              <a:gd name="connsiteY170" fmla="*/ 3787140 h 6858000"/>
              <a:gd name="connsiteX171" fmla="*/ 3291335 w 7467663"/>
              <a:gd name="connsiteY171" fmla="*/ 3767420 h 6858000"/>
              <a:gd name="connsiteX172" fmla="*/ 1635889 w 7467663"/>
              <a:gd name="connsiteY172" fmla="*/ 3709494 h 6858000"/>
              <a:gd name="connsiteX173" fmla="*/ 1634800 w 7467663"/>
              <a:gd name="connsiteY173" fmla="*/ 3731111 h 6858000"/>
              <a:gd name="connsiteX174" fmla="*/ 1635889 w 7467663"/>
              <a:gd name="connsiteY174" fmla="*/ 3709494 h 6858000"/>
              <a:gd name="connsiteX175" fmla="*/ 1510397 w 7467663"/>
              <a:gd name="connsiteY175" fmla="*/ 3684705 h 6858000"/>
              <a:gd name="connsiteX176" fmla="*/ 1146550 w 7467663"/>
              <a:gd name="connsiteY176" fmla="*/ 3802012 h 6858000"/>
              <a:gd name="connsiteX177" fmla="*/ 698834 w 7467663"/>
              <a:gd name="connsiteY177" fmla="*/ 3952272 h 6858000"/>
              <a:gd name="connsiteX178" fmla="*/ 34256 w 7467663"/>
              <a:gd name="connsiteY178" fmla="*/ 4347603 h 6858000"/>
              <a:gd name="connsiteX179" fmla="*/ 527241 w 7467663"/>
              <a:gd name="connsiteY179" fmla="*/ 4065078 h 6858000"/>
              <a:gd name="connsiteX180" fmla="*/ 1510397 w 7467663"/>
              <a:gd name="connsiteY180" fmla="*/ 3684705 h 6858000"/>
              <a:gd name="connsiteX181" fmla="*/ 1313114 w 7467663"/>
              <a:gd name="connsiteY181" fmla="*/ 3655216 h 6858000"/>
              <a:gd name="connsiteX182" fmla="*/ 1109304 w 7467663"/>
              <a:gd name="connsiteY182" fmla="*/ 3669030 h 6858000"/>
              <a:gd name="connsiteX183" fmla="*/ 8129 w 7467663"/>
              <a:gd name="connsiteY183" fmla="*/ 4330519 h 6858000"/>
              <a:gd name="connsiteX184" fmla="*/ 687572 w 7467663"/>
              <a:gd name="connsiteY184" fmla="*/ 3925629 h 6858000"/>
              <a:gd name="connsiteX185" fmla="*/ 1138365 w 7467663"/>
              <a:gd name="connsiteY185" fmla="*/ 3774515 h 6858000"/>
              <a:gd name="connsiteX186" fmla="*/ 1505579 w 7467663"/>
              <a:gd name="connsiteY186" fmla="*/ 3655526 h 6858000"/>
              <a:gd name="connsiteX187" fmla="*/ 1313114 w 7467663"/>
              <a:gd name="connsiteY187" fmla="*/ 3655216 h 6858000"/>
              <a:gd name="connsiteX188" fmla="*/ 3655073 w 7467663"/>
              <a:gd name="connsiteY188" fmla="*/ 3650884 h 6858000"/>
              <a:gd name="connsiteX189" fmla="*/ 3989938 w 7467663"/>
              <a:gd name="connsiteY189" fmla="*/ 3991685 h 6858000"/>
              <a:gd name="connsiteX190" fmla="*/ 4393907 w 7467663"/>
              <a:gd name="connsiteY190" fmla="*/ 4261258 h 6858000"/>
              <a:gd name="connsiteX191" fmla="*/ 4648051 w 7467663"/>
              <a:gd name="connsiteY191" fmla="*/ 4374051 h 6858000"/>
              <a:gd name="connsiteX192" fmla="*/ 4383389 w 7467663"/>
              <a:gd name="connsiteY192" fmla="*/ 4184369 h 6858000"/>
              <a:gd name="connsiteX193" fmla="*/ 4165508 w 7467663"/>
              <a:gd name="connsiteY193" fmla="*/ 4035196 h 6858000"/>
              <a:gd name="connsiteX194" fmla="*/ 4068162 w 7467663"/>
              <a:gd name="connsiteY194" fmla="*/ 3953394 h 6858000"/>
              <a:gd name="connsiteX195" fmla="*/ 3981416 w 7467663"/>
              <a:gd name="connsiteY195" fmla="*/ 3880482 h 6858000"/>
              <a:gd name="connsiteX196" fmla="*/ 3800147 w 7467663"/>
              <a:gd name="connsiteY196" fmla="*/ 3749872 h 6858000"/>
              <a:gd name="connsiteX197" fmla="*/ 3655073 w 7467663"/>
              <a:gd name="connsiteY197" fmla="*/ 3650884 h 6858000"/>
              <a:gd name="connsiteX198" fmla="*/ 3670252 w 7467663"/>
              <a:gd name="connsiteY198" fmla="*/ 3622798 h 6858000"/>
              <a:gd name="connsiteX199" fmla="*/ 3817258 w 7467663"/>
              <a:gd name="connsiteY199" fmla="*/ 3723577 h 6858000"/>
              <a:gd name="connsiteX200" fmla="*/ 4000461 w 7467663"/>
              <a:gd name="connsiteY200" fmla="*/ 3855966 h 6858000"/>
              <a:gd name="connsiteX201" fmla="*/ 4088180 w 7467663"/>
              <a:gd name="connsiteY201" fmla="*/ 3929774 h 6858000"/>
              <a:gd name="connsiteX202" fmla="*/ 4184555 w 7467663"/>
              <a:gd name="connsiteY202" fmla="*/ 4010683 h 6858000"/>
              <a:gd name="connsiteX203" fmla="*/ 4399563 w 7467663"/>
              <a:gd name="connsiteY203" fmla="*/ 4158106 h 6858000"/>
              <a:gd name="connsiteX204" fmla="*/ 4684469 w 7467663"/>
              <a:gd name="connsiteY204" fmla="*/ 4364680 h 6858000"/>
              <a:gd name="connsiteX205" fmla="*/ 4690271 w 7467663"/>
              <a:gd name="connsiteY205" fmla="*/ 4370034 h 6858000"/>
              <a:gd name="connsiteX206" fmla="*/ 4136093 w 7467663"/>
              <a:gd name="connsiteY206" fmla="*/ 3858466 h 6858000"/>
              <a:gd name="connsiteX207" fmla="*/ 3670252 w 7467663"/>
              <a:gd name="connsiteY207" fmla="*/ 3622798 h 6858000"/>
              <a:gd name="connsiteX208" fmla="*/ 4440129 w 7467663"/>
              <a:gd name="connsiteY208" fmla="*/ 3448571 h 6858000"/>
              <a:gd name="connsiteX209" fmla="*/ 4856525 w 7467663"/>
              <a:gd name="connsiteY209" fmla="*/ 3915351 h 6858000"/>
              <a:gd name="connsiteX210" fmla="*/ 5059055 w 7467663"/>
              <a:gd name="connsiteY210" fmla="*/ 4108918 h 6858000"/>
              <a:gd name="connsiteX211" fmla="*/ 5290070 w 7467663"/>
              <a:gd name="connsiteY211" fmla="*/ 4263619 h 6858000"/>
              <a:gd name="connsiteX212" fmla="*/ 4834991 w 7467663"/>
              <a:gd name="connsiteY212" fmla="*/ 3830985 h 6858000"/>
              <a:gd name="connsiteX213" fmla="*/ 4440129 w 7467663"/>
              <a:gd name="connsiteY213" fmla="*/ 3448571 h 6858000"/>
              <a:gd name="connsiteX214" fmla="*/ 4441737 w 7467663"/>
              <a:gd name="connsiteY214" fmla="*/ 3399734 h 6858000"/>
              <a:gd name="connsiteX215" fmla="*/ 4431236 w 7467663"/>
              <a:gd name="connsiteY215" fmla="*/ 3400954 h 6858000"/>
              <a:gd name="connsiteX216" fmla="*/ 4557150 w 7467663"/>
              <a:gd name="connsiteY216" fmla="*/ 3510023 h 6858000"/>
              <a:gd name="connsiteX217" fmla="*/ 4856936 w 7467663"/>
              <a:gd name="connsiteY217" fmla="*/ 3809146 h 6858000"/>
              <a:gd name="connsiteX218" fmla="*/ 5111996 w 7467663"/>
              <a:gd name="connsiteY218" fmla="*/ 4065759 h 6858000"/>
              <a:gd name="connsiteX219" fmla="*/ 5388878 w 7467663"/>
              <a:gd name="connsiteY219" fmla="*/ 4300185 h 6858000"/>
              <a:gd name="connsiteX220" fmla="*/ 5425556 w 7467663"/>
              <a:gd name="connsiteY220" fmla="*/ 4308967 h 6858000"/>
              <a:gd name="connsiteX221" fmla="*/ 4943646 w 7467663"/>
              <a:gd name="connsiteY221" fmla="*/ 3822916 h 6858000"/>
              <a:gd name="connsiteX222" fmla="*/ 4594837 w 7467663"/>
              <a:gd name="connsiteY222" fmla="*/ 3532274 h 6858000"/>
              <a:gd name="connsiteX223" fmla="*/ 4441737 w 7467663"/>
              <a:gd name="connsiteY223" fmla="*/ 3399734 h 6858000"/>
              <a:gd name="connsiteX224" fmla="*/ 5425834 w 7467663"/>
              <a:gd name="connsiteY224" fmla="*/ 3162785 h 6858000"/>
              <a:gd name="connsiteX225" fmla="*/ 5401644 w 7467663"/>
              <a:gd name="connsiteY225" fmla="*/ 3617847 h 6858000"/>
              <a:gd name="connsiteX226" fmla="*/ 5467256 w 7467663"/>
              <a:gd name="connsiteY226" fmla="*/ 4175494 h 6858000"/>
              <a:gd name="connsiteX227" fmla="*/ 5448069 w 7467663"/>
              <a:gd name="connsiteY227" fmla="*/ 3567554 h 6858000"/>
              <a:gd name="connsiteX228" fmla="*/ 5425834 w 7467663"/>
              <a:gd name="connsiteY228" fmla="*/ 3162785 h 6858000"/>
              <a:gd name="connsiteX229" fmla="*/ 1318687 w 7467663"/>
              <a:gd name="connsiteY229" fmla="*/ 3113840 h 6858000"/>
              <a:gd name="connsiteX230" fmla="*/ 1066793 w 7467663"/>
              <a:gd name="connsiteY230" fmla="*/ 3212171 h 6858000"/>
              <a:gd name="connsiteX231" fmla="*/ 993319 w 7467663"/>
              <a:gd name="connsiteY231" fmla="*/ 3247648 h 6858000"/>
              <a:gd name="connsiteX232" fmla="*/ 853081 w 7467663"/>
              <a:gd name="connsiteY232" fmla="*/ 3312410 h 6858000"/>
              <a:gd name="connsiteX233" fmla="*/ 805957 w 7467663"/>
              <a:gd name="connsiteY233" fmla="*/ 3330443 h 6858000"/>
              <a:gd name="connsiteX234" fmla="*/ 1318687 w 7467663"/>
              <a:gd name="connsiteY234" fmla="*/ 3113840 h 6858000"/>
              <a:gd name="connsiteX235" fmla="*/ 5453702 w 7467663"/>
              <a:gd name="connsiteY235" fmla="*/ 3090882 h 6858000"/>
              <a:gd name="connsiteX236" fmla="*/ 5480135 w 7467663"/>
              <a:gd name="connsiteY236" fmla="*/ 3565802 h 6858000"/>
              <a:gd name="connsiteX237" fmla="*/ 5499023 w 7467663"/>
              <a:gd name="connsiteY237" fmla="*/ 4166310 h 6858000"/>
              <a:gd name="connsiteX238" fmla="*/ 5547022 w 7467663"/>
              <a:gd name="connsiteY238" fmla="*/ 3607838 h 6858000"/>
              <a:gd name="connsiteX239" fmla="*/ 5515964 w 7467663"/>
              <a:gd name="connsiteY239" fmla="*/ 3378541 h 6858000"/>
              <a:gd name="connsiteX240" fmla="*/ 5453702 w 7467663"/>
              <a:gd name="connsiteY240" fmla="*/ 3090882 h 6858000"/>
              <a:gd name="connsiteX241" fmla="*/ 1238695 w 7467663"/>
              <a:gd name="connsiteY241" fmla="*/ 3076820 h 6858000"/>
              <a:gd name="connsiteX242" fmla="*/ 716371 w 7467663"/>
              <a:gd name="connsiteY242" fmla="*/ 3293249 h 6858000"/>
              <a:gd name="connsiteX243" fmla="*/ 579522 w 7467663"/>
              <a:gd name="connsiteY243" fmla="*/ 3371759 h 6858000"/>
              <a:gd name="connsiteX244" fmla="*/ 600288 w 7467663"/>
              <a:gd name="connsiteY244" fmla="*/ 3365555 h 6858000"/>
              <a:gd name="connsiteX245" fmla="*/ 840692 w 7467663"/>
              <a:gd name="connsiteY245" fmla="*/ 3284921 h 6858000"/>
              <a:gd name="connsiteX246" fmla="*/ 979248 w 7467663"/>
              <a:gd name="connsiteY246" fmla="*/ 3221003 h 6858000"/>
              <a:gd name="connsiteX247" fmla="*/ 1053282 w 7467663"/>
              <a:gd name="connsiteY247" fmla="*/ 3185247 h 6858000"/>
              <a:gd name="connsiteX248" fmla="*/ 1320603 w 7467663"/>
              <a:gd name="connsiteY248" fmla="*/ 3081281 h 6858000"/>
              <a:gd name="connsiteX249" fmla="*/ 1238695 w 7467663"/>
              <a:gd name="connsiteY249" fmla="*/ 3076820 h 6858000"/>
              <a:gd name="connsiteX250" fmla="*/ 5425627 w 7467663"/>
              <a:gd name="connsiteY250" fmla="*/ 2954192 h 6858000"/>
              <a:gd name="connsiteX251" fmla="*/ 5470770 w 7467663"/>
              <a:gd name="connsiteY251" fmla="*/ 3005435 h 6858000"/>
              <a:gd name="connsiteX252" fmla="*/ 5519779 w 7467663"/>
              <a:gd name="connsiteY252" fmla="*/ 4359223 h 6858000"/>
              <a:gd name="connsiteX253" fmla="*/ 5520293 w 7467663"/>
              <a:gd name="connsiteY253" fmla="*/ 4360602 h 6858000"/>
              <a:gd name="connsiteX254" fmla="*/ 5767221 w 7467663"/>
              <a:gd name="connsiteY254" fmla="*/ 4665564 h 6858000"/>
              <a:gd name="connsiteX255" fmla="*/ 6937169 w 7467663"/>
              <a:gd name="connsiteY255" fmla="*/ 4815941 h 6858000"/>
              <a:gd name="connsiteX256" fmla="*/ 6953922 w 7467663"/>
              <a:gd name="connsiteY256" fmla="*/ 4890068 h 6858000"/>
              <a:gd name="connsiteX257" fmla="*/ 6071359 w 7467663"/>
              <a:gd name="connsiteY257" fmla="*/ 4770770 h 6858000"/>
              <a:gd name="connsiteX258" fmla="*/ 6038839 w 7467663"/>
              <a:gd name="connsiteY258" fmla="*/ 4764474 h 6858000"/>
              <a:gd name="connsiteX259" fmla="*/ 6038706 w 7467663"/>
              <a:gd name="connsiteY259" fmla="*/ 4763847 h 6858000"/>
              <a:gd name="connsiteX260" fmla="*/ 6037784 w 7467663"/>
              <a:gd name="connsiteY260" fmla="*/ 4764270 h 6858000"/>
              <a:gd name="connsiteX261" fmla="*/ 6038839 w 7467663"/>
              <a:gd name="connsiteY261" fmla="*/ 4764474 h 6858000"/>
              <a:gd name="connsiteX262" fmla="*/ 6040338 w 7467663"/>
              <a:gd name="connsiteY262" fmla="*/ 4771418 h 6858000"/>
              <a:gd name="connsiteX263" fmla="*/ 6024488 w 7467663"/>
              <a:gd name="connsiteY263" fmla="*/ 4809903 h 6858000"/>
              <a:gd name="connsiteX264" fmla="*/ 5599771 w 7467663"/>
              <a:gd name="connsiteY264" fmla="*/ 5509652 h 6858000"/>
              <a:gd name="connsiteX265" fmla="*/ 5548843 w 7467663"/>
              <a:gd name="connsiteY265" fmla="*/ 5563845 h 6858000"/>
              <a:gd name="connsiteX266" fmla="*/ 5940952 w 7467663"/>
              <a:gd name="connsiteY266" fmla="*/ 6250028 h 6858000"/>
              <a:gd name="connsiteX267" fmla="*/ 6043441 w 7467663"/>
              <a:gd name="connsiteY267" fmla="*/ 6665847 h 6858000"/>
              <a:gd name="connsiteX268" fmla="*/ 6093432 w 7467663"/>
              <a:gd name="connsiteY268" fmla="*/ 6858000 h 6858000"/>
              <a:gd name="connsiteX269" fmla="*/ 6034344 w 7467663"/>
              <a:gd name="connsiteY269" fmla="*/ 6858000 h 6858000"/>
              <a:gd name="connsiteX270" fmla="*/ 6026679 w 7467663"/>
              <a:gd name="connsiteY270" fmla="*/ 6836959 h 6858000"/>
              <a:gd name="connsiteX271" fmla="*/ 5800441 w 7467663"/>
              <a:gd name="connsiteY271" fmla="*/ 6335286 h 6858000"/>
              <a:gd name="connsiteX272" fmla="*/ 5526562 w 7467663"/>
              <a:gd name="connsiteY272" fmla="*/ 5705388 h 6858000"/>
              <a:gd name="connsiteX273" fmla="*/ 5519640 w 7467663"/>
              <a:gd name="connsiteY273" fmla="*/ 5683774 h 6858000"/>
              <a:gd name="connsiteX274" fmla="*/ 5844559 w 7467663"/>
              <a:gd name="connsiteY274" fmla="*/ 6553349 h 6858000"/>
              <a:gd name="connsiteX275" fmla="*/ 5975994 w 7467663"/>
              <a:gd name="connsiteY275" fmla="*/ 6858000 h 6858000"/>
              <a:gd name="connsiteX276" fmla="*/ 5898547 w 7467663"/>
              <a:gd name="connsiteY276" fmla="*/ 6858000 h 6858000"/>
              <a:gd name="connsiteX277" fmla="*/ 5682041 w 7467663"/>
              <a:gd name="connsiteY277" fmla="*/ 6355860 h 6858000"/>
              <a:gd name="connsiteX278" fmla="*/ 5461758 w 7467663"/>
              <a:gd name="connsiteY278" fmla="*/ 5820220 h 6858000"/>
              <a:gd name="connsiteX279" fmla="*/ 5237282 w 7467663"/>
              <a:gd name="connsiteY279" fmla="*/ 6579086 h 6858000"/>
              <a:gd name="connsiteX280" fmla="*/ 5115009 w 7467663"/>
              <a:gd name="connsiteY280" fmla="*/ 6858000 h 6858000"/>
              <a:gd name="connsiteX281" fmla="*/ 5028074 w 7467663"/>
              <a:gd name="connsiteY281" fmla="*/ 6858000 h 6858000"/>
              <a:gd name="connsiteX282" fmla="*/ 5079508 w 7467663"/>
              <a:gd name="connsiteY282" fmla="*/ 6749074 h 6858000"/>
              <a:gd name="connsiteX283" fmla="*/ 5371846 w 7467663"/>
              <a:gd name="connsiteY283" fmla="*/ 5924413 h 6858000"/>
              <a:gd name="connsiteX284" fmla="*/ 5270512 w 7467663"/>
              <a:gd name="connsiteY284" fmla="*/ 6138975 h 6858000"/>
              <a:gd name="connsiteX285" fmla="*/ 5062409 w 7467663"/>
              <a:gd name="connsiteY285" fmla="*/ 6653544 h 6858000"/>
              <a:gd name="connsiteX286" fmla="*/ 5036628 w 7467663"/>
              <a:gd name="connsiteY286" fmla="*/ 6754247 h 6858000"/>
              <a:gd name="connsiteX287" fmla="*/ 5009112 w 7467663"/>
              <a:gd name="connsiteY287" fmla="*/ 6858000 h 6858000"/>
              <a:gd name="connsiteX288" fmla="*/ 4976679 w 7467663"/>
              <a:gd name="connsiteY288" fmla="*/ 6858000 h 6858000"/>
              <a:gd name="connsiteX289" fmla="*/ 5006537 w 7467663"/>
              <a:gd name="connsiteY289" fmla="*/ 6747068 h 6858000"/>
              <a:gd name="connsiteX290" fmla="*/ 5032723 w 7467663"/>
              <a:gd name="connsiteY290" fmla="*/ 6644957 h 6858000"/>
              <a:gd name="connsiteX291" fmla="*/ 5242949 w 7467663"/>
              <a:gd name="connsiteY291" fmla="*/ 6125175 h 6858000"/>
              <a:gd name="connsiteX292" fmla="*/ 5286321 w 7467663"/>
              <a:gd name="connsiteY292" fmla="*/ 6033555 h 6858000"/>
              <a:gd name="connsiteX293" fmla="*/ 5008210 w 7467663"/>
              <a:gd name="connsiteY293" fmla="*/ 6649194 h 6858000"/>
              <a:gd name="connsiteX294" fmla="*/ 4986321 w 7467663"/>
              <a:gd name="connsiteY294" fmla="*/ 6765687 h 6858000"/>
              <a:gd name="connsiteX295" fmla="*/ 4973474 w 7467663"/>
              <a:gd name="connsiteY295" fmla="*/ 6858000 h 6858000"/>
              <a:gd name="connsiteX296" fmla="*/ 4907178 w 7467663"/>
              <a:gd name="connsiteY296" fmla="*/ 6858000 h 6858000"/>
              <a:gd name="connsiteX297" fmla="*/ 4910810 w 7467663"/>
              <a:gd name="connsiteY297" fmla="*/ 6829660 h 6858000"/>
              <a:gd name="connsiteX298" fmla="*/ 4987461 w 7467663"/>
              <a:gd name="connsiteY298" fmla="*/ 6432994 h 6858000"/>
              <a:gd name="connsiteX299" fmla="*/ 5179262 w 7467663"/>
              <a:gd name="connsiteY299" fmla="*/ 6035044 h 6858000"/>
              <a:gd name="connsiteX300" fmla="*/ 4689678 w 7467663"/>
              <a:gd name="connsiteY300" fmla="*/ 6440241 h 6858000"/>
              <a:gd name="connsiteX301" fmla="*/ 4477543 w 7467663"/>
              <a:gd name="connsiteY301" fmla="*/ 6674836 h 6858000"/>
              <a:gd name="connsiteX302" fmla="*/ 4329957 w 7467663"/>
              <a:gd name="connsiteY302" fmla="*/ 6858000 h 6858000"/>
              <a:gd name="connsiteX303" fmla="*/ 4218595 w 7467663"/>
              <a:gd name="connsiteY303" fmla="*/ 6858000 h 6858000"/>
              <a:gd name="connsiteX304" fmla="*/ 4368888 w 7467663"/>
              <a:gd name="connsiteY304" fmla="*/ 6668412 h 6858000"/>
              <a:gd name="connsiteX305" fmla="*/ 4563091 w 7467663"/>
              <a:gd name="connsiteY305" fmla="*/ 6442508 h 6858000"/>
              <a:gd name="connsiteX306" fmla="*/ 5387324 w 7467663"/>
              <a:gd name="connsiteY306" fmla="*/ 5705830 h 6858000"/>
              <a:gd name="connsiteX307" fmla="*/ 5073620 w 7467663"/>
              <a:gd name="connsiteY307" fmla="*/ 5955437 h 6858000"/>
              <a:gd name="connsiteX308" fmla="*/ 4689789 w 7467663"/>
              <a:gd name="connsiteY308" fmla="*/ 6268382 h 6858000"/>
              <a:gd name="connsiteX309" fmla="*/ 4418722 w 7467663"/>
              <a:gd name="connsiteY309" fmla="*/ 6570886 h 6858000"/>
              <a:gd name="connsiteX310" fmla="*/ 4214944 w 7467663"/>
              <a:gd name="connsiteY310" fmla="*/ 6858000 h 6858000"/>
              <a:gd name="connsiteX311" fmla="*/ 4177898 w 7467663"/>
              <a:gd name="connsiteY311" fmla="*/ 6858000 h 6858000"/>
              <a:gd name="connsiteX312" fmla="*/ 4391597 w 7467663"/>
              <a:gd name="connsiteY312" fmla="*/ 6556370 h 6858000"/>
              <a:gd name="connsiteX313" fmla="*/ 4668889 w 7467663"/>
              <a:gd name="connsiteY313" fmla="*/ 6246399 h 6858000"/>
              <a:gd name="connsiteX314" fmla="*/ 5055427 w 7467663"/>
              <a:gd name="connsiteY314" fmla="*/ 5931476 h 6858000"/>
              <a:gd name="connsiteX315" fmla="*/ 5371814 w 7467663"/>
              <a:gd name="connsiteY315" fmla="*/ 5678975 h 6858000"/>
              <a:gd name="connsiteX316" fmla="*/ 4987918 w 7467663"/>
              <a:gd name="connsiteY316" fmla="*/ 5838701 h 6858000"/>
              <a:gd name="connsiteX317" fmla="*/ 4317146 w 7467663"/>
              <a:gd name="connsiteY317" fmla="*/ 6587716 h 6858000"/>
              <a:gd name="connsiteX318" fmla="*/ 4171627 w 7467663"/>
              <a:gd name="connsiteY318" fmla="*/ 6858000 h 6858000"/>
              <a:gd name="connsiteX319" fmla="*/ 4081585 w 7467663"/>
              <a:gd name="connsiteY319" fmla="*/ 6858000 h 6858000"/>
              <a:gd name="connsiteX320" fmla="*/ 4238603 w 7467663"/>
              <a:gd name="connsiteY320" fmla="*/ 6559341 h 6858000"/>
              <a:gd name="connsiteX321" fmla="*/ 4778333 w 7467663"/>
              <a:gd name="connsiteY321" fmla="*/ 5873626 h 6858000"/>
              <a:gd name="connsiteX322" fmla="*/ 5414185 w 7467663"/>
              <a:gd name="connsiteY322" fmla="*/ 5573882 h 6858000"/>
              <a:gd name="connsiteX323" fmla="*/ 5959648 w 7467663"/>
              <a:gd name="connsiteY323" fmla="*/ 4760797 h 6858000"/>
              <a:gd name="connsiteX324" fmla="*/ 5355019 w 7467663"/>
              <a:gd name="connsiteY324" fmla="*/ 4734672 h 6858000"/>
              <a:gd name="connsiteX325" fmla="*/ 5083565 w 7467663"/>
              <a:gd name="connsiteY325" fmla="*/ 5179121 h 6858000"/>
              <a:gd name="connsiteX326" fmla="*/ 4713577 w 7467663"/>
              <a:gd name="connsiteY326" fmla="*/ 5616803 h 6858000"/>
              <a:gd name="connsiteX327" fmla="*/ 3989559 w 7467663"/>
              <a:gd name="connsiteY327" fmla="*/ 6145945 h 6858000"/>
              <a:gd name="connsiteX328" fmla="*/ 3939824 w 7467663"/>
              <a:gd name="connsiteY328" fmla="*/ 6066900 h 6858000"/>
              <a:gd name="connsiteX329" fmla="*/ 4584537 w 7467663"/>
              <a:gd name="connsiteY329" fmla="*/ 5324826 h 6858000"/>
              <a:gd name="connsiteX330" fmla="*/ 5037105 w 7467663"/>
              <a:gd name="connsiteY330" fmla="*/ 5088765 h 6858000"/>
              <a:gd name="connsiteX331" fmla="*/ 5039930 w 7467663"/>
              <a:gd name="connsiteY331" fmla="*/ 5089585 h 6858000"/>
              <a:gd name="connsiteX332" fmla="*/ 5263764 w 7467663"/>
              <a:gd name="connsiteY332" fmla="*/ 4735525 h 6858000"/>
              <a:gd name="connsiteX333" fmla="*/ 4086300 w 7467663"/>
              <a:gd name="connsiteY333" fmla="*/ 4884599 h 6858000"/>
              <a:gd name="connsiteX334" fmla="*/ 4085485 w 7467663"/>
              <a:gd name="connsiteY334" fmla="*/ 4899070 h 6858000"/>
              <a:gd name="connsiteX335" fmla="*/ 3871915 w 7467663"/>
              <a:gd name="connsiteY335" fmla="*/ 5253645 h 6858000"/>
              <a:gd name="connsiteX336" fmla="*/ 3799374 w 7467663"/>
              <a:gd name="connsiteY336" fmla="*/ 5466127 h 6858000"/>
              <a:gd name="connsiteX337" fmla="*/ 3498850 w 7467663"/>
              <a:gd name="connsiteY337" fmla="*/ 6661888 h 6858000"/>
              <a:gd name="connsiteX338" fmla="*/ 3399216 w 7467663"/>
              <a:gd name="connsiteY338" fmla="*/ 6858000 h 6858000"/>
              <a:gd name="connsiteX339" fmla="*/ 3303688 w 7467663"/>
              <a:gd name="connsiteY339" fmla="*/ 6858000 h 6858000"/>
              <a:gd name="connsiteX340" fmla="*/ 3391774 w 7467663"/>
              <a:gd name="connsiteY340" fmla="*/ 6697181 h 6858000"/>
              <a:gd name="connsiteX341" fmla="*/ 3735540 w 7467663"/>
              <a:gd name="connsiteY341" fmla="*/ 5546923 h 6858000"/>
              <a:gd name="connsiteX342" fmla="*/ 3729438 w 7467663"/>
              <a:gd name="connsiteY342" fmla="*/ 5569058 h 6858000"/>
              <a:gd name="connsiteX343" fmla="*/ 3707782 w 7467663"/>
              <a:gd name="connsiteY343" fmla="*/ 5644908 h 6858000"/>
              <a:gd name="connsiteX344" fmla="*/ 3583827 w 7467663"/>
              <a:gd name="connsiteY344" fmla="*/ 6039215 h 6858000"/>
              <a:gd name="connsiteX345" fmla="*/ 3547861 w 7467663"/>
              <a:gd name="connsiteY345" fmla="*/ 6129609 h 6858000"/>
              <a:gd name="connsiteX346" fmla="*/ 3490905 w 7467663"/>
              <a:gd name="connsiteY346" fmla="*/ 6277660 h 6858000"/>
              <a:gd name="connsiteX347" fmla="*/ 3455859 w 7467663"/>
              <a:gd name="connsiteY347" fmla="*/ 6391301 h 6858000"/>
              <a:gd name="connsiteX348" fmla="*/ 3429112 w 7467663"/>
              <a:gd name="connsiteY348" fmla="*/ 6479469 h 6858000"/>
              <a:gd name="connsiteX349" fmla="*/ 3304862 w 7467663"/>
              <a:gd name="connsiteY349" fmla="*/ 6796476 h 6858000"/>
              <a:gd name="connsiteX350" fmla="*/ 3276071 w 7467663"/>
              <a:gd name="connsiteY350" fmla="*/ 6858000 h 6858000"/>
              <a:gd name="connsiteX351" fmla="*/ 3240805 w 7467663"/>
              <a:gd name="connsiteY351" fmla="*/ 6858000 h 6858000"/>
              <a:gd name="connsiteX352" fmla="*/ 3275917 w 7467663"/>
              <a:gd name="connsiteY352" fmla="*/ 6783192 h 6858000"/>
              <a:gd name="connsiteX353" fmla="*/ 3399358 w 7467663"/>
              <a:gd name="connsiteY353" fmla="*/ 6469011 h 6858000"/>
              <a:gd name="connsiteX354" fmla="*/ 3425650 w 7467663"/>
              <a:gd name="connsiteY354" fmla="*/ 6381333 h 6858000"/>
              <a:gd name="connsiteX355" fmla="*/ 3460661 w 7467663"/>
              <a:gd name="connsiteY355" fmla="*/ 6266763 h 6858000"/>
              <a:gd name="connsiteX356" fmla="*/ 3518021 w 7467663"/>
              <a:gd name="connsiteY356" fmla="*/ 6117298 h 6858000"/>
              <a:gd name="connsiteX357" fmla="*/ 3554035 w 7467663"/>
              <a:gd name="connsiteY357" fmla="*/ 6027832 h 6858000"/>
              <a:gd name="connsiteX358" fmla="*/ 3677174 w 7467663"/>
              <a:gd name="connsiteY358" fmla="*/ 5636351 h 6858000"/>
              <a:gd name="connsiteX359" fmla="*/ 3698819 w 7467663"/>
              <a:gd name="connsiteY359" fmla="*/ 5560503 h 6858000"/>
              <a:gd name="connsiteX360" fmla="*/ 3702094 w 7467663"/>
              <a:gd name="connsiteY360" fmla="*/ 5549194 h 6858000"/>
              <a:gd name="connsiteX361" fmla="*/ 3398355 w 7467663"/>
              <a:gd name="connsiteY361" fmla="*/ 6094603 h 6858000"/>
              <a:gd name="connsiteX362" fmla="*/ 3193941 w 7467663"/>
              <a:gd name="connsiteY362" fmla="*/ 6798775 h 6858000"/>
              <a:gd name="connsiteX363" fmla="*/ 3184140 w 7467663"/>
              <a:gd name="connsiteY363" fmla="*/ 6858000 h 6858000"/>
              <a:gd name="connsiteX364" fmla="*/ 3099978 w 7467663"/>
              <a:gd name="connsiteY364" fmla="*/ 6858000 h 6858000"/>
              <a:gd name="connsiteX365" fmla="*/ 3101556 w 7467663"/>
              <a:gd name="connsiteY365" fmla="*/ 6843337 h 6858000"/>
              <a:gd name="connsiteX366" fmla="*/ 3370162 w 7467663"/>
              <a:gd name="connsiteY366" fmla="*/ 5785550 h 6858000"/>
              <a:gd name="connsiteX367" fmla="*/ 3746477 w 7467663"/>
              <a:gd name="connsiteY367" fmla="*/ 5377889 h 6858000"/>
              <a:gd name="connsiteX368" fmla="*/ 3863399 w 7467663"/>
              <a:gd name="connsiteY368" fmla="*/ 5087257 h 6858000"/>
              <a:gd name="connsiteX369" fmla="*/ 3968712 w 7467663"/>
              <a:gd name="connsiteY369" fmla="*/ 4913989 h 6858000"/>
              <a:gd name="connsiteX370" fmla="*/ 2792390 w 7467663"/>
              <a:gd name="connsiteY370" fmla="*/ 5382974 h 6858000"/>
              <a:gd name="connsiteX371" fmla="*/ 2714982 w 7467663"/>
              <a:gd name="connsiteY371" fmla="*/ 5427051 h 6858000"/>
              <a:gd name="connsiteX372" fmla="*/ 2813361 w 7467663"/>
              <a:gd name="connsiteY372" fmla="*/ 6023912 h 6858000"/>
              <a:gd name="connsiteX373" fmla="*/ 2688430 w 7467663"/>
              <a:gd name="connsiteY373" fmla="*/ 6801564 h 6858000"/>
              <a:gd name="connsiteX374" fmla="*/ 2629626 w 7467663"/>
              <a:gd name="connsiteY374" fmla="*/ 6763394 h 6858000"/>
              <a:gd name="connsiteX375" fmla="*/ 2565328 w 7467663"/>
              <a:gd name="connsiteY375" fmla="*/ 5516399 h 6858000"/>
              <a:gd name="connsiteX376" fmla="*/ 1922999 w 7467663"/>
              <a:gd name="connsiteY376" fmla="*/ 5980343 h 6858000"/>
              <a:gd name="connsiteX377" fmla="*/ 1950261 w 7467663"/>
              <a:gd name="connsiteY377" fmla="*/ 6405858 h 6858000"/>
              <a:gd name="connsiteX378" fmla="*/ 2365554 w 7467663"/>
              <a:gd name="connsiteY378" fmla="*/ 6759107 h 6858000"/>
              <a:gd name="connsiteX379" fmla="*/ 2424142 w 7467663"/>
              <a:gd name="connsiteY379" fmla="*/ 6858000 h 6858000"/>
              <a:gd name="connsiteX380" fmla="*/ 2395994 w 7467663"/>
              <a:gd name="connsiteY380" fmla="*/ 6858000 h 6858000"/>
              <a:gd name="connsiteX381" fmla="*/ 2392863 w 7467663"/>
              <a:gd name="connsiteY381" fmla="*/ 6852964 h 6858000"/>
              <a:gd name="connsiteX382" fmla="*/ 2017589 w 7467663"/>
              <a:gd name="connsiteY382" fmla="*/ 6493982 h 6858000"/>
              <a:gd name="connsiteX383" fmla="*/ 2147336 w 7467663"/>
              <a:gd name="connsiteY383" fmla="*/ 6594052 h 6858000"/>
              <a:gd name="connsiteX384" fmla="*/ 2207047 w 7467663"/>
              <a:gd name="connsiteY384" fmla="*/ 6654540 h 6858000"/>
              <a:gd name="connsiteX385" fmla="*/ 2299106 w 7467663"/>
              <a:gd name="connsiteY385" fmla="*/ 6778931 h 6858000"/>
              <a:gd name="connsiteX386" fmla="*/ 2314430 w 7467663"/>
              <a:gd name="connsiteY386" fmla="*/ 6801144 h 6858000"/>
              <a:gd name="connsiteX387" fmla="*/ 2352406 w 7467663"/>
              <a:gd name="connsiteY387" fmla="*/ 6858000 h 6858000"/>
              <a:gd name="connsiteX388" fmla="*/ 2314492 w 7467663"/>
              <a:gd name="connsiteY388" fmla="*/ 6858000 h 6858000"/>
              <a:gd name="connsiteX389" fmla="*/ 2288095 w 7467663"/>
              <a:gd name="connsiteY389" fmla="*/ 6818030 h 6858000"/>
              <a:gd name="connsiteX390" fmla="*/ 2272768 w 7467663"/>
              <a:gd name="connsiteY390" fmla="*/ 6795822 h 6858000"/>
              <a:gd name="connsiteX391" fmla="*/ 2182715 w 7467663"/>
              <a:gd name="connsiteY391" fmla="*/ 6675071 h 6858000"/>
              <a:gd name="connsiteX392" fmla="*/ 2032061 w 7467663"/>
              <a:gd name="connsiteY392" fmla="*/ 6541380 h 6858000"/>
              <a:gd name="connsiteX393" fmla="*/ 2257220 w 7467663"/>
              <a:gd name="connsiteY393" fmla="*/ 6826257 h 6858000"/>
              <a:gd name="connsiteX394" fmla="*/ 2281324 w 7467663"/>
              <a:gd name="connsiteY394" fmla="*/ 6858000 h 6858000"/>
              <a:gd name="connsiteX395" fmla="*/ 2242860 w 7467663"/>
              <a:gd name="connsiteY395" fmla="*/ 6858000 h 6858000"/>
              <a:gd name="connsiteX396" fmla="*/ 2232818 w 7467663"/>
              <a:gd name="connsiteY396" fmla="*/ 6844926 h 6858000"/>
              <a:gd name="connsiteX397" fmla="*/ 1990172 w 7467663"/>
              <a:gd name="connsiteY397" fmla="*/ 6542121 h 6858000"/>
              <a:gd name="connsiteX398" fmla="*/ 2124090 w 7467663"/>
              <a:gd name="connsiteY398" fmla="*/ 6761017 h 6858000"/>
              <a:gd name="connsiteX399" fmla="*/ 2200380 w 7467663"/>
              <a:gd name="connsiteY399" fmla="*/ 6858000 h 6858000"/>
              <a:gd name="connsiteX400" fmla="*/ 2147507 w 7467663"/>
              <a:gd name="connsiteY400" fmla="*/ 6858000 h 6858000"/>
              <a:gd name="connsiteX401" fmla="*/ 2070668 w 7467663"/>
              <a:gd name="connsiteY401" fmla="*/ 6761520 h 6858000"/>
              <a:gd name="connsiteX402" fmla="*/ 1975142 w 7467663"/>
              <a:gd name="connsiteY402" fmla="*/ 6585570 h 6858000"/>
              <a:gd name="connsiteX403" fmla="*/ 2050035 w 7467663"/>
              <a:gd name="connsiteY403" fmla="*/ 6813345 h 6858000"/>
              <a:gd name="connsiteX404" fmla="*/ 2063025 w 7467663"/>
              <a:gd name="connsiteY404" fmla="*/ 6858000 h 6858000"/>
              <a:gd name="connsiteX405" fmla="*/ 2021675 w 7467663"/>
              <a:gd name="connsiteY405" fmla="*/ 6858000 h 6858000"/>
              <a:gd name="connsiteX406" fmla="*/ 2019308 w 7467663"/>
              <a:gd name="connsiteY406" fmla="*/ 6847118 h 6858000"/>
              <a:gd name="connsiteX407" fmla="*/ 1938835 w 7467663"/>
              <a:gd name="connsiteY407" fmla="*/ 6551160 h 6858000"/>
              <a:gd name="connsiteX408" fmla="*/ 1953230 w 7467663"/>
              <a:gd name="connsiteY408" fmla="*/ 6759699 h 6858000"/>
              <a:gd name="connsiteX409" fmla="*/ 1956763 w 7467663"/>
              <a:gd name="connsiteY409" fmla="*/ 6778191 h 6858000"/>
              <a:gd name="connsiteX410" fmla="*/ 1967925 w 7467663"/>
              <a:gd name="connsiteY410" fmla="*/ 6858000 h 6858000"/>
              <a:gd name="connsiteX411" fmla="*/ 1936622 w 7467663"/>
              <a:gd name="connsiteY411" fmla="*/ 6858000 h 6858000"/>
              <a:gd name="connsiteX412" fmla="*/ 1926261 w 7467663"/>
              <a:gd name="connsiteY412" fmla="*/ 6784064 h 6858000"/>
              <a:gd name="connsiteX413" fmla="*/ 1922724 w 7467663"/>
              <a:gd name="connsiteY413" fmla="*/ 6765577 h 6858000"/>
              <a:gd name="connsiteX414" fmla="*/ 1904650 w 7467663"/>
              <a:gd name="connsiteY414" fmla="*/ 6639616 h 6858000"/>
              <a:gd name="connsiteX415" fmla="*/ 1885273 w 7467663"/>
              <a:gd name="connsiteY415" fmla="*/ 6858000 h 6858000"/>
              <a:gd name="connsiteX416" fmla="*/ 1854363 w 7467663"/>
              <a:gd name="connsiteY416" fmla="*/ 6858000 h 6858000"/>
              <a:gd name="connsiteX417" fmla="*/ 1880391 w 7467663"/>
              <a:gd name="connsiteY417" fmla="*/ 6603796 h 6858000"/>
              <a:gd name="connsiteX418" fmla="*/ 1818273 w 7467663"/>
              <a:gd name="connsiteY418" fmla="*/ 6715729 h 6858000"/>
              <a:gd name="connsiteX419" fmla="*/ 1794691 w 7467663"/>
              <a:gd name="connsiteY419" fmla="*/ 6843239 h 6858000"/>
              <a:gd name="connsiteX420" fmla="*/ 1794914 w 7467663"/>
              <a:gd name="connsiteY420" fmla="*/ 6858000 h 6858000"/>
              <a:gd name="connsiteX421" fmla="*/ 1746128 w 7467663"/>
              <a:gd name="connsiteY421" fmla="*/ 6858000 h 6858000"/>
              <a:gd name="connsiteX422" fmla="*/ 1753934 w 7467663"/>
              <a:gd name="connsiteY422" fmla="*/ 6724796 h 6858000"/>
              <a:gd name="connsiteX423" fmla="*/ 1792053 w 7467663"/>
              <a:gd name="connsiteY423" fmla="*/ 6572396 h 6858000"/>
              <a:gd name="connsiteX424" fmla="*/ 1862248 w 7467663"/>
              <a:gd name="connsiteY424" fmla="*/ 6266397 h 6858000"/>
              <a:gd name="connsiteX425" fmla="*/ 1862250 w 7467663"/>
              <a:gd name="connsiteY425" fmla="*/ 6033531 h 6858000"/>
              <a:gd name="connsiteX426" fmla="*/ 1211999 w 7467663"/>
              <a:gd name="connsiteY426" fmla="*/ 6683610 h 6858000"/>
              <a:gd name="connsiteX427" fmla="*/ 1213266 w 7467663"/>
              <a:gd name="connsiteY427" fmla="*/ 6691947 h 6858000"/>
              <a:gd name="connsiteX428" fmla="*/ 1203370 w 7467663"/>
              <a:gd name="connsiteY428" fmla="*/ 6850676 h 6858000"/>
              <a:gd name="connsiteX429" fmla="*/ 1203671 w 7467663"/>
              <a:gd name="connsiteY429" fmla="*/ 6858000 h 6858000"/>
              <a:gd name="connsiteX430" fmla="*/ 1143180 w 7467663"/>
              <a:gd name="connsiteY430" fmla="*/ 6858000 h 6858000"/>
              <a:gd name="connsiteX431" fmla="*/ 1142176 w 7467663"/>
              <a:gd name="connsiteY431" fmla="*/ 6766045 h 6858000"/>
              <a:gd name="connsiteX432" fmla="*/ 1067484 w 7467663"/>
              <a:gd name="connsiteY432" fmla="*/ 6858000 h 6858000"/>
              <a:gd name="connsiteX433" fmla="*/ 953928 w 7467663"/>
              <a:gd name="connsiteY433" fmla="*/ 6858000 h 6858000"/>
              <a:gd name="connsiteX434" fmla="*/ 959715 w 7467663"/>
              <a:gd name="connsiteY434" fmla="*/ 6850185 h 6858000"/>
              <a:gd name="connsiteX435" fmla="*/ 1483788 w 7467663"/>
              <a:gd name="connsiteY435" fmla="*/ 6259174 h 6858000"/>
              <a:gd name="connsiteX436" fmla="*/ 1100671 w 7467663"/>
              <a:gd name="connsiteY436" fmla="*/ 6252137 h 6858000"/>
              <a:gd name="connsiteX437" fmla="*/ 1090144 w 7467663"/>
              <a:gd name="connsiteY437" fmla="*/ 6256748 h 6858000"/>
              <a:gd name="connsiteX438" fmla="*/ 1095872 w 7467663"/>
              <a:gd name="connsiteY438" fmla="*/ 6271892 h 6858000"/>
              <a:gd name="connsiteX439" fmla="*/ 262785 w 7467663"/>
              <a:gd name="connsiteY439" fmla="*/ 6845450 h 6858000"/>
              <a:gd name="connsiteX440" fmla="*/ 209968 w 7467663"/>
              <a:gd name="connsiteY440" fmla="*/ 6770713 h 6858000"/>
              <a:gd name="connsiteX441" fmla="*/ 873460 w 7467663"/>
              <a:gd name="connsiteY441" fmla="*/ 6253768 h 6858000"/>
              <a:gd name="connsiteX442" fmla="*/ 192686 w 7467663"/>
              <a:gd name="connsiteY442" fmla="*/ 5849257 h 6858000"/>
              <a:gd name="connsiteX443" fmla="*/ 4696 w 7467663"/>
              <a:gd name="connsiteY443" fmla="*/ 5697668 h 6858000"/>
              <a:gd name="connsiteX444" fmla="*/ 0 w 7467663"/>
              <a:gd name="connsiteY444" fmla="*/ 5689984 h 6858000"/>
              <a:gd name="connsiteX445" fmla="*/ 0 w 7467663"/>
              <a:gd name="connsiteY445" fmla="*/ 5513472 h 6858000"/>
              <a:gd name="connsiteX446" fmla="*/ 174101 w 7467663"/>
              <a:gd name="connsiteY446" fmla="*/ 5620277 h 6858000"/>
              <a:gd name="connsiteX447" fmla="*/ 891800 w 7467663"/>
              <a:gd name="connsiteY447" fmla="*/ 6036935 h 6858000"/>
              <a:gd name="connsiteX448" fmla="*/ 1072219 w 7467663"/>
              <a:gd name="connsiteY448" fmla="*/ 6169443 h 6858000"/>
              <a:gd name="connsiteX449" fmla="*/ 1074117 w 7467663"/>
              <a:gd name="connsiteY449" fmla="*/ 6170301 h 6858000"/>
              <a:gd name="connsiteX450" fmla="*/ 1083114 w 7467663"/>
              <a:gd name="connsiteY450" fmla="*/ 6174131 h 6858000"/>
              <a:gd name="connsiteX451" fmla="*/ 1543010 w 7467663"/>
              <a:gd name="connsiteY451" fmla="*/ 6191140 h 6858000"/>
              <a:gd name="connsiteX452" fmla="*/ 1551080 w 7467663"/>
              <a:gd name="connsiteY452" fmla="*/ 6195006 h 6858000"/>
              <a:gd name="connsiteX453" fmla="*/ 2345443 w 7467663"/>
              <a:gd name="connsiteY453" fmla="*/ 5549882 h 6858000"/>
              <a:gd name="connsiteX454" fmla="*/ 1721499 w 7467663"/>
              <a:gd name="connsiteY454" fmla="*/ 5599969 h 6858000"/>
              <a:gd name="connsiteX455" fmla="*/ 767716 w 7467663"/>
              <a:gd name="connsiteY455" fmla="*/ 5472768 h 6858000"/>
              <a:gd name="connsiteX456" fmla="*/ 722147 w 7467663"/>
              <a:gd name="connsiteY456" fmla="*/ 5393091 h 6858000"/>
              <a:gd name="connsiteX457" fmla="*/ 1485552 w 7467663"/>
              <a:gd name="connsiteY457" fmla="*/ 5313202 h 6858000"/>
              <a:gd name="connsiteX458" fmla="*/ 2143004 w 7467663"/>
              <a:gd name="connsiteY458" fmla="*/ 5402420 h 6858000"/>
              <a:gd name="connsiteX459" fmla="*/ 1933391 w 7467663"/>
              <a:gd name="connsiteY459" fmla="*/ 5156971 h 6858000"/>
              <a:gd name="connsiteX460" fmla="*/ 1827118 w 7467663"/>
              <a:gd name="connsiteY460" fmla="*/ 4968410 h 6858000"/>
              <a:gd name="connsiteX461" fmla="*/ 1837349 w 7467663"/>
              <a:gd name="connsiteY461" fmla="*/ 4956357 h 6858000"/>
              <a:gd name="connsiteX462" fmla="*/ 2162835 w 7467663"/>
              <a:gd name="connsiteY462" fmla="*/ 5187853 h 6858000"/>
              <a:gd name="connsiteX463" fmla="*/ 2257167 w 7467663"/>
              <a:gd name="connsiteY463" fmla="*/ 5462123 h 6858000"/>
              <a:gd name="connsiteX464" fmla="*/ 2261598 w 7467663"/>
              <a:gd name="connsiteY464" fmla="*/ 5467998 h 6858000"/>
              <a:gd name="connsiteX465" fmla="*/ 2437177 w 7467663"/>
              <a:gd name="connsiteY465" fmla="*/ 5479608 h 6858000"/>
              <a:gd name="connsiteX466" fmla="*/ 2445247 w 7467663"/>
              <a:gd name="connsiteY466" fmla="*/ 5483476 h 6858000"/>
              <a:gd name="connsiteX467" fmla="*/ 2743626 w 7467663"/>
              <a:gd name="connsiteY467" fmla="*/ 5304819 h 6858000"/>
              <a:gd name="connsiteX468" fmla="*/ 3048102 w 7467663"/>
              <a:gd name="connsiteY468" fmla="*/ 5150595 h 6858000"/>
              <a:gd name="connsiteX469" fmla="*/ 1799414 w 7467663"/>
              <a:gd name="connsiteY469" fmla="*/ 4694732 h 6858000"/>
              <a:gd name="connsiteX470" fmla="*/ 1771735 w 7467663"/>
              <a:gd name="connsiteY470" fmla="*/ 4619929 h 6858000"/>
              <a:gd name="connsiteX471" fmla="*/ 3104273 w 7467663"/>
              <a:gd name="connsiteY471" fmla="*/ 5076159 h 6858000"/>
              <a:gd name="connsiteX472" fmla="*/ 3113245 w 7467663"/>
              <a:gd name="connsiteY472" fmla="*/ 5090705 h 6858000"/>
              <a:gd name="connsiteX473" fmla="*/ 3126294 w 7467663"/>
              <a:gd name="connsiteY473" fmla="*/ 5114400 h 6858000"/>
              <a:gd name="connsiteX474" fmla="*/ 3937433 w 7467663"/>
              <a:gd name="connsiteY474" fmla="*/ 4830473 h 6858000"/>
              <a:gd name="connsiteX475" fmla="*/ 3590475 w 7467663"/>
              <a:gd name="connsiteY475" fmla="*/ 4597974 h 6858000"/>
              <a:gd name="connsiteX476" fmla="*/ 3100264 w 7467663"/>
              <a:gd name="connsiteY476" fmla="*/ 4579845 h 6858000"/>
              <a:gd name="connsiteX477" fmla="*/ 2183576 w 7467663"/>
              <a:gd name="connsiteY477" fmla="*/ 4227150 h 6858000"/>
              <a:gd name="connsiteX478" fmla="*/ 2151029 w 7467663"/>
              <a:gd name="connsiteY478" fmla="*/ 4146947 h 6858000"/>
              <a:gd name="connsiteX479" fmla="*/ 3563434 w 7467663"/>
              <a:gd name="connsiteY479" fmla="*/ 4469115 h 6858000"/>
              <a:gd name="connsiteX480" fmla="*/ 3177952 w 7467663"/>
              <a:gd name="connsiteY480" fmla="*/ 3657386 h 6858000"/>
              <a:gd name="connsiteX481" fmla="*/ 3189263 w 7467663"/>
              <a:gd name="connsiteY481" fmla="*/ 3625726 h 6858000"/>
              <a:gd name="connsiteX482" fmla="*/ 3560912 w 7467663"/>
              <a:gd name="connsiteY482" fmla="*/ 4079863 h 6858000"/>
              <a:gd name="connsiteX483" fmla="*/ 3626636 w 7467663"/>
              <a:gd name="connsiteY483" fmla="*/ 4512230 h 6858000"/>
              <a:gd name="connsiteX484" fmla="*/ 3653088 w 7467663"/>
              <a:gd name="connsiteY484" fmla="*/ 4521417 h 6858000"/>
              <a:gd name="connsiteX485" fmla="*/ 3988128 w 7467663"/>
              <a:gd name="connsiteY485" fmla="*/ 4817267 h 6858000"/>
              <a:gd name="connsiteX486" fmla="*/ 4830582 w 7467663"/>
              <a:gd name="connsiteY486" fmla="*/ 4676000 h 6858000"/>
              <a:gd name="connsiteX487" fmla="*/ 4830100 w 7467663"/>
              <a:gd name="connsiteY487" fmla="*/ 4675554 h 6858000"/>
              <a:gd name="connsiteX488" fmla="*/ 4036318 w 7467663"/>
              <a:gd name="connsiteY488" fmla="*/ 4147013 h 6858000"/>
              <a:gd name="connsiteX489" fmla="*/ 3432098 w 7467663"/>
              <a:gd name="connsiteY489" fmla="*/ 3537312 h 6858000"/>
              <a:gd name="connsiteX490" fmla="*/ 3446761 w 7467663"/>
              <a:gd name="connsiteY490" fmla="*/ 3461278 h 6858000"/>
              <a:gd name="connsiteX491" fmla="*/ 4419733 w 7467663"/>
              <a:gd name="connsiteY491" fmla="*/ 3963555 h 6858000"/>
              <a:gd name="connsiteX492" fmla="*/ 4781371 w 7467663"/>
              <a:gd name="connsiteY492" fmla="*/ 4458604 h 6858000"/>
              <a:gd name="connsiteX493" fmla="*/ 4780440 w 7467663"/>
              <a:gd name="connsiteY493" fmla="*/ 4470290 h 6858000"/>
              <a:gd name="connsiteX494" fmla="*/ 4898954 w 7467663"/>
              <a:gd name="connsiteY494" fmla="*/ 4662092 h 6858000"/>
              <a:gd name="connsiteX495" fmla="*/ 4900699 w 7467663"/>
              <a:gd name="connsiteY495" fmla="*/ 4670867 h 6858000"/>
              <a:gd name="connsiteX496" fmla="*/ 5714511 w 7467663"/>
              <a:gd name="connsiteY496" fmla="*/ 4663483 h 6858000"/>
              <a:gd name="connsiteX497" fmla="*/ 5464793 w 7467663"/>
              <a:gd name="connsiteY497" fmla="*/ 4393556 h 6858000"/>
              <a:gd name="connsiteX498" fmla="*/ 5461897 w 7467663"/>
              <a:gd name="connsiteY498" fmla="*/ 4390879 h 6858000"/>
              <a:gd name="connsiteX499" fmla="*/ 4294126 w 7467663"/>
              <a:gd name="connsiteY499" fmla="*/ 3303048 h 6858000"/>
              <a:gd name="connsiteX500" fmla="*/ 4305321 w 7467663"/>
              <a:gd name="connsiteY500" fmla="*/ 3256953 h 6858000"/>
              <a:gd name="connsiteX501" fmla="*/ 4949299 w 7467663"/>
              <a:gd name="connsiteY501" fmla="*/ 3766336 h 6858000"/>
              <a:gd name="connsiteX502" fmla="*/ 5291452 w 7467663"/>
              <a:gd name="connsiteY502" fmla="*/ 4076801 h 6858000"/>
              <a:gd name="connsiteX503" fmla="*/ 5434998 w 7467663"/>
              <a:gd name="connsiteY503" fmla="*/ 4254100 h 6858000"/>
              <a:gd name="connsiteX504" fmla="*/ 5351015 w 7467663"/>
              <a:gd name="connsiteY504" fmla="*/ 3760989 h 6858000"/>
              <a:gd name="connsiteX505" fmla="*/ 5413780 w 7467663"/>
              <a:gd name="connsiteY505" fmla="*/ 2966265 h 6858000"/>
              <a:gd name="connsiteX506" fmla="*/ 5425627 w 7467663"/>
              <a:gd name="connsiteY506" fmla="*/ 2954192 h 6858000"/>
              <a:gd name="connsiteX507" fmla="*/ 6604735 w 7467663"/>
              <a:gd name="connsiteY507" fmla="*/ 2041381 h 6858000"/>
              <a:gd name="connsiteX508" fmla="*/ 7204487 w 7467663"/>
              <a:gd name="connsiteY508" fmla="*/ 2742112 h 6858000"/>
              <a:gd name="connsiteX509" fmla="*/ 7131592 w 7467663"/>
              <a:gd name="connsiteY509" fmla="*/ 2672096 h 6858000"/>
              <a:gd name="connsiteX510" fmla="*/ 6996344 w 7467663"/>
              <a:gd name="connsiteY510" fmla="*/ 2518310 h 6858000"/>
              <a:gd name="connsiteX511" fmla="*/ 6735495 w 7467663"/>
              <a:gd name="connsiteY511" fmla="*/ 2196890 h 6858000"/>
              <a:gd name="connsiteX512" fmla="*/ 6721901 w 7467663"/>
              <a:gd name="connsiteY512" fmla="*/ 2179274 h 6858000"/>
              <a:gd name="connsiteX513" fmla="*/ 6604735 w 7467663"/>
              <a:gd name="connsiteY513" fmla="*/ 2041381 h 6858000"/>
              <a:gd name="connsiteX514" fmla="*/ 6591670 w 7467663"/>
              <a:gd name="connsiteY514" fmla="*/ 1988277 h 6858000"/>
              <a:gd name="connsiteX515" fmla="*/ 6747349 w 7467663"/>
              <a:gd name="connsiteY515" fmla="*/ 2160069 h 6858000"/>
              <a:gd name="connsiteX516" fmla="*/ 6760943 w 7467663"/>
              <a:gd name="connsiteY516" fmla="*/ 2177686 h 6858000"/>
              <a:gd name="connsiteX517" fmla="*/ 7021065 w 7467663"/>
              <a:gd name="connsiteY517" fmla="*/ 2498102 h 6858000"/>
              <a:gd name="connsiteX518" fmla="*/ 7155223 w 7467663"/>
              <a:gd name="connsiteY518" fmla="*/ 2650386 h 6858000"/>
              <a:gd name="connsiteX519" fmla="*/ 7203167 w 7467663"/>
              <a:gd name="connsiteY519" fmla="*/ 2697288 h 6858000"/>
              <a:gd name="connsiteX520" fmla="*/ 6937703 w 7467663"/>
              <a:gd name="connsiteY520" fmla="*/ 2321981 h 6858000"/>
              <a:gd name="connsiteX521" fmla="*/ 6591670 w 7467663"/>
              <a:gd name="connsiteY521" fmla="*/ 1988277 h 6858000"/>
              <a:gd name="connsiteX522" fmla="*/ 5798671 w 7467663"/>
              <a:gd name="connsiteY522" fmla="*/ 1981601 h 6858000"/>
              <a:gd name="connsiteX523" fmla="*/ 5754709 w 7467663"/>
              <a:gd name="connsiteY523" fmla="*/ 2071454 h 6858000"/>
              <a:gd name="connsiteX524" fmla="*/ 5763044 w 7467663"/>
              <a:gd name="connsiteY524" fmla="*/ 2842206 h 6858000"/>
              <a:gd name="connsiteX525" fmla="*/ 5764974 w 7467663"/>
              <a:gd name="connsiteY525" fmla="*/ 2799609 h 6858000"/>
              <a:gd name="connsiteX526" fmla="*/ 5767665 w 7467663"/>
              <a:gd name="connsiteY526" fmla="*/ 2666409 h 6858000"/>
              <a:gd name="connsiteX527" fmla="*/ 5763055 w 7467663"/>
              <a:gd name="connsiteY527" fmla="*/ 2579705 h 6858000"/>
              <a:gd name="connsiteX528" fmla="*/ 5758079 w 7467663"/>
              <a:gd name="connsiteY528" fmla="*/ 2492508 h 6858000"/>
              <a:gd name="connsiteX529" fmla="*/ 5779325 w 7467663"/>
              <a:gd name="connsiteY529" fmla="*/ 2197069 h 6858000"/>
              <a:gd name="connsiteX530" fmla="*/ 5798671 w 7467663"/>
              <a:gd name="connsiteY530" fmla="*/ 1981601 h 6858000"/>
              <a:gd name="connsiteX531" fmla="*/ 5829202 w 7467663"/>
              <a:gd name="connsiteY531" fmla="*/ 1971679 h 6858000"/>
              <a:gd name="connsiteX532" fmla="*/ 5809558 w 7467663"/>
              <a:gd name="connsiteY532" fmla="*/ 2198043 h 6858000"/>
              <a:gd name="connsiteX533" fmla="*/ 5788653 w 7467663"/>
              <a:gd name="connsiteY533" fmla="*/ 2489430 h 6858000"/>
              <a:gd name="connsiteX534" fmla="*/ 5793439 w 7467663"/>
              <a:gd name="connsiteY534" fmla="*/ 2575235 h 6858000"/>
              <a:gd name="connsiteX535" fmla="*/ 5796837 w 7467663"/>
              <a:gd name="connsiteY535" fmla="*/ 2637633 h 6858000"/>
              <a:gd name="connsiteX536" fmla="*/ 5818614 w 7467663"/>
              <a:gd name="connsiteY536" fmla="*/ 2473055 h 6858000"/>
              <a:gd name="connsiteX537" fmla="*/ 5829202 w 7467663"/>
              <a:gd name="connsiteY537" fmla="*/ 1971679 h 6858000"/>
              <a:gd name="connsiteX538" fmla="*/ 5911389 w 7467663"/>
              <a:gd name="connsiteY538" fmla="*/ 1898371 h 6858000"/>
              <a:gd name="connsiteX539" fmla="*/ 6237627 w 7467663"/>
              <a:gd name="connsiteY539" fmla="*/ 2231921 h 6858000"/>
              <a:gd name="connsiteX540" fmla="*/ 5911389 w 7467663"/>
              <a:gd name="connsiteY540" fmla="*/ 1898371 h 6858000"/>
              <a:gd name="connsiteX541" fmla="*/ 6944437 w 7467663"/>
              <a:gd name="connsiteY541" fmla="*/ 1575402 h 6858000"/>
              <a:gd name="connsiteX542" fmla="*/ 6304730 w 7467663"/>
              <a:gd name="connsiteY542" fmla="*/ 1766654 h 6858000"/>
              <a:gd name="connsiteX543" fmla="*/ 6944437 w 7467663"/>
              <a:gd name="connsiteY543" fmla="*/ 1575402 h 6858000"/>
              <a:gd name="connsiteX544" fmla="*/ 7019523 w 7467663"/>
              <a:gd name="connsiteY544" fmla="*/ 1519450 h 6858000"/>
              <a:gd name="connsiteX545" fmla="*/ 6298091 w 7467663"/>
              <a:gd name="connsiteY545" fmla="*/ 1737122 h 6858000"/>
              <a:gd name="connsiteX546" fmla="*/ 7019523 w 7467663"/>
              <a:gd name="connsiteY546" fmla="*/ 1519450 h 6858000"/>
              <a:gd name="connsiteX547" fmla="*/ 2399523 w 7467663"/>
              <a:gd name="connsiteY547" fmla="*/ 1428234 h 6858000"/>
              <a:gd name="connsiteX548" fmla="*/ 2224982 w 7467663"/>
              <a:gd name="connsiteY548" fmla="*/ 1826201 h 6858000"/>
              <a:gd name="connsiteX549" fmla="*/ 2096099 w 7467663"/>
              <a:gd name="connsiteY549" fmla="*/ 2345900 h 6858000"/>
              <a:gd name="connsiteX550" fmla="*/ 2283317 w 7467663"/>
              <a:gd name="connsiteY550" fmla="*/ 1796925 h 6858000"/>
              <a:gd name="connsiteX551" fmla="*/ 2399523 w 7467663"/>
              <a:gd name="connsiteY551" fmla="*/ 1428234 h 6858000"/>
              <a:gd name="connsiteX552" fmla="*/ 2448558 w 7467663"/>
              <a:gd name="connsiteY552" fmla="*/ 1373435 h 6858000"/>
              <a:gd name="connsiteX553" fmla="*/ 2312521 w 7467663"/>
              <a:gd name="connsiteY553" fmla="*/ 1806140 h 6858000"/>
              <a:gd name="connsiteX554" fmla="*/ 2127533 w 7467663"/>
              <a:gd name="connsiteY554" fmla="*/ 2348380 h 6858000"/>
              <a:gd name="connsiteX555" fmla="*/ 2358080 w 7467663"/>
              <a:gd name="connsiteY555" fmla="*/ 1866134 h 6858000"/>
              <a:gd name="connsiteX556" fmla="*/ 2407436 w 7467663"/>
              <a:gd name="connsiteY556" fmla="*/ 1651070 h 6858000"/>
              <a:gd name="connsiteX557" fmla="*/ 2448558 w 7467663"/>
              <a:gd name="connsiteY557" fmla="*/ 1373435 h 6858000"/>
              <a:gd name="connsiteX558" fmla="*/ 278707 w 7467663"/>
              <a:gd name="connsiteY558" fmla="*/ 1352270 h 6858000"/>
              <a:gd name="connsiteX559" fmla="*/ 321570 w 7467663"/>
              <a:gd name="connsiteY559" fmla="*/ 1861610 h 6858000"/>
              <a:gd name="connsiteX560" fmla="*/ 294281 w 7467663"/>
              <a:gd name="connsiteY560" fmla="*/ 1440658 h 6858000"/>
              <a:gd name="connsiteX561" fmla="*/ 278707 w 7467663"/>
              <a:gd name="connsiteY561" fmla="*/ 1352270 h 6858000"/>
              <a:gd name="connsiteX562" fmla="*/ 1423821 w 7467663"/>
              <a:gd name="connsiteY562" fmla="*/ 1351958 h 6858000"/>
              <a:gd name="connsiteX563" fmla="*/ 1638521 w 7467663"/>
              <a:gd name="connsiteY563" fmla="*/ 1908470 h 6858000"/>
              <a:gd name="connsiteX564" fmla="*/ 1754199 w 7467663"/>
              <a:gd name="connsiteY564" fmla="*/ 2149284 h 6858000"/>
              <a:gd name="connsiteX565" fmla="*/ 1908359 w 7467663"/>
              <a:gd name="connsiteY565" fmla="*/ 2364988 h 6858000"/>
              <a:gd name="connsiteX566" fmla="*/ 1647661 w 7467663"/>
              <a:gd name="connsiteY566" fmla="*/ 1825945 h 6858000"/>
              <a:gd name="connsiteX567" fmla="*/ 1423821 w 7467663"/>
              <a:gd name="connsiteY567" fmla="*/ 1351958 h 6858000"/>
              <a:gd name="connsiteX568" fmla="*/ 1431890 w 7467663"/>
              <a:gd name="connsiteY568" fmla="*/ 1306475 h 6858000"/>
              <a:gd name="connsiteX569" fmla="*/ 1507597 w 7467663"/>
              <a:gd name="connsiteY569" fmla="*/ 1446132 h 6858000"/>
              <a:gd name="connsiteX570" fmla="*/ 1674586 w 7467663"/>
              <a:gd name="connsiteY570" fmla="*/ 1813832 h 6858000"/>
              <a:gd name="connsiteX571" fmla="*/ 1815950 w 7467663"/>
              <a:gd name="connsiteY571" fmla="*/ 2128564 h 6858000"/>
              <a:gd name="connsiteX572" fmla="*/ 1984242 w 7467663"/>
              <a:gd name="connsiteY572" fmla="*/ 2430829 h 6858000"/>
              <a:gd name="connsiteX573" fmla="*/ 2014023 w 7467663"/>
              <a:gd name="connsiteY573" fmla="*/ 2450995 h 6858000"/>
              <a:gd name="connsiteX574" fmla="*/ 1747337 w 7467663"/>
              <a:gd name="connsiteY574" fmla="*/ 1855264 h 6858000"/>
              <a:gd name="connsiteX575" fmla="*/ 1533749 w 7467663"/>
              <a:gd name="connsiteY575" fmla="*/ 1478656 h 6858000"/>
              <a:gd name="connsiteX576" fmla="*/ 1431890 w 7467663"/>
              <a:gd name="connsiteY576" fmla="*/ 1306475 h 6858000"/>
              <a:gd name="connsiteX577" fmla="*/ 5052692 w 7467663"/>
              <a:gd name="connsiteY577" fmla="*/ 1292994 h 6858000"/>
              <a:gd name="connsiteX578" fmla="*/ 5200661 w 7467663"/>
              <a:gd name="connsiteY578" fmla="*/ 1635186 h 6858000"/>
              <a:gd name="connsiteX579" fmla="*/ 5297138 w 7467663"/>
              <a:gd name="connsiteY579" fmla="*/ 1906351 h 6858000"/>
              <a:gd name="connsiteX580" fmla="*/ 5052692 w 7467663"/>
              <a:gd name="connsiteY580" fmla="*/ 1292994 h 6858000"/>
              <a:gd name="connsiteX581" fmla="*/ 5009948 w 7467663"/>
              <a:gd name="connsiteY581" fmla="*/ 1273619 h 6858000"/>
              <a:gd name="connsiteX582" fmla="*/ 5121777 w 7467663"/>
              <a:gd name="connsiteY582" fmla="*/ 1654213 h 6858000"/>
              <a:gd name="connsiteX583" fmla="*/ 5293545 w 7467663"/>
              <a:gd name="connsiteY583" fmla="*/ 2072247 h 6858000"/>
              <a:gd name="connsiteX584" fmla="*/ 5294042 w 7467663"/>
              <a:gd name="connsiteY584" fmla="*/ 2065019 h 6858000"/>
              <a:gd name="connsiteX585" fmla="*/ 5171936 w 7467663"/>
              <a:gd name="connsiteY585" fmla="*/ 1647613 h 6858000"/>
              <a:gd name="connsiteX586" fmla="*/ 5009948 w 7467663"/>
              <a:gd name="connsiteY586" fmla="*/ 1273619 h 6858000"/>
              <a:gd name="connsiteX587" fmla="*/ 655236 w 7467663"/>
              <a:gd name="connsiteY587" fmla="*/ 1268632 h 6858000"/>
              <a:gd name="connsiteX588" fmla="*/ 839521 w 7467663"/>
              <a:gd name="connsiteY588" fmla="*/ 1685315 h 6858000"/>
              <a:gd name="connsiteX589" fmla="*/ 1109416 w 7467663"/>
              <a:gd name="connsiteY589" fmla="*/ 2061663 h 6858000"/>
              <a:gd name="connsiteX590" fmla="*/ 1298300 w 7467663"/>
              <a:gd name="connsiteY590" fmla="*/ 2247742 h 6858000"/>
              <a:gd name="connsiteX591" fmla="*/ 1125871 w 7467663"/>
              <a:gd name="connsiteY591" fmla="*/ 1989513 h 6858000"/>
              <a:gd name="connsiteX592" fmla="*/ 981574 w 7467663"/>
              <a:gd name="connsiteY592" fmla="*/ 1783157 h 6858000"/>
              <a:gd name="connsiteX593" fmla="*/ 922198 w 7467663"/>
              <a:gd name="connsiteY593" fmla="*/ 1677437 h 6858000"/>
              <a:gd name="connsiteX594" fmla="*/ 869293 w 7467663"/>
              <a:gd name="connsiteY594" fmla="*/ 1583214 h 6858000"/>
              <a:gd name="connsiteX595" fmla="*/ 751431 w 7467663"/>
              <a:gd name="connsiteY595" fmla="*/ 1405731 h 6858000"/>
              <a:gd name="connsiteX596" fmla="*/ 655236 w 7467663"/>
              <a:gd name="connsiteY596" fmla="*/ 1268632 h 6858000"/>
              <a:gd name="connsiteX597" fmla="*/ 6516292 w 7467663"/>
              <a:gd name="connsiteY597" fmla="*/ 1263064 h 6858000"/>
              <a:gd name="connsiteX598" fmla="*/ 5736320 w 7467663"/>
              <a:gd name="connsiteY598" fmla="*/ 1501803 h 6858000"/>
              <a:gd name="connsiteX599" fmla="*/ 6516292 w 7467663"/>
              <a:gd name="connsiteY599" fmla="*/ 1263064 h 6858000"/>
              <a:gd name="connsiteX600" fmla="*/ 291466 w 7467663"/>
              <a:gd name="connsiteY600" fmla="*/ 1250369 h 6858000"/>
              <a:gd name="connsiteX601" fmla="*/ 323180 w 7467663"/>
              <a:gd name="connsiteY601" fmla="*/ 1435283 h 6858000"/>
              <a:gd name="connsiteX602" fmla="*/ 349381 w 7467663"/>
              <a:gd name="connsiteY602" fmla="*/ 1875041 h 6858000"/>
              <a:gd name="connsiteX603" fmla="*/ 374363 w 7467663"/>
              <a:gd name="connsiteY603" fmla="*/ 1506494 h 6858000"/>
              <a:gd name="connsiteX604" fmla="*/ 302168 w 7467663"/>
              <a:gd name="connsiteY604" fmla="*/ 1274495 h 6858000"/>
              <a:gd name="connsiteX605" fmla="*/ 291466 w 7467663"/>
              <a:gd name="connsiteY605" fmla="*/ 1250369 h 6858000"/>
              <a:gd name="connsiteX606" fmla="*/ 678222 w 7467663"/>
              <a:gd name="connsiteY606" fmla="*/ 1248670 h 6858000"/>
              <a:gd name="connsiteX607" fmla="*/ 775536 w 7467663"/>
              <a:gd name="connsiteY607" fmla="*/ 1388015 h 6858000"/>
              <a:gd name="connsiteX608" fmla="*/ 894529 w 7467663"/>
              <a:gd name="connsiteY608" fmla="*/ 1567739 h 6858000"/>
              <a:gd name="connsiteX609" fmla="*/ 948000 w 7467663"/>
              <a:gd name="connsiteY609" fmla="*/ 1663088 h 6858000"/>
              <a:gd name="connsiteX610" fmla="*/ 1006812 w 7467663"/>
              <a:gd name="connsiteY610" fmla="*/ 1767683 h 6858000"/>
              <a:gd name="connsiteX611" fmla="*/ 1149133 w 7467663"/>
              <a:gd name="connsiteY611" fmla="*/ 1971513 h 6858000"/>
              <a:gd name="connsiteX612" fmla="*/ 1333952 w 7467663"/>
              <a:gd name="connsiteY612" fmla="*/ 2251620 h 6858000"/>
              <a:gd name="connsiteX613" fmla="*/ 1337329 w 7467663"/>
              <a:gd name="connsiteY613" fmla="*/ 2258350 h 6858000"/>
              <a:gd name="connsiteX614" fmla="*/ 1014726 w 7467663"/>
              <a:gd name="connsiteY614" fmla="*/ 1615556 h 6858000"/>
              <a:gd name="connsiteX615" fmla="*/ 678222 w 7467663"/>
              <a:gd name="connsiteY615" fmla="*/ 1248670 h 6858000"/>
              <a:gd name="connsiteX616" fmla="*/ 6691602 w 7467663"/>
              <a:gd name="connsiteY616" fmla="*/ 1140573 h 6858000"/>
              <a:gd name="connsiteX617" fmla="*/ 6571100 w 7467663"/>
              <a:gd name="connsiteY617" fmla="*/ 1183662 h 6858000"/>
              <a:gd name="connsiteX618" fmla="*/ 6241687 w 7467663"/>
              <a:gd name="connsiteY618" fmla="*/ 1257600 h 6858000"/>
              <a:gd name="connsiteX619" fmla="*/ 5693009 w 7467663"/>
              <a:gd name="connsiteY619" fmla="*/ 1478256 h 6858000"/>
              <a:gd name="connsiteX620" fmla="*/ 6548420 w 7467663"/>
              <a:gd name="connsiteY620" fmla="*/ 1214599 h 6858000"/>
              <a:gd name="connsiteX621" fmla="*/ 6605473 w 7467663"/>
              <a:gd name="connsiteY621" fmla="*/ 1184686 h 6858000"/>
              <a:gd name="connsiteX622" fmla="*/ 6691602 w 7467663"/>
              <a:gd name="connsiteY622" fmla="*/ 1140573 h 6858000"/>
              <a:gd name="connsiteX623" fmla="*/ 4002475 w 7467663"/>
              <a:gd name="connsiteY623" fmla="*/ 1037802 h 6858000"/>
              <a:gd name="connsiteX624" fmla="*/ 4000324 w 7467663"/>
              <a:gd name="connsiteY624" fmla="*/ 1039362 h 6858000"/>
              <a:gd name="connsiteX625" fmla="*/ 4002862 w 7467663"/>
              <a:gd name="connsiteY625" fmla="*/ 1042866 h 6858000"/>
              <a:gd name="connsiteX626" fmla="*/ 4002475 w 7467663"/>
              <a:gd name="connsiteY626" fmla="*/ 1037802 h 6858000"/>
              <a:gd name="connsiteX627" fmla="*/ 506322 w 7467663"/>
              <a:gd name="connsiteY627" fmla="*/ 1020997 h 6858000"/>
              <a:gd name="connsiteX628" fmla="*/ 533068 w 7467663"/>
              <a:gd name="connsiteY628" fmla="*/ 1029409 h 6858000"/>
              <a:gd name="connsiteX629" fmla="*/ 1232525 w 7467663"/>
              <a:gd name="connsiteY629" fmla="*/ 1804675 h 6858000"/>
              <a:gd name="connsiteX630" fmla="*/ 1388858 w 7467663"/>
              <a:gd name="connsiteY630" fmla="*/ 2368011 h 6858000"/>
              <a:gd name="connsiteX631" fmla="*/ 1384098 w 7467663"/>
              <a:gd name="connsiteY631" fmla="*/ 2378125 h 6858000"/>
              <a:gd name="connsiteX632" fmla="*/ 1425393 w 7467663"/>
              <a:gd name="connsiteY632" fmla="*/ 2589124 h 6858000"/>
              <a:gd name="connsiteX633" fmla="*/ 1424001 w 7467663"/>
              <a:gd name="connsiteY633" fmla="*/ 2597541 h 6858000"/>
              <a:gd name="connsiteX634" fmla="*/ 2152729 w 7467663"/>
              <a:gd name="connsiteY634" fmla="*/ 2864487 h 6858000"/>
              <a:gd name="connsiteX635" fmla="*/ 2020609 w 7467663"/>
              <a:gd name="connsiteY635" fmla="*/ 2539671 h 6858000"/>
              <a:gd name="connsiteX636" fmla="*/ 2018920 w 7467663"/>
              <a:gd name="connsiteY636" fmla="*/ 2536309 h 6858000"/>
              <a:gd name="connsiteX637" fmla="*/ 1342441 w 7467663"/>
              <a:gd name="connsiteY637" fmla="*/ 1173017 h 6858000"/>
              <a:gd name="connsiteX638" fmla="*/ 1367925 w 7467663"/>
              <a:gd name="connsiteY638" fmla="*/ 1135648 h 6858000"/>
              <a:gd name="connsiteX639" fmla="*/ 1771401 w 7467663"/>
              <a:gd name="connsiteY639" fmla="*/ 1806673 h 6858000"/>
              <a:gd name="connsiteX640" fmla="*/ 1972385 w 7467663"/>
              <a:gd name="connsiteY640" fmla="*/ 2198735 h 6858000"/>
              <a:gd name="connsiteX641" fmla="*/ 2040892 w 7467663"/>
              <a:gd name="connsiteY641" fmla="*/ 2405205 h 6858000"/>
              <a:gd name="connsiteX642" fmla="*/ 2131689 w 7467663"/>
              <a:gd name="connsiteY642" fmla="*/ 1936926 h 6858000"/>
              <a:gd name="connsiteX643" fmla="*/ 2454820 w 7467663"/>
              <a:gd name="connsiteY643" fmla="*/ 1248808 h 6858000"/>
              <a:gd name="connsiteX644" fmla="*/ 2492512 w 7467663"/>
              <a:gd name="connsiteY644" fmla="*/ 1302920 h 6858000"/>
              <a:gd name="connsiteX645" fmla="*/ 2081216 w 7467663"/>
              <a:gd name="connsiteY645" fmla="*/ 2527513 h 6858000"/>
              <a:gd name="connsiteX646" fmla="*/ 2081211 w 7467663"/>
              <a:gd name="connsiteY646" fmla="*/ 2528916 h 6858000"/>
              <a:gd name="connsiteX647" fmla="*/ 2199067 w 7467663"/>
              <a:gd name="connsiteY647" fmla="*/ 2884061 h 6858000"/>
              <a:gd name="connsiteX648" fmla="*/ 3192586 w 7467663"/>
              <a:gd name="connsiteY648" fmla="*/ 3411496 h 6858000"/>
              <a:gd name="connsiteX649" fmla="*/ 3182620 w 7467663"/>
              <a:gd name="connsiteY649" fmla="*/ 3483279 h 6858000"/>
              <a:gd name="connsiteX650" fmla="*/ 2435119 w 7467663"/>
              <a:gd name="connsiteY650" fmla="*/ 3080173 h 6858000"/>
              <a:gd name="connsiteX651" fmla="*/ 2410152 w 7467663"/>
              <a:gd name="connsiteY651" fmla="*/ 3063751 h 6858000"/>
              <a:gd name="connsiteX652" fmla="*/ 2408099 w 7467663"/>
              <a:gd name="connsiteY652" fmla="*/ 3064403 h 6858000"/>
              <a:gd name="connsiteX653" fmla="*/ 2407218 w 7467663"/>
              <a:gd name="connsiteY653" fmla="*/ 3070324 h 6858000"/>
              <a:gd name="connsiteX654" fmla="*/ 2380138 w 7467663"/>
              <a:gd name="connsiteY654" fmla="*/ 3099341 h 6858000"/>
              <a:gd name="connsiteX655" fmla="*/ 1765923 w 7467663"/>
              <a:gd name="connsiteY655" fmla="*/ 3581043 h 6858000"/>
              <a:gd name="connsiteX656" fmla="*/ 1702258 w 7467663"/>
              <a:gd name="connsiteY656" fmla="*/ 3612286 h 6858000"/>
              <a:gd name="connsiteX657" fmla="*/ 1538370 w 7467663"/>
              <a:gd name="connsiteY657" fmla="*/ 3811804 h 6858000"/>
              <a:gd name="connsiteX658" fmla="*/ 542867 w 7467663"/>
              <a:gd name="connsiteY658" fmla="*/ 4944092 h 6858000"/>
              <a:gd name="connsiteX659" fmla="*/ 515800 w 7467663"/>
              <a:gd name="connsiteY659" fmla="*/ 4862180 h 6858000"/>
              <a:gd name="connsiteX660" fmla="*/ 909145 w 7467663"/>
              <a:gd name="connsiteY660" fmla="*/ 4199225 h 6858000"/>
              <a:gd name="connsiteX661" fmla="*/ 1214067 w 7467663"/>
              <a:gd name="connsiteY661" fmla="*/ 3908561 h 6858000"/>
              <a:gd name="connsiteX662" fmla="*/ 640967 w 7467663"/>
              <a:gd name="connsiteY662" fmla="*/ 4105601 h 6858000"/>
              <a:gd name="connsiteX663" fmla="*/ 112563 w 7467663"/>
              <a:gd name="connsiteY663" fmla="*/ 4396952 h 6858000"/>
              <a:gd name="connsiteX664" fmla="*/ 0 w 7467663"/>
              <a:gd name="connsiteY664" fmla="*/ 4466006 h 6858000"/>
              <a:gd name="connsiteX665" fmla="*/ 0 w 7467663"/>
              <a:gd name="connsiteY665" fmla="*/ 4233763 h 6858000"/>
              <a:gd name="connsiteX666" fmla="*/ 36881 w 7467663"/>
              <a:gd name="connsiteY666" fmla="*/ 4200118 h 6858000"/>
              <a:gd name="connsiteX667" fmla="*/ 910534 w 7467663"/>
              <a:gd name="connsiteY667" fmla="*/ 3629753 h 6858000"/>
              <a:gd name="connsiteX668" fmla="*/ 1578717 w 7467663"/>
              <a:gd name="connsiteY668" fmla="*/ 3575982 h 6858000"/>
              <a:gd name="connsiteX669" fmla="*/ 2338780 w 7467663"/>
              <a:gd name="connsiteY669" fmla="*/ 3033725 h 6858000"/>
              <a:gd name="connsiteX670" fmla="*/ 1807991 w 7467663"/>
              <a:gd name="connsiteY670" fmla="*/ 2807184 h 6858000"/>
              <a:gd name="connsiteX671" fmla="*/ 1416358 w 7467663"/>
              <a:gd name="connsiteY671" fmla="*/ 3112571 h 6858000"/>
              <a:gd name="connsiteX672" fmla="*/ 939066 w 7467663"/>
              <a:gd name="connsiteY672" fmla="*/ 3378798 h 6858000"/>
              <a:gd name="connsiteX673" fmla="*/ 115099 w 7467663"/>
              <a:gd name="connsiteY673" fmla="*/ 3607650 h 6858000"/>
              <a:gd name="connsiteX674" fmla="*/ 97284 w 7467663"/>
              <a:gd name="connsiteY674" fmla="*/ 3520393 h 6858000"/>
              <a:gd name="connsiteX675" fmla="*/ 922050 w 7467663"/>
              <a:gd name="connsiteY675" fmla="*/ 3074867 h 6858000"/>
              <a:gd name="connsiteX676" fmla="*/ 1405265 w 7467663"/>
              <a:gd name="connsiteY676" fmla="*/ 3016319 h 6858000"/>
              <a:gd name="connsiteX677" fmla="*/ 1407512 w 7467663"/>
              <a:gd name="connsiteY677" fmla="*/ 3018001 h 6858000"/>
              <a:gd name="connsiteX678" fmla="*/ 1726266 w 7467663"/>
              <a:gd name="connsiteY678" fmla="*/ 2777274 h 6858000"/>
              <a:gd name="connsiteX679" fmla="*/ 625390 w 7467663"/>
              <a:gd name="connsiteY679" fmla="*/ 2514541 h 6858000"/>
              <a:gd name="connsiteX680" fmla="*/ 619799 w 7467663"/>
              <a:gd name="connsiteY680" fmla="*/ 2527180 h 6858000"/>
              <a:gd name="connsiteX681" fmla="*/ 310030 w 7467663"/>
              <a:gd name="connsiteY681" fmla="*/ 2771818 h 6858000"/>
              <a:gd name="connsiteX682" fmla="*/ 173877 w 7467663"/>
              <a:gd name="connsiteY682" fmla="*/ 2937056 h 6858000"/>
              <a:gd name="connsiteX683" fmla="*/ 77889 w 7467663"/>
              <a:gd name="connsiteY683" fmla="*/ 3138440 h 6858000"/>
              <a:gd name="connsiteX684" fmla="*/ 0 w 7467663"/>
              <a:gd name="connsiteY684" fmla="*/ 3271395 h 6858000"/>
              <a:gd name="connsiteX685" fmla="*/ 0 w 7467663"/>
              <a:gd name="connsiteY685" fmla="*/ 3153002 h 6858000"/>
              <a:gd name="connsiteX686" fmla="*/ 2386 w 7467663"/>
              <a:gd name="connsiteY686" fmla="*/ 3149203 h 6858000"/>
              <a:gd name="connsiteX687" fmla="*/ 89753 w 7467663"/>
              <a:gd name="connsiteY687" fmla="*/ 2987702 h 6858000"/>
              <a:gd name="connsiteX688" fmla="*/ 76869 w 7467663"/>
              <a:gd name="connsiteY688" fmla="*/ 3005404 h 6858000"/>
              <a:gd name="connsiteX689" fmla="*/ 32049 w 7467663"/>
              <a:gd name="connsiteY689" fmla="*/ 3065814 h 6858000"/>
              <a:gd name="connsiteX690" fmla="*/ 0 w 7467663"/>
              <a:gd name="connsiteY690" fmla="*/ 3108744 h 6858000"/>
              <a:gd name="connsiteX691" fmla="*/ 0 w 7467663"/>
              <a:gd name="connsiteY691" fmla="*/ 3058059 h 6858000"/>
              <a:gd name="connsiteX692" fmla="*/ 7610 w 7467663"/>
              <a:gd name="connsiteY692" fmla="*/ 3047889 h 6858000"/>
              <a:gd name="connsiteX693" fmla="*/ 52419 w 7467663"/>
              <a:gd name="connsiteY693" fmla="*/ 2987479 h 6858000"/>
              <a:gd name="connsiteX694" fmla="*/ 59142 w 7467663"/>
              <a:gd name="connsiteY694" fmla="*/ 2978488 h 6858000"/>
              <a:gd name="connsiteX695" fmla="*/ 0 w 7467663"/>
              <a:gd name="connsiteY695" fmla="*/ 3015334 h 6858000"/>
              <a:gd name="connsiteX696" fmla="*/ 0 w 7467663"/>
              <a:gd name="connsiteY696" fmla="*/ 2914286 h 6858000"/>
              <a:gd name="connsiteX697" fmla="*/ 36383 w 7467663"/>
              <a:gd name="connsiteY697" fmla="*/ 2901128 h 6858000"/>
              <a:gd name="connsiteX698" fmla="*/ 156329 w 7467663"/>
              <a:gd name="connsiteY698" fmla="*/ 2840533 h 6858000"/>
              <a:gd name="connsiteX699" fmla="*/ 358355 w 7467663"/>
              <a:gd name="connsiteY699" fmla="*/ 2620471 h 6858000"/>
              <a:gd name="connsiteX700" fmla="*/ 510577 w 7467663"/>
              <a:gd name="connsiteY700" fmla="*/ 2501244 h 6858000"/>
              <a:gd name="connsiteX701" fmla="*/ 211967 w 7467663"/>
              <a:gd name="connsiteY701" fmla="*/ 2479171 h 6858000"/>
              <a:gd name="connsiteX702" fmla="*/ 0 w 7467663"/>
              <a:gd name="connsiteY702" fmla="*/ 2476398 h 6858000"/>
              <a:gd name="connsiteX703" fmla="*/ 0 w 7467663"/>
              <a:gd name="connsiteY703" fmla="*/ 2389189 h 6858000"/>
              <a:gd name="connsiteX704" fmla="*/ 103062 w 7467663"/>
              <a:gd name="connsiteY704" fmla="*/ 2389518 h 6858000"/>
              <a:gd name="connsiteX705" fmla="*/ 510734 w 7467663"/>
              <a:gd name="connsiteY705" fmla="*/ 2416201 h 6858000"/>
              <a:gd name="connsiteX706" fmla="*/ 279257 w 7467663"/>
              <a:gd name="connsiteY706" fmla="*/ 2092102 h 6858000"/>
              <a:gd name="connsiteX707" fmla="*/ 65265 w 7467663"/>
              <a:gd name="connsiteY707" fmla="*/ 2006049 h 6858000"/>
              <a:gd name="connsiteX708" fmla="*/ 0 w 7467663"/>
              <a:gd name="connsiteY708" fmla="*/ 1982532 h 6858000"/>
              <a:gd name="connsiteX709" fmla="*/ 0 w 7467663"/>
              <a:gd name="connsiteY709" fmla="*/ 1912789 h 6858000"/>
              <a:gd name="connsiteX710" fmla="*/ 97460 w 7467663"/>
              <a:gd name="connsiteY710" fmla="*/ 1953725 h 6858000"/>
              <a:gd name="connsiteX711" fmla="*/ 221272 w 7467663"/>
              <a:gd name="connsiteY711" fmla="*/ 1980766 h 6858000"/>
              <a:gd name="connsiteX712" fmla="*/ 116765 w 7467663"/>
              <a:gd name="connsiteY712" fmla="*/ 1911033 h 6858000"/>
              <a:gd name="connsiteX713" fmla="*/ 16405 w 7467663"/>
              <a:gd name="connsiteY713" fmla="*/ 1803412 h 6858000"/>
              <a:gd name="connsiteX714" fmla="*/ 0 w 7467663"/>
              <a:gd name="connsiteY714" fmla="*/ 1784777 h 6858000"/>
              <a:gd name="connsiteX715" fmla="*/ 0 w 7467663"/>
              <a:gd name="connsiteY715" fmla="*/ 1740082 h 6858000"/>
              <a:gd name="connsiteX716" fmla="*/ 39394 w 7467663"/>
              <a:gd name="connsiteY716" fmla="*/ 1784856 h 6858000"/>
              <a:gd name="connsiteX717" fmla="*/ 135813 w 7467663"/>
              <a:gd name="connsiteY717" fmla="*/ 1888838 h 6858000"/>
              <a:gd name="connsiteX718" fmla="*/ 242575 w 7467663"/>
              <a:gd name="connsiteY718" fmla="*/ 1958841 h 6858000"/>
              <a:gd name="connsiteX719" fmla="*/ 82197 w 7467663"/>
              <a:gd name="connsiteY719" fmla="*/ 1754826 h 6858000"/>
              <a:gd name="connsiteX720" fmla="*/ 0 w 7467663"/>
              <a:gd name="connsiteY720" fmla="*/ 1679650 h 6858000"/>
              <a:gd name="connsiteX721" fmla="*/ 0 w 7467663"/>
              <a:gd name="connsiteY721" fmla="*/ 1602463 h 6858000"/>
              <a:gd name="connsiteX722" fmla="*/ 84689 w 7467663"/>
              <a:gd name="connsiteY722" fmla="*/ 1677442 h 6858000"/>
              <a:gd name="connsiteX723" fmla="*/ 298437 w 7467663"/>
              <a:gd name="connsiteY723" fmla="*/ 1968019 h 6858000"/>
              <a:gd name="connsiteX724" fmla="*/ 227269 w 7467663"/>
              <a:gd name="connsiteY724" fmla="*/ 1114064 h 6858000"/>
              <a:gd name="connsiteX725" fmla="*/ 248003 w 7467663"/>
              <a:gd name="connsiteY725" fmla="*/ 1089613 h 6858000"/>
              <a:gd name="connsiteX726" fmla="*/ 427020 w 7467663"/>
              <a:gd name="connsiteY726" fmla="*/ 1619803 h 6858000"/>
              <a:gd name="connsiteX727" fmla="*/ 340345 w 7467663"/>
              <a:gd name="connsiteY727" fmla="*/ 2027739 h 6858000"/>
              <a:gd name="connsiteX728" fmla="*/ 360865 w 7467663"/>
              <a:gd name="connsiteY728" fmla="*/ 2044827 h 6858000"/>
              <a:gd name="connsiteX729" fmla="*/ 560414 w 7467663"/>
              <a:gd name="connsiteY729" fmla="*/ 2421457 h 6858000"/>
              <a:gd name="connsiteX730" fmla="*/ 1359703 w 7467663"/>
              <a:gd name="connsiteY730" fmla="*/ 2578554 h 6858000"/>
              <a:gd name="connsiteX731" fmla="*/ 1359422 w 7467663"/>
              <a:gd name="connsiteY731" fmla="*/ 2577994 h 6858000"/>
              <a:gd name="connsiteX732" fmla="*/ 828701 w 7467663"/>
              <a:gd name="connsiteY732" fmla="*/ 1839520 h 6858000"/>
              <a:gd name="connsiteX733" fmla="*/ 494427 w 7467663"/>
              <a:gd name="connsiteY733" fmla="*/ 1092333 h 6858000"/>
              <a:gd name="connsiteX734" fmla="*/ 506322 w 7467663"/>
              <a:gd name="connsiteY734" fmla="*/ 1020997 h 6858000"/>
              <a:gd name="connsiteX735" fmla="*/ 4570198 w 7467663"/>
              <a:gd name="connsiteY735" fmla="*/ 978081 h 6858000"/>
              <a:gd name="connsiteX736" fmla="*/ 4523691 w 7467663"/>
              <a:gd name="connsiteY736" fmla="*/ 1127776 h 6858000"/>
              <a:gd name="connsiteX737" fmla="*/ 4509875 w 7467663"/>
              <a:gd name="connsiteY737" fmla="*/ 1167552 h 6858000"/>
              <a:gd name="connsiteX738" fmla="*/ 4478168 w 7467663"/>
              <a:gd name="connsiteY738" fmla="*/ 1260735 h 6858000"/>
              <a:gd name="connsiteX739" fmla="*/ 4409309 w 7467663"/>
              <a:gd name="connsiteY739" fmla="*/ 1666996 h 6858000"/>
              <a:gd name="connsiteX740" fmla="*/ 4370031 w 7467663"/>
              <a:gd name="connsiteY740" fmla="*/ 1955666 h 6858000"/>
              <a:gd name="connsiteX741" fmla="*/ 4570198 w 7467663"/>
              <a:gd name="connsiteY741" fmla="*/ 978081 h 6858000"/>
              <a:gd name="connsiteX742" fmla="*/ 4557898 w 7467663"/>
              <a:gd name="connsiteY742" fmla="*/ 900011 h 6858000"/>
              <a:gd name="connsiteX743" fmla="*/ 4344840 w 7467663"/>
              <a:gd name="connsiteY743" fmla="*/ 1922038 h 6858000"/>
              <a:gd name="connsiteX744" fmla="*/ 4378710 w 7467663"/>
              <a:gd name="connsiteY744" fmla="*/ 1665516 h 6858000"/>
              <a:gd name="connsiteX745" fmla="*/ 4448798 w 7467663"/>
              <a:gd name="connsiteY745" fmla="*/ 1253024 h 6858000"/>
              <a:gd name="connsiteX746" fmla="*/ 4480315 w 7467663"/>
              <a:gd name="connsiteY746" fmla="*/ 1158454 h 6858000"/>
              <a:gd name="connsiteX747" fmla="*/ 4494133 w 7467663"/>
              <a:gd name="connsiteY747" fmla="*/ 1118676 h 6858000"/>
              <a:gd name="connsiteX748" fmla="*/ 4557898 w 7467663"/>
              <a:gd name="connsiteY748" fmla="*/ 900011 h 6858000"/>
              <a:gd name="connsiteX749" fmla="*/ 5870151 w 7467663"/>
              <a:gd name="connsiteY749" fmla="*/ 898890 h 6858000"/>
              <a:gd name="connsiteX750" fmla="*/ 5861335 w 7467663"/>
              <a:gd name="connsiteY750" fmla="*/ 899177 h 6858000"/>
              <a:gd name="connsiteX751" fmla="*/ 5843702 w 7467663"/>
              <a:gd name="connsiteY751" fmla="*/ 899748 h 6858000"/>
              <a:gd name="connsiteX752" fmla="*/ 5651107 w 7467663"/>
              <a:gd name="connsiteY752" fmla="*/ 920306 h 6858000"/>
              <a:gd name="connsiteX753" fmla="*/ 5459407 w 7467663"/>
              <a:gd name="connsiteY753" fmla="*/ 940975 h 6858000"/>
              <a:gd name="connsiteX754" fmla="*/ 5374846 w 7467663"/>
              <a:gd name="connsiteY754" fmla="*/ 941988 h 6858000"/>
              <a:gd name="connsiteX755" fmla="*/ 5256105 w 7467663"/>
              <a:gd name="connsiteY755" fmla="*/ 945632 h 6858000"/>
              <a:gd name="connsiteX756" fmla="*/ 5107071 w 7467663"/>
              <a:gd name="connsiteY756" fmla="*/ 969720 h 6858000"/>
              <a:gd name="connsiteX757" fmla="*/ 4998681 w 7467663"/>
              <a:gd name="connsiteY757" fmla="*/ 988771 h 6858000"/>
              <a:gd name="connsiteX758" fmla="*/ 5870151 w 7467663"/>
              <a:gd name="connsiteY758" fmla="*/ 898890 h 6858000"/>
              <a:gd name="connsiteX759" fmla="*/ 5504425 w 7467663"/>
              <a:gd name="connsiteY759" fmla="*/ 848067 h 6858000"/>
              <a:gd name="connsiteX760" fmla="*/ 4968849 w 7467663"/>
              <a:gd name="connsiteY760" fmla="*/ 962318 h 6858000"/>
              <a:gd name="connsiteX761" fmla="*/ 5104039 w 7467663"/>
              <a:gd name="connsiteY761" fmla="*/ 940634 h 6858000"/>
              <a:gd name="connsiteX762" fmla="*/ 5256311 w 7467663"/>
              <a:gd name="connsiteY762" fmla="*/ 916490 h 6858000"/>
              <a:gd name="connsiteX763" fmla="*/ 5377381 w 7467663"/>
              <a:gd name="connsiteY763" fmla="*/ 912671 h 6858000"/>
              <a:gd name="connsiteX764" fmla="*/ 5460148 w 7467663"/>
              <a:gd name="connsiteY764" fmla="*/ 911442 h 6858000"/>
              <a:gd name="connsiteX765" fmla="*/ 5648971 w 7467663"/>
              <a:gd name="connsiteY765" fmla="*/ 891331 h 6858000"/>
              <a:gd name="connsiteX766" fmla="*/ 5844807 w 7467663"/>
              <a:gd name="connsiteY766" fmla="*/ 870718 h 6858000"/>
              <a:gd name="connsiteX767" fmla="*/ 5862975 w 7467663"/>
              <a:gd name="connsiteY767" fmla="*/ 869756 h 6858000"/>
              <a:gd name="connsiteX768" fmla="*/ 5920887 w 7467663"/>
              <a:gd name="connsiteY768" fmla="*/ 865929 h 6858000"/>
              <a:gd name="connsiteX769" fmla="*/ 5504425 w 7467663"/>
              <a:gd name="connsiteY769" fmla="*/ 848067 h 6858000"/>
              <a:gd name="connsiteX770" fmla="*/ 3607114 w 7467663"/>
              <a:gd name="connsiteY770" fmla="*/ 467441 h 6858000"/>
              <a:gd name="connsiteX771" fmla="*/ 3296242 w 7467663"/>
              <a:gd name="connsiteY771" fmla="*/ 807991 h 6858000"/>
              <a:gd name="connsiteX772" fmla="*/ 3174674 w 7467663"/>
              <a:gd name="connsiteY772" fmla="*/ 919759 h 6858000"/>
              <a:gd name="connsiteX773" fmla="*/ 3042978 w 7467663"/>
              <a:gd name="connsiteY773" fmla="*/ 1054894 h 6858000"/>
              <a:gd name="connsiteX774" fmla="*/ 2968914 w 7467663"/>
              <a:gd name="connsiteY774" fmla="*/ 1133756 h 6858000"/>
              <a:gd name="connsiteX775" fmla="*/ 3103823 w 7467663"/>
              <a:gd name="connsiteY775" fmla="*/ 1026814 h 6858000"/>
              <a:gd name="connsiteX776" fmla="*/ 3607114 w 7467663"/>
              <a:gd name="connsiteY776" fmla="*/ 467441 h 6858000"/>
              <a:gd name="connsiteX777" fmla="*/ 3744487 w 7467663"/>
              <a:gd name="connsiteY777" fmla="*/ 383136 h 6858000"/>
              <a:gd name="connsiteX778" fmla="*/ 3970213 w 7467663"/>
              <a:gd name="connsiteY778" fmla="*/ 995559 h 6858000"/>
              <a:gd name="connsiteX779" fmla="*/ 3744487 w 7467663"/>
              <a:gd name="connsiteY779" fmla="*/ 383136 h 6858000"/>
              <a:gd name="connsiteX780" fmla="*/ 3624562 w 7467663"/>
              <a:gd name="connsiteY780" fmla="*/ 367041 h 6858000"/>
              <a:gd name="connsiteX781" fmla="*/ 3489712 w 7467663"/>
              <a:gd name="connsiteY781" fmla="*/ 485386 h 6858000"/>
              <a:gd name="connsiteX782" fmla="*/ 3182994 w 7467663"/>
              <a:gd name="connsiteY782" fmla="*/ 828265 h 6858000"/>
              <a:gd name="connsiteX783" fmla="*/ 2892114 w 7467663"/>
              <a:gd name="connsiteY783" fmla="*/ 1172635 h 6858000"/>
              <a:gd name="connsiteX784" fmla="*/ 3021459 w 7467663"/>
              <a:gd name="connsiteY784" fmla="*/ 1035385 h 6858000"/>
              <a:gd name="connsiteX785" fmla="*/ 3153873 w 7467663"/>
              <a:gd name="connsiteY785" fmla="*/ 898971 h 6858000"/>
              <a:gd name="connsiteX786" fmla="*/ 3276511 w 7467663"/>
              <a:gd name="connsiteY786" fmla="*/ 786423 h 6858000"/>
              <a:gd name="connsiteX787" fmla="*/ 3584154 w 7467663"/>
              <a:gd name="connsiteY787" fmla="*/ 448218 h 6858000"/>
              <a:gd name="connsiteX788" fmla="*/ 3624562 w 7467663"/>
              <a:gd name="connsiteY788" fmla="*/ 367041 h 6858000"/>
              <a:gd name="connsiteX789" fmla="*/ 3766672 w 7467663"/>
              <a:gd name="connsiteY789" fmla="*/ 359429 h 6858000"/>
              <a:gd name="connsiteX790" fmla="*/ 3996338 w 7467663"/>
              <a:gd name="connsiteY790" fmla="*/ 968237 h 6858000"/>
              <a:gd name="connsiteX791" fmla="*/ 3766672 w 7467663"/>
              <a:gd name="connsiteY791" fmla="*/ 359429 h 6858000"/>
              <a:gd name="connsiteX792" fmla="*/ 5805386 w 7467663"/>
              <a:gd name="connsiteY792" fmla="*/ 239240 h 6858000"/>
              <a:gd name="connsiteX793" fmla="*/ 5736947 w 7467663"/>
              <a:gd name="connsiteY793" fmla="*/ 261367 h 6858000"/>
              <a:gd name="connsiteX794" fmla="*/ 5427012 w 7467663"/>
              <a:gd name="connsiteY794" fmla="*/ 311272 h 6858000"/>
              <a:gd name="connsiteX795" fmla="*/ 5147818 w 7467663"/>
              <a:gd name="connsiteY795" fmla="*/ 322112 h 6858000"/>
              <a:gd name="connsiteX796" fmla="*/ 5060854 w 7467663"/>
              <a:gd name="connsiteY796" fmla="*/ 311882 h 6858000"/>
              <a:gd name="connsiteX797" fmla="*/ 4945989 w 7467663"/>
              <a:gd name="connsiteY797" fmla="*/ 300516 h 6858000"/>
              <a:gd name="connsiteX798" fmla="*/ 5410479 w 7467663"/>
              <a:gd name="connsiteY798" fmla="*/ 348434 h 6858000"/>
              <a:gd name="connsiteX799" fmla="*/ 5805386 w 7467663"/>
              <a:gd name="connsiteY799" fmla="*/ 239240 h 6858000"/>
              <a:gd name="connsiteX800" fmla="*/ 5905192 w 7467663"/>
              <a:gd name="connsiteY800" fmla="*/ 163079 h 6858000"/>
              <a:gd name="connsiteX801" fmla="*/ 5865655 w 7467663"/>
              <a:gd name="connsiteY801" fmla="*/ 171901 h 6858000"/>
              <a:gd name="connsiteX802" fmla="*/ 5259740 w 7467663"/>
              <a:gd name="connsiteY802" fmla="*/ 257013 h 6858000"/>
              <a:gd name="connsiteX803" fmla="*/ 5208466 w 7467663"/>
              <a:gd name="connsiteY803" fmla="*/ 257550 h 6858000"/>
              <a:gd name="connsiteX804" fmla="*/ 4980204 w 7467663"/>
              <a:gd name="connsiteY804" fmla="*/ 271903 h 6858000"/>
              <a:gd name="connsiteX805" fmla="*/ 5068068 w 7467663"/>
              <a:gd name="connsiteY805" fmla="*/ 282244 h 6858000"/>
              <a:gd name="connsiteX806" fmla="*/ 5153231 w 7467663"/>
              <a:gd name="connsiteY806" fmla="*/ 292240 h 6858000"/>
              <a:gd name="connsiteX807" fmla="*/ 5426491 w 7467663"/>
              <a:gd name="connsiteY807" fmla="*/ 281128 h 6858000"/>
              <a:gd name="connsiteX808" fmla="*/ 5731212 w 7467663"/>
              <a:gd name="connsiteY808" fmla="*/ 231951 h 6858000"/>
              <a:gd name="connsiteX809" fmla="*/ 5905192 w 7467663"/>
              <a:gd name="connsiteY809" fmla="*/ 163079 h 6858000"/>
              <a:gd name="connsiteX810" fmla="*/ 5944437 w 7467663"/>
              <a:gd name="connsiteY810" fmla="*/ 113829 h 6858000"/>
              <a:gd name="connsiteX811" fmla="*/ 5825032 w 7467663"/>
              <a:gd name="connsiteY811" fmla="*/ 146405 h 6858000"/>
              <a:gd name="connsiteX812" fmla="*/ 4955599 w 7467663"/>
              <a:gd name="connsiteY812" fmla="*/ 247008 h 6858000"/>
              <a:gd name="connsiteX813" fmla="*/ 5210104 w 7467663"/>
              <a:gd name="connsiteY813" fmla="*/ 228123 h 6858000"/>
              <a:gd name="connsiteX814" fmla="*/ 5261015 w 7467663"/>
              <a:gd name="connsiteY814" fmla="*/ 227087 h 6858000"/>
              <a:gd name="connsiteX815" fmla="*/ 5861181 w 7467663"/>
              <a:gd name="connsiteY815" fmla="*/ 143093 h 6858000"/>
              <a:gd name="connsiteX816" fmla="*/ 5961252 w 7467663"/>
              <a:gd name="connsiteY816" fmla="*/ 114820 h 6858000"/>
              <a:gd name="connsiteX817" fmla="*/ 5944437 w 7467663"/>
              <a:gd name="connsiteY817" fmla="*/ 113829 h 6858000"/>
              <a:gd name="connsiteX818" fmla="*/ 3882765 w 7467663"/>
              <a:gd name="connsiteY818" fmla="*/ 0 h 6858000"/>
              <a:gd name="connsiteX819" fmla="*/ 3995099 w 7467663"/>
              <a:gd name="connsiteY819" fmla="*/ 0 h 6858000"/>
              <a:gd name="connsiteX820" fmla="*/ 4163818 w 7467663"/>
              <a:gd name="connsiteY820" fmla="*/ 234104 h 6858000"/>
              <a:gd name="connsiteX821" fmla="*/ 4172099 w 7467663"/>
              <a:gd name="connsiteY821" fmla="*/ 234207 h 6858000"/>
              <a:gd name="connsiteX822" fmla="*/ 4784282 w 7467663"/>
              <a:gd name="connsiteY822" fmla="*/ 276561 h 6858000"/>
              <a:gd name="connsiteX823" fmla="*/ 4801687 w 7467663"/>
              <a:gd name="connsiteY823" fmla="*/ 267764 h 6858000"/>
              <a:gd name="connsiteX824" fmla="*/ 6082788 w 7467663"/>
              <a:gd name="connsiteY824" fmla="*/ 64119 h 6858000"/>
              <a:gd name="connsiteX825" fmla="*/ 6099442 w 7467663"/>
              <a:gd name="connsiteY825" fmla="*/ 82568 h 6858000"/>
              <a:gd name="connsiteX826" fmla="*/ 4804137 w 7467663"/>
              <a:gd name="connsiteY826" fmla="*/ 320931 h 6858000"/>
              <a:gd name="connsiteX827" fmla="*/ 4227047 w 7467663"/>
              <a:gd name="connsiteY827" fmla="*/ 313415 h 6858000"/>
              <a:gd name="connsiteX828" fmla="*/ 4346041 w 7467663"/>
              <a:gd name="connsiteY828" fmla="*/ 456086 h 6858000"/>
              <a:gd name="connsiteX829" fmla="*/ 4870967 w 7467663"/>
              <a:gd name="connsiteY829" fmla="*/ 963061 h 6858000"/>
              <a:gd name="connsiteX830" fmla="*/ 4889647 w 7467663"/>
              <a:gd name="connsiteY830" fmla="*/ 957147 h 6858000"/>
              <a:gd name="connsiteX831" fmla="*/ 5422504 w 7467663"/>
              <a:gd name="connsiteY831" fmla="*/ 805191 h 6858000"/>
              <a:gd name="connsiteX832" fmla="*/ 6087656 w 7467663"/>
              <a:gd name="connsiteY832" fmla="*/ 826703 h 6858000"/>
              <a:gd name="connsiteX833" fmla="*/ 6058717 w 7467663"/>
              <a:gd name="connsiteY833" fmla="*/ 865992 h 6858000"/>
              <a:gd name="connsiteX834" fmla="*/ 4974153 w 7467663"/>
              <a:gd name="connsiteY834" fmla="*/ 1045456 h 6858000"/>
              <a:gd name="connsiteX835" fmla="*/ 5627835 w 7467663"/>
              <a:gd name="connsiteY835" fmla="*/ 1472077 h 6858000"/>
              <a:gd name="connsiteX836" fmla="*/ 5629817 w 7467663"/>
              <a:gd name="connsiteY836" fmla="*/ 1471412 h 6858000"/>
              <a:gd name="connsiteX837" fmla="*/ 5634124 w 7467663"/>
              <a:gd name="connsiteY837" fmla="*/ 1470572 h 6858000"/>
              <a:gd name="connsiteX838" fmla="*/ 5755832 w 7467663"/>
              <a:gd name="connsiteY838" fmla="*/ 1383886 h 6858000"/>
              <a:gd name="connsiteX839" fmla="*/ 6014186 w 7467663"/>
              <a:gd name="connsiteY839" fmla="*/ 1279799 h 6858000"/>
              <a:gd name="connsiteX840" fmla="*/ 6901619 w 7467663"/>
              <a:gd name="connsiteY840" fmla="*/ 1047874 h 6858000"/>
              <a:gd name="connsiteX841" fmla="*/ 6931566 w 7467663"/>
              <a:gd name="connsiteY841" fmla="*/ 1062034 h 6858000"/>
              <a:gd name="connsiteX842" fmla="*/ 5790982 w 7467663"/>
              <a:gd name="connsiteY842" fmla="*/ 1561380 h 6858000"/>
              <a:gd name="connsiteX843" fmla="*/ 6188971 w 7467663"/>
              <a:gd name="connsiteY843" fmla="*/ 1755168 h 6858000"/>
              <a:gd name="connsiteX844" fmla="*/ 6202446 w 7467663"/>
              <a:gd name="connsiteY844" fmla="*/ 1752268 h 6858000"/>
              <a:gd name="connsiteX845" fmla="*/ 7179560 w 7467663"/>
              <a:gd name="connsiteY845" fmla="*/ 1467551 h 6858000"/>
              <a:gd name="connsiteX846" fmla="*/ 7158730 w 7467663"/>
              <a:gd name="connsiteY846" fmla="*/ 1507835 h 6858000"/>
              <a:gd name="connsiteX847" fmla="*/ 6326959 w 7467663"/>
              <a:gd name="connsiteY847" fmla="*/ 1817686 h 6858000"/>
              <a:gd name="connsiteX848" fmla="*/ 6537433 w 7467663"/>
              <a:gd name="connsiteY848" fmla="*/ 1907790 h 6858000"/>
              <a:gd name="connsiteX849" fmla="*/ 6550221 w 7467663"/>
              <a:gd name="connsiteY849" fmla="*/ 1910729 h 6858000"/>
              <a:gd name="connsiteX850" fmla="*/ 6964438 w 7467663"/>
              <a:gd name="connsiteY850" fmla="*/ 2209505 h 6858000"/>
              <a:gd name="connsiteX851" fmla="*/ 7367862 w 7467663"/>
              <a:gd name="connsiteY851" fmla="*/ 2806833 h 6858000"/>
              <a:gd name="connsiteX852" fmla="*/ 7364329 w 7467663"/>
              <a:gd name="connsiteY852" fmla="*/ 2826907 h 6858000"/>
              <a:gd name="connsiteX853" fmla="*/ 7290545 w 7467663"/>
              <a:gd name="connsiteY853" fmla="*/ 2850663 h 6858000"/>
              <a:gd name="connsiteX854" fmla="*/ 6472036 w 7467663"/>
              <a:gd name="connsiteY854" fmla="*/ 1959003 h 6858000"/>
              <a:gd name="connsiteX855" fmla="*/ 5792897 w 7467663"/>
              <a:gd name="connsiteY855" fmla="*/ 1647747 h 6858000"/>
              <a:gd name="connsiteX856" fmla="*/ 5842751 w 7467663"/>
              <a:gd name="connsiteY856" fmla="*/ 1816112 h 6858000"/>
              <a:gd name="connsiteX857" fmla="*/ 5847424 w 7467663"/>
              <a:gd name="connsiteY857" fmla="*/ 1815776 h 6858000"/>
              <a:gd name="connsiteX858" fmla="*/ 6399821 w 7467663"/>
              <a:gd name="connsiteY858" fmla="*/ 2344799 h 6858000"/>
              <a:gd name="connsiteX859" fmla="*/ 6323232 w 7467663"/>
              <a:gd name="connsiteY859" fmla="*/ 2389634 h 6858000"/>
              <a:gd name="connsiteX860" fmla="*/ 5942958 w 7467663"/>
              <a:gd name="connsiteY860" fmla="*/ 2077708 h 6858000"/>
              <a:gd name="connsiteX861" fmla="*/ 5921559 w 7467663"/>
              <a:gd name="connsiteY861" fmla="*/ 2378596 h 6858000"/>
              <a:gd name="connsiteX862" fmla="*/ 5817651 w 7467663"/>
              <a:gd name="connsiteY862" fmla="*/ 3023919 h 6858000"/>
              <a:gd name="connsiteX863" fmla="*/ 5729634 w 7467663"/>
              <a:gd name="connsiteY863" fmla="*/ 3051849 h 6858000"/>
              <a:gd name="connsiteX864" fmla="*/ 5611018 w 7467663"/>
              <a:gd name="connsiteY864" fmla="*/ 2316769 h 6858000"/>
              <a:gd name="connsiteX865" fmla="*/ 5687608 w 7467663"/>
              <a:gd name="connsiteY865" fmla="*/ 2039972 h 6858000"/>
              <a:gd name="connsiteX866" fmla="*/ 5657554 w 7467663"/>
              <a:gd name="connsiteY866" fmla="*/ 1576445 h 6858000"/>
              <a:gd name="connsiteX867" fmla="*/ 5150475 w 7467663"/>
              <a:gd name="connsiteY867" fmla="*/ 1274012 h 6858000"/>
              <a:gd name="connsiteX868" fmla="*/ 5349142 w 7467663"/>
              <a:gd name="connsiteY868" fmla="*/ 2204405 h 6858000"/>
              <a:gd name="connsiteX869" fmla="*/ 5262214 w 7467663"/>
              <a:gd name="connsiteY869" fmla="*/ 2233836 h 6858000"/>
              <a:gd name="connsiteX870" fmla="*/ 4981539 w 7467663"/>
              <a:gd name="connsiteY870" fmla="*/ 1542201 h 6858000"/>
              <a:gd name="connsiteX871" fmla="*/ 4958461 w 7467663"/>
              <a:gd name="connsiteY871" fmla="*/ 1136957 h 6858000"/>
              <a:gd name="connsiteX872" fmla="*/ 4655015 w 7467663"/>
              <a:gd name="connsiteY872" fmla="*/ 891426 h 6858000"/>
              <a:gd name="connsiteX873" fmla="*/ 4348002 w 7467663"/>
              <a:gd name="connsiteY873" fmla="*/ 2205895 h 6858000"/>
              <a:gd name="connsiteX874" fmla="*/ 4262250 w 7467663"/>
              <a:gd name="connsiteY874" fmla="*/ 2219972 h 6858000"/>
              <a:gd name="connsiteX875" fmla="*/ 4550611 w 7467663"/>
              <a:gd name="connsiteY875" fmla="*/ 817540 h 6858000"/>
              <a:gd name="connsiteX876" fmla="*/ 4564418 w 7467663"/>
              <a:gd name="connsiteY876" fmla="*/ 808293 h 6858000"/>
              <a:gd name="connsiteX877" fmla="*/ 4266388 w 7467663"/>
              <a:gd name="connsiteY877" fmla="*/ 500083 h 6858000"/>
              <a:gd name="connsiteX878" fmla="*/ 4032842 w 7467663"/>
              <a:gd name="connsiteY878" fmla="*/ 211809 h 6858000"/>
              <a:gd name="connsiteX879" fmla="*/ 3882765 w 7467663"/>
              <a:gd name="connsiteY879" fmla="*/ 0 h 6858000"/>
              <a:gd name="connsiteX880" fmla="*/ 3721337 w 7467663"/>
              <a:gd name="connsiteY880" fmla="*/ 0 h 6858000"/>
              <a:gd name="connsiteX881" fmla="*/ 3797544 w 7467663"/>
              <a:gd name="connsiteY881" fmla="*/ 0 h 6858000"/>
              <a:gd name="connsiteX882" fmla="*/ 3775734 w 7467663"/>
              <a:gd name="connsiteY882" fmla="*/ 95131 h 6858000"/>
              <a:gd name="connsiteX883" fmla="*/ 3724807 w 7467663"/>
              <a:gd name="connsiteY883" fmla="*/ 272257 h 6858000"/>
              <a:gd name="connsiteX884" fmla="*/ 3726844 w 7467663"/>
              <a:gd name="connsiteY884" fmla="*/ 282988 h 6858000"/>
              <a:gd name="connsiteX885" fmla="*/ 3742664 w 7467663"/>
              <a:gd name="connsiteY885" fmla="*/ 279918 h 6858000"/>
              <a:gd name="connsiteX886" fmla="*/ 4103910 w 7467663"/>
              <a:gd name="connsiteY886" fmla="*/ 1161917 h 6858000"/>
              <a:gd name="connsiteX887" fmla="*/ 4020269 w 7467663"/>
              <a:gd name="connsiteY887" fmla="*/ 1200406 h 6858000"/>
              <a:gd name="connsiteX888" fmla="*/ 3674882 w 7467663"/>
              <a:gd name="connsiteY888" fmla="*/ 488524 h 6858000"/>
              <a:gd name="connsiteX889" fmla="*/ 3132682 w 7467663"/>
              <a:gd name="connsiteY889" fmla="*/ 1072284 h 6858000"/>
              <a:gd name="connsiteX890" fmla="*/ 2716346 w 7467663"/>
              <a:gd name="connsiteY890" fmla="*/ 1276376 h 6858000"/>
              <a:gd name="connsiteX891" fmla="*/ 2716772 w 7467663"/>
              <a:gd name="connsiteY891" fmla="*/ 1255462 h 6858000"/>
              <a:gd name="connsiteX892" fmla="*/ 3471096 w 7467663"/>
              <a:gd name="connsiteY892" fmla="*/ 437072 h 6858000"/>
              <a:gd name="connsiteX893" fmla="*/ 3639057 w 7467663"/>
              <a:gd name="connsiteY893" fmla="*/ 286334 h 6858000"/>
              <a:gd name="connsiteX894" fmla="*/ 3640309 w 7467663"/>
              <a:gd name="connsiteY894" fmla="*/ 284664 h 6858000"/>
              <a:gd name="connsiteX895" fmla="*/ 3646022 w 7467663"/>
              <a:gd name="connsiteY895" fmla="*/ 276711 h 6858000"/>
              <a:gd name="connsiteX896" fmla="*/ 3707943 w 7467663"/>
              <a:gd name="connsiteY896" fmla="*/ 65958 h 6858000"/>
              <a:gd name="connsiteX897" fmla="*/ 3721337 w 7467663"/>
              <a:gd name="connsiteY897" fmla="*/ 0 h 6858000"/>
              <a:gd name="connsiteX898" fmla="*/ 2867960 w 7467663"/>
              <a:gd name="connsiteY898" fmla="*/ 0 h 6858000"/>
              <a:gd name="connsiteX899" fmla="*/ 2926351 w 7467663"/>
              <a:gd name="connsiteY899" fmla="*/ 0 h 6858000"/>
              <a:gd name="connsiteX900" fmla="*/ 2902823 w 7467663"/>
              <a:gd name="connsiteY900" fmla="*/ 262929 h 6858000"/>
              <a:gd name="connsiteX901" fmla="*/ 2940663 w 7467663"/>
              <a:gd name="connsiteY901" fmla="*/ 140884 h 6858000"/>
              <a:gd name="connsiteX902" fmla="*/ 2947039 w 7467663"/>
              <a:gd name="connsiteY902" fmla="*/ 122524 h 6858000"/>
              <a:gd name="connsiteX903" fmla="*/ 2984316 w 7467663"/>
              <a:gd name="connsiteY903" fmla="*/ 0 h 6858000"/>
              <a:gd name="connsiteX904" fmla="*/ 3016114 w 7467663"/>
              <a:gd name="connsiteY904" fmla="*/ 0 h 6858000"/>
              <a:gd name="connsiteX905" fmla="*/ 2979949 w 7467663"/>
              <a:gd name="connsiteY905" fmla="*/ 119274 h 6858000"/>
              <a:gd name="connsiteX906" fmla="*/ 3023879 w 7467663"/>
              <a:gd name="connsiteY906" fmla="*/ 0 h 6858000"/>
              <a:gd name="connsiteX907" fmla="*/ 3105400 w 7467663"/>
              <a:gd name="connsiteY907" fmla="*/ 0 h 6858000"/>
              <a:gd name="connsiteX908" fmla="*/ 3094669 w 7467663"/>
              <a:gd name="connsiteY908" fmla="*/ 30308 h 6858000"/>
              <a:gd name="connsiteX909" fmla="*/ 2901945 w 7467663"/>
              <a:gd name="connsiteY909" fmla="*/ 466538 h 6858000"/>
              <a:gd name="connsiteX910" fmla="*/ 2815209 w 7467663"/>
              <a:gd name="connsiteY910" fmla="*/ 497361 h 6858000"/>
              <a:gd name="connsiteX911" fmla="*/ 2844845 w 7467663"/>
              <a:gd name="connsiteY911" fmla="*/ 127638 h 6858000"/>
              <a:gd name="connsiteX912" fmla="*/ 2867960 w 7467663"/>
              <a:gd name="connsiteY912" fmla="*/ 0 h 6858000"/>
              <a:gd name="connsiteX913" fmla="*/ 1057230 w 7467663"/>
              <a:gd name="connsiteY913" fmla="*/ 0 h 6858000"/>
              <a:gd name="connsiteX914" fmla="*/ 1111003 w 7467663"/>
              <a:gd name="connsiteY914" fmla="*/ 0 h 6858000"/>
              <a:gd name="connsiteX915" fmla="*/ 1125553 w 7467663"/>
              <a:gd name="connsiteY915" fmla="*/ 52588 h 6858000"/>
              <a:gd name="connsiteX916" fmla="*/ 1304276 w 7467663"/>
              <a:gd name="connsiteY916" fmla="*/ 476275 h 6858000"/>
              <a:gd name="connsiteX917" fmla="*/ 1492066 w 7467663"/>
              <a:gd name="connsiteY917" fmla="*/ 886333 h 6858000"/>
              <a:gd name="connsiteX918" fmla="*/ 1423698 w 7467663"/>
              <a:gd name="connsiteY918" fmla="*/ 710817 h 6858000"/>
              <a:gd name="connsiteX919" fmla="*/ 1357609 w 7467663"/>
              <a:gd name="connsiteY919" fmla="*/ 532892 h 6858000"/>
              <a:gd name="connsiteX920" fmla="*/ 1309550 w 7467663"/>
              <a:gd name="connsiteY920" fmla="*/ 374031 h 6858000"/>
              <a:gd name="connsiteX921" fmla="*/ 1193673 w 7467663"/>
              <a:gd name="connsiteY921" fmla="*/ 49533 h 6858000"/>
              <a:gd name="connsiteX922" fmla="*/ 1164391 w 7467663"/>
              <a:gd name="connsiteY922" fmla="*/ 0 h 6858000"/>
              <a:gd name="connsiteX923" fmla="*/ 1200666 w 7467663"/>
              <a:gd name="connsiteY923" fmla="*/ 0 h 6858000"/>
              <a:gd name="connsiteX924" fmla="*/ 1223408 w 7467663"/>
              <a:gd name="connsiteY924" fmla="*/ 38996 h 6858000"/>
              <a:gd name="connsiteX925" fmla="*/ 1339635 w 7467663"/>
              <a:gd name="connsiteY925" fmla="*/ 365517 h 6858000"/>
              <a:gd name="connsiteX926" fmla="*/ 1387469 w 7467663"/>
              <a:gd name="connsiteY926" fmla="*/ 523079 h 6858000"/>
              <a:gd name="connsiteX927" fmla="*/ 1452685 w 7467663"/>
              <a:gd name="connsiteY927" fmla="*/ 699806 h 6858000"/>
              <a:gd name="connsiteX928" fmla="*/ 1492092 w 7467663"/>
              <a:gd name="connsiteY928" fmla="*/ 800424 h 6858000"/>
              <a:gd name="connsiteX929" fmla="*/ 1455302 w 7467663"/>
              <a:gd name="connsiteY929" fmla="*/ 632913 h 6858000"/>
              <a:gd name="connsiteX930" fmla="*/ 1222336 w 7467663"/>
              <a:gd name="connsiteY930" fmla="*/ 9480 h 6858000"/>
              <a:gd name="connsiteX931" fmla="*/ 1214634 w 7467663"/>
              <a:gd name="connsiteY931" fmla="*/ 0 h 6858000"/>
              <a:gd name="connsiteX932" fmla="*/ 1289827 w 7467663"/>
              <a:gd name="connsiteY932" fmla="*/ 0 h 6858000"/>
              <a:gd name="connsiteX933" fmla="*/ 1321076 w 7467663"/>
              <a:gd name="connsiteY933" fmla="*/ 59722 h 6858000"/>
              <a:gd name="connsiteX934" fmla="*/ 1512579 w 7467663"/>
              <a:gd name="connsiteY934" fmla="*/ 626441 h 6858000"/>
              <a:gd name="connsiteX935" fmla="*/ 1506076 w 7467663"/>
              <a:gd name="connsiteY935" fmla="*/ 1089289 h 6858000"/>
              <a:gd name="connsiteX936" fmla="*/ 1486346 w 7467663"/>
              <a:gd name="connsiteY936" fmla="*/ 1079919 h 6858000"/>
              <a:gd name="connsiteX937" fmla="*/ 1070511 w 7467663"/>
              <a:gd name="connsiteY937" fmla="*/ 48609 h 6858000"/>
              <a:gd name="connsiteX938" fmla="*/ 1057230 w 7467663"/>
              <a:gd name="connsiteY938" fmla="*/ 0 h 6858000"/>
              <a:gd name="connsiteX939" fmla="*/ 43151 w 7467663"/>
              <a:gd name="connsiteY939" fmla="*/ 0 h 6858000"/>
              <a:gd name="connsiteX940" fmla="*/ 95283 w 7467663"/>
              <a:gd name="connsiteY940" fmla="*/ 0 h 6858000"/>
              <a:gd name="connsiteX941" fmla="*/ 300708 w 7467663"/>
              <a:gd name="connsiteY941" fmla="*/ 154571 h 6858000"/>
              <a:gd name="connsiteX942" fmla="*/ 530414 w 7467663"/>
              <a:gd name="connsiteY942" fmla="*/ 354673 h 6858000"/>
              <a:gd name="connsiteX943" fmla="*/ 333785 w 7467663"/>
              <a:gd name="connsiteY943" fmla="*/ 161564 h 6858000"/>
              <a:gd name="connsiteX944" fmla="*/ 147005 w 7467663"/>
              <a:gd name="connsiteY944" fmla="*/ 0 h 6858000"/>
              <a:gd name="connsiteX945" fmla="*/ 272509 w 7467663"/>
              <a:gd name="connsiteY945" fmla="*/ 0 h 6858000"/>
              <a:gd name="connsiteX946" fmla="*/ 326276 w 7467663"/>
              <a:gd name="connsiteY946" fmla="*/ 45847 h 6858000"/>
              <a:gd name="connsiteX947" fmla="*/ 823759 w 7467663"/>
              <a:gd name="connsiteY947" fmla="*/ 574145 h 6858000"/>
              <a:gd name="connsiteX948" fmla="*/ 811254 w 7467663"/>
              <a:gd name="connsiteY948" fmla="*/ 665546 h 6858000"/>
              <a:gd name="connsiteX949" fmla="*/ 154042 w 7467663"/>
              <a:gd name="connsiteY949" fmla="*/ 261522 h 6858000"/>
              <a:gd name="connsiteX950" fmla="*/ 13550 w 7467663"/>
              <a:gd name="connsiteY950" fmla="*/ 158423 h 6858000"/>
              <a:gd name="connsiteX951" fmla="*/ 0 w 7467663"/>
              <a:gd name="connsiteY951" fmla="*/ 146618 h 6858000"/>
              <a:gd name="connsiteX952" fmla="*/ 0 w 7467663"/>
              <a:gd name="connsiteY952" fmla="*/ 59161 h 6858000"/>
              <a:gd name="connsiteX953" fmla="*/ 45427 w 7467663"/>
              <a:gd name="connsiteY953" fmla="*/ 101078 h 6858000"/>
              <a:gd name="connsiteX954" fmla="*/ 630103 w 7467663"/>
              <a:gd name="connsiteY954" fmla="*/ 485885 h 6858000"/>
              <a:gd name="connsiteX955" fmla="*/ 532040 w 7467663"/>
              <a:gd name="connsiteY955" fmla="*/ 399359 h 6858000"/>
              <a:gd name="connsiteX956" fmla="*/ 517618 w 7467663"/>
              <a:gd name="connsiteY956" fmla="*/ 385726 h 6858000"/>
              <a:gd name="connsiteX957" fmla="*/ 285074 w 7467663"/>
              <a:gd name="connsiteY957" fmla="*/ 182755 h 6858000"/>
              <a:gd name="connsiteX958" fmla="*/ 43151 w 7467663"/>
              <a:gd name="connsiteY958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48321 w 7467663"/>
              <a:gd name="connsiteY76" fmla="*/ 6190991 h 6858000"/>
              <a:gd name="connsiteX77" fmla="*/ 7467600 w 7467663"/>
              <a:gd name="connsiteY77" fmla="*/ 6334256 h 6858000"/>
              <a:gd name="connsiteX78" fmla="*/ 7454976 w 7467663"/>
              <a:gd name="connsiteY78" fmla="*/ 6318297 h 6858000"/>
              <a:gd name="connsiteX79" fmla="*/ 1456157 w 7467663"/>
              <a:gd name="connsiteY79" fmla="*/ 5371404 h 6858000"/>
              <a:gd name="connsiteX80" fmla="*/ 1244432 w 7467663"/>
              <a:gd name="connsiteY80" fmla="*/ 5385601 h 6858000"/>
              <a:gd name="connsiteX81" fmla="*/ 973990 w 7467663"/>
              <a:gd name="connsiteY81" fmla="*/ 5424940 h 6858000"/>
              <a:gd name="connsiteX82" fmla="*/ 1103809 w 7467663"/>
              <a:gd name="connsiteY82" fmla="*/ 5433720 h 6858000"/>
              <a:gd name="connsiteX83" fmla="*/ 1123454 w 7467663"/>
              <a:gd name="connsiteY83" fmla="*/ 5435727 h 6858000"/>
              <a:gd name="connsiteX84" fmla="*/ 1737017 w 7467663"/>
              <a:gd name="connsiteY84" fmla="*/ 5452183 h 6858000"/>
              <a:gd name="connsiteX85" fmla="*/ 1824397 w 7467663"/>
              <a:gd name="connsiteY85" fmla="*/ 5447757 h 6858000"/>
              <a:gd name="connsiteX86" fmla="*/ 2070059 w 7467663"/>
              <a:gd name="connsiteY86" fmla="*/ 5441660 h 6858000"/>
              <a:gd name="connsiteX87" fmla="*/ 1456157 w 7467663"/>
              <a:gd name="connsiteY87" fmla="*/ 5371404 h 6858000"/>
              <a:gd name="connsiteX88" fmla="*/ 4988186 w 7467663"/>
              <a:gd name="connsiteY88" fmla="*/ 5216467 h 6858000"/>
              <a:gd name="connsiteX89" fmla="*/ 4777334 w 7467663"/>
              <a:gd name="connsiteY89" fmla="*/ 5406072 h 6858000"/>
              <a:gd name="connsiteX90" fmla="*/ 4718341 w 7467663"/>
              <a:gd name="connsiteY90" fmla="*/ 5468043 h 6858000"/>
              <a:gd name="connsiteX91" fmla="*/ 4604655 w 7467663"/>
              <a:gd name="connsiteY91" fmla="*/ 5583434 h 6858000"/>
              <a:gd name="connsiteX92" fmla="*/ 4565074 w 7467663"/>
              <a:gd name="connsiteY92" fmla="*/ 5618550 h 6858000"/>
              <a:gd name="connsiteX93" fmla="*/ 4988186 w 7467663"/>
              <a:gd name="connsiteY93" fmla="*/ 5216467 h 6858000"/>
              <a:gd name="connsiteX94" fmla="*/ 4978032 w 7467663"/>
              <a:gd name="connsiteY94" fmla="*/ 5183809 h 6858000"/>
              <a:gd name="connsiteX95" fmla="*/ 4463413 w 7467663"/>
              <a:gd name="connsiteY95" fmla="*/ 5615162 h 6858000"/>
              <a:gd name="connsiteX96" fmla="*/ 4358134 w 7467663"/>
              <a:gd name="connsiteY96" fmla="*/ 5742791 h 6858000"/>
              <a:gd name="connsiteX97" fmla="*/ 4376219 w 7467663"/>
              <a:gd name="connsiteY97" fmla="*/ 5729027 h 6858000"/>
              <a:gd name="connsiteX98" fmla="*/ 4582340 w 7467663"/>
              <a:gd name="connsiteY98" fmla="*/ 5561037 h 6858000"/>
              <a:gd name="connsiteX99" fmla="*/ 4694684 w 7467663"/>
              <a:gd name="connsiteY99" fmla="*/ 5447098 h 6858000"/>
              <a:gd name="connsiteX100" fmla="*/ 4754123 w 7467663"/>
              <a:gd name="connsiteY100" fmla="*/ 5384643 h 6858000"/>
              <a:gd name="connsiteX101" fmla="*/ 4978032 w 7467663"/>
              <a:gd name="connsiteY101" fmla="*/ 5183809 h 6858000"/>
              <a:gd name="connsiteX102" fmla="*/ 1903353 w 7467663"/>
              <a:gd name="connsiteY102" fmla="*/ 5044827 h 6858000"/>
              <a:gd name="connsiteX103" fmla="*/ 1936931 w 7467663"/>
              <a:gd name="connsiteY103" fmla="*/ 5093954 h 6858000"/>
              <a:gd name="connsiteX104" fmla="*/ 2195868 w 7467663"/>
              <a:gd name="connsiteY104" fmla="*/ 5396574 h 6858000"/>
              <a:gd name="connsiteX105" fmla="*/ 2088852 w 7467663"/>
              <a:gd name="connsiteY105" fmla="*/ 5166123 h 6858000"/>
              <a:gd name="connsiteX106" fmla="*/ 1958241 w 7467663"/>
              <a:gd name="connsiteY106" fmla="*/ 5067955 h 6858000"/>
              <a:gd name="connsiteX107" fmla="*/ 1903353 w 7467663"/>
              <a:gd name="connsiteY107" fmla="*/ 5044827 h 6858000"/>
              <a:gd name="connsiteX108" fmla="*/ 1979378 w 7467663"/>
              <a:gd name="connsiteY108" fmla="*/ 4769504 h 6858000"/>
              <a:gd name="connsiteX109" fmla="*/ 2882120 w 7467663"/>
              <a:gd name="connsiteY109" fmla="*/ 5064547 h 6858000"/>
              <a:gd name="connsiteX110" fmla="*/ 2793103 w 7467663"/>
              <a:gd name="connsiteY110" fmla="*/ 5039699 h 6858000"/>
              <a:gd name="connsiteX111" fmla="*/ 2770041 w 7467663"/>
              <a:gd name="connsiteY111" fmla="*/ 5033634 h 6858000"/>
              <a:gd name="connsiteX112" fmla="*/ 1979378 w 7467663"/>
              <a:gd name="connsiteY112" fmla="*/ 4769504 h 6858000"/>
              <a:gd name="connsiteX113" fmla="*/ 1927410 w 7467663"/>
              <a:gd name="connsiteY113" fmla="*/ 4716164 h 6858000"/>
              <a:gd name="connsiteX114" fmla="*/ 1959587 w 7467663"/>
              <a:gd name="connsiteY114" fmla="*/ 4728849 h 6858000"/>
              <a:gd name="connsiteX115" fmla="*/ 2777707 w 7467663"/>
              <a:gd name="connsiteY115" fmla="*/ 5003991 h 6858000"/>
              <a:gd name="connsiteX116" fmla="*/ 2800768 w 7467663"/>
              <a:gd name="connsiteY116" fmla="*/ 5010056 h 6858000"/>
              <a:gd name="connsiteX117" fmla="*/ 2879408 w 7467663"/>
              <a:gd name="connsiteY117" fmla="*/ 5031590 h 6858000"/>
              <a:gd name="connsiteX118" fmla="*/ 2862295 w 7467663"/>
              <a:gd name="connsiteY118" fmla="*/ 5022958 h 6858000"/>
              <a:gd name="connsiteX119" fmla="*/ 2813343 w 7467663"/>
              <a:gd name="connsiteY119" fmla="*/ 4998369 h 6858000"/>
              <a:gd name="connsiteX120" fmla="*/ 2646245 w 7467663"/>
              <a:gd name="connsiteY120" fmla="*/ 4930999 h 6858000"/>
              <a:gd name="connsiteX121" fmla="*/ 1999243 w 7467663"/>
              <a:gd name="connsiteY121" fmla="*/ 4730524 h 6858000"/>
              <a:gd name="connsiteX122" fmla="*/ 1979527 w 7467663"/>
              <a:gd name="connsiteY122" fmla="*/ 4726651 h 6858000"/>
              <a:gd name="connsiteX123" fmla="*/ 1927410 w 7467663"/>
              <a:gd name="connsiteY123" fmla="*/ 4716164 h 6858000"/>
              <a:gd name="connsiteX124" fmla="*/ 1997014 w 7467663"/>
              <a:gd name="connsiteY124" fmla="*/ 4698007 h 6858000"/>
              <a:gd name="connsiteX125" fmla="*/ 2005458 w 7467663"/>
              <a:gd name="connsiteY125" fmla="*/ 4699540 h 6858000"/>
              <a:gd name="connsiteX126" fmla="*/ 2657186 w 7467663"/>
              <a:gd name="connsiteY126" fmla="*/ 4901687 h 6858000"/>
              <a:gd name="connsiteX127" fmla="*/ 2826662 w 7467663"/>
              <a:gd name="connsiteY127" fmla="*/ 4970362 h 6858000"/>
              <a:gd name="connsiteX128" fmla="*/ 2876100 w 7467663"/>
              <a:gd name="connsiteY128" fmla="*/ 4995397 h 6858000"/>
              <a:gd name="connsiteX129" fmla="*/ 3042600 w 7467663"/>
              <a:gd name="connsiteY129" fmla="*/ 5059532 h 6858000"/>
              <a:gd name="connsiteX130" fmla="*/ 1997014 w 7467663"/>
              <a:gd name="connsiteY130" fmla="*/ 4698007 h 6858000"/>
              <a:gd name="connsiteX131" fmla="*/ 2305292 w 7467663"/>
              <a:gd name="connsiteY131" fmla="*/ 4219492 h 6858000"/>
              <a:gd name="connsiteX132" fmla="*/ 3360922 w 7467663"/>
              <a:gd name="connsiteY132" fmla="*/ 4529373 h 6858000"/>
              <a:gd name="connsiteX133" fmla="*/ 3492420 w 7467663"/>
              <a:gd name="connsiteY133" fmla="*/ 4510145 h 6858000"/>
              <a:gd name="connsiteX134" fmla="*/ 3364086 w 7467663"/>
              <a:gd name="connsiteY134" fmla="*/ 4480340 h 6858000"/>
              <a:gd name="connsiteX135" fmla="*/ 3225818 w 7467663"/>
              <a:gd name="connsiteY135" fmla="*/ 4411822 h 6858000"/>
              <a:gd name="connsiteX136" fmla="*/ 3129696 w 7467663"/>
              <a:gd name="connsiteY136" fmla="*/ 4360704 h 6858000"/>
              <a:gd name="connsiteX137" fmla="*/ 2814545 w 7467663"/>
              <a:gd name="connsiteY137" fmla="*/ 4282955 h 6858000"/>
              <a:gd name="connsiteX138" fmla="*/ 2305292 w 7467663"/>
              <a:gd name="connsiteY138" fmla="*/ 4219492 h 6858000"/>
              <a:gd name="connsiteX139" fmla="*/ 2626982 w 7467663"/>
              <a:gd name="connsiteY139" fmla="*/ 4206450 h 6858000"/>
              <a:gd name="connsiteX140" fmla="*/ 2490617 w 7467663"/>
              <a:gd name="connsiteY140" fmla="*/ 4206951 h 6858000"/>
              <a:gd name="connsiteX141" fmla="*/ 2819869 w 7467663"/>
              <a:gd name="connsiteY141" fmla="*/ 4252936 h 6858000"/>
              <a:gd name="connsiteX142" fmla="*/ 3143018 w 7467663"/>
              <a:gd name="connsiteY142" fmla="*/ 4332698 h 6858000"/>
              <a:gd name="connsiteX143" fmla="*/ 3241520 w 7467663"/>
              <a:gd name="connsiteY143" fmla="*/ 4385112 h 6858000"/>
              <a:gd name="connsiteX144" fmla="*/ 3374575 w 7467663"/>
              <a:gd name="connsiteY144" fmla="*/ 4451517 h 6858000"/>
              <a:gd name="connsiteX145" fmla="*/ 3505221 w 7467663"/>
              <a:gd name="connsiteY145" fmla="*/ 4480757 h 6858000"/>
              <a:gd name="connsiteX146" fmla="*/ 2626982 w 7467663"/>
              <a:gd name="connsiteY146" fmla="*/ 4206450 h 6858000"/>
              <a:gd name="connsiteX147" fmla="*/ 1310106 w 7467663"/>
              <a:gd name="connsiteY147" fmla="*/ 3943217 h 6858000"/>
              <a:gd name="connsiteX148" fmla="*/ 854994 w 7467663"/>
              <a:gd name="connsiteY148" fmla="*/ 4399136 h 6858000"/>
              <a:gd name="connsiteX149" fmla="*/ 742462 w 7467663"/>
              <a:gd name="connsiteY149" fmla="*/ 4594648 h 6858000"/>
              <a:gd name="connsiteX150" fmla="*/ 820602 w 7467663"/>
              <a:gd name="connsiteY150" fmla="*/ 4485915 h 6858000"/>
              <a:gd name="connsiteX151" fmla="*/ 878295 w 7467663"/>
              <a:gd name="connsiteY151" fmla="*/ 4403594 h 6858000"/>
              <a:gd name="connsiteX152" fmla="*/ 1240607 w 7467663"/>
              <a:gd name="connsiteY152" fmla="*/ 4010401 h 6858000"/>
              <a:gd name="connsiteX153" fmla="*/ 1310106 w 7467663"/>
              <a:gd name="connsiteY153" fmla="*/ 3943217 h 6858000"/>
              <a:gd name="connsiteX154" fmla="*/ 1423113 w 7467663"/>
              <a:gd name="connsiteY154" fmla="*/ 3874565 h 6858000"/>
              <a:gd name="connsiteX155" fmla="*/ 1260565 w 7467663"/>
              <a:gd name="connsiteY155" fmla="*/ 4031982 h 6858000"/>
              <a:gd name="connsiteX156" fmla="*/ 901900 w 7467663"/>
              <a:gd name="connsiteY156" fmla="*/ 4421236 h 6858000"/>
              <a:gd name="connsiteX157" fmla="*/ 845044 w 7467663"/>
              <a:gd name="connsiteY157" fmla="*/ 4502436 h 6858000"/>
              <a:gd name="connsiteX158" fmla="*/ 685926 w 7467663"/>
              <a:gd name="connsiteY158" fmla="*/ 4703069 h 6858000"/>
              <a:gd name="connsiteX159" fmla="*/ 684248 w 7467663"/>
              <a:gd name="connsiteY159" fmla="*/ 4706721 h 6858000"/>
              <a:gd name="connsiteX160" fmla="*/ 1423113 w 7467663"/>
              <a:gd name="connsiteY160" fmla="*/ 3874565 h 6858000"/>
              <a:gd name="connsiteX161" fmla="*/ 3316479 w 7467663"/>
              <a:gd name="connsiteY161" fmla="*/ 3872136 h 6858000"/>
              <a:gd name="connsiteX162" fmla="*/ 3546806 w 7467663"/>
              <a:gd name="connsiteY162" fmla="*/ 4356139 h 6858000"/>
              <a:gd name="connsiteX163" fmla="*/ 3364433 w 7467663"/>
              <a:gd name="connsiteY163" fmla="*/ 3953121 h 6858000"/>
              <a:gd name="connsiteX164" fmla="*/ 3316479 w 7467663"/>
              <a:gd name="connsiteY164" fmla="*/ 3872136 h 6858000"/>
              <a:gd name="connsiteX165" fmla="*/ 3291335 w 7467663"/>
              <a:gd name="connsiteY165" fmla="*/ 3767420 h 6858000"/>
              <a:gd name="connsiteX166" fmla="*/ 3390805 w 7467663"/>
              <a:gd name="connsiteY166" fmla="*/ 3937163 h 6858000"/>
              <a:gd name="connsiteX167" fmla="*/ 3579062 w 7467663"/>
              <a:gd name="connsiteY167" fmla="*/ 4359040 h 6858000"/>
              <a:gd name="connsiteX168" fmla="*/ 3467355 w 7467663"/>
              <a:gd name="connsiteY168" fmla="*/ 3988130 h 6858000"/>
              <a:gd name="connsiteX169" fmla="*/ 3310753 w 7467663"/>
              <a:gd name="connsiteY169" fmla="*/ 3787140 h 6858000"/>
              <a:gd name="connsiteX170" fmla="*/ 3291335 w 7467663"/>
              <a:gd name="connsiteY170" fmla="*/ 3767420 h 6858000"/>
              <a:gd name="connsiteX171" fmla="*/ 1635889 w 7467663"/>
              <a:gd name="connsiteY171" fmla="*/ 3709494 h 6858000"/>
              <a:gd name="connsiteX172" fmla="*/ 1634800 w 7467663"/>
              <a:gd name="connsiteY172" fmla="*/ 3731111 h 6858000"/>
              <a:gd name="connsiteX173" fmla="*/ 1635889 w 7467663"/>
              <a:gd name="connsiteY173" fmla="*/ 3709494 h 6858000"/>
              <a:gd name="connsiteX174" fmla="*/ 1510397 w 7467663"/>
              <a:gd name="connsiteY174" fmla="*/ 3684705 h 6858000"/>
              <a:gd name="connsiteX175" fmla="*/ 1146550 w 7467663"/>
              <a:gd name="connsiteY175" fmla="*/ 3802012 h 6858000"/>
              <a:gd name="connsiteX176" fmla="*/ 698834 w 7467663"/>
              <a:gd name="connsiteY176" fmla="*/ 3952272 h 6858000"/>
              <a:gd name="connsiteX177" fmla="*/ 34256 w 7467663"/>
              <a:gd name="connsiteY177" fmla="*/ 4347603 h 6858000"/>
              <a:gd name="connsiteX178" fmla="*/ 527241 w 7467663"/>
              <a:gd name="connsiteY178" fmla="*/ 4065078 h 6858000"/>
              <a:gd name="connsiteX179" fmla="*/ 1510397 w 7467663"/>
              <a:gd name="connsiteY179" fmla="*/ 3684705 h 6858000"/>
              <a:gd name="connsiteX180" fmla="*/ 1313114 w 7467663"/>
              <a:gd name="connsiteY180" fmla="*/ 3655216 h 6858000"/>
              <a:gd name="connsiteX181" fmla="*/ 1109304 w 7467663"/>
              <a:gd name="connsiteY181" fmla="*/ 3669030 h 6858000"/>
              <a:gd name="connsiteX182" fmla="*/ 8129 w 7467663"/>
              <a:gd name="connsiteY182" fmla="*/ 4330519 h 6858000"/>
              <a:gd name="connsiteX183" fmla="*/ 687572 w 7467663"/>
              <a:gd name="connsiteY183" fmla="*/ 3925629 h 6858000"/>
              <a:gd name="connsiteX184" fmla="*/ 1138365 w 7467663"/>
              <a:gd name="connsiteY184" fmla="*/ 3774515 h 6858000"/>
              <a:gd name="connsiteX185" fmla="*/ 1505579 w 7467663"/>
              <a:gd name="connsiteY185" fmla="*/ 3655526 h 6858000"/>
              <a:gd name="connsiteX186" fmla="*/ 1313114 w 7467663"/>
              <a:gd name="connsiteY186" fmla="*/ 3655216 h 6858000"/>
              <a:gd name="connsiteX187" fmla="*/ 3655073 w 7467663"/>
              <a:gd name="connsiteY187" fmla="*/ 3650884 h 6858000"/>
              <a:gd name="connsiteX188" fmla="*/ 3989938 w 7467663"/>
              <a:gd name="connsiteY188" fmla="*/ 3991685 h 6858000"/>
              <a:gd name="connsiteX189" fmla="*/ 4393907 w 7467663"/>
              <a:gd name="connsiteY189" fmla="*/ 4261258 h 6858000"/>
              <a:gd name="connsiteX190" fmla="*/ 4648051 w 7467663"/>
              <a:gd name="connsiteY190" fmla="*/ 4374051 h 6858000"/>
              <a:gd name="connsiteX191" fmla="*/ 4383389 w 7467663"/>
              <a:gd name="connsiteY191" fmla="*/ 4184369 h 6858000"/>
              <a:gd name="connsiteX192" fmla="*/ 4165508 w 7467663"/>
              <a:gd name="connsiteY192" fmla="*/ 4035196 h 6858000"/>
              <a:gd name="connsiteX193" fmla="*/ 4068162 w 7467663"/>
              <a:gd name="connsiteY193" fmla="*/ 3953394 h 6858000"/>
              <a:gd name="connsiteX194" fmla="*/ 3981416 w 7467663"/>
              <a:gd name="connsiteY194" fmla="*/ 3880482 h 6858000"/>
              <a:gd name="connsiteX195" fmla="*/ 3800147 w 7467663"/>
              <a:gd name="connsiteY195" fmla="*/ 3749872 h 6858000"/>
              <a:gd name="connsiteX196" fmla="*/ 3655073 w 7467663"/>
              <a:gd name="connsiteY196" fmla="*/ 3650884 h 6858000"/>
              <a:gd name="connsiteX197" fmla="*/ 3670252 w 7467663"/>
              <a:gd name="connsiteY197" fmla="*/ 3622798 h 6858000"/>
              <a:gd name="connsiteX198" fmla="*/ 3817258 w 7467663"/>
              <a:gd name="connsiteY198" fmla="*/ 3723577 h 6858000"/>
              <a:gd name="connsiteX199" fmla="*/ 4000461 w 7467663"/>
              <a:gd name="connsiteY199" fmla="*/ 3855966 h 6858000"/>
              <a:gd name="connsiteX200" fmla="*/ 4088180 w 7467663"/>
              <a:gd name="connsiteY200" fmla="*/ 3929774 h 6858000"/>
              <a:gd name="connsiteX201" fmla="*/ 4184555 w 7467663"/>
              <a:gd name="connsiteY201" fmla="*/ 4010683 h 6858000"/>
              <a:gd name="connsiteX202" fmla="*/ 4399563 w 7467663"/>
              <a:gd name="connsiteY202" fmla="*/ 4158106 h 6858000"/>
              <a:gd name="connsiteX203" fmla="*/ 4684469 w 7467663"/>
              <a:gd name="connsiteY203" fmla="*/ 4364680 h 6858000"/>
              <a:gd name="connsiteX204" fmla="*/ 4690271 w 7467663"/>
              <a:gd name="connsiteY204" fmla="*/ 4370034 h 6858000"/>
              <a:gd name="connsiteX205" fmla="*/ 4136093 w 7467663"/>
              <a:gd name="connsiteY205" fmla="*/ 3858466 h 6858000"/>
              <a:gd name="connsiteX206" fmla="*/ 3670252 w 7467663"/>
              <a:gd name="connsiteY206" fmla="*/ 3622798 h 6858000"/>
              <a:gd name="connsiteX207" fmla="*/ 4440129 w 7467663"/>
              <a:gd name="connsiteY207" fmla="*/ 3448571 h 6858000"/>
              <a:gd name="connsiteX208" fmla="*/ 4856525 w 7467663"/>
              <a:gd name="connsiteY208" fmla="*/ 3915351 h 6858000"/>
              <a:gd name="connsiteX209" fmla="*/ 5059055 w 7467663"/>
              <a:gd name="connsiteY209" fmla="*/ 4108918 h 6858000"/>
              <a:gd name="connsiteX210" fmla="*/ 5290070 w 7467663"/>
              <a:gd name="connsiteY210" fmla="*/ 4263619 h 6858000"/>
              <a:gd name="connsiteX211" fmla="*/ 4834991 w 7467663"/>
              <a:gd name="connsiteY211" fmla="*/ 3830985 h 6858000"/>
              <a:gd name="connsiteX212" fmla="*/ 4440129 w 7467663"/>
              <a:gd name="connsiteY212" fmla="*/ 3448571 h 6858000"/>
              <a:gd name="connsiteX213" fmla="*/ 4441737 w 7467663"/>
              <a:gd name="connsiteY213" fmla="*/ 3399734 h 6858000"/>
              <a:gd name="connsiteX214" fmla="*/ 4431236 w 7467663"/>
              <a:gd name="connsiteY214" fmla="*/ 3400954 h 6858000"/>
              <a:gd name="connsiteX215" fmla="*/ 4557150 w 7467663"/>
              <a:gd name="connsiteY215" fmla="*/ 3510023 h 6858000"/>
              <a:gd name="connsiteX216" fmla="*/ 4856936 w 7467663"/>
              <a:gd name="connsiteY216" fmla="*/ 3809146 h 6858000"/>
              <a:gd name="connsiteX217" fmla="*/ 5111996 w 7467663"/>
              <a:gd name="connsiteY217" fmla="*/ 4065759 h 6858000"/>
              <a:gd name="connsiteX218" fmla="*/ 5388878 w 7467663"/>
              <a:gd name="connsiteY218" fmla="*/ 4300185 h 6858000"/>
              <a:gd name="connsiteX219" fmla="*/ 5425556 w 7467663"/>
              <a:gd name="connsiteY219" fmla="*/ 4308967 h 6858000"/>
              <a:gd name="connsiteX220" fmla="*/ 4943646 w 7467663"/>
              <a:gd name="connsiteY220" fmla="*/ 3822916 h 6858000"/>
              <a:gd name="connsiteX221" fmla="*/ 4594837 w 7467663"/>
              <a:gd name="connsiteY221" fmla="*/ 3532274 h 6858000"/>
              <a:gd name="connsiteX222" fmla="*/ 4441737 w 7467663"/>
              <a:gd name="connsiteY222" fmla="*/ 3399734 h 6858000"/>
              <a:gd name="connsiteX223" fmla="*/ 5425834 w 7467663"/>
              <a:gd name="connsiteY223" fmla="*/ 3162785 h 6858000"/>
              <a:gd name="connsiteX224" fmla="*/ 5401644 w 7467663"/>
              <a:gd name="connsiteY224" fmla="*/ 3617847 h 6858000"/>
              <a:gd name="connsiteX225" fmla="*/ 5467256 w 7467663"/>
              <a:gd name="connsiteY225" fmla="*/ 4175494 h 6858000"/>
              <a:gd name="connsiteX226" fmla="*/ 5448069 w 7467663"/>
              <a:gd name="connsiteY226" fmla="*/ 3567554 h 6858000"/>
              <a:gd name="connsiteX227" fmla="*/ 5425834 w 7467663"/>
              <a:gd name="connsiteY227" fmla="*/ 3162785 h 6858000"/>
              <a:gd name="connsiteX228" fmla="*/ 1318687 w 7467663"/>
              <a:gd name="connsiteY228" fmla="*/ 3113840 h 6858000"/>
              <a:gd name="connsiteX229" fmla="*/ 1066793 w 7467663"/>
              <a:gd name="connsiteY229" fmla="*/ 3212171 h 6858000"/>
              <a:gd name="connsiteX230" fmla="*/ 993319 w 7467663"/>
              <a:gd name="connsiteY230" fmla="*/ 3247648 h 6858000"/>
              <a:gd name="connsiteX231" fmla="*/ 853081 w 7467663"/>
              <a:gd name="connsiteY231" fmla="*/ 3312410 h 6858000"/>
              <a:gd name="connsiteX232" fmla="*/ 805957 w 7467663"/>
              <a:gd name="connsiteY232" fmla="*/ 3330443 h 6858000"/>
              <a:gd name="connsiteX233" fmla="*/ 1318687 w 7467663"/>
              <a:gd name="connsiteY233" fmla="*/ 3113840 h 6858000"/>
              <a:gd name="connsiteX234" fmla="*/ 5453702 w 7467663"/>
              <a:gd name="connsiteY234" fmla="*/ 3090882 h 6858000"/>
              <a:gd name="connsiteX235" fmla="*/ 5480135 w 7467663"/>
              <a:gd name="connsiteY235" fmla="*/ 3565802 h 6858000"/>
              <a:gd name="connsiteX236" fmla="*/ 5499023 w 7467663"/>
              <a:gd name="connsiteY236" fmla="*/ 4166310 h 6858000"/>
              <a:gd name="connsiteX237" fmla="*/ 5547022 w 7467663"/>
              <a:gd name="connsiteY237" fmla="*/ 3607838 h 6858000"/>
              <a:gd name="connsiteX238" fmla="*/ 5515964 w 7467663"/>
              <a:gd name="connsiteY238" fmla="*/ 3378541 h 6858000"/>
              <a:gd name="connsiteX239" fmla="*/ 5453702 w 7467663"/>
              <a:gd name="connsiteY239" fmla="*/ 3090882 h 6858000"/>
              <a:gd name="connsiteX240" fmla="*/ 1238695 w 7467663"/>
              <a:gd name="connsiteY240" fmla="*/ 3076820 h 6858000"/>
              <a:gd name="connsiteX241" fmla="*/ 716371 w 7467663"/>
              <a:gd name="connsiteY241" fmla="*/ 3293249 h 6858000"/>
              <a:gd name="connsiteX242" fmla="*/ 579522 w 7467663"/>
              <a:gd name="connsiteY242" fmla="*/ 3371759 h 6858000"/>
              <a:gd name="connsiteX243" fmla="*/ 600288 w 7467663"/>
              <a:gd name="connsiteY243" fmla="*/ 3365555 h 6858000"/>
              <a:gd name="connsiteX244" fmla="*/ 840692 w 7467663"/>
              <a:gd name="connsiteY244" fmla="*/ 3284921 h 6858000"/>
              <a:gd name="connsiteX245" fmla="*/ 979248 w 7467663"/>
              <a:gd name="connsiteY245" fmla="*/ 3221003 h 6858000"/>
              <a:gd name="connsiteX246" fmla="*/ 1053282 w 7467663"/>
              <a:gd name="connsiteY246" fmla="*/ 3185247 h 6858000"/>
              <a:gd name="connsiteX247" fmla="*/ 1320603 w 7467663"/>
              <a:gd name="connsiteY247" fmla="*/ 3081281 h 6858000"/>
              <a:gd name="connsiteX248" fmla="*/ 1238695 w 7467663"/>
              <a:gd name="connsiteY248" fmla="*/ 3076820 h 6858000"/>
              <a:gd name="connsiteX249" fmla="*/ 5425627 w 7467663"/>
              <a:gd name="connsiteY249" fmla="*/ 2954192 h 6858000"/>
              <a:gd name="connsiteX250" fmla="*/ 5470770 w 7467663"/>
              <a:gd name="connsiteY250" fmla="*/ 3005435 h 6858000"/>
              <a:gd name="connsiteX251" fmla="*/ 5519779 w 7467663"/>
              <a:gd name="connsiteY251" fmla="*/ 4359223 h 6858000"/>
              <a:gd name="connsiteX252" fmla="*/ 5520293 w 7467663"/>
              <a:gd name="connsiteY252" fmla="*/ 4360602 h 6858000"/>
              <a:gd name="connsiteX253" fmla="*/ 5767221 w 7467663"/>
              <a:gd name="connsiteY253" fmla="*/ 4665564 h 6858000"/>
              <a:gd name="connsiteX254" fmla="*/ 6937169 w 7467663"/>
              <a:gd name="connsiteY254" fmla="*/ 4815941 h 6858000"/>
              <a:gd name="connsiteX255" fmla="*/ 6953922 w 7467663"/>
              <a:gd name="connsiteY255" fmla="*/ 4890068 h 6858000"/>
              <a:gd name="connsiteX256" fmla="*/ 6071359 w 7467663"/>
              <a:gd name="connsiteY256" fmla="*/ 4770770 h 6858000"/>
              <a:gd name="connsiteX257" fmla="*/ 6038839 w 7467663"/>
              <a:gd name="connsiteY257" fmla="*/ 4764474 h 6858000"/>
              <a:gd name="connsiteX258" fmla="*/ 6038706 w 7467663"/>
              <a:gd name="connsiteY258" fmla="*/ 4763847 h 6858000"/>
              <a:gd name="connsiteX259" fmla="*/ 6037784 w 7467663"/>
              <a:gd name="connsiteY259" fmla="*/ 4764270 h 6858000"/>
              <a:gd name="connsiteX260" fmla="*/ 6038839 w 7467663"/>
              <a:gd name="connsiteY260" fmla="*/ 4764474 h 6858000"/>
              <a:gd name="connsiteX261" fmla="*/ 6040338 w 7467663"/>
              <a:gd name="connsiteY261" fmla="*/ 4771418 h 6858000"/>
              <a:gd name="connsiteX262" fmla="*/ 6024488 w 7467663"/>
              <a:gd name="connsiteY262" fmla="*/ 4809903 h 6858000"/>
              <a:gd name="connsiteX263" fmla="*/ 5599771 w 7467663"/>
              <a:gd name="connsiteY263" fmla="*/ 5509652 h 6858000"/>
              <a:gd name="connsiteX264" fmla="*/ 5548843 w 7467663"/>
              <a:gd name="connsiteY264" fmla="*/ 5563845 h 6858000"/>
              <a:gd name="connsiteX265" fmla="*/ 5940952 w 7467663"/>
              <a:gd name="connsiteY265" fmla="*/ 6250028 h 6858000"/>
              <a:gd name="connsiteX266" fmla="*/ 6043441 w 7467663"/>
              <a:gd name="connsiteY266" fmla="*/ 6665847 h 6858000"/>
              <a:gd name="connsiteX267" fmla="*/ 6093432 w 7467663"/>
              <a:gd name="connsiteY267" fmla="*/ 6858000 h 6858000"/>
              <a:gd name="connsiteX268" fmla="*/ 6034344 w 7467663"/>
              <a:gd name="connsiteY268" fmla="*/ 6858000 h 6858000"/>
              <a:gd name="connsiteX269" fmla="*/ 6026679 w 7467663"/>
              <a:gd name="connsiteY269" fmla="*/ 6836959 h 6858000"/>
              <a:gd name="connsiteX270" fmla="*/ 5800441 w 7467663"/>
              <a:gd name="connsiteY270" fmla="*/ 6335286 h 6858000"/>
              <a:gd name="connsiteX271" fmla="*/ 5526562 w 7467663"/>
              <a:gd name="connsiteY271" fmla="*/ 5705388 h 6858000"/>
              <a:gd name="connsiteX272" fmla="*/ 5519640 w 7467663"/>
              <a:gd name="connsiteY272" fmla="*/ 5683774 h 6858000"/>
              <a:gd name="connsiteX273" fmla="*/ 5844559 w 7467663"/>
              <a:gd name="connsiteY273" fmla="*/ 6553349 h 6858000"/>
              <a:gd name="connsiteX274" fmla="*/ 5975994 w 7467663"/>
              <a:gd name="connsiteY274" fmla="*/ 6858000 h 6858000"/>
              <a:gd name="connsiteX275" fmla="*/ 5898547 w 7467663"/>
              <a:gd name="connsiteY275" fmla="*/ 6858000 h 6858000"/>
              <a:gd name="connsiteX276" fmla="*/ 5682041 w 7467663"/>
              <a:gd name="connsiteY276" fmla="*/ 6355860 h 6858000"/>
              <a:gd name="connsiteX277" fmla="*/ 5461758 w 7467663"/>
              <a:gd name="connsiteY277" fmla="*/ 5820220 h 6858000"/>
              <a:gd name="connsiteX278" fmla="*/ 5237282 w 7467663"/>
              <a:gd name="connsiteY278" fmla="*/ 6579086 h 6858000"/>
              <a:gd name="connsiteX279" fmla="*/ 5115009 w 7467663"/>
              <a:gd name="connsiteY279" fmla="*/ 6858000 h 6858000"/>
              <a:gd name="connsiteX280" fmla="*/ 5028074 w 7467663"/>
              <a:gd name="connsiteY280" fmla="*/ 6858000 h 6858000"/>
              <a:gd name="connsiteX281" fmla="*/ 5079508 w 7467663"/>
              <a:gd name="connsiteY281" fmla="*/ 6749074 h 6858000"/>
              <a:gd name="connsiteX282" fmla="*/ 5371846 w 7467663"/>
              <a:gd name="connsiteY282" fmla="*/ 5924413 h 6858000"/>
              <a:gd name="connsiteX283" fmla="*/ 5270512 w 7467663"/>
              <a:gd name="connsiteY283" fmla="*/ 6138975 h 6858000"/>
              <a:gd name="connsiteX284" fmla="*/ 5062409 w 7467663"/>
              <a:gd name="connsiteY284" fmla="*/ 6653544 h 6858000"/>
              <a:gd name="connsiteX285" fmla="*/ 5036628 w 7467663"/>
              <a:gd name="connsiteY285" fmla="*/ 6754247 h 6858000"/>
              <a:gd name="connsiteX286" fmla="*/ 5009112 w 7467663"/>
              <a:gd name="connsiteY286" fmla="*/ 6858000 h 6858000"/>
              <a:gd name="connsiteX287" fmla="*/ 4976679 w 7467663"/>
              <a:gd name="connsiteY287" fmla="*/ 6858000 h 6858000"/>
              <a:gd name="connsiteX288" fmla="*/ 5006537 w 7467663"/>
              <a:gd name="connsiteY288" fmla="*/ 6747068 h 6858000"/>
              <a:gd name="connsiteX289" fmla="*/ 5032723 w 7467663"/>
              <a:gd name="connsiteY289" fmla="*/ 6644957 h 6858000"/>
              <a:gd name="connsiteX290" fmla="*/ 5242949 w 7467663"/>
              <a:gd name="connsiteY290" fmla="*/ 6125175 h 6858000"/>
              <a:gd name="connsiteX291" fmla="*/ 5286321 w 7467663"/>
              <a:gd name="connsiteY291" fmla="*/ 6033555 h 6858000"/>
              <a:gd name="connsiteX292" fmla="*/ 5008210 w 7467663"/>
              <a:gd name="connsiteY292" fmla="*/ 6649194 h 6858000"/>
              <a:gd name="connsiteX293" fmla="*/ 4986321 w 7467663"/>
              <a:gd name="connsiteY293" fmla="*/ 6765687 h 6858000"/>
              <a:gd name="connsiteX294" fmla="*/ 4973474 w 7467663"/>
              <a:gd name="connsiteY294" fmla="*/ 6858000 h 6858000"/>
              <a:gd name="connsiteX295" fmla="*/ 4907178 w 7467663"/>
              <a:gd name="connsiteY295" fmla="*/ 6858000 h 6858000"/>
              <a:gd name="connsiteX296" fmla="*/ 4910810 w 7467663"/>
              <a:gd name="connsiteY296" fmla="*/ 6829660 h 6858000"/>
              <a:gd name="connsiteX297" fmla="*/ 4987461 w 7467663"/>
              <a:gd name="connsiteY297" fmla="*/ 6432994 h 6858000"/>
              <a:gd name="connsiteX298" fmla="*/ 5179262 w 7467663"/>
              <a:gd name="connsiteY298" fmla="*/ 6035044 h 6858000"/>
              <a:gd name="connsiteX299" fmla="*/ 4689678 w 7467663"/>
              <a:gd name="connsiteY299" fmla="*/ 6440241 h 6858000"/>
              <a:gd name="connsiteX300" fmla="*/ 4477543 w 7467663"/>
              <a:gd name="connsiteY300" fmla="*/ 6674836 h 6858000"/>
              <a:gd name="connsiteX301" fmla="*/ 4329957 w 7467663"/>
              <a:gd name="connsiteY301" fmla="*/ 6858000 h 6858000"/>
              <a:gd name="connsiteX302" fmla="*/ 4218595 w 7467663"/>
              <a:gd name="connsiteY302" fmla="*/ 6858000 h 6858000"/>
              <a:gd name="connsiteX303" fmla="*/ 4368888 w 7467663"/>
              <a:gd name="connsiteY303" fmla="*/ 6668412 h 6858000"/>
              <a:gd name="connsiteX304" fmla="*/ 4563091 w 7467663"/>
              <a:gd name="connsiteY304" fmla="*/ 6442508 h 6858000"/>
              <a:gd name="connsiteX305" fmla="*/ 5387324 w 7467663"/>
              <a:gd name="connsiteY305" fmla="*/ 5705830 h 6858000"/>
              <a:gd name="connsiteX306" fmla="*/ 5073620 w 7467663"/>
              <a:gd name="connsiteY306" fmla="*/ 5955437 h 6858000"/>
              <a:gd name="connsiteX307" fmla="*/ 4689789 w 7467663"/>
              <a:gd name="connsiteY307" fmla="*/ 6268382 h 6858000"/>
              <a:gd name="connsiteX308" fmla="*/ 4418722 w 7467663"/>
              <a:gd name="connsiteY308" fmla="*/ 6570886 h 6858000"/>
              <a:gd name="connsiteX309" fmla="*/ 4214944 w 7467663"/>
              <a:gd name="connsiteY309" fmla="*/ 6858000 h 6858000"/>
              <a:gd name="connsiteX310" fmla="*/ 4177898 w 7467663"/>
              <a:gd name="connsiteY310" fmla="*/ 6858000 h 6858000"/>
              <a:gd name="connsiteX311" fmla="*/ 4391597 w 7467663"/>
              <a:gd name="connsiteY311" fmla="*/ 6556370 h 6858000"/>
              <a:gd name="connsiteX312" fmla="*/ 4668889 w 7467663"/>
              <a:gd name="connsiteY312" fmla="*/ 6246399 h 6858000"/>
              <a:gd name="connsiteX313" fmla="*/ 5055427 w 7467663"/>
              <a:gd name="connsiteY313" fmla="*/ 5931476 h 6858000"/>
              <a:gd name="connsiteX314" fmla="*/ 5371814 w 7467663"/>
              <a:gd name="connsiteY314" fmla="*/ 5678975 h 6858000"/>
              <a:gd name="connsiteX315" fmla="*/ 4987918 w 7467663"/>
              <a:gd name="connsiteY315" fmla="*/ 5838701 h 6858000"/>
              <a:gd name="connsiteX316" fmla="*/ 4317146 w 7467663"/>
              <a:gd name="connsiteY316" fmla="*/ 6587716 h 6858000"/>
              <a:gd name="connsiteX317" fmla="*/ 4171627 w 7467663"/>
              <a:gd name="connsiteY317" fmla="*/ 6858000 h 6858000"/>
              <a:gd name="connsiteX318" fmla="*/ 4081585 w 7467663"/>
              <a:gd name="connsiteY318" fmla="*/ 6858000 h 6858000"/>
              <a:gd name="connsiteX319" fmla="*/ 4238603 w 7467663"/>
              <a:gd name="connsiteY319" fmla="*/ 6559341 h 6858000"/>
              <a:gd name="connsiteX320" fmla="*/ 4778333 w 7467663"/>
              <a:gd name="connsiteY320" fmla="*/ 5873626 h 6858000"/>
              <a:gd name="connsiteX321" fmla="*/ 5414185 w 7467663"/>
              <a:gd name="connsiteY321" fmla="*/ 5573882 h 6858000"/>
              <a:gd name="connsiteX322" fmla="*/ 5959648 w 7467663"/>
              <a:gd name="connsiteY322" fmla="*/ 4760797 h 6858000"/>
              <a:gd name="connsiteX323" fmla="*/ 5355019 w 7467663"/>
              <a:gd name="connsiteY323" fmla="*/ 4734672 h 6858000"/>
              <a:gd name="connsiteX324" fmla="*/ 5083565 w 7467663"/>
              <a:gd name="connsiteY324" fmla="*/ 5179121 h 6858000"/>
              <a:gd name="connsiteX325" fmla="*/ 4713577 w 7467663"/>
              <a:gd name="connsiteY325" fmla="*/ 5616803 h 6858000"/>
              <a:gd name="connsiteX326" fmla="*/ 3989559 w 7467663"/>
              <a:gd name="connsiteY326" fmla="*/ 6145945 h 6858000"/>
              <a:gd name="connsiteX327" fmla="*/ 3939824 w 7467663"/>
              <a:gd name="connsiteY327" fmla="*/ 6066900 h 6858000"/>
              <a:gd name="connsiteX328" fmla="*/ 4584537 w 7467663"/>
              <a:gd name="connsiteY328" fmla="*/ 5324826 h 6858000"/>
              <a:gd name="connsiteX329" fmla="*/ 5037105 w 7467663"/>
              <a:gd name="connsiteY329" fmla="*/ 5088765 h 6858000"/>
              <a:gd name="connsiteX330" fmla="*/ 5039930 w 7467663"/>
              <a:gd name="connsiteY330" fmla="*/ 5089585 h 6858000"/>
              <a:gd name="connsiteX331" fmla="*/ 5263764 w 7467663"/>
              <a:gd name="connsiteY331" fmla="*/ 4735525 h 6858000"/>
              <a:gd name="connsiteX332" fmla="*/ 4086300 w 7467663"/>
              <a:gd name="connsiteY332" fmla="*/ 4884599 h 6858000"/>
              <a:gd name="connsiteX333" fmla="*/ 4085485 w 7467663"/>
              <a:gd name="connsiteY333" fmla="*/ 4899070 h 6858000"/>
              <a:gd name="connsiteX334" fmla="*/ 3871915 w 7467663"/>
              <a:gd name="connsiteY334" fmla="*/ 5253645 h 6858000"/>
              <a:gd name="connsiteX335" fmla="*/ 3799374 w 7467663"/>
              <a:gd name="connsiteY335" fmla="*/ 5466127 h 6858000"/>
              <a:gd name="connsiteX336" fmla="*/ 3498850 w 7467663"/>
              <a:gd name="connsiteY336" fmla="*/ 6661888 h 6858000"/>
              <a:gd name="connsiteX337" fmla="*/ 3399216 w 7467663"/>
              <a:gd name="connsiteY337" fmla="*/ 6858000 h 6858000"/>
              <a:gd name="connsiteX338" fmla="*/ 3303688 w 7467663"/>
              <a:gd name="connsiteY338" fmla="*/ 6858000 h 6858000"/>
              <a:gd name="connsiteX339" fmla="*/ 3391774 w 7467663"/>
              <a:gd name="connsiteY339" fmla="*/ 6697181 h 6858000"/>
              <a:gd name="connsiteX340" fmla="*/ 3735540 w 7467663"/>
              <a:gd name="connsiteY340" fmla="*/ 5546923 h 6858000"/>
              <a:gd name="connsiteX341" fmla="*/ 3729438 w 7467663"/>
              <a:gd name="connsiteY341" fmla="*/ 5569058 h 6858000"/>
              <a:gd name="connsiteX342" fmla="*/ 3707782 w 7467663"/>
              <a:gd name="connsiteY342" fmla="*/ 5644908 h 6858000"/>
              <a:gd name="connsiteX343" fmla="*/ 3583827 w 7467663"/>
              <a:gd name="connsiteY343" fmla="*/ 6039215 h 6858000"/>
              <a:gd name="connsiteX344" fmla="*/ 3547861 w 7467663"/>
              <a:gd name="connsiteY344" fmla="*/ 6129609 h 6858000"/>
              <a:gd name="connsiteX345" fmla="*/ 3490905 w 7467663"/>
              <a:gd name="connsiteY345" fmla="*/ 6277660 h 6858000"/>
              <a:gd name="connsiteX346" fmla="*/ 3455859 w 7467663"/>
              <a:gd name="connsiteY346" fmla="*/ 6391301 h 6858000"/>
              <a:gd name="connsiteX347" fmla="*/ 3429112 w 7467663"/>
              <a:gd name="connsiteY347" fmla="*/ 6479469 h 6858000"/>
              <a:gd name="connsiteX348" fmla="*/ 3304862 w 7467663"/>
              <a:gd name="connsiteY348" fmla="*/ 6796476 h 6858000"/>
              <a:gd name="connsiteX349" fmla="*/ 3276071 w 7467663"/>
              <a:gd name="connsiteY349" fmla="*/ 6858000 h 6858000"/>
              <a:gd name="connsiteX350" fmla="*/ 3240805 w 7467663"/>
              <a:gd name="connsiteY350" fmla="*/ 6858000 h 6858000"/>
              <a:gd name="connsiteX351" fmla="*/ 3275917 w 7467663"/>
              <a:gd name="connsiteY351" fmla="*/ 6783192 h 6858000"/>
              <a:gd name="connsiteX352" fmla="*/ 3399358 w 7467663"/>
              <a:gd name="connsiteY352" fmla="*/ 6469011 h 6858000"/>
              <a:gd name="connsiteX353" fmla="*/ 3425650 w 7467663"/>
              <a:gd name="connsiteY353" fmla="*/ 6381333 h 6858000"/>
              <a:gd name="connsiteX354" fmla="*/ 3460661 w 7467663"/>
              <a:gd name="connsiteY354" fmla="*/ 6266763 h 6858000"/>
              <a:gd name="connsiteX355" fmla="*/ 3518021 w 7467663"/>
              <a:gd name="connsiteY355" fmla="*/ 6117298 h 6858000"/>
              <a:gd name="connsiteX356" fmla="*/ 3554035 w 7467663"/>
              <a:gd name="connsiteY356" fmla="*/ 6027832 h 6858000"/>
              <a:gd name="connsiteX357" fmla="*/ 3677174 w 7467663"/>
              <a:gd name="connsiteY357" fmla="*/ 5636351 h 6858000"/>
              <a:gd name="connsiteX358" fmla="*/ 3698819 w 7467663"/>
              <a:gd name="connsiteY358" fmla="*/ 5560503 h 6858000"/>
              <a:gd name="connsiteX359" fmla="*/ 3702094 w 7467663"/>
              <a:gd name="connsiteY359" fmla="*/ 5549194 h 6858000"/>
              <a:gd name="connsiteX360" fmla="*/ 3398355 w 7467663"/>
              <a:gd name="connsiteY360" fmla="*/ 6094603 h 6858000"/>
              <a:gd name="connsiteX361" fmla="*/ 3193941 w 7467663"/>
              <a:gd name="connsiteY361" fmla="*/ 6798775 h 6858000"/>
              <a:gd name="connsiteX362" fmla="*/ 3184140 w 7467663"/>
              <a:gd name="connsiteY362" fmla="*/ 6858000 h 6858000"/>
              <a:gd name="connsiteX363" fmla="*/ 3099978 w 7467663"/>
              <a:gd name="connsiteY363" fmla="*/ 6858000 h 6858000"/>
              <a:gd name="connsiteX364" fmla="*/ 3101556 w 7467663"/>
              <a:gd name="connsiteY364" fmla="*/ 6843337 h 6858000"/>
              <a:gd name="connsiteX365" fmla="*/ 3370162 w 7467663"/>
              <a:gd name="connsiteY365" fmla="*/ 5785550 h 6858000"/>
              <a:gd name="connsiteX366" fmla="*/ 3746477 w 7467663"/>
              <a:gd name="connsiteY366" fmla="*/ 5377889 h 6858000"/>
              <a:gd name="connsiteX367" fmla="*/ 3863399 w 7467663"/>
              <a:gd name="connsiteY367" fmla="*/ 5087257 h 6858000"/>
              <a:gd name="connsiteX368" fmla="*/ 3968712 w 7467663"/>
              <a:gd name="connsiteY368" fmla="*/ 4913989 h 6858000"/>
              <a:gd name="connsiteX369" fmla="*/ 2792390 w 7467663"/>
              <a:gd name="connsiteY369" fmla="*/ 5382974 h 6858000"/>
              <a:gd name="connsiteX370" fmla="*/ 2714982 w 7467663"/>
              <a:gd name="connsiteY370" fmla="*/ 5427051 h 6858000"/>
              <a:gd name="connsiteX371" fmla="*/ 2813361 w 7467663"/>
              <a:gd name="connsiteY371" fmla="*/ 6023912 h 6858000"/>
              <a:gd name="connsiteX372" fmla="*/ 2688430 w 7467663"/>
              <a:gd name="connsiteY372" fmla="*/ 6801564 h 6858000"/>
              <a:gd name="connsiteX373" fmla="*/ 2629626 w 7467663"/>
              <a:gd name="connsiteY373" fmla="*/ 6763394 h 6858000"/>
              <a:gd name="connsiteX374" fmla="*/ 2565328 w 7467663"/>
              <a:gd name="connsiteY374" fmla="*/ 5516399 h 6858000"/>
              <a:gd name="connsiteX375" fmla="*/ 1922999 w 7467663"/>
              <a:gd name="connsiteY375" fmla="*/ 5980343 h 6858000"/>
              <a:gd name="connsiteX376" fmla="*/ 1950261 w 7467663"/>
              <a:gd name="connsiteY376" fmla="*/ 6405858 h 6858000"/>
              <a:gd name="connsiteX377" fmla="*/ 2365554 w 7467663"/>
              <a:gd name="connsiteY377" fmla="*/ 6759107 h 6858000"/>
              <a:gd name="connsiteX378" fmla="*/ 2424142 w 7467663"/>
              <a:gd name="connsiteY378" fmla="*/ 6858000 h 6858000"/>
              <a:gd name="connsiteX379" fmla="*/ 2395994 w 7467663"/>
              <a:gd name="connsiteY379" fmla="*/ 6858000 h 6858000"/>
              <a:gd name="connsiteX380" fmla="*/ 2392863 w 7467663"/>
              <a:gd name="connsiteY380" fmla="*/ 6852964 h 6858000"/>
              <a:gd name="connsiteX381" fmla="*/ 2017589 w 7467663"/>
              <a:gd name="connsiteY381" fmla="*/ 6493982 h 6858000"/>
              <a:gd name="connsiteX382" fmla="*/ 2147336 w 7467663"/>
              <a:gd name="connsiteY382" fmla="*/ 6594052 h 6858000"/>
              <a:gd name="connsiteX383" fmla="*/ 2207047 w 7467663"/>
              <a:gd name="connsiteY383" fmla="*/ 6654540 h 6858000"/>
              <a:gd name="connsiteX384" fmla="*/ 2299106 w 7467663"/>
              <a:gd name="connsiteY384" fmla="*/ 6778931 h 6858000"/>
              <a:gd name="connsiteX385" fmla="*/ 2314430 w 7467663"/>
              <a:gd name="connsiteY385" fmla="*/ 6801144 h 6858000"/>
              <a:gd name="connsiteX386" fmla="*/ 2352406 w 7467663"/>
              <a:gd name="connsiteY386" fmla="*/ 6858000 h 6858000"/>
              <a:gd name="connsiteX387" fmla="*/ 2314492 w 7467663"/>
              <a:gd name="connsiteY387" fmla="*/ 6858000 h 6858000"/>
              <a:gd name="connsiteX388" fmla="*/ 2288095 w 7467663"/>
              <a:gd name="connsiteY388" fmla="*/ 6818030 h 6858000"/>
              <a:gd name="connsiteX389" fmla="*/ 2272768 w 7467663"/>
              <a:gd name="connsiteY389" fmla="*/ 6795822 h 6858000"/>
              <a:gd name="connsiteX390" fmla="*/ 2182715 w 7467663"/>
              <a:gd name="connsiteY390" fmla="*/ 6675071 h 6858000"/>
              <a:gd name="connsiteX391" fmla="*/ 2032061 w 7467663"/>
              <a:gd name="connsiteY391" fmla="*/ 6541380 h 6858000"/>
              <a:gd name="connsiteX392" fmla="*/ 2257220 w 7467663"/>
              <a:gd name="connsiteY392" fmla="*/ 6826257 h 6858000"/>
              <a:gd name="connsiteX393" fmla="*/ 2281324 w 7467663"/>
              <a:gd name="connsiteY393" fmla="*/ 6858000 h 6858000"/>
              <a:gd name="connsiteX394" fmla="*/ 2242860 w 7467663"/>
              <a:gd name="connsiteY394" fmla="*/ 6858000 h 6858000"/>
              <a:gd name="connsiteX395" fmla="*/ 2232818 w 7467663"/>
              <a:gd name="connsiteY395" fmla="*/ 6844926 h 6858000"/>
              <a:gd name="connsiteX396" fmla="*/ 1990172 w 7467663"/>
              <a:gd name="connsiteY396" fmla="*/ 6542121 h 6858000"/>
              <a:gd name="connsiteX397" fmla="*/ 2124090 w 7467663"/>
              <a:gd name="connsiteY397" fmla="*/ 6761017 h 6858000"/>
              <a:gd name="connsiteX398" fmla="*/ 2200380 w 7467663"/>
              <a:gd name="connsiteY398" fmla="*/ 6858000 h 6858000"/>
              <a:gd name="connsiteX399" fmla="*/ 2147507 w 7467663"/>
              <a:gd name="connsiteY399" fmla="*/ 6858000 h 6858000"/>
              <a:gd name="connsiteX400" fmla="*/ 2070668 w 7467663"/>
              <a:gd name="connsiteY400" fmla="*/ 6761520 h 6858000"/>
              <a:gd name="connsiteX401" fmla="*/ 1975142 w 7467663"/>
              <a:gd name="connsiteY401" fmla="*/ 6585570 h 6858000"/>
              <a:gd name="connsiteX402" fmla="*/ 2050035 w 7467663"/>
              <a:gd name="connsiteY402" fmla="*/ 6813345 h 6858000"/>
              <a:gd name="connsiteX403" fmla="*/ 2063025 w 7467663"/>
              <a:gd name="connsiteY403" fmla="*/ 6858000 h 6858000"/>
              <a:gd name="connsiteX404" fmla="*/ 2021675 w 7467663"/>
              <a:gd name="connsiteY404" fmla="*/ 6858000 h 6858000"/>
              <a:gd name="connsiteX405" fmla="*/ 2019308 w 7467663"/>
              <a:gd name="connsiteY405" fmla="*/ 6847118 h 6858000"/>
              <a:gd name="connsiteX406" fmla="*/ 1938835 w 7467663"/>
              <a:gd name="connsiteY406" fmla="*/ 6551160 h 6858000"/>
              <a:gd name="connsiteX407" fmla="*/ 1953230 w 7467663"/>
              <a:gd name="connsiteY407" fmla="*/ 6759699 h 6858000"/>
              <a:gd name="connsiteX408" fmla="*/ 1956763 w 7467663"/>
              <a:gd name="connsiteY408" fmla="*/ 6778191 h 6858000"/>
              <a:gd name="connsiteX409" fmla="*/ 1967925 w 7467663"/>
              <a:gd name="connsiteY409" fmla="*/ 6858000 h 6858000"/>
              <a:gd name="connsiteX410" fmla="*/ 1936622 w 7467663"/>
              <a:gd name="connsiteY410" fmla="*/ 6858000 h 6858000"/>
              <a:gd name="connsiteX411" fmla="*/ 1926261 w 7467663"/>
              <a:gd name="connsiteY411" fmla="*/ 6784064 h 6858000"/>
              <a:gd name="connsiteX412" fmla="*/ 1922724 w 7467663"/>
              <a:gd name="connsiteY412" fmla="*/ 6765577 h 6858000"/>
              <a:gd name="connsiteX413" fmla="*/ 1904650 w 7467663"/>
              <a:gd name="connsiteY413" fmla="*/ 6639616 h 6858000"/>
              <a:gd name="connsiteX414" fmla="*/ 1885273 w 7467663"/>
              <a:gd name="connsiteY414" fmla="*/ 6858000 h 6858000"/>
              <a:gd name="connsiteX415" fmla="*/ 1854363 w 7467663"/>
              <a:gd name="connsiteY415" fmla="*/ 6858000 h 6858000"/>
              <a:gd name="connsiteX416" fmla="*/ 1880391 w 7467663"/>
              <a:gd name="connsiteY416" fmla="*/ 6603796 h 6858000"/>
              <a:gd name="connsiteX417" fmla="*/ 1818273 w 7467663"/>
              <a:gd name="connsiteY417" fmla="*/ 6715729 h 6858000"/>
              <a:gd name="connsiteX418" fmla="*/ 1794691 w 7467663"/>
              <a:gd name="connsiteY418" fmla="*/ 6843239 h 6858000"/>
              <a:gd name="connsiteX419" fmla="*/ 1794914 w 7467663"/>
              <a:gd name="connsiteY419" fmla="*/ 6858000 h 6858000"/>
              <a:gd name="connsiteX420" fmla="*/ 1746128 w 7467663"/>
              <a:gd name="connsiteY420" fmla="*/ 6858000 h 6858000"/>
              <a:gd name="connsiteX421" fmla="*/ 1753934 w 7467663"/>
              <a:gd name="connsiteY421" fmla="*/ 6724796 h 6858000"/>
              <a:gd name="connsiteX422" fmla="*/ 1792053 w 7467663"/>
              <a:gd name="connsiteY422" fmla="*/ 6572396 h 6858000"/>
              <a:gd name="connsiteX423" fmla="*/ 1862248 w 7467663"/>
              <a:gd name="connsiteY423" fmla="*/ 6266397 h 6858000"/>
              <a:gd name="connsiteX424" fmla="*/ 1862250 w 7467663"/>
              <a:gd name="connsiteY424" fmla="*/ 6033531 h 6858000"/>
              <a:gd name="connsiteX425" fmla="*/ 1211999 w 7467663"/>
              <a:gd name="connsiteY425" fmla="*/ 6683610 h 6858000"/>
              <a:gd name="connsiteX426" fmla="*/ 1213266 w 7467663"/>
              <a:gd name="connsiteY426" fmla="*/ 6691947 h 6858000"/>
              <a:gd name="connsiteX427" fmla="*/ 1203370 w 7467663"/>
              <a:gd name="connsiteY427" fmla="*/ 6850676 h 6858000"/>
              <a:gd name="connsiteX428" fmla="*/ 1203671 w 7467663"/>
              <a:gd name="connsiteY428" fmla="*/ 6858000 h 6858000"/>
              <a:gd name="connsiteX429" fmla="*/ 1143180 w 7467663"/>
              <a:gd name="connsiteY429" fmla="*/ 6858000 h 6858000"/>
              <a:gd name="connsiteX430" fmla="*/ 1142176 w 7467663"/>
              <a:gd name="connsiteY430" fmla="*/ 6766045 h 6858000"/>
              <a:gd name="connsiteX431" fmla="*/ 1067484 w 7467663"/>
              <a:gd name="connsiteY431" fmla="*/ 6858000 h 6858000"/>
              <a:gd name="connsiteX432" fmla="*/ 953928 w 7467663"/>
              <a:gd name="connsiteY432" fmla="*/ 6858000 h 6858000"/>
              <a:gd name="connsiteX433" fmla="*/ 959715 w 7467663"/>
              <a:gd name="connsiteY433" fmla="*/ 6850185 h 6858000"/>
              <a:gd name="connsiteX434" fmla="*/ 1483788 w 7467663"/>
              <a:gd name="connsiteY434" fmla="*/ 6259174 h 6858000"/>
              <a:gd name="connsiteX435" fmla="*/ 1100671 w 7467663"/>
              <a:gd name="connsiteY435" fmla="*/ 6252137 h 6858000"/>
              <a:gd name="connsiteX436" fmla="*/ 1090144 w 7467663"/>
              <a:gd name="connsiteY436" fmla="*/ 6256748 h 6858000"/>
              <a:gd name="connsiteX437" fmla="*/ 1095872 w 7467663"/>
              <a:gd name="connsiteY437" fmla="*/ 6271892 h 6858000"/>
              <a:gd name="connsiteX438" fmla="*/ 262785 w 7467663"/>
              <a:gd name="connsiteY438" fmla="*/ 6845450 h 6858000"/>
              <a:gd name="connsiteX439" fmla="*/ 209968 w 7467663"/>
              <a:gd name="connsiteY439" fmla="*/ 6770713 h 6858000"/>
              <a:gd name="connsiteX440" fmla="*/ 873460 w 7467663"/>
              <a:gd name="connsiteY440" fmla="*/ 6253768 h 6858000"/>
              <a:gd name="connsiteX441" fmla="*/ 192686 w 7467663"/>
              <a:gd name="connsiteY441" fmla="*/ 5849257 h 6858000"/>
              <a:gd name="connsiteX442" fmla="*/ 4696 w 7467663"/>
              <a:gd name="connsiteY442" fmla="*/ 5697668 h 6858000"/>
              <a:gd name="connsiteX443" fmla="*/ 0 w 7467663"/>
              <a:gd name="connsiteY443" fmla="*/ 5689984 h 6858000"/>
              <a:gd name="connsiteX444" fmla="*/ 0 w 7467663"/>
              <a:gd name="connsiteY444" fmla="*/ 5513472 h 6858000"/>
              <a:gd name="connsiteX445" fmla="*/ 174101 w 7467663"/>
              <a:gd name="connsiteY445" fmla="*/ 5620277 h 6858000"/>
              <a:gd name="connsiteX446" fmla="*/ 891800 w 7467663"/>
              <a:gd name="connsiteY446" fmla="*/ 6036935 h 6858000"/>
              <a:gd name="connsiteX447" fmla="*/ 1072219 w 7467663"/>
              <a:gd name="connsiteY447" fmla="*/ 6169443 h 6858000"/>
              <a:gd name="connsiteX448" fmla="*/ 1074117 w 7467663"/>
              <a:gd name="connsiteY448" fmla="*/ 6170301 h 6858000"/>
              <a:gd name="connsiteX449" fmla="*/ 1083114 w 7467663"/>
              <a:gd name="connsiteY449" fmla="*/ 6174131 h 6858000"/>
              <a:gd name="connsiteX450" fmla="*/ 1543010 w 7467663"/>
              <a:gd name="connsiteY450" fmla="*/ 6191140 h 6858000"/>
              <a:gd name="connsiteX451" fmla="*/ 1551080 w 7467663"/>
              <a:gd name="connsiteY451" fmla="*/ 6195006 h 6858000"/>
              <a:gd name="connsiteX452" fmla="*/ 2345443 w 7467663"/>
              <a:gd name="connsiteY452" fmla="*/ 5549882 h 6858000"/>
              <a:gd name="connsiteX453" fmla="*/ 1721499 w 7467663"/>
              <a:gd name="connsiteY453" fmla="*/ 5599969 h 6858000"/>
              <a:gd name="connsiteX454" fmla="*/ 767716 w 7467663"/>
              <a:gd name="connsiteY454" fmla="*/ 5472768 h 6858000"/>
              <a:gd name="connsiteX455" fmla="*/ 722147 w 7467663"/>
              <a:gd name="connsiteY455" fmla="*/ 5393091 h 6858000"/>
              <a:gd name="connsiteX456" fmla="*/ 1485552 w 7467663"/>
              <a:gd name="connsiteY456" fmla="*/ 5313202 h 6858000"/>
              <a:gd name="connsiteX457" fmla="*/ 2143004 w 7467663"/>
              <a:gd name="connsiteY457" fmla="*/ 5402420 h 6858000"/>
              <a:gd name="connsiteX458" fmla="*/ 1933391 w 7467663"/>
              <a:gd name="connsiteY458" fmla="*/ 5156971 h 6858000"/>
              <a:gd name="connsiteX459" fmla="*/ 1827118 w 7467663"/>
              <a:gd name="connsiteY459" fmla="*/ 4968410 h 6858000"/>
              <a:gd name="connsiteX460" fmla="*/ 1837349 w 7467663"/>
              <a:gd name="connsiteY460" fmla="*/ 4956357 h 6858000"/>
              <a:gd name="connsiteX461" fmla="*/ 2162835 w 7467663"/>
              <a:gd name="connsiteY461" fmla="*/ 5187853 h 6858000"/>
              <a:gd name="connsiteX462" fmla="*/ 2257167 w 7467663"/>
              <a:gd name="connsiteY462" fmla="*/ 5462123 h 6858000"/>
              <a:gd name="connsiteX463" fmla="*/ 2261598 w 7467663"/>
              <a:gd name="connsiteY463" fmla="*/ 5467998 h 6858000"/>
              <a:gd name="connsiteX464" fmla="*/ 2437177 w 7467663"/>
              <a:gd name="connsiteY464" fmla="*/ 5479608 h 6858000"/>
              <a:gd name="connsiteX465" fmla="*/ 2445247 w 7467663"/>
              <a:gd name="connsiteY465" fmla="*/ 5483476 h 6858000"/>
              <a:gd name="connsiteX466" fmla="*/ 2743626 w 7467663"/>
              <a:gd name="connsiteY466" fmla="*/ 5304819 h 6858000"/>
              <a:gd name="connsiteX467" fmla="*/ 3048102 w 7467663"/>
              <a:gd name="connsiteY467" fmla="*/ 5150595 h 6858000"/>
              <a:gd name="connsiteX468" fmla="*/ 1799414 w 7467663"/>
              <a:gd name="connsiteY468" fmla="*/ 4694732 h 6858000"/>
              <a:gd name="connsiteX469" fmla="*/ 1771735 w 7467663"/>
              <a:gd name="connsiteY469" fmla="*/ 4619929 h 6858000"/>
              <a:gd name="connsiteX470" fmla="*/ 3104273 w 7467663"/>
              <a:gd name="connsiteY470" fmla="*/ 5076159 h 6858000"/>
              <a:gd name="connsiteX471" fmla="*/ 3113245 w 7467663"/>
              <a:gd name="connsiteY471" fmla="*/ 5090705 h 6858000"/>
              <a:gd name="connsiteX472" fmla="*/ 3126294 w 7467663"/>
              <a:gd name="connsiteY472" fmla="*/ 5114400 h 6858000"/>
              <a:gd name="connsiteX473" fmla="*/ 3937433 w 7467663"/>
              <a:gd name="connsiteY473" fmla="*/ 4830473 h 6858000"/>
              <a:gd name="connsiteX474" fmla="*/ 3590475 w 7467663"/>
              <a:gd name="connsiteY474" fmla="*/ 4597974 h 6858000"/>
              <a:gd name="connsiteX475" fmla="*/ 3100264 w 7467663"/>
              <a:gd name="connsiteY475" fmla="*/ 4579845 h 6858000"/>
              <a:gd name="connsiteX476" fmla="*/ 2183576 w 7467663"/>
              <a:gd name="connsiteY476" fmla="*/ 4227150 h 6858000"/>
              <a:gd name="connsiteX477" fmla="*/ 2151029 w 7467663"/>
              <a:gd name="connsiteY477" fmla="*/ 4146947 h 6858000"/>
              <a:gd name="connsiteX478" fmla="*/ 3563434 w 7467663"/>
              <a:gd name="connsiteY478" fmla="*/ 4469115 h 6858000"/>
              <a:gd name="connsiteX479" fmla="*/ 3177952 w 7467663"/>
              <a:gd name="connsiteY479" fmla="*/ 3657386 h 6858000"/>
              <a:gd name="connsiteX480" fmla="*/ 3189263 w 7467663"/>
              <a:gd name="connsiteY480" fmla="*/ 3625726 h 6858000"/>
              <a:gd name="connsiteX481" fmla="*/ 3560912 w 7467663"/>
              <a:gd name="connsiteY481" fmla="*/ 4079863 h 6858000"/>
              <a:gd name="connsiteX482" fmla="*/ 3626636 w 7467663"/>
              <a:gd name="connsiteY482" fmla="*/ 4512230 h 6858000"/>
              <a:gd name="connsiteX483" fmla="*/ 3653088 w 7467663"/>
              <a:gd name="connsiteY483" fmla="*/ 4521417 h 6858000"/>
              <a:gd name="connsiteX484" fmla="*/ 3988128 w 7467663"/>
              <a:gd name="connsiteY484" fmla="*/ 4817267 h 6858000"/>
              <a:gd name="connsiteX485" fmla="*/ 4830582 w 7467663"/>
              <a:gd name="connsiteY485" fmla="*/ 4676000 h 6858000"/>
              <a:gd name="connsiteX486" fmla="*/ 4830100 w 7467663"/>
              <a:gd name="connsiteY486" fmla="*/ 4675554 h 6858000"/>
              <a:gd name="connsiteX487" fmla="*/ 4036318 w 7467663"/>
              <a:gd name="connsiteY487" fmla="*/ 4147013 h 6858000"/>
              <a:gd name="connsiteX488" fmla="*/ 3432098 w 7467663"/>
              <a:gd name="connsiteY488" fmla="*/ 3537312 h 6858000"/>
              <a:gd name="connsiteX489" fmla="*/ 3446761 w 7467663"/>
              <a:gd name="connsiteY489" fmla="*/ 3461278 h 6858000"/>
              <a:gd name="connsiteX490" fmla="*/ 4419733 w 7467663"/>
              <a:gd name="connsiteY490" fmla="*/ 3963555 h 6858000"/>
              <a:gd name="connsiteX491" fmla="*/ 4781371 w 7467663"/>
              <a:gd name="connsiteY491" fmla="*/ 4458604 h 6858000"/>
              <a:gd name="connsiteX492" fmla="*/ 4780440 w 7467663"/>
              <a:gd name="connsiteY492" fmla="*/ 4470290 h 6858000"/>
              <a:gd name="connsiteX493" fmla="*/ 4898954 w 7467663"/>
              <a:gd name="connsiteY493" fmla="*/ 4662092 h 6858000"/>
              <a:gd name="connsiteX494" fmla="*/ 4900699 w 7467663"/>
              <a:gd name="connsiteY494" fmla="*/ 4670867 h 6858000"/>
              <a:gd name="connsiteX495" fmla="*/ 5714511 w 7467663"/>
              <a:gd name="connsiteY495" fmla="*/ 4663483 h 6858000"/>
              <a:gd name="connsiteX496" fmla="*/ 5464793 w 7467663"/>
              <a:gd name="connsiteY496" fmla="*/ 4393556 h 6858000"/>
              <a:gd name="connsiteX497" fmla="*/ 5461897 w 7467663"/>
              <a:gd name="connsiteY497" fmla="*/ 4390879 h 6858000"/>
              <a:gd name="connsiteX498" fmla="*/ 4294126 w 7467663"/>
              <a:gd name="connsiteY498" fmla="*/ 3303048 h 6858000"/>
              <a:gd name="connsiteX499" fmla="*/ 4305321 w 7467663"/>
              <a:gd name="connsiteY499" fmla="*/ 3256953 h 6858000"/>
              <a:gd name="connsiteX500" fmla="*/ 4949299 w 7467663"/>
              <a:gd name="connsiteY500" fmla="*/ 3766336 h 6858000"/>
              <a:gd name="connsiteX501" fmla="*/ 5291452 w 7467663"/>
              <a:gd name="connsiteY501" fmla="*/ 4076801 h 6858000"/>
              <a:gd name="connsiteX502" fmla="*/ 5434998 w 7467663"/>
              <a:gd name="connsiteY502" fmla="*/ 4254100 h 6858000"/>
              <a:gd name="connsiteX503" fmla="*/ 5351015 w 7467663"/>
              <a:gd name="connsiteY503" fmla="*/ 3760989 h 6858000"/>
              <a:gd name="connsiteX504" fmla="*/ 5413780 w 7467663"/>
              <a:gd name="connsiteY504" fmla="*/ 2966265 h 6858000"/>
              <a:gd name="connsiteX505" fmla="*/ 5425627 w 7467663"/>
              <a:gd name="connsiteY505" fmla="*/ 2954192 h 6858000"/>
              <a:gd name="connsiteX506" fmla="*/ 6604735 w 7467663"/>
              <a:gd name="connsiteY506" fmla="*/ 2041381 h 6858000"/>
              <a:gd name="connsiteX507" fmla="*/ 7204487 w 7467663"/>
              <a:gd name="connsiteY507" fmla="*/ 2742112 h 6858000"/>
              <a:gd name="connsiteX508" fmla="*/ 7131592 w 7467663"/>
              <a:gd name="connsiteY508" fmla="*/ 2672096 h 6858000"/>
              <a:gd name="connsiteX509" fmla="*/ 6996344 w 7467663"/>
              <a:gd name="connsiteY509" fmla="*/ 2518310 h 6858000"/>
              <a:gd name="connsiteX510" fmla="*/ 6735495 w 7467663"/>
              <a:gd name="connsiteY510" fmla="*/ 2196890 h 6858000"/>
              <a:gd name="connsiteX511" fmla="*/ 6721901 w 7467663"/>
              <a:gd name="connsiteY511" fmla="*/ 2179274 h 6858000"/>
              <a:gd name="connsiteX512" fmla="*/ 6604735 w 7467663"/>
              <a:gd name="connsiteY512" fmla="*/ 2041381 h 6858000"/>
              <a:gd name="connsiteX513" fmla="*/ 6591670 w 7467663"/>
              <a:gd name="connsiteY513" fmla="*/ 1988277 h 6858000"/>
              <a:gd name="connsiteX514" fmla="*/ 6747349 w 7467663"/>
              <a:gd name="connsiteY514" fmla="*/ 2160069 h 6858000"/>
              <a:gd name="connsiteX515" fmla="*/ 6760943 w 7467663"/>
              <a:gd name="connsiteY515" fmla="*/ 2177686 h 6858000"/>
              <a:gd name="connsiteX516" fmla="*/ 7021065 w 7467663"/>
              <a:gd name="connsiteY516" fmla="*/ 2498102 h 6858000"/>
              <a:gd name="connsiteX517" fmla="*/ 7155223 w 7467663"/>
              <a:gd name="connsiteY517" fmla="*/ 2650386 h 6858000"/>
              <a:gd name="connsiteX518" fmla="*/ 7203167 w 7467663"/>
              <a:gd name="connsiteY518" fmla="*/ 2697288 h 6858000"/>
              <a:gd name="connsiteX519" fmla="*/ 6937703 w 7467663"/>
              <a:gd name="connsiteY519" fmla="*/ 2321981 h 6858000"/>
              <a:gd name="connsiteX520" fmla="*/ 6591670 w 7467663"/>
              <a:gd name="connsiteY520" fmla="*/ 1988277 h 6858000"/>
              <a:gd name="connsiteX521" fmla="*/ 5798671 w 7467663"/>
              <a:gd name="connsiteY521" fmla="*/ 1981601 h 6858000"/>
              <a:gd name="connsiteX522" fmla="*/ 5754709 w 7467663"/>
              <a:gd name="connsiteY522" fmla="*/ 2071454 h 6858000"/>
              <a:gd name="connsiteX523" fmla="*/ 5763044 w 7467663"/>
              <a:gd name="connsiteY523" fmla="*/ 2842206 h 6858000"/>
              <a:gd name="connsiteX524" fmla="*/ 5764974 w 7467663"/>
              <a:gd name="connsiteY524" fmla="*/ 2799609 h 6858000"/>
              <a:gd name="connsiteX525" fmla="*/ 5767665 w 7467663"/>
              <a:gd name="connsiteY525" fmla="*/ 2666409 h 6858000"/>
              <a:gd name="connsiteX526" fmla="*/ 5763055 w 7467663"/>
              <a:gd name="connsiteY526" fmla="*/ 2579705 h 6858000"/>
              <a:gd name="connsiteX527" fmla="*/ 5758079 w 7467663"/>
              <a:gd name="connsiteY527" fmla="*/ 2492508 h 6858000"/>
              <a:gd name="connsiteX528" fmla="*/ 5779325 w 7467663"/>
              <a:gd name="connsiteY528" fmla="*/ 2197069 h 6858000"/>
              <a:gd name="connsiteX529" fmla="*/ 5798671 w 7467663"/>
              <a:gd name="connsiteY529" fmla="*/ 1981601 h 6858000"/>
              <a:gd name="connsiteX530" fmla="*/ 5829202 w 7467663"/>
              <a:gd name="connsiteY530" fmla="*/ 1971679 h 6858000"/>
              <a:gd name="connsiteX531" fmla="*/ 5809558 w 7467663"/>
              <a:gd name="connsiteY531" fmla="*/ 2198043 h 6858000"/>
              <a:gd name="connsiteX532" fmla="*/ 5788653 w 7467663"/>
              <a:gd name="connsiteY532" fmla="*/ 2489430 h 6858000"/>
              <a:gd name="connsiteX533" fmla="*/ 5793439 w 7467663"/>
              <a:gd name="connsiteY533" fmla="*/ 2575235 h 6858000"/>
              <a:gd name="connsiteX534" fmla="*/ 5796837 w 7467663"/>
              <a:gd name="connsiteY534" fmla="*/ 2637633 h 6858000"/>
              <a:gd name="connsiteX535" fmla="*/ 5818614 w 7467663"/>
              <a:gd name="connsiteY535" fmla="*/ 2473055 h 6858000"/>
              <a:gd name="connsiteX536" fmla="*/ 5829202 w 7467663"/>
              <a:gd name="connsiteY536" fmla="*/ 1971679 h 6858000"/>
              <a:gd name="connsiteX537" fmla="*/ 5911389 w 7467663"/>
              <a:gd name="connsiteY537" fmla="*/ 1898371 h 6858000"/>
              <a:gd name="connsiteX538" fmla="*/ 6237627 w 7467663"/>
              <a:gd name="connsiteY538" fmla="*/ 2231921 h 6858000"/>
              <a:gd name="connsiteX539" fmla="*/ 5911389 w 7467663"/>
              <a:gd name="connsiteY539" fmla="*/ 1898371 h 6858000"/>
              <a:gd name="connsiteX540" fmla="*/ 6944437 w 7467663"/>
              <a:gd name="connsiteY540" fmla="*/ 1575402 h 6858000"/>
              <a:gd name="connsiteX541" fmla="*/ 6304730 w 7467663"/>
              <a:gd name="connsiteY541" fmla="*/ 1766654 h 6858000"/>
              <a:gd name="connsiteX542" fmla="*/ 6944437 w 7467663"/>
              <a:gd name="connsiteY542" fmla="*/ 1575402 h 6858000"/>
              <a:gd name="connsiteX543" fmla="*/ 7019523 w 7467663"/>
              <a:gd name="connsiteY543" fmla="*/ 1519450 h 6858000"/>
              <a:gd name="connsiteX544" fmla="*/ 6298091 w 7467663"/>
              <a:gd name="connsiteY544" fmla="*/ 1737122 h 6858000"/>
              <a:gd name="connsiteX545" fmla="*/ 7019523 w 7467663"/>
              <a:gd name="connsiteY545" fmla="*/ 1519450 h 6858000"/>
              <a:gd name="connsiteX546" fmla="*/ 2399523 w 7467663"/>
              <a:gd name="connsiteY546" fmla="*/ 1428234 h 6858000"/>
              <a:gd name="connsiteX547" fmla="*/ 2224982 w 7467663"/>
              <a:gd name="connsiteY547" fmla="*/ 1826201 h 6858000"/>
              <a:gd name="connsiteX548" fmla="*/ 2096099 w 7467663"/>
              <a:gd name="connsiteY548" fmla="*/ 2345900 h 6858000"/>
              <a:gd name="connsiteX549" fmla="*/ 2283317 w 7467663"/>
              <a:gd name="connsiteY549" fmla="*/ 1796925 h 6858000"/>
              <a:gd name="connsiteX550" fmla="*/ 2399523 w 7467663"/>
              <a:gd name="connsiteY550" fmla="*/ 1428234 h 6858000"/>
              <a:gd name="connsiteX551" fmla="*/ 2448558 w 7467663"/>
              <a:gd name="connsiteY551" fmla="*/ 1373435 h 6858000"/>
              <a:gd name="connsiteX552" fmla="*/ 2312521 w 7467663"/>
              <a:gd name="connsiteY552" fmla="*/ 1806140 h 6858000"/>
              <a:gd name="connsiteX553" fmla="*/ 2127533 w 7467663"/>
              <a:gd name="connsiteY553" fmla="*/ 2348380 h 6858000"/>
              <a:gd name="connsiteX554" fmla="*/ 2358080 w 7467663"/>
              <a:gd name="connsiteY554" fmla="*/ 1866134 h 6858000"/>
              <a:gd name="connsiteX555" fmla="*/ 2407436 w 7467663"/>
              <a:gd name="connsiteY555" fmla="*/ 1651070 h 6858000"/>
              <a:gd name="connsiteX556" fmla="*/ 2448558 w 7467663"/>
              <a:gd name="connsiteY556" fmla="*/ 1373435 h 6858000"/>
              <a:gd name="connsiteX557" fmla="*/ 278707 w 7467663"/>
              <a:gd name="connsiteY557" fmla="*/ 1352270 h 6858000"/>
              <a:gd name="connsiteX558" fmla="*/ 321570 w 7467663"/>
              <a:gd name="connsiteY558" fmla="*/ 1861610 h 6858000"/>
              <a:gd name="connsiteX559" fmla="*/ 294281 w 7467663"/>
              <a:gd name="connsiteY559" fmla="*/ 1440658 h 6858000"/>
              <a:gd name="connsiteX560" fmla="*/ 278707 w 7467663"/>
              <a:gd name="connsiteY560" fmla="*/ 1352270 h 6858000"/>
              <a:gd name="connsiteX561" fmla="*/ 1423821 w 7467663"/>
              <a:gd name="connsiteY561" fmla="*/ 1351958 h 6858000"/>
              <a:gd name="connsiteX562" fmla="*/ 1638521 w 7467663"/>
              <a:gd name="connsiteY562" fmla="*/ 1908470 h 6858000"/>
              <a:gd name="connsiteX563" fmla="*/ 1754199 w 7467663"/>
              <a:gd name="connsiteY563" fmla="*/ 2149284 h 6858000"/>
              <a:gd name="connsiteX564" fmla="*/ 1908359 w 7467663"/>
              <a:gd name="connsiteY564" fmla="*/ 2364988 h 6858000"/>
              <a:gd name="connsiteX565" fmla="*/ 1647661 w 7467663"/>
              <a:gd name="connsiteY565" fmla="*/ 1825945 h 6858000"/>
              <a:gd name="connsiteX566" fmla="*/ 1423821 w 7467663"/>
              <a:gd name="connsiteY566" fmla="*/ 1351958 h 6858000"/>
              <a:gd name="connsiteX567" fmla="*/ 1431890 w 7467663"/>
              <a:gd name="connsiteY567" fmla="*/ 1306475 h 6858000"/>
              <a:gd name="connsiteX568" fmla="*/ 1507597 w 7467663"/>
              <a:gd name="connsiteY568" fmla="*/ 1446132 h 6858000"/>
              <a:gd name="connsiteX569" fmla="*/ 1674586 w 7467663"/>
              <a:gd name="connsiteY569" fmla="*/ 1813832 h 6858000"/>
              <a:gd name="connsiteX570" fmla="*/ 1815950 w 7467663"/>
              <a:gd name="connsiteY570" fmla="*/ 2128564 h 6858000"/>
              <a:gd name="connsiteX571" fmla="*/ 1984242 w 7467663"/>
              <a:gd name="connsiteY571" fmla="*/ 2430829 h 6858000"/>
              <a:gd name="connsiteX572" fmla="*/ 2014023 w 7467663"/>
              <a:gd name="connsiteY572" fmla="*/ 2450995 h 6858000"/>
              <a:gd name="connsiteX573" fmla="*/ 1747337 w 7467663"/>
              <a:gd name="connsiteY573" fmla="*/ 1855264 h 6858000"/>
              <a:gd name="connsiteX574" fmla="*/ 1533749 w 7467663"/>
              <a:gd name="connsiteY574" fmla="*/ 1478656 h 6858000"/>
              <a:gd name="connsiteX575" fmla="*/ 1431890 w 7467663"/>
              <a:gd name="connsiteY575" fmla="*/ 1306475 h 6858000"/>
              <a:gd name="connsiteX576" fmla="*/ 5052692 w 7467663"/>
              <a:gd name="connsiteY576" fmla="*/ 1292994 h 6858000"/>
              <a:gd name="connsiteX577" fmla="*/ 5200661 w 7467663"/>
              <a:gd name="connsiteY577" fmla="*/ 1635186 h 6858000"/>
              <a:gd name="connsiteX578" fmla="*/ 5297138 w 7467663"/>
              <a:gd name="connsiteY578" fmla="*/ 1906351 h 6858000"/>
              <a:gd name="connsiteX579" fmla="*/ 5052692 w 7467663"/>
              <a:gd name="connsiteY579" fmla="*/ 1292994 h 6858000"/>
              <a:gd name="connsiteX580" fmla="*/ 5009948 w 7467663"/>
              <a:gd name="connsiteY580" fmla="*/ 1273619 h 6858000"/>
              <a:gd name="connsiteX581" fmla="*/ 5121777 w 7467663"/>
              <a:gd name="connsiteY581" fmla="*/ 1654213 h 6858000"/>
              <a:gd name="connsiteX582" fmla="*/ 5293545 w 7467663"/>
              <a:gd name="connsiteY582" fmla="*/ 2072247 h 6858000"/>
              <a:gd name="connsiteX583" fmla="*/ 5294042 w 7467663"/>
              <a:gd name="connsiteY583" fmla="*/ 2065019 h 6858000"/>
              <a:gd name="connsiteX584" fmla="*/ 5171936 w 7467663"/>
              <a:gd name="connsiteY584" fmla="*/ 1647613 h 6858000"/>
              <a:gd name="connsiteX585" fmla="*/ 5009948 w 7467663"/>
              <a:gd name="connsiteY585" fmla="*/ 1273619 h 6858000"/>
              <a:gd name="connsiteX586" fmla="*/ 655236 w 7467663"/>
              <a:gd name="connsiteY586" fmla="*/ 1268632 h 6858000"/>
              <a:gd name="connsiteX587" fmla="*/ 839521 w 7467663"/>
              <a:gd name="connsiteY587" fmla="*/ 1685315 h 6858000"/>
              <a:gd name="connsiteX588" fmla="*/ 1109416 w 7467663"/>
              <a:gd name="connsiteY588" fmla="*/ 2061663 h 6858000"/>
              <a:gd name="connsiteX589" fmla="*/ 1298300 w 7467663"/>
              <a:gd name="connsiteY589" fmla="*/ 2247742 h 6858000"/>
              <a:gd name="connsiteX590" fmla="*/ 1125871 w 7467663"/>
              <a:gd name="connsiteY590" fmla="*/ 1989513 h 6858000"/>
              <a:gd name="connsiteX591" fmla="*/ 981574 w 7467663"/>
              <a:gd name="connsiteY591" fmla="*/ 1783157 h 6858000"/>
              <a:gd name="connsiteX592" fmla="*/ 922198 w 7467663"/>
              <a:gd name="connsiteY592" fmla="*/ 1677437 h 6858000"/>
              <a:gd name="connsiteX593" fmla="*/ 869293 w 7467663"/>
              <a:gd name="connsiteY593" fmla="*/ 1583214 h 6858000"/>
              <a:gd name="connsiteX594" fmla="*/ 751431 w 7467663"/>
              <a:gd name="connsiteY594" fmla="*/ 1405731 h 6858000"/>
              <a:gd name="connsiteX595" fmla="*/ 655236 w 7467663"/>
              <a:gd name="connsiteY595" fmla="*/ 1268632 h 6858000"/>
              <a:gd name="connsiteX596" fmla="*/ 6516292 w 7467663"/>
              <a:gd name="connsiteY596" fmla="*/ 1263064 h 6858000"/>
              <a:gd name="connsiteX597" fmla="*/ 5736320 w 7467663"/>
              <a:gd name="connsiteY597" fmla="*/ 1501803 h 6858000"/>
              <a:gd name="connsiteX598" fmla="*/ 6516292 w 7467663"/>
              <a:gd name="connsiteY598" fmla="*/ 1263064 h 6858000"/>
              <a:gd name="connsiteX599" fmla="*/ 291466 w 7467663"/>
              <a:gd name="connsiteY599" fmla="*/ 1250369 h 6858000"/>
              <a:gd name="connsiteX600" fmla="*/ 323180 w 7467663"/>
              <a:gd name="connsiteY600" fmla="*/ 1435283 h 6858000"/>
              <a:gd name="connsiteX601" fmla="*/ 349381 w 7467663"/>
              <a:gd name="connsiteY601" fmla="*/ 1875041 h 6858000"/>
              <a:gd name="connsiteX602" fmla="*/ 374363 w 7467663"/>
              <a:gd name="connsiteY602" fmla="*/ 1506494 h 6858000"/>
              <a:gd name="connsiteX603" fmla="*/ 302168 w 7467663"/>
              <a:gd name="connsiteY603" fmla="*/ 1274495 h 6858000"/>
              <a:gd name="connsiteX604" fmla="*/ 291466 w 7467663"/>
              <a:gd name="connsiteY604" fmla="*/ 1250369 h 6858000"/>
              <a:gd name="connsiteX605" fmla="*/ 678222 w 7467663"/>
              <a:gd name="connsiteY605" fmla="*/ 1248670 h 6858000"/>
              <a:gd name="connsiteX606" fmla="*/ 775536 w 7467663"/>
              <a:gd name="connsiteY606" fmla="*/ 1388015 h 6858000"/>
              <a:gd name="connsiteX607" fmla="*/ 894529 w 7467663"/>
              <a:gd name="connsiteY607" fmla="*/ 1567739 h 6858000"/>
              <a:gd name="connsiteX608" fmla="*/ 948000 w 7467663"/>
              <a:gd name="connsiteY608" fmla="*/ 1663088 h 6858000"/>
              <a:gd name="connsiteX609" fmla="*/ 1006812 w 7467663"/>
              <a:gd name="connsiteY609" fmla="*/ 1767683 h 6858000"/>
              <a:gd name="connsiteX610" fmla="*/ 1149133 w 7467663"/>
              <a:gd name="connsiteY610" fmla="*/ 1971513 h 6858000"/>
              <a:gd name="connsiteX611" fmla="*/ 1333952 w 7467663"/>
              <a:gd name="connsiteY611" fmla="*/ 2251620 h 6858000"/>
              <a:gd name="connsiteX612" fmla="*/ 1337329 w 7467663"/>
              <a:gd name="connsiteY612" fmla="*/ 2258350 h 6858000"/>
              <a:gd name="connsiteX613" fmla="*/ 1014726 w 7467663"/>
              <a:gd name="connsiteY613" fmla="*/ 1615556 h 6858000"/>
              <a:gd name="connsiteX614" fmla="*/ 678222 w 7467663"/>
              <a:gd name="connsiteY614" fmla="*/ 1248670 h 6858000"/>
              <a:gd name="connsiteX615" fmla="*/ 6691602 w 7467663"/>
              <a:gd name="connsiteY615" fmla="*/ 1140573 h 6858000"/>
              <a:gd name="connsiteX616" fmla="*/ 6571100 w 7467663"/>
              <a:gd name="connsiteY616" fmla="*/ 1183662 h 6858000"/>
              <a:gd name="connsiteX617" fmla="*/ 6241687 w 7467663"/>
              <a:gd name="connsiteY617" fmla="*/ 1257600 h 6858000"/>
              <a:gd name="connsiteX618" fmla="*/ 5693009 w 7467663"/>
              <a:gd name="connsiteY618" fmla="*/ 1478256 h 6858000"/>
              <a:gd name="connsiteX619" fmla="*/ 6548420 w 7467663"/>
              <a:gd name="connsiteY619" fmla="*/ 1214599 h 6858000"/>
              <a:gd name="connsiteX620" fmla="*/ 6605473 w 7467663"/>
              <a:gd name="connsiteY620" fmla="*/ 1184686 h 6858000"/>
              <a:gd name="connsiteX621" fmla="*/ 6691602 w 7467663"/>
              <a:gd name="connsiteY621" fmla="*/ 1140573 h 6858000"/>
              <a:gd name="connsiteX622" fmla="*/ 4002475 w 7467663"/>
              <a:gd name="connsiteY622" fmla="*/ 1037802 h 6858000"/>
              <a:gd name="connsiteX623" fmla="*/ 4000324 w 7467663"/>
              <a:gd name="connsiteY623" fmla="*/ 1039362 h 6858000"/>
              <a:gd name="connsiteX624" fmla="*/ 4002862 w 7467663"/>
              <a:gd name="connsiteY624" fmla="*/ 1042866 h 6858000"/>
              <a:gd name="connsiteX625" fmla="*/ 4002475 w 7467663"/>
              <a:gd name="connsiteY625" fmla="*/ 1037802 h 6858000"/>
              <a:gd name="connsiteX626" fmla="*/ 506322 w 7467663"/>
              <a:gd name="connsiteY626" fmla="*/ 1020997 h 6858000"/>
              <a:gd name="connsiteX627" fmla="*/ 533068 w 7467663"/>
              <a:gd name="connsiteY627" fmla="*/ 1029409 h 6858000"/>
              <a:gd name="connsiteX628" fmla="*/ 1232525 w 7467663"/>
              <a:gd name="connsiteY628" fmla="*/ 1804675 h 6858000"/>
              <a:gd name="connsiteX629" fmla="*/ 1388858 w 7467663"/>
              <a:gd name="connsiteY629" fmla="*/ 2368011 h 6858000"/>
              <a:gd name="connsiteX630" fmla="*/ 1384098 w 7467663"/>
              <a:gd name="connsiteY630" fmla="*/ 2378125 h 6858000"/>
              <a:gd name="connsiteX631" fmla="*/ 1425393 w 7467663"/>
              <a:gd name="connsiteY631" fmla="*/ 2589124 h 6858000"/>
              <a:gd name="connsiteX632" fmla="*/ 1424001 w 7467663"/>
              <a:gd name="connsiteY632" fmla="*/ 2597541 h 6858000"/>
              <a:gd name="connsiteX633" fmla="*/ 2152729 w 7467663"/>
              <a:gd name="connsiteY633" fmla="*/ 2864487 h 6858000"/>
              <a:gd name="connsiteX634" fmla="*/ 2020609 w 7467663"/>
              <a:gd name="connsiteY634" fmla="*/ 2539671 h 6858000"/>
              <a:gd name="connsiteX635" fmla="*/ 2018920 w 7467663"/>
              <a:gd name="connsiteY635" fmla="*/ 2536309 h 6858000"/>
              <a:gd name="connsiteX636" fmla="*/ 1342441 w 7467663"/>
              <a:gd name="connsiteY636" fmla="*/ 1173017 h 6858000"/>
              <a:gd name="connsiteX637" fmla="*/ 1367925 w 7467663"/>
              <a:gd name="connsiteY637" fmla="*/ 1135648 h 6858000"/>
              <a:gd name="connsiteX638" fmla="*/ 1771401 w 7467663"/>
              <a:gd name="connsiteY638" fmla="*/ 1806673 h 6858000"/>
              <a:gd name="connsiteX639" fmla="*/ 1972385 w 7467663"/>
              <a:gd name="connsiteY639" fmla="*/ 2198735 h 6858000"/>
              <a:gd name="connsiteX640" fmla="*/ 2040892 w 7467663"/>
              <a:gd name="connsiteY640" fmla="*/ 2405205 h 6858000"/>
              <a:gd name="connsiteX641" fmla="*/ 2131689 w 7467663"/>
              <a:gd name="connsiteY641" fmla="*/ 1936926 h 6858000"/>
              <a:gd name="connsiteX642" fmla="*/ 2454820 w 7467663"/>
              <a:gd name="connsiteY642" fmla="*/ 1248808 h 6858000"/>
              <a:gd name="connsiteX643" fmla="*/ 2492512 w 7467663"/>
              <a:gd name="connsiteY643" fmla="*/ 1302920 h 6858000"/>
              <a:gd name="connsiteX644" fmla="*/ 2081216 w 7467663"/>
              <a:gd name="connsiteY644" fmla="*/ 2527513 h 6858000"/>
              <a:gd name="connsiteX645" fmla="*/ 2081211 w 7467663"/>
              <a:gd name="connsiteY645" fmla="*/ 2528916 h 6858000"/>
              <a:gd name="connsiteX646" fmla="*/ 2199067 w 7467663"/>
              <a:gd name="connsiteY646" fmla="*/ 2884061 h 6858000"/>
              <a:gd name="connsiteX647" fmla="*/ 3192586 w 7467663"/>
              <a:gd name="connsiteY647" fmla="*/ 3411496 h 6858000"/>
              <a:gd name="connsiteX648" fmla="*/ 3182620 w 7467663"/>
              <a:gd name="connsiteY648" fmla="*/ 3483279 h 6858000"/>
              <a:gd name="connsiteX649" fmla="*/ 2435119 w 7467663"/>
              <a:gd name="connsiteY649" fmla="*/ 3080173 h 6858000"/>
              <a:gd name="connsiteX650" fmla="*/ 2410152 w 7467663"/>
              <a:gd name="connsiteY650" fmla="*/ 3063751 h 6858000"/>
              <a:gd name="connsiteX651" fmla="*/ 2408099 w 7467663"/>
              <a:gd name="connsiteY651" fmla="*/ 3064403 h 6858000"/>
              <a:gd name="connsiteX652" fmla="*/ 2407218 w 7467663"/>
              <a:gd name="connsiteY652" fmla="*/ 3070324 h 6858000"/>
              <a:gd name="connsiteX653" fmla="*/ 2380138 w 7467663"/>
              <a:gd name="connsiteY653" fmla="*/ 3099341 h 6858000"/>
              <a:gd name="connsiteX654" fmla="*/ 1765923 w 7467663"/>
              <a:gd name="connsiteY654" fmla="*/ 3581043 h 6858000"/>
              <a:gd name="connsiteX655" fmla="*/ 1702258 w 7467663"/>
              <a:gd name="connsiteY655" fmla="*/ 3612286 h 6858000"/>
              <a:gd name="connsiteX656" fmla="*/ 1538370 w 7467663"/>
              <a:gd name="connsiteY656" fmla="*/ 3811804 h 6858000"/>
              <a:gd name="connsiteX657" fmla="*/ 542867 w 7467663"/>
              <a:gd name="connsiteY657" fmla="*/ 4944092 h 6858000"/>
              <a:gd name="connsiteX658" fmla="*/ 515800 w 7467663"/>
              <a:gd name="connsiteY658" fmla="*/ 4862180 h 6858000"/>
              <a:gd name="connsiteX659" fmla="*/ 909145 w 7467663"/>
              <a:gd name="connsiteY659" fmla="*/ 4199225 h 6858000"/>
              <a:gd name="connsiteX660" fmla="*/ 1214067 w 7467663"/>
              <a:gd name="connsiteY660" fmla="*/ 3908561 h 6858000"/>
              <a:gd name="connsiteX661" fmla="*/ 640967 w 7467663"/>
              <a:gd name="connsiteY661" fmla="*/ 4105601 h 6858000"/>
              <a:gd name="connsiteX662" fmla="*/ 112563 w 7467663"/>
              <a:gd name="connsiteY662" fmla="*/ 4396952 h 6858000"/>
              <a:gd name="connsiteX663" fmla="*/ 0 w 7467663"/>
              <a:gd name="connsiteY663" fmla="*/ 4466006 h 6858000"/>
              <a:gd name="connsiteX664" fmla="*/ 0 w 7467663"/>
              <a:gd name="connsiteY664" fmla="*/ 4233763 h 6858000"/>
              <a:gd name="connsiteX665" fmla="*/ 36881 w 7467663"/>
              <a:gd name="connsiteY665" fmla="*/ 4200118 h 6858000"/>
              <a:gd name="connsiteX666" fmla="*/ 910534 w 7467663"/>
              <a:gd name="connsiteY666" fmla="*/ 3629753 h 6858000"/>
              <a:gd name="connsiteX667" fmla="*/ 1578717 w 7467663"/>
              <a:gd name="connsiteY667" fmla="*/ 3575982 h 6858000"/>
              <a:gd name="connsiteX668" fmla="*/ 2338780 w 7467663"/>
              <a:gd name="connsiteY668" fmla="*/ 3033725 h 6858000"/>
              <a:gd name="connsiteX669" fmla="*/ 1807991 w 7467663"/>
              <a:gd name="connsiteY669" fmla="*/ 2807184 h 6858000"/>
              <a:gd name="connsiteX670" fmla="*/ 1416358 w 7467663"/>
              <a:gd name="connsiteY670" fmla="*/ 3112571 h 6858000"/>
              <a:gd name="connsiteX671" fmla="*/ 939066 w 7467663"/>
              <a:gd name="connsiteY671" fmla="*/ 3378798 h 6858000"/>
              <a:gd name="connsiteX672" fmla="*/ 115099 w 7467663"/>
              <a:gd name="connsiteY672" fmla="*/ 3607650 h 6858000"/>
              <a:gd name="connsiteX673" fmla="*/ 97284 w 7467663"/>
              <a:gd name="connsiteY673" fmla="*/ 3520393 h 6858000"/>
              <a:gd name="connsiteX674" fmla="*/ 922050 w 7467663"/>
              <a:gd name="connsiteY674" fmla="*/ 3074867 h 6858000"/>
              <a:gd name="connsiteX675" fmla="*/ 1405265 w 7467663"/>
              <a:gd name="connsiteY675" fmla="*/ 3016319 h 6858000"/>
              <a:gd name="connsiteX676" fmla="*/ 1407512 w 7467663"/>
              <a:gd name="connsiteY676" fmla="*/ 3018001 h 6858000"/>
              <a:gd name="connsiteX677" fmla="*/ 1726266 w 7467663"/>
              <a:gd name="connsiteY677" fmla="*/ 2777274 h 6858000"/>
              <a:gd name="connsiteX678" fmla="*/ 625390 w 7467663"/>
              <a:gd name="connsiteY678" fmla="*/ 2514541 h 6858000"/>
              <a:gd name="connsiteX679" fmla="*/ 619799 w 7467663"/>
              <a:gd name="connsiteY679" fmla="*/ 2527180 h 6858000"/>
              <a:gd name="connsiteX680" fmla="*/ 310030 w 7467663"/>
              <a:gd name="connsiteY680" fmla="*/ 2771818 h 6858000"/>
              <a:gd name="connsiteX681" fmla="*/ 173877 w 7467663"/>
              <a:gd name="connsiteY681" fmla="*/ 2937056 h 6858000"/>
              <a:gd name="connsiteX682" fmla="*/ 77889 w 7467663"/>
              <a:gd name="connsiteY682" fmla="*/ 3138440 h 6858000"/>
              <a:gd name="connsiteX683" fmla="*/ 0 w 7467663"/>
              <a:gd name="connsiteY683" fmla="*/ 3271395 h 6858000"/>
              <a:gd name="connsiteX684" fmla="*/ 0 w 7467663"/>
              <a:gd name="connsiteY684" fmla="*/ 3153002 h 6858000"/>
              <a:gd name="connsiteX685" fmla="*/ 2386 w 7467663"/>
              <a:gd name="connsiteY685" fmla="*/ 3149203 h 6858000"/>
              <a:gd name="connsiteX686" fmla="*/ 89753 w 7467663"/>
              <a:gd name="connsiteY686" fmla="*/ 2987702 h 6858000"/>
              <a:gd name="connsiteX687" fmla="*/ 76869 w 7467663"/>
              <a:gd name="connsiteY687" fmla="*/ 3005404 h 6858000"/>
              <a:gd name="connsiteX688" fmla="*/ 32049 w 7467663"/>
              <a:gd name="connsiteY688" fmla="*/ 3065814 h 6858000"/>
              <a:gd name="connsiteX689" fmla="*/ 0 w 7467663"/>
              <a:gd name="connsiteY689" fmla="*/ 3108744 h 6858000"/>
              <a:gd name="connsiteX690" fmla="*/ 0 w 7467663"/>
              <a:gd name="connsiteY690" fmla="*/ 3058059 h 6858000"/>
              <a:gd name="connsiteX691" fmla="*/ 7610 w 7467663"/>
              <a:gd name="connsiteY691" fmla="*/ 3047889 h 6858000"/>
              <a:gd name="connsiteX692" fmla="*/ 52419 w 7467663"/>
              <a:gd name="connsiteY692" fmla="*/ 2987479 h 6858000"/>
              <a:gd name="connsiteX693" fmla="*/ 59142 w 7467663"/>
              <a:gd name="connsiteY693" fmla="*/ 2978488 h 6858000"/>
              <a:gd name="connsiteX694" fmla="*/ 0 w 7467663"/>
              <a:gd name="connsiteY694" fmla="*/ 3015334 h 6858000"/>
              <a:gd name="connsiteX695" fmla="*/ 0 w 7467663"/>
              <a:gd name="connsiteY695" fmla="*/ 2914286 h 6858000"/>
              <a:gd name="connsiteX696" fmla="*/ 36383 w 7467663"/>
              <a:gd name="connsiteY696" fmla="*/ 2901128 h 6858000"/>
              <a:gd name="connsiteX697" fmla="*/ 156329 w 7467663"/>
              <a:gd name="connsiteY697" fmla="*/ 2840533 h 6858000"/>
              <a:gd name="connsiteX698" fmla="*/ 358355 w 7467663"/>
              <a:gd name="connsiteY698" fmla="*/ 2620471 h 6858000"/>
              <a:gd name="connsiteX699" fmla="*/ 510577 w 7467663"/>
              <a:gd name="connsiteY699" fmla="*/ 2501244 h 6858000"/>
              <a:gd name="connsiteX700" fmla="*/ 211967 w 7467663"/>
              <a:gd name="connsiteY700" fmla="*/ 2479171 h 6858000"/>
              <a:gd name="connsiteX701" fmla="*/ 0 w 7467663"/>
              <a:gd name="connsiteY701" fmla="*/ 2476398 h 6858000"/>
              <a:gd name="connsiteX702" fmla="*/ 0 w 7467663"/>
              <a:gd name="connsiteY702" fmla="*/ 2389189 h 6858000"/>
              <a:gd name="connsiteX703" fmla="*/ 103062 w 7467663"/>
              <a:gd name="connsiteY703" fmla="*/ 2389518 h 6858000"/>
              <a:gd name="connsiteX704" fmla="*/ 510734 w 7467663"/>
              <a:gd name="connsiteY704" fmla="*/ 2416201 h 6858000"/>
              <a:gd name="connsiteX705" fmla="*/ 279257 w 7467663"/>
              <a:gd name="connsiteY705" fmla="*/ 2092102 h 6858000"/>
              <a:gd name="connsiteX706" fmla="*/ 65265 w 7467663"/>
              <a:gd name="connsiteY706" fmla="*/ 2006049 h 6858000"/>
              <a:gd name="connsiteX707" fmla="*/ 0 w 7467663"/>
              <a:gd name="connsiteY707" fmla="*/ 1982532 h 6858000"/>
              <a:gd name="connsiteX708" fmla="*/ 0 w 7467663"/>
              <a:gd name="connsiteY708" fmla="*/ 1912789 h 6858000"/>
              <a:gd name="connsiteX709" fmla="*/ 97460 w 7467663"/>
              <a:gd name="connsiteY709" fmla="*/ 1953725 h 6858000"/>
              <a:gd name="connsiteX710" fmla="*/ 221272 w 7467663"/>
              <a:gd name="connsiteY710" fmla="*/ 1980766 h 6858000"/>
              <a:gd name="connsiteX711" fmla="*/ 116765 w 7467663"/>
              <a:gd name="connsiteY711" fmla="*/ 1911033 h 6858000"/>
              <a:gd name="connsiteX712" fmla="*/ 16405 w 7467663"/>
              <a:gd name="connsiteY712" fmla="*/ 1803412 h 6858000"/>
              <a:gd name="connsiteX713" fmla="*/ 0 w 7467663"/>
              <a:gd name="connsiteY713" fmla="*/ 1784777 h 6858000"/>
              <a:gd name="connsiteX714" fmla="*/ 0 w 7467663"/>
              <a:gd name="connsiteY714" fmla="*/ 1740082 h 6858000"/>
              <a:gd name="connsiteX715" fmla="*/ 39394 w 7467663"/>
              <a:gd name="connsiteY715" fmla="*/ 1784856 h 6858000"/>
              <a:gd name="connsiteX716" fmla="*/ 135813 w 7467663"/>
              <a:gd name="connsiteY716" fmla="*/ 1888838 h 6858000"/>
              <a:gd name="connsiteX717" fmla="*/ 242575 w 7467663"/>
              <a:gd name="connsiteY717" fmla="*/ 1958841 h 6858000"/>
              <a:gd name="connsiteX718" fmla="*/ 82197 w 7467663"/>
              <a:gd name="connsiteY718" fmla="*/ 1754826 h 6858000"/>
              <a:gd name="connsiteX719" fmla="*/ 0 w 7467663"/>
              <a:gd name="connsiteY719" fmla="*/ 1679650 h 6858000"/>
              <a:gd name="connsiteX720" fmla="*/ 0 w 7467663"/>
              <a:gd name="connsiteY720" fmla="*/ 1602463 h 6858000"/>
              <a:gd name="connsiteX721" fmla="*/ 84689 w 7467663"/>
              <a:gd name="connsiteY721" fmla="*/ 1677442 h 6858000"/>
              <a:gd name="connsiteX722" fmla="*/ 298437 w 7467663"/>
              <a:gd name="connsiteY722" fmla="*/ 1968019 h 6858000"/>
              <a:gd name="connsiteX723" fmla="*/ 227269 w 7467663"/>
              <a:gd name="connsiteY723" fmla="*/ 1114064 h 6858000"/>
              <a:gd name="connsiteX724" fmla="*/ 248003 w 7467663"/>
              <a:gd name="connsiteY724" fmla="*/ 1089613 h 6858000"/>
              <a:gd name="connsiteX725" fmla="*/ 427020 w 7467663"/>
              <a:gd name="connsiteY725" fmla="*/ 1619803 h 6858000"/>
              <a:gd name="connsiteX726" fmla="*/ 340345 w 7467663"/>
              <a:gd name="connsiteY726" fmla="*/ 2027739 h 6858000"/>
              <a:gd name="connsiteX727" fmla="*/ 360865 w 7467663"/>
              <a:gd name="connsiteY727" fmla="*/ 2044827 h 6858000"/>
              <a:gd name="connsiteX728" fmla="*/ 560414 w 7467663"/>
              <a:gd name="connsiteY728" fmla="*/ 2421457 h 6858000"/>
              <a:gd name="connsiteX729" fmla="*/ 1359703 w 7467663"/>
              <a:gd name="connsiteY729" fmla="*/ 2578554 h 6858000"/>
              <a:gd name="connsiteX730" fmla="*/ 1359422 w 7467663"/>
              <a:gd name="connsiteY730" fmla="*/ 2577994 h 6858000"/>
              <a:gd name="connsiteX731" fmla="*/ 828701 w 7467663"/>
              <a:gd name="connsiteY731" fmla="*/ 1839520 h 6858000"/>
              <a:gd name="connsiteX732" fmla="*/ 494427 w 7467663"/>
              <a:gd name="connsiteY732" fmla="*/ 1092333 h 6858000"/>
              <a:gd name="connsiteX733" fmla="*/ 506322 w 7467663"/>
              <a:gd name="connsiteY733" fmla="*/ 1020997 h 6858000"/>
              <a:gd name="connsiteX734" fmla="*/ 4570198 w 7467663"/>
              <a:gd name="connsiteY734" fmla="*/ 978081 h 6858000"/>
              <a:gd name="connsiteX735" fmla="*/ 4523691 w 7467663"/>
              <a:gd name="connsiteY735" fmla="*/ 1127776 h 6858000"/>
              <a:gd name="connsiteX736" fmla="*/ 4509875 w 7467663"/>
              <a:gd name="connsiteY736" fmla="*/ 1167552 h 6858000"/>
              <a:gd name="connsiteX737" fmla="*/ 4478168 w 7467663"/>
              <a:gd name="connsiteY737" fmla="*/ 1260735 h 6858000"/>
              <a:gd name="connsiteX738" fmla="*/ 4409309 w 7467663"/>
              <a:gd name="connsiteY738" fmla="*/ 1666996 h 6858000"/>
              <a:gd name="connsiteX739" fmla="*/ 4370031 w 7467663"/>
              <a:gd name="connsiteY739" fmla="*/ 1955666 h 6858000"/>
              <a:gd name="connsiteX740" fmla="*/ 4570198 w 7467663"/>
              <a:gd name="connsiteY740" fmla="*/ 978081 h 6858000"/>
              <a:gd name="connsiteX741" fmla="*/ 4557898 w 7467663"/>
              <a:gd name="connsiteY741" fmla="*/ 900011 h 6858000"/>
              <a:gd name="connsiteX742" fmla="*/ 4344840 w 7467663"/>
              <a:gd name="connsiteY742" fmla="*/ 1922038 h 6858000"/>
              <a:gd name="connsiteX743" fmla="*/ 4378710 w 7467663"/>
              <a:gd name="connsiteY743" fmla="*/ 1665516 h 6858000"/>
              <a:gd name="connsiteX744" fmla="*/ 4448798 w 7467663"/>
              <a:gd name="connsiteY744" fmla="*/ 1253024 h 6858000"/>
              <a:gd name="connsiteX745" fmla="*/ 4480315 w 7467663"/>
              <a:gd name="connsiteY745" fmla="*/ 1158454 h 6858000"/>
              <a:gd name="connsiteX746" fmla="*/ 4494133 w 7467663"/>
              <a:gd name="connsiteY746" fmla="*/ 1118676 h 6858000"/>
              <a:gd name="connsiteX747" fmla="*/ 4557898 w 7467663"/>
              <a:gd name="connsiteY747" fmla="*/ 900011 h 6858000"/>
              <a:gd name="connsiteX748" fmla="*/ 5870151 w 7467663"/>
              <a:gd name="connsiteY748" fmla="*/ 898890 h 6858000"/>
              <a:gd name="connsiteX749" fmla="*/ 5861335 w 7467663"/>
              <a:gd name="connsiteY749" fmla="*/ 899177 h 6858000"/>
              <a:gd name="connsiteX750" fmla="*/ 5843702 w 7467663"/>
              <a:gd name="connsiteY750" fmla="*/ 899748 h 6858000"/>
              <a:gd name="connsiteX751" fmla="*/ 5651107 w 7467663"/>
              <a:gd name="connsiteY751" fmla="*/ 920306 h 6858000"/>
              <a:gd name="connsiteX752" fmla="*/ 5459407 w 7467663"/>
              <a:gd name="connsiteY752" fmla="*/ 940975 h 6858000"/>
              <a:gd name="connsiteX753" fmla="*/ 5374846 w 7467663"/>
              <a:gd name="connsiteY753" fmla="*/ 941988 h 6858000"/>
              <a:gd name="connsiteX754" fmla="*/ 5256105 w 7467663"/>
              <a:gd name="connsiteY754" fmla="*/ 945632 h 6858000"/>
              <a:gd name="connsiteX755" fmla="*/ 5107071 w 7467663"/>
              <a:gd name="connsiteY755" fmla="*/ 969720 h 6858000"/>
              <a:gd name="connsiteX756" fmla="*/ 4998681 w 7467663"/>
              <a:gd name="connsiteY756" fmla="*/ 988771 h 6858000"/>
              <a:gd name="connsiteX757" fmla="*/ 5870151 w 7467663"/>
              <a:gd name="connsiteY757" fmla="*/ 898890 h 6858000"/>
              <a:gd name="connsiteX758" fmla="*/ 5504425 w 7467663"/>
              <a:gd name="connsiteY758" fmla="*/ 848067 h 6858000"/>
              <a:gd name="connsiteX759" fmla="*/ 4968849 w 7467663"/>
              <a:gd name="connsiteY759" fmla="*/ 962318 h 6858000"/>
              <a:gd name="connsiteX760" fmla="*/ 5104039 w 7467663"/>
              <a:gd name="connsiteY760" fmla="*/ 940634 h 6858000"/>
              <a:gd name="connsiteX761" fmla="*/ 5256311 w 7467663"/>
              <a:gd name="connsiteY761" fmla="*/ 916490 h 6858000"/>
              <a:gd name="connsiteX762" fmla="*/ 5377381 w 7467663"/>
              <a:gd name="connsiteY762" fmla="*/ 912671 h 6858000"/>
              <a:gd name="connsiteX763" fmla="*/ 5460148 w 7467663"/>
              <a:gd name="connsiteY763" fmla="*/ 911442 h 6858000"/>
              <a:gd name="connsiteX764" fmla="*/ 5648971 w 7467663"/>
              <a:gd name="connsiteY764" fmla="*/ 891331 h 6858000"/>
              <a:gd name="connsiteX765" fmla="*/ 5844807 w 7467663"/>
              <a:gd name="connsiteY765" fmla="*/ 870718 h 6858000"/>
              <a:gd name="connsiteX766" fmla="*/ 5862975 w 7467663"/>
              <a:gd name="connsiteY766" fmla="*/ 869756 h 6858000"/>
              <a:gd name="connsiteX767" fmla="*/ 5920887 w 7467663"/>
              <a:gd name="connsiteY767" fmla="*/ 865929 h 6858000"/>
              <a:gd name="connsiteX768" fmla="*/ 5504425 w 7467663"/>
              <a:gd name="connsiteY768" fmla="*/ 848067 h 6858000"/>
              <a:gd name="connsiteX769" fmla="*/ 3607114 w 7467663"/>
              <a:gd name="connsiteY769" fmla="*/ 467441 h 6858000"/>
              <a:gd name="connsiteX770" fmla="*/ 3296242 w 7467663"/>
              <a:gd name="connsiteY770" fmla="*/ 807991 h 6858000"/>
              <a:gd name="connsiteX771" fmla="*/ 3174674 w 7467663"/>
              <a:gd name="connsiteY771" fmla="*/ 919759 h 6858000"/>
              <a:gd name="connsiteX772" fmla="*/ 3042978 w 7467663"/>
              <a:gd name="connsiteY772" fmla="*/ 1054894 h 6858000"/>
              <a:gd name="connsiteX773" fmla="*/ 2968914 w 7467663"/>
              <a:gd name="connsiteY773" fmla="*/ 1133756 h 6858000"/>
              <a:gd name="connsiteX774" fmla="*/ 3103823 w 7467663"/>
              <a:gd name="connsiteY774" fmla="*/ 1026814 h 6858000"/>
              <a:gd name="connsiteX775" fmla="*/ 3607114 w 7467663"/>
              <a:gd name="connsiteY775" fmla="*/ 467441 h 6858000"/>
              <a:gd name="connsiteX776" fmla="*/ 3744487 w 7467663"/>
              <a:gd name="connsiteY776" fmla="*/ 383136 h 6858000"/>
              <a:gd name="connsiteX777" fmla="*/ 3970213 w 7467663"/>
              <a:gd name="connsiteY777" fmla="*/ 995559 h 6858000"/>
              <a:gd name="connsiteX778" fmla="*/ 3744487 w 7467663"/>
              <a:gd name="connsiteY778" fmla="*/ 383136 h 6858000"/>
              <a:gd name="connsiteX779" fmla="*/ 3624562 w 7467663"/>
              <a:gd name="connsiteY779" fmla="*/ 367041 h 6858000"/>
              <a:gd name="connsiteX780" fmla="*/ 3489712 w 7467663"/>
              <a:gd name="connsiteY780" fmla="*/ 485386 h 6858000"/>
              <a:gd name="connsiteX781" fmla="*/ 3182994 w 7467663"/>
              <a:gd name="connsiteY781" fmla="*/ 828265 h 6858000"/>
              <a:gd name="connsiteX782" fmla="*/ 2892114 w 7467663"/>
              <a:gd name="connsiteY782" fmla="*/ 1172635 h 6858000"/>
              <a:gd name="connsiteX783" fmla="*/ 3021459 w 7467663"/>
              <a:gd name="connsiteY783" fmla="*/ 1035385 h 6858000"/>
              <a:gd name="connsiteX784" fmla="*/ 3153873 w 7467663"/>
              <a:gd name="connsiteY784" fmla="*/ 898971 h 6858000"/>
              <a:gd name="connsiteX785" fmla="*/ 3276511 w 7467663"/>
              <a:gd name="connsiteY785" fmla="*/ 786423 h 6858000"/>
              <a:gd name="connsiteX786" fmla="*/ 3584154 w 7467663"/>
              <a:gd name="connsiteY786" fmla="*/ 448218 h 6858000"/>
              <a:gd name="connsiteX787" fmla="*/ 3624562 w 7467663"/>
              <a:gd name="connsiteY787" fmla="*/ 367041 h 6858000"/>
              <a:gd name="connsiteX788" fmla="*/ 3766672 w 7467663"/>
              <a:gd name="connsiteY788" fmla="*/ 359429 h 6858000"/>
              <a:gd name="connsiteX789" fmla="*/ 3996338 w 7467663"/>
              <a:gd name="connsiteY789" fmla="*/ 968237 h 6858000"/>
              <a:gd name="connsiteX790" fmla="*/ 3766672 w 7467663"/>
              <a:gd name="connsiteY790" fmla="*/ 359429 h 6858000"/>
              <a:gd name="connsiteX791" fmla="*/ 5805386 w 7467663"/>
              <a:gd name="connsiteY791" fmla="*/ 239240 h 6858000"/>
              <a:gd name="connsiteX792" fmla="*/ 5736947 w 7467663"/>
              <a:gd name="connsiteY792" fmla="*/ 261367 h 6858000"/>
              <a:gd name="connsiteX793" fmla="*/ 5427012 w 7467663"/>
              <a:gd name="connsiteY793" fmla="*/ 311272 h 6858000"/>
              <a:gd name="connsiteX794" fmla="*/ 5147818 w 7467663"/>
              <a:gd name="connsiteY794" fmla="*/ 322112 h 6858000"/>
              <a:gd name="connsiteX795" fmla="*/ 5060854 w 7467663"/>
              <a:gd name="connsiteY795" fmla="*/ 311882 h 6858000"/>
              <a:gd name="connsiteX796" fmla="*/ 4945989 w 7467663"/>
              <a:gd name="connsiteY796" fmla="*/ 300516 h 6858000"/>
              <a:gd name="connsiteX797" fmla="*/ 5410479 w 7467663"/>
              <a:gd name="connsiteY797" fmla="*/ 348434 h 6858000"/>
              <a:gd name="connsiteX798" fmla="*/ 5805386 w 7467663"/>
              <a:gd name="connsiteY798" fmla="*/ 239240 h 6858000"/>
              <a:gd name="connsiteX799" fmla="*/ 5905192 w 7467663"/>
              <a:gd name="connsiteY799" fmla="*/ 163079 h 6858000"/>
              <a:gd name="connsiteX800" fmla="*/ 5865655 w 7467663"/>
              <a:gd name="connsiteY800" fmla="*/ 171901 h 6858000"/>
              <a:gd name="connsiteX801" fmla="*/ 5259740 w 7467663"/>
              <a:gd name="connsiteY801" fmla="*/ 257013 h 6858000"/>
              <a:gd name="connsiteX802" fmla="*/ 5208466 w 7467663"/>
              <a:gd name="connsiteY802" fmla="*/ 257550 h 6858000"/>
              <a:gd name="connsiteX803" fmla="*/ 4980204 w 7467663"/>
              <a:gd name="connsiteY803" fmla="*/ 271903 h 6858000"/>
              <a:gd name="connsiteX804" fmla="*/ 5068068 w 7467663"/>
              <a:gd name="connsiteY804" fmla="*/ 282244 h 6858000"/>
              <a:gd name="connsiteX805" fmla="*/ 5153231 w 7467663"/>
              <a:gd name="connsiteY805" fmla="*/ 292240 h 6858000"/>
              <a:gd name="connsiteX806" fmla="*/ 5426491 w 7467663"/>
              <a:gd name="connsiteY806" fmla="*/ 281128 h 6858000"/>
              <a:gd name="connsiteX807" fmla="*/ 5731212 w 7467663"/>
              <a:gd name="connsiteY807" fmla="*/ 231951 h 6858000"/>
              <a:gd name="connsiteX808" fmla="*/ 5905192 w 7467663"/>
              <a:gd name="connsiteY808" fmla="*/ 163079 h 6858000"/>
              <a:gd name="connsiteX809" fmla="*/ 5944437 w 7467663"/>
              <a:gd name="connsiteY809" fmla="*/ 113829 h 6858000"/>
              <a:gd name="connsiteX810" fmla="*/ 5825032 w 7467663"/>
              <a:gd name="connsiteY810" fmla="*/ 146405 h 6858000"/>
              <a:gd name="connsiteX811" fmla="*/ 4955599 w 7467663"/>
              <a:gd name="connsiteY811" fmla="*/ 247008 h 6858000"/>
              <a:gd name="connsiteX812" fmla="*/ 5210104 w 7467663"/>
              <a:gd name="connsiteY812" fmla="*/ 228123 h 6858000"/>
              <a:gd name="connsiteX813" fmla="*/ 5261015 w 7467663"/>
              <a:gd name="connsiteY813" fmla="*/ 227087 h 6858000"/>
              <a:gd name="connsiteX814" fmla="*/ 5861181 w 7467663"/>
              <a:gd name="connsiteY814" fmla="*/ 143093 h 6858000"/>
              <a:gd name="connsiteX815" fmla="*/ 5961252 w 7467663"/>
              <a:gd name="connsiteY815" fmla="*/ 114820 h 6858000"/>
              <a:gd name="connsiteX816" fmla="*/ 5944437 w 7467663"/>
              <a:gd name="connsiteY816" fmla="*/ 113829 h 6858000"/>
              <a:gd name="connsiteX817" fmla="*/ 3882765 w 7467663"/>
              <a:gd name="connsiteY817" fmla="*/ 0 h 6858000"/>
              <a:gd name="connsiteX818" fmla="*/ 3995099 w 7467663"/>
              <a:gd name="connsiteY818" fmla="*/ 0 h 6858000"/>
              <a:gd name="connsiteX819" fmla="*/ 4163818 w 7467663"/>
              <a:gd name="connsiteY819" fmla="*/ 234104 h 6858000"/>
              <a:gd name="connsiteX820" fmla="*/ 4172099 w 7467663"/>
              <a:gd name="connsiteY820" fmla="*/ 234207 h 6858000"/>
              <a:gd name="connsiteX821" fmla="*/ 4784282 w 7467663"/>
              <a:gd name="connsiteY821" fmla="*/ 276561 h 6858000"/>
              <a:gd name="connsiteX822" fmla="*/ 4801687 w 7467663"/>
              <a:gd name="connsiteY822" fmla="*/ 267764 h 6858000"/>
              <a:gd name="connsiteX823" fmla="*/ 6082788 w 7467663"/>
              <a:gd name="connsiteY823" fmla="*/ 64119 h 6858000"/>
              <a:gd name="connsiteX824" fmla="*/ 6099442 w 7467663"/>
              <a:gd name="connsiteY824" fmla="*/ 82568 h 6858000"/>
              <a:gd name="connsiteX825" fmla="*/ 4804137 w 7467663"/>
              <a:gd name="connsiteY825" fmla="*/ 320931 h 6858000"/>
              <a:gd name="connsiteX826" fmla="*/ 4227047 w 7467663"/>
              <a:gd name="connsiteY826" fmla="*/ 313415 h 6858000"/>
              <a:gd name="connsiteX827" fmla="*/ 4346041 w 7467663"/>
              <a:gd name="connsiteY827" fmla="*/ 456086 h 6858000"/>
              <a:gd name="connsiteX828" fmla="*/ 4870967 w 7467663"/>
              <a:gd name="connsiteY828" fmla="*/ 963061 h 6858000"/>
              <a:gd name="connsiteX829" fmla="*/ 4889647 w 7467663"/>
              <a:gd name="connsiteY829" fmla="*/ 957147 h 6858000"/>
              <a:gd name="connsiteX830" fmla="*/ 5422504 w 7467663"/>
              <a:gd name="connsiteY830" fmla="*/ 805191 h 6858000"/>
              <a:gd name="connsiteX831" fmla="*/ 6087656 w 7467663"/>
              <a:gd name="connsiteY831" fmla="*/ 826703 h 6858000"/>
              <a:gd name="connsiteX832" fmla="*/ 6058717 w 7467663"/>
              <a:gd name="connsiteY832" fmla="*/ 865992 h 6858000"/>
              <a:gd name="connsiteX833" fmla="*/ 4974153 w 7467663"/>
              <a:gd name="connsiteY833" fmla="*/ 1045456 h 6858000"/>
              <a:gd name="connsiteX834" fmla="*/ 5627835 w 7467663"/>
              <a:gd name="connsiteY834" fmla="*/ 1472077 h 6858000"/>
              <a:gd name="connsiteX835" fmla="*/ 5629817 w 7467663"/>
              <a:gd name="connsiteY835" fmla="*/ 1471412 h 6858000"/>
              <a:gd name="connsiteX836" fmla="*/ 5634124 w 7467663"/>
              <a:gd name="connsiteY836" fmla="*/ 1470572 h 6858000"/>
              <a:gd name="connsiteX837" fmla="*/ 5755832 w 7467663"/>
              <a:gd name="connsiteY837" fmla="*/ 1383886 h 6858000"/>
              <a:gd name="connsiteX838" fmla="*/ 6014186 w 7467663"/>
              <a:gd name="connsiteY838" fmla="*/ 1279799 h 6858000"/>
              <a:gd name="connsiteX839" fmla="*/ 6901619 w 7467663"/>
              <a:gd name="connsiteY839" fmla="*/ 1047874 h 6858000"/>
              <a:gd name="connsiteX840" fmla="*/ 6931566 w 7467663"/>
              <a:gd name="connsiteY840" fmla="*/ 1062034 h 6858000"/>
              <a:gd name="connsiteX841" fmla="*/ 5790982 w 7467663"/>
              <a:gd name="connsiteY841" fmla="*/ 1561380 h 6858000"/>
              <a:gd name="connsiteX842" fmla="*/ 6188971 w 7467663"/>
              <a:gd name="connsiteY842" fmla="*/ 1755168 h 6858000"/>
              <a:gd name="connsiteX843" fmla="*/ 6202446 w 7467663"/>
              <a:gd name="connsiteY843" fmla="*/ 1752268 h 6858000"/>
              <a:gd name="connsiteX844" fmla="*/ 7179560 w 7467663"/>
              <a:gd name="connsiteY844" fmla="*/ 1467551 h 6858000"/>
              <a:gd name="connsiteX845" fmla="*/ 7158730 w 7467663"/>
              <a:gd name="connsiteY845" fmla="*/ 1507835 h 6858000"/>
              <a:gd name="connsiteX846" fmla="*/ 6326959 w 7467663"/>
              <a:gd name="connsiteY846" fmla="*/ 1817686 h 6858000"/>
              <a:gd name="connsiteX847" fmla="*/ 6537433 w 7467663"/>
              <a:gd name="connsiteY847" fmla="*/ 1907790 h 6858000"/>
              <a:gd name="connsiteX848" fmla="*/ 6550221 w 7467663"/>
              <a:gd name="connsiteY848" fmla="*/ 1910729 h 6858000"/>
              <a:gd name="connsiteX849" fmla="*/ 6964438 w 7467663"/>
              <a:gd name="connsiteY849" fmla="*/ 2209505 h 6858000"/>
              <a:gd name="connsiteX850" fmla="*/ 7367862 w 7467663"/>
              <a:gd name="connsiteY850" fmla="*/ 2806833 h 6858000"/>
              <a:gd name="connsiteX851" fmla="*/ 7364329 w 7467663"/>
              <a:gd name="connsiteY851" fmla="*/ 2826907 h 6858000"/>
              <a:gd name="connsiteX852" fmla="*/ 7290545 w 7467663"/>
              <a:gd name="connsiteY852" fmla="*/ 2850663 h 6858000"/>
              <a:gd name="connsiteX853" fmla="*/ 6472036 w 7467663"/>
              <a:gd name="connsiteY853" fmla="*/ 1959003 h 6858000"/>
              <a:gd name="connsiteX854" fmla="*/ 5792897 w 7467663"/>
              <a:gd name="connsiteY854" fmla="*/ 1647747 h 6858000"/>
              <a:gd name="connsiteX855" fmla="*/ 5842751 w 7467663"/>
              <a:gd name="connsiteY855" fmla="*/ 1816112 h 6858000"/>
              <a:gd name="connsiteX856" fmla="*/ 5847424 w 7467663"/>
              <a:gd name="connsiteY856" fmla="*/ 1815776 h 6858000"/>
              <a:gd name="connsiteX857" fmla="*/ 6399821 w 7467663"/>
              <a:gd name="connsiteY857" fmla="*/ 2344799 h 6858000"/>
              <a:gd name="connsiteX858" fmla="*/ 6323232 w 7467663"/>
              <a:gd name="connsiteY858" fmla="*/ 2389634 h 6858000"/>
              <a:gd name="connsiteX859" fmla="*/ 5942958 w 7467663"/>
              <a:gd name="connsiteY859" fmla="*/ 2077708 h 6858000"/>
              <a:gd name="connsiteX860" fmla="*/ 5921559 w 7467663"/>
              <a:gd name="connsiteY860" fmla="*/ 2378596 h 6858000"/>
              <a:gd name="connsiteX861" fmla="*/ 5817651 w 7467663"/>
              <a:gd name="connsiteY861" fmla="*/ 3023919 h 6858000"/>
              <a:gd name="connsiteX862" fmla="*/ 5729634 w 7467663"/>
              <a:gd name="connsiteY862" fmla="*/ 3051849 h 6858000"/>
              <a:gd name="connsiteX863" fmla="*/ 5611018 w 7467663"/>
              <a:gd name="connsiteY863" fmla="*/ 2316769 h 6858000"/>
              <a:gd name="connsiteX864" fmla="*/ 5687608 w 7467663"/>
              <a:gd name="connsiteY864" fmla="*/ 2039972 h 6858000"/>
              <a:gd name="connsiteX865" fmla="*/ 5657554 w 7467663"/>
              <a:gd name="connsiteY865" fmla="*/ 1576445 h 6858000"/>
              <a:gd name="connsiteX866" fmla="*/ 5150475 w 7467663"/>
              <a:gd name="connsiteY866" fmla="*/ 1274012 h 6858000"/>
              <a:gd name="connsiteX867" fmla="*/ 5349142 w 7467663"/>
              <a:gd name="connsiteY867" fmla="*/ 2204405 h 6858000"/>
              <a:gd name="connsiteX868" fmla="*/ 5262214 w 7467663"/>
              <a:gd name="connsiteY868" fmla="*/ 2233836 h 6858000"/>
              <a:gd name="connsiteX869" fmla="*/ 4981539 w 7467663"/>
              <a:gd name="connsiteY869" fmla="*/ 1542201 h 6858000"/>
              <a:gd name="connsiteX870" fmla="*/ 4958461 w 7467663"/>
              <a:gd name="connsiteY870" fmla="*/ 1136957 h 6858000"/>
              <a:gd name="connsiteX871" fmla="*/ 4655015 w 7467663"/>
              <a:gd name="connsiteY871" fmla="*/ 891426 h 6858000"/>
              <a:gd name="connsiteX872" fmla="*/ 4348002 w 7467663"/>
              <a:gd name="connsiteY872" fmla="*/ 2205895 h 6858000"/>
              <a:gd name="connsiteX873" fmla="*/ 4262250 w 7467663"/>
              <a:gd name="connsiteY873" fmla="*/ 2219972 h 6858000"/>
              <a:gd name="connsiteX874" fmla="*/ 4550611 w 7467663"/>
              <a:gd name="connsiteY874" fmla="*/ 817540 h 6858000"/>
              <a:gd name="connsiteX875" fmla="*/ 4564418 w 7467663"/>
              <a:gd name="connsiteY875" fmla="*/ 808293 h 6858000"/>
              <a:gd name="connsiteX876" fmla="*/ 4266388 w 7467663"/>
              <a:gd name="connsiteY876" fmla="*/ 500083 h 6858000"/>
              <a:gd name="connsiteX877" fmla="*/ 4032842 w 7467663"/>
              <a:gd name="connsiteY877" fmla="*/ 211809 h 6858000"/>
              <a:gd name="connsiteX878" fmla="*/ 3882765 w 7467663"/>
              <a:gd name="connsiteY878" fmla="*/ 0 h 6858000"/>
              <a:gd name="connsiteX879" fmla="*/ 3721337 w 7467663"/>
              <a:gd name="connsiteY879" fmla="*/ 0 h 6858000"/>
              <a:gd name="connsiteX880" fmla="*/ 3797544 w 7467663"/>
              <a:gd name="connsiteY880" fmla="*/ 0 h 6858000"/>
              <a:gd name="connsiteX881" fmla="*/ 3775734 w 7467663"/>
              <a:gd name="connsiteY881" fmla="*/ 95131 h 6858000"/>
              <a:gd name="connsiteX882" fmla="*/ 3724807 w 7467663"/>
              <a:gd name="connsiteY882" fmla="*/ 272257 h 6858000"/>
              <a:gd name="connsiteX883" fmla="*/ 3726844 w 7467663"/>
              <a:gd name="connsiteY883" fmla="*/ 282988 h 6858000"/>
              <a:gd name="connsiteX884" fmla="*/ 3742664 w 7467663"/>
              <a:gd name="connsiteY884" fmla="*/ 279918 h 6858000"/>
              <a:gd name="connsiteX885" fmla="*/ 4103910 w 7467663"/>
              <a:gd name="connsiteY885" fmla="*/ 1161917 h 6858000"/>
              <a:gd name="connsiteX886" fmla="*/ 4020269 w 7467663"/>
              <a:gd name="connsiteY886" fmla="*/ 1200406 h 6858000"/>
              <a:gd name="connsiteX887" fmla="*/ 3674882 w 7467663"/>
              <a:gd name="connsiteY887" fmla="*/ 488524 h 6858000"/>
              <a:gd name="connsiteX888" fmla="*/ 3132682 w 7467663"/>
              <a:gd name="connsiteY888" fmla="*/ 1072284 h 6858000"/>
              <a:gd name="connsiteX889" fmla="*/ 2716346 w 7467663"/>
              <a:gd name="connsiteY889" fmla="*/ 1276376 h 6858000"/>
              <a:gd name="connsiteX890" fmla="*/ 2716772 w 7467663"/>
              <a:gd name="connsiteY890" fmla="*/ 1255462 h 6858000"/>
              <a:gd name="connsiteX891" fmla="*/ 3471096 w 7467663"/>
              <a:gd name="connsiteY891" fmla="*/ 437072 h 6858000"/>
              <a:gd name="connsiteX892" fmla="*/ 3639057 w 7467663"/>
              <a:gd name="connsiteY892" fmla="*/ 286334 h 6858000"/>
              <a:gd name="connsiteX893" fmla="*/ 3640309 w 7467663"/>
              <a:gd name="connsiteY893" fmla="*/ 284664 h 6858000"/>
              <a:gd name="connsiteX894" fmla="*/ 3646022 w 7467663"/>
              <a:gd name="connsiteY894" fmla="*/ 276711 h 6858000"/>
              <a:gd name="connsiteX895" fmla="*/ 3707943 w 7467663"/>
              <a:gd name="connsiteY895" fmla="*/ 65958 h 6858000"/>
              <a:gd name="connsiteX896" fmla="*/ 3721337 w 7467663"/>
              <a:gd name="connsiteY896" fmla="*/ 0 h 6858000"/>
              <a:gd name="connsiteX897" fmla="*/ 2867960 w 7467663"/>
              <a:gd name="connsiteY897" fmla="*/ 0 h 6858000"/>
              <a:gd name="connsiteX898" fmla="*/ 2926351 w 7467663"/>
              <a:gd name="connsiteY898" fmla="*/ 0 h 6858000"/>
              <a:gd name="connsiteX899" fmla="*/ 2902823 w 7467663"/>
              <a:gd name="connsiteY899" fmla="*/ 262929 h 6858000"/>
              <a:gd name="connsiteX900" fmla="*/ 2940663 w 7467663"/>
              <a:gd name="connsiteY900" fmla="*/ 140884 h 6858000"/>
              <a:gd name="connsiteX901" fmla="*/ 2947039 w 7467663"/>
              <a:gd name="connsiteY901" fmla="*/ 122524 h 6858000"/>
              <a:gd name="connsiteX902" fmla="*/ 2984316 w 7467663"/>
              <a:gd name="connsiteY902" fmla="*/ 0 h 6858000"/>
              <a:gd name="connsiteX903" fmla="*/ 3016114 w 7467663"/>
              <a:gd name="connsiteY903" fmla="*/ 0 h 6858000"/>
              <a:gd name="connsiteX904" fmla="*/ 2979949 w 7467663"/>
              <a:gd name="connsiteY904" fmla="*/ 119274 h 6858000"/>
              <a:gd name="connsiteX905" fmla="*/ 3023879 w 7467663"/>
              <a:gd name="connsiteY905" fmla="*/ 0 h 6858000"/>
              <a:gd name="connsiteX906" fmla="*/ 3105400 w 7467663"/>
              <a:gd name="connsiteY906" fmla="*/ 0 h 6858000"/>
              <a:gd name="connsiteX907" fmla="*/ 3094669 w 7467663"/>
              <a:gd name="connsiteY907" fmla="*/ 30308 h 6858000"/>
              <a:gd name="connsiteX908" fmla="*/ 2901945 w 7467663"/>
              <a:gd name="connsiteY908" fmla="*/ 466538 h 6858000"/>
              <a:gd name="connsiteX909" fmla="*/ 2815209 w 7467663"/>
              <a:gd name="connsiteY909" fmla="*/ 497361 h 6858000"/>
              <a:gd name="connsiteX910" fmla="*/ 2844845 w 7467663"/>
              <a:gd name="connsiteY910" fmla="*/ 127638 h 6858000"/>
              <a:gd name="connsiteX911" fmla="*/ 2867960 w 7467663"/>
              <a:gd name="connsiteY911" fmla="*/ 0 h 6858000"/>
              <a:gd name="connsiteX912" fmla="*/ 1057230 w 7467663"/>
              <a:gd name="connsiteY912" fmla="*/ 0 h 6858000"/>
              <a:gd name="connsiteX913" fmla="*/ 1111003 w 7467663"/>
              <a:gd name="connsiteY913" fmla="*/ 0 h 6858000"/>
              <a:gd name="connsiteX914" fmla="*/ 1125553 w 7467663"/>
              <a:gd name="connsiteY914" fmla="*/ 52588 h 6858000"/>
              <a:gd name="connsiteX915" fmla="*/ 1304276 w 7467663"/>
              <a:gd name="connsiteY915" fmla="*/ 476275 h 6858000"/>
              <a:gd name="connsiteX916" fmla="*/ 1492066 w 7467663"/>
              <a:gd name="connsiteY916" fmla="*/ 886333 h 6858000"/>
              <a:gd name="connsiteX917" fmla="*/ 1423698 w 7467663"/>
              <a:gd name="connsiteY917" fmla="*/ 710817 h 6858000"/>
              <a:gd name="connsiteX918" fmla="*/ 1357609 w 7467663"/>
              <a:gd name="connsiteY918" fmla="*/ 532892 h 6858000"/>
              <a:gd name="connsiteX919" fmla="*/ 1309550 w 7467663"/>
              <a:gd name="connsiteY919" fmla="*/ 374031 h 6858000"/>
              <a:gd name="connsiteX920" fmla="*/ 1193673 w 7467663"/>
              <a:gd name="connsiteY920" fmla="*/ 49533 h 6858000"/>
              <a:gd name="connsiteX921" fmla="*/ 1164391 w 7467663"/>
              <a:gd name="connsiteY921" fmla="*/ 0 h 6858000"/>
              <a:gd name="connsiteX922" fmla="*/ 1200666 w 7467663"/>
              <a:gd name="connsiteY922" fmla="*/ 0 h 6858000"/>
              <a:gd name="connsiteX923" fmla="*/ 1223408 w 7467663"/>
              <a:gd name="connsiteY923" fmla="*/ 38996 h 6858000"/>
              <a:gd name="connsiteX924" fmla="*/ 1339635 w 7467663"/>
              <a:gd name="connsiteY924" fmla="*/ 365517 h 6858000"/>
              <a:gd name="connsiteX925" fmla="*/ 1387469 w 7467663"/>
              <a:gd name="connsiteY925" fmla="*/ 523079 h 6858000"/>
              <a:gd name="connsiteX926" fmla="*/ 1452685 w 7467663"/>
              <a:gd name="connsiteY926" fmla="*/ 699806 h 6858000"/>
              <a:gd name="connsiteX927" fmla="*/ 1492092 w 7467663"/>
              <a:gd name="connsiteY927" fmla="*/ 800424 h 6858000"/>
              <a:gd name="connsiteX928" fmla="*/ 1455302 w 7467663"/>
              <a:gd name="connsiteY928" fmla="*/ 632913 h 6858000"/>
              <a:gd name="connsiteX929" fmla="*/ 1222336 w 7467663"/>
              <a:gd name="connsiteY929" fmla="*/ 9480 h 6858000"/>
              <a:gd name="connsiteX930" fmla="*/ 1214634 w 7467663"/>
              <a:gd name="connsiteY930" fmla="*/ 0 h 6858000"/>
              <a:gd name="connsiteX931" fmla="*/ 1289827 w 7467663"/>
              <a:gd name="connsiteY931" fmla="*/ 0 h 6858000"/>
              <a:gd name="connsiteX932" fmla="*/ 1321076 w 7467663"/>
              <a:gd name="connsiteY932" fmla="*/ 59722 h 6858000"/>
              <a:gd name="connsiteX933" fmla="*/ 1512579 w 7467663"/>
              <a:gd name="connsiteY933" fmla="*/ 626441 h 6858000"/>
              <a:gd name="connsiteX934" fmla="*/ 1506076 w 7467663"/>
              <a:gd name="connsiteY934" fmla="*/ 1089289 h 6858000"/>
              <a:gd name="connsiteX935" fmla="*/ 1486346 w 7467663"/>
              <a:gd name="connsiteY935" fmla="*/ 1079919 h 6858000"/>
              <a:gd name="connsiteX936" fmla="*/ 1070511 w 7467663"/>
              <a:gd name="connsiteY936" fmla="*/ 48609 h 6858000"/>
              <a:gd name="connsiteX937" fmla="*/ 1057230 w 7467663"/>
              <a:gd name="connsiteY937" fmla="*/ 0 h 6858000"/>
              <a:gd name="connsiteX938" fmla="*/ 43151 w 7467663"/>
              <a:gd name="connsiteY938" fmla="*/ 0 h 6858000"/>
              <a:gd name="connsiteX939" fmla="*/ 95283 w 7467663"/>
              <a:gd name="connsiteY939" fmla="*/ 0 h 6858000"/>
              <a:gd name="connsiteX940" fmla="*/ 300708 w 7467663"/>
              <a:gd name="connsiteY940" fmla="*/ 154571 h 6858000"/>
              <a:gd name="connsiteX941" fmla="*/ 530414 w 7467663"/>
              <a:gd name="connsiteY941" fmla="*/ 354673 h 6858000"/>
              <a:gd name="connsiteX942" fmla="*/ 333785 w 7467663"/>
              <a:gd name="connsiteY942" fmla="*/ 161564 h 6858000"/>
              <a:gd name="connsiteX943" fmla="*/ 147005 w 7467663"/>
              <a:gd name="connsiteY943" fmla="*/ 0 h 6858000"/>
              <a:gd name="connsiteX944" fmla="*/ 272509 w 7467663"/>
              <a:gd name="connsiteY944" fmla="*/ 0 h 6858000"/>
              <a:gd name="connsiteX945" fmla="*/ 326276 w 7467663"/>
              <a:gd name="connsiteY945" fmla="*/ 45847 h 6858000"/>
              <a:gd name="connsiteX946" fmla="*/ 823759 w 7467663"/>
              <a:gd name="connsiteY946" fmla="*/ 574145 h 6858000"/>
              <a:gd name="connsiteX947" fmla="*/ 811254 w 7467663"/>
              <a:gd name="connsiteY947" fmla="*/ 665546 h 6858000"/>
              <a:gd name="connsiteX948" fmla="*/ 154042 w 7467663"/>
              <a:gd name="connsiteY948" fmla="*/ 261522 h 6858000"/>
              <a:gd name="connsiteX949" fmla="*/ 13550 w 7467663"/>
              <a:gd name="connsiteY949" fmla="*/ 158423 h 6858000"/>
              <a:gd name="connsiteX950" fmla="*/ 0 w 7467663"/>
              <a:gd name="connsiteY950" fmla="*/ 146618 h 6858000"/>
              <a:gd name="connsiteX951" fmla="*/ 0 w 7467663"/>
              <a:gd name="connsiteY951" fmla="*/ 59161 h 6858000"/>
              <a:gd name="connsiteX952" fmla="*/ 45427 w 7467663"/>
              <a:gd name="connsiteY952" fmla="*/ 101078 h 6858000"/>
              <a:gd name="connsiteX953" fmla="*/ 630103 w 7467663"/>
              <a:gd name="connsiteY953" fmla="*/ 485885 h 6858000"/>
              <a:gd name="connsiteX954" fmla="*/ 532040 w 7467663"/>
              <a:gd name="connsiteY954" fmla="*/ 399359 h 6858000"/>
              <a:gd name="connsiteX955" fmla="*/ 517618 w 7467663"/>
              <a:gd name="connsiteY955" fmla="*/ 385726 h 6858000"/>
              <a:gd name="connsiteX956" fmla="*/ 285074 w 7467663"/>
              <a:gd name="connsiteY956" fmla="*/ 182755 h 6858000"/>
              <a:gd name="connsiteX957" fmla="*/ 43151 w 7467663"/>
              <a:gd name="connsiteY957" fmla="*/ 0 h 6858000"/>
              <a:gd name="connsiteX0" fmla="*/ 369702 w 7467663"/>
              <a:gd name="connsiteY0" fmla="*/ 6712169 h 6858000"/>
              <a:gd name="connsiteX1" fmla="*/ 366575 w 7467663"/>
              <a:gd name="connsiteY1" fmla="*/ 6715556 h 6858000"/>
              <a:gd name="connsiteX2" fmla="*/ 371637 w 7467663"/>
              <a:gd name="connsiteY2" fmla="*/ 6713954 h 6858000"/>
              <a:gd name="connsiteX3" fmla="*/ 369702 w 7467663"/>
              <a:gd name="connsiteY3" fmla="*/ 6712169 h 6858000"/>
              <a:gd name="connsiteX4" fmla="*/ 7088673 w 7467663"/>
              <a:gd name="connsiteY4" fmla="*/ 6610396 h 6858000"/>
              <a:gd name="connsiteX5" fmla="*/ 7440138 w 7467663"/>
              <a:gd name="connsiteY5" fmla="*/ 6622648 h 6858000"/>
              <a:gd name="connsiteX6" fmla="*/ 7467600 w 7467663"/>
              <a:gd name="connsiteY6" fmla="*/ 6628217 h 6858000"/>
              <a:gd name="connsiteX7" fmla="*/ 7467600 w 7467663"/>
              <a:gd name="connsiteY7" fmla="*/ 6668575 h 6858000"/>
              <a:gd name="connsiteX8" fmla="*/ 7392322 w 7467663"/>
              <a:gd name="connsiteY8" fmla="*/ 6658238 h 6858000"/>
              <a:gd name="connsiteX9" fmla="*/ 7467600 w 7467663"/>
              <a:gd name="connsiteY9" fmla="*/ 6683873 h 6858000"/>
              <a:gd name="connsiteX10" fmla="*/ 7467600 w 7467663"/>
              <a:gd name="connsiteY10" fmla="*/ 6714215 h 6858000"/>
              <a:gd name="connsiteX11" fmla="*/ 7447383 w 7467663"/>
              <a:gd name="connsiteY11" fmla="*/ 6707202 h 6858000"/>
              <a:gd name="connsiteX12" fmla="*/ 7289862 w 7467663"/>
              <a:gd name="connsiteY12" fmla="*/ 6659827 h 6858000"/>
              <a:gd name="connsiteX13" fmla="*/ 7434024 w 7467663"/>
              <a:gd name="connsiteY13" fmla="*/ 6722130 h 6858000"/>
              <a:gd name="connsiteX14" fmla="*/ 7467600 w 7467663"/>
              <a:gd name="connsiteY14" fmla="*/ 6736157 h 6858000"/>
              <a:gd name="connsiteX15" fmla="*/ 7467600 w 7467663"/>
              <a:gd name="connsiteY15" fmla="*/ 6767913 h 6858000"/>
              <a:gd name="connsiteX16" fmla="*/ 7392158 w 7467663"/>
              <a:gd name="connsiteY16" fmla="*/ 6771365 h 6858000"/>
              <a:gd name="connsiteX17" fmla="*/ 7467600 w 7467663"/>
              <a:gd name="connsiteY17" fmla="*/ 6805948 h 6858000"/>
              <a:gd name="connsiteX18" fmla="*/ 7467600 w 7467663"/>
              <a:gd name="connsiteY18" fmla="*/ 6831490 h 6858000"/>
              <a:gd name="connsiteX19" fmla="*/ 7410696 w 7467663"/>
              <a:gd name="connsiteY19" fmla="*/ 6803861 h 6858000"/>
              <a:gd name="connsiteX20" fmla="*/ 7088673 w 7467663"/>
              <a:gd name="connsiteY20" fmla="*/ 6610396 h 6858000"/>
              <a:gd name="connsiteX21" fmla="*/ 1019354 w 7467663"/>
              <a:gd name="connsiteY21" fmla="*/ 6315006 h 6858000"/>
              <a:gd name="connsiteX22" fmla="*/ 441046 w 7467663"/>
              <a:gd name="connsiteY22" fmla="*/ 6691153 h 6858000"/>
              <a:gd name="connsiteX23" fmla="*/ 1019354 w 7467663"/>
              <a:gd name="connsiteY23" fmla="*/ 6315006 h 6858000"/>
              <a:gd name="connsiteX24" fmla="*/ 991680 w 7467663"/>
              <a:gd name="connsiteY24" fmla="*/ 6298413 h 6858000"/>
              <a:gd name="connsiteX25" fmla="*/ 409060 w 7467663"/>
              <a:gd name="connsiteY25" fmla="*/ 6671470 h 6858000"/>
              <a:gd name="connsiteX26" fmla="*/ 991680 w 7467663"/>
              <a:gd name="connsiteY26" fmla="*/ 6298413 h 6858000"/>
              <a:gd name="connsiteX27" fmla="*/ 103333 w 7467663"/>
              <a:gd name="connsiteY27" fmla="*/ 5699602 h 6858000"/>
              <a:gd name="connsiteX28" fmla="*/ 233938 w 7467663"/>
              <a:gd name="connsiteY28" fmla="*/ 5809416 h 6858000"/>
              <a:gd name="connsiteX29" fmla="*/ 883580 w 7467663"/>
              <a:gd name="connsiteY29" fmla="*/ 6180710 h 6858000"/>
              <a:gd name="connsiteX30" fmla="*/ 487337 w 7467663"/>
              <a:gd name="connsiteY30" fmla="*/ 5950182 h 6858000"/>
              <a:gd name="connsiteX31" fmla="*/ 354051 w 7467663"/>
              <a:gd name="connsiteY31" fmla="*/ 5854912 h 6858000"/>
              <a:gd name="connsiteX32" fmla="*/ 195436 w 7467663"/>
              <a:gd name="connsiteY32" fmla="*/ 5755068 h 6858000"/>
              <a:gd name="connsiteX33" fmla="*/ 103333 w 7467663"/>
              <a:gd name="connsiteY33" fmla="*/ 5699602 h 6858000"/>
              <a:gd name="connsiteX34" fmla="*/ 5539432 w 7467663"/>
              <a:gd name="connsiteY34" fmla="*/ 5642928 h 6858000"/>
              <a:gd name="connsiteX35" fmla="*/ 5555462 w 7467663"/>
              <a:gd name="connsiteY35" fmla="*/ 5694454 h 6858000"/>
              <a:gd name="connsiteX36" fmla="*/ 5828270 w 7467663"/>
              <a:gd name="connsiteY36" fmla="*/ 6320663 h 6858000"/>
              <a:gd name="connsiteX37" fmla="*/ 5947416 w 7467663"/>
              <a:gd name="connsiteY37" fmla="*/ 6574846 h 6858000"/>
              <a:gd name="connsiteX38" fmla="*/ 5539432 w 7467663"/>
              <a:gd name="connsiteY38" fmla="*/ 5642928 h 6858000"/>
              <a:gd name="connsiteX39" fmla="*/ 51253 w 7467663"/>
              <a:gd name="connsiteY39" fmla="*/ 5631825 h 6858000"/>
              <a:gd name="connsiteX40" fmla="*/ 211622 w 7467663"/>
              <a:gd name="connsiteY40" fmla="*/ 5728803 h 6858000"/>
              <a:gd name="connsiteX41" fmla="*/ 371652 w 7467663"/>
              <a:gd name="connsiteY41" fmla="*/ 5829062 h 6858000"/>
              <a:gd name="connsiteX42" fmla="*/ 505903 w 7467663"/>
              <a:gd name="connsiteY42" fmla="*/ 5925221 h 6858000"/>
              <a:gd name="connsiteX43" fmla="*/ 899240 w 7467663"/>
              <a:gd name="connsiteY43" fmla="*/ 6153068 h 6858000"/>
              <a:gd name="connsiteX44" fmla="*/ 988114 w 7467663"/>
              <a:gd name="connsiteY44" fmla="*/ 6174204 h 6858000"/>
              <a:gd name="connsiteX45" fmla="*/ 845971 w 7467663"/>
              <a:gd name="connsiteY45" fmla="*/ 6067177 h 6858000"/>
              <a:gd name="connsiteX46" fmla="*/ 448057 w 7467663"/>
              <a:gd name="connsiteY46" fmla="*/ 5841376 h 6858000"/>
              <a:gd name="connsiteX47" fmla="*/ 51253 w 7467663"/>
              <a:gd name="connsiteY47" fmla="*/ 5631825 h 6858000"/>
              <a:gd name="connsiteX48" fmla="*/ 2606687 w 7467663"/>
              <a:gd name="connsiteY48" fmla="*/ 5630718 h 6858000"/>
              <a:gd name="connsiteX49" fmla="*/ 2645658 w 7467663"/>
              <a:gd name="connsiteY49" fmla="*/ 6640259 h 6858000"/>
              <a:gd name="connsiteX50" fmla="*/ 2606687 w 7467663"/>
              <a:gd name="connsiteY50" fmla="*/ 5630718 h 6858000"/>
              <a:gd name="connsiteX51" fmla="*/ 3642057 w 7467663"/>
              <a:gd name="connsiteY51" fmla="*/ 5573487 h 6858000"/>
              <a:gd name="connsiteX52" fmla="*/ 3632981 w 7467663"/>
              <a:gd name="connsiteY52" fmla="*/ 5579437 h 6858000"/>
              <a:gd name="connsiteX53" fmla="*/ 3382436 w 7467663"/>
              <a:gd name="connsiteY53" fmla="*/ 5952726 h 6858000"/>
              <a:gd name="connsiteX54" fmla="*/ 3191929 w 7467663"/>
              <a:gd name="connsiteY54" fmla="*/ 6662669 h 6858000"/>
              <a:gd name="connsiteX55" fmla="*/ 3369898 w 7467663"/>
              <a:gd name="connsiteY55" fmla="*/ 6081771 h 6858000"/>
              <a:gd name="connsiteX56" fmla="*/ 3642057 w 7467663"/>
              <a:gd name="connsiteY56" fmla="*/ 5573487 h 6858000"/>
              <a:gd name="connsiteX57" fmla="*/ 2650666 w 7467663"/>
              <a:gd name="connsiteY57" fmla="*/ 5530686 h 6858000"/>
              <a:gd name="connsiteX58" fmla="*/ 2650249 w 7467663"/>
              <a:gd name="connsiteY58" fmla="*/ 5532101 h 6858000"/>
              <a:gd name="connsiteX59" fmla="*/ 2663808 w 7467663"/>
              <a:gd name="connsiteY59" fmla="*/ 6535215 h 6858000"/>
              <a:gd name="connsiteX60" fmla="*/ 2665418 w 7467663"/>
              <a:gd name="connsiteY60" fmla="*/ 6132756 h 6858000"/>
              <a:gd name="connsiteX61" fmla="*/ 2650666 w 7467663"/>
              <a:gd name="connsiteY61" fmla="*/ 5530686 h 6858000"/>
              <a:gd name="connsiteX62" fmla="*/ 2680277 w 7467663"/>
              <a:gd name="connsiteY62" fmla="*/ 5479204 h 6858000"/>
              <a:gd name="connsiteX63" fmla="*/ 2678972 w 7467663"/>
              <a:gd name="connsiteY63" fmla="*/ 5481582 h 6858000"/>
              <a:gd name="connsiteX64" fmla="*/ 2696666 w 7467663"/>
              <a:gd name="connsiteY64" fmla="*/ 6133836 h 6858000"/>
              <a:gd name="connsiteX65" fmla="*/ 2695769 w 7467663"/>
              <a:gd name="connsiteY65" fmla="*/ 6390955 h 6858000"/>
              <a:gd name="connsiteX66" fmla="*/ 2739893 w 7467663"/>
              <a:gd name="connsiteY66" fmla="*/ 6108357 h 6858000"/>
              <a:gd name="connsiteX67" fmla="*/ 2680277 w 7467663"/>
              <a:gd name="connsiteY67" fmla="*/ 5479204 h 6858000"/>
              <a:gd name="connsiteX68" fmla="*/ 1132195 w 7467663"/>
              <a:gd name="connsiteY68" fmla="*/ 5467980 h 6858000"/>
              <a:gd name="connsiteX69" fmla="*/ 1679056 w 7467663"/>
              <a:gd name="connsiteY69" fmla="*/ 5516907 h 6858000"/>
              <a:gd name="connsiteX70" fmla="*/ 2128648 w 7467663"/>
              <a:gd name="connsiteY70" fmla="*/ 5474249 h 6858000"/>
              <a:gd name="connsiteX71" fmla="*/ 1825619 w 7467663"/>
              <a:gd name="connsiteY71" fmla="*/ 5478447 h 6858000"/>
              <a:gd name="connsiteX72" fmla="*/ 1737798 w 7467663"/>
              <a:gd name="connsiteY72" fmla="*/ 5483353 h 6858000"/>
              <a:gd name="connsiteX73" fmla="*/ 1132195 w 7467663"/>
              <a:gd name="connsiteY73" fmla="*/ 5467980 h 6858000"/>
              <a:gd name="connsiteX74" fmla="*/ 7454976 w 7467663"/>
              <a:gd name="connsiteY74" fmla="*/ 6318297 h 6858000"/>
              <a:gd name="connsiteX75" fmla="*/ 7467600 w 7467663"/>
              <a:gd name="connsiteY75" fmla="*/ 6163634 h 6858000"/>
              <a:gd name="connsiteX76" fmla="*/ 7467600 w 7467663"/>
              <a:gd name="connsiteY76" fmla="*/ 6334256 h 6858000"/>
              <a:gd name="connsiteX77" fmla="*/ 7454976 w 7467663"/>
              <a:gd name="connsiteY77" fmla="*/ 6318297 h 6858000"/>
              <a:gd name="connsiteX78" fmla="*/ 1456157 w 7467663"/>
              <a:gd name="connsiteY78" fmla="*/ 5371404 h 6858000"/>
              <a:gd name="connsiteX79" fmla="*/ 1244432 w 7467663"/>
              <a:gd name="connsiteY79" fmla="*/ 5385601 h 6858000"/>
              <a:gd name="connsiteX80" fmla="*/ 973990 w 7467663"/>
              <a:gd name="connsiteY80" fmla="*/ 5424940 h 6858000"/>
              <a:gd name="connsiteX81" fmla="*/ 1103809 w 7467663"/>
              <a:gd name="connsiteY81" fmla="*/ 5433720 h 6858000"/>
              <a:gd name="connsiteX82" fmla="*/ 1123454 w 7467663"/>
              <a:gd name="connsiteY82" fmla="*/ 5435727 h 6858000"/>
              <a:gd name="connsiteX83" fmla="*/ 1737017 w 7467663"/>
              <a:gd name="connsiteY83" fmla="*/ 5452183 h 6858000"/>
              <a:gd name="connsiteX84" fmla="*/ 1824397 w 7467663"/>
              <a:gd name="connsiteY84" fmla="*/ 5447757 h 6858000"/>
              <a:gd name="connsiteX85" fmla="*/ 2070059 w 7467663"/>
              <a:gd name="connsiteY85" fmla="*/ 5441660 h 6858000"/>
              <a:gd name="connsiteX86" fmla="*/ 1456157 w 7467663"/>
              <a:gd name="connsiteY86" fmla="*/ 5371404 h 6858000"/>
              <a:gd name="connsiteX87" fmla="*/ 4988186 w 7467663"/>
              <a:gd name="connsiteY87" fmla="*/ 5216467 h 6858000"/>
              <a:gd name="connsiteX88" fmla="*/ 4777334 w 7467663"/>
              <a:gd name="connsiteY88" fmla="*/ 5406072 h 6858000"/>
              <a:gd name="connsiteX89" fmla="*/ 4718341 w 7467663"/>
              <a:gd name="connsiteY89" fmla="*/ 5468043 h 6858000"/>
              <a:gd name="connsiteX90" fmla="*/ 4604655 w 7467663"/>
              <a:gd name="connsiteY90" fmla="*/ 5583434 h 6858000"/>
              <a:gd name="connsiteX91" fmla="*/ 4565074 w 7467663"/>
              <a:gd name="connsiteY91" fmla="*/ 5618550 h 6858000"/>
              <a:gd name="connsiteX92" fmla="*/ 4988186 w 7467663"/>
              <a:gd name="connsiteY92" fmla="*/ 5216467 h 6858000"/>
              <a:gd name="connsiteX93" fmla="*/ 4978032 w 7467663"/>
              <a:gd name="connsiteY93" fmla="*/ 5183809 h 6858000"/>
              <a:gd name="connsiteX94" fmla="*/ 4463413 w 7467663"/>
              <a:gd name="connsiteY94" fmla="*/ 5615162 h 6858000"/>
              <a:gd name="connsiteX95" fmla="*/ 4358134 w 7467663"/>
              <a:gd name="connsiteY95" fmla="*/ 5742791 h 6858000"/>
              <a:gd name="connsiteX96" fmla="*/ 4376219 w 7467663"/>
              <a:gd name="connsiteY96" fmla="*/ 5729027 h 6858000"/>
              <a:gd name="connsiteX97" fmla="*/ 4582340 w 7467663"/>
              <a:gd name="connsiteY97" fmla="*/ 5561037 h 6858000"/>
              <a:gd name="connsiteX98" fmla="*/ 4694684 w 7467663"/>
              <a:gd name="connsiteY98" fmla="*/ 5447098 h 6858000"/>
              <a:gd name="connsiteX99" fmla="*/ 4754123 w 7467663"/>
              <a:gd name="connsiteY99" fmla="*/ 5384643 h 6858000"/>
              <a:gd name="connsiteX100" fmla="*/ 4978032 w 7467663"/>
              <a:gd name="connsiteY100" fmla="*/ 5183809 h 6858000"/>
              <a:gd name="connsiteX101" fmla="*/ 1903353 w 7467663"/>
              <a:gd name="connsiteY101" fmla="*/ 5044827 h 6858000"/>
              <a:gd name="connsiteX102" fmla="*/ 1936931 w 7467663"/>
              <a:gd name="connsiteY102" fmla="*/ 5093954 h 6858000"/>
              <a:gd name="connsiteX103" fmla="*/ 2195868 w 7467663"/>
              <a:gd name="connsiteY103" fmla="*/ 5396574 h 6858000"/>
              <a:gd name="connsiteX104" fmla="*/ 2088852 w 7467663"/>
              <a:gd name="connsiteY104" fmla="*/ 5166123 h 6858000"/>
              <a:gd name="connsiteX105" fmla="*/ 1958241 w 7467663"/>
              <a:gd name="connsiteY105" fmla="*/ 5067955 h 6858000"/>
              <a:gd name="connsiteX106" fmla="*/ 1903353 w 7467663"/>
              <a:gd name="connsiteY106" fmla="*/ 5044827 h 6858000"/>
              <a:gd name="connsiteX107" fmla="*/ 1979378 w 7467663"/>
              <a:gd name="connsiteY107" fmla="*/ 4769504 h 6858000"/>
              <a:gd name="connsiteX108" fmla="*/ 2882120 w 7467663"/>
              <a:gd name="connsiteY108" fmla="*/ 5064547 h 6858000"/>
              <a:gd name="connsiteX109" fmla="*/ 2793103 w 7467663"/>
              <a:gd name="connsiteY109" fmla="*/ 5039699 h 6858000"/>
              <a:gd name="connsiteX110" fmla="*/ 2770041 w 7467663"/>
              <a:gd name="connsiteY110" fmla="*/ 5033634 h 6858000"/>
              <a:gd name="connsiteX111" fmla="*/ 1979378 w 7467663"/>
              <a:gd name="connsiteY111" fmla="*/ 4769504 h 6858000"/>
              <a:gd name="connsiteX112" fmla="*/ 1927410 w 7467663"/>
              <a:gd name="connsiteY112" fmla="*/ 4716164 h 6858000"/>
              <a:gd name="connsiteX113" fmla="*/ 1959587 w 7467663"/>
              <a:gd name="connsiteY113" fmla="*/ 4728849 h 6858000"/>
              <a:gd name="connsiteX114" fmla="*/ 2777707 w 7467663"/>
              <a:gd name="connsiteY114" fmla="*/ 5003991 h 6858000"/>
              <a:gd name="connsiteX115" fmla="*/ 2800768 w 7467663"/>
              <a:gd name="connsiteY115" fmla="*/ 5010056 h 6858000"/>
              <a:gd name="connsiteX116" fmla="*/ 2879408 w 7467663"/>
              <a:gd name="connsiteY116" fmla="*/ 5031590 h 6858000"/>
              <a:gd name="connsiteX117" fmla="*/ 2862295 w 7467663"/>
              <a:gd name="connsiteY117" fmla="*/ 5022958 h 6858000"/>
              <a:gd name="connsiteX118" fmla="*/ 2813343 w 7467663"/>
              <a:gd name="connsiteY118" fmla="*/ 4998369 h 6858000"/>
              <a:gd name="connsiteX119" fmla="*/ 2646245 w 7467663"/>
              <a:gd name="connsiteY119" fmla="*/ 4930999 h 6858000"/>
              <a:gd name="connsiteX120" fmla="*/ 1999243 w 7467663"/>
              <a:gd name="connsiteY120" fmla="*/ 4730524 h 6858000"/>
              <a:gd name="connsiteX121" fmla="*/ 1979527 w 7467663"/>
              <a:gd name="connsiteY121" fmla="*/ 4726651 h 6858000"/>
              <a:gd name="connsiteX122" fmla="*/ 1927410 w 7467663"/>
              <a:gd name="connsiteY122" fmla="*/ 4716164 h 6858000"/>
              <a:gd name="connsiteX123" fmla="*/ 1997014 w 7467663"/>
              <a:gd name="connsiteY123" fmla="*/ 4698007 h 6858000"/>
              <a:gd name="connsiteX124" fmla="*/ 2005458 w 7467663"/>
              <a:gd name="connsiteY124" fmla="*/ 4699540 h 6858000"/>
              <a:gd name="connsiteX125" fmla="*/ 2657186 w 7467663"/>
              <a:gd name="connsiteY125" fmla="*/ 4901687 h 6858000"/>
              <a:gd name="connsiteX126" fmla="*/ 2826662 w 7467663"/>
              <a:gd name="connsiteY126" fmla="*/ 4970362 h 6858000"/>
              <a:gd name="connsiteX127" fmla="*/ 2876100 w 7467663"/>
              <a:gd name="connsiteY127" fmla="*/ 4995397 h 6858000"/>
              <a:gd name="connsiteX128" fmla="*/ 3042600 w 7467663"/>
              <a:gd name="connsiteY128" fmla="*/ 5059532 h 6858000"/>
              <a:gd name="connsiteX129" fmla="*/ 1997014 w 7467663"/>
              <a:gd name="connsiteY129" fmla="*/ 4698007 h 6858000"/>
              <a:gd name="connsiteX130" fmla="*/ 2305292 w 7467663"/>
              <a:gd name="connsiteY130" fmla="*/ 4219492 h 6858000"/>
              <a:gd name="connsiteX131" fmla="*/ 3360922 w 7467663"/>
              <a:gd name="connsiteY131" fmla="*/ 4529373 h 6858000"/>
              <a:gd name="connsiteX132" fmla="*/ 3492420 w 7467663"/>
              <a:gd name="connsiteY132" fmla="*/ 4510145 h 6858000"/>
              <a:gd name="connsiteX133" fmla="*/ 3364086 w 7467663"/>
              <a:gd name="connsiteY133" fmla="*/ 4480340 h 6858000"/>
              <a:gd name="connsiteX134" fmla="*/ 3225818 w 7467663"/>
              <a:gd name="connsiteY134" fmla="*/ 4411822 h 6858000"/>
              <a:gd name="connsiteX135" fmla="*/ 3129696 w 7467663"/>
              <a:gd name="connsiteY135" fmla="*/ 4360704 h 6858000"/>
              <a:gd name="connsiteX136" fmla="*/ 2814545 w 7467663"/>
              <a:gd name="connsiteY136" fmla="*/ 4282955 h 6858000"/>
              <a:gd name="connsiteX137" fmla="*/ 2305292 w 7467663"/>
              <a:gd name="connsiteY137" fmla="*/ 4219492 h 6858000"/>
              <a:gd name="connsiteX138" fmla="*/ 2626982 w 7467663"/>
              <a:gd name="connsiteY138" fmla="*/ 4206450 h 6858000"/>
              <a:gd name="connsiteX139" fmla="*/ 2490617 w 7467663"/>
              <a:gd name="connsiteY139" fmla="*/ 4206951 h 6858000"/>
              <a:gd name="connsiteX140" fmla="*/ 2819869 w 7467663"/>
              <a:gd name="connsiteY140" fmla="*/ 4252936 h 6858000"/>
              <a:gd name="connsiteX141" fmla="*/ 3143018 w 7467663"/>
              <a:gd name="connsiteY141" fmla="*/ 4332698 h 6858000"/>
              <a:gd name="connsiteX142" fmla="*/ 3241520 w 7467663"/>
              <a:gd name="connsiteY142" fmla="*/ 4385112 h 6858000"/>
              <a:gd name="connsiteX143" fmla="*/ 3374575 w 7467663"/>
              <a:gd name="connsiteY143" fmla="*/ 4451517 h 6858000"/>
              <a:gd name="connsiteX144" fmla="*/ 3505221 w 7467663"/>
              <a:gd name="connsiteY144" fmla="*/ 4480757 h 6858000"/>
              <a:gd name="connsiteX145" fmla="*/ 2626982 w 7467663"/>
              <a:gd name="connsiteY145" fmla="*/ 4206450 h 6858000"/>
              <a:gd name="connsiteX146" fmla="*/ 1310106 w 7467663"/>
              <a:gd name="connsiteY146" fmla="*/ 3943217 h 6858000"/>
              <a:gd name="connsiteX147" fmla="*/ 854994 w 7467663"/>
              <a:gd name="connsiteY147" fmla="*/ 4399136 h 6858000"/>
              <a:gd name="connsiteX148" fmla="*/ 742462 w 7467663"/>
              <a:gd name="connsiteY148" fmla="*/ 4594648 h 6858000"/>
              <a:gd name="connsiteX149" fmla="*/ 820602 w 7467663"/>
              <a:gd name="connsiteY149" fmla="*/ 4485915 h 6858000"/>
              <a:gd name="connsiteX150" fmla="*/ 878295 w 7467663"/>
              <a:gd name="connsiteY150" fmla="*/ 4403594 h 6858000"/>
              <a:gd name="connsiteX151" fmla="*/ 1240607 w 7467663"/>
              <a:gd name="connsiteY151" fmla="*/ 4010401 h 6858000"/>
              <a:gd name="connsiteX152" fmla="*/ 1310106 w 7467663"/>
              <a:gd name="connsiteY152" fmla="*/ 3943217 h 6858000"/>
              <a:gd name="connsiteX153" fmla="*/ 1423113 w 7467663"/>
              <a:gd name="connsiteY153" fmla="*/ 3874565 h 6858000"/>
              <a:gd name="connsiteX154" fmla="*/ 1260565 w 7467663"/>
              <a:gd name="connsiteY154" fmla="*/ 4031982 h 6858000"/>
              <a:gd name="connsiteX155" fmla="*/ 901900 w 7467663"/>
              <a:gd name="connsiteY155" fmla="*/ 4421236 h 6858000"/>
              <a:gd name="connsiteX156" fmla="*/ 845044 w 7467663"/>
              <a:gd name="connsiteY156" fmla="*/ 4502436 h 6858000"/>
              <a:gd name="connsiteX157" fmla="*/ 685926 w 7467663"/>
              <a:gd name="connsiteY157" fmla="*/ 4703069 h 6858000"/>
              <a:gd name="connsiteX158" fmla="*/ 684248 w 7467663"/>
              <a:gd name="connsiteY158" fmla="*/ 4706721 h 6858000"/>
              <a:gd name="connsiteX159" fmla="*/ 1423113 w 7467663"/>
              <a:gd name="connsiteY159" fmla="*/ 3874565 h 6858000"/>
              <a:gd name="connsiteX160" fmla="*/ 3316479 w 7467663"/>
              <a:gd name="connsiteY160" fmla="*/ 3872136 h 6858000"/>
              <a:gd name="connsiteX161" fmla="*/ 3546806 w 7467663"/>
              <a:gd name="connsiteY161" fmla="*/ 4356139 h 6858000"/>
              <a:gd name="connsiteX162" fmla="*/ 3364433 w 7467663"/>
              <a:gd name="connsiteY162" fmla="*/ 3953121 h 6858000"/>
              <a:gd name="connsiteX163" fmla="*/ 3316479 w 7467663"/>
              <a:gd name="connsiteY163" fmla="*/ 3872136 h 6858000"/>
              <a:gd name="connsiteX164" fmla="*/ 3291335 w 7467663"/>
              <a:gd name="connsiteY164" fmla="*/ 3767420 h 6858000"/>
              <a:gd name="connsiteX165" fmla="*/ 3390805 w 7467663"/>
              <a:gd name="connsiteY165" fmla="*/ 3937163 h 6858000"/>
              <a:gd name="connsiteX166" fmla="*/ 3579062 w 7467663"/>
              <a:gd name="connsiteY166" fmla="*/ 4359040 h 6858000"/>
              <a:gd name="connsiteX167" fmla="*/ 3467355 w 7467663"/>
              <a:gd name="connsiteY167" fmla="*/ 3988130 h 6858000"/>
              <a:gd name="connsiteX168" fmla="*/ 3310753 w 7467663"/>
              <a:gd name="connsiteY168" fmla="*/ 3787140 h 6858000"/>
              <a:gd name="connsiteX169" fmla="*/ 3291335 w 7467663"/>
              <a:gd name="connsiteY169" fmla="*/ 3767420 h 6858000"/>
              <a:gd name="connsiteX170" fmla="*/ 1635889 w 7467663"/>
              <a:gd name="connsiteY170" fmla="*/ 3709494 h 6858000"/>
              <a:gd name="connsiteX171" fmla="*/ 1634800 w 7467663"/>
              <a:gd name="connsiteY171" fmla="*/ 3731111 h 6858000"/>
              <a:gd name="connsiteX172" fmla="*/ 1635889 w 7467663"/>
              <a:gd name="connsiteY172" fmla="*/ 3709494 h 6858000"/>
              <a:gd name="connsiteX173" fmla="*/ 1510397 w 7467663"/>
              <a:gd name="connsiteY173" fmla="*/ 3684705 h 6858000"/>
              <a:gd name="connsiteX174" fmla="*/ 1146550 w 7467663"/>
              <a:gd name="connsiteY174" fmla="*/ 3802012 h 6858000"/>
              <a:gd name="connsiteX175" fmla="*/ 698834 w 7467663"/>
              <a:gd name="connsiteY175" fmla="*/ 3952272 h 6858000"/>
              <a:gd name="connsiteX176" fmla="*/ 34256 w 7467663"/>
              <a:gd name="connsiteY176" fmla="*/ 4347603 h 6858000"/>
              <a:gd name="connsiteX177" fmla="*/ 527241 w 7467663"/>
              <a:gd name="connsiteY177" fmla="*/ 4065078 h 6858000"/>
              <a:gd name="connsiteX178" fmla="*/ 1510397 w 7467663"/>
              <a:gd name="connsiteY178" fmla="*/ 3684705 h 6858000"/>
              <a:gd name="connsiteX179" fmla="*/ 1313114 w 7467663"/>
              <a:gd name="connsiteY179" fmla="*/ 3655216 h 6858000"/>
              <a:gd name="connsiteX180" fmla="*/ 1109304 w 7467663"/>
              <a:gd name="connsiteY180" fmla="*/ 3669030 h 6858000"/>
              <a:gd name="connsiteX181" fmla="*/ 8129 w 7467663"/>
              <a:gd name="connsiteY181" fmla="*/ 4330519 h 6858000"/>
              <a:gd name="connsiteX182" fmla="*/ 687572 w 7467663"/>
              <a:gd name="connsiteY182" fmla="*/ 3925629 h 6858000"/>
              <a:gd name="connsiteX183" fmla="*/ 1138365 w 7467663"/>
              <a:gd name="connsiteY183" fmla="*/ 3774515 h 6858000"/>
              <a:gd name="connsiteX184" fmla="*/ 1505579 w 7467663"/>
              <a:gd name="connsiteY184" fmla="*/ 3655526 h 6858000"/>
              <a:gd name="connsiteX185" fmla="*/ 1313114 w 7467663"/>
              <a:gd name="connsiteY185" fmla="*/ 3655216 h 6858000"/>
              <a:gd name="connsiteX186" fmla="*/ 3655073 w 7467663"/>
              <a:gd name="connsiteY186" fmla="*/ 3650884 h 6858000"/>
              <a:gd name="connsiteX187" fmla="*/ 3989938 w 7467663"/>
              <a:gd name="connsiteY187" fmla="*/ 3991685 h 6858000"/>
              <a:gd name="connsiteX188" fmla="*/ 4393907 w 7467663"/>
              <a:gd name="connsiteY188" fmla="*/ 4261258 h 6858000"/>
              <a:gd name="connsiteX189" fmla="*/ 4648051 w 7467663"/>
              <a:gd name="connsiteY189" fmla="*/ 4374051 h 6858000"/>
              <a:gd name="connsiteX190" fmla="*/ 4383389 w 7467663"/>
              <a:gd name="connsiteY190" fmla="*/ 4184369 h 6858000"/>
              <a:gd name="connsiteX191" fmla="*/ 4165508 w 7467663"/>
              <a:gd name="connsiteY191" fmla="*/ 4035196 h 6858000"/>
              <a:gd name="connsiteX192" fmla="*/ 4068162 w 7467663"/>
              <a:gd name="connsiteY192" fmla="*/ 3953394 h 6858000"/>
              <a:gd name="connsiteX193" fmla="*/ 3981416 w 7467663"/>
              <a:gd name="connsiteY193" fmla="*/ 3880482 h 6858000"/>
              <a:gd name="connsiteX194" fmla="*/ 3800147 w 7467663"/>
              <a:gd name="connsiteY194" fmla="*/ 3749872 h 6858000"/>
              <a:gd name="connsiteX195" fmla="*/ 3655073 w 7467663"/>
              <a:gd name="connsiteY195" fmla="*/ 3650884 h 6858000"/>
              <a:gd name="connsiteX196" fmla="*/ 3670252 w 7467663"/>
              <a:gd name="connsiteY196" fmla="*/ 3622798 h 6858000"/>
              <a:gd name="connsiteX197" fmla="*/ 3817258 w 7467663"/>
              <a:gd name="connsiteY197" fmla="*/ 3723577 h 6858000"/>
              <a:gd name="connsiteX198" fmla="*/ 4000461 w 7467663"/>
              <a:gd name="connsiteY198" fmla="*/ 3855966 h 6858000"/>
              <a:gd name="connsiteX199" fmla="*/ 4088180 w 7467663"/>
              <a:gd name="connsiteY199" fmla="*/ 3929774 h 6858000"/>
              <a:gd name="connsiteX200" fmla="*/ 4184555 w 7467663"/>
              <a:gd name="connsiteY200" fmla="*/ 4010683 h 6858000"/>
              <a:gd name="connsiteX201" fmla="*/ 4399563 w 7467663"/>
              <a:gd name="connsiteY201" fmla="*/ 4158106 h 6858000"/>
              <a:gd name="connsiteX202" fmla="*/ 4684469 w 7467663"/>
              <a:gd name="connsiteY202" fmla="*/ 4364680 h 6858000"/>
              <a:gd name="connsiteX203" fmla="*/ 4690271 w 7467663"/>
              <a:gd name="connsiteY203" fmla="*/ 4370034 h 6858000"/>
              <a:gd name="connsiteX204" fmla="*/ 4136093 w 7467663"/>
              <a:gd name="connsiteY204" fmla="*/ 3858466 h 6858000"/>
              <a:gd name="connsiteX205" fmla="*/ 3670252 w 7467663"/>
              <a:gd name="connsiteY205" fmla="*/ 3622798 h 6858000"/>
              <a:gd name="connsiteX206" fmla="*/ 4440129 w 7467663"/>
              <a:gd name="connsiteY206" fmla="*/ 3448571 h 6858000"/>
              <a:gd name="connsiteX207" fmla="*/ 4856525 w 7467663"/>
              <a:gd name="connsiteY207" fmla="*/ 3915351 h 6858000"/>
              <a:gd name="connsiteX208" fmla="*/ 5059055 w 7467663"/>
              <a:gd name="connsiteY208" fmla="*/ 4108918 h 6858000"/>
              <a:gd name="connsiteX209" fmla="*/ 5290070 w 7467663"/>
              <a:gd name="connsiteY209" fmla="*/ 4263619 h 6858000"/>
              <a:gd name="connsiteX210" fmla="*/ 4834991 w 7467663"/>
              <a:gd name="connsiteY210" fmla="*/ 3830985 h 6858000"/>
              <a:gd name="connsiteX211" fmla="*/ 4440129 w 7467663"/>
              <a:gd name="connsiteY211" fmla="*/ 3448571 h 6858000"/>
              <a:gd name="connsiteX212" fmla="*/ 4441737 w 7467663"/>
              <a:gd name="connsiteY212" fmla="*/ 3399734 h 6858000"/>
              <a:gd name="connsiteX213" fmla="*/ 4431236 w 7467663"/>
              <a:gd name="connsiteY213" fmla="*/ 3400954 h 6858000"/>
              <a:gd name="connsiteX214" fmla="*/ 4557150 w 7467663"/>
              <a:gd name="connsiteY214" fmla="*/ 3510023 h 6858000"/>
              <a:gd name="connsiteX215" fmla="*/ 4856936 w 7467663"/>
              <a:gd name="connsiteY215" fmla="*/ 3809146 h 6858000"/>
              <a:gd name="connsiteX216" fmla="*/ 5111996 w 7467663"/>
              <a:gd name="connsiteY216" fmla="*/ 4065759 h 6858000"/>
              <a:gd name="connsiteX217" fmla="*/ 5388878 w 7467663"/>
              <a:gd name="connsiteY217" fmla="*/ 4300185 h 6858000"/>
              <a:gd name="connsiteX218" fmla="*/ 5425556 w 7467663"/>
              <a:gd name="connsiteY218" fmla="*/ 4308967 h 6858000"/>
              <a:gd name="connsiteX219" fmla="*/ 4943646 w 7467663"/>
              <a:gd name="connsiteY219" fmla="*/ 3822916 h 6858000"/>
              <a:gd name="connsiteX220" fmla="*/ 4594837 w 7467663"/>
              <a:gd name="connsiteY220" fmla="*/ 3532274 h 6858000"/>
              <a:gd name="connsiteX221" fmla="*/ 4441737 w 7467663"/>
              <a:gd name="connsiteY221" fmla="*/ 3399734 h 6858000"/>
              <a:gd name="connsiteX222" fmla="*/ 5425834 w 7467663"/>
              <a:gd name="connsiteY222" fmla="*/ 3162785 h 6858000"/>
              <a:gd name="connsiteX223" fmla="*/ 5401644 w 7467663"/>
              <a:gd name="connsiteY223" fmla="*/ 3617847 h 6858000"/>
              <a:gd name="connsiteX224" fmla="*/ 5467256 w 7467663"/>
              <a:gd name="connsiteY224" fmla="*/ 4175494 h 6858000"/>
              <a:gd name="connsiteX225" fmla="*/ 5448069 w 7467663"/>
              <a:gd name="connsiteY225" fmla="*/ 3567554 h 6858000"/>
              <a:gd name="connsiteX226" fmla="*/ 5425834 w 7467663"/>
              <a:gd name="connsiteY226" fmla="*/ 3162785 h 6858000"/>
              <a:gd name="connsiteX227" fmla="*/ 1318687 w 7467663"/>
              <a:gd name="connsiteY227" fmla="*/ 3113840 h 6858000"/>
              <a:gd name="connsiteX228" fmla="*/ 1066793 w 7467663"/>
              <a:gd name="connsiteY228" fmla="*/ 3212171 h 6858000"/>
              <a:gd name="connsiteX229" fmla="*/ 993319 w 7467663"/>
              <a:gd name="connsiteY229" fmla="*/ 3247648 h 6858000"/>
              <a:gd name="connsiteX230" fmla="*/ 853081 w 7467663"/>
              <a:gd name="connsiteY230" fmla="*/ 3312410 h 6858000"/>
              <a:gd name="connsiteX231" fmla="*/ 805957 w 7467663"/>
              <a:gd name="connsiteY231" fmla="*/ 3330443 h 6858000"/>
              <a:gd name="connsiteX232" fmla="*/ 1318687 w 7467663"/>
              <a:gd name="connsiteY232" fmla="*/ 3113840 h 6858000"/>
              <a:gd name="connsiteX233" fmla="*/ 5453702 w 7467663"/>
              <a:gd name="connsiteY233" fmla="*/ 3090882 h 6858000"/>
              <a:gd name="connsiteX234" fmla="*/ 5480135 w 7467663"/>
              <a:gd name="connsiteY234" fmla="*/ 3565802 h 6858000"/>
              <a:gd name="connsiteX235" fmla="*/ 5499023 w 7467663"/>
              <a:gd name="connsiteY235" fmla="*/ 4166310 h 6858000"/>
              <a:gd name="connsiteX236" fmla="*/ 5547022 w 7467663"/>
              <a:gd name="connsiteY236" fmla="*/ 3607838 h 6858000"/>
              <a:gd name="connsiteX237" fmla="*/ 5515964 w 7467663"/>
              <a:gd name="connsiteY237" fmla="*/ 3378541 h 6858000"/>
              <a:gd name="connsiteX238" fmla="*/ 5453702 w 7467663"/>
              <a:gd name="connsiteY238" fmla="*/ 3090882 h 6858000"/>
              <a:gd name="connsiteX239" fmla="*/ 1238695 w 7467663"/>
              <a:gd name="connsiteY239" fmla="*/ 3076820 h 6858000"/>
              <a:gd name="connsiteX240" fmla="*/ 716371 w 7467663"/>
              <a:gd name="connsiteY240" fmla="*/ 3293249 h 6858000"/>
              <a:gd name="connsiteX241" fmla="*/ 579522 w 7467663"/>
              <a:gd name="connsiteY241" fmla="*/ 3371759 h 6858000"/>
              <a:gd name="connsiteX242" fmla="*/ 600288 w 7467663"/>
              <a:gd name="connsiteY242" fmla="*/ 3365555 h 6858000"/>
              <a:gd name="connsiteX243" fmla="*/ 840692 w 7467663"/>
              <a:gd name="connsiteY243" fmla="*/ 3284921 h 6858000"/>
              <a:gd name="connsiteX244" fmla="*/ 979248 w 7467663"/>
              <a:gd name="connsiteY244" fmla="*/ 3221003 h 6858000"/>
              <a:gd name="connsiteX245" fmla="*/ 1053282 w 7467663"/>
              <a:gd name="connsiteY245" fmla="*/ 3185247 h 6858000"/>
              <a:gd name="connsiteX246" fmla="*/ 1320603 w 7467663"/>
              <a:gd name="connsiteY246" fmla="*/ 3081281 h 6858000"/>
              <a:gd name="connsiteX247" fmla="*/ 1238695 w 7467663"/>
              <a:gd name="connsiteY247" fmla="*/ 3076820 h 6858000"/>
              <a:gd name="connsiteX248" fmla="*/ 5425627 w 7467663"/>
              <a:gd name="connsiteY248" fmla="*/ 2954192 h 6858000"/>
              <a:gd name="connsiteX249" fmla="*/ 5470770 w 7467663"/>
              <a:gd name="connsiteY249" fmla="*/ 3005435 h 6858000"/>
              <a:gd name="connsiteX250" fmla="*/ 5519779 w 7467663"/>
              <a:gd name="connsiteY250" fmla="*/ 4359223 h 6858000"/>
              <a:gd name="connsiteX251" fmla="*/ 5520293 w 7467663"/>
              <a:gd name="connsiteY251" fmla="*/ 4360602 h 6858000"/>
              <a:gd name="connsiteX252" fmla="*/ 5767221 w 7467663"/>
              <a:gd name="connsiteY252" fmla="*/ 4665564 h 6858000"/>
              <a:gd name="connsiteX253" fmla="*/ 6937169 w 7467663"/>
              <a:gd name="connsiteY253" fmla="*/ 4815941 h 6858000"/>
              <a:gd name="connsiteX254" fmla="*/ 6953922 w 7467663"/>
              <a:gd name="connsiteY254" fmla="*/ 4890068 h 6858000"/>
              <a:gd name="connsiteX255" fmla="*/ 6071359 w 7467663"/>
              <a:gd name="connsiteY255" fmla="*/ 4770770 h 6858000"/>
              <a:gd name="connsiteX256" fmla="*/ 6038839 w 7467663"/>
              <a:gd name="connsiteY256" fmla="*/ 4764474 h 6858000"/>
              <a:gd name="connsiteX257" fmla="*/ 6038706 w 7467663"/>
              <a:gd name="connsiteY257" fmla="*/ 4763847 h 6858000"/>
              <a:gd name="connsiteX258" fmla="*/ 6037784 w 7467663"/>
              <a:gd name="connsiteY258" fmla="*/ 4764270 h 6858000"/>
              <a:gd name="connsiteX259" fmla="*/ 6038839 w 7467663"/>
              <a:gd name="connsiteY259" fmla="*/ 4764474 h 6858000"/>
              <a:gd name="connsiteX260" fmla="*/ 6040338 w 7467663"/>
              <a:gd name="connsiteY260" fmla="*/ 4771418 h 6858000"/>
              <a:gd name="connsiteX261" fmla="*/ 6024488 w 7467663"/>
              <a:gd name="connsiteY261" fmla="*/ 4809903 h 6858000"/>
              <a:gd name="connsiteX262" fmla="*/ 5599771 w 7467663"/>
              <a:gd name="connsiteY262" fmla="*/ 5509652 h 6858000"/>
              <a:gd name="connsiteX263" fmla="*/ 5548843 w 7467663"/>
              <a:gd name="connsiteY263" fmla="*/ 5563845 h 6858000"/>
              <a:gd name="connsiteX264" fmla="*/ 5940952 w 7467663"/>
              <a:gd name="connsiteY264" fmla="*/ 6250028 h 6858000"/>
              <a:gd name="connsiteX265" fmla="*/ 6043441 w 7467663"/>
              <a:gd name="connsiteY265" fmla="*/ 6665847 h 6858000"/>
              <a:gd name="connsiteX266" fmla="*/ 6093432 w 7467663"/>
              <a:gd name="connsiteY266" fmla="*/ 6858000 h 6858000"/>
              <a:gd name="connsiteX267" fmla="*/ 6034344 w 7467663"/>
              <a:gd name="connsiteY267" fmla="*/ 6858000 h 6858000"/>
              <a:gd name="connsiteX268" fmla="*/ 6026679 w 7467663"/>
              <a:gd name="connsiteY268" fmla="*/ 6836959 h 6858000"/>
              <a:gd name="connsiteX269" fmla="*/ 5800441 w 7467663"/>
              <a:gd name="connsiteY269" fmla="*/ 6335286 h 6858000"/>
              <a:gd name="connsiteX270" fmla="*/ 5526562 w 7467663"/>
              <a:gd name="connsiteY270" fmla="*/ 5705388 h 6858000"/>
              <a:gd name="connsiteX271" fmla="*/ 5519640 w 7467663"/>
              <a:gd name="connsiteY271" fmla="*/ 5683774 h 6858000"/>
              <a:gd name="connsiteX272" fmla="*/ 5844559 w 7467663"/>
              <a:gd name="connsiteY272" fmla="*/ 6553349 h 6858000"/>
              <a:gd name="connsiteX273" fmla="*/ 5975994 w 7467663"/>
              <a:gd name="connsiteY273" fmla="*/ 6858000 h 6858000"/>
              <a:gd name="connsiteX274" fmla="*/ 5898547 w 7467663"/>
              <a:gd name="connsiteY274" fmla="*/ 6858000 h 6858000"/>
              <a:gd name="connsiteX275" fmla="*/ 5682041 w 7467663"/>
              <a:gd name="connsiteY275" fmla="*/ 6355860 h 6858000"/>
              <a:gd name="connsiteX276" fmla="*/ 5461758 w 7467663"/>
              <a:gd name="connsiteY276" fmla="*/ 5820220 h 6858000"/>
              <a:gd name="connsiteX277" fmla="*/ 5237282 w 7467663"/>
              <a:gd name="connsiteY277" fmla="*/ 6579086 h 6858000"/>
              <a:gd name="connsiteX278" fmla="*/ 5115009 w 7467663"/>
              <a:gd name="connsiteY278" fmla="*/ 6858000 h 6858000"/>
              <a:gd name="connsiteX279" fmla="*/ 5028074 w 7467663"/>
              <a:gd name="connsiteY279" fmla="*/ 6858000 h 6858000"/>
              <a:gd name="connsiteX280" fmla="*/ 5079508 w 7467663"/>
              <a:gd name="connsiteY280" fmla="*/ 6749074 h 6858000"/>
              <a:gd name="connsiteX281" fmla="*/ 5371846 w 7467663"/>
              <a:gd name="connsiteY281" fmla="*/ 5924413 h 6858000"/>
              <a:gd name="connsiteX282" fmla="*/ 5270512 w 7467663"/>
              <a:gd name="connsiteY282" fmla="*/ 6138975 h 6858000"/>
              <a:gd name="connsiteX283" fmla="*/ 5062409 w 7467663"/>
              <a:gd name="connsiteY283" fmla="*/ 6653544 h 6858000"/>
              <a:gd name="connsiteX284" fmla="*/ 5036628 w 7467663"/>
              <a:gd name="connsiteY284" fmla="*/ 6754247 h 6858000"/>
              <a:gd name="connsiteX285" fmla="*/ 5009112 w 7467663"/>
              <a:gd name="connsiteY285" fmla="*/ 6858000 h 6858000"/>
              <a:gd name="connsiteX286" fmla="*/ 4976679 w 7467663"/>
              <a:gd name="connsiteY286" fmla="*/ 6858000 h 6858000"/>
              <a:gd name="connsiteX287" fmla="*/ 5006537 w 7467663"/>
              <a:gd name="connsiteY287" fmla="*/ 6747068 h 6858000"/>
              <a:gd name="connsiteX288" fmla="*/ 5032723 w 7467663"/>
              <a:gd name="connsiteY288" fmla="*/ 6644957 h 6858000"/>
              <a:gd name="connsiteX289" fmla="*/ 5242949 w 7467663"/>
              <a:gd name="connsiteY289" fmla="*/ 6125175 h 6858000"/>
              <a:gd name="connsiteX290" fmla="*/ 5286321 w 7467663"/>
              <a:gd name="connsiteY290" fmla="*/ 6033555 h 6858000"/>
              <a:gd name="connsiteX291" fmla="*/ 5008210 w 7467663"/>
              <a:gd name="connsiteY291" fmla="*/ 6649194 h 6858000"/>
              <a:gd name="connsiteX292" fmla="*/ 4986321 w 7467663"/>
              <a:gd name="connsiteY292" fmla="*/ 6765687 h 6858000"/>
              <a:gd name="connsiteX293" fmla="*/ 4973474 w 7467663"/>
              <a:gd name="connsiteY293" fmla="*/ 6858000 h 6858000"/>
              <a:gd name="connsiteX294" fmla="*/ 4907178 w 7467663"/>
              <a:gd name="connsiteY294" fmla="*/ 6858000 h 6858000"/>
              <a:gd name="connsiteX295" fmla="*/ 4910810 w 7467663"/>
              <a:gd name="connsiteY295" fmla="*/ 6829660 h 6858000"/>
              <a:gd name="connsiteX296" fmla="*/ 4987461 w 7467663"/>
              <a:gd name="connsiteY296" fmla="*/ 6432994 h 6858000"/>
              <a:gd name="connsiteX297" fmla="*/ 5179262 w 7467663"/>
              <a:gd name="connsiteY297" fmla="*/ 6035044 h 6858000"/>
              <a:gd name="connsiteX298" fmla="*/ 4689678 w 7467663"/>
              <a:gd name="connsiteY298" fmla="*/ 6440241 h 6858000"/>
              <a:gd name="connsiteX299" fmla="*/ 4477543 w 7467663"/>
              <a:gd name="connsiteY299" fmla="*/ 6674836 h 6858000"/>
              <a:gd name="connsiteX300" fmla="*/ 4329957 w 7467663"/>
              <a:gd name="connsiteY300" fmla="*/ 6858000 h 6858000"/>
              <a:gd name="connsiteX301" fmla="*/ 4218595 w 7467663"/>
              <a:gd name="connsiteY301" fmla="*/ 6858000 h 6858000"/>
              <a:gd name="connsiteX302" fmla="*/ 4368888 w 7467663"/>
              <a:gd name="connsiteY302" fmla="*/ 6668412 h 6858000"/>
              <a:gd name="connsiteX303" fmla="*/ 4563091 w 7467663"/>
              <a:gd name="connsiteY303" fmla="*/ 6442508 h 6858000"/>
              <a:gd name="connsiteX304" fmla="*/ 5387324 w 7467663"/>
              <a:gd name="connsiteY304" fmla="*/ 5705830 h 6858000"/>
              <a:gd name="connsiteX305" fmla="*/ 5073620 w 7467663"/>
              <a:gd name="connsiteY305" fmla="*/ 5955437 h 6858000"/>
              <a:gd name="connsiteX306" fmla="*/ 4689789 w 7467663"/>
              <a:gd name="connsiteY306" fmla="*/ 6268382 h 6858000"/>
              <a:gd name="connsiteX307" fmla="*/ 4418722 w 7467663"/>
              <a:gd name="connsiteY307" fmla="*/ 6570886 h 6858000"/>
              <a:gd name="connsiteX308" fmla="*/ 4214944 w 7467663"/>
              <a:gd name="connsiteY308" fmla="*/ 6858000 h 6858000"/>
              <a:gd name="connsiteX309" fmla="*/ 4177898 w 7467663"/>
              <a:gd name="connsiteY309" fmla="*/ 6858000 h 6858000"/>
              <a:gd name="connsiteX310" fmla="*/ 4391597 w 7467663"/>
              <a:gd name="connsiteY310" fmla="*/ 6556370 h 6858000"/>
              <a:gd name="connsiteX311" fmla="*/ 4668889 w 7467663"/>
              <a:gd name="connsiteY311" fmla="*/ 6246399 h 6858000"/>
              <a:gd name="connsiteX312" fmla="*/ 5055427 w 7467663"/>
              <a:gd name="connsiteY312" fmla="*/ 5931476 h 6858000"/>
              <a:gd name="connsiteX313" fmla="*/ 5371814 w 7467663"/>
              <a:gd name="connsiteY313" fmla="*/ 5678975 h 6858000"/>
              <a:gd name="connsiteX314" fmla="*/ 4987918 w 7467663"/>
              <a:gd name="connsiteY314" fmla="*/ 5838701 h 6858000"/>
              <a:gd name="connsiteX315" fmla="*/ 4317146 w 7467663"/>
              <a:gd name="connsiteY315" fmla="*/ 6587716 h 6858000"/>
              <a:gd name="connsiteX316" fmla="*/ 4171627 w 7467663"/>
              <a:gd name="connsiteY316" fmla="*/ 6858000 h 6858000"/>
              <a:gd name="connsiteX317" fmla="*/ 4081585 w 7467663"/>
              <a:gd name="connsiteY317" fmla="*/ 6858000 h 6858000"/>
              <a:gd name="connsiteX318" fmla="*/ 4238603 w 7467663"/>
              <a:gd name="connsiteY318" fmla="*/ 6559341 h 6858000"/>
              <a:gd name="connsiteX319" fmla="*/ 4778333 w 7467663"/>
              <a:gd name="connsiteY319" fmla="*/ 5873626 h 6858000"/>
              <a:gd name="connsiteX320" fmla="*/ 5414185 w 7467663"/>
              <a:gd name="connsiteY320" fmla="*/ 5573882 h 6858000"/>
              <a:gd name="connsiteX321" fmla="*/ 5959648 w 7467663"/>
              <a:gd name="connsiteY321" fmla="*/ 4760797 h 6858000"/>
              <a:gd name="connsiteX322" fmla="*/ 5355019 w 7467663"/>
              <a:gd name="connsiteY322" fmla="*/ 4734672 h 6858000"/>
              <a:gd name="connsiteX323" fmla="*/ 5083565 w 7467663"/>
              <a:gd name="connsiteY323" fmla="*/ 5179121 h 6858000"/>
              <a:gd name="connsiteX324" fmla="*/ 4713577 w 7467663"/>
              <a:gd name="connsiteY324" fmla="*/ 5616803 h 6858000"/>
              <a:gd name="connsiteX325" fmla="*/ 3989559 w 7467663"/>
              <a:gd name="connsiteY325" fmla="*/ 6145945 h 6858000"/>
              <a:gd name="connsiteX326" fmla="*/ 3939824 w 7467663"/>
              <a:gd name="connsiteY326" fmla="*/ 6066900 h 6858000"/>
              <a:gd name="connsiteX327" fmla="*/ 4584537 w 7467663"/>
              <a:gd name="connsiteY327" fmla="*/ 5324826 h 6858000"/>
              <a:gd name="connsiteX328" fmla="*/ 5037105 w 7467663"/>
              <a:gd name="connsiteY328" fmla="*/ 5088765 h 6858000"/>
              <a:gd name="connsiteX329" fmla="*/ 5039930 w 7467663"/>
              <a:gd name="connsiteY329" fmla="*/ 5089585 h 6858000"/>
              <a:gd name="connsiteX330" fmla="*/ 5263764 w 7467663"/>
              <a:gd name="connsiteY330" fmla="*/ 4735525 h 6858000"/>
              <a:gd name="connsiteX331" fmla="*/ 4086300 w 7467663"/>
              <a:gd name="connsiteY331" fmla="*/ 4884599 h 6858000"/>
              <a:gd name="connsiteX332" fmla="*/ 4085485 w 7467663"/>
              <a:gd name="connsiteY332" fmla="*/ 4899070 h 6858000"/>
              <a:gd name="connsiteX333" fmla="*/ 3871915 w 7467663"/>
              <a:gd name="connsiteY333" fmla="*/ 5253645 h 6858000"/>
              <a:gd name="connsiteX334" fmla="*/ 3799374 w 7467663"/>
              <a:gd name="connsiteY334" fmla="*/ 5466127 h 6858000"/>
              <a:gd name="connsiteX335" fmla="*/ 3498850 w 7467663"/>
              <a:gd name="connsiteY335" fmla="*/ 6661888 h 6858000"/>
              <a:gd name="connsiteX336" fmla="*/ 3399216 w 7467663"/>
              <a:gd name="connsiteY336" fmla="*/ 6858000 h 6858000"/>
              <a:gd name="connsiteX337" fmla="*/ 3303688 w 7467663"/>
              <a:gd name="connsiteY337" fmla="*/ 6858000 h 6858000"/>
              <a:gd name="connsiteX338" fmla="*/ 3391774 w 7467663"/>
              <a:gd name="connsiteY338" fmla="*/ 6697181 h 6858000"/>
              <a:gd name="connsiteX339" fmla="*/ 3735540 w 7467663"/>
              <a:gd name="connsiteY339" fmla="*/ 5546923 h 6858000"/>
              <a:gd name="connsiteX340" fmla="*/ 3729438 w 7467663"/>
              <a:gd name="connsiteY340" fmla="*/ 5569058 h 6858000"/>
              <a:gd name="connsiteX341" fmla="*/ 3707782 w 7467663"/>
              <a:gd name="connsiteY341" fmla="*/ 5644908 h 6858000"/>
              <a:gd name="connsiteX342" fmla="*/ 3583827 w 7467663"/>
              <a:gd name="connsiteY342" fmla="*/ 6039215 h 6858000"/>
              <a:gd name="connsiteX343" fmla="*/ 3547861 w 7467663"/>
              <a:gd name="connsiteY343" fmla="*/ 6129609 h 6858000"/>
              <a:gd name="connsiteX344" fmla="*/ 3490905 w 7467663"/>
              <a:gd name="connsiteY344" fmla="*/ 6277660 h 6858000"/>
              <a:gd name="connsiteX345" fmla="*/ 3455859 w 7467663"/>
              <a:gd name="connsiteY345" fmla="*/ 6391301 h 6858000"/>
              <a:gd name="connsiteX346" fmla="*/ 3429112 w 7467663"/>
              <a:gd name="connsiteY346" fmla="*/ 6479469 h 6858000"/>
              <a:gd name="connsiteX347" fmla="*/ 3304862 w 7467663"/>
              <a:gd name="connsiteY347" fmla="*/ 6796476 h 6858000"/>
              <a:gd name="connsiteX348" fmla="*/ 3276071 w 7467663"/>
              <a:gd name="connsiteY348" fmla="*/ 6858000 h 6858000"/>
              <a:gd name="connsiteX349" fmla="*/ 3240805 w 7467663"/>
              <a:gd name="connsiteY349" fmla="*/ 6858000 h 6858000"/>
              <a:gd name="connsiteX350" fmla="*/ 3275917 w 7467663"/>
              <a:gd name="connsiteY350" fmla="*/ 6783192 h 6858000"/>
              <a:gd name="connsiteX351" fmla="*/ 3399358 w 7467663"/>
              <a:gd name="connsiteY351" fmla="*/ 6469011 h 6858000"/>
              <a:gd name="connsiteX352" fmla="*/ 3425650 w 7467663"/>
              <a:gd name="connsiteY352" fmla="*/ 6381333 h 6858000"/>
              <a:gd name="connsiteX353" fmla="*/ 3460661 w 7467663"/>
              <a:gd name="connsiteY353" fmla="*/ 6266763 h 6858000"/>
              <a:gd name="connsiteX354" fmla="*/ 3518021 w 7467663"/>
              <a:gd name="connsiteY354" fmla="*/ 6117298 h 6858000"/>
              <a:gd name="connsiteX355" fmla="*/ 3554035 w 7467663"/>
              <a:gd name="connsiteY355" fmla="*/ 6027832 h 6858000"/>
              <a:gd name="connsiteX356" fmla="*/ 3677174 w 7467663"/>
              <a:gd name="connsiteY356" fmla="*/ 5636351 h 6858000"/>
              <a:gd name="connsiteX357" fmla="*/ 3698819 w 7467663"/>
              <a:gd name="connsiteY357" fmla="*/ 5560503 h 6858000"/>
              <a:gd name="connsiteX358" fmla="*/ 3702094 w 7467663"/>
              <a:gd name="connsiteY358" fmla="*/ 5549194 h 6858000"/>
              <a:gd name="connsiteX359" fmla="*/ 3398355 w 7467663"/>
              <a:gd name="connsiteY359" fmla="*/ 6094603 h 6858000"/>
              <a:gd name="connsiteX360" fmla="*/ 3193941 w 7467663"/>
              <a:gd name="connsiteY360" fmla="*/ 6798775 h 6858000"/>
              <a:gd name="connsiteX361" fmla="*/ 3184140 w 7467663"/>
              <a:gd name="connsiteY361" fmla="*/ 6858000 h 6858000"/>
              <a:gd name="connsiteX362" fmla="*/ 3099978 w 7467663"/>
              <a:gd name="connsiteY362" fmla="*/ 6858000 h 6858000"/>
              <a:gd name="connsiteX363" fmla="*/ 3101556 w 7467663"/>
              <a:gd name="connsiteY363" fmla="*/ 6843337 h 6858000"/>
              <a:gd name="connsiteX364" fmla="*/ 3370162 w 7467663"/>
              <a:gd name="connsiteY364" fmla="*/ 5785550 h 6858000"/>
              <a:gd name="connsiteX365" fmla="*/ 3746477 w 7467663"/>
              <a:gd name="connsiteY365" fmla="*/ 5377889 h 6858000"/>
              <a:gd name="connsiteX366" fmla="*/ 3863399 w 7467663"/>
              <a:gd name="connsiteY366" fmla="*/ 5087257 h 6858000"/>
              <a:gd name="connsiteX367" fmla="*/ 3968712 w 7467663"/>
              <a:gd name="connsiteY367" fmla="*/ 4913989 h 6858000"/>
              <a:gd name="connsiteX368" fmla="*/ 2792390 w 7467663"/>
              <a:gd name="connsiteY368" fmla="*/ 5382974 h 6858000"/>
              <a:gd name="connsiteX369" fmla="*/ 2714982 w 7467663"/>
              <a:gd name="connsiteY369" fmla="*/ 5427051 h 6858000"/>
              <a:gd name="connsiteX370" fmla="*/ 2813361 w 7467663"/>
              <a:gd name="connsiteY370" fmla="*/ 6023912 h 6858000"/>
              <a:gd name="connsiteX371" fmla="*/ 2688430 w 7467663"/>
              <a:gd name="connsiteY371" fmla="*/ 6801564 h 6858000"/>
              <a:gd name="connsiteX372" fmla="*/ 2629626 w 7467663"/>
              <a:gd name="connsiteY372" fmla="*/ 6763394 h 6858000"/>
              <a:gd name="connsiteX373" fmla="*/ 2565328 w 7467663"/>
              <a:gd name="connsiteY373" fmla="*/ 5516399 h 6858000"/>
              <a:gd name="connsiteX374" fmla="*/ 1922999 w 7467663"/>
              <a:gd name="connsiteY374" fmla="*/ 5980343 h 6858000"/>
              <a:gd name="connsiteX375" fmla="*/ 1950261 w 7467663"/>
              <a:gd name="connsiteY375" fmla="*/ 6405858 h 6858000"/>
              <a:gd name="connsiteX376" fmla="*/ 2365554 w 7467663"/>
              <a:gd name="connsiteY376" fmla="*/ 6759107 h 6858000"/>
              <a:gd name="connsiteX377" fmla="*/ 2424142 w 7467663"/>
              <a:gd name="connsiteY377" fmla="*/ 6858000 h 6858000"/>
              <a:gd name="connsiteX378" fmla="*/ 2395994 w 7467663"/>
              <a:gd name="connsiteY378" fmla="*/ 6858000 h 6858000"/>
              <a:gd name="connsiteX379" fmla="*/ 2392863 w 7467663"/>
              <a:gd name="connsiteY379" fmla="*/ 6852964 h 6858000"/>
              <a:gd name="connsiteX380" fmla="*/ 2017589 w 7467663"/>
              <a:gd name="connsiteY380" fmla="*/ 6493982 h 6858000"/>
              <a:gd name="connsiteX381" fmla="*/ 2147336 w 7467663"/>
              <a:gd name="connsiteY381" fmla="*/ 6594052 h 6858000"/>
              <a:gd name="connsiteX382" fmla="*/ 2207047 w 7467663"/>
              <a:gd name="connsiteY382" fmla="*/ 6654540 h 6858000"/>
              <a:gd name="connsiteX383" fmla="*/ 2299106 w 7467663"/>
              <a:gd name="connsiteY383" fmla="*/ 6778931 h 6858000"/>
              <a:gd name="connsiteX384" fmla="*/ 2314430 w 7467663"/>
              <a:gd name="connsiteY384" fmla="*/ 6801144 h 6858000"/>
              <a:gd name="connsiteX385" fmla="*/ 2352406 w 7467663"/>
              <a:gd name="connsiteY385" fmla="*/ 6858000 h 6858000"/>
              <a:gd name="connsiteX386" fmla="*/ 2314492 w 7467663"/>
              <a:gd name="connsiteY386" fmla="*/ 6858000 h 6858000"/>
              <a:gd name="connsiteX387" fmla="*/ 2288095 w 7467663"/>
              <a:gd name="connsiteY387" fmla="*/ 6818030 h 6858000"/>
              <a:gd name="connsiteX388" fmla="*/ 2272768 w 7467663"/>
              <a:gd name="connsiteY388" fmla="*/ 6795822 h 6858000"/>
              <a:gd name="connsiteX389" fmla="*/ 2182715 w 7467663"/>
              <a:gd name="connsiteY389" fmla="*/ 6675071 h 6858000"/>
              <a:gd name="connsiteX390" fmla="*/ 2032061 w 7467663"/>
              <a:gd name="connsiteY390" fmla="*/ 6541380 h 6858000"/>
              <a:gd name="connsiteX391" fmla="*/ 2257220 w 7467663"/>
              <a:gd name="connsiteY391" fmla="*/ 6826257 h 6858000"/>
              <a:gd name="connsiteX392" fmla="*/ 2281324 w 7467663"/>
              <a:gd name="connsiteY392" fmla="*/ 6858000 h 6858000"/>
              <a:gd name="connsiteX393" fmla="*/ 2242860 w 7467663"/>
              <a:gd name="connsiteY393" fmla="*/ 6858000 h 6858000"/>
              <a:gd name="connsiteX394" fmla="*/ 2232818 w 7467663"/>
              <a:gd name="connsiteY394" fmla="*/ 6844926 h 6858000"/>
              <a:gd name="connsiteX395" fmla="*/ 1990172 w 7467663"/>
              <a:gd name="connsiteY395" fmla="*/ 6542121 h 6858000"/>
              <a:gd name="connsiteX396" fmla="*/ 2124090 w 7467663"/>
              <a:gd name="connsiteY396" fmla="*/ 6761017 h 6858000"/>
              <a:gd name="connsiteX397" fmla="*/ 2200380 w 7467663"/>
              <a:gd name="connsiteY397" fmla="*/ 6858000 h 6858000"/>
              <a:gd name="connsiteX398" fmla="*/ 2147507 w 7467663"/>
              <a:gd name="connsiteY398" fmla="*/ 6858000 h 6858000"/>
              <a:gd name="connsiteX399" fmla="*/ 2070668 w 7467663"/>
              <a:gd name="connsiteY399" fmla="*/ 6761520 h 6858000"/>
              <a:gd name="connsiteX400" fmla="*/ 1975142 w 7467663"/>
              <a:gd name="connsiteY400" fmla="*/ 6585570 h 6858000"/>
              <a:gd name="connsiteX401" fmla="*/ 2050035 w 7467663"/>
              <a:gd name="connsiteY401" fmla="*/ 6813345 h 6858000"/>
              <a:gd name="connsiteX402" fmla="*/ 2063025 w 7467663"/>
              <a:gd name="connsiteY402" fmla="*/ 6858000 h 6858000"/>
              <a:gd name="connsiteX403" fmla="*/ 2021675 w 7467663"/>
              <a:gd name="connsiteY403" fmla="*/ 6858000 h 6858000"/>
              <a:gd name="connsiteX404" fmla="*/ 2019308 w 7467663"/>
              <a:gd name="connsiteY404" fmla="*/ 6847118 h 6858000"/>
              <a:gd name="connsiteX405" fmla="*/ 1938835 w 7467663"/>
              <a:gd name="connsiteY405" fmla="*/ 6551160 h 6858000"/>
              <a:gd name="connsiteX406" fmla="*/ 1953230 w 7467663"/>
              <a:gd name="connsiteY406" fmla="*/ 6759699 h 6858000"/>
              <a:gd name="connsiteX407" fmla="*/ 1956763 w 7467663"/>
              <a:gd name="connsiteY407" fmla="*/ 6778191 h 6858000"/>
              <a:gd name="connsiteX408" fmla="*/ 1967925 w 7467663"/>
              <a:gd name="connsiteY408" fmla="*/ 6858000 h 6858000"/>
              <a:gd name="connsiteX409" fmla="*/ 1936622 w 7467663"/>
              <a:gd name="connsiteY409" fmla="*/ 6858000 h 6858000"/>
              <a:gd name="connsiteX410" fmla="*/ 1926261 w 7467663"/>
              <a:gd name="connsiteY410" fmla="*/ 6784064 h 6858000"/>
              <a:gd name="connsiteX411" fmla="*/ 1922724 w 7467663"/>
              <a:gd name="connsiteY411" fmla="*/ 6765577 h 6858000"/>
              <a:gd name="connsiteX412" fmla="*/ 1904650 w 7467663"/>
              <a:gd name="connsiteY412" fmla="*/ 6639616 h 6858000"/>
              <a:gd name="connsiteX413" fmla="*/ 1885273 w 7467663"/>
              <a:gd name="connsiteY413" fmla="*/ 6858000 h 6858000"/>
              <a:gd name="connsiteX414" fmla="*/ 1854363 w 7467663"/>
              <a:gd name="connsiteY414" fmla="*/ 6858000 h 6858000"/>
              <a:gd name="connsiteX415" fmla="*/ 1880391 w 7467663"/>
              <a:gd name="connsiteY415" fmla="*/ 6603796 h 6858000"/>
              <a:gd name="connsiteX416" fmla="*/ 1818273 w 7467663"/>
              <a:gd name="connsiteY416" fmla="*/ 6715729 h 6858000"/>
              <a:gd name="connsiteX417" fmla="*/ 1794691 w 7467663"/>
              <a:gd name="connsiteY417" fmla="*/ 6843239 h 6858000"/>
              <a:gd name="connsiteX418" fmla="*/ 1794914 w 7467663"/>
              <a:gd name="connsiteY418" fmla="*/ 6858000 h 6858000"/>
              <a:gd name="connsiteX419" fmla="*/ 1746128 w 7467663"/>
              <a:gd name="connsiteY419" fmla="*/ 6858000 h 6858000"/>
              <a:gd name="connsiteX420" fmla="*/ 1753934 w 7467663"/>
              <a:gd name="connsiteY420" fmla="*/ 6724796 h 6858000"/>
              <a:gd name="connsiteX421" fmla="*/ 1792053 w 7467663"/>
              <a:gd name="connsiteY421" fmla="*/ 6572396 h 6858000"/>
              <a:gd name="connsiteX422" fmla="*/ 1862248 w 7467663"/>
              <a:gd name="connsiteY422" fmla="*/ 6266397 h 6858000"/>
              <a:gd name="connsiteX423" fmla="*/ 1862250 w 7467663"/>
              <a:gd name="connsiteY423" fmla="*/ 6033531 h 6858000"/>
              <a:gd name="connsiteX424" fmla="*/ 1211999 w 7467663"/>
              <a:gd name="connsiteY424" fmla="*/ 6683610 h 6858000"/>
              <a:gd name="connsiteX425" fmla="*/ 1213266 w 7467663"/>
              <a:gd name="connsiteY425" fmla="*/ 6691947 h 6858000"/>
              <a:gd name="connsiteX426" fmla="*/ 1203370 w 7467663"/>
              <a:gd name="connsiteY426" fmla="*/ 6850676 h 6858000"/>
              <a:gd name="connsiteX427" fmla="*/ 1203671 w 7467663"/>
              <a:gd name="connsiteY427" fmla="*/ 6858000 h 6858000"/>
              <a:gd name="connsiteX428" fmla="*/ 1143180 w 7467663"/>
              <a:gd name="connsiteY428" fmla="*/ 6858000 h 6858000"/>
              <a:gd name="connsiteX429" fmla="*/ 1142176 w 7467663"/>
              <a:gd name="connsiteY429" fmla="*/ 6766045 h 6858000"/>
              <a:gd name="connsiteX430" fmla="*/ 1067484 w 7467663"/>
              <a:gd name="connsiteY430" fmla="*/ 6858000 h 6858000"/>
              <a:gd name="connsiteX431" fmla="*/ 953928 w 7467663"/>
              <a:gd name="connsiteY431" fmla="*/ 6858000 h 6858000"/>
              <a:gd name="connsiteX432" fmla="*/ 959715 w 7467663"/>
              <a:gd name="connsiteY432" fmla="*/ 6850185 h 6858000"/>
              <a:gd name="connsiteX433" fmla="*/ 1483788 w 7467663"/>
              <a:gd name="connsiteY433" fmla="*/ 6259174 h 6858000"/>
              <a:gd name="connsiteX434" fmla="*/ 1100671 w 7467663"/>
              <a:gd name="connsiteY434" fmla="*/ 6252137 h 6858000"/>
              <a:gd name="connsiteX435" fmla="*/ 1090144 w 7467663"/>
              <a:gd name="connsiteY435" fmla="*/ 6256748 h 6858000"/>
              <a:gd name="connsiteX436" fmla="*/ 1095872 w 7467663"/>
              <a:gd name="connsiteY436" fmla="*/ 6271892 h 6858000"/>
              <a:gd name="connsiteX437" fmla="*/ 262785 w 7467663"/>
              <a:gd name="connsiteY437" fmla="*/ 6845450 h 6858000"/>
              <a:gd name="connsiteX438" fmla="*/ 209968 w 7467663"/>
              <a:gd name="connsiteY438" fmla="*/ 6770713 h 6858000"/>
              <a:gd name="connsiteX439" fmla="*/ 873460 w 7467663"/>
              <a:gd name="connsiteY439" fmla="*/ 6253768 h 6858000"/>
              <a:gd name="connsiteX440" fmla="*/ 192686 w 7467663"/>
              <a:gd name="connsiteY440" fmla="*/ 5849257 h 6858000"/>
              <a:gd name="connsiteX441" fmla="*/ 4696 w 7467663"/>
              <a:gd name="connsiteY441" fmla="*/ 5697668 h 6858000"/>
              <a:gd name="connsiteX442" fmla="*/ 0 w 7467663"/>
              <a:gd name="connsiteY442" fmla="*/ 5689984 h 6858000"/>
              <a:gd name="connsiteX443" fmla="*/ 0 w 7467663"/>
              <a:gd name="connsiteY443" fmla="*/ 5513472 h 6858000"/>
              <a:gd name="connsiteX444" fmla="*/ 174101 w 7467663"/>
              <a:gd name="connsiteY444" fmla="*/ 5620277 h 6858000"/>
              <a:gd name="connsiteX445" fmla="*/ 891800 w 7467663"/>
              <a:gd name="connsiteY445" fmla="*/ 6036935 h 6858000"/>
              <a:gd name="connsiteX446" fmla="*/ 1072219 w 7467663"/>
              <a:gd name="connsiteY446" fmla="*/ 6169443 h 6858000"/>
              <a:gd name="connsiteX447" fmla="*/ 1074117 w 7467663"/>
              <a:gd name="connsiteY447" fmla="*/ 6170301 h 6858000"/>
              <a:gd name="connsiteX448" fmla="*/ 1083114 w 7467663"/>
              <a:gd name="connsiteY448" fmla="*/ 6174131 h 6858000"/>
              <a:gd name="connsiteX449" fmla="*/ 1543010 w 7467663"/>
              <a:gd name="connsiteY449" fmla="*/ 6191140 h 6858000"/>
              <a:gd name="connsiteX450" fmla="*/ 1551080 w 7467663"/>
              <a:gd name="connsiteY450" fmla="*/ 6195006 h 6858000"/>
              <a:gd name="connsiteX451" fmla="*/ 2345443 w 7467663"/>
              <a:gd name="connsiteY451" fmla="*/ 5549882 h 6858000"/>
              <a:gd name="connsiteX452" fmla="*/ 1721499 w 7467663"/>
              <a:gd name="connsiteY452" fmla="*/ 5599969 h 6858000"/>
              <a:gd name="connsiteX453" fmla="*/ 767716 w 7467663"/>
              <a:gd name="connsiteY453" fmla="*/ 5472768 h 6858000"/>
              <a:gd name="connsiteX454" fmla="*/ 722147 w 7467663"/>
              <a:gd name="connsiteY454" fmla="*/ 5393091 h 6858000"/>
              <a:gd name="connsiteX455" fmla="*/ 1485552 w 7467663"/>
              <a:gd name="connsiteY455" fmla="*/ 5313202 h 6858000"/>
              <a:gd name="connsiteX456" fmla="*/ 2143004 w 7467663"/>
              <a:gd name="connsiteY456" fmla="*/ 5402420 h 6858000"/>
              <a:gd name="connsiteX457" fmla="*/ 1933391 w 7467663"/>
              <a:gd name="connsiteY457" fmla="*/ 5156971 h 6858000"/>
              <a:gd name="connsiteX458" fmla="*/ 1827118 w 7467663"/>
              <a:gd name="connsiteY458" fmla="*/ 4968410 h 6858000"/>
              <a:gd name="connsiteX459" fmla="*/ 1837349 w 7467663"/>
              <a:gd name="connsiteY459" fmla="*/ 4956357 h 6858000"/>
              <a:gd name="connsiteX460" fmla="*/ 2162835 w 7467663"/>
              <a:gd name="connsiteY460" fmla="*/ 5187853 h 6858000"/>
              <a:gd name="connsiteX461" fmla="*/ 2257167 w 7467663"/>
              <a:gd name="connsiteY461" fmla="*/ 5462123 h 6858000"/>
              <a:gd name="connsiteX462" fmla="*/ 2261598 w 7467663"/>
              <a:gd name="connsiteY462" fmla="*/ 5467998 h 6858000"/>
              <a:gd name="connsiteX463" fmla="*/ 2437177 w 7467663"/>
              <a:gd name="connsiteY463" fmla="*/ 5479608 h 6858000"/>
              <a:gd name="connsiteX464" fmla="*/ 2445247 w 7467663"/>
              <a:gd name="connsiteY464" fmla="*/ 5483476 h 6858000"/>
              <a:gd name="connsiteX465" fmla="*/ 2743626 w 7467663"/>
              <a:gd name="connsiteY465" fmla="*/ 5304819 h 6858000"/>
              <a:gd name="connsiteX466" fmla="*/ 3048102 w 7467663"/>
              <a:gd name="connsiteY466" fmla="*/ 5150595 h 6858000"/>
              <a:gd name="connsiteX467" fmla="*/ 1799414 w 7467663"/>
              <a:gd name="connsiteY467" fmla="*/ 4694732 h 6858000"/>
              <a:gd name="connsiteX468" fmla="*/ 1771735 w 7467663"/>
              <a:gd name="connsiteY468" fmla="*/ 4619929 h 6858000"/>
              <a:gd name="connsiteX469" fmla="*/ 3104273 w 7467663"/>
              <a:gd name="connsiteY469" fmla="*/ 5076159 h 6858000"/>
              <a:gd name="connsiteX470" fmla="*/ 3113245 w 7467663"/>
              <a:gd name="connsiteY470" fmla="*/ 5090705 h 6858000"/>
              <a:gd name="connsiteX471" fmla="*/ 3126294 w 7467663"/>
              <a:gd name="connsiteY471" fmla="*/ 5114400 h 6858000"/>
              <a:gd name="connsiteX472" fmla="*/ 3937433 w 7467663"/>
              <a:gd name="connsiteY472" fmla="*/ 4830473 h 6858000"/>
              <a:gd name="connsiteX473" fmla="*/ 3590475 w 7467663"/>
              <a:gd name="connsiteY473" fmla="*/ 4597974 h 6858000"/>
              <a:gd name="connsiteX474" fmla="*/ 3100264 w 7467663"/>
              <a:gd name="connsiteY474" fmla="*/ 4579845 h 6858000"/>
              <a:gd name="connsiteX475" fmla="*/ 2183576 w 7467663"/>
              <a:gd name="connsiteY475" fmla="*/ 4227150 h 6858000"/>
              <a:gd name="connsiteX476" fmla="*/ 2151029 w 7467663"/>
              <a:gd name="connsiteY476" fmla="*/ 4146947 h 6858000"/>
              <a:gd name="connsiteX477" fmla="*/ 3563434 w 7467663"/>
              <a:gd name="connsiteY477" fmla="*/ 4469115 h 6858000"/>
              <a:gd name="connsiteX478" fmla="*/ 3177952 w 7467663"/>
              <a:gd name="connsiteY478" fmla="*/ 3657386 h 6858000"/>
              <a:gd name="connsiteX479" fmla="*/ 3189263 w 7467663"/>
              <a:gd name="connsiteY479" fmla="*/ 3625726 h 6858000"/>
              <a:gd name="connsiteX480" fmla="*/ 3560912 w 7467663"/>
              <a:gd name="connsiteY480" fmla="*/ 4079863 h 6858000"/>
              <a:gd name="connsiteX481" fmla="*/ 3626636 w 7467663"/>
              <a:gd name="connsiteY481" fmla="*/ 4512230 h 6858000"/>
              <a:gd name="connsiteX482" fmla="*/ 3653088 w 7467663"/>
              <a:gd name="connsiteY482" fmla="*/ 4521417 h 6858000"/>
              <a:gd name="connsiteX483" fmla="*/ 3988128 w 7467663"/>
              <a:gd name="connsiteY483" fmla="*/ 4817267 h 6858000"/>
              <a:gd name="connsiteX484" fmla="*/ 4830582 w 7467663"/>
              <a:gd name="connsiteY484" fmla="*/ 4676000 h 6858000"/>
              <a:gd name="connsiteX485" fmla="*/ 4830100 w 7467663"/>
              <a:gd name="connsiteY485" fmla="*/ 4675554 h 6858000"/>
              <a:gd name="connsiteX486" fmla="*/ 4036318 w 7467663"/>
              <a:gd name="connsiteY486" fmla="*/ 4147013 h 6858000"/>
              <a:gd name="connsiteX487" fmla="*/ 3432098 w 7467663"/>
              <a:gd name="connsiteY487" fmla="*/ 3537312 h 6858000"/>
              <a:gd name="connsiteX488" fmla="*/ 3446761 w 7467663"/>
              <a:gd name="connsiteY488" fmla="*/ 3461278 h 6858000"/>
              <a:gd name="connsiteX489" fmla="*/ 4419733 w 7467663"/>
              <a:gd name="connsiteY489" fmla="*/ 3963555 h 6858000"/>
              <a:gd name="connsiteX490" fmla="*/ 4781371 w 7467663"/>
              <a:gd name="connsiteY490" fmla="*/ 4458604 h 6858000"/>
              <a:gd name="connsiteX491" fmla="*/ 4780440 w 7467663"/>
              <a:gd name="connsiteY491" fmla="*/ 4470290 h 6858000"/>
              <a:gd name="connsiteX492" fmla="*/ 4898954 w 7467663"/>
              <a:gd name="connsiteY492" fmla="*/ 4662092 h 6858000"/>
              <a:gd name="connsiteX493" fmla="*/ 4900699 w 7467663"/>
              <a:gd name="connsiteY493" fmla="*/ 4670867 h 6858000"/>
              <a:gd name="connsiteX494" fmla="*/ 5714511 w 7467663"/>
              <a:gd name="connsiteY494" fmla="*/ 4663483 h 6858000"/>
              <a:gd name="connsiteX495" fmla="*/ 5464793 w 7467663"/>
              <a:gd name="connsiteY495" fmla="*/ 4393556 h 6858000"/>
              <a:gd name="connsiteX496" fmla="*/ 5461897 w 7467663"/>
              <a:gd name="connsiteY496" fmla="*/ 4390879 h 6858000"/>
              <a:gd name="connsiteX497" fmla="*/ 4294126 w 7467663"/>
              <a:gd name="connsiteY497" fmla="*/ 3303048 h 6858000"/>
              <a:gd name="connsiteX498" fmla="*/ 4305321 w 7467663"/>
              <a:gd name="connsiteY498" fmla="*/ 3256953 h 6858000"/>
              <a:gd name="connsiteX499" fmla="*/ 4949299 w 7467663"/>
              <a:gd name="connsiteY499" fmla="*/ 3766336 h 6858000"/>
              <a:gd name="connsiteX500" fmla="*/ 5291452 w 7467663"/>
              <a:gd name="connsiteY500" fmla="*/ 4076801 h 6858000"/>
              <a:gd name="connsiteX501" fmla="*/ 5434998 w 7467663"/>
              <a:gd name="connsiteY501" fmla="*/ 4254100 h 6858000"/>
              <a:gd name="connsiteX502" fmla="*/ 5351015 w 7467663"/>
              <a:gd name="connsiteY502" fmla="*/ 3760989 h 6858000"/>
              <a:gd name="connsiteX503" fmla="*/ 5413780 w 7467663"/>
              <a:gd name="connsiteY503" fmla="*/ 2966265 h 6858000"/>
              <a:gd name="connsiteX504" fmla="*/ 5425627 w 7467663"/>
              <a:gd name="connsiteY504" fmla="*/ 2954192 h 6858000"/>
              <a:gd name="connsiteX505" fmla="*/ 6604735 w 7467663"/>
              <a:gd name="connsiteY505" fmla="*/ 2041381 h 6858000"/>
              <a:gd name="connsiteX506" fmla="*/ 7204487 w 7467663"/>
              <a:gd name="connsiteY506" fmla="*/ 2742112 h 6858000"/>
              <a:gd name="connsiteX507" fmla="*/ 7131592 w 7467663"/>
              <a:gd name="connsiteY507" fmla="*/ 2672096 h 6858000"/>
              <a:gd name="connsiteX508" fmla="*/ 6996344 w 7467663"/>
              <a:gd name="connsiteY508" fmla="*/ 2518310 h 6858000"/>
              <a:gd name="connsiteX509" fmla="*/ 6735495 w 7467663"/>
              <a:gd name="connsiteY509" fmla="*/ 2196890 h 6858000"/>
              <a:gd name="connsiteX510" fmla="*/ 6721901 w 7467663"/>
              <a:gd name="connsiteY510" fmla="*/ 2179274 h 6858000"/>
              <a:gd name="connsiteX511" fmla="*/ 6604735 w 7467663"/>
              <a:gd name="connsiteY511" fmla="*/ 2041381 h 6858000"/>
              <a:gd name="connsiteX512" fmla="*/ 6591670 w 7467663"/>
              <a:gd name="connsiteY512" fmla="*/ 1988277 h 6858000"/>
              <a:gd name="connsiteX513" fmla="*/ 6747349 w 7467663"/>
              <a:gd name="connsiteY513" fmla="*/ 2160069 h 6858000"/>
              <a:gd name="connsiteX514" fmla="*/ 6760943 w 7467663"/>
              <a:gd name="connsiteY514" fmla="*/ 2177686 h 6858000"/>
              <a:gd name="connsiteX515" fmla="*/ 7021065 w 7467663"/>
              <a:gd name="connsiteY515" fmla="*/ 2498102 h 6858000"/>
              <a:gd name="connsiteX516" fmla="*/ 7155223 w 7467663"/>
              <a:gd name="connsiteY516" fmla="*/ 2650386 h 6858000"/>
              <a:gd name="connsiteX517" fmla="*/ 7203167 w 7467663"/>
              <a:gd name="connsiteY517" fmla="*/ 2697288 h 6858000"/>
              <a:gd name="connsiteX518" fmla="*/ 6937703 w 7467663"/>
              <a:gd name="connsiteY518" fmla="*/ 2321981 h 6858000"/>
              <a:gd name="connsiteX519" fmla="*/ 6591670 w 7467663"/>
              <a:gd name="connsiteY519" fmla="*/ 1988277 h 6858000"/>
              <a:gd name="connsiteX520" fmla="*/ 5798671 w 7467663"/>
              <a:gd name="connsiteY520" fmla="*/ 1981601 h 6858000"/>
              <a:gd name="connsiteX521" fmla="*/ 5754709 w 7467663"/>
              <a:gd name="connsiteY521" fmla="*/ 2071454 h 6858000"/>
              <a:gd name="connsiteX522" fmla="*/ 5763044 w 7467663"/>
              <a:gd name="connsiteY522" fmla="*/ 2842206 h 6858000"/>
              <a:gd name="connsiteX523" fmla="*/ 5764974 w 7467663"/>
              <a:gd name="connsiteY523" fmla="*/ 2799609 h 6858000"/>
              <a:gd name="connsiteX524" fmla="*/ 5767665 w 7467663"/>
              <a:gd name="connsiteY524" fmla="*/ 2666409 h 6858000"/>
              <a:gd name="connsiteX525" fmla="*/ 5763055 w 7467663"/>
              <a:gd name="connsiteY525" fmla="*/ 2579705 h 6858000"/>
              <a:gd name="connsiteX526" fmla="*/ 5758079 w 7467663"/>
              <a:gd name="connsiteY526" fmla="*/ 2492508 h 6858000"/>
              <a:gd name="connsiteX527" fmla="*/ 5779325 w 7467663"/>
              <a:gd name="connsiteY527" fmla="*/ 2197069 h 6858000"/>
              <a:gd name="connsiteX528" fmla="*/ 5798671 w 7467663"/>
              <a:gd name="connsiteY528" fmla="*/ 1981601 h 6858000"/>
              <a:gd name="connsiteX529" fmla="*/ 5829202 w 7467663"/>
              <a:gd name="connsiteY529" fmla="*/ 1971679 h 6858000"/>
              <a:gd name="connsiteX530" fmla="*/ 5809558 w 7467663"/>
              <a:gd name="connsiteY530" fmla="*/ 2198043 h 6858000"/>
              <a:gd name="connsiteX531" fmla="*/ 5788653 w 7467663"/>
              <a:gd name="connsiteY531" fmla="*/ 2489430 h 6858000"/>
              <a:gd name="connsiteX532" fmla="*/ 5793439 w 7467663"/>
              <a:gd name="connsiteY532" fmla="*/ 2575235 h 6858000"/>
              <a:gd name="connsiteX533" fmla="*/ 5796837 w 7467663"/>
              <a:gd name="connsiteY533" fmla="*/ 2637633 h 6858000"/>
              <a:gd name="connsiteX534" fmla="*/ 5818614 w 7467663"/>
              <a:gd name="connsiteY534" fmla="*/ 2473055 h 6858000"/>
              <a:gd name="connsiteX535" fmla="*/ 5829202 w 7467663"/>
              <a:gd name="connsiteY535" fmla="*/ 1971679 h 6858000"/>
              <a:gd name="connsiteX536" fmla="*/ 5911389 w 7467663"/>
              <a:gd name="connsiteY536" fmla="*/ 1898371 h 6858000"/>
              <a:gd name="connsiteX537" fmla="*/ 6237627 w 7467663"/>
              <a:gd name="connsiteY537" fmla="*/ 2231921 h 6858000"/>
              <a:gd name="connsiteX538" fmla="*/ 5911389 w 7467663"/>
              <a:gd name="connsiteY538" fmla="*/ 1898371 h 6858000"/>
              <a:gd name="connsiteX539" fmla="*/ 6944437 w 7467663"/>
              <a:gd name="connsiteY539" fmla="*/ 1575402 h 6858000"/>
              <a:gd name="connsiteX540" fmla="*/ 6304730 w 7467663"/>
              <a:gd name="connsiteY540" fmla="*/ 1766654 h 6858000"/>
              <a:gd name="connsiteX541" fmla="*/ 6944437 w 7467663"/>
              <a:gd name="connsiteY541" fmla="*/ 1575402 h 6858000"/>
              <a:gd name="connsiteX542" fmla="*/ 7019523 w 7467663"/>
              <a:gd name="connsiteY542" fmla="*/ 1519450 h 6858000"/>
              <a:gd name="connsiteX543" fmla="*/ 6298091 w 7467663"/>
              <a:gd name="connsiteY543" fmla="*/ 1737122 h 6858000"/>
              <a:gd name="connsiteX544" fmla="*/ 7019523 w 7467663"/>
              <a:gd name="connsiteY544" fmla="*/ 1519450 h 6858000"/>
              <a:gd name="connsiteX545" fmla="*/ 2399523 w 7467663"/>
              <a:gd name="connsiteY545" fmla="*/ 1428234 h 6858000"/>
              <a:gd name="connsiteX546" fmla="*/ 2224982 w 7467663"/>
              <a:gd name="connsiteY546" fmla="*/ 1826201 h 6858000"/>
              <a:gd name="connsiteX547" fmla="*/ 2096099 w 7467663"/>
              <a:gd name="connsiteY547" fmla="*/ 2345900 h 6858000"/>
              <a:gd name="connsiteX548" fmla="*/ 2283317 w 7467663"/>
              <a:gd name="connsiteY548" fmla="*/ 1796925 h 6858000"/>
              <a:gd name="connsiteX549" fmla="*/ 2399523 w 7467663"/>
              <a:gd name="connsiteY549" fmla="*/ 1428234 h 6858000"/>
              <a:gd name="connsiteX550" fmla="*/ 2448558 w 7467663"/>
              <a:gd name="connsiteY550" fmla="*/ 1373435 h 6858000"/>
              <a:gd name="connsiteX551" fmla="*/ 2312521 w 7467663"/>
              <a:gd name="connsiteY551" fmla="*/ 1806140 h 6858000"/>
              <a:gd name="connsiteX552" fmla="*/ 2127533 w 7467663"/>
              <a:gd name="connsiteY552" fmla="*/ 2348380 h 6858000"/>
              <a:gd name="connsiteX553" fmla="*/ 2358080 w 7467663"/>
              <a:gd name="connsiteY553" fmla="*/ 1866134 h 6858000"/>
              <a:gd name="connsiteX554" fmla="*/ 2407436 w 7467663"/>
              <a:gd name="connsiteY554" fmla="*/ 1651070 h 6858000"/>
              <a:gd name="connsiteX555" fmla="*/ 2448558 w 7467663"/>
              <a:gd name="connsiteY555" fmla="*/ 1373435 h 6858000"/>
              <a:gd name="connsiteX556" fmla="*/ 278707 w 7467663"/>
              <a:gd name="connsiteY556" fmla="*/ 1352270 h 6858000"/>
              <a:gd name="connsiteX557" fmla="*/ 321570 w 7467663"/>
              <a:gd name="connsiteY557" fmla="*/ 1861610 h 6858000"/>
              <a:gd name="connsiteX558" fmla="*/ 294281 w 7467663"/>
              <a:gd name="connsiteY558" fmla="*/ 1440658 h 6858000"/>
              <a:gd name="connsiteX559" fmla="*/ 278707 w 7467663"/>
              <a:gd name="connsiteY559" fmla="*/ 1352270 h 6858000"/>
              <a:gd name="connsiteX560" fmla="*/ 1423821 w 7467663"/>
              <a:gd name="connsiteY560" fmla="*/ 1351958 h 6858000"/>
              <a:gd name="connsiteX561" fmla="*/ 1638521 w 7467663"/>
              <a:gd name="connsiteY561" fmla="*/ 1908470 h 6858000"/>
              <a:gd name="connsiteX562" fmla="*/ 1754199 w 7467663"/>
              <a:gd name="connsiteY562" fmla="*/ 2149284 h 6858000"/>
              <a:gd name="connsiteX563" fmla="*/ 1908359 w 7467663"/>
              <a:gd name="connsiteY563" fmla="*/ 2364988 h 6858000"/>
              <a:gd name="connsiteX564" fmla="*/ 1647661 w 7467663"/>
              <a:gd name="connsiteY564" fmla="*/ 1825945 h 6858000"/>
              <a:gd name="connsiteX565" fmla="*/ 1423821 w 7467663"/>
              <a:gd name="connsiteY565" fmla="*/ 1351958 h 6858000"/>
              <a:gd name="connsiteX566" fmla="*/ 1431890 w 7467663"/>
              <a:gd name="connsiteY566" fmla="*/ 1306475 h 6858000"/>
              <a:gd name="connsiteX567" fmla="*/ 1507597 w 7467663"/>
              <a:gd name="connsiteY567" fmla="*/ 1446132 h 6858000"/>
              <a:gd name="connsiteX568" fmla="*/ 1674586 w 7467663"/>
              <a:gd name="connsiteY568" fmla="*/ 1813832 h 6858000"/>
              <a:gd name="connsiteX569" fmla="*/ 1815950 w 7467663"/>
              <a:gd name="connsiteY569" fmla="*/ 2128564 h 6858000"/>
              <a:gd name="connsiteX570" fmla="*/ 1984242 w 7467663"/>
              <a:gd name="connsiteY570" fmla="*/ 2430829 h 6858000"/>
              <a:gd name="connsiteX571" fmla="*/ 2014023 w 7467663"/>
              <a:gd name="connsiteY571" fmla="*/ 2450995 h 6858000"/>
              <a:gd name="connsiteX572" fmla="*/ 1747337 w 7467663"/>
              <a:gd name="connsiteY572" fmla="*/ 1855264 h 6858000"/>
              <a:gd name="connsiteX573" fmla="*/ 1533749 w 7467663"/>
              <a:gd name="connsiteY573" fmla="*/ 1478656 h 6858000"/>
              <a:gd name="connsiteX574" fmla="*/ 1431890 w 7467663"/>
              <a:gd name="connsiteY574" fmla="*/ 1306475 h 6858000"/>
              <a:gd name="connsiteX575" fmla="*/ 5052692 w 7467663"/>
              <a:gd name="connsiteY575" fmla="*/ 1292994 h 6858000"/>
              <a:gd name="connsiteX576" fmla="*/ 5200661 w 7467663"/>
              <a:gd name="connsiteY576" fmla="*/ 1635186 h 6858000"/>
              <a:gd name="connsiteX577" fmla="*/ 5297138 w 7467663"/>
              <a:gd name="connsiteY577" fmla="*/ 1906351 h 6858000"/>
              <a:gd name="connsiteX578" fmla="*/ 5052692 w 7467663"/>
              <a:gd name="connsiteY578" fmla="*/ 1292994 h 6858000"/>
              <a:gd name="connsiteX579" fmla="*/ 5009948 w 7467663"/>
              <a:gd name="connsiteY579" fmla="*/ 1273619 h 6858000"/>
              <a:gd name="connsiteX580" fmla="*/ 5121777 w 7467663"/>
              <a:gd name="connsiteY580" fmla="*/ 1654213 h 6858000"/>
              <a:gd name="connsiteX581" fmla="*/ 5293545 w 7467663"/>
              <a:gd name="connsiteY581" fmla="*/ 2072247 h 6858000"/>
              <a:gd name="connsiteX582" fmla="*/ 5294042 w 7467663"/>
              <a:gd name="connsiteY582" fmla="*/ 2065019 h 6858000"/>
              <a:gd name="connsiteX583" fmla="*/ 5171936 w 7467663"/>
              <a:gd name="connsiteY583" fmla="*/ 1647613 h 6858000"/>
              <a:gd name="connsiteX584" fmla="*/ 5009948 w 7467663"/>
              <a:gd name="connsiteY584" fmla="*/ 1273619 h 6858000"/>
              <a:gd name="connsiteX585" fmla="*/ 655236 w 7467663"/>
              <a:gd name="connsiteY585" fmla="*/ 1268632 h 6858000"/>
              <a:gd name="connsiteX586" fmla="*/ 839521 w 7467663"/>
              <a:gd name="connsiteY586" fmla="*/ 1685315 h 6858000"/>
              <a:gd name="connsiteX587" fmla="*/ 1109416 w 7467663"/>
              <a:gd name="connsiteY587" fmla="*/ 2061663 h 6858000"/>
              <a:gd name="connsiteX588" fmla="*/ 1298300 w 7467663"/>
              <a:gd name="connsiteY588" fmla="*/ 2247742 h 6858000"/>
              <a:gd name="connsiteX589" fmla="*/ 1125871 w 7467663"/>
              <a:gd name="connsiteY589" fmla="*/ 1989513 h 6858000"/>
              <a:gd name="connsiteX590" fmla="*/ 981574 w 7467663"/>
              <a:gd name="connsiteY590" fmla="*/ 1783157 h 6858000"/>
              <a:gd name="connsiteX591" fmla="*/ 922198 w 7467663"/>
              <a:gd name="connsiteY591" fmla="*/ 1677437 h 6858000"/>
              <a:gd name="connsiteX592" fmla="*/ 869293 w 7467663"/>
              <a:gd name="connsiteY592" fmla="*/ 1583214 h 6858000"/>
              <a:gd name="connsiteX593" fmla="*/ 751431 w 7467663"/>
              <a:gd name="connsiteY593" fmla="*/ 1405731 h 6858000"/>
              <a:gd name="connsiteX594" fmla="*/ 655236 w 7467663"/>
              <a:gd name="connsiteY594" fmla="*/ 1268632 h 6858000"/>
              <a:gd name="connsiteX595" fmla="*/ 6516292 w 7467663"/>
              <a:gd name="connsiteY595" fmla="*/ 1263064 h 6858000"/>
              <a:gd name="connsiteX596" fmla="*/ 5736320 w 7467663"/>
              <a:gd name="connsiteY596" fmla="*/ 1501803 h 6858000"/>
              <a:gd name="connsiteX597" fmla="*/ 6516292 w 7467663"/>
              <a:gd name="connsiteY597" fmla="*/ 1263064 h 6858000"/>
              <a:gd name="connsiteX598" fmla="*/ 291466 w 7467663"/>
              <a:gd name="connsiteY598" fmla="*/ 1250369 h 6858000"/>
              <a:gd name="connsiteX599" fmla="*/ 323180 w 7467663"/>
              <a:gd name="connsiteY599" fmla="*/ 1435283 h 6858000"/>
              <a:gd name="connsiteX600" fmla="*/ 349381 w 7467663"/>
              <a:gd name="connsiteY600" fmla="*/ 1875041 h 6858000"/>
              <a:gd name="connsiteX601" fmla="*/ 374363 w 7467663"/>
              <a:gd name="connsiteY601" fmla="*/ 1506494 h 6858000"/>
              <a:gd name="connsiteX602" fmla="*/ 302168 w 7467663"/>
              <a:gd name="connsiteY602" fmla="*/ 1274495 h 6858000"/>
              <a:gd name="connsiteX603" fmla="*/ 291466 w 7467663"/>
              <a:gd name="connsiteY603" fmla="*/ 1250369 h 6858000"/>
              <a:gd name="connsiteX604" fmla="*/ 678222 w 7467663"/>
              <a:gd name="connsiteY604" fmla="*/ 1248670 h 6858000"/>
              <a:gd name="connsiteX605" fmla="*/ 775536 w 7467663"/>
              <a:gd name="connsiteY605" fmla="*/ 1388015 h 6858000"/>
              <a:gd name="connsiteX606" fmla="*/ 894529 w 7467663"/>
              <a:gd name="connsiteY606" fmla="*/ 1567739 h 6858000"/>
              <a:gd name="connsiteX607" fmla="*/ 948000 w 7467663"/>
              <a:gd name="connsiteY607" fmla="*/ 1663088 h 6858000"/>
              <a:gd name="connsiteX608" fmla="*/ 1006812 w 7467663"/>
              <a:gd name="connsiteY608" fmla="*/ 1767683 h 6858000"/>
              <a:gd name="connsiteX609" fmla="*/ 1149133 w 7467663"/>
              <a:gd name="connsiteY609" fmla="*/ 1971513 h 6858000"/>
              <a:gd name="connsiteX610" fmla="*/ 1333952 w 7467663"/>
              <a:gd name="connsiteY610" fmla="*/ 2251620 h 6858000"/>
              <a:gd name="connsiteX611" fmla="*/ 1337329 w 7467663"/>
              <a:gd name="connsiteY611" fmla="*/ 2258350 h 6858000"/>
              <a:gd name="connsiteX612" fmla="*/ 1014726 w 7467663"/>
              <a:gd name="connsiteY612" fmla="*/ 1615556 h 6858000"/>
              <a:gd name="connsiteX613" fmla="*/ 678222 w 7467663"/>
              <a:gd name="connsiteY613" fmla="*/ 1248670 h 6858000"/>
              <a:gd name="connsiteX614" fmla="*/ 6691602 w 7467663"/>
              <a:gd name="connsiteY614" fmla="*/ 1140573 h 6858000"/>
              <a:gd name="connsiteX615" fmla="*/ 6571100 w 7467663"/>
              <a:gd name="connsiteY615" fmla="*/ 1183662 h 6858000"/>
              <a:gd name="connsiteX616" fmla="*/ 6241687 w 7467663"/>
              <a:gd name="connsiteY616" fmla="*/ 1257600 h 6858000"/>
              <a:gd name="connsiteX617" fmla="*/ 5693009 w 7467663"/>
              <a:gd name="connsiteY617" fmla="*/ 1478256 h 6858000"/>
              <a:gd name="connsiteX618" fmla="*/ 6548420 w 7467663"/>
              <a:gd name="connsiteY618" fmla="*/ 1214599 h 6858000"/>
              <a:gd name="connsiteX619" fmla="*/ 6605473 w 7467663"/>
              <a:gd name="connsiteY619" fmla="*/ 1184686 h 6858000"/>
              <a:gd name="connsiteX620" fmla="*/ 6691602 w 7467663"/>
              <a:gd name="connsiteY620" fmla="*/ 1140573 h 6858000"/>
              <a:gd name="connsiteX621" fmla="*/ 4002475 w 7467663"/>
              <a:gd name="connsiteY621" fmla="*/ 1037802 h 6858000"/>
              <a:gd name="connsiteX622" fmla="*/ 4000324 w 7467663"/>
              <a:gd name="connsiteY622" fmla="*/ 1039362 h 6858000"/>
              <a:gd name="connsiteX623" fmla="*/ 4002862 w 7467663"/>
              <a:gd name="connsiteY623" fmla="*/ 1042866 h 6858000"/>
              <a:gd name="connsiteX624" fmla="*/ 4002475 w 7467663"/>
              <a:gd name="connsiteY624" fmla="*/ 1037802 h 6858000"/>
              <a:gd name="connsiteX625" fmla="*/ 506322 w 7467663"/>
              <a:gd name="connsiteY625" fmla="*/ 1020997 h 6858000"/>
              <a:gd name="connsiteX626" fmla="*/ 533068 w 7467663"/>
              <a:gd name="connsiteY626" fmla="*/ 1029409 h 6858000"/>
              <a:gd name="connsiteX627" fmla="*/ 1232525 w 7467663"/>
              <a:gd name="connsiteY627" fmla="*/ 1804675 h 6858000"/>
              <a:gd name="connsiteX628" fmla="*/ 1388858 w 7467663"/>
              <a:gd name="connsiteY628" fmla="*/ 2368011 h 6858000"/>
              <a:gd name="connsiteX629" fmla="*/ 1384098 w 7467663"/>
              <a:gd name="connsiteY629" fmla="*/ 2378125 h 6858000"/>
              <a:gd name="connsiteX630" fmla="*/ 1425393 w 7467663"/>
              <a:gd name="connsiteY630" fmla="*/ 2589124 h 6858000"/>
              <a:gd name="connsiteX631" fmla="*/ 1424001 w 7467663"/>
              <a:gd name="connsiteY631" fmla="*/ 2597541 h 6858000"/>
              <a:gd name="connsiteX632" fmla="*/ 2152729 w 7467663"/>
              <a:gd name="connsiteY632" fmla="*/ 2864487 h 6858000"/>
              <a:gd name="connsiteX633" fmla="*/ 2020609 w 7467663"/>
              <a:gd name="connsiteY633" fmla="*/ 2539671 h 6858000"/>
              <a:gd name="connsiteX634" fmla="*/ 2018920 w 7467663"/>
              <a:gd name="connsiteY634" fmla="*/ 2536309 h 6858000"/>
              <a:gd name="connsiteX635" fmla="*/ 1342441 w 7467663"/>
              <a:gd name="connsiteY635" fmla="*/ 1173017 h 6858000"/>
              <a:gd name="connsiteX636" fmla="*/ 1367925 w 7467663"/>
              <a:gd name="connsiteY636" fmla="*/ 1135648 h 6858000"/>
              <a:gd name="connsiteX637" fmla="*/ 1771401 w 7467663"/>
              <a:gd name="connsiteY637" fmla="*/ 1806673 h 6858000"/>
              <a:gd name="connsiteX638" fmla="*/ 1972385 w 7467663"/>
              <a:gd name="connsiteY638" fmla="*/ 2198735 h 6858000"/>
              <a:gd name="connsiteX639" fmla="*/ 2040892 w 7467663"/>
              <a:gd name="connsiteY639" fmla="*/ 2405205 h 6858000"/>
              <a:gd name="connsiteX640" fmla="*/ 2131689 w 7467663"/>
              <a:gd name="connsiteY640" fmla="*/ 1936926 h 6858000"/>
              <a:gd name="connsiteX641" fmla="*/ 2454820 w 7467663"/>
              <a:gd name="connsiteY641" fmla="*/ 1248808 h 6858000"/>
              <a:gd name="connsiteX642" fmla="*/ 2492512 w 7467663"/>
              <a:gd name="connsiteY642" fmla="*/ 1302920 h 6858000"/>
              <a:gd name="connsiteX643" fmla="*/ 2081216 w 7467663"/>
              <a:gd name="connsiteY643" fmla="*/ 2527513 h 6858000"/>
              <a:gd name="connsiteX644" fmla="*/ 2081211 w 7467663"/>
              <a:gd name="connsiteY644" fmla="*/ 2528916 h 6858000"/>
              <a:gd name="connsiteX645" fmla="*/ 2199067 w 7467663"/>
              <a:gd name="connsiteY645" fmla="*/ 2884061 h 6858000"/>
              <a:gd name="connsiteX646" fmla="*/ 3192586 w 7467663"/>
              <a:gd name="connsiteY646" fmla="*/ 3411496 h 6858000"/>
              <a:gd name="connsiteX647" fmla="*/ 3182620 w 7467663"/>
              <a:gd name="connsiteY647" fmla="*/ 3483279 h 6858000"/>
              <a:gd name="connsiteX648" fmla="*/ 2435119 w 7467663"/>
              <a:gd name="connsiteY648" fmla="*/ 3080173 h 6858000"/>
              <a:gd name="connsiteX649" fmla="*/ 2410152 w 7467663"/>
              <a:gd name="connsiteY649" fmla="*/ 3063751 h 6858000"/>
              <a:gd name="connsiteX650" fmla="*/ 2408099 w 7467663"/>
              <a:gd name="connsiteY650" fmla="*/ 3064403 h 6858000"/>
              <a:gd name="connsiteX651" fmla="*/ 2407218 w 7467663"/>
              <a:gd name="connsiteY651" fmla="*/ 3070324 h 6858000"/>
              <a:gd name="connsiteX652" fmla="*/ 2380138 w 7467663"/>
              <a:gd name="connsiteY652" fmla="*/ 3099341 h 6858000"/>
              <a:gd name="connsiteX653" fmla="*/ 1765923 w 7467663"/>
              <a:gd name="connsiteY653" fmla="*/ 3581043 h 6858000"/>
              <a:gd name="connsiteX654" fmla="*/ 1702258 w 7467663"/>
              <a:gd name="connsiteY654" fmla="*/ 3612286 h 6858000"/>
              <a:gd name="connsiteX655" fmla="*/ 1538370 w 7467663"/>
              <a:gd name="connsiteY655" fmla="*/ 3811804 h 6858000"/>
              <a:gd name="connsiteX656" fmla="*/ 542867 w 7467663"/>
              <a:gd name="connsiteY656" fmla="*/ 4944092 h 6858000"/>
              <a:gd name="connsiteX657" fmla="*/ 515800 w 7467663"/>
              <a:gd name="connsiteY657" fmla="*/ 4862180 h 6858000"/>
              <a:gd name="connsiteX658" fmla="*/ 909145 w 7467663"/>
              <a:gd name="connsiteY658" fmla="*/ 4199225 h 6858000"/>
              <a:gd name="connsiteX659" fmla="*/ 1214067 w 7467663"/>
              <a:gd name="connsiteY659" fmla="*/ 3908561 h 6858000"/>
              <a:gd name="connsiteX660" fmla="*/ 640967 w 7467663"/>
              <a:gd name="connsiteY660" fmla="*/ 4105601 h 6858000"/>
              <a:gd name="connsiteX661" fmla="*/ 112563 w 7467663"/>
              <a:gd name="connsiteY661" fmla="*/ 4396952 h 6858000"/>
              <a:gd name="connsiteX662" fmla="*/ 0 w 7467663"/>
              <a:gd name="connsiteY662" fmla="*/ 4466006 h 6858000"/>
              <a:gd name="connsiteX663" fmla="*/ 0 w 7467663"/>
              <a:gd name="connsiteY663" fmla="*/ 4233763 h 6858000"/>
              <a:gd name="connsiteX664" fmla="*/ 36881 w 7467663"/>
              <a:gd name="connsiteY664" fmla="*/ 4200118 h 6858000"/>
              <a:gd name="connsiteX665" fmla="*/ 910534 w 7467663"/>
              <a:gd name="connsiteY665" fmla="*/ 3629753 h 6858000"/>
              <a:gd name="connsiteX666" fmla="*/ 1578717 w 7467663"/>
              <a:gd name="connsiteY666" fmla="*/ 3575982 h 6858000"/>
              <a:gd name="connsiteX667" fmla="*/ 2338780 w 7467663"/>
              <a:gd name="connsiteY667" fmla="*/ 3033725 h 6858000"/>
              <a:gd name="connsiteX668" fmla="*/ 1807991 w 7467663"/>
              <a:gd name="connsiteY668" fmla="*/ 2807184 h 6858000"/>
              <a:gd name="connsiteX669" fmla="*/ 1416358 w 7467663"/>
              <a:gd name="connsiteY669" fmla="*/ 3112571 h 6858000"/>
              <a:gd name="connsiteX670" fmla="*/ 939066 w 7467663"/>
              <a:gd name="connsiteY670" fmla="*/ 3378798 h 6858000"/>
              <a:gd name="connsiteX671" fmla="*/ 115099 w 7467663"/>
              <a:gd name="connsiteY671" fmla="*/ 3607650 h 6858000"/>
              <a:gd name="connsiteX672" fmla="*/ 97284 w 7467663"/>
              <a:gd name="connsiteY672" fmla="*/ 3520393 h 6858000"/>
              <a:gd name="connsiteX673" fmla="*/ 922050 w 7467663"/>
              <a:gd name="connsiteY673" fmla="*/ 3074867 h 6858000"/>
              <a:gd name="connsiteX674" fmla="*/ 1405265 w 7467663"/>
              <a:gd name="connsiteY674" fmla="*/ 3016319 h 6858000"/>
              <a:gd name="connsiteX675" fmla="*/ 1407512 w 7467663"/>
              <a:gd name="connsiteY675" fmla="*/ 3018001 h 6858000"/>
              <a:gd name="connsiteX676" fmla="*/ 1726266 w 7467663"/>
              <a:gd name="connsiteY676" fmla="*/ 2777274 h 6858000"/>
              <a:gd name="connsiteX677" fmla="*/ 625390 w 7467663"/>
              <a:gd name="connsiteY677" fmla="*/ 2514541 h 6858000"/>
              <a:gd name="connsiteX678" fmla="*/ 619799 w 7467663"/>
              <a:gd name="connsiteY678" fmla="*/ 2527180 h 6858000"/>
              <a:gd name="connsiteX679" fmla="*/ 310030 w 7467663"/>
              <a:gd name="connsiteY679" fmla="*/ 2771818 h 6858000"/>
              <a:gd name="connsiteX680" fmla="*/ 173877 w 7467663"/>
              <a:gd name="connsiteY680" fmla="*/ 2937056 h 6858000"/>
              <a:gd name="connsiteX681" fmla="*/ 77889 w 7467663"/>
              <a:gd name="connsiteY681" fmla="*/ 3138440 h 6858000"/>
              <a:gd name="connsiteX682" fmla="*/ 0 w 7467663"/>
              <a:gd name="connsiteY682" fmla="*/ 3271395 h 6858000"/>
              <a:gd name="connsiteX683" fmla="*/ 0 w 7467663"/>
              <a:gd name="connsiteY683" fmla="*/ 3153002 h 6858000"/>
              <a:gd name="connsiteX684" fmla="*/ 2386 w 7467663"/>
              <a:gd name="connsiteY684" fmla="*/ 3149203 h 6858000"/>
              <a:gd name="connsiteX685" fmla="*/ 89753 w 7467663"/>
              <a:gd name="connsiteY685" fmla="*/ 2987702 h 6858000"/>
              <a:gd name="connsiteX686" fmla="*/ 76869 w 7467663"/>
              <a:gd name="connsiteY686" fmla="*/ 3005404 h 6858000"/>
              <a:gd name="connsiteX687" fmla="*/ 32049 w 7467663"/>
              <a:gd name="connsiteY687" fmla="*/ 3065814 h 6858000"/>
              <a:gd name="connsiteX688" fmla="*/ 0 w 7467663"/>
              <a:gd name="connsiteY688" fmla="*/ 3108744 h 6858000"/>
              <a:gd name="connsiteX689" fmla="*/ 0 w 7467663"/>
              <a:gd name="connsiteY689" fmla="*/ 3058059 h 6858000"/>
              <a:gd name="connsiteX690" fmla="*/ 7610 w 7467663"/>
              <a:gd name="connsiteY690" fmla="*/ 3047889 h 6858000"/>
              <a:gd name="connsiteX691" fmla="*/ 52419 w 7467663"/>
              <a:gd name="connsiteY691" fmla="*/ 2987479 h 6858000"/>
              <a:gd name="connsiteX692" fmla="*/ 59142 w 7467663"/>
              <a:gd name="connsiteY692" fmla="*/ 2978488 h 6858000"/>
              <a:gd name="connsiteX693" fmla="*/ 0 w 7467663"/>
              <a:gd name="connsiteY693" fmla="*/ 3015334 h 6858000"/>
              <a:gd name="connsiteX694" fmla="*/ 0 w 7467663"/>
              <a:gd name="connsiteY694" fmla="*/ 2914286 h 6858000"/>
              <a:gd name="connsiteX695" fmla="*/ 36383 w 7467663"/>
              <a:gd name="connsiteY695" fmla="*/ 2901128 h 6858000"/>
              <a:gd name="connsiteX696" fmla="*/ 156329 w 7467663"/>
              <a:gd name="connsiteY696" fmla="*/ 2840533 h 6858000"/>
              <a:gd name="connsiteX697" fmla="*/ 358355 w 7467663"/>
              <a:gd name="connsiteY697" fmla="*/ 2620471 h 6858000"/>
              <a:gd name="connsiteX698" fmla="*/ 510577 w 7467663"/>
              <a:gd name="connsiteY698" fmla="*/ 2501244 h 6858000"/>
              <a:gd name="connsiteX699" fmla="*/ 211967 w 7467663"/>
              <a:gd name="connsiteY699" fmla="*/ 2479171 h 6858000"/>
              <a:gd name="connsiteX700" fmla="*/ 0 w 7467663"/>
              <a:gd name="connsiteY700" fmla="*/ 2476398 h 6858000"/>
              <a:gd name="connsiteX701" fmla="*/ 0 w 7467663"/>
              <a:gd name="connsiteY701" fmla="*/ 2389189 h 6858000"/>
              <a:gd name="connsiteX702" fmla="*/ 103062 w 7467663"/>
              <a:gd name="connsiteY702" fmla="*/ 2389518 h 6858000"/>
              <a:gd name="connsiteX703" fmla="*/ 510734 w 7467663"/>
              <a:gd name="connsiteY703" fmla="*/ 2416201 h 6858000"/>
              <a:gd name="connsiteX704" fmla="*/ 279257 w 7467663"/>
              <a:gd name="connsiteY704" fmla="*/ 2092102 h 6858000"/>
              <a:gd name="connsiteX705" fmla="*/ 65265 w 7467663"/>
              <a:gd name="connsiteY705" fmla="*/ 2006049 h 6858000"/>
              <a:gd name="connsiteX706" fmla="*/ 0 w 7467663"/>
              <a:gd name="connsiteY706" fmla="*/ 1982532 h 6858000"/>
              <a:gd name="connsiteX707" fmla="*/ 0 w 7467663"/>
              <a:gd name="connsiteY707" fmla="*/ 1912789 h 6858000"/>
              <a:gd name="connsiteX708" fmla="*/ 97460 w 7467663"/>
              <a:gd name="connsiteY708" fmla="*/ 1953725 h 6858000"/>
              <a:gd name="connsiteX709" fmla="*/ 221272 w 7467663"/>
              <a:gd name="connsiteY709" fmla="*/ 1980766 h 6858000"/>
              <a:gd name="connsiteX710" fmla="*/ 116765 w 7467663"/>
              <a:gd name="connsiteY710" fmla="*/ 1911033 h 6858000"/>
              <a:gd name="connsiteX711" fmla="*/ 16405 w 7467663"/>
              <a:gd name="connsiteY711" fmla="*/ 1803412 h 6858000"/>
              <a:gd name="connsiteX712" fmla="*/ 0 w 7467663"/>
              <a:gd name="connsiteY712" fmla="*/ 1784777 h 6858000"/>
              <a:gd name="connsiteX713" fmla="*/ 0 w 7467663"/>
              <a:gd name="connsiteY713" fmla="*/ 1740082 h 6858000"/>
              <a:gd name="connsiteX714" fmla="*/ 39394 w 7467663"/>
              <a:gd name="connsiteY714" fmla="*/ 1784856 h 6858000"/>
              <a:gd name="connsiteX715" fmla="*/ 135813 w 7467663"/>
              <a:gd name="connsiteY715" fmla="*/ 1888838 h 6858000"/>
              <a:gd name="connsiteX716" fmla="*/ 242575 w 7467663"/>
              <a:gd name="connsiteY716" fmla="*/ 1958841 h 6858000"/>
              <a:gd name="connsiteX717" fmla="*/ 82197 w 7467663"/>
              <a:gd name="connsiteY717" fmla="*/ 1754826 h 6858000"/>
              <a:gd name="connsiteX718" fmla="*/ 0 w 7467663"/>
              <a:gd name="connsiteY718" fmla="*/ 1679650 h 6858000"/>
              <a:gd name="connsiteX719" fmla="*/ 0 w 7467663"/>
              <a:gd name="connsiteY719" fmla="*/ 1602463 h 6858000"/>
              <a:gd name="connsiteX720" fmla="*/ 84689 w 7467663"/>
              <a:gd name="connsiteY720" fmla="*/ 1677442 h 6858000"/>
              <a:gd name="connsiteX721" fmla="*/ 298437 w 7467663"/>
              <a:gd name="connsiteY721" fmla="*/ 1968019 h 6858000"/>
              <a:gd name="connsiteX722" fmla="*/ 227269 w 7467663"/>
              <a:gd name="connsiteY722" fmla="*/ 1114064 h 6858000"/>
              <a:gd name="connsiteX723" fmla="*/ 248003 w 7467663"/>
              <a:gd name="connsiteY723" fmla="*/ 1089613 h 6858000"/>
              <a:gd name="connsiteX724" fmla="*/ 427020 w 7467663"/>
              <a:gd name="connsiteY724" fmla="*/ 1619803 h 6858000"/>
              <a:gd name="connsiteX725" fmla="*/ 340345 w 7467663"/>
              <a:gd name="connsiteY725" fmla="*/ 2027739 h 6858000"/>
              <a:gd name="connsiteX726" fmla="*/ 360865 w 7467663"/>
              <a:gd name="connsiteY726" fmla="*/ 2044827 h 6858000"/>
              <a:gd name="connsiteX727" fmla="*/ 560414 w 7467663"/>
              <a:gd name="connsiteY727" fmla="*/ 2421457 h 6858000"/>
              <a:gd name="connsiteX728" fmla="*/ 1359703 w 7467663"/>
              <a:gd name="connsiteY728" fmla="*/ 2578554 h 6858000"/>
              <a:gd name="connsiteX729" fmla="*/ 1359422 w 7467663"/>
              <a:gd name="connsiteY729" fmla="*/ 2577994 h 6858000"/>
              <a:gd name="connsiteX730" fmla="*/ 828701 w 7467663"/>
              <a:gd name="connsiteY730" fmla="*/ 1839520 h 6858000"/>
              <a:gd name="connsiteX731" fmla="*/ 494427 w 7467663"/>
              <a:gd name="connsiteY731" fmla="*/ 1092333 h 6858000"/>
              <a:gd name="connsiteX732" fmla="*/ 506322 w 7467663"/>
              <a:gd name="connsiteY732" fmla="*/ 1020997 h 6858000"/>
              <a:gd name="connsiteX733" fmla="*/ 4570198 w 7467663"/>
              <a:gd name="connsiteY733" fmla="*/ 978081 h 6858000"/>
              <a:gd name="connsiteX734" fmla="*/ 4523691 w 7467663"/>
              <a:gd name="connsiteY734" fmla="*/ 1127776 h 6858000"/>
              <a:gd name="connsiteX735" fmla="*/ 4509875 w 7467663"/>
              <a:gd name="connsiteY735" fmla="*/ 1167552 h 6858000"/>
              <a:gd name="connsiteX736" fmla="*/ 4478168 w 7467663"/>
              <a:gd name="connsiteY736" fmla="*/ 1260735 h 6858000"/>
              <a:gd name="connsiteX737" fmla="*/ 4409309 w 7467663"/>
              <a:gd name="connsiteY737" fmla="*/ 1666996 h 6858000"/>
              <a:gd name="connsiteX738" fmla="*/ 4370031 w 7467663"/>
              <a:gd name="connsiteY738" fmla="*/ 1955666 h 6858000"/>
              <a:gd name="connsiteX739" fmla="*/ 4570198 w 7467663"/>
              <a:gd name="connsiteY739" fmla="*/ 978081 h 6858000"/>
              <a:gd name="connsiteX740" fmla="*/ 4557898 w 7467663"/>
              <a:gd name="connsiteY740" fmla="*/ 900011 h 6858000"/>
              <a:gd name="connsiteX741" fmla="*/ 4344840 w 7467663"/>
              <a:gd name="connsiteY741" fmla="*/ 1922038 h 6858000"/>
              <a:gd name="connsiteX742" fmla="*/ 4378710 w 7467663"/>
              <a:gd name="connsiteY742" fmla="*/ 1665516 h 6858000"/>
              <a:gd name="connsiteX743" fmla="*/ 4448798 w 7467663"/>
              <a:gd name="connsiteY743" fmla="*/ 1253024 h 6858000"/>
              <a:gd name="connsiteX744" fmla="*/ 4480315 w 7467663"/>
              <a:gd name="connsiteY744" fmla="*/ 1158454 h 6858000"/>
              <a:gd name="connsiteX745" fmla="*/ 4494133 w 7467663"/>
              <a:gd name="connsiteY745" fmla="*/ 1118676 h 6858000"/>
              <a:gd name="connsiteX746" fmla="*/ 4557898 w 7467663"/>
              <a:gd name="connsiteY746" fmla="*/ 900011 h 6858000"/>
              <a:gd name="connsiteX747" fmla="*/ 5870151 w 7467663"/>
              <a:gd name="connsiteY747" fmla="*/ 898890 h 6858000"/>
              <a:gd name="connsiteX748" fmla="*/ 5861335 w 7467663"/>
              <a:gd name="connsiteY748" fmla="*/ 899177 h 6858000"/>
              <a:gd name="connsiteX749" fmla="*/ 5843702 w 7467663"/>
              <a:gd name="connsiteY749" fmla="*/ 899748 h 6858000"/>
              <a:gd name="connsiteX750" fmla="*/ 5651107 w 7467663"/>
              <a:gd name="connsiteY750" fmla="*/ 920306 h 6858000"/>
              <a:gd name="connsiteX751" fmla="*/ 5459407 w 7467663"/>
              <a:gd name="connsiteY751" fmla="*/ 940975 h 6858000"/>
              <a:gd name="connsiteX752" fmla="*/ 5374846 w 7467663"/>
              <a:gd name="connsiteY752" fmla="*/ 941988 h 6858000"/>
              <a:gd name="connsiteX753" fmla="*/ 5256105 w 7467663"/>
              <a:gd name="connsiteY753" fmla="*/ 945632 h 6858000"/>
              <a:gd name="connsiteX754" fmla="*/ 5107071 w 7467663"/>
              <a:gd name="connsiteY754" fmla="*/ 969720 h 6858000"/>
              <a:gd name="connsiteX755" fmla="*/ 4998681 w 7467663"/>
              <a:gd name="connsiteY755" fmla="*/ 988771 h 6858000"/>
              <a:gd name="connsiteX756" fmla="*/ 5870151 w 7467663"/>
              <a:gd name="connsiteY756" fmla="*/ 898890 h 6858000"/>
              <a:gd name="connsiteX757" fmla="*/ 5504425 w 7467663"/>
              <a:gd name="connsiteY757" fmla="*/ 848067 h 6858000"/>
              <a:gd name="connsiteX758" fmla="*/ 4968849 w 7467663"/>
              <a:gd name="connsiteY758" fmla="*/ 962318 h 6858000"/>
              <a:gd name="connsiteX759" fmla="*/ 5104039 w 7467663"/>
              <a:gd name="connsiteY759" fmla="*/ 940634 h 6858000"/>
              <a:gd name="connsiteX760" fmla="*/ 5256311 w 7467663"/>
              <a:gd name="connsiteY760" fmla="*/ 916490 h 6858000"/>
              <a:gd name="connsiteX761" fmla="*/ 5377381 w 7467663"/>
              <a:gd name="connsiteY761" fmla="*/ 912671 h 6858000"/>
              <a:gd name="connsiteX762" fmla="*/ 5460148 w 7467663"/>
              <a:gd name="connsiteY762" fmla="*/ 911442 h 6858000"/>
              <a:gd name="connsiteX763" fmla="*/ 5648971 w 7467663"/>
              <a:gd name="connsiteY763" fmla="*/ 891331 h 6858000"/>
              <a:gd name="connsiteX764" fmla="*/ 5844807 w 7467663"/>
              <a:gd name="connsiteY764" fmla="*/ 870718 h 6858000"/>
              <a:gd name="connsiteX765" fmla="*/ 5862975 w 7467663"/>
              <a:gd name="connsiteY765" fmla="*/ 869756 h 6858000"/>
              <a:gd name="connsiteX766" fmla="*/ 5920887 w 7467663"/>
              <a:gd name="connsiteY766" fmla="*/ 865929 h 6858000"/>
              <a:gd name="connsiteX767" fmla="*/ 5504425 w 7467663"/>
              <a:gd name="connsiteY767" fmla="*/ 848067 h 6858000"/>
              <a:gd name="connsiteX768" fmla="*/ 3607114 w 7467663"/>
              <a:gd name="connsiteY768" fmla="*/ 467441 h 6858000"/>
              <a:gd name="connsiteX769" fmla="*/ 3296242 w 7467663"/>
              <a:gd name="connsiteY769" fmla="*/ 807991 h 6858000"/>
              <a:gd name="connsiteX770" fmla="*/ 3174674 w 7467663"/>
              <a:gd name="connsiteY770" fmla="*/ 919759 h 6858000"/>
              <a:gd name="connsiteX771" fmla="*/ 3042978 w 7467663"/>
              <a:gd name="connsiteY771" fmla="*/ 1054894 h 6858000"/>
              <a:gd name="connsiteX772" fmla="*/ 2968914 w 7467663"/>
              <a:gd name="connsiteY772" fmla="*/ 1133756 h 6858000"/>
              <a:gd name="connsiteX773" fmla="*/ 3103823 w 7467663"/>
              <a:gd name="connsiteY773" fmla="*/ 1026814 h 6858000"/>
              <a:gd name="connsiteX774" fmla="*/ 3607114 w 7467663"/>
              <a:gd name="connsiteY774" fmla="*/ 467441 h 6858000"/>
              <a:gd name="connsiteX775" fmla="*/ 3744487 w 7467663"/>
              <a:gd name="connsiteY775" fmla="*/ 383136 h 6858000"/>
              <a:gd name="connsiteX776" fmla="*/ 3970213 w 7467663"/>
              <a:gd name="connsiteY776" fmla="*/ 995559 h 6858000"/>
              <a:gd name="connsiteX777" fmla="*/ 3744487 w 7467663"/>
              <a:gd name="connsiteY777" fmla="*/ 383136 h 6858000"/>
              <a:gd name="connsiteX778" fmla="*/ 3624562 w 7467663"/>
              <a:gd name="connsiteY778" fmla="*/ 367041 h 6858000"/>
              <a:gd name="connsiteX779" fmla="*/ 3489712 w 7467663"/>
              <a:gd name="connsiteY779" fmla="*/ 485386 h 6858000"/>
              <a:gd name="connsiteX780" fmla="*/ 3182994 w 7467663"/>
              <a:gd name="connsiteY780" fmla="*/ 828265 h 6858000"/>
              <a:gd name="connsiteX781" fmla="*/ 2892114 w 7467663"/>
              <a:gd name="connsiteY781" fmla="*/ 1172635 h 6858000"/>
              <a:gd name="connsiteX782" fmla="*/ 3021459 w 7467663"/>
              <a:gd name="connsiteY782" fmla="*/ 1035385 h 6858000"/>
              <a:gd name="connsiteX783" fmla="*/ 3153873 w 7467663"/>
              <a:gd name="connsiteY783" fmla="*/ 898971 h 6858000"/>
              <a:gd name="connsiteX784" fmla="*/ 3276511 w 7467663"/>
              <a:gd name="connsiteY784" fmla="*/ 786423 h 6858000"/>
              <a:gd name="connsiteX785" fmla="*/ 3584154 w 7467663"/>
              <a:gd name="connsiteY785" fmla="*/ 448218 h 6858000"/>
              <a:gd name="connsiteX786" fmla="*/ 3624562 w 7467663"/>
              <a:gd name="connsiteY786" fmla="*/ 367041 h 6858000"/>
              <a:gd name="connsiteX787" fmla="*/ 3766672 w 7467663"/>
              <a:gd name="connsiteY787" fmla="*/ 359429 h 6858000"/>
              <a:gd name="connsiteX788" fmla="*/ 3996338 w 7467663"/>
              <a:gd name="connsiteY788" fmla="*/ 968237 h 6858000"/>
              <a:gd name="connsiteX789" fmla="*/ 3766672 w 7467663"/>
              <a:gd name="connsiteY789" fmla="*/ 359429 h 6858000"/>
              <a:gd name="connsiteX790" fmla="*/ 5805386 w 7467663"/>
              <a:gd name="connsiteY790" fmla="*/ 239240 h 6858000"/>
              <a:gd name="connsiteX791" fmla="*/ 5736947 w 7467663"/>
              <a:gd name="connsiteY791" fmla="*/ 261367 h 6858000"/>
              <a:gd name="connsiteX792" fmla="*/ 5427012 w 7467663"/>
              <a:gd name="connsiteY792" fmla="*/ 311272 h 6858000"/>
              <a:gd name="connsiteX793" fmla="*/ 5147818 w 7467663"/>
              <a:gd name="connsiteY793" fmla="*/ 322112 h 6858000"/>
              <a:gd name="connsiteX794" fmla="*/ 5060854 w 7467663"/>
              <a:gd name="connsiteY794" fmla="*/ 311882 h 6858000"/>
              <a:gd name="connsiteX795" fmla="*/ 4945989 w 7467663"/>
              <a:gd name="connsiteY795" fmla="*/ 300516 h 6858000"/>
              <a:gd name="connsiteX796" fmla="*/ 5410479 w 7467663"/>
              <a:gd name="connsiteY796" fmla="*/ 348434 h 6858000"/>
              <a:gd name="connsiteX797" fmla="*/ 5805386 w 7467663"/>
              <a:gd name="connsiteY797" fmla="*/ 239240 h 6858000"/>
              <a:gd name="connsiteX798" fmla="*/ 5905192 w 7467663"/>
              <a:gd name="connsiteY798" fmla="*/ 163079 h 6858000"/>
              <a:gd name="connsiteX799" fmla="*/ 5865655 w 7467663"/>
              <a:gd name="connsiteY799" fmla="*/ 171901 h 6858000"/>
              <a:gd name="connsiteX800" fmla="*/ 5259740 w 7467663"/>
              <a:gd name="connsiteY800" fmla="*/ 257013 h 6858000"/>
              <a:gd name="connsiteX801" fmla="*/ 5208466 w 7467663"/>
              <a:gd name="connsiteY801" fmla="*/ 257550 h 6858000"/>
              <a:gd name="connsiteX802" fmla="*/ 4980204 w 7467663"/>
              <a:gd name="connsiteY802" fmla="*/ 271903 h 6858000"/>
              <a:gd name="connsiteX803" fmla="*/ 5068068 w 7467663"/>
              <a:gd name="connsiteY803" fmla="*/ 282244 h 6858000"/>
              <a:gd name="connsiteX804" fmla="*/ 5153231 w 7467663"/>
              <a:gd name="connsiteY804" fmla="*/ 292240 h 6858000"/>
              <a:gd name="connsiteX805" fmla="*/ 5426491 w 7467663"/>
              <a:gd name="connsiteY805" fmla="*/ 281128 h 6858000"/>
              <a:gd name="connsiteX806" fmla="*/ 5731212 w 7467663"/>
              <a:gd name="connsiteY806" fmla="*/ 231951 h 6858000"/>
              <a:gd name="connsiteX807" fmla="*/ 5905192 w 7467663"/>
              <a:gd name="connsiteY807" fmla="*/ 163079 h 6858000"/>
              <a:gd name="connsiteX808" fmla="*/ 5944437 w 7467663"/>
              <a:gd name="connsiteY808" fmla="*/ 113829 h 6858000"/>
              <a:gd name="connsiteX809" fmla="*/ 5825032 w 7467663"/>
              <a:gd name="connsiteY809" fmla="*/ 146405 h 6858000"/>
              <a:gd name="connsiteX810" fmla="*/ 4955599 w 7467663"/>
              <a:gd name="connsiteY810" fmla="*/ 247008 h 6858000"/>
              <a:gd name="connsiteX811" fmla="*/ 5210104 w 7467663"/>
              <a:gd name="connsiteY811" fmla="*/ 228123 h 6858000"/>
              <a:gd name="connsiteX812" fmla="*/ 5261015 w 7467663"/>
              <a:gd name="connsiteY812" fmla="*/ 227087 h 6858000"/>
              <a:gd name="connsiteX813" fmla="*/ 5861181 w 7467663"/>
              <a:gd name="connsiteY813" fmla="*/ 143093 h 6858000"/>
              <a:gd name="connsiteX814" fmla="*/ 5961252 w 7467663"/>
              <a:gd name="connsiteY814" fmla="*/ 114820 h 6858000"/>
              <a:gd name="connsiteX815" fmla="*/ 5944437 w 7467663"/>
              <a:gd name="connsiteY815" fmla="*/ 113829 h 6858000"/>
              <a:gd name="connsiteX816" fmla="*/ 3882765 w 7467663"/>
              <a:gd name="connsiteY816" fmla="*/ 0 h 6858000"/>
              <a:gd name="connsiteX817" fmla="*/ 3995099 w 7467663"/>
              <a:gd name="connsiteY817" fmla="*/ 0 h 6858000"/>
              <a:gd name="connsiteX818" fmla="*/ 4163818 w 7467663"/>
              <a:gd name="connsiteY818" fmla="*/ 234104 h 6858000"/>
              <a:gd name="connsiteX819" fmla="*/ 4172099 w 7467663"/>
              <a:gd name="connsiteY819" fmla="*/ 234207 h 6858000"/>
              <a:gd name="connsiteX820" fmla="*/ 4784282 w 7467663"/>
              <a:gd name="connsiteY820" fmla="*/ 276561 h 6858000"/>
              <a:gd name="connsiteX821" fmla="*/ 4801687 w 7467663"/>
              <a:gd name="connsiteY821" fmla="*/ 267764 h 6858000"/>
              <a:gd name="connsiteX822" fmla="*/ 6082788 w 7467663"/>
              <a:gd name="connsiteY822" fmla="*/ 64119 h 6858000"/>
              <a:gd name="connsiteX823" fmla="*/ 6099442 w 7467663"/>
              <a:gd name="connsiteY823" fmla="*/ 82568 h 6858000"/>
              <a:gd name="connsiteX824" fmla="*/ 4804137 w 7467663"/>
              <a:gd name="connsiteY824" fmla="*/ 320931 h 6858000"/>
              <a:gd name="connsiteX825" fmla="*/ 4227047 w 7467663"/>
              <a:gd name="connsiteY825" fmla="*/ 313415 h 6858000"/>
              <a:gd name="connsiteX826" fmla="*/ 4346041 w 7467663"/>
              <a:gd name="connsiteY826" fmla="*/ 456086 h 6858000"/>
              <a:gd name="connsiteX827" fmla="*/ 4870967 w 7467663"/>
              <a:gd name="connsiteY827" fmla="*/ 963061 h 6858000"/>
              <a:gd name="connsiteX828" fmla="*/ 4889647 w 7467663"/>
              <a:gd name="connsiteY828" fmla="*/ 957147 h 6858000"/>
              <a:gd name="connsiteX829" fmla="*/ 5422504 w 7467663"/>
              <a:gd name="connsiteY829" fmla="*/ 805191 h 6858000"/>
              <a:gd name="connsiteX830" fmla="*/ 6087656 w 7467663"/>
              <a:gd name="connsiteY830" fmla="*/ 826703 h 6858000"/>
              <a:gd name="connsiteX831" fmla="*/ 6058717 w 7467663"/>
              <a:gd name="connsiteY831" fmla="*/ 865992 h 6858000"/>
              <a:gd name="connsiteX832" fmla="*/ 4974153 w 7467663"/>
              <a:gd name="connsiteY832" fmla="*/ 1045456 h 6858000"/>
              <a:gd name="connsiteX833" fmla="*/ 5627835 w 7467663"/>
              <a:gd name="connsiteY833" fmla="*/ 1472077 h 6858000"/>
              <a:gd name="connsiteX834" fmla="*/ 5629817 w 7467663"/>
              <a:gd name="connsiteY834" fmla="*/ 1471412 h 6858000"/>
              <a:gd name="connsiteX835" fmla="*/ 5634124 w 7467663"/>
              <a:gd name="connsiteY835" fmla="*/ 1470572 h 6858000"/>
              <a:gd name="connsiteX836" fmla="*/ 5755832 w 7467663"/>
              <a:gd name="connsiteY836" fmla="*/ 1383886 h 6858000"/>
              <a:gd name="connsiteX837" fmla="*/ 6014186 w 7467663"/>
              <a:gd name="connsiteY837" fmla="*/ 1279799 h 6858000"/>
              <a:gd name="connsiteX838" fmla="*/ 6901619 w 7467663"/>
              <a:gd name="connsiteY838" fmla="*/ 1047874 h 6858000"/>
              <a:gd name="connsiteX839" fmla="*/ 6931566 w 7467663"/>
              <a:gd name="connsiteY839" fmla="*/ 1062034 h 6858000"/>
              <a:gd name="connsiteX840" fmla="*/ 5790982 w 7467663"/>
              <a:gd name="connsiteY840" fmla="*/ 1561380 h 6858000"/>
              <a:gd name="connsiteX841" fmla="*/ 6188971 w 7467663"/>
              <a:gd name="connsiteY841" fmla="*/ 1755168 h 6858000"/>
              <a:gd name="connsiteX842" fmla="*/ 6202446 w 7467663"/>
              <a:gd name="connsiteY842" fmla="*/ 1752268 h 6858000"/>
              <a:gd name="connsiteX843" fmla="*/ 7179560 w 7467663"/>
              <a:gd name="connsiteY843" fmla="*/ 1467551 h 6858000"/>
              <a:gd name="connsiteX844" fmla="*/ 7158730 w 7467663"/>
              <a:gd name="connsiteY844" fmla="*/ 1507835 h 6858000"/>
              <a:gd name="connsiteX845" fmla="*/ 6326959 w 7467663"/>
              <a:gd name="connsiteY845" fmla="*/ 1817686 h 6858000"/>
              <a:gd name="connsiteX846" fmla="*/ 6537433 w 7467663"/>
              <a:gd name="connsiteY846" fmla="*/ 1907790 h 6858000"/>
              <a:gd name="connsiteX847" fmla="*/ 6550221 w 7467663"/>
              <a:gd name="connsiteY847" fmla="*/ 1910729 h 6858000"/>
              <a:gd name="connsiteX848" fmla="*/ 6964438 w 7467663"/>
              <a:gd name="connsiteY848" fmla="*/ 2209505 h 6858000"/>
              <a:gd name="connsiteX849" fmla="*/ 7367862 w 7467663"/>
              <a:gd name="connsiteY849" fmla="*/ 2806833 h 6858000"/>
              <a:gd name="connsiteX850" fmla="*/ 7364329 w 7467663"/>
              <a:gd name="connsiteY850" fmla="*/ 2826907 h 6858000"/>
              <a:gd name="connsiteX851" fmla="*/ 7290545 w 7467663"/>
              <a:gd name="connsiteY851" fmla="*/ 2850663 h 6858000"/>
              <a:gd name="connsiteX852" fmla="*/ 6472036 w 7467663"/>
              <a:gd name="connsiteY852" fmla="*/ 1959003 h 6858000"/>
              <a:gd name="connsiteX853" fmla="*/ 5792897 w 7467663"/>
              <a:gd name="connsiteY853" fmla="*/ 1647747 h 6858000"/>
              <a:gd name="connsiteX854" fmla="*/ 5842751 w 7467663"/>
              <a:gd name="connsiteY854" fmla="*/ 1816112 h 6858000"/>
              <a:gd name="connsiteX855" fmla="*/ 5847424 w 7467663"/>
              <a:gd name="connsiteY855" fmla="*/ 1815776 h 6858000"/>
              <a:gd name="connsiteX856" fmla="*/ 6399821 w 7467663"/>
              <a:gd name="connsiteY856" fmla="*/ 2344799 h 6858000"/>
              <a:gd name="connsiteX857" fmla="*/ 6323232 w 7467663"/>
              <a:gd name="connsiteY857" fmla="*/ 2389634 h 6858000"/>
              <a:gd name="connsiteX858" fmla="*/ 5942958 w 7467663"/>
              <a:gd name="connsiteY858" fmla="*/ 2077708 h 6858000"/>
              <a:gd name="connsiteX859" fmla="*/ 5921559 w 7467663"/>
              <a:gd name="connsiteY859" fmla="*/ 2378596 h 6858000"/>
              <a:gd name="connsiteX860" fmla="*/ 5817651 w 7467663"/>
              <a:gd name="connsiteY860" fmla="*/ 3023919 h 6858000"/>
              <a:gd name="connsiteX861" fmla="*/ 5729634 w 7467663"/>
              <a:gd name="connsiteY861" fmla="*/ 3051849 h 6858000"/>
              <a:gd name="connsiteX862" fmla="*/ 5611018 w 7467663"/>
              <a:gd name="connsiteY862" fmla="*/ 2316769 h 6858000"/>
              <a:gd name="connsiteX863" fmla="*/ 5687608 w 7467663"/>
              <a:gd name="connsiteY863" fmla="*/ 2039972 h 6858000"/>
              <a:gd name="connsiteX864" fmla="*/ 5657554 w 7467663"/>
              <a:gd name="connsiteY864" fmla="*/ 1576445 h 6858000"/>
              <a:gd name="connsiteX865" fmla="*/ 5150475 w 7467663"/>
              <a:gd name="connsiteY865" fmla="*/ 1274012 h 6858000"/>
              <a:gd name="connsiteX866" fmla="*/ 5349142 w 7467663"/>
              <a:gd name="connsiteY866" fmla="*/ 2204405 h 6858000"/>
              <a:gd name="connsiteX867" fmla="*/ 5262214 w 7467663"/>
              <a:gd name="connsiteY867" fmla="*/ 2233836 h 6858000"/>
              <a:gd name="connsiteX868" fmla="*/ 4981539 w 7467663"/>
              <a:gd name="connsiteY868" fmla="*/ 1542201 h 6858000"/>
              <a:gd name="connsiteX869" fmla="*/ 4958461 w 7467663"/>
              <a:gd name="connsiteY869" fmla="*/ 1136957 h 6858000"/>
              <a:gd name="connsiteX870" fmla="*/ 4655015 w 7467663"/>
              <a:gd name="connsiteY870" fmla="*/ 891426 h 6858000"/>
              <a:gd name="connsiteX871" fmla="*/ 4348002 w 7467663"/>
              <a:gd name="connsiteY871" fmla="*/ 2205895 h 6858000"/>
              <a:gd name="connsiteX872" fmla="*/ 4262250 w 7467663"/>
              <a:gd name="connsiteY872" fmla="*/ 2219972 h 6858000"/>
              <a:gd name="connsiteX873" fmla="*/ 4550611 w 7467663"/>
              <a:gd name="connsiteY873" fmla="*/ 817540 h 6858000"/>
              <a:gd name="connsiteX874" fmla="*/ 4564418 w 7467663"/>
              <a:gd name="connsiteY874" fmla="*/ 808293 h 6858000"/>
              <a:gd name="connsiteX875" fmla="*/ 4266388 w 7467663"/>
              <a:gd name="connsiteY875" fmla="*/ 500083 h 6858000"/>
              <a:gd name="connsiteX876" fmla="*/ 4032842 w 7467663"/>
              <a:gd name="connsiteY876" fmla="*/ 211809 h 6858000"/>
              <a:gd name="connsiteX877" fmla="*/ 3882765 w 7467663"/>
              <a:gd name="connsiteY877" fmla="*/ 0 h 6858000"/>
              <a:gd name="connsiteX878" fmla="*/ 3721337 w 7467663"/>
              <a:gd name="connsiteY878" fmla="*/ 0 h 6858000"/>
              <a:gd name="connsiteX879" fmla="*/ 3797544 w 7467663"/>
              <a:gd name="connsiteY879" fmla="*/ 0 h 6858000"/>
              <a:gd name="connsiteX880" fmla="*/ 3775734 w 7467663"/>
              <a:gd name="connsiteY880" fmla="*/ 95131 h 6858000"/>
              <a:gd name="connsiteX881" fmla="*/ 3724807 w 7467663"/>
              <a:gd name="connsiteY881" fmla="*/ 272257 h 6858000"/>
              <a:gd name="connsiteX882" fmla="*/ 3726844 w 7467663"/>
              <a:gd name="connsiteY882" fmla="*/ 282988 h 6858000"/>
              <a:gd name="connsiteX883" fmla="*/ 3742664 w 7467663"/>
              <a:gd name="connsiteY883" fmla="*/ 279918 h 6858000"/>
              <a:gd name="connsiteX884" fmla="*/ 4103910 w 7467663"/>
              <a:gd name="connsiteY884" fmla="*/ 1161917 h 6858000"/>
              <a:gd name="connsiteX885" fmla="*/ 4020269 w 7467663"/>
              <a:gd name="connsiteY885" fmla="*/ 1200406 h 6858000"/>
              <a:gd name="connsiteX886" fmla="*/ 3674882 w 7467663"/>
              <a:gd name="connsiteY886" fmla="*/ 488524 h 6858000"/>
              <a:gd name="connsiteX887" fmla="*/ 3132682 w 7467663"/>
              <a:gd name="connsiteY887" fmla="*/ 1072284 h 6858000"/>
              <a:gd name="connsiteX888" fmla="*/ 2716346 w 7467663"/>
              <a:gd name="connsiteY888" fmla="*/ 1276376 h 6858000"/>
              <a:gd name="connsiteX889" fmla="*/ 2716772 w 7467663"/>
              <a:gd name="connsiteY889" fmla="*/ 1255462 h 6858000"/>
              <a:gd name="connsiteX890" fmla="*/ 3471096 w 7467663"/>
              <a:gd name="connsiteY890" fmla="*/ 437072 h 6858000"/>
              <a:gd name="connsiteX891" fmla="*/ 3639057 w 7467663"/>
              <a:gd name="connsiteY891" fmla="*/ 286334 h 6858000"/>
              <a:gd name="connsiteX892" fmla="*/ 3640309 w 7467663"/>
              <a:gd name="connsiteY892" fmla="*/ 284664 h 6858000"/>
              <a:gd name="connsiteX893" fmla="*/ 3646022 w 7467663"/>
              <a:gd name="connsiteY893" fmla="*/ 276711 h 6858000"/>
              <a:gd name="connsiteX894" fmla="*/ 3707943 w 7467663"/>
              <a:gd name="connsiteY894" fmla="*/ 65958 h 6858000"/>
              <a:gd name="connsiteX895" fmla="*/ 3721337 w 7467663"/>
              <a:gd name="connsiteY895" fmla="*/ 0 h 6858000"/>
              <a:gd name="connsiteX896" fmla="*/ 2867960 w 7467663"/>
              <a:gd name="connsiteY896" fmla="*/ 0 h 6858000"/>
              <a:gd name="connsiteX897" fmla="*/ 2926351 w 7467663"/>
              <a:gd name="connsiteY897" fmla="*/ 0 h 6858000"/>
              <a:gd name="connsiteX898" fmla="*/ 2902823 w 7467663"/>
              <a:gd name="connsiteY898" fmla="*/ 262929 h 6858000"/>
              <a:gd name="connsiteX899" fmla="*/ 2940663 w 7467663"/>
              <a:gd name="connsiteY899" fmla="*/ 140884 h 6858000"/>
              <a:gd name="connsiteX900" fmla="*/ 2947039 w 7467663"/>
              <a:gd name="connsiteY900" fmla="*/ 122524 h 6858000"/>
              <a:gd name="connsiteX901" fmla="*/ 2984316 w 7467663"/>
              <a:gd name="connsiteY901" fmla="*/ 0 h 6858000"/>
              <a:gd name="connsiteX902" fmla="*/ 3016114 w 7467663"/>
              <a:gd name="connsiteY902" fmla="*/ 0 h 6858000"/>
              <a:gd name="connsiteX903" fmla="*/ 2979949 w 7467663"/>
              <a:gd name="connsiteY903" fmla="*/ 119274 h 6858000"/>
              <a:gd name="connsiteX904" fmla="*/ 3023879 w 7467663"/>
              <a:gd name="connsiteY904" fmla="*/ 0 h 6858000"/>
              <a:gd name="connsiteX905" fmla="*/ 3105400 w 7467663"/>
              <a:gd name="connsiteY905" fmla="*/ 0 h 6858000"/>
              <a:gd name="connsiteX906" fmla="*/ 3094669 w 7467663"/>
              <a:gd name="connsiteY906" fmla="*/ 30308 h 6858000"/>
              <a:gd name="connsiteX907" fmla="*/ 2901945 w 7467663"/>
              <a:gd name="connsiteY907" fmla="*/ 466538 h 6858000"/>
              <a:gd name="connsiteX908" fmla="*/ 2815209 w 7467663"/>
              <a:gd name="connsiteY908" fmla="*/ 497361 h 6858000"/>
              <a:gd name="connsiteX909" fmla="*/ 2844845 w 7467663"/>
              <a:gd name="connsiteY909" fmla="*/ 127638 h 6858000"/>
              <a:gd name="connsiteX910" fmla="*/ 2867960 w 7467663"/>
              <a:gd name="connsiteY910" fmla="*/ 0 h 6858000"/>
              <a:gd name="connsiteX911" fmla="*/ 1057230 w 7467663"/>
              <a:gd name="connsiteY911" fmla="*/ 0 h 6858000"/>
              <a:gd name="connsiteX912" fmla="*/ 1111003 w 7467663"/>
              <a:gd name="connsiteY912" fmla="*/ 0 h 6858000"/>
              <a:gd name="connsiteX913" fmla="*/ 1125553 w 7467663"/>
              <a:gd name="connsiteY913" fmla="*/ 52588 h 6858000"/>
              <a:gd name="connsiteX914" fmla="*/ 1304276 w 7467663"/>
              <a:gd name="connsiteY914" fmla="*/ 476275 h 6858000"/>
              <a:gd name="connsiteX915" fmla="*/ 1492066 w 7467663"/>
              <a:gd name="connsiteY915" fmla="*/ 886333 h 6858000"/>
              <a:gd name="connsiteX916" fmla="*/ 1423698 w 7467663"/>
              <a:gd name="connsiteY916" fmla="*/ 710817 h 6858000"/>
              <a:gd name="connsiteX917" fmla="*/ 1357609 w 7467663"/>
              <a:gd name="connsiteY917" fmla="*/ 532892 h 6858000"/>
              <a:gd name="connsiteX918" fmla="*/ 1309550 w 7467663"/>
              <a:gd name="connsiteY918" fmla="*/ 374031 h 6858000"/>
              <a:gd name="connsiteX919" fmla="*/ 1193673 w 7467663"/>
              <a:gd name="connsiteY919" fmla="*/ 49533 h 6858000"/>
              <a:gd name="connsiteX920" fmla="*/ 1164391 w 7467663"/>
              <a:gd name="connsiteY920" fmla="*/ 0 h 6858000"/>
              <a:gd name="connsiteX921" fmla="*/ 1200666 w 7467663"/>
              <a:gd name="connsiteY921" fmla="*/ 0 h 6858000"/>
              <a:gd name="connsiteX922" fmla="*/ 1223408 w 7467663"/>
              <a:gd name="connsiteY922" fmla="*/ 38996 h 6858000"/>
              <a:gd name="connsiteX923" fmla="*/ 1339635 w 7467663"/>
              <a:gd name="connsiteY923" fmla="*/ 365517 h 6858000"/>
              <a:gd name="connsiteX924" fmla="*/ 1387469 w 7467663"/>
              <a:gd name="connsiteY924" fmla="*/ 523079 h 6858000"/>
              <a:gd name="connsiteX925" fmla="*/ 1452685 w 7467663"/>
              <a:gd name="connsiteY925" fmla="*/ 699806 h 6858000"/>
              <a:gd name="connsiteX926" fmla="*/ 1492092 w 7467663"/>
              <a:gd name="connsiteY926" fmla="*/ 800424 h 6858000"/>
              <a:gd name="connsiteX927" fmla="*/ 1455302 w 7467663"/>
              <a:gd name="connsiteY927" fmla="*/ 632913 h 6858000"/>
              <a:gd name="connsiteX928" fmla="*/ 1222336 w 7467663"/>
              <a:gd name="connsiteY928" fmla="*/ 9480 h 6858000"/>
              <a:gd name="connsiteX929" fmla="*/ 1214634 w 7467663"/>
              <a:gd name="connsiteY929" fmla="*/ 0 h 6858000"/>
              <a:gd name="connsiteX930" fmla="*/ 1289827 w 7467663"/>
              <a:gd name="connsiteY930" fmla="*/ 0 h 6858000"/>
              <a:gd name="connsiteX931" fmla="*/ 1321076 w 7467663"/>
              <a:gd name="connsiteY931" fmla="*/ 59722 h 6858000"/>
              <a:gd name="connsiteX932" fmla="*/ 1512579 w 7467663"/>
              <a:gd name="connsiteY932" fmla="*/ 626441 h 6858000"/>
              <a:gd name="connsiteX933" fmla="*/ 1506076 w 7467663"/>
              <a:gd name="connsiteY933" fmla="*/ 1089289 h 6858000"/>
              <a:gd name="connsiteX934" fmla="*/ 1486346 w 7467663"/>
              <a:gd name="connsiteY934" fmla="*/ 1079919 h 6858000"/>
              <a:gd name="connsiteX935" fmla="*/ 1070511 w 7467663"/>
              <a:gd name="connsiteY935" fmla="*/ 48609 h 6858000"/>
              <a:gd name="connsiteX936" fmla="*/ 1057230 w 7467663"/>
              <a:gd name="connsiteY936" fmla="*/ 0 h 6858000"/>
              <a:gd name="connsiteX937" fmla="*/ 43151 w 7467663"/>
              <a:gd name="connsiteY937" fmla="*/ 0 h 6858000"/>
              <a:gd name="connsiteX938" fmla="*/ 95283 w 7467663"/>
              <a:gd name="connsiteY938" fmla="*/ 0 h 6858000"/>
              <a:gd name="connsiteX939" fmla="*/ 300708 w 7467663"/>
              <a:gd name="connsiteY939" fmla="*/ 154571 h 6858000"/>
              <a:gd name="connsiteX940" fmla="*/ 530414 w 7467663"/>
              <a:gd name="connsiteY940" fmla="*/ 354673 h 6858000"/>
              <a:gd name="connsiteX941" fmla="*/ 333785 w 7467663"/>
              <a:gd name="connsiteY941" fmla="*/ 161564 h 6858000"/>
              <a:gd name="connsiteX942" fmla="*/ 147005 w 7467663"/>
              <a:gd name="connsiteY942" fmla="*/ 0 h 6858000"/>
              <a:gd name="connsiteX943" fmla="*/ 272509 w 7467663"/>
              <a:gd name="connsiteY943" fmla="*/ 0 h 6858000"/>
              <a:gd name="connsiteX944" fmla="*/ 326276 w 7467663"/>
              <a:gd name="connsiteY944" fmla="*/ 45847 h 6858000"/>
              <a:gd name="connsiteX945" fmla="*/ 823759 w 7467663"/>
              <a:gd name="connsiteY945" fmla="*/ 574145 h 6858000"/>
              <a:gd name="connsiteX946" fmla="*/ 811254 w 7467663"/>
              <a:gd name="connsiteY946" fmla="*/ 665546 h 6858000"/>
              <a:gd name="connsiteX947" fmla="*/ 154042 w 7467663"/>
              <a:gd name="connsiteY947" fmla="*/ 261522 h 6858000"/>
              <a:gd name="connsiteX948" fmla="*/ 13550 w 7467663"/>
              <a:gd name="connsiteY948" fmla="*/ 158423 h 6858000"/>
              <a:gd name="connsiteX949" fmla="*/ 0 w 7467663"/>
              <a:gd name="connsiteY949" fmla="*/ 146618 h 6858000"/>
              <a:gd name="connsiteX950" fmla="*/ 0 w 7467663"/>
              <a:gd name="connsiteY950" fmla="*/ 59161 h 6858000"/>
              <a:gd name="connsiteX951" fmla="*/ 45427 w 7467663"/>
              <a:gd name="connsiteY951" fmla="*/ 101078 h 6858000"/>
              <a:gd name="connsiteX952" fmla="*/ 630103 w 7467663"/>
              <a:gd name="connsiteY952" fmla="*/ 485885 h 6858000"/>
              <a:gd name="connsiteX953" fmla="*/ 532040 w 7467663"/>
              <a:gd name="connsiteY953" fmla="*/ 399359 h 6858000"/>
              <a:gd name="connsiteX954" fmla="*/ 517618 w 7467663"/>
              <a:gd name="connsiteY954" fmla="*/ 385726 h 6858000"/>
              <a:gd name="connsiteX955" fmla="*/ 285074 w 7467663"/>
              <a:gd name="connsiteY955" fmla="*/ 182755 h 6858000"/>
              <a:gd name="connsiteX956" fmla="*/ 43151 w 7467663"/>
              <a:gd name="connsiteY95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7454976 w 7467600"/>
              <a:gd name="connsiteY74" fmla="*/ 6318297 h 6858000"/>
              <a:gd name="connsiteX75" fmla="*/ 7467600 w 7467600"/>
              <a:gd name="connsiteY75" fmla="*/ 6334256 h 6858000"/>
              <a:gd name="connsiteX76" fmla="*/ 7454976 w 7467600"/>
              <a:gd name="connsiteY76" fmla="*/ 6318297 h 6858000"/>
              <a:gd name="connsiteX77" fmla="*/ 1456157 w 7467600"/>
              <a:gd name="connsiteY77" fmla="*/ 5371404 h 6858000"/>
              <a:gd name="connsiteX78" fmla="*/ 1244432 w 7467600"/>
              <a:gd name="connsiteY78" fmla="*/ 5385601 h 6858000"/>
              <a:gd name="connsiteX79" fmla="*/ 973990 w 7467600"/>
              <a:gd name="connsiteY79" fmla="*/ 5424940 h 6858000"/>
              <a:gd name="connsiteX80" fmla="*/ 1103809 w 7467600"/>
              <a:gd name="connsiteY80" fmla="*/ 5433720 h 6858000"/>
              <a:gd name="connsiteX81" fmla="*/ 1123454 w 7467600"/>
              <a:gd name="connsiteY81" fmla="*/ 5435727 h 6858000"/>
              <a:gd name="connsiteX82" fmla="*/ 1737017 w 7467600"/>
              <a:gd name="connsiteY82" fmla="*/ 5452183 h 6858000"/>
              <a:gd name="connsiteX83" fmla="*/ 1824397 w 7467600"/>
              <a:gd name="connsiteY83" fmla="*/ 5447757 h 6858000"/>
              <a:gd name="connsiteX84" fmla="*/ 2070059 w 7467600"/>
              <a:gd name="connsiteY84" fmla="*/ 5441660 h 6858000"/>
              <a:gd name="connsiteX85" fmla="*/ 1456157 w 7467600"/>
              <a:gd name="connsiteY85" fmla="*/ 5371404 h 6858000"/>
              <a:gd name="connsiteX86" fmla="*/ 4988186 w 7467600"/>
              <a:gd name="connsiteY86" fmla="*/ 5216467 h 6858000"/>
              <a:gd name="connsiteX87" fmla="*/ 4777334 w 7467600"/>
              <a:gd name="connsiteY87" fmla="*/ 5406072 h 6858000"/>
              <a:gd name="connsiteX88" fmla="*/ 4718341 w 7467600"/>
              <a:gd name="connsiteY88" fmla="*/ 5468043 h 6858000"/>
              <a:gd name="connsiteX89" fmla="*/ 4604655 w 7467600"/>
              <a:gd name="connsiteY89" fmla="*/ 5583434 h 6858000"/>
              <a:gd name="connsiteX90" fmla="*/ 4565074 w 7467600"/>
              <a:gd name="connsiteY90" fmla="*/ 5618550 h 6858000"/>
              <a:gd name="connsiteX91" fmla="*/ 4988186 w 7467600"/>
              <a:gd name="connsiteY91" fmla="*/ 5216467 h 6858000"/>
              <a:gd name="connsiteX92" fmla="*/ 4978032 w 7467600"/>
              <a:gd name="connsiteY92" fmla="*/ 5183809 h 6858000"/>
              <a:gd name="connsiteX93" fmla="*/ 4463413 w 7467600"/>
              <a:gd name="connsiteY93" fmla="*/ 5615162 h 6858000"/>
              <a:gd name="connsiteX94" fmla="*/ 4358134 w 7467600"/>
              <a:gd name="connsiteY94" fmla="*/ 5742791 h 6858000"/>
              <a:gd name="connsiteX95" fmla="*/ 4376219 w 7467600"/>
              <a:gd name="connsiteY95" fmla="*/ 5729027 h 6858000"/>
              <a:gd name="connsiteX96" fmla="*/ 4582340 w 7467600"/>
              <a:gd name="connsiteY96" fmla="*/ 5561037 h 6858000"/>
              <a:gd name="connsiteX97" fmla="*/ 4694684 w 7467600"/>
              <a:gd name="connsiteY97" fmla="*/ 5447098 h 6858000"/>
              <a:gd name="connsiteX98" fmla="*/ 4754123 w 7467600"/>
              <a:gd name="connsiteY98" fmla="*/ 5384643 h 6858000"/>
              <a:gd name="connsiteX99" fmla="*/ 4978032 w 7467600"/>
              <a:gd name="connsiteY99" fmla="*/ 5183809 h 6858000"/>
              <a:gd name="connsiteX100" fmla="*/ 1903353 w 7467600"/>
              <a:gd name="connsiteY100" fmla="*/ 5044827 h 6858000"/>
              <a:gd name="connsiteX101" fmla="*/ 1936931 w 7467600"/>
              <a:gd name="connsiteY101" fmla="*/ 5093954 h 6858000"/>
              <a:gd name="connsiteX102" fmla="*/ 2195868 w 7467600"/>
              <a:gd name="connsiteY102" fmla="*/ 5396574 h 6858000"/>
              <a:gd name="connsiteX103" fmla="*/ 2088852 w 7467600"/>
              <a:gd name="connsiteY103" fmla="*/ 5166123 h 6858000"/>
              <a:gd name="connsiteX104" fmla="*/ 1958241 w 7467600"/>
              <a:gd name="connsiteY104" fmla="*/ 5067955 h 6858000"/>
              <a:gd name="connsiteX105" fmla="*/ 1903353 w 7467600"/>
              <a:gd name="connsiteY105" fmla="*/ 5044827 h 6858000"/>
              <a:gd name="connsiteX106" fmla="*/ 1979378 w 7467600"/>
              <a:gd name="connsiteY106" fmla="*/ 4769504 h 6858000"/>
              <a:gd name="connsiteX107" fmla="*/ 2882120 w 7467600"/>
              <a:gd name="connsiteY107" fmla="*/ 5064547 h 6858000"/>
              <a:gd name="connsiteX108" fmla="*/ 2793103 w 7467600"/>
              <a:gd name="connsiteY108" fmla="*/ 5039699 h 6858000"/>
              <a:gd name="connsiteX109" fmla="*/ 2770041 w 7467600"/>
              <a:gd name="connsiteY109" fmla="*/ 5033634 h 6858000"/>
              <a:gd name="connsiteX110" fmla="*/ 1979378 w 7467600"/>
              <a:gd name="connsiteY110" fmla="*/ 4769504 h 6858000"/>
              <a:gd name="connsiteX111" fmla="*/ 1927410 w 7467600"/>
              <a:gd name="connsiteY111" fmla="*/ 4716164 h 6858000"/>
              <a:gd name="connsiteX112" fmla="*/ 1959587 w 7467600"/>
              <a:gd name="connsiteY112" fmla="*/ 4728849 h 6858000"/>
              <a:gd name="connsiteX113" fmla="*/ 2777707 w 7467600"/>
              <a:gd name="connsiteY113" fmla="*/ 5003991 h 6858000"/>
              <a:gd name="connsiteX114" fmla="*/ 2800768 w 7467600"/>
              <a:gd name="connsiteY114" fmla="*/ 5010056 h 6858000"/>
              <a:gd name="connsiteX115" fmla="*/ 2879408 w 7467600"/>
              <a:gd name="connsiteY115" fmla="*/ 5031590 h 6858000"/>
              <a:gd name="connsiteX116" fmla="*/ 2862295 w 7467600"/>
              <a:gd name="connsiteY116" fmla="*/ 5022958 h 6858000"/>
              <a:gd name="connsiteX117" fmla="*/ 2813343 w 7467600"/>
              <a:gd name="connsiteY117" fmla="*/ 4998369 h 6858000"/>
              <a:gd name="connsiteX118" fmla="*/ 2646245 w 7467600"/>
              <a:gd name="connsiteY118" fmla="*/ 4930999 h 6858000"/>
              <a:gd name="connsiteX119" fmla="*/ 1999243 w 7467600"/>
              <a:gd name="connsiteY119" fmla="*/ 4730524 h 6858000"/>
              <a:gd name="connsiteX120" fmla="*/ 1979527 w 7467600"/>
              <a:gd name="connsiteY120" fmla="*/ 4726651 h 6858000"/>
              <a:gd name="connsiteX121" fmla="*/ 1927410 w 7467600"/>
              <a:gd name="connsiteY121" fmla="*/ 4716164 h 6858000"/>
              <a:gd name="connsiteX122" fmla="*/ 1997014 w 7467600"/>
              <a:gd name="connsiteY122" fmla="*/ 4698007 h 6858000"/>
              <a:gd name="connsiteX123" fmla="*/ 2005458 w 7467600"/>
              <a:gd name="connsiteY123" fmla="*/ 4699540 h 6858000"/>
              <a:gd name="connsiteX124" fmla="*/ 2657186 w 7467600"/>
              <a:gd name="connsiteY124" fmla="*/ 4901687 h 6858000"/>
              <a:gd name="connsiteX125" fmla="*/ 2826662 w 7467600"/>
              <a:gd name="connsiteY125" fmla="*/ 4970362 h 6858000"/>
              <a:gd name="connsiteX126" fmla="*/ 2876100 w 7467600"/>
              <a:gd name="connsiteY126" fmla="*/ 4995397 h 6858000"/>
              <a:gd name="connsiteX127" fmla="*/ 3042600 w 7467600"/>
              <a:gd name="connsiteY127" fmla="*/ 5059532 h 6858000"/>
              <a:gd name="connsiteX128" fmla="*/ 1997014 w 7467600"/>
              <a:gd name="connsiteY128" fmla="*/ 4698007 h 6858000"/>
              <a:gd name="connsiteX129" fmla="*/ 2305292 w 7467600"/>
              <a:gd name="connsiteY129" fmla="*/ 4219492 h 6858000"/>
              <a:gd name="connsiteX130" fmla="*/ 3360922 w 7467600"/>
              <a:gd name="connsiteY130" fmla="*/ 4529373 h 6858000"/>
              <a:gd name="connsiteX131" fmla="*/ 3492420 w 7467600"/>
              <a:gd name="connsiteY131" fmla="*/ 4510145 h 6858000"/>
              <a:gd name="connsiteX132" fmla="*/ 3364086 w 7467600"/>
              <a:gd name="connsiteY132" fmla="*/ 4480340 h 6858000"/>
              <a:gd name="connsiteX133" fmla="*/ 3225818 w 7467600"/>
              <a:gd name="connsiteY133" fmla="*/ 4411822 h 6858000"/>
              <a:gd name="connsiteX134" fmla="*/ 3129696 w 7467600"/>
              <a:gd name="connsiteY134" fmla="*/ 4360704 h 6858000"/>
              <a:gd name="connsiteX135" fmla="*/ 2814545 w 7467600"/>
              <a:gd name="connsiteY135" fmla="*/ 4282955 h 6858000"/>
              <a:gd name="connsiteX136" fmla="*/ 2305292 w 7467600"/>
              <a:gd name="connsiteY136" fmla="*/ 4219492 h 6858000"/>
              <a:gd name="connsiteX137" fmla="*/ 2626982 w 7467600"/>
              <a:gd name="connsiteY137" fmla="*/ 4206450 h 6858000"/>
              <a:gd name="connsiteX138" fmla="*/ 2490617 w 7467600"/>
              <a:gd name="connsiteY138" fmla="*/ 4206951 h 6858000"/>
              <a:gd name="connsiteX139" fmla="*/ 2819869 w 7467600"/>
              <a:gd name="connsiteY139" fmla="*/ 4252936 h 6858000"/>
              <a:gd name="connsiteX140" fmla="*/ 3143018 w 7467600"/>
              <a:gd name="connsiteY140" fmla="*/ 4332698 h 6858000"/>
              <a:gd name="connsiteX141" fmla="*/ 3241520 w 7467600"/>
              <a:gd name="connsiteY141" fmla="*/ 4385112 h 6858000"/>
              <a:gd name="connsiteX142" fmla="*/ 3374575 w 7467600"/>
              <a:gd name="connsiteY142" fmla="*/ 4451517 h 6858000"/>
              <a:gd name="connsiteX143" fmla="*/ 3505221 w 7467600"/>
              <a:gd name="connsiteY143" fmla="*/ 4480757 h 6858000"/>
              <a:gd name="connsiteX144" fmla="*/ 2626982 w 7467600"/>
              <a:gd name="connsiteY144" fmla="*/ 4206450 h 6858000"/>
              <a:gd name="connsiteX145" fmla="*/ 1310106 w 7467600"/>
              <a:gd name="connsiteY145" fmla="*/ 3943217 h 6858000"/>
              <a:gd name="connsiteX146" fmla="*/ 854994 w 7467600"/>
              <a:gd name="connsiteY146" fmla="*/ 4399136 h 6858000"/>
              <a:gd name="connsiteX147" fmla="*/ 742462 w 7467600"/>
              <a:gd name="connsiteY147" fmla="*/ 4594648 h 6858000"/>
              <a:gd name="connsiteX148" fmla="*/ 820602 w 7467600"/>
              <a:gd name="connsiteY148" fmla="*/ 4485915 h 6858000"/>
              <a:gd name="connsiteX149" fmla="*/ 878295 w 7467600"/>
              <a:gd name="connsiteY149" fmla="*/ 4403594 h 6858000"/>
              <a:gd name="connsiteX150" fmla="*/ 1240607 w 7467600"/>
              <a:gd name="connsiteY150" fmla="*/ 4010401 h 6858000"/>
              <a:gd name="connsiteX151" fmla="*/ 1310106 w 7467600"/>
              <a:gd name="connsiteY151" fmla="*/ 3943217 h 6858000"/>
              <a:gd name="connsiteX152" fmla="*/ 1423113 w 7467600"/>
              <a:gd name="connsiteY152" fmla="*/ 3874565 h 6858000"/>
              <a:gd name="connsiteX153" fmla="*/ 1260565 w 7467600"/>
              <a:gd name="connsiteY153" fmla="*/ 4031982 h 6858000"/>
              <a:gd name="connsiteX154" fmla="*/ 901900 w 7467600"/>
              <a:gd name="connsiteY154" fmla="*/ 4421236 h 6858000"/>
              <a:gd name="connsiteX155" fmla="*/ 845044 w 7467600"/>
              <a:gd name="connsiteY155" fmla="*/ 4502436 h 6858000"/>
              <a:gd name="connsiteX156" fmla="*/ 685926 w 7467600"/>
              <a:gd name="connsiteY156" fmla="*/ 4703069 h 6858000"/>
              <a:gd name="connsiteX157" fmla="*/ 684248 w 7467600"/>
              <a:gd name="connsiteY157" fmla="*/ 4706721 h 6858000"/>
              <a:gd name="connsiteX158" fmla="*/ 1423113 w 7467600"/>
              <a:gd name="connsiteY158" fmla="*/ 3874565 h 6858000"/>
              <a:gd name="connsiteX159" fmla="*/ 3316479 w 7467600"/>
              <a:gd name="connsiteY159" fmla="*/ 3872136 h 6858000"/>
              <a:gd name="connsiteX160" fmla="*/ 3546806 w 7467600"/>
              <a:gd name="connsiteY160" fmla="*/ 4356139 h 6858000"/>
              <a:gd name="connsiteX161" fmla="*/ 3364433 w 7467600"/>
              <a:gd name="connsiteY161" fmla="*/ 3953121 h 6858000"/>
              <a:gd name="connsiteX162" fmla="*/ 3316479 w 7467600"/>
              <a:gd name="connsiteY162" fmla="*/ 3872136 h 6858000"/>
              <a:gd name="connsiteX163" fmla="*/ 3291335 w 7467600"/>
              <a:gd name="connsiteY163" fmla="*/ 3767420 h 6858000"/>
              <a:gd name="connsiteX164" fmla="*/ 3390805 w 7467600"/>
              <a:gd name="connsiteY164" fmla="*/ 3937163 h 6858000"/>
              <a:gd name="connsiteX165" fmla="*/ 3579062 w 7467600"/>
              <a:gd name="connsiteY165" fmla="*/ 4359040 h 6858000"/>
              <a:gd name="connsiteX166" fmla="*/ 3467355 w 7467600"/>
              <a:gd name="connsiteY166" fmla="*/ 3988130 h 6858000"/>
              <a:gd name="connsiteX167" fmla="*/ 3310753 w 7467600"/>
              <a:gd name="connsiteY167" fmla="*/ 3787140 h 6858000"/>
              <a:gd name="connsiteX168" fmla="*/ 3291335 w 7467600"/>
              <a:gd name="connsiteY168" fmla="*/ 3767420 h 6858000"/>
              <a:gd name="connsiteX169" fmla="*/ 1635889 w 7467600"/>
              <a:gd name="connsiteY169" fmla="*/ 3709494 h 6858000"/>
              <a:gd name="connsiteX170" fmla="*/ 1634800 w 7467600"/>
              <a:gd name="connsiteY170" fmla="*/ 3731111 h 6858000"/>
              <a:gd name="connsiteX171" fmla="*/ 1635889 w 7467600"/>
              <a:gd name="connsiteY171" fmla="*/ 3709494 h 6858000"/>
              <a:gd name="connsiteX172" fmla="*/ 1510397 w 7467600"/>
              <a:gd name="connsiteY172" fmla="*/ 3684705 h 6858000"/>
              <a:gd name="connsiteX173" fmla="*/ 1146550 w 7467600"/>
              <a:gd name="connsiteY173" fmla="*/ 3802012 h 6858000"/>
              <a:gd name="connsiteX174" fmla="*/ 698834 w 7467600"/>
              <a:gd name="connsiteY174" fmla="*/ 3952272 h 6858000"/>
              <a:gd name="connsiteX175" fmla="*/ 34256 w 7467600"/>
              <a:gd name="connsiteY175" fmla="*/ 4347603 h 6858000"/>
              <a:gd name="connsiteX176" fmla="*/ 527241 w 7467600"/>
              <a:gd name="connsiteY176" fmla="*/ 4065078 h 6858000"/>
              <a:gd name="connsiteX177" fmla="*/ 1510397 w 7467600"/>
              <a:gd name="connsiteY177" fmla="*/ 3684705 h 6858000"/>
              <a:gd name="connsiteX178" fmla="*/ 1313114 w 7467600"/>
              <a:gd name="connsiteY178" fmla="*/ 3655216 h 6858000"/>
              <a:gd name="connsiteX179" fmla="*/ 1109304 w 7467600"/>
              <a:gd name="connsiteY179" fmla="*/ 3669030 h 6858000"/>
              <a:gd name="connsiteX180" fmla="*/ 8129 w 7467600"/>
              <a:gd name="connsiteY180" fmla="*/ 4330519 h 6858000"/>
              <a:gd name="connsiteX181" fmla="*/ 687572 w 7467600"/>
              <a:gd name="connsiteY181" fmla="*/ 3925629 h 6858000"/>
              <a:gd name="connsiteX182" fmla="*/ 1138365 w 7467600"/>
              <a:gd name="connsiteY182" fmla="*/ 3774515 h 6858000"/>
              <a:gd name="connsiteX183" fmla="*/ 1505579 w 7467600"/>
              <a:gd name="connsiteY183" fmla="*/ 3655526 h 6858000"/>
              <a:gd name="connsiteX184" fmla="*/ 1313114 w 7467600"/>
              <a:gd name="connsiteY184" fmla="*/ 3655216 h 6858000"/>
              <a:gd name="connsiteX185" fmla="*/ 3655073 w 7467600"/>
              <a:gd name="connsiteY185" fmla="*/ 3650884 h 6858000"/>
              <a:gd name="connsiteX186" fmla="*/ 3989938 w 7467600"/>
              <a:gd name="connsiteY186" fmla="*/ 3991685 h 6858000"/>
              <a:gd name="connsiteX187" fmla="*/ 4393907 w 7467600"/>
              <a:gd name="connsiteY187" fmla="*/ 4261258 h 6858000"/>
              <a:gd name="connsiteX188" fmla="*/ 4648051 w 7467600"/>
              <a:gd name="connsiteY188" fmla="*/ 4374051 h 6858000"/>
              <a:gd name="connsiteX189" fmla="*/ 4383389 w 7467600"/>
              <a:gd name="connsiteY189" fmla="*/ 4184369 h 6858000"/>
              <a:gd name="connsiteX190" fmla="*/ 4165508 w 7467600"/>
              <a:gd name="connsiteY190" fmla="*/ 4035196 h 6858000"/>
              <a:gd name="connsiteX191" fmla="*/ 4068162 w 7467600"/>
              <a:gd name="connsiteY191" fmla="*/ 3953394 h 6858000"/>
              <a:gd name="connsiteX192" fmla="*/ 3981416 w 7467600"/>
              <a:gd name="connsiteY192" fmla="*/ 3880482 h 6858000"/>
              <a:gd name="connsiteX193" fmla="*/ 3800147 w 7467600"/>
              <a:gd name="connsiteY193" fmla="*/ 3749872 h 6858000"/>
              <a:gd name="connsiteX194" fmla="*/ 3655073 w 7467600"/>
              <a:gd name="connsiteY194" fmla="*/ 3650884 h 6858000"/>
              <a:gd name="connsiteX195" fmla="*/ 3670252 w 7467600"/>
              <a:gd name="connsiteY195" fmla="*/ 3622798 h 6858000"/>
              <a:gd name="connsiteX196" fmla="*/ 3817258 w 7467600"/>
              <a:gd name="connsiteY196" fmla="*/ 3723577 h 6858000"/>
              <a:gd name="connsiteX197" fmla="*/ 4000461 w 7467600"/>
              <a:gd name="connsiteY197" fmla="*/ 3855966 h 6858000"/>
              <a:gd name="connsiteX198" fmla="*/ 4088180 w 7467600"/>
              <a:gd name="connsiteY198" fmla="*/ 3929774 h 6858000"/>
              <a:gd name="connsiteX199" fmla="*/ 4184555 w 7467600"/>
              <a:gd name="connsiteY199" fmla="*/ 4010683 h 6858000"/>
              <a:gd name="connsiteX200" fmla="*/ 4399563 w 7467600"/>
              <a:gd name="connsiteY200" fmla="*/ 4158106 h 6858000"/>
              <a:gd name="connsiteX201" fmla="*/ 4684469 w 7467600"/>
              <a:gd name="connsiteY201" fmla="*/ 4364680 h 6858000"/>
              <a:gd name="connsiteX202" fmla="*/ 4690271 w 7467600"/>
              <a:gd name="connsiteY202" fmla="*/ 4370034 h 6858000"/>
              <a:gd name="connsiteX203" fmla="*/ 4136093 w 7467600"/>
              <a:gd name="connsiteY203" fmla="*/ 3858466 h 6858000"/>
              <a:gd name="connsiteX204" fmla="*/ 3670252 w 7467600"/>
              <a:gd name="connsiteY204" fmla="*/ 3622798 h 6858000"/>
              <a:gd name="connsiteX205" fmla="*/ 4440129 w 7467600"/>
              <a:gd name="connsiteY205" fmla="*/ 3448571 h 6858000"/>
              <a:gd name="connsiteX206" fmla="*/ 4856525 w 7467600"/>
              <a:gd name="connsiteY206" fmla="*/ 3915351 h 6858000"/>
              <a:gd name="connsiteX207" fmla="*/ 5059055 w 7467600"/>
              <a:gd name="connsiteY207" fmla="*/ 4108918 h 6858000"/>
              <a:gd name="connsiteX208" fmla="*/ 5290070 w 7467600"/>
              <a:gd name="connsiteY208" fmla="*/ 4263619 h 6858000"/>
              <a:gd name="connsiteX209" fmla="*/ 4834991 w 7467600"/>
              <a:gd name="connsiteY209" fmla="*/ 3830985 h 6858000"/>
              <a:gd name="connsiteX210" fmla="*/ 4440129 w 7467600"/>
              <a:gd name="connsiteY210" fmla="*/ 3448571 h 6858000"/>
              <a:gd name="connsiteX211" fmla="*/ 4441737 w 7467600"/>
              <a:gd name="connsiteY211" fmla="*/ 3399734 h 6858000"/>
              <a:gd name="connsiteX212" fmla="*/ 4431236 w 7467600"/>
              <a:gd name="connsiteY212" fmla="*/ 3400954 h 6858000"/>
              <a:gd name="connsiteX213" fmla="*/ 4557150 w 7467600"/>
              <a:gd name="connsiteY213" fmla="*/ 3510023 h 6858000"/>
              <a:gd name="connsiteX214" fmla="*/ 4856936 w 7467600"/>
              <a:gd name="connsiteY214" fmla="*/ 3809146 h 6858000"/>
              <a:gd name="connsiteX215" fmla="*/ 5111996 w 7467600"/>
              <a:gd name="connsiteY215" fmla="*/ 4065759 h 6858000"/>
              <a:gd name="connsiteX216" fmla="*/ 5388878 w 7467600"/>
              <a:gd name="connsiteY216" fmla="*/ 4300185 h 6858000"/>
              <a:gd name="connsiteX217" fmla="*/ 5425556 w 7467600"/>
              <a:gd name="connsiteY217" fmla="*/ 4308967 h 6858000"/>
              <a:gd name="connsiteX218" fmla="*/ 4943646 w 7467600"/>
              <a:gd name="connsiteY218" fmla="*/ 3822916 h 6858000"/>
              <a:gd name="connsiteX219" fmla="*/ 4594837 w 7467600"/>
              <a:gd name="connsiteY219" fmla="*/ 3532274 h 6858000"/>
              <a:gd name="connsiteX220" fmla="*/ 4441737 w 7467600"/>
              <a:gd name="connsiteY220" fmla="*/ 3399734 h 6858000"/>
              <a:gd name="connsiteX221" fmla="*/ 5425834 w 7467600"/>
              <a:gd name="connsiteY221" fmla="*/ 3162785 h 6858000"/>
              <a:gd name="connsiteX222" fmla="*/ 5401644 w 7467600"/>
              <a:gd name="connsiteY222" fmla="*/ 3617847 h 6858000"/>
              <a:gd name="connsiteX223" fmla="*/ 5467256 w 7467600"/>
              <a:gd name="connsiteY223" fmla="*/ 4175494 h 6858000"/>
              <a:gd name="connsiteX224" fmla="*/ 5448069 w 7467600"/>
              <a:gd name="connsiteY224" fmla="*/ 3567554 h 6858000"/>
              <a:gd name="connsiteX225" fmla="*/ 5425834 w 7467600"/>
              <a:gd name="connsiteY225" fmla="*/ 3162785 h 6858000"/>
              <a:gd name="connsiteX226" fmla="*/ 1318687 w 7467600"/>
              <a:gd name="connsiteY226" fmla="*/ 3113840 h 6858000"/>
              <a:gd name="connsiteX227" fmla="*/ 1066793 w 7467600"/>
              <a:gd name="connsiteY227" fmla="*/ 3212171 h 6858000"/>
              <a:gd name="connsiteX228" fmla="*/ 993319 w 7467600"/>
              <a:gd name="connsiteY228" fmla="*/ 3247648 h 6858000"/>
              <a:gd name="connsiteX229" fmla="*/ 853081 w 7467600"/>
              <a:gd name="connsiteY229" fmla="*/ 3312410 h 6858000"/>
              <a:gd name="connsiteX230" fmla="*/ 805957 w 7467600"/>
              <a:gd name="connsiteY230" fmla="*/ 3330443 h 6858000"/>
              <a:gd name="connsiteX231" fmla="*/ 1318687 w 7467600"/>
              <a:gd name="connsiteY231" fmla="*/ 3113840 h 6858000"/>
              <a:gd name="connsiteX232" fmla="*/ 5453702 w 7467600"/>
              <a:gd name="connsiteY232" fmla="*/ 3090882 h 6858000"/>
              <a:gd name="connsiteX233" fmla="*/ 5480135 w 7467600"/>
              <a:gd name="connsiteY233" fmla="*/ 3565802 h 6858000"/>
              <a:gd name="connsiteX234" fmla="*/ 5499023 w 7467600"/>
              <a:gd name="connsiteY234" fmla="*/ 4166310 h 6858000"/>
              <a:gd name="connsiteX235" fmla="*/ 5547022 w 7467600"/>
              <a:gd name="connsiteY235" fmla="*/ 3607838 h 6858000"/>
              <a:gd name="connsiteX236" fmla="*/ 5515964 w 7467600"/>
              <a:gd name="connsiteY236" fmla="*/ 3378541 h 6858000"/>
              <a:gd name="connsiteX237" fmla="*/ 5453702 w 7467600"/>
              <a:gd name="connsiteY237" fmla="*/ 3090882 h 6858000"/>
              <a:gd name="connsiteX238" fmla="*/ 1238695 w 7467600"/>
              <a:gd name="connsiteY238" fmla="*/ 3076820 h 6858000"/>
              <a:gd name="connsiteX239" fmla="*/ 716371 w 7467600"/>
              <a:gd name="connsiteY239" fmla="*/ 3293249 h 6858000"/>
              <a:gd name="connsiteX240" fmla="*/ 579522 w 7467600"/>
              <a:gd name="connsiteY240" fmla="*/ 3371759 h 6858000"/>
              <a:gd name="connsiteX241" fmla="*/ 600288 w 7467600"/>
              <a:gd name="connsiteY241" fmla="*/ 3365555 h 6858000"/>
              <a:gd name="connsiteX242" fmla="*/ 840692 w 7467600"/>
              <a:gd name="connsiteY242" fmla="*/ 3284921 h 6858000"/>
              <a:gd name="connsiteX243" fmla="*/ 979248 w 7467600"/>
              <a:gd name="connsiteY243" fmla="*/ 3221003 h 6858000"/>
              <a:gd name="connsiteX244" fmla="*/ 1053282 w 7467600"/>
              <a:gd name="connsiteY244" fmla="*/ 3185247 h 6858000"/>
              <a:gd name="connsiteX245" fmla="*/ 1320603 w 7467600"/>
              <a:gd name="connsiteY245" fmla="*/ 3081281 h 6858000"/>
              <a:gd name="connsiteX246" fmla="*/ 1238695 w 7467600"/>
              <a:gd name="connsiteY246" fmla="*/ 3076820 h 6858000"/>
              <a:gd name="connsiteX247" fmla="*/ 5425627 w 7467600"/>
              <a:gd name="connsiteY247" fmla="*/ 2954192 h 6858000"/>
              <a:gd name="connsiteX248" fmla="*/ 5470770 w 7467600"/>
              <a:gd name="connsiteY248" fmla="*/ 3005435 h 6858000"/>
              <a:gd name="connsiteX249" fmla="*/ 5519779 w 7467600"/>
              <a:gd name="connsiteY249" fmla="*/ 4359223 h 6858000"/>
              <a:gd name="connsiteX250" fmla="*/ 5520293 w 7467600"/>
              <a:gd name="connsiteY250" fmla="*/ 4360602 h 6858000"/>
              <a:gd name="connsiteX251" fmla="*/ 5767221 w 7467600"/>
              <a:gd name="connsiteY251" fmla="*/ 4665564 h 6858000"/>
              <a:gd name="connsiteX252" fmla="*/ 6937169 w 7467600"/>
              <a:gd name="connsiteY252" fmla="*/ 4815941 h 6858000"/>
              <a:gd name="connsiteX253" fmla="*/ 6953922 w 7467600"/>
              <a:gd name="connsiteY253" fmla="*/ 4890068 h 6858000"/>
              <a:gd name="connsiteX254" fmla="*/ 6071359 w 7467600"/>
              <a:gd name="connsiteY254" fmla="*/ 4770770 h 6858000"/>
              <a:gd name="connsiteX255" fmla="*/ 6038839 w 7467600"/>
              <a:gd name="connsiteY255" fmla="*/ 4764474 h 6858000"/>
              <a:gd name="connsiteX256" fmla="*/ 6038706 w 7467600"/>
              <a:gd name="connsiteY256" fmla="*/ 4763847 h 6858000"/>
              <a:gd name="connsiteX257" fmla="*/ 6037784 w 7467600"/>
              <a:gd name="connsiteY257" fmla="*/ 4764270 h 6858000"/>
              <a:gd name="connsiteX258" fmla="*/ 6038839 w 7467600"/>
              <a:gd name="connsiteY258" fmla="*/ 4764474 h 6858000"/>
              <a:gd name="connsiteX259" fmla="*/ 6040338 w 7467600"/>
              <a:gd name="connsiteY259" fmla="*/ 4771418 h 6858000"/>
              <a:gd name="connsiteX260" fmla="*/ 6024488 w 7467600"/>
              <a:gd name="connsiteY260" fmla="*/ 4809903 h 6858000"/>
              <a:gd name="connsiteX261" fmla="*/ 5599771 w 7467600"/>
              <a:gd name="connsiteY261" fmla="*/ 5509652 h 6858000"/>
              <a:gd name="connsiteX262" fmla="*/ 5548843 w 7467600"/>
              <a:gd name="connsiteY262" fmla="*/ 5563845 h 6858000"/>
              <a:gd name="connsiteX263" fmla="*/ 5940952 w 7467600"/>
              <a:gd name="connsiteY263" fmla="*/ 6250028 h 6858000"/>
              <a:gd name="connsiteX264" fmla="*/ 6043441 w 7467600"/>
              <a:gd name="connsiteY264" fmla="*/ 6665847 h 6858000"/>
              <a:gd name="connsiteX265" fmla="*/ 6093432 w 7467600"/>
              <a:gd name="connsiteY265" fmla="*/ 6858000 h 6858000"/>
              <a:gd name="connsiteX266" fmla="*/ 6034344 w 7467600"/>
              <a:gd name="connsiteY266" fmla="*/ 6858000 h 6858000"/>
              <a:gd name="connsiteX267" fmla="*/ 6026679 w 7467600"/>
              <a:gd name="connsiteY267" fmla="*/ 6836959 h 6858000"/>
              <a:gd name="connsiteX268" fmla="*/ 5800441 w 7467600"/>
              <a:gd name="connsiteY268" fmla="*/ 6335286 h 6858000"/>
              <a:gd name="connsiteX269" fmla="*/ 5526562 w 7467600"/>
              <a:gd name="connsiteY269" fmla="*/ 5705388 h 6858000"/>
              <a:gd name="connsiteX270" fmla="*/ 5519640 w 7467600"/>
              <a:gd name="connsiteY270" fmla="*/ 5683774 h 6858000"/>
              <a:gd name="connsiteX271" fmla="*/ 5844559 w 7467600"/>
              <a:gd name="connsiteY271" fmla="*/ 6553349 h 6858000"/>
              <a:gd name="connsiteX272" fmla="*/ 5975994 w 7467600"/>
              <a:gd name="connsiteY272" fmla="*/ 6858000 h 6858000"/>
              <a:gd name="connsiteX273" fmla="*/ 5898547 w 7467600"/>
              <a:gd name="connsiteY273" fmla="*/ 6858000 h 6858000"/>
              <a:gd name="connsiteX274" fmla="*/ 5682041 w 7467600"/>
              <a:gd name="connsiteY274" fmla="*/ 6355860 h 6858000"/>
              <a:gd name="connsiteX275" fmla="*/ 5461758 w 7467600"/>
              <a:gd name="connsiteY275" fmla="*/ 5820220 h 6858000"/>
              <a:gd name="connsiteX276" fmla="*/ 5237282 w 7467600"/>
              <a:gd name="connsiteY276" fmla="*/ 6579086 h 6858000"/>
              <a:gd name="connsiteX277" fmla="*/ 5115009 w 7467600"/>
              <a:gd name="connsiteY277" fmla="*/ 6858000 h 6858000"/>
              <a:gd name="connsiteX278" fmla="*/ 5028074 w 7467600"/>
              <a:gd name="connsiteY278" fmla="*/ 6858000 h 6858000"/>
              <a:gd name="connsiteX279" fmla="*/ 5079508 w 7467600"/>
              <a:gd name="connsiteY279" fmla="*/ 6749074 h 6858000"/>
              <a:gd name="connsiteX280" fmla="*/ 5371846 w 7467600"/>
              <a:gd name="connsiteY280" fmla="*/ 5924413 h 6858000"/>
              <a:gd name="connsiteX281" fmla="*/ 5270512 w 7467600"/>
              <a:gd name="connsiteY281" fmla="*/ 6138975 h 6858000"/>
              <a:gd name="connsiteX282" fmla="*/ 5062409 w 7467600"/>
              <a:gd name="connsiteY282" fmla="*/ 6653544 h 6858000"/>
              <a:gd name="connsiteX283" fmla="*/ 5036628 w 7467600"/>
              <a:gd name="connsiteY283" fmla="*/ 6754247 h 6858000"/>
              <a:gd name="connsiteX284" fmla="*/ 5009112 w 7467600"/>
              <a:gd name="connsiteY284" fmla="*/ 6858000 h 6858000"/>
              <a:gd name="connsiteX285" fmla="*/ 4976679 w 7467600"/>
              <a:gd name="connsiteY285" fmla="*/ 6858000 h 6858000"/>
              <a:gd name="connsiteX286" fmla="*/ 5006537 w 7467600"/>
              <a:gd name="connsiteY286" fmla="*/ 6747068 h 6858000"/>
              <a:gd name="connsiteX287" fmla="*/ 5032723 w 7467600"/>
              <a:gd name="connsiteY287" fmla="*/ 6644957 h 6858000"/>
              <a:gd name="connsiteX288" fmla="*/ 5242949 w 7467600"/>
              <a:gd name="connsiteY288" fmla="*/ 6125175 h 6858000"/>
              <a:gd name="connsiteX289" fmla="*/ 5286321 w 7467600"/>
              <a:gd name="connsiteY289" fmla="*/ 6033555 h 6858000"/>
              <a:gd name="connsiteX290" fmla="*/ 5008210 w 7467600"/>
              <a:gd name="connsiteY290" fmla="*/ 6649194 h 6858000"/>
              <a:gd name="connsiteX291" fmla="*/ 4986321 w 7467600"/>
              <a:gd name="connsiteY291" fmla="*/ 6765687 h 6858000"/>
              <a:gd name="connsiteX292" fmla="*/ 4973474 w 7467600"/>
              <a:gd name="connsiteY292" fmla="*/ 6858000 h 6858000"/>
              <a:gd name="connsiteX293" fmla="*/ 4907178 w 7467600"/>
              <a:gd name="connsiteY293" fmla="*/ 6858000 h 6858000"/>
              <a:gd name="connsiteX294" fmla="*/ 4910810 w 7467600"/>
              <a:gd name="connsiteY294" fmla="*/ 6829660 h 6858000"/>
              <a:gd name="connsiteX295" fmla="*/ 4987461 w 7467600"/>
              <a:gd name="connsiteY295" fmla="*/ 6432994 h 6858000"/>
              <a:gd name="connsiteX296" fmla="*/ 5179262 w 7467600"/>
              <a:gd name="connsiteY296" fmla="*/ 6035044 h 6858000"/>
              <a:gd name="connsiteX297" fmla="*/ 4689678 w 7467600"/>
              <a:gd name="connsiteY297" fmla="*/ 6440241 h 6858000"/>
              <a:gd name="connsiteX298" fmla="*/ 4477543 w 7467600"/>
              <a:gd name="connsiteY298" fmla="*/ 6674836 h 6858000"/>
              <a:gd name="connsiteX299" fmla="*/ 4329957 w 7467600"/>
              <a:gd name="connsiteY299" fmla="*/ 6858000 h 6858000"/>
              <a:gd name="connsiteX300" fmla="*/ 4218595 w 7467600"/>
              <a:gd name="connsiteY300" fmla="*/ 6858000 h 6858000"/>
              <a:gd name="connsiteX301" fmla="*/ 4368888 w 7467600"/>
              <a:gd name="connsiteY301" fmla="*/ 6668412 h 6858000"/>
              <a:gd name="connsiteX302" fmla="*/ 4563091 w 7467600"/>
              <a:gd name="connsiteY302" fmla="*/ 6442508 h 6858000"/>
              <a:gd name="connsiteX303" fmla="*/ 5387324 w 7467600"/>
              <a:gd name="connsiteY303" fmla="*/ 5705830 h 6858000"/>
              <a:gd name="connsiteX304" fmla="*/ 5073620 w 7467600"/>
              <a:gd name="connsiteY304" fmla="*/ 5955437 h 6858000"/>
              <a:gd name="connsiteX305" fmla="*/ 4689789 w 7467600"/>
              <a:gd name="connsiteY305" fmla="*/ 6268382 h 6858000"/>
              <a:gd name="connsiteX306" fmla="*/ 4418722 w 7467600"/>
              <a:gd name="connsiteY306" fmla="*/ 6570886 h 6858000"/>
              <a:gd name="connsiteX307" fmla="*/ 4214944 w 7467600"/>
              <a:gd name="connsiteY307" fmla="*/ 6858000 h 6858000"/>
              <a:gd name="connsiteX308" fmla="*/ 4177898 w 7467600"/>
              <a:gd name="connsiteY308" fmla="*/ 6858000 h 6858000"/>
              <a:gd name="connsiteX309" fmla="*/ 4391597 w 7467600"/>
              <a:gd name="connsiteY309" fmla="*/ 6556370 h 6858000"/>
              <a:gd name="connsiteX310" fmla="*/ 4668889 w 7467600"/>
              <a:gd name="connsiteY310" fmla="*/ 6246399 h 6858000"/>
              <a:gd name="connsiteX311" fmla="*/ 5055427 w 7467600"/>
              <a:gd name="connsiteY311" fmla="*/ 5931476 h 6858000"/>
              <a:gd name="connsiteX312" fmla="*/ 5371814 w 7467600"/>
              <a:gd name="connsiteY312" fmla="*/ 5678975 h 6858000"/>
              <a:gd name="connsiteX313" fmla="*/ 4987918 w 7467600"/>
              <a:gd name="connsiteY313" fmla="*/ 5838701 h 6858000"/>
              <a:gd name="connsiteX314" fmla="*/ 4317146 w 7467600"/>
              <a:gd name="connsiteY314" fmla="*/ 6587716 h 6858000"/>
              <a:gd name="connsiteX315" fmla="*/ 4171627 w 7467600"/>
              <a:gd name="connsiteY315" fmla="*/ 6858000 h 6858000"/>
              <a:gd name="connsiteX316" fmla="*/ 4081585 w 7467600"/>
              <a:gd name="connsiteY316" fmla="*/ 6858000 h 6858000"/>
              <a:gd name="connsiteX317" fmla="*/ 4238603 w 7467600"/>
              <a:gd name="connsiteY317" fmla="*/ 6559341 h 6858000"/>
              <a:gd name="connsiteX318" fmla="*/ 4778333 w 7467600"/>
              <a:gd name="connsiteY318" fmla="*/ 5873626 h 6858000"/>
              <a:gd name="connsiteX319" fmla="*/ 5414185 w 7467600"/>
              <a:gd name="connsiteY319" fmla="*/ 5573882 h 6858000"/>
              <a:gd name="connsiteX320" fmla="*/ 5959648 w 7467600"/>
              <a:gd name="connsiteY320" fmla="*/ 4760797 h 6858000"/>
              <a:gd name="connsiteX321" fmla="*/ 5355019 w 7467600"/>
              <a:gd name="connsiteY321" fmla="*/ 4734672 h 6858000"/>
              <a:gd name="connsiteX322" fmla="*/ 5083565 w 7467600"/>
              <a:gd name="connsiteY322" fmla="*/ 5179121 h 6858000"/>
              <a:gd name="connsiteX323" fmla="*/ 4713577 w 7467600"/>
              <a:gd name="connsiteY323" fmla="*/ 5616803 h 6858000"/>
              <a:gd name="connsiteX324" fmla="*/ 3989559 w 7467600"/>
              <a:gd name="connsiteY324" fmla="*/ 6145945 h 6858000"/>
              <a:gd name="connsiteX325" fmla="*/ 3939824 w 7467600"/>
              <a:gd name="connsiteY325" fmla="*/ 6066900 h 6858000"/>
              <a:gd name="connsiteX326" fmla="*/ 4584537 w 7467600"/>
              <a:gd name="connsiteY326" fmla="*/ 5324826 h 6858000"/>
              <a:gd name="connsiteX327" fmla="*/ 5037105 w 7467600"/>
              <a:gd name="connsiteY327" fmla="*/ 5088765 h 6858000"/>
              <a:gd name="connsiteX328" fmla="*/ 5039930 w 7467600"/>
              <a:gd name="connsiteY328" fmla="*/ 5089585 h 6858000"/>
              <a:gd name="connsiteX329" fmla="*/ 5263764 w 7467600"/>
              <a:gd name="connsiteY329" fmla="*/ 4735525 h 6858000"/>
              <a:gd name="connsiteX330" fmla="*/ 4086300 w 7467600"/>
              <a:gd name="connsiteY330" fmla="*/ 4884599 h 6858000"/>
              <a:gd name="connsiteX331" fmla="*/ 4085485 w 7467600"/>
              <a:gd name="connsiteY331" fmla="*/ 4899070 h 6858000"/>
              <a:gd name="connsiteX332" fmla="*/ 3871915 w 7467600"/>
              <a:gd name="connsiteY332" fmla="*/ 5253645 h 6858000"/>
              <a:gd name="connsiteX333" fmla="*/ 3799374 w 7467600"/>
              <a:gd name="connsiteY333" fmla="*/ 5466127 h 6858000"/>
              <a:gd name="connsiteX334" fmla="*/ 3498850 w 7467600"/>
              <a:gd name="connsiteY334" fmla="*/ 6661888 h 6858000"/>
              <a:gd name="connsiteX335" fmla="*/ 3399216 w 7467600"/>
              <a:gd name="connsiteY335" fmla="*/ 6858000 h 6858000"/>
              <a:gd name="connsiteX336" fmla="*/ 3303688 w 7467600"/>
              <a:gd name="connsiteY336" fmla="*/ 6858000 h 6858000"/>
              <a:gd name="connsiteX337" fmla="*/ 3391774 w 7467600"/>
              <a:gd name="connsiteY337" fmla="*/ 6697181 h 6858000"/>
              <a:gd name="connsiteX338" fmla="*/ 3735540 w 7467600"/>
              <a:gd name="connsiteY338" fmla="*/ 5546923 h 6858000"/>
              <a:gd name="connsiteX339" fmla="*/ 3729438 w 7467600"/>
              <a:gd name="connsiteY339" fmla="*/ 5569058 h 6858000"/>
              <a:gd name="connsiteX340" fmla="*/ 3707782 w 7467600"/>
              <a:gd name="connsiteY340" fmla="*/ 5644908 h 6858000"/>
              <a:gd name="connsiteX341" fmla="*/ 3583827 w 7467600"/>
              <a:gd name="connsiteY341" fmla="*/ 6039215 h 6858000"/>
              <a:gd name="connsiteX342" fmla="*/ 3547861 w 7467600"/>
              <a:gd name="connsiteY342" fmla="*/ 6129609 h 6858000"/>
              <a:gd name="connsiteX343" fmla="*/ 3490905 w 7467600"/>
              <a:gd name="connsiteY343" fmla="*/ 6277660 h 6858000"/>
              <a:gd name="connsiteX344" fmla="*/ 3455859 w 7467600"/>
              <a:gd name="connsiteY344" fmla="*/ 6391301 h 6858000"/>
              <a:gd name="connsiteX345" fmla="*/ 3429112 w 7467600"/>
              <a:gd name="connsiteY345" fmla="*/ 6479469 h 6858000"/>
              <a:gd name="connsiteX346" fmla="*/ 3304862 w 7467600"/>
              <a:gd name="connsiteY346" fmla="*/ 6796476 h 6858000"/>
              <a:gd name="connsiteX347" fmla="*/ 3276071 w 7467600"/>
              <a:gd name="connsiteY347" fmla="*/ 6858000 h 6858000"/>
              <a:gd name="connsiteX348" fmla="*/ 3240805 w 7467600"/>
              <a:gd name="connsiteY348" fmla="*/ 6858000 h 6858000"/>
              <a:gd name="connsiteX349" fmla="*/ 3275917 w 7467600"/>
              <a:gd name="connsiteY349" fmla="*/ 6783192 h 6858000"/>
              <a:gd name="connsiteX350" fmla="*/ 3399358 w 7467600"/>
              <a:gd name="connsiteY350" fmla="*/ 6469011 h 6858000"/>
              <a:gd name="connsiteX351" fmla="*/ 3425650 w 7467600"/>
              <a:gd name="connsiteY351" fmla="*/ 6381333 h 6858000"/>
              <a:gd name="connsiteX352" fmla="*/ 3460661 w 7467600"/>
              <a:gd name="connsiteY352" fmla="*/ 6266763 h 6858000"/>
              <a:gd name="connsiteX353" fmla="*/ 3518021 w 7467600"/>
              <a:gd name="connsiteY353" fmla="*/ 6117298 h 6858000"/>
              <a:gd name="connsiteX354" fmla="*/ 3554035 w 7467600"/>
              <a:gd name="connsiteY354" fmla="*/ 6027832 h 6858000"/>
              <a:gd name="connsiteX355" fmla="*/ 3677174 w 7467600"/>
              <a:gd name="connsiteY355" fmla="*/ 5636351 h 6858000"/>
              <a:gd name="connsiteX356" fmla="*/ 3698819 w 7467600"/>
              <a:gd name="connsiteY356" fmla="*/ 5560503 h 6858000"/>
              <a:gd name="connsiteX357" fmla="*/ 3702094 w 7467600"/>
              <a:gd name="connsiteY357" fmla="*/ 5549194 h 6858000"/>
              <a:gd name="connsiteX358" fmla="*/ 3398355 w 7467600"/>
              <a:gd name="connsiteY358" fmla="*/ 6094603 h 6858000"/>
              <a:gd name="connsiteX359" fmla="*/ 3193941 w 7467600"/>
              <a:gd name="connsiteY359" fmla="*/ 6798775 h 6858000"/>
              <a:gd name="connsiteX360" fmla="*/ 3184140 w 7467600"/>
              <a:gd name="connsiteY360" fmla="*/ 6858000 h 6858000"/>
              <a:gd name="connsiteX361" fmla="*/ 3099978 w 7467600"/>
              <a:gd name="connsiteY361" fmla="*/ 6858000 h 6858000"/>
              <a:gd name="connsiteX362" fmla="*/ 3101556 w 7467600"/>
              <a:gd name="connsiteY362" fmla="*/ 6843337 h 6858000"/>
              <a:gd name="connsiteX363" fmla="*/ 3370162 w 7467600"/>
              <a:gd name="connsiteY363" fmla="*/ 5785550 h 6858000"/>
              <a:gd name="connsiteX364" fmla="*/ 3746477 w 7467600"/>
              <a:gd name="connsiteY364" fmla="*/ 5377889 h 6858000"/>
              <a:gd name="connsiteX365" fmla="*/ 3863399 w 7467600"/>
              <a:gd name="connsiteY365" fmla="*/ 5087257 h 6858000"/>
              <a:gd name="connsiteX366" fmla="*/ 3968712 w 7467600"/>
              <a:gd name="connsiteY366" fmla="*/ 4913989 h 6858000"/>
              <a:gd name="connsiteX367" fmla="*/ 2792390 w 7467600"/>
              <a:gd name="connsiteY367" fmla="*/ 5382974 h 6858000"/>
              <a:gd name="connsiteX368" fmla="*/ 2714982 w 7467600"/>
              <a:gd name="connsiteY368" fmla="*/ 5427051 h 6858000"/>
              <a:gd name="connsiteX369" fmla="*/ 2813361 w 7467600"/>
              <a:gd name="connsiteY369" fmla="*/ 6023912 h 6858000"/>
              <a:gd name="connsiteX370" fmla="*/ 2688430 w 7467600"/>
              <a:gd name="connsiteY370" fmla="*/ 6801564 h 6858000"/>
              <a:gd name="connsiteX371" fmla="*/ 2629626 w 7467600"/>
              <a:gd name="connsiteY371" fmla="*/ 6763394 h 6858000"/>
              <a:gd name="connsiteX372" fmla="*/ 2565328 w 7467600"/>
              <a:gd name="connsiteY372" fmla="*/ 5516399 h 6858000"/>
              <a:gd name="connsiteX373" fmla="*/ 1922999 w 7467600"/>
              <a:gd name="connsiteY373" fmla="*/ 5980343 h 6858000"/>
              <a:gd name="connsiteX374" fmla="*/ 1950261 w 7467600"/>
              <a:gd name="connsiteY374" fmla="*/ 6405858 h 6858000"/>
              <a:gd name="connsiteX375" fmla="*/ 2365554 w 7467600"/>
              <a:gd name="connsiteY375" fmla="*/ 6759107 h 6858000"/>
              <a:gd name="connsiteX376" fmla="*/ 2424142 w 7467600"/>
              <a:gd name="connsiteY376" fmla="*/ 6858000 h 6858000"/>
              <a:gd name="connsiteX377" fmla="*/ 2395994 w 7467600"/>
              <a:gd name="connsiteY377" fmla="*/ 6858000 h 6858000"/>
              <a:gd name="connsiteX378" fmla="*/ 2392863 w 7467600"/>
              <a:gd name="connsiteY378" fmla="*/ 6852964 h 6858000"/>
              <a:gd name="connsiteX379" fmla="*/ 2017589 w 7467600"/>
              <a:gd name="connsiteY379" fmla="*/ 6493982 h 6858000"/>
              <a:gd name="connsiteX380" fmla="*/ 2147336 w 7467600"/>
              <a:gd name="connsiteY380" fmla="*/ 6594052 h 6858000"/>
              <a:gd name="connsiteX381" fmla="*/ 2207047 w 7467600"/>
              <a:gd name="connsiteY381" fmla="*/ 6654540 h 6858000"/>
              <a:gd name="connsiteX382" fmla="*/ 2299106 w 7467600"/>
              <a:gd name="connsiteY382" fmla="*/ 6778931 h 6858000"/>
              <a:gd name="connsiteX383" fmla="*/ 2314430 w 7467600"/>
              <a:gd name="connsiteY383" fmla="*/ 6801144 h 6858000"/>
              <a:gd name="connsiteX384" fmla="*/ 2352406 w 7467600"/>
              <a:gd name="connsiteY384" fmla="*/ 6858000 h 6858000"/>
              <a:gd name="connsiteX385" fmla="*/ 2314492 w 7467600"/>
              <a:gd name="connsiteY385" fmla="*/ 6858000 h 6858000"/>
              <a:gd name="connsiteX386" fmla="*/ 2288095 w 7467600"/>
              <a:gd name="connsiteY386" fmla="*/ 6818030 h 6858000"/>
              <a:gd name="connsiteX387" fmla="*/ 2272768 w 7467600"/>
              <a:gd name="connsiteY387" fmla="*/ 6795822 h 6858000"/>
              <a:gd name="connsiteX388" fmla="*/ 2182715 w 7467600"/>
              <a:gd name="connsiteY388" fmla="*/ 6675071 h 6858000"/>
              <a:gd name="connsiteX389" fmla="*/ 2032061 w 7467600"/>
              <a:gd name="connsiteY389" fmla="*/ 6541380 h 6858000"/>
              <a:gd name="connsiteX390" fmla="*/ 2257220 w 7467600"/>
              <a:gd name="connsiteY390" fmla="*/ 6826257 h 6858000"/>
              <a:gd name="connsiteX391" fmla="*/ 2281324 w 7467600"/>
              <a:gd name="connsiteY391" fmla="*/ 6858000 h 6858000"/>
              <a:gd name="connsiteX392" fmla="*/ 2242860 w 7467600"/>
              <a:gd name="connsiteY392" fmla="*/ 6858000 h 6858000"/>
              <a:gd name="connsiteX393" fmla="*/ 2232818 w 7467600"/>
              <a:gd name="connsiteY393" fmla="*/ 6844926 h 6858000"/>
              <a:gd name="connsiteX394" fmla="*/ 1990172 w 7467600"/>
              <a:gd name="connsiteY394" fmla="*/ 6542121 h 6858000"/>
              <a:gd name="connsiteX395" fmla="*/ 2124090 w 7467600"/>
              <a:gd name="connsiteY395" fmla="*/ 6761017 h 6858000"/>
              <a:gd name="connsiteX396" fmla="*/ 2200380 w 7467600"/>
              <a:gd name="connsiteY396" fmla="*/ 6858000 h 6858000"/>
              <a:gd name="connsiteX397" fmla="*/ 2147507 w 7467600"/>
              <a:gd name="connsiteY397" fmla="*/ 6858000 h 6858000"/>
              <a:gd name="connsiteX398" fmla="*/ 2070668 w 7467600"/>
              <a:gd name="connsiteY398" fmla="*/ 6761520 h 6858000"/>
              <a:gd name="connsiteX399" fmla="*/ 1975142 w 7467600"/>
              <a:gd name="connsiteY399" fmla="*/ 6585570 h 6858000"/>
              <a:gd name="connsiteX400" fmla="*/ 2050035 w 7467600"/>
              <a:gd name="connsiteY400" fmla="*/ 6813345 h 6858000"/>
              <a:gd name="connsiteX401" fmla="*/ 2063025 w 7467600"/>
              <a:gd name="connsiteY401" fmla="*/ 6858000 h 6858000"/>
              <a:gd name="connsiteX402" fmla="*/ 2021675 w 7467600"/>
              <a:gd name="connsiteY402" fmla="*/ 6858000 h 6858000"/>
              <a:gd name="connsiteX403" fmla="*/ 2019308 w 7467600"/>
              <a:gd name="connsiteY403" fmla="*/ 6847118 h 6858000"/>
              <a:gd name="connsiteX404" fmla="*/ 1938835 w 7467600"/>
              <a:gd name="connsiteY404" fmla="*/ 6551160 h 6858000"/>
              <a:gd name="connsiteX405" fmla="*/ 1953230 w 7467600"/>
              <a:gd name="connsiteY405" fmla="*/ 6759699 h 6858000"/>
              <a:gd name="connsiteX406" fmla="*/ 1956763 w 7467600"/>
              <a:gd name="connsiteY406" fmla="*/ 6778191 h 6858000"/>
              <a:gd name="connsiteX407" fmla="*/ 1967925 w 7467600"/>
              <a:gd name="connsiteY407" fmla="*/ 6858000 h 6858000"/>
              <a:gd name="connsiteX408" fmla="*/ 1936622 w 7467600"/>
              <a:gd name="connsiteY408" fmla="*/ 6858000 h 6858000"/>
              <a:gd name="connsiteX409" fmla="*/ 1926261 w 7467600"/>
              <a:gd name="connsiteY409" fmla="*/ 6784064 h 6858000"/>
              <a:gd name="connsiteX410" fmla="*/ 1922724 w 7467600"/>
              <a:gd name="connsiteY410" fmla="*/ 6765577 h 6858000"/>
              <a:gd name="connsiteX411" fmla="*/ 1904650 w 7467600"/>
              <a:gd name="connsiteY411" fmla="*/ 6639616 h 6858000"/>
              <a:gd name="connsiteX412" fmla="*/ 1885273 w 7467600"/>
              <a:gd name="connsiteY412" fmla="*/ 6858000 h 6858000"/>
              <a:gd name="connsiteX413" fmla="*/ 1854363 w 7467600"/>
              <a:gd name="connsiteY413" fmla="*/ 6858000 h 6858000"/>
              <a:gd name="connsiteX414" fmla="*/ 1880391 w 7467600"/>
              <a:gd name="connsiteY414" fmla="*/ 6603796 h 6858000"/>
              <a:gd name="connsiteX415" fmla="*/ 1818273 w 7467600"/>
              <a:gd name="connsiteY415" fmla="*/ 6715729 h 6858000"/>
              <a:gd name="connsiteX416" fmla="*/ 1794691 w 7467600"/>
              <a:gd name="connsiteY416" fmla="*/ 6843239 h 6858000"/>
              <a:gd name="connsiteX417" fmla="*/ 1794914 w 7467600"/>
              <a:gd name="connsiteY417" fmla="*/ 6858000 h 6858000"/>
              <a:gd name="connsiteX418" fmla="*/ 1746128 w 7467600"/>
              <a:gd name="connsiteY418" fmla="*/ 6858000 h 6858000"/>
              <a:gd name="connsiteX419" fmla="*/ 1753934 w 7467600"/>
              <a:gd name="connsiteY419" fmla="*/ 6724796 h 6858000"/>
              <a:gd name="connsiteX420" fmla="*/ 1792053 w 7467600"/>
              <a:gd name="connsiteY420" fmla="*/ 6572396 h 6858000"/>
              <a:gd name="connsiteX421" fmla="*/ 1862248 w 7467600"/>
              <a:gd name="connsiteY421" fmla="*/ 6266397 h 6858000"/>
              <a:gd name="connsiteX422" fmla="*/ 1862250 w 7467600"/>
              <a:gd name="connsiteY422" fmla="*/ 6033531 h 6858000"/>
              <a:gd name="connsiteX423" fmla="*/ 1211999 w 7467600"/>
              <a:gd name="connsiteY423" fmla="*/ 6683610 h 6858000"/>
              <a:gd name="connsiteX424" fmla="*/ 1213266 w 7467600"/>
              <a:gd name="connsiteY424" fmla="*/ 6691947 h 6858000"/>
              <a:gd name="connsiteX425" fmla="*/ 1203370 w 7467600"/>
              <a:gd name="connsiteY425" fmla="*/ 6850676 h 6858000"/>
              <a:gd name="connsiteX426" fmla="*/ 1203671 w 7467600"/>
              <a:gd name="connsiteY426" fmla="*/ 6858000 h 6858000"/>
              <a:gd name="connsiteX427" fmla="*/ 1143180 w 7467600"/>
              <a:gd name="connsiteY427" fmla="*/ 6858000 h 6858000"/>
              <a:gd name="connsiteX428" fmla="*/ 1142176 w 7467600"/>
              <a:gd name="connsiteY428" fmla="*/ 6766045 h 6858000"/>
              <a:gd name="connsiteX429" fmla="*/ 1067484 w 7467600"/>
              <a:gd name="connsiteY429" fmla="*/ 6858000 h 6858000"/>
              <a:gd name="connsiteX430" fmla="*/ 953928 w 7467600"/>
              <a:gd name="connsiteY430" fmla="*/ 6858000 h 6858000"/>
              <a:gd name="connsiteX431" fmla="*/ 959715 w 7467600"/>
              <a:gd name="connsiteY431" fmla="*/ 6850185 h 6858000"/>
              <a:gd name="connsiteX432" fmla="*/ 1483788 w 7467600"/>
              <a:gd name="connsiteY432" fmla="*/ 6259174 h 6858000"/>
              <a:gd name="connsiteX433" fmla="*/ 1100671 w 7467600"/>
              <a:gd name="connsiteY433" fmla="*/ 6252137 h 6858000"/>
              <a:gd name="connsiteX434" fmla="*/ 1090144 w 7467600"/>
              <a:gd name="connsiteY434" fmla="*/ 6256748 h 6858000"/>
              <a:gd name="connsiteX435" fmla="*/ 1095872 w 7467600"/>
              <a:gd name="connsiteY435" fmla="*/ 6271892 h 6858000"/>
              <a:gd name="connsiteX436" fmla="*/ 262785 w 7467600"/>
              <a:gd name="connsiteY436" fmla="*/ 6845450 h 6858000"/>
              <a:gd name="connsiteX437" fmla="*/ 209968 w 7467600"/>
              <a:gd name="connsiteY437" fmla="*/ 6770713 h 6858000"/>
              <a:gd name="connsiteX438" fmla="*/ 873460 w 7467600"/>
              <a:gd name="connsiteY438" fmla="*/ 6253768 h 6858000"/>
              <a:gd name="connsiteX439" fmla="*/ 192686 w 7467600"/>
              <a:gd name="connsiteY439" fmla="*/ 5849257 h 6858000"/>
              <a:gd name="connsiteX440" fmla="*/ 4696 w 7467600"/>
              <a:gd name="connsiteY440" fmla="*/ 5697668 h 6858000"/>
              <a:gd name="connsiteX441" fmla="*/ 0 w 7467600"/>
              <a:gd name="connsiteY441" fmla="*/ 5689984 h 6858000"/>
              <a:gd name="connsiteX442" fmla="*/ 0 w 7467600"/>
              <a:gd name="connsiteY442" fmla="*/ 5513472 h 6858000"/>
              <a:gd name="connsiteX443" fmla="*/ 174101 w 7467600"/>
              <a:gd name="connsiteY443" fmla="*/ 5620277 h 6858000"/>
              <a:gd name="connsiteX444" fmla="*/ 891800 w 7467600"/>
              <a:gd name="connsiteY444" fmla="*/ 6036935 h 6858000"/>
              <a:gd name="connsiteX445" fmla="*/ 1072219 w 7467600"/>
              <a:gd name="connsiteY445" fmla="*/ 6169443 h 6858000"/>
              <a:gd name="connsiteX446" fmla="*/ 1074117 w 7467600"/>
              <a:gd name="connsiteY446" fmla="*/ 6170301 h 6858000"/>
              <a:gd name="connsiteX447" fmla="*/ 1083114 w 7467600"/>
              <a:gd name="connsiteY447" fmla="*/ 6174131 h 6858000"/>
              <a:gd name="connsiteX448" fmla="*/ 1543010 w 7467600"/>
              <a:gd name="connsiteY448" fmla="*/ 6191140 h 6858000"/>
              <a:gd name="connsiteX449" fmla="*/ 1551080 w 7467600"/>
              <a:gd name="connsiteY449" fmla="*/ 6195006 h 6858000"/>
              <a:gd name="connsiteX450" fmla="*/ 2345443 w 7467600"/>
              <a:gd name="connsiteY450" fmla="*/ 5549882 h 6858000"/>
              <a:gd name="connsiteX451" fmla="*/ 1721499 w 7467600"/>
              <a:gd name="connsiteY451" fmla="*/ 5599969 h 6858000"/>
              <a:gd name="connsiteX452" fmla="*/ 767716 w 7467600"/>
              <a:gd name="connsiteY452" fmla="*/ 5472768 h 6858000"/>
              <a:gd name="connsiteX453" fmla="*/ 722147 w 7467600"/>
              <a:gd name="connsiteY453" fmla="*/ 5393091 h 6858000"/>
              <a:gd name="connsiteX454" fmla="*/ 1485552 w 7467600"/>
              <a:gd name="connsiteY454" fmla="*/ 5313202 h 6858000"/>
              <a:gd name="connsiteX455" fmla="*/ 2143004 w 7467600"/>
              <a:gd name="connsiteY455" fmla="*/ 5402420 h 6858000"/>
              <a:gd name="connsiteX456" fmla="*/ 1933391 w 7467600"/>
              <a:gd name="connsiteY456" fmla="*/ 5156971 h 6858000"/>
              <a:gd name="connsiteX457" fmla="*/ 1827118 w 7467600"/>
              <a:gd name="connsiteY457" fmla="*/ 4968410 h 6858000"/>
              <a:gd name="connsiteX458" fmla="*/ 1837349 w 7467600"/>
              <a:gd name="connsiteY458" fmla="*/ 4956357 h 6858000"/>
              <a:gd name="connsiteX459" fmla="*/ 2162835 w 7467600"/>
              <a:gd name="connsiteY459" fmla="*/ 5187853 h 6858000"/>
              <a:gd name="connsiteX460" fmla="*/ 2257167 w 7467600"/>
              <a:gd name="connsiteY460" fmla="*/ 5462123 h 6858000"/>
              <a:gd name="connsiteX461" fmla="*/ 2261598 w 7467600"/>
              <a:gd name="connsiteY461" fmla="*/ 5467998 h 6858000"/>
              <a:gd name="connsiteX462" fmla="*/ 2437177 w 7467600"/>
              <a:gd name="connsiteY462" fmla="*/ 5479608 h 6858000"/>
              <a:gd name="connsiteX463" fmla="*/ 2445247 w 7467600"/>
              <a:gd name="connsiteY463" fmla="*/ 5483476 h 6858000"/>
              <a:gd name="connsiteX464" fmla="*/ 2743626 w 7467600"/>
              <a:gd name="connsiteY464" fmla="*/ 5304819 h 6858000"/>
              <a:gd name="connsiteX465" fmla="*/ 3048102 w 7467600"/>
              <a:gd name="connsiteY465" fmla="*/ 5150595 h 6858000"/>
              <a:gd name="connsiteX466" fmla="*/ 1799414 w 7467600"/>
              <a:gd name="connsiteY466" fmla="*/ 4694732 h 6858000"/>
              <a:gd name="connsiteX467" fmla="*/ 1771735 w 7467600"/>
              <a:gd name="connsiteY467" fmla="*/ 4619929 h 6858000"/>
              <a:gd name="connsiteX468" fmla="*/ 3104273 w 7467600"/>
              <a:gd name="connsiteY468" fmla="*/ 5076159 h 6858000"/>
              <a:gd name="connsiteX469" fmla="*/ 3113245 w 7467600"/>
              <a:gd name="connsiteY469" fmla="*/ 5090705 h 6858000"/>
              <a:gd name="connsiteX470" fmla="*/ 3126294 w 7467600"/>
              <a:gd name="connsiteY470" fmla="*/ 5114400 h 6858000"/>
              <a:gd name="connsiteX471" fmla="*/ 3937433 w 7467600"/>
              <a:gd name="connsiteY471" fmla="*/ 4830473 h 6858000"/>
              <a:gd name="connsiteX472" fmla="*/ 3590475 w 7467600"/>
              <a:gd name="connsiteY472" fmla="*/ 4597974 h 6858000"/>
              <a:gd name="connsiteX473" fmla="*/ 3100264 w 7467600"/>
              <a:gd name="connsiteY473" fmla="*/ 4579845 h 6858000"/>
              <a:gd name="connsiteX474" fmla="*/ 2183576 w 7467600"/>
              <a:gd name="connsiteY474" fmla="*/ 4227150 h 6858000"/>
              <a:gd name="connsiteX475" fmla="*/ 2151029 w 7467600"/>
              <a:gd name="connsiteY475" fmla="*/ 4146947 h 6858000"/>
              <a:gd name="connsiteX476" fmla="*/ 3563434 w 7467600"/>
              <a:gd name="connsiteY476" fmla="*/ 4469115 h 6858000"/>
              <a:gd name="connsiteX477" fmla="*/ 3177952 w 7467600"/>
              <a:gd name="connsiteY477" fmla="*/ 3657386 h 6858000"/>
              <a:gd name="connsiteX478" fmla="*/ 3189263 w 7467600"/>
              <a:gd name="connsiteY478" fmla="*/ 3625726 h 6858000"/>
              <a:gd name="connsiteX479" fmla="*/ 3560912 w 7467600"/>
              <a:gd name="connsiteY479" fmla="*/ 4079863 h 6858000"/>
              <a:gd name="connsiteX480" fmla="*/ 3626636 w 7467600"/>
              <a:gd name="connsiteY480" fmla="*/ 4512230 h 6858000"/>
              <a:gd name="connsiteX481" fmla="*/ 3653088 w 7467600"/>
              <a:gd name="connsiteY481" fmla="*/ 4521417 h 6858000"/>
              <a:gd name="connsiteX482" fmla="*/ 3988128 w 7467600"/>
              <a:gd name="connsiteY482" fmla="*/ 4817267 h 6858000"/>
              <a:gd name="connsiteX483" fmla="*/ 4830582 w 7467600"/>
              <a:gd name="connsiteY483" fmla="*/ 4676000 h 6858000"/>
              <a:gd name="connsiteX484" fmla="*/ 4830100 w 7467600"/>
              <a:gd name="connsiteY484" fmla="*/ 4675554 h 6858000"/>
              <a:gd name="connsiteX485" fmla="*/ 4036318 w 7467600"/>
              <a:gd name="connsiteY485" fmla="*/ 4147013 h 6858000"/>
              <a:gd name="connsiteX486" fmla="*/ 3432098 w 7467600"/>
              <a:gd name="connsiteY486" fmla="*/ 3537312 h 6858000"/>
              <a:gd name="connsiteX487" fmla="*/ 3446761 w 7467600"/>
              <a:gd name="connsiteY487" fmla="*/ 3461278 h 6858000"/>
              <a:gd name="connsiteX488" fmla="*/ 4419733 w 7467600"/>
              <a:gd name="connsiteY488" fmla="*/ 3963555 h 6858000"/>
              <a:gd name="connsiteX489" fmla="*/ 4781371 w 7467600"/>
              <a:gd name="connsiteY489" fmla="*/ 4458604 h 6858000"/>
              <a:gd name="connsiteX490" fmla="*/ 4780440 w 7467600"/>
              <a:gd name="connsiteY490" fmla="*/ 4470290 h 6858000"/>
              <a:gd name="connsiteX491" fmla="*/ 4898954 w 7467600"/>
              <a:gd name="connsiteY491" fmla="*/ 4662092 h 6858000"/>
              <a:gd name="connsiteX492" fmla="*/ 4900699 w 7467600"/>
              <a:gd name="connsiteY492" fmla="*/ 4670867 h 6858000"/>
              <a:gd name="connsiteX493" fmla="*/ 5714511 w 7467600"/>
              <a:gd name="connsiteY493" fmla="*/ 4663483 h 6858000"/>
              <a:gd name="connsiteX494" fmla="*/ 5464793 w 7467600"/>
              <a:gd name="connsiteY494" fmla="*/ 4393556 h 6858000"/>
              <a:gd name="connsiteX495" fmla="*/ 5461897 w 7467600"/>
              <a:gd name="connsiteY495" fmla="*/ 4390879 h 6858000"/>
              <a:gd name="connsiteX496" fmla="*/ 4294126 w 7467600"/>
              <a:gd name="connsiteY496" fmla="*/ 3303048 h 6858000"/>
              <a:gd name="connsiteX497" fmla="*/ 4305321 w 7467600"/>
              <a:gd name="connsiteY497" fmla="*/ 3256953 h 6858000"/>
              <a:gd name="connsiteX498" fmla="*/ 4949299 w 7467600"/>
              <a:gd name="connsiteY498" fmla="*/ 3766336 h 6858000"/>
              <a:gd name="connsiteX499" fmla="*/ 5291452 w 7467600"/>
              <a:gd name="connsiteY499" fmla="*/ 4076801 h 6858000"/>
              <a:gd name="connsiteX500" fmla="*/ 5434998 w 7467600"/>
              <a:gd name="connsiteY500" fmla="*/ 4254100 h 6858000"/>
              <a:gd name="connsiteX501" fmla="*/ 5351015 w 7467600"/>
              <a:gd name="connsiteY501" fmla="*/ 3760989 h 6858000"/>
              <a:gd name="connsiteX502" fmla="*/ 5413780 w 7467600"/>
              <a:gd name="connsiteY502" fmla="*/ 2966265 h 6858000"/>
              <a:gd name="connsiteX503" fmla="*/ 5425627 w 7467600"/>
              <a:gd name="connsiteY503" fmla="*/ 2954192 h 6858000"/>
              <a:gd name="connsiteX504" fmla="*/ 6604735 w 7467600"/>
              <a:gd name="connsiteY504" fmla="*/ 2041381 h 6858000"/>
              <a:gd name="connsiteX505" fmla="*/ 7204487 w 7467600"/>
              <a:gd name="connsiteY505" fmla="*/ 2742112 h 6858000"/>
              <a:gd name="connsiteX506" fmla="*/ 7131592 w 7467600"/>
              <a:gd name="connsiteY506" fmla="*/ 2672096 h 6858000"/>
              <a:gd name="connsiteX507" fmla="*/ 6996344 w 7467600"/>
              <a:gd name="connsiteY507" fmla="*/ 2518310 h 6858000"/>
              <a:gd name="connsiteX508" fmla="*/ 6735495 w 7467600"/>
              <a:gd name="connsiteY508" fmla="*/ 2196890 h 6858000"/>
              <a:gd name="connsiteX509" fmla="*/ 6721901 w 7467600"/>
              <a:gd name="connsiteY509" fmla="*/ 2179274 h 6858000"/>
              <a:gd name="connsiteX510" fmla="*/ 6604735 w 7467600"/>
              <a:gd name="connsiteY510" fmla="*/ 2041381 h 6858000"/>
              <a:gd name="connsiteX511" fmla="*/ 6591670 w 7467600"/>
              <a:gd name="connsiteY511" fmla="*/ 1988277 h 6858000"/>
              <a:gd name="connsiteX512" fmla="*/ 6747349 w 7467600"/>
              <a:gd name="connsiteY512" fmla="*/ 2160069 h 6858000"/>
              <a:gd name="connsiteX513" fmla="*/ 6760943 w 7467600"/>
              <a:gd name="connsiteY513" fmla="*/ 2177686 h 6858000"/>
              <a:gd name="connsiteX514" fmla="*/ 7021065 w 7467600"/>
              <a:gd name="connsiteY514" fmla="*/ 2498102 h 6858000"/>
              <a:gd name="connsiteX515" fmla="*/ 7155223 w 7467600"/>
              <a:gd name="connsiteY515" fmla="*/ 2650386 h 6858000"/>
              <a:gd name="connsiteX516" fmla="*/ 7203167 w 7467600"/>
              <a:gd name="connsiteY516" fmla="*/ 2697288 h 6858000"/>
              <a:gd name="connsiteX517" fmla="*/ 6937703 w 7467600"/>
              <a:gd name="connsiteY517" fmla="*/ 2321981 h 6858000"/>
              <a:gd name="connsiteX518" fmla="*/ 6591670 w 7467600"/>
              <a:gd name="connsiteY518" fmla="*/ 1988277 h 6858000"/>
              <a:gd name="connsiteX519" fmla="*/ 5798671 w 7467600"/>
              <a:gd name="connsiteY519" fmla="*/ 1981601 h 6858000"/>
              <a:gd name="connsiteX520" fmla="*/ 5754709 w 7467600"/>
              <a:gd name="connsiteY520" fmla="*/ 2071454 h 6858000"/>
              <a:gd name="connsiteX521" fmla="*/ 5763044 w 7467600"/>
              <a:gd name="connsiteY521" fmla="*/ 2842206 h 6858000"/>
              <a:gd name="connsiteX522" fmla="*/ 5764974 w 7467600"/>
              <a:gd name="connsiteY522" fmla="*/ 2799609 h 6858000"/>
              <a:gd name="connsiteX523" fmla="*/ 5767665 w 7467600"/>
              <a:gd name="connsiteY523" fmla="*/ 2666409 h 6858000"/>
              <a:gd name="connsiteX524" fmla="*/ 5763055 w 7467600"/>
              <a:gd name="connsiteY524" fmla="*/ 2579705 h 6858000"/>
              <a:gd name="connsiteX525" fmla="*/ 5758079 w 7467600"/>
              <a:gd name="connsiteY525" fmla="*/ 2492508 h 6858000"/>
              <a:gd name="connsiteX526" fmla="*/ 5779325 w 7467600"/>
              <a:gd name="connsiteY526" fmla="*/ 2197069 h 6858000"/>
              <a:gd name="connsiteX527" fmla="*/ 5798671 w 7467600"/>
              <a:gd name="connsiteY527" fmla="*/ 1981601 h 6858000"/>
              <a:gd name="connsiteX528" fmla="*/ 5829202 w 7467600"/>
              <a:gd name="connsiteY528" fmla="*/ 1971679 h 6858000"/>
              <a:gd name="connsiteX529" fmla="*/ 5809558 w 7467600"/>
              <a:gd name="connsiteY529" fmla="*/ 2198043 h 6858000"/>
              <a:gd name="connsiteX530" fmla="*/ 5788653 w 7467600"/>
              <a:gd name="connsiteY530" fmla="*/ 2489430 h 6858000"/>
              <a:gd name="connsiteX531" fmla="*/ 5793439 w 7467600"/>
              <a:gd name="connsiteY531" fmla="*/ 2575235 h 6858000"/>
              <a:gd name="connsiteX532" fmla="*/ 5796837 w 7467600"/>
              <a:gd name="connsiteY532" fmla="*/ 2637633 h 6858000"/>
              <a:gd name="connsiteX533" fmla="*/ 5818614 w 7467600"/>
              <a:gd name="connsiteY533" fmla="*/ 2473055 h 6858000"/>
              <a:gd name="connsiteX534" fmla="*/ 5829202 w 7467600"/>
              <a:gd name="connsiteY534" fmla="*/ 1971679 h 6858000"/>
              <a:gd name="connsiteX535" fmla="*/ 5911389 w 7467600"/>
              <a:gd name="connsiteY535" fmla="*/ 1898371 h 6858000"/>
              <a:gd name="connsiteX536" fmla="*/ 6237627 w 7467600"/>
              <a:gd name="connsiteY536" fmla="*/ 2231921 h 6858000"/>
              <a:gd name="connsiteX537" fmla="*/ 5911389 w 7467600"/>
              <a:gd name="connsiteY537" fmla="*/ 1898371 h 6858000"/>
              <a:gd name="connsiteX538" fmla="*/ 6944437 w 7467600"/>
              <a:gd name="connsiteY538" fmla="*/ 1575402 h 6858000"/>
              <a:gd name="connsiteX539" fmla="*/ 6304730 w 7467600"/>
              <a:gd name="connsiteY539" fmla="*/ 1766654 h 6858000"/>
              <a:gd name="connsiteX540" fmla="*/ 6944437 w 7467600"/>
              <a:gd name="connsiteY540" fmla="*/ 1575402 h 6858000"/>
              <a:gd name="connsiteX541" fmla="*/ 7019523 w 7467600"/>
              <a:gd name="connsiteY541" fmla="*/ 1519450 h 6858000"/>
              <a:gd name="connsiteX542" fmla="*/ 6298091 w 7467600"/>
              <a:gd name="connsiteY542" fmla="*/ 1737122 h 6858000"/>
              <a:gd name="connsiteX543" fmla="*/ 7019523 w 7467600"/>
              <a:gd name="connsiteY543" fmla="*/ 1519450 h 6858000"/>
              <a:gd name="connsiteX544" fmla="*/ 2399523 w 7467600"/>
              <a:gd name="connsiteY544" fmla="*/ 1428234 h 6858000"/>
              <a:gd name="connsiteX545" fmla="*/ 2224982 w 7467600"/>
              <a:gd name="connsiteY545" fmla="*/ 1826201 h 6858000"/>
              <a:gd name="connsiteX546" fmla="*/ 2096099 w 7467600"/>
              <a:gd name="connsiteY546" fmla="*/ 2345900 h 6858000"/>
              <a:gd name="connsiteX547" fmla="*/ 2283317 w 7467600"/>
              <a:gd name="connsiteY547" fmla="*/ 1796925 h 6858000"/>
              <a:gd name="connsiteX548" fmla="*/ 2399523 w 7467600"/>
              <a:gd name="connsiteY548" fmla="*/ 1428234 h 6858000"/>
              <a:gd name="connsiteX549" fmla="*/ 2448558 w 7467600"/>
              <a:gd name="connsiteY549" fmla="*/ 1373435 h 6858000"/>
              <a:gd name="connsiteX550" fmla="*/ 2312521 w 7467600"/>
              <a:gd name="connsiteY550" fmla="*/ 1806140 h 6858000"/>
              <a:gd name="connsiteX551" fmla="*/ 2127533 w 7467600"/>
              <a:gd name="connsiteY551" fmla="*/ 2348380 h 6858000"/>
              <a:gd name="connsiteX552" fmla="*/ 2358080 w 7467600"/>
              <a:gd name="connsiteY552" fmla="*/ 1866134 h 6858000"/>
              <a:gd name="connsiteX553" fmla="*/ 2407436 w 7467600"/>
              <a:gd name="connsiteY553" fmla="*/ 1651070 h 6858000"/>
              <a:gd name="connsiteX554" fmla="*/ 2448558 w 7467600"/>
              <a:gd name="connsiteY554" fmla="*/ 1373435 h 6858000"/>
              <a:gd name="connsiteX555" fmla="*/ 278707 w 7467600"/>
              <a:gd name="connsiteY555" fmla="*/ 1352270 h 6858000"/>
              <a:gd name="connsiteX556" fmla="*/ 321570 w 7467600"/>
              <a:gd name="connsiteY556" fmla="*/ 1861610 h 6858000"/>
              <a:gd name="connsiteX557" fmla="*/ 294281 w 7467600"/>
              <a:gd name="connsiteY557" fmla="*/ 1440658 h 6858000"/>
              <a:gd name="connsiteX558" fmla="*/ 278707 w 7467600"/>
              <a:gd name="connsiteY558" fmla="*/ 1352270 h 6858000"/>
              <a:gd name="connsiteX559" fmla="*/ 1423821 w 7467600"/>
              <a:gd name="connsiteY559" fmla="*/ 1351958 h 6858000"/>
              <a:gd name="connsiteX560" fmla="*/ 1638521 w 7467600"/>
              <a:gd name="connsiteY560" fmla="*/ 1908470 h 6858000"/>
              <a:gd name="connsiteX561" fmla="*/ 1754199 w 7467600"/>
              <a:gd name="connsiteY561" fmla="*/ 2149284 h 6858000"/>
              <a:gd name="connsiteX562" fmla="*/ 1908359 w 7467600"/>
              <a:gd name="connsiteY562" fmla="*/ 2364988 h 6858000"/>
              <a:gd name="connsiteX563" fmla="*/ 1647661 w 7467600"/>
              <a:gd name="connsiteY563" fmla="*/ 1825945 h 6858000"/>
              <a:gd name="connsiteX564" fmla="*/ 1423821 w 7467600"/>
              <a:gd name="connsiteY564" fmla="*/ 1351958 h 6858000"/>
              <a:gd name="connsiteX565" fmla="*/ 1431890 w 7467600"/>
              <a:gd name="connsiteY565" fmla="*/ 1306475 h 6858000"/>
              <a:gd name="connsiteX566" fmla="*/ 1507597 w 7467600"/>
              <a:gd name="connsiteY566" fmla="*/ 1446132 h 6858000"/>
              <a:gd name="connsiteX567" fmla="*/ 1674586 w 7467600"/>
              <a:gd name="connsiteY567" fmla="*/ 1813832 h 6858000"/>
              <a:gd name="connsiteX568" fmla="*/ 1815950 w 7467600"/>
              <a:gd name="connsiteY568" fmla="*/ 2128564 h 6858000"/>
              <a:gd name="connsiteX569" fmla="*/ 1984242 w 7467600"/>
              <a:gd name="connsiteY569" fmla="*/ 2430829 h 6858000"/>
              <a:gd name="connsiteX570" fmla="*/ 2014023 w 7467600"/>
              <a:gd name="connsiteY570" fmla="*/ 2450995 h 6858000"/>
              <a:gd name="connsiteX571" fmla="*/ 1747337 w 7467600"/>
              <a:gd name="connsiteY571" fmla="*/ 1855264 h 6858000"/>
              <a:gd name="connsiteX572" fmla="*/ 1533749 w 7467600"/>
              <a:gd name="connsiteY572" fmla="*/ 1478656 h 6858000"/>
              <a:gd name="connsiteX573" fmla="*/ 1431890 w 7467600"/>
              <a:gd name="connsiteY573" fmla="*/ 1306475 h 6858000"/>
              <a:gd name="connsiteX574" fmla="*/ 5052692 w 7467600"/>
              <a:gd name="connsiteY574" fmla="*/ 1292994 h 6858000"/>
              <a:gd name="connsiteX575" fmla="*/ 5200661 w 7467600"/>
              <a:gd name="connsiteY575" fmla="*/ 1635186 h 6858000"/>
              <a:gd name="connsiteX576" fmla="*/ 5297138 w 7467600"/>
              <a:gd name="connsiteY576" fmla="*/ 1906351 h 6858000"/>
              <a:gd name="connsiteX577" fmla="*/ 5052692 w 7467600"/>
              <a:gd name="connsiteY577" fmla="*/ 1292994 h 6858000"/>
              <a:gd name="connsiteX578" fmla="*/ 5009948 w 7467600"/>
              <a:gd name="connsiteY578" fmla="*/ 1273619 h 6858000"/>
              <a:gd name="connsiteX579" fmla="*/ 5121777 w 7467600"/>
              <a:gd name="connsiteY579" fmla="*/ 1654213 h 6858000"/>
              <a:gd name="connsiteX580" fmla="*/ 5293545 w 7467600"/>
              <a:gd name="connsiteY580" fmla="*/ 2072247 h 6858000"/>
              <a:gd name="connsiteX581" fmla="*/ 5294042 w 7467600"/>
              <a:gd name="connsiteY581" fmla="*/ 2065019 h 6858000"/>
              <a:gd name="connsiteX582" fmla="*/ 5171936 w 7467600"/>
              <a:gd name="connsiteY582" fmla="*/ 1647613 h 6858000"/>
              <a:gd name="connsiteX583" fmla="*/ 5009948 w 7467600"/>
              <a:gd name="connsiteY583" fmla="*/ 1273619 h 6858000"/>
              <a:gd name="connsiteX584" fmla="*/ 655236 w 7467600"/>
              <a:gd name="connsiteY584" fmla="*/ 1268632 h 6858000"/>
              <a:gd name="connsiteX585" fmla="*/ 839521 w 7467600"/>
              <a:gd name="connsiteY585" fmla="*/ 1685315 h 6858000"/>
              <a:gd name="connsiteX586" fmla="*/ 1109416 w 7467600"/>
              <a:gd name="connsiteY586" fmla="*/ 2061663 h 6858000"/>
              <a:gd name="connsiteX587" fmla="*/ 1298300 w 7467600"/>
              <a:gd name="connsiteY587" fmla="*/ 2247742 h 6858000"/>
              <a:gd name="connsiteX588" fmla="*/ 1125871 w 7467600"/>
              <a:gd name="connsiteY588" fmla="*/ 1989513 h 6858000"/>
              <a:gd name="connsiteX589" fmla="*/ 981574 w 7467600"/>
              <a:gd name="connsiteY589" fmla="*/ 1783157 h 6858000"/>
              <a:gd name="connsiteX590" fmla="*/ 922198 w 7467600"/>
              <a:gd name="connsiteY590" fmla="*/ 1677437 h 6858000"/>
              <a:gd name="connsiteX591" fmla="*/ 869293 w 7467600"/>
              <a:gd name="connsiteY591" fmla="*/ 1583214 h 6858000"/>
              <a:gd name="connsiteX592" fmla="*/ 751431 w 7467600"/>
              <a:gd name="connsiteY592" fmla="*/ 1405731 h 6858000"/>
              <a:gd name="connsiteX593" fmla="*/ 655236 w 7467600"/>
              <a:gd name="connsiteY593" fmla="*/ 1268632 h 6858000"/>
              <a:gd name="connsiteX594" fmla="*/ 6516292 w 7467600"/>
              <a:gd name="connsiteY594" fmla="*/ 1263064 h 6858000"/>
              <a:gd name="connsiteX595" fmla="*/ 5736320 w 7467600"/>
              <a:gd name="connsiteY595" fmla="*/ 1501803 h 6858000"/>
              <a:gd name="connsiteX596" fmla="*/ 6516292 w 7467600"/>
              <a:gd name="connsiteY596" fmla="*/ 1263064 h 6858000"/>
              <a:gd name="connsiteX597" fmla="*/ 291466 w 7467600"/>
              <a:gd name="connsiteY597" fmla="*/ 1250369 h 6858000"/>
              <a:gd name="connsiteX598" fmla="*/ 323180 w 7467600"/>
              <a:gd name="connsiteY598" fmla="*/ 1435283 h 6858000"/>
              <a:gd name="connsiteX599" fmla="*/ 349381 w 7467600"/>
              <a:gd name="connsiteY599" fmla="*/ 1875041 h 6858000"/>
              <a:gd name="connsiteX600" fmla="*/ 374363 w 7467600"/>
              <a:gd name="connsiteY600" fmla="*/ 1506494 h 6858000"/>
              <a:gd name="connsiteX601" fmla="*/ 302168 w 7467600"/>
              <a:gd name="connsiteY601" fmla="*/ 1274495 h 6858000"/>
              <a:gd name="connsiteX602" fmla="*/ 291466 w 7467600"/>
              <a:gd name="connsiteY602" fmla="*/ 1250369 h 6858000"/>
              <a:gd name="connsiteX603" fmla="*/ 678222 w 7467600"/>
              <a:gd name="connsiteY603" fmla="*/ 1248670 h 6858000"/>
              <a:gd name="connsiteX604" fmla="*/ 775536 w 7467600"/>
              <a:gd name="connsiteY604" fmla="*/ 1388015 h 6858000"/>
              <a:gd name="connsiteX605" fmla="*/ 894529 w 7467600"/>
              <a:gd name="connsiteY605" fmla="*/ 1567739 h 6858000"/>
              <a:gd name="connsiteX606" fmla="*/ 948000 w 7467600"/>
              <a:gd name="connsiteY606" fmla="*/ 1663088 h 6858000"/>
              <a:gd name="connsiteX607" fmla="*/ 1006812 w 7467600"/>
              <a:gd name="connsiteY607" fmla="*/ 1767683 h 6858000"/>
              <a:gd name="connsiteX608" fmla="*/ 1149133 w 7467600"/>
              <a:gd name="connsiteY608" fmla="*/ 1971513 h 6858000"/>
              <a:gd name="connsiteX609" fmla="*/ 1333952 w 7467600"/>
              <a:gd name="connsiteY609" fmla="*/ 2251620 h 6858000"/>
              <a:gd name="connsiteX610" fmla="*/ 1337329 w 7467600"/>
              <a:gd name="connsiteY610" fmla="*/ 2258350 h 6858000"/>
              <a:gd name="connsiteX611" fmla="*/ 1014726 w 7467600"/>
              <a:gd name="connsiteY611" fmla="*/ 1615556 h 6858000"/>
              <a:gd name="connsiteX612" fmla="*/ 678222 w 7467600"/>
              <a:gd name="connsiteY612" fmla="*/ 1248670 h 6858000"/>
              <a:gd name="connsiteX613" fmla="*/ 6691602 w 7467600"/>
              <a:gd name="connsiteY613" fmla="*/ 1140573 h 6858000"/>
              <a:gd name="connsiteX614" fmla="*/ 6571100 w 7467600"/>
              <a:gd name="connsiteY614" fmla="*/ 1183662 h 6858000"/>
              <a:gd name="connsiteX615" fmla="*/ 6241687 w 7467600"/>
              <a:gd name="connsiteY615" fmla="*/ 1257600 h 6858000"/>
              <a:gd name="connsiteX616" fmla="*/ 5693009 w 7467600"/>
              <a:gd name="connsiteY616" fmla="*/ 1478256 h 6858000"/>
              <a:gd name="connsiteX617" fmla="*/ 6548420 w 7467600"/>
              <a:gd name="connsiteY617" fmla="*/ 1214599 h 6858000"/>
              <a:gd name="connsiteX618" fmla="*/ 6605473 w 7467600"/>
              <a:gd name="connsiteY618" fmla="*/ 1184686 h 6858000"/>
              <a:gd name="connsiteX619" fmla="*/ 6691602 w 7467600"/>
              <a:gd name="connsiteY619" fmla="*/ 1140573 h 6858000"/>
              <a:gd name="connsiteX620" fmla="*/ 4002475 w 7467600"/>
              <a:gd name="connsiteY620" fmla="*/ 1037802 h 6858000"/>
              <a:gd name="connsiteX621" fmla="*/ 4000324 w 7467600"/>
              <a:gd name="connsiteY621" fmla="*/ 1039362 h 6858000"/>
              <a:gd name="connsiteX622" fmla="*/ 4002862 w 7467600"/>
              <a:gd name="connsiteY622" fmla="*/ 1042866 h 6858000"/>
              <a:gd name="connsiteX623" fmla="*/ 4002475 w 7467600"/>
              <a:gd name="connsiteY623" fmla="*/ 1037802 h 6858000"/>
              <a:gd name="connsiteX624" fmla="*/ 506322 w 7467600"/>
              <a:gd name="connsiteY624" fmla="*/ 1020997 h 6858000"/>
              <a:gd name="connsiteX625" fmla="*/ 533068 w 7467600"/>
              <a:gd name="connsiteY625" fmla="*/ 1029409 h 6858000"/>
              <a:gd name="connsiteX626" fmla="*/ 1232525 w 7467600"/>
              <a:gd name="connsiteY626" fmla="*/ 1804675 h 6858000"/>
              <a:gd name="connsiteX627" fmla="*/ 1388858 w 7467600"/>
              <a:gd name="connsiteY627" fmla="*/ 2368011 h 6858000"/>
              <a:gd name="connsiteX628" fmla="*/ 1384098 w 7467600"/>
              <a:gd name="connsiteY628" fmla="*/ 2378125 h 6858000"/>
              <a:gd name="connsiteX629" fmla="*/ 1425393 w 7467600"/>
              <a:gd name="connsiteY629" fmla="*/ 2589124 h 6858000"/>
              <a:gd name="connsiteX630" fmla="*/ 1424001 w 7467600"/>
              <a:gd name="connsiteY630" fmla="*/ 2597541 h 6858000"/>
              <a:gd name="connsiteX631" fmla="*/ 2152729 w 7467600"/>
              <a:gd name="connsiteY631" fmla="*/ 2864487 h 6858000"/>
              <a:gd name="connsiteX632" fmla="*/ 2020609 w 7467600"/>
              <a:gd name="connsiteY632" fmla="*/ 2539671 h 6858000"/>
              <a:gd name="connsiteX633" fmla="*/ 2018920 w 7467600"/>
              <a:gd name="connsiteY633" fmla="*/ 2536309 h 6858000"/>
              <a:gd name="connsiteX634" fmla="*/ 1342441 w 7467600"/>
              <a:gd name="connsiteY634" fmla="*/ 1173017 h 6858000"/>
              <a:gd name="connsiteX635" fmla="*/ 1367925 w 7467600"/>
              <a:gd name="connsiteY635" fmla="*/ 1135648 h 6858000"/>
              <a:gd name="connsiteX636" fmla="*/ 1771401 w 7467600"/>
              <a:gd name="connsiteY636" fmla="*/ 1806673 h 6858000"/>
              <a:gd name="connsiteX637" fmla="*/ 1972385 w 7467600"/>
              <a:gd name="connsiteY637" fmla="*/ 2198735 h 6858000"/>
              <a:gd name="connsiteX638" fmla="*/ 2040892 w 7467600"/>
              <a:gd name="connsiteY638" fmla="*/ 2405205 h 6858000"/>
              <a:gd name="connsiteX639" fmla="*/ 2131689 w 7467600"/>
              <a:gd name="connsiteY639" fmla="*/ 1936926 h 6858000"/>
              <a:gd name="connsiteX640" fmla="*/ 2454820 w 7467600"/>
              <a:gd name="connsiteY640" fmla="*/ 1248808 h 6858000"/>
              <a:gd name="connsiteX641" fmla="*/ 2492512 w 7467600"/>
              <a:gd name="connsiteY641" fmla="*/ 1302920 h 6858000"/>
              <a:gd name="connsiteX642" fmla="*/ 2081216 w 7467600"/>
              <a:gd name="connsiteY642" fmla="*/ 2527513 h 6858000"/>
              <a:gd name="connsiteX643" fmla="*/ 2081211 w 7467600"/>
              <a:gd name="connsiteY643" fmla="*/ 2528916 h 6858000"/>
              <a:gd name="connsiteX644" fmla="*/ 2199067 w 7467600"/>
              <a:gd name="connsiteY644" fmla="*/ 2884061 h 6858000"/>
              <a:gd name="connsiteX645" fmla="*/ 3192586 w 7467600"/>
              <a:gd name="connsiteY645" fmla="*/ 3411496 h 6858000"/>
              <a:gd name="connsiteX646" fmla="*/ 3182620 w 7467600"/>
              <a:gd name="connsiteY646" fmla="*/ 3483279 h 6858000"/>
              <a:gd name="connsiteX647" fmla="*/ 2435119 w 7467600"/>
              <a:gd name="connsiteY647" fmla="*/ 3080173 h 6858000"/>
              <a:gd name="connsiteX648" fmla="*/ 2410152 w 7467600"/>
              <a:gd name="connsiteY648" fmla="*/ 3063751 h 6858000"/>
              <a:gd name="connsiteX649" fmla="*/ 2408099 w 7467600"/>
              <a:gd name="connsiteY649" fmla="*/ 3064403 h 6858000"/>
              <a:gd name="connsiteX650" fmla="*/ 2407218 w 7467600"/>
              <a:gd name="connsiteY650" fmla="*/ 3070324 h 6858000"/>
              <a:gd name="connsiteX651" fmla="*/ 2380138 w 7467600"/>
              <a:gd name="connsiteY651" fmla="*/ 3099341 h 6858000"/>
              <a:gd name="connsiteX652" fmla="*/ 1765923 w 7467600"/>
              <a:gd name="connsiteY652" fmla="*/ 3581043 h 6858000"/>
              <a:gd name="connsiteX653" fmla="*/ 1702258 w 7467600"/>
              <a:gd name="connsiteY653" fmla="*/ 3612286 h 6858000"/>
              <a:gd name="connsiteX654" fmla="*/ 1538370 w 7467600"/>
              <a:gd name="connsiteY654" fmla="*/ 3811804 h 6858000"/>
              <a:gd name="connsiteX655" fmla="*/ 542867 w 7467600"/>
              <a:gd name="connsiteY655" fmla="*/ 4944092 h 6858000"/>
              <a:gd name="connsiteX656" fmla="*/ 515800 w 7467600"/>
              <a:gd name="connsiteY656" fmla="*/ 4862180 h 6858000"/>
              <a:gd name="connsiteX657" fmla="*/ 909145 w 7467600"/>
              <a:gd name="connsiteY657" fmla="*/ 4199225 h 6858000"/>
              <a:gd name="connsiteX658" fmla="*/ 1214067 w 7467600"/>
              <a:gd name="connsiteY658" fmla="*/ 3908561 h 6858000"/>
              <a:gd name="connsiteX659" fmla="*/ 640967 w 7467600"/>
              <a:gd name="connsiteY659" fmla="*/ 4105601 h 6858000"/>
              <a:gd name="connsiteX660" fmla="*/ 112563 w 7467600"/>
              <a:gd name="connsiteY660" fmla="*/ 4396952 h 6858000"/>
              <a:gd name="connsiteX661" fmla="*/ 0 w 7467600"/>
              <a:gd name="connsiteY661" fmla="*/ 4466006 h 6858000"/>
              <a:gd name="connsiteX662" fmla="*/ 0 w 7467600"/>
              <a:gd name="connsiteY662" fmla="*/ 4233763 h 6858000"/>
              <a:gd name="connsiteX663" fmla="*/ 36881 w 7467600"/>
              <a:gd name="connsiteY663" fmla="*/ 4200118 h 6858000"/>
              <a:gd name="connsiteX664" fmla="*/ 910534 w 7467600"/>
              <a:gd name="connsiteY664" fmla="*/ 3629753 h 6858000"/>
              <a:gd name="connsiteX665" fmla="*/ 1578717 w 7467600"/>
              <a:gd name="connsiteY665" fmla="*/ 3575982 h 6858000"/>
              <a:gd name="connsiteX666" fmla="*/ 2338780 w 7467600"/>
              <a:gd name="connsiteY666" fmla="*/ 3033725 h 6858000"/>
              <a:gd name="connsiteX667" fmla="*/ 1807991 w 7467600"/>
              <a:gd name="connsiteY667" fmla="*/ 2807184 h 6858000"/>
              <a:gd name="connsiteX668" fmla="*/ 1416358 w 7467600"/>
              <a:gd name="connsiteY668" fmla="*/ 3112571 h 6858000"/>
              <a:gd name="connsiteX669" fmla="*/ 939066 w 7467600"/>
              <a:gd name="connsiteY669" fmla="*/ 3378798 h 6858000"/>
              <a:gd name="connsiteX670" fmla="*/ 115099 w 7467600"/>
              <a:gd name="connsiteY670" fmla="*/ 3607650 h 6858000"/>
              <a:gd name="connsiteX671" fmla="*/ 97284 w 7467600"/>
              <a:gd name="connsiteY671" fmla="*/ 3520393 h 6858000"/>
              <a:gd name="connsiteX672" fmla="*/ 922050 w 7467600"/>
              <a:gd name="connsiteY672" fmla="*/ 3074867 h 6858000"/>
              <a:gd name="connsiteX673" fmla="*/ 1405265 w 7467600"/>
              <a:gd name="connsiteY673" fmla="*/ 3016319 h 6858000"/>
              <a:gd name="connsiteX674" fmla="*/ 1407512 w 7467600"/>
              <a:gd name="connsiteY674" fmla="*/ 3018001 h 6858000"/>
              <a:gd name="connsiteX675" fmla="*/ 1726266 w 7467600"/>
              <a:gd name="connsiteY675" fmla="*/ 2777274 h 6858000"/>
              <a:gd name="connsiteX676" fmla="*/ 625390 w 7467600"/>
              <a:gd name="connsiteY676" fmla="*/ 2514541 h 6858000"/>
              <a:gd name="connsiteX677" fmla="*/ 619799 w 7467600"/>
              <a:gd name="connsiteY677" fmla="*/ 2527180 h 6858000"/>
              <a:gd name="connsiteX678" fmla="*/ 310030 w 7467600"/>
              <a:gd name="connsiteY678" fmla="*/ 2771818 h 6858000"/>
              <a:gd name="connsiteX679" fmla="*/ 173877 w 7467600"/>
              <a:gd name="connsiteY679" fmla="*/ 2937056 h 6858000"/>
              <a:gd name="connsiteX680" fmla="*/ 77889 w 7467600"/>
              <a:gd name="connsiteY680" fmla="*/ 3138440 h 6858000"/>
              <a:gd name="connsiteX681" fmla="*/ 0 w 7467600"/>
              <a:gd name="connsiteY681" fmla="*/ 3271395 h 6858000"/>
              <a:gd name="connsiteX682" fmla="*/ 0 w 7467600"/>
              <a:gd name="connsiteY682" fmla="*/ 3153002 h 6858000"/>
              <a:gd name="connsiteX683" fmla="*/ 2386 w 7467600"/>
              <a:gd name="connsiteY683" fmla="*/ 3149203 h 6858000"/>
              <a:gd name="connsiteX684" fmla="*/ 89753 w 7467600"/>
              <a:gd name="connsiteY684" fmla="*/ 2987702 h 6858000"/>
              <a:gd name="connsiteX685" fmla="*/ 76869 w 7467600"/>
              <a:gd name="connsiteY685" fmla="*/ 3005404 h 6858000"/>
              <a:gd name="connsiteX686" fmla="*/ 32049 w 7467600"/>
              <a:gd name="connsiteY686" fmla="*/ 3065814 h 6858000"/>
              <a:gd name="connsiteX687" fmla="*/ 0 w 7467600"/>
              <a:gd name="connsiteY687" fmla="*/ 3108744 h 6858000"/>
              <a:gd name="connsiteX688" fmla="*/ 0 w 7467600"/>
              <a:gd name="connsiteY688" fmla="*/ 3058059 h 6858000"/>
              <a:gd name="connsiteX689" fmla="*/ 7610 w 7467600"/>
              <a:gd name="connsiteY689" fmla="*/ 3047889 h 6858000"/>
              <a:gd name="connsiteX690" fmla="*/ 52419 w 7467600"/>
              <a:gd name="connsiteY690" fmla="*/ 2987479 h 6858000"/>
              <a:gd name="connsiteX691" fmla="*/ 59142 w 7467600"/>
              <a:gd name="connsiteY691" fmla="*/ 2978488 h 6858000"/>
              <a:gd name="connsiteX692" fmla="*/ 0 w 7467600"/>
              <a:gd name="connsiteY692" fmla="*/ 3015334 h 6858000"/>
              <a:gd name="connsiteX693" fmla="*/ 0 w 7467600"/>
              <a:gd name="connsiteY693" fmla="*/ 2914286 h 6858000"/>
              <a:gd name="connsiteX694" fmla="*/ 36383 w 7467600"/>
              <a:gd name="connsiteY694" fmla="*/ 2901128 h 6858000"/>
              <a:gd name="connsiteX695" fmla="*/ 156329 w 7467600"/>
              <a:gd name="connsiteY695" fmla="*/ 2840533 h 6858000"/>
              <a:gd name="connsiteX696" fmla="*/ 358355 w 7467600"/>
              <a:gd name="connsiteY696" fmla="*/ 2620471 h 6858000"/>
              <a:gd name="connsiteX697" fmla="*/ 510577 w 7467600"/>
              <a:gd name="connsiteY697" fmla="*/ 2501244 h 6858000"/>
              <a:gd name="connsiteX698" fmla="*/ 211967 w 7467600"/>
              <a:gd name="connsiteY698" fmla="*/ 2479171 h 6858000"/>
              <a:gd name="connsiteX699" fmla="*/ 0 w 7467600"/>
              <a:gd name="connsiteY699" fmla="*/ 2476398 h 6858000"/>
              <a:gd name="connsiteX700" fmla="*/ 0 w 7467600"/>
              <a:gd name="connsiteY700" fmla="*/ 2389189 h 6858000"/>
              <a:gd name="connsiteX701" fmla="*/ 103062 w 7467600"/>
              <a:gd name="connsiteY701" fmla="*/ 2389518 h 6858000"/>
              <a:gd name="connsiteX702" fmla="*/ 510734 w 7467600"/>
              <a:gd name="connsiteY702" fmla="*/ 2416201 h 6858000"/>
              <a:gd name="connsiteX703" fmla="*/ 279257 w 7467600"/>
              <a:gd name="connsiteY703" fmla="*/ 2092102 h 6858000"/>
              <a:gd name="connsiteX704" fmla="*/ 65265 w 7467600"/>
              <a:gd name="connsiteY704" fmla="*/ 2006049 h 6858000"/>
              <a:gd name="connsiteX705" fmla="*/ 0 w 7467600"/>
              <a:gd name="connsiteY705" fmla="*/ 1982532 h 6858000"/>
              <a:gd name="connsiteX706" fmla="*/ 0 w 7467600"/>
              <a:gd name="connsiteY706" fmla="*/ 1912789 h 6858000"/>
              <a:gd name="connsiteX707" fmla="*/ 97460 w 7467600"/>
              <a:gd name="connsiteY707" fmla="*/ 1953725 h 6858000"/>
              <a:gd name="connsiteX708" fmla="*/ 221272 w 7467600"/>
              <a:gd name="connsiteY708" fmla="*/ 1980766 h 6858000"/>
              <a:gd name="connsiteX709" fmla="*/ 116765 w 7467600"/>
              <a:gd name="connsiteY709" fmla="*/ 1911033 h 6858000"/>
              <a:gd name="connsiteX710" fmla="*/ 16405 w 7467600"/>
              <a:gd name="connsiteY710" fmla="*/ 1803412 h 6858000"/>
              <a:gd name="connsiteX711" fmla="*/ 0 w 7467600"/>
              <a:gd name="connsiteY711" fmla="*/ 1784777 h 6858000"/>
              <a:gd name="connsiteX712" fmla="*/ 0 w 7467600"/>
              <a:gd name="connsiteY712" fmla="*/ 1740082 h 6858000"/>
              <a:gd name="connsiteX713" fmla="*/ 39394 w 7467600"/>
              <a:gd name="connsiteY713" fmla="*/ 1784856 h 6858000"/>
              <a:gd name="connsiteX714" fmla="*/ 135813 w 7467600"/>
              <a:gd name="connsiteY714" fmla="*/ 1888838 h 6858000"/>
              <a:gd name="connsiteX715" fmla="*/ 242575 w 7467600"/>
              <a:gd name="connsiteY715" fmla="*/ 1958841 h 6858000"/>
              <a:gd name="connsiteX716" fmla="*/ 82197 w 7467600"/>
              <a:gd name="connsiteY716" fmla="*/ 1754826 h 6858000"/>
              <a:gd name="connsiteX717" fmla="*/ 0 w 7467600"/>
              <a:gd name="connsiteY717" fmla="*/ 1679650 h 6858000"/>
              <a:gd name="connsiteX718" fmla="*/ 0 w 7467600"/>
              <a:gd name="connsiteY718" fmla="*/ 1602463 h 6858000"/>
              <a:gd name="connsiteX719" fmla="*/ 84689 w 7467600"/>
              <a:gd name="connsiteY719" fmla="*/ 1677442 h 6858000"/>
              <a:gd name="connsiteX720" fmla="*/ 298437 w 7467600"/>
              <a:gd name="connsiteY720" fmla="*/ 1968019 h 6858000"/>
              <a:gd name="connsiteX721" fmla="*/ 227269 w 7467600"/>
              <a:gd name="connsiteY721" fmla="*/ 1114064 h 6858000"/>
              <a:gd name="connsiteX722" fmla="*/ 248003 w 7467600"/>
              <a:gd name="connsiteY722" fmla="*/ 1089613 h 6858000"/>
              <a:gd name="connsiteX723" fmla="*/ 427020 w 7467600"/>
              <a:gd name="connsiteY723" fmla="*/ 1619803 h 6858000"/>
              <a:gd name="connsiteX724" fmla="*/ 340345 w 7467600"/>
              <a:gd name="connsiteY724" fmla="*/ 2027739 h 6858000"/>
              <a:gd name="connsiteX725" fmla="*/ 360865 w 7467600"/>
              <a:gd name="connsiteY725" fmla="*/ 2044827 h 6858000"/>
              <a:gd name="connsiteX726" fmla="*/ 560414 w 7467600"/>
              <a:gd name="connsiteY726" fmla="*/ 2421457 h 6858000"/>
              <a:gd name="connsiteX727" fmla="*/ 1359703 w 7467600"/>
              <a:gd name="connsiteY727" fmla="*/ 2578554 h 6858000"/>
              <a:gd name="connsiteX728" fmla="*/ 1359422 w 7467600"/>
              <a:gd name="connsiteY728" fmla="*/ 2577994 h 6858000"/>
              <a:gd name="connsiteX729" fmla="*/ 828701 w 7467600"/>
              <a:gd name="connsiteY729" fmla="*/ 1839520 h 6858000"/>
              <a:gd name="connsiteX730" fmla="*/ 494427 w 7467600"/>
              <a:gd name="connsiteY730" fmla="*/ 1092333 h 6858000"/>
              <a:gd name="connsiteX731" fmla="*/ 506322 w 7467600"/>
              <a:gd name="connsiteY731" fmla="*/ 1020997 h 6858000"/>
              <a:gd name="connsiteX732" fmla="*/ 4570198 w 7467600"/>
              <a:gd name="connsiteY732" fmla="*/ 978081 h 6858000"/>
              <a:gd name="connsiteX733" fmla="*/ 4523691 w 7467600"/>
              <a:gd name="connsiteY733" fmla="*/ 1127776 h 6858000"/>
              <a:gd name="connsiteX734" fmla="*/ 4509875 w 7467600"/>
              <a:gd name="connsiteY734" fmla="*/ 1167552 h 6858000"/>
              <a:gd name="connsiteX735" fmla="*/ 4478168 w 7467600"/>
              <a:gd name="connsiteY735" fmla="*/ 1260735 h 6858000"/>
              <a:gd name="connsiteX736" fmla="*/ 4409309 w 7467600"/>
              <a:gd name="connsiteY736" fmla="*/ 1666996 h 6858000"/>
              <a:gd name="connsiteX737" fmla="*/ 4370031 w 7467600"/>
              <a:gd name="connsiteY737" fmla="*/ 1955666 h 6858000"/>
              <a:gd name="connsiteX738" fmla="*/ 4570198 w 7467600"/>
              <a:gd name="connsiteY738" fmla="*/ 978081 h 6858000"/>
              <a:gd name="connsiteX739" fmla="*/ 4557898 w 7467600"/>
              <a:gd name="connsiteY739" fmla="*/ 900011 h 6858000"/>
              <a:gd name="connsiteX740" fmla="*/ 4344840 w 7467600"/>
              <a:gd name="connsiteY740" fmla="*/ 1922038 h 6858000"/>
              <a:gd name="connsiteX741" fmla="*/ 4378710 w 7467600"/>
              <a:gd name="connsiteY741" fmla="*/ 1665516 h 6858000"/>
              <a:gd name="connsiteX742" fmla="*/ 4448798 w 7467600"/>
              <a:gd name="connsiteY742" fmla="*/ 1253024 h 6858000"/>
              <a:gd name="connsiteX743" fmla="*/ 4480315 w 7467600"/>
              <a:gd name="connsiteY743" fmla="*/ 1158454 h 6858000"/>
              <a:gd name="connsiteX744" fmla="*/ 4494133 w 7467600"/>
              <a:gd name="connsiteY744" fmla="*/ 1118676 h 6858000"/>
              <a:gd name="connsiteX745" fmla="*/ 4557898 w 7467600"/>
              <a:gd name="connsiteY745" fmla="*/ 900011 h 6858000"/>
              <a:gd name="connsiteX746" fmla="*/ 5870151 w 7467600"/>
              <a:gd name="connsiteY746" fmla="*/ 898890 h 6858000"/>
              <a:gd name="connsiteX747" fmla="*/ 5861335 w 7467600"/>
              <a:gd name="connsiteY747" fmla="*/ 899177 h 6858000"/>
              <a:gd name="connsiteX748" fmla="*/ 5843702 w 7467600"/>
              <a:gd name="connsiteY748" fmla="*/ 899748 h 6858000"/>
              <a:gd name="connsiteX749" fmla="*/ 5651107 w 7467600"/>
              <a:gd name="connsiteY749" fmla="*/ 920306 h 6858000"/>
              <a:gd name="connsiteX750" fmla="*/ 5459407 w 7467600"/>
              <a:gd name="connsiteY750" fmla="*/ 940975 h 6858000"/>
              <a:gd name="connsiteX751" fmla="*/ 5374846 w 7467600"/>
              <a:gd name="connsiteY751" fmla="*/ 941988 h 6858000"/>
              <a:gd name="connsiteX752" fmla="*/ 5256105 w 7467600"/>
              <a:gd name="connsiteY752" fmla="*/ 945632 h 6858000"/>
              <a:gd name="connsiteX753" fmla="*/ 5107071 w 7467600"/>
              <a:gd name="connsiteY753" fmla="*/ 969720 h 6858000"/>
              <a:gd name="connsiteX754" fmla="*/ 4998681 w 7467600"/>
              <a:gd name="connsiteY754" fmla="*/ 988771 h 6858000"/>
              <a:gd name="connsiteX755" fmla="*/ 5870151 w 7467600"/>
              <a:gd name="connsiteY755" fmla="*/ 898890 h 6858000"/>
              <a:gd name="connsiteX756" fmla="*/ 5504425 w 7467600"/>
              <a:gd name="connsiteY756" fmla="*/ 848067 h 6858000"/>
              <a:gd name="connsiteX757" fmla="*/ 4968849 w 7467600"/>
              <a:gd name="connsiteY757" fmla="*/ 962318 h 6858000"/>
              <a:gd name="connsiteX758" fmla="*/ 5104039 w 7467600"/>
              <a:gd name="connsiteY758" fmla="*/ 940634 h 6858000"/>
              <a:gd name="connsiteX759" fmla="*/ 5256311 w 7467600"/>
              <a:gd name="connsiteY759" fmla="*/ 916490 h 6858000"/>
              <a:gd name="connsiteX760" fmla="*/ 5377381 w 7467600"/>
              <a:gd name="connsiteY760" fmla="*/ 912671 h 6858000"/>
              <a:gd name="connsiteX761" fmla="*/ 5460148 w 7467600"/>
              <a:gd name="connsiteY761" fmla="*/ 911442 h 6858000"/>
              <a:gd name="connsiteX762" fmla="*/ 5648971 w 7467600"/>
              <a:gd name="connsiteY762" fmla="*/ 891331 h 6858000"/>
              <a:gd name="connsiteX763" fmla="*/ 5844807 w 7467600"/>
              <a:gd name="connsiteY763" fmla="*/ 870718 h 6858000"/>
              <a:gd name="connsiteX764" fmla="*/ 5862975 w 7467600"/>
              <a:gd name="connsiteY764" fmla="*/ 869756 h 6858000"/>
              <a:gd name="connsiteX765" fmla="*/ 5920887 w 7467600"/>
              <a:gd name="connsiteY765" fmla="*/ 865929 h 6858000"/>
              <a:gd name="connsiteX766" fmla="*/ 5504425 w 7467600"/>
              <a:gd name="connsiteY766" fmla="*/ 848067 h 6858000"/>
              <a:gd name="connsiteX767" fmla="*/ 3607114 w 7467600"/>
              <a:gd name="connsiteY767" fmla="*/ 467441 h 6858000"/>
              <a:gd name="connsiteX768" fmla="*/ 3296242 w 7467600"/>
              <a:gd name="connsiteY768" fmla="*/ 807991 h 6858000"/>
              <a:gd name="connsiteX769" fmla="*/ 3174674 w 7467600"/>
              <a:gd name="connsiteY769" fmla="*/ 919759 h 6858000"/>
              <a:gd name="connsiteX770" fmla="*/ 3042978 w 7467600"/>
              <a:gd name="connsiteY770" fmla="*/ 1054894 h 6858000"/>
              <a:gd name="connsiteX771" fmla="*/ 2968914 w 7467600"/>
              <a:gd name="connsiteY771" fmla="*/ 1133756 h 6858000"/>
              <a:gd name="connsiteX772" fmla="*/ 3103823 w 7467600"/>
              <a:gd name="connsiteY772" fmla="*/ 1026814 h 6858000"/>
              <a:gd name="connsiteX773" fmla="*/ 3607114 w 7467600"/>
              <a:gd name="connsiteY773" fmla="*/ 467441 h 6858000"/>
              <a:gd name="connsiteX774" fmla="*/ 3744487 w 7467600"/>
              <a:gd name="connsiteY774" fmla="*/ 383136 h 6858000"/>
              <a:gd name="connsiteX775" fmla="*/ 3970213 w 7467600"/>
              <a:gd name="connsiteY775" fmla="*/ 995559 h 6858000"/>
              <a:gd name="connsiteX776" fmla="*/ 3744487 w 7467600"/>
              <a:gd name="connsiteY776" fmla="*/ 383136 h 6858000"/>
              <a:gd name="connsiteX777" fmla="*/ 3624562 w 7467600"/>
              <a:gd name="connsiteY777" fmla="*/ 367041 h 6858000"/>
              <a:gd name="connsiteX778" fmla="*/ 3489712 w 7467600"/>
              <a:gd name="connsiteY778" fmla="*/ 485386 h 6858000"/>
              <a:gd name="connsiteX779" fmla="*/ 3182994 w 7467600"/>
              <a:gd name="connsiteY779" fmla="*/ 828265 h 6858000"/>
              <a:gd name="connsiteX780" fmla="*/ 2892114 w 7467600"/>
              <a:gd name="connsiteY780" fmla="*/ 1172635 h 6858000"/>
              <a:gd name="connsiteX781" fmla="*/ 3021459 w 7467600"/>
              <a:gd name="connsiteY781" fmla="*/ 1035385 h 6858000"/>
              <a:gd name="connsiteX782" fmla="*/ 3153873 w 7467600"/>
              <a:gd name="connsiteY782" fmla="*/ 898971 h 6858000"/>
              <a:gd name="connsiteX783" fmla="*/ 3276511 w 7467600"/>
              <a:gd name="connsiteY783" fmla="*/ 786423 h 6858000"/>
              <a:gd name="connsiteX784" fmla="*/ 3584154 w 7467600"/>
              <a:gd name="connsiteY784" fmla="*/ 448218 h 6858000"/>
              <a:gd name="connsiteX785" fmla="*/ 3624562 w 7467600"/>
              <a:gd name="connsiteY785" fmla="*/ 367041 h 6858000"/>
              <a:gd name="connsiteX786" fmla="*/ 3766672 w 7467600"/>
              <a:gd name="connsiteY786" fmla="*/ 359429 h 6858000"/>
              <a:gd name="connsiteX787" fmla="*/ 3996338 w 7467600"/>
              <a:gd name="connsiteY787" fmla="*/ 968237 h 6858000"/>
              <a:gd name="connsiteX788" fmla="*/ 3766672 w 7467600"/>
              <a:gd name="connsiteY788" fmla="*/ 359429 h 6858000"/>
              <a:gd name="connsiteX789" fmla="*/ 5805386 w 7467600"/>
              <a:gd name="connsiteY789" fmla="*/ 239240 h 6858000"/>
              <a:gd name="connsiteX790" fmla="*/ 5736947 w 7467600"/>
              <a:gd name="connsiteY790" fmla="*/ 261367 h 6858000"/>
              <a:gd name="connsiteX791" fmla="*/ 5427012 w 7467600"/>
              <a:gd name="connsiteY791" fmla="*/ 311272 h 6858000"/>
              <a:gd name="connsiteX792" fmla="*/ 5147818 w 7467600"/>
              <a:gd name="connsiteY792" fmla="*/ 322112 h 6858000"/>
              <a:gd name="connsiteX793" fmla="*/ 5060854 w 7467600"/>
              <a:gd name="connsiteY793" fmla="*/ 311882 h 6858000"/>
              <a:gd name="connsiteX794" fmla="*/ 4945989 w 7467600"/>
              <a:gd name="connsiteY794" fmla="*/ 300516 h 6858000"/>
              <a:gd name="connsiteX795" fmla="*/ 5410479 w 7467600"/>
              <a:gd name="connsiteY795" fmla="*/ 348434 h 6858000"/>
              <a:gd name="connsiteX796" fmla="*/ 5805386 w 7467600"/>
              <a:gd name="connsiteY796" fmla="*/ 239240 h 6858000"/>
              <a:gd name="connsiteX797" fmla="*/ 5905192 w 7467600"/>
              <a:gd name="connsiteY797" fmla="*/ 163079 h 6858000"/>
              <a:gd name="connsiteX798" fmla="*/ 5865655 w 7467600"/>
              <a:gd name="connsiteY798" fmla="*/ 171901 h 6858000"/>
              <a:gd name="connsiteX799" fmla="*/ 5259740 w 7467600"/>
              <a:gd name="connsiteY799" fmla="*/ 257013 h 6858000"/>
              <a:gd name="connsiteX800" fmla="*/ 5208466 w 7467600"/>
              <a:gd name="connsiteY800" fmla="*/ 257550 h 6858000"/>
              <a:gd name="connsiteX801" fmla="*/ 4980204 w 7467600"/>
              <a:gd name="connsiteY801" fmla="*/ 271903 h 6858000"/>
              <a:gd name="connsiteX802" fmla="*/ 5068068 w 7467600"/>
              <a:gd name="connsiteY802" fmla="*/ 282244 h 6858000"/>
              <a:gd name="connsiteX803" fmla="*/ 5153231 w 7467600"/>
              <a:gd name="connsiteY803" fmla="*/ 292240 h 6858000"/>
              <a:gd name="connsiteX804" fmla="*/ 5426491 w 7467600"/>
              <a:gd name="connsiteY804" fmla="*/ 281128 h 6858000"/>
              <a:gd name="connsiteX805" fmla="*/ 5731212 w 7467600"/>
              <a:gd name="connsiteY805" fmla="*/ 231951 h 6858000"/>
              <a:gd name="connsiteX806" fmla="*/ 5905192 w 7467600"/>
              <a:gd name="connsiteY806" fmla="*/ 163079 h 6858000"/>
              <a:gd name="connsiteX807" fmla="*/ 5944437 w 7467600"/>
              <a:gd name="connsiteY807" fmla="*/ 113829 h 6858000"/>
              <a:gd name="connsiteX808" fmla="*/ 5825032 w 7467600"/>
              <a:gd name="connsiteY808" fmla="*/ 146405 h 6858000"/>
              <a:gd name="connsiteX809" fmla="*/ 4955599 w 7467600"/>
              <a:gd name="connsiteY809" fmla="*/ 247008 h 6858000"/>
              <a:gd name="connsiteX810" fmla="*/ 5210104 w 7467600"/>
              <a:gd name="connsiteY810" fmla="*/ 228123 h 6858000"/>
              <a:gd name="connsiteX811" fmla="*/ 5261015 w 7467600"/>
              <a:gd name="connsiteY811" fmla="*/ 227087 h 6858000"/>
              <a:gd name="connsiteX812" fmla="*/ 5861181 w 7467600"/>
              <a:gd name="connsiteY812" fmla="*/ 143093 h 6858000"/>
              <a:gd name="connsiteX813" fmla="*/ 5961252 w 7467600"/>
              <a:gd name="connsiteY813" fmla="*/ 114820 h 6858000"/>
              <a:gd name="connsiteX814" fmla="*/ 5944437 w 7467600"/>
              <a:gd name="connsiteY814" fmla="*/ 113829 h 6858000"/>
              <a:gd name="connsiteX815" fmla="*/ 3882765 w 7467600"/>
              <a:gd name="connsiteY815" fmla="*/ 0 h 6858000"/>
              <a:gd name="connsiteX816" fmla="*/ 3995099 w 7467600"/>
              <a:gd name="connsiteY816" fmla="*/ 0 h 6858000"/>
              <a:gd name="connsiteX817" fmla="*/ 4163818 w 7467600"/>
              <a:gd name="connsiteY817" fmla="*/ 234104 h 6858000"/>
              <a:gd name="connsiteX818" fmla="*/ 4172099 w 7467600"/>
              <a:gd name="connsiteY818" fmla="*/ 234207 h 6858000"/>
              <a:gd name="connsiteX819" fmla="*/ 4784282 w 7467600"/>
              <a:gd name="connsiteY819" fmla="*/ 276561 h 6858000"/>
              <a:gd name="connsiteX820" fmla="*/ 4801687 w 7467600"/>
              <a:gd name="connsiteY820" fmla="*/ 267764 h 6858000"/>
              <a:gd name="connsiteX821" fmla="*/ 6082788 w 7467600"/>
              <a:gd name="connsiteY821" fmla="*/ 64119 h 6858000"/>
              <a:gd name="connsiteX822" fmla="*/ 6099442 w 7467600"/>
              <a:gd name="connsiteY822" fmla="*/ 82568 h 6858000"/>
              <a:gd name="connsiteX823" fmla="*/ 4804137 w 7467600"/>
              <a:gd name="connsiteY823" fmla="*/ 320931 h 6858000"/>
              <a:gd name="connsiteX824" fmla="*/ 4227047 w 7467600"/>
              <a:gd name="connsiteY824" fmla="*/ 313415 h 6858000"/>
              <a:gd name="connsiteX825" fmla="*/ 4346041 w 7467600"/>
              <a:gd name="connsiteY825" fmla="*/ 456086 h 6858000"/>
              <a:gd name="connsiteX826" fmla="*/ 4870967 w 7467600"/>
              <a:gd name="connsiteY826" fmla="*/ 963061 h 6858000"/>
              <a:gd name="connsiteX827" fmla="*/ 4889647 w 7467600"/>
              <a:gd name="connsiteY827" fmla="*/ 957147 h 6858000"/>
              <a:gd name="connsiteX828" fmla="*/ 5422504 w 7467600"/>
              <a:gd name="connsiteY828" fmla="*/ 805191 h 6858000"/>
              <a:gd name="connsiteX829" fmla="*/ 6087656 w 7467600"/>
              <a:gd name="connsiteY829" fmla="*/ 826703 h 6858000"/>
              <a:gd name="connsiteX830" fmla="*/ 6058717 w 7467600"/>
              <a:gd name="connsiteY830" fmla="*/ 865992 h 6858000"/>
              <a:gd name="connsiteX831" fmla="*/ 4974153 w 7467600"/>
              <a:gd name="connsiteY831" fmla="*/ 1045456 h 6858000"/>
              <a:gd name="connsiteX832" fmla="*/ 5627835 w 7467600"/>
              <a:gd name="connsiteY832" fmla="*/ 1472077 h 6858000"/>
              <a:gd name="connsiteX833" fmla="*/ 5629817 w 7467600"/>
              <a:gd name="connsiteY833" fmla="*/ 1471412 h 6858000"/>
              <a:gd name="connsiteX834" fmla="*/ 5634124 w 7467600"/>
              <a:gd name="connsiteY834" fmla="*/ 1470572 h 6858000"/>
              <a:gd name="connsiteX835" fmla="*/ 5755832 w 7467600"/>
              <a:gd name="connsiteY835" fmla="*/ 1383886 h 6858000"/>
              <a:gd name="connsiteX836" fmla="*/ 6014186 w 7467600"/>
              <a:gd name="connsiteY836" fmla="*/ 1279799 h 6858000"/>
              <a:gd name="connsiteX837" fmla="*/ 6901619 w 7467600"/>
              <a:gd name="connsiteY837" fmla="*/ 1047874 h 6858000"/>
              <a:gd name="connsiteX838" fmla="*/ 6931566 w 7467600"/>
              <a:gd name="connsiteY838" fmla="*/ 1062034 h 6858000"/>
              <a:gd name="connsiteX839" fmla="*/ 5790982 w 7467600"/>
              <a:gd name="connsiteY839" fmla="*/ 1561380 h 6858000"/>
              <a:gd name="connsiteX840" fmla="*/ 6188971 w 7467600"/>
              <a:gd name="connsiteY840" fmla="*/ 1755168 h 6858000"/>
              <a:gd name="connsiteX841" fmla="*/ 6202446 w 7467600"/>
              <a:gd name="connsiteY841" fmla="*/ 1752268 h 6858000"/>
              <a:gd name="connsiteX842" fmla="*/ 7179560 w 7467600"/>
              <a:gd name="connsiteY842" fmla="*/ 1467551 h 6858000"/>
              <a:gd name="connsiteX843" fmla="*/ 7158730 w 7467600"/>
              <a:gd name="connsiteY843" fmla="*/ 1507835 h 6858000"/>
              <a:gd name="connsiteX844" fmla="*/ 6326959 w 7467600"/>
              <a:gd name="connsiteY844" fmla="*/ 1817686 h 6858000"/>
              <a:gd name="connsiteX845" fmla="*/ 6537433 w 7467600"/>
              <a:gd name="connsiteY845" fmla="*/ 1907790 h 6858000"/>
              <a:gd name="connsiteX846" fmla="*/ 6550221 w 7467600"/>
              <a:gd name="connsiteY846" fmla="*/ 1910729 h 6858000"/>
              <a:gd name="connsiteX847" fmla="*/ 6964438 w 7467600"/>
              <a:gd name="connsiteY847" fmla="*/ 2209505 h 6858000"/>
              <a:gd name="connsiteX848" fmla="*/ 7367862 w 7467600"/>
              <a:gd name="connsiteY848" fmla="*/ 2806833 h 6858000"/>
              <a:gd name="connsiteX849" fmla="*/ 7364329 w 7467600"/>
              <a:gd name="connsiteY849" fmla="*/ 2826907 h 6858000"/>
              <a:gd name="connsiteX850" fmla="*/ 7290545 w 7467600"/>
              <a:gd name="connsiteY850" fmla="*/ 2850663 h 6858000"/>
              <a:gd name="connsiteX851" fmla="*/ 6472036 w 7467600"/>
              <a:gd name="connsiteY851" fmla="*/ 1959003 h 6858000"/>
              <a:gd name="connsiteX852" fmla="*/ 5792897 w 7467600"/>
              <a:gd name="connsiteY852" fmla="*/ 1647747 h 6858000"/>
              <a:gd name="connsiteX853" fmla="*/ 5842751 w 7467600"/>
              <a:gd name="connsiteY853" fmla="*/ 1816112 h 6858000"/>
              <a:gd name="connsiteX854" fmla="*/ 5847424 w 7467600"/>
              <a:gd name="connsiteY854" fmla="*/ 1815776 h 6858000"/>
              <a:gd name="connsiteX855" fmla="*/ 6399821 w 7467600"/>
              <a:gd name="connsiteY855" fmla="*/ 2344799 h 6858000"/>
              <a:gd name="connsiteX856" fmla="*/ 6323232 w 7467600"/>
              <a:gd name="connsiteY856" fmla="*/ 2389634 h 6858000"/>
              <a:gd name="connsiteX857" fmla="*/ 5942958 w 7467600"/>
              <a:gd name="connsiteY857" fmla="*/ 2077708 h 6858000"/>
              <a:gd name="connsiteX858" fmla="*/ 5921559 w 7467600"/>
              <a:gd name="connsiteY858" fmla="*/ 2378596 h 6858000"/>
              <a:gd name="connsiteX859" fmla="*/ 5817651 w 7467600"/>
              <a:gd name="connsiteY859" fmla="*/ 3023919 h 6858000"/>
              <a:gd name="connsiteX860" fmla="*/ 5729634 w 7467600"/>
              <a:gd name="connsiteY860" fmla="*/ 3051849 h 6858000"/>
              <a:gd name="connsiteX861" fmla="*/ 5611018 w 7467600"/>
              <a:gd name="connsiteY861" fmla="*/ 2316769 h 6858000"/>
              <a:gd name="connsiteX862" fmla="*/ 5687608 w 7467600"/>
              <a:gd name="connsiteY862" fmla="*/ 2039972 h 6858000"/>
              <a:gd name="connsiteX863" fmla="*/ 5657554 w 7467600"/>
              <a:gd name="connsiteY863" fmla="*/ 1576445 h 6858000"/>
              <a:gd name="connsiteX864" fmla="*/ 5150475 w 7467600"/>
              <a:gd name="connsiteY864" fmla="*/ 1274012 h 6858000"/>
              <a:gd name="connsiteX865" fmla="*/ 5349142 w 7467600"/>
              <a:gd name="connsiteY865" fmla="*/ 2204405 h 6858000"/>
              <a:gd name="connsiteX866" fmla="*/ 5262214 w 7467600"/>
              <a:gd name="connsiteY866" fmla="*/ 2233836 h 6858000"/>
              <a:gd name="connsiteX867" fmla="*/ 4981539 w 7467600"/>
              <a:gd name="connsiteY867" fmla="*/ 1542201 h 6858000"/>
              <a:gd name="connsiteX868" fmla="*/ 4958461 w 7467600"/>
              <a:gd name="connsiteY868" fmla="*/ 1136957 h 6858000"/>
              <a:gd name="connsiteX869" fmla="*/ 4655015 w 7467600"/>
              <a:gd name="connsiteY869" fmla="*/ 891426 h 6858000"/>
              <a:gd name="connsiteX870" fmla="*/ 4348002 w 7467600"/>
              <a:gd name="connsiteY870" fmla="*/ 2205895 h 6858000"/>
              <a:gd name="connsiteX871" fmla="*/ 4262250 w 7467600"/>
              <a:gd name="connsiteY871" fmla="*/ 2219972 h 6858000"/>
              <a:gd name="connsiteX872" fmla="*/ 4550611 w 7467600"/>
              <a:gd name="connsiteY872" fmla="*/ 817540 h 6858000"/>
              <a:gd name="connsiteX873" fmla="*/ 4564418 w 7467600"/>
              <a:gd name="connsiteY873" fmla="*/ 808293 h 6858000"/>
              <a:gd name="connsiteX874" fmla="*/ 4266388 w 7467600"/>
              <a:gd name="connsiteY874" fmla="*/ 500083 h 6858000"/>
              <a:gd name="connsiteX875" fmla="*/ 4032842 w 7467600"/>
              <a:gd name="connsiteY875" fmla="*/ 211809 h 6858000"/>
              <a:gd name="connsiteX876" fmla="*/ 3882765 w 7467600"/>
              <a:gd name="connsiteY876" fmla="*/ 0 h 6858000"/>
              <a:gd name="connsiteX877" fmla="*/ 3721337 w 7467600"/>
              <a:gd name="connsiteY877" fmla="*/ 0 h 6858000"/>
              <a:gd name="connsiteX878" fmla="*/ 3797544 w 7467600"/>
              <a:gd name="connsiteY878" fmla="*/ 0 h 6858000"/>
              <a:gd name="connsiteX879" fmla="*/ 3775734 w 7467600"/>
              <a:gd name="connsiteY879" fmla="*/ 95131 h 6858000"/>
              <a:gd name="connsiteX880" fmla="*/ 3724807 w 7467600"/>
              <a:gd name="connsiteY880" fmla="*/ 272257 h 6858000"/>
              <a:gd name="connsiteX881" fmla="*/ 3726844 w 7467600"/>
              <a:gd name="connsiteY881" fmla="*/ 282988 h 6858000"/>
              <a:gd name="connsiteX882" fmla="*/ 3742664 w 7467600"/>
              <a:gd name="connsiteY882" fmla="*/ 279918 h 6858000"/>
              <a:gd name="connsiteX883" fmla="*/ 4103910 w 7467600"/>
              <a:gd name="connsiteY883" fmla="*/ 1161917 h 6858000"/>
              <a:gd name="connsiteX884" fmla="*/ 4020269 w 7467600"/>
              <a:gd name="connsiteY884" fmla="*/ 1200406 h 6858000"/>
              <a:gd name="connsiteX885" fmla="*/ 3674882 w 7467600"/>
              <a:gd name="connsiteY885" fmla="*/ 488524 h 6858000"/>
              <a:gd name="connsiteX886" fmla="*/ 3132682 w 7467600"/>
              <a:gd name="connsiteY886" fmla="*/ 1072284 h 6858000"/>
              <a:gd name="connsiteX887" fmla="*/ 2716346 w 7467600"/>
              <a:gd name="connsiteY887" fmla="*/ 1276376 h 6858000"/>
              <a:gd name="connsiteX888" fmla="*/ 2716772 w 7467600"/>
              <a:gd name="connsiteY888" fmla="*/ 1255462 h 6858000"/>
              <a:gd name="connsiteX889" fmla="*/ 3471096 w 7467600"/>
              <a:gd name="connsiteY889" fmla="*/ 437072 h 6858000"/>
              <a:gd name="connsiteX890" fmla="*/ 3639057 w 7467600"/>
              <a:gd name="connsiteY890" fmla="*/ 286334 h 6858000"/>
              <a:gd name="connsiteX891" fmla="*/ 3640309 w 7467600"/>
              <a:gd name="connsiteY891" fmla="*/ 284664 h 6858000"/>
              <a:gd name="connsiteX892" fmla="*/ 3646022 w 7467600"/>
              <a:gd name="connsiteY892" fmla="*/ 276711 h 6858000"/>
              <a:gd name="connsiteX893" fmla="*/ 3707943 w 7467600"/>
              <a:gd name="connsiteY893" fmla="*/ 65958 h 6858000"/>
              <a:gd name="connsiteX894" fmla="*/ 3721337 w 7467600"/>
              <a:gd name="connsiteY894" fmla="*/ 0 h 6858000"/>
              <a:gd name="connsiteX895" fmla="*/ 2867960 w 7467600"/>
              <a:gd name="connsiteY895" fmla="*/ 0 h 6858000"/>
              <a:gd name="connsiteX896" fmla="*/ 2926351 w 7467600"/>
              <a:gd name="connsiteY896" fmla="*/ 0 h 6858000"/>
              <a:gd name="connsiteX897" fmla="*/ 2902823 w 7467600"/>
              <a:gd name="connsiteY897" fmla="*/ 262929 h 6858000"/>
              <a:gd name="connsiteX898" fmla="*/ 2940663 w 7467600"/>
              <a:gd name="connsiteY898" fmla="*/ 140884 h 6858000"/>
              <a:gd name="connsiteX899" fmla="*/ 2947039 w 7467600"/>
              <a:gd name="connsiteY899" fmla="*/ 122524 h 6858000"/>
              <a:gd name="connsiteX900" fmla="*/ 2984316 w 7467600"/>
              <a:gd name="connsiteY900" fmla="*/ 0 h 6858000"/>
              <a:gd name="connsiteX901" fmla="*/ 3016114 w 7467600"/>
              <a:gd name="connsiteY901" fmla="*/ 0 h 6858000"/>
              <a:gd name="connsiteX902" fmla="*/ 2979949 w 7467600"/>
              <a:gd name="connsiteY902" fmla="*/ 119274 h 6858000"/>
              <a:gd name="connsiteX903" fmla="*/ 3023879 w 7467600"/>
              <a:gd name="connsiteY903" fmla="*/ 0 h 6858000"/>
              <a:gd name="connsiteX904" fmla="*/ 3105400 w 7467600"/>
              <a:gd name="connsiteY904" fmla="*/ 0 h 6858000"/>
              <a:gd name="connsiteX905" fmla="*/ 3094669 w 7467600"/>
              <a:gd name="connsiteY905" fmla="*/ 30308 h 6858000"/>
              <a:gd name="connsiteX906" fmla="*/ 2901945 w 7467600"/>
              <a:gd name="connsiteY906" fmla="*/ 466538 h 6858000"/>
              <a:gd name="connsiteX907" fmla="*/ 2815209 w 7467600"/>
              <a:gd name="connsiteY907" fmla="*/ 497361 h 6858000"/>
              <a:gd name="connsiteX908" fmla="*/ 2844845 w 7467600"/>
              <a:gd name="connsiteY908" fmla="*/ 127638 h 6858000"/>
              <a:gd name="connsiteX909" fmla="*/ 2867960 w 7467600"/>
              <a:gd name="connsiteY909" fmla="*/ 0 h 6858000"/>
              <a:gd name="connsiteX910" fmla="*/ 1057230 w 7467600"/>
              <a:gd name="connsiteY910" fmla="*/ 0 h 6858000"/>
              <a:gd name="connsiteX911" fmla="*/ 1111003 w 7467600"/>
              <a:gd name="connsiteY911" fmla="*/ 0 h 6858000"/>
              <a:gd name="connsiteX912" fmla="*/ 1125553 w 7467600"/>
              <a:gd name="connsiteY912" fmla="*/ 52588 h 6858000"/>
              <a:gd name="connsiteX913" fmla="*/ 1304276 w 7467600"/>
              <a:gd name="connsiteY913" fmla="*/ 476275 h 6858000"/>
              <a:gd name="connsiteX914" fmla="*/ 1492066 w 7467600"/>
              <a:gd name="connsiteY914" fmla="*/ 886333 h 6858000"/>
              <a:gd name="connsiteX915" fmla="*/ 1423698 w 7467600"/>
              <a:gd name="connsiteY915" fmla="*/ 710817 h 6858000"/>
              <a:gd name="connsiteX916" fmla="*/ 1357609 w 7467600"/>
              <a:gd name="connsiteY916" fmla="*/ 532892 h 6858000"/>
              <a:gd name="connsiteX917" fmla="*/ 1309550 w 7467600"/>
              <a:gd name="connsiteY917" fmla="*/ 374031 h 6858000"/>
              <a:gd name="connsiteX918" fmla="*/ 1193673 w 7467600"/>
              <a:gd name="connsiteY918" fmla="*/ 49533 h 6858000"/>
              <a:gd name="connsiteX919" fmla="*/ 1164391 w 7467600"/>
              <a:gd name="connsiteY919" fmla="*/ 0 h 6858000"/>
              <a:gd name="connsiteX920" fmla="*/ 1200666 w 7467600"/>
              <a:gd name="connsiteY920" fmla="*/ 0 h 6858000"/>
              <a:gd name="connsiteX921" fmla="*/ 1223408 w 7467600"/>
              <a:gd name="connsiteY921" fmla="*/ 38996 h 6858000"/>
              <a:gd name="connsiteX922" fmla="*/ 1339635 w 7467600"/>
              <a:gd name="connsiteY922" fmla="*/ 365517 h 6858000"/>
              <a:gd name="connsiteX923" fmla="*/ 1387469 w 7467600"/>
              <a:gd name="connsiteY923" fmla="*/ 523079 h 6858000"/>
              <a:gd name="connsiteX924" fmla="*/ 1452685 w 7467600"/>
              <a:gd name="connsiteY924" fmla="*/ 699806 h 6858000"/>
              <a:gd name="connsiteX925" fmla="*/ 1492092 w 7467600"/>
              <a:gd name="connsiteY925" fmla="*/ 800424 h 6858000"/>
              <a:gd name="connsiteX926" fmla="*/ 1455302 w 7467600"/>
              <a:gd name="connsiteY926" fmla="*/ 632913 h 6858000"/>
              <a:gd name="connsiteX927" fmla="*/ 1222336 w 7467600"/>
              <a:gd name="connsiteY927" fmla="*/ 9480 h 6858000"/>
              <a:gd name="connsiteX928" fmla="*/ 1214634 w 7467600"/>
              <a:gd name="connsiteY928" fmla="*/ 0 h 6858000"/>
              <a:gd name="connsiteX929" fmla="*/ 1289827 w 7467600"/>
              <a:gd name="connsiteY929" fmla="*/ 0 h 6858000"/>
              <a:gd name="connsiteX930" fmla="*/ 1321076 w 7467600"/>
              <a:gd name="connsiteY930" fmla="*/ 59722 h 6858000"/>
              <a:gd name="connsiteX931" fmla="*/ 1512579 w 7467600"/>
              <a:gd name="connsiteY931" fmla="*/ 626441 h 6858000"/>
              <a:gd name="connsiteX932" fmla="*/ 1506076 w 7467600"/>
              <a:gd name="connsiteY932" fmla="*/ 1089289 h 6858000"/>
              <a:gd name="connsiteX933" fmla="*/ 1486346 w 7467600"/>
              <a:gd name="connsiteY933" fmla="*/ 1079919 h 6858000"/>
              <a:gd name="connsiteX934" fmla="*/ 1070511 w 7467600"/>
              <a:gd name="connsiteY934" fmla="*/ 48609 h 6858000"/>
              <a:gd name="connsiteX935" fmla="*/ 1057230 w 7467600"/>
              <a:gd name="connsiteY935" fmla="*/ 0 h 6858000"/>
              <a:gd name="connsiteX936" fmla="*/ 43151 w 7467600"/>
              <a:gd name="connsiteY936" fmla="*/ 0 h 6858000"/>
              <a:gd name="connsiteX937" fmla="*/ 95283 w 7467600"/>
              <a:gd name="connsiteY937" fmla="*/ 0 h 6858000"/>
              <a:gd name="connsiteX938" fmla="*/ 300708 w 7467600"/>
              <a:gd name="connsiteY938" fmla="*/ 154571 h 6858000"/>
              <a:gd name="connsiteX939" fmla="*/ 530414 w 7467600"/>
              <a:gd name="connsiteY939" fmla="*/ 354673 h 6858000"/>
              <a:gd name="connsiteX940" fmla="*/ 333785 w 7467600"/>
              <a:gd name="connsiteY940" fmla="*/ 161564 h 6858000"/>
              <a:gd name="connsiteX941" fmla="*/ 147005 w 7467600"/>
              <a:gd name="connsiteY941" fmla="*/ 0 h 6858000"/>
              <a:gd name="connsiteX942" fmla="*/ 272509 w 7467600"/>
              <a:gd name="connsiteY942" fmla="*/ 0 h 6858000"/>
              <a:gd name="connsiteX943" fmla="*/ 326276 w 7467600"/>
              <a:gd name="connsiteY943" fmla="*/ 45847 h 6858000"/>
              <a:gd name="connsiteX944" fmla="*/ 823759 w 7467600"/>
              <a:gd name="connsiteY944" fmla="*/ 574145 h 6858000"/>
              <a:gd name="connsiteX945" fmla="*/ 811254 w 7467600"/>
              <a:gd name="connsiteY945" fmla="*/ 665546 h 6858000"/>
              <a:gd name="connsiteX946" fmla="*/ 154042 w 7467600"/>
              <a:gd name="connsiteY946" fmla="*/ 261522 h 6858000"/>
              <a:gd name="connsiteX947" fmla="*/ 13550 w 7467600"/>
              <a:gd name="connsiteY947" fmla="*/ 158423 h 6858000"/>
              <a:gd name="connsiteX948" fmla="*/ 0 w 7467600"/>
              <a:gd name="connsiteY948" fmla="*/ 146618 h 6858000"/>
              <a:gd name="connsiteX949" fmla="*/ 0 w 7467600"/>
              <a:gd name="connsiteY949" fmla="*/ 59161 h 6858000"/>
              <a:gd name="connsiteX950" fmla="*/ 45427 w 7467600"/>
              <a:gd name="connsiteY950" fmla="*/ 101078 h 6858000"/>
              <a:gd name="connsiteX951" fmla="*/ 630103 w 7467600"/>
              <a:gd name="connsiteY951" fmla="*/ 485885 h 6858000"/>
              <a:gd name="connsiteX952" fmla="*/ 532040 w 7467600"/>
              <a:gd name="connsiteY952" fmla="*/ 399359 h 6858000"/>
              <a:gd name="connsiteX953" fmla="*/ 517618 w 7467600"/>
              <a:gd name="connsiteY953" fmla="*/ 385726 h 6858000"/>
              <a:gd name="connsiteX954" fmla="*/ 285074 w 7467600"/>
              <a:gd name="connsiteY954" fmla="*/ 182755 h 6858000"/>
              <a:gd name="connsiteX955" fmla="*/ 43151 w 7467600"/>
              <a:gd name="connsiteY95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088673 w 7467600"/>
              <a:gd name="connsiteY4" fmla="*/ 6610396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7088673 w 7467600"/>
              <a:gd name="connsiteY20" fmla="*/ 6610396 h 6858000"/>
              <a:gd name="connsiteX21" fmla="*/ 1019354 w 7467600"/>
              <a:gd name="connsiteY21" fmla="*/ 6315006 h 6858000"/>
              <a:gd name="connsiteX22" fmla="*/ 441046 w 7467600"/>
              <a:gd name="connsiteY22" fmla="*/ 6691153 h 6858000"/>
              <a:gd name="connsiteX23" fmla="*/ 1019354 w 7467600"/>
              <a:gd name="connsiteY23" fmla="*/ 6315006 h 6858000"/>
              <a:gd name="connsiteX24" fmla="*/ 991680 w 7467600"/>
              <a:gd name="connsiteY24" fmla="*/ 6298413 h 6858000"/>
              <a:gd name="connsiteX25" fmla="*/ 409060 w 7467600"/>
              <a:gd name="connsiteY25" fmla="*/ 6671470 h 6858000"/>
              <a:gd name="connsiteX26" fmla="*/ 991680 w 7467600"/>
              <a:gd name="connsiteY26" fmla="*/ 6298413 h 6858000"/>
              <a:gd name="connsiteX27" fmla="*/ 103333 w 7467600"/>
              <a:gd name="connsiteY27" fmla="*/ 5699602 h 6858000"/>
              <a:gd name="connsiteX28" fmla="*/ 233938 w 7467600"/>
              <a:gd name="connsiteY28" fmla="*/ 5809416 h 6858000"/>
              <a:gd name="connsiteX29" fmla="*/ 883580 w 7467600"/>
              <a:gd name="connsiteY29" fmla="*/ 6180710 h 6858000"/>
              <a:gd name="connsiteX30" fmla="*/ 487337 w 7467600"/>
              <a:gd name="connsiteY30" fmla="*/ 5950182 h 6858000"/>
              <a:gd name="connsiteX31" fmla="*/ 354051 w 7467600"/>
              <a:gd name="connsiteY31" fmla="*/ 5854912 h 6858000"/>
              <a:gd name="connsiteX32" fmla="*/ 195436 w 7467600"/>
              <a:gd name="connsiteY32" fmla="*/ 5755068 h 6858000"/>
              <a:gd name="connsiteX33" fmla="*/ 103333 w 7467600"/>
              <a:gd name="connsiteY33" fmla="*/ 5699602 h 6858000"/>
              <a:gd name="connsiteX34" fmla="*/ 5539432 w 7467600"/>
              <a:gd name="connsiteY34" fmla="*/ 5642928 h 6858000"/>
              <a:gd name="connsiteX35" fmla="*/ 5555462 w 7467600"/>
              <a:gd name="connsiteY35" fmla="*/ 5694454 h 6858000"/>
              <a:gd name="connsiteX36" fmla="*/ 5828270 w 7467600"/>
              <a:gd name="connsiteY36" fmla="*/ 6320663 h 6858000"/>
              <a:gd name="connsiteX37" fmla="*/ 5947416 w 7467600"/>
              <a:gd name="connsiteY37" fmla="*/ 6574846 h 6858000"/>
              <a:gd name="connsiteX38" fmla="*/ 5539432 w 7467600"/>
              <a:gd name="connsiteY38" fmla="*/ 5642928 h 6858000"/>
              <a:gd name="connsiteX39" fmla="*/ 51253 w 7467600"/>
              <a:gd name="connsiteY39" fmla="*/ 5631825 h 6858000"/>
              <a:gd name="connsiteX40" fmla="*/ 211622 w 7467600"/>
              <a:gd name="connsiteY40" fmla="*/ 5728803 h 6858000"/>
              <a:gd name="connsiteX41" fmla="*/ 371652 w 7467600"/>
              <a:gd name="connsiteY41" fmla="*/ 5829062 h 6858000"/>
              <a:gd name="connsiteX42" fmla="*/ 505903 w 7467600"/>
              <a:gd name="connsiteY42" fmla="*/ 5925221 h 6858000"/>
              <a:gd name="connsiteX43" fmla="*/ 899240 w 7467600"/>
              <a:gd name="connsiteY43" fmla="*/ 6153068 h 6858000"/>
              <a:gd name="connsiteX44" fmla="*/ 988114 w 7467600"/>
              <a:gd name="connsiteY44" fmla="*/ 6174204 h 6858000"/>
              <a:gd name="connsiteX45" fmla="*/ 845971 w 7467600"/>
              <a:gd name="connsiteY45" fmla="*/ 6067177 h 6858000"/>
              <a:gd name="connsiteX46" fmla="*/ 448057 w 7467600"/>
              <a:gd name="connsiteY46" fmla="*/ 5841376 h 6858000"/>
              <a:gd name="connsiteX47" fmla="*/ 51253 w 7467600"/>
              <a:gd name="connsiteY47" fmla="*/ 5631825 h 6858000"/>
              <a:gd name="connsiteX48" fmla="*/ 2606687 w 7467600"/>
              <a:gd name="connsiteY48" fmla="*/ 5630718 h 6858000"/>
              <a:gd name="connsiteX49" fmla="*/ 2645658 w 7467600"/>
              <a:gd name="connsiteY49" fmla="*/ 6640259 h 6858000"/>
              <a:gd name="connsiteX50" fmla="*/ 2606687 w 7467600"/>
              <a:gd name="connsiteY50" fmla="*/ 5630718 h 6858000"/>
              <a:gd name="connsiteX51" fmla="*/ 3642057 w 7467600"/>
              <a:gd name="connsiteY51" fmla="*/ 5573487 h 6858000"/>
              <a:gd name="connsiteX52" fmla="*/ 3632981 w 7467600"/>
              <a:gd name="connsiteY52" fmla="*/ 5579437 h 6858000"/>
              <a:gd name="connsiteX53" fmla="*/ 3382436 w 7467600"/>
              <a:gd name="connsiteY53" fmla="*/ 5952726 h 6858000"/>
              <a:gd name="connsiteX54" fmla="*/ 3191929 w 7467600"/>
              <a:gd name="connsiteY54" fmla="*/ 6662669 h 6858000"/>
              <a:gd name="connsiteX55" fmla="*/ 3369898 w 7467600"/>
              <a:gd name="connsiteY55" fmla="*/ 6081771 h 6858000"/>
              <a:gd name="connsiteX56" fmla="*/ 3642057 w 7467600"/>
              <a:gd name="connsiteY56" fmla="*/ 5573487 h 6858000"/>
              <a:gd name="connsiteX57" fmla="*/ 2650666 w 7467600"/>
              <a:gd name="connsiteY57" fmla="*/ 5530686 h 6858000"/>
              <a:gd name="connsiteX58" fmla="*/ 2650249 w 7467600"/>
              <a:gd name="connsiteY58" fmla="*/ 5532101 h 6858000"/>
              <a:gd name="connsiteX59" fmla="*/ 2663808 w 7467600"/>
              <a:gd name="connsiteY59" fmla="*/ 6535215 h 6858000"/>
              <a:gd name="connsiteX60" fmla="*/ 2665418 w 7467600"/>
              <a:gd name="connsiteY60" fmla="*/ 6132756 h 6858000"/>
              <a:gd name="connsiteX61" fmla="*/ 2650666 w 7467600"/>
              <a:gd name="connsiteY61" fmla="*/ 5530686 h 6858000"/>
              <a:gd name="connsiteX62" fmla="*/ 2680277 w 7467600"/>
              <a:gd name="connsiteY62" fmla="*/ 5479204 h 6858000"/>
              <a:gd name="connsiteX63" fmla="*/ 2678972 w 7467600"/>
              <a:gd name="connsiteY63" fmla="*/ 5481582 h 6858000"/>
              <a:gd name="connsiteX64" fmla="*/ 2696666 w 7467600"/>
              <a:gd name="connsiteY64" fmla="*/ 6133836 h 6858000"/>
              <a:gd name="connsiteX65" fmla="*/ 2695769 w 7467600"/>
              <a:gd name="connsiteY65" fmla="*/ 6390955 h 6858000"/>
              <a:gd name="connsiteX66" fmla="*/ 2739893 w 7467600"/>
              <a:gd name="connsiteY66" fmla="*/ 6108357 h 6858000"/>
              <a:gd name="connsiteX67" fmla="*/ 2680277 w 7467600"/>
              <a:gd name="connsiteY67" fmla="*/ 5479204 h 6858000"/>
              <a:gd name="connsiteX68" fmla="*/ 1132195 w 7467600"/>
              <a:gd name="connsiteY68" fmla="*/ 5467980 h 6858000"/>
              <a:gd name="connsiteX69" fmla="*/ 1679056 w 7467600"/>
              <a:gd name="connsiteY69" fmla="*/ 5516907 h 6858000"/>
              <a:gd name="connsiteX70" fmla="*/ 2128648 w 7467600"/>
              <a:gd name="connsiteY70" fmla="*/ 5474249 h 6858000"/>
              <a:gd name="connsiteX71" fmla="*/ 1825619 w 7467600"/>
              <a:gd name="connsiteY71" fmla="*/ 5478447 h 6858000"/>
              <a:gd name="connsiteX72" fmla="*/ 1737798 w 7467600"/>
              <a:gd name="connsiteY72" fmla="*/ 5483353 h 6858000"/>
              <a:gd name="connsiteX73" fmla="*/ 1132195 w 7467600"/>
              <a:gd name="connsiteY73" fmla="*/ 5467980 h 6858000"/>
              <a:gd name="connsiteX74" fmla="*/ 1456157 w 7467600"/>
              <a:gd name="connsiteY74" fmla="*/ 5371404 h 6858000"/>
              <a:gd name="connsiteX75" fmla="*/ 1244432 w 7467600"/>
              <a:gd name="connsiteY75" fmla="*/ 5385601 h 6858000"/>
              <a:gd name="connsiteX76" fmla="*/ 973990 w 7467600"/>
              <a:gd name="connsiteY76" fmla="*/ 5424940 h 6858000"/>
              <a:gd name="connsiteX77" fmla="*/ 1103809 w 7467600"/>
              <a:gd name="connsiteY77" fmla="*/ 5433720 h 6858000"/>
              <a:gd name="connsiteX78" fmla="*/ 1123454 w 7467600"/>
              <a:gd name="connsiteY78" fmla="*/ 5435727 h 6858000"/>
              <a:gd name="connsiteX79" fmla="*/ 1737017 w 7467600"/>
              <a:gd name="connsiteY79" fmla="*/ 5452183 h 6858000"/>
              <a:gd name="connsiteX80" fmla="*/ 1824397 w 7467600"/>
              <a:gd name="connsiteY80" fmla="*/ 5447757 h 6858000"/>
              <a:gd name="connsiteX81" fmla="*/ 2070059 w 7467600"/>
              <a:gd name="connsiteY81" fmla="*/ 5441660 h 6858000"/>
              <a:gd name="connsiteX82" fmla="*/ 1456157 w 7467600"/>
              <a:gd name="connsiteY82" fmla="*/ 5371404 h 6858000"/>
              <a:gd name="connsiteX83" fmla="*/ 4988186 w 7467600"/>
              <a:gd name="connsiteY83" fmla="*/ 5216467 h 6858000"/>
              <a:gd name="connsiteX84" fmla="*/ 4777334 w 7467600"/>
              <a:gd name="connsiteY84" fmla="*/ 5406072 h 6858000"/>
              <a:gd name="connsiteX85" fmla="*/ 4718341 w 7467600"/>
              <a:gd name="connsiteY85" fmla="*/ 5468043 h 6858000"/>
              <a:gd name="connsiteX86" fmla="*/ 4604655 w 7467600"/>
              <a:gd name="connsiteY86" fmla="*/ 5583434 h 6858000"/>
              <a:gd name="connsiteX87" fmla="*/ 4565074 w 7467600"/>
              <a:gd name="connsiteY87" fmla="*/ 5618550 h 6858000"/>
              <a:gd name="connsiteX88" fmla="*/ 4988186 w 7467600"/>
              <a:gd name="connsiteY88" fmla="*/ 5216467 h 6858000"/>
              <a:gd name="connsiteX89" fmla="*/ 4978032 w 7467600"/>
              <a:gd name="connsiteY89" fmla="*/ 5183809 h 6858000"/>
              <a:gd name="connsiteX90" fmla="*/ 4463413 w 7467600"/>
              <a:gd name="connsiteY90" fmla="*/ 5615162 h 6858000"/>
              <a:gd name="connsiteX91" fmla="*/ 4358134 w 7467600"/>
              <a:gd name="connsiteY91" fmla="*/ 5742791 h 6858000"/>
              <a:gd name="connsiteX92" fmla="*/ 4376219 w 7467600"/>
              <a:gd name="connsiteY92" fmla="*/ 5729027 h 6858000"/>
              <a:gd name="connsiteX93" fmla="*/ 4582340 w 7467600"/>
              <a:gd name="connsiteY93" fmla="*/ 5561037 h 6858000"/>
              <a:gd name="connsiteX94" fmla="*/ 4694684 w 7467600"/>
              <a:gd name="connsiteY94" fmla="*/ 5447098 h 6858000"/>
              <a:gd name="connsiteX95" fmla="*/ 4754123 w 7467600"/>
              <a:gd name="connsiteY95" fmla="*/ 5384643 h 6858000"/>
              <a:gd name="connsiteX96" fmla="*/ 4978032 w 7467600"/>
              <a:gd name="connsiteY96" fmla="*/ 5183809 h 6858000"/>
              <a:gd name="connsiteX97" fmla="*/ 1903353 w 7467600"/>
              <a:gd name="connsiteY97" fmla="*/ 5044827 h 6858000"/>
              <a:gd name="connsiteX98" fmla="*/ 1936931 w 7467600"/>
              <a:gd name="connsiteY98" fmla="*/ 5093954 h 6858000"/>
              <a:gd name="connsiteX99" fmla="*/ 2195868 w 7467600"/>
              <a:gd name="connsiteY99" fmla="*/ 5396574 h 6858000"/>
              <a:gd name="connsiteX100" fmla="*/ 2088852 w 7467600"/>
              <a:gd name="connsiteY100" fmla="*/ 5166123 h 6858000"/>
              <a:gd name="connsiteX101" fmla="*/ 1958241 w 7467600"/>
              <a:gd name="connsiteY101" fmla="*/ 5067955 h 6858000"/>
              <a:gd name="connsiteX102" fmla="*/ 1903353 w 7467600"/>
              <a:gd name="connsiteY102" fmla="*/ 5044827 h 6858000"/>
              <a:gd name="connsiteX103" fmla="*/ 1979378 w 7467600"/>
              <a:gd name="connsiteY103" fmla="*/ 4769504 h 6858000"/>
              <a:gd name="connsiteX104" fmla="*/ 2882120 w 7467600"/>
              <a:gd name="connsiteY104" fmla="*/ 5064547 h 6858000"/>
              <a:gd name="connsiteX105" fmla="*/ 2793103 w 7467600"/>
              <a:gd name="connsiteY105" fmla="*/ 5039699 h 6858000"/>
              <a:gd name="connsiteX106" fmla="*/ 2770041 w 7467600"/>
              <a:gd name="connsiteY106" fmla="*/ 5033634 h 6858000"/>
              <a:gd name="connsiteX107" fmla="*/ 1979378 w 7467600"/>
              <a:gd name="connsiteY107" fmla="*/ 4769504 h 6858000"/>
              <a:gd name="connsiteX108" fmla="*/ 1927410 w 7467600"/>
              <a:gd name="connsiteY108" fmla="*/ 4716164 h 6858000"/>
              <a:gd name="connsiteX109" fmla="*/ 1959587 w 7467600"/>
              <a:gd name="connsiteY109" fmla="*/ 4728849 h 6858000"/>
              <a:gd name="connsiteX110" fmla="*/ 2777707 w 7467600"/>
              <a:gd name="connsiteY110" fmla="*/ 5003991 h 6858000"/>
              <a:gd name="connsiteX111" fmla="*/ 2800768 w 7467600"/>
              <a:gd name="connsiteY111" fmla="*/ 5010056 h 6858000"/>
              <a:gd name="connsiteX112" fmla="*/ 2879408 w 7467600"/>
              <a:gd name="connsiteY112" fmla="*/ 5031590 h 6858000"/>
              <a:gd name="connsiteX113" fmla="*/ 2862295 w 7467600"/>
              <a:gd name="connsiteY113" fmla="*/ 5022958 h 6858000"/>
              <a:gd name="connsiteX114" fmla="*/ 2813343 w 7467600"/>
              <a:gd name="connsiteY114" fmla="*/ 4998369 h 6858000"/>
              <a:gd name="connsiteX115" fmla="*/ 2646245 w 7467600"/>
              <a:gd name="connsiteY115" fmla="*/ 4930999 h 6858000"/>
              <a:gd name="connsiteX116" fmla="*/ 1999243 w 7467600"/>
              <a:gd name="connsiteY116" fmla="*/ 4730524 h 6858000"/>
              <a:gd name="connsiteX117" fmla="*/ 1979527 w 7467600"/>
              <a:gd name="connsiteY117" fmla="*/ 4726651 h 6858000"/>
              <a:gd name="connsiteX118" fmla="*/ 1927410 w 7467600"/>
              <a:gd name="connsiteY118" fmla="*/ 4716164 h 6858000"/>
              <a:gd name="connsiteX119" fmla="*/ 1997014 w 7467600"/>
              <a:gd name="connsiteY119" fmla="*/ 4698007 h 6858000"/>
              <a:gd name="connsiteX120" fmla="*/ 2005458 w 7467600"/>
              <a:gd name="connsiteY120" fmla="*/ 4699540 h 6858000"/>
              <a:gd name="connsiteX121" fmla="*/ 2657186 w 7467600"/>
              <a:gd name="connsiteY121" fmla="*/ 4901687 h 6858000"/>
              <a:gd name="connsiteX122" fmla="*/ 2826662 w 7467600"/>
              <a:gd name="connsiteY122" fmla="*/ 4970362 h 6858000"/>
              <a:gd name="connsiteX123" fmla="*/ 2876100 w 7467600"/>
              <a:gd name="connsiteY123" fmla="*/ 4995397 h 6858000"/>
              <a:gd name="connsiteX124" fmla="*/ 3042600 w 7467600"/>
              <a:gd name="connsiteY124" fmla="*/ 5059532 h 6858000"/>
              <a:gd name="connsiteX125" fmla="*/ 1997014 w 7467600"/>
              <a:gd name="connsiteY125" fmla="*/ 4698007 h 6858000"/>
              <a:gd name="connsiteX126" fmla="*/ 2305292 w 7467600"/>
              <a:gd name="connsiteY126" fmla="*/ 4219492 h 6858000"/>
              <a:gd name="connsiteX127" fmla="*/ 3360922 w 7467600"/>
              <a:gd name="connsiteY127" fmla="*/ 4529373 h 6858000"/>
              <a:gd name="connsiteX128" fmla="*/ 3492420 w 7467600"/>
              <a:gd name="connsiteY128" fmla="*/ 4510145 h 6858000"/>
              <a:gd name="connsiteX129" fmla="*/ 3364086 w 7467600"/>
              <a:gd name="connsiteY129" fmla="*/ 4480340 h 6858000"/>
              <a:gd name="connsiteX130" fmla="*/ 3225818 w 7467600"/>
              <a:gd name="connsiteY130" fmla="*/ 4411822 h 6858000"/>
              <a:gd name="connsiteX131" fmla="*/ 3129696 w 7467600"/>
              <a:gd name="connsiteY131" fmla="*/ 4360704 h 6858000"/>
              <a:gd name="connsiteX132" fmla="*/ 2814545 w 7467600"/>
              <a:gd name="connsiteY132" fmla="*/ 4282955 h 6858000"/>
              <a:gd name="connsiteX133" fmla="*/ 2305292 w 7467600"/>
              <a:gd name="connsiteY133" fmla="*/ 4219492 h 6858000"/>
              <a:gd name="connsiteX134" fmla="*/ 2626982 w 7467600"/>
              <a:gd name="connsiteY134" fmla="*/ 4206450 h 6858000"/>
              <a:gd name="connsiteX135" fmla="*/ 2490617 w 7467600"/>
              <a:gd name="connsiteY135" fmla="*/ 4206951 h 6858000"/>
              <a:gd name="connsiteX136" fmla="*/ 2819869 w 7467600"/>
              <a:gd name="connsiteY136" fmla="*/ 4252936 h 6858000"/>
              <a:gd name="connsiteX137" fmla="*/ 3143018 w 7467600"/>
              <a:gd name="connsiteY137" fmla="*/ 4332698 h 6858000"/>
              <a:gd name="connsiteX138" fmla="*/ 3241520 w 7467600"/>
              <a:gd name="connsiteY138" fmla="*/ 4385112 h 6858000"/>
              <a:gd name="connsiteX139" fmla="*/ 3374575 w 7467600"/>
              <a:gd name="connsiteY139" fmla="*/ 4451517 h 6858000"/>
              <a:gd name="connsiteX140" fmla="*/ 3505221 w 7467600"/>
              <a:gd name="connsiteY140" fmla="*/ 4480757 h 6858000"/>
              <a:gd name="connsiteX141" fmla="*/ 2626982 w 7467600"/>
              <a:gd name="connsiteY141" fmla="*/ 4206450 h 6858000"/>
              <a:gd name="connsiteX142" fmla="*/ 1310106 w 7467600"/>
              <a:gd name="connsiteY142" fmla="*/ 3943217 h 6858000"/>
              <a:gd name="connsiteX143" fmla="*/ 854994 w 7467600"/>
              <a:gd name="connsiteY143" fmla="*/ 4399136 h 6858000"/>
              <a:gd name="connsiteX144" fmla="*/ 742462 w 7467600"/>
              <a:gd name="connsiteY144" fmla="*/ 4594648 h 6858000"/>
              <a:gd name="connsiteX145" fmla="*/ 820602 w 7467600"/>
              <a:gd name="connsiteY145" fmla="*/ 4485915 h 6858000"/>
              <a:gd name="connsiteX146" fmla="*/ 878295 w 7467600"/>
              <a:gd name="connsiteY146" fmla="*/ 4403594 h 6858000"/>
              <a:gd name="connsiteX147" fmla="*/ 1240607 w 7467600"/>
              <a:gd name="connsiteY147" fmla="*/ 4010401 h 6858000"/>
              <a:gd name="connsiteX148" fmla="*/ 1310106 w 7467600"/>
              <a:gd name="connsiteY148" fmla="*/ 3943217 h 6858000"/>
              <a:gd name="connsiteX149" fmla="*/ 1423113 w 7467600"/>
              <a:gd name="connsiteY149" fmla="*/ 3874565 h 6858000"/>
              <a:gd name="connsiteX150" fmla="*/ 1260565 w 7467600"/>
              <a:gd name="connsiteY150" fmla="*/ 4031982 h 6858000"/>
              <a:gd name="connsiteX151" fmla="*/ 901900 w 7467600"/>
              <a:gd name="connsiteY151" fmla="*/ 4421236 h 6858000"/>
              <a:gd name="connsiteX152" fmla="*/ 845044 w 7467600"/>
              <a:gd name="connsiteY152" fmla="*/ 4502436 h 6858000"/>
              <a:gd name="connsiteX153" fmla="*/ 685926 w 7467600"/>
              <a:gd name="connsiteY153" fmla="*/ 4703069 h 6858000"/>
              <a:gd name="connsiteX154" fmla="*/ 684248 w 7467600"/>
              <a:gd name="connsiteY154" fmla="*/ 4706721 h 6858000"/>
              <a:gd name="connsiteX155" fmla="*/ 1423113 w 7467600"/>
              <a:gd name="connsiteY155" fmla="*/ 3874565 h 6858000"/>
              <a:gd name="connsiteX156" fmla="*/ 3316479 w 7467600"/>
              <a:gd name="connsiteY156" fmla="*/ 3872136 h 6858000"/>
              <a:gd name="connsiteX157" fmla="*/ 3546806 w 7467600"/>
              <a:gd name="connsiteY157" fmla="*/ 4356139 h 6858000"/>
              <a:gd name="connsiteX158" fmla="*/ 3364433 w 7467600"/>
              <a:gd name="connsiteY158" fmla="*/ 3953121 h 6858000"/>
              <a:gd name="connsiteX159" fmla="*/ 3316479 w 7467600"/>
              <a:gd name="connsiteY159" fmla="*/ 3872136 h 6858000"/>
              <a:gd name="connsiteX160" fmla="*/ 3291335 w 7467600"/>
              <a:gd name="connsiteY160" fmla="*/ 3767420 h 6858000"/>
              <a:gd name="connsiteX161" fmla="*/ 3390805 w 7467600"/>
              <a:gd name="connsiteY161" fmla="*/ 3937163 h 6858000"/>
              <a:gd name="connsiteX162" fmla="*/ 3579062 w 7467600"/>
              <a:gd name="connsiteY162" fmla="*/ 4359040 h 6858000"/>
              <a:gd name="connsiteX163" fmla="*/ 3467355 w 7467600"/>
              <a:gd name="connsiteY163" fmla="*/ 3988130 h 6858000"/>
              <a:gd name="connsiteX164" fmla="*/ 3310753 w 7467600"/>
              <a:gd name="connsiteY164" fmla="*/ 3787140 h 6858000"/>
              <a:gd name="connsiteX165" fmla="*/ 3291335 w 7467600"/>
              <a:gd name="connsiteY165" fmla="*/ 3767420 h 6858000"/>
              <a:gd name="connsiteX166" fmla="*/ 1635889 w 7467600"/>
              <a:gd name="connsiteY166" fmla="*/ 3709494 h 6858000"/>
              <a:gd name="connsiteX167" fmla="*/ 1634800 w 7467600"/>
              <a:gd name="connsiteY167" fmla="*/ 3731111 h 6858000"/>
              <a:gd name="connsiteX168" fmla="*/ 1635889 w 7467600"/>
              <a:gd name="connsiteY168" fmla="*/ 3709494 h 6858000"/>
              <a:gd name="connsiteX169" fmla="*/ 1510397 w 7467600"/>
              <a:gd name="connsiteY169" fmla="*/ 3684705 h 6858000"/>
              <a:gd name="connsiteX170" fmla="*/ 1146550 w 7467600"/>
              <a:gd name="connsiteY170" fmla="*/ 3802012 h 6858000"/>
              <a:gd name="connsiteX171" fmla="*/ 698834 w 7467600"/>
              <a:gd name="connsiteY171" fmla="*/ 3952272 h 6858000"/>
              <a:gd name="connsiteX172" fmla="*/ 34256 w 7467600"/>
              <a:gd name="connsiteY172" fmla="*/ 4347603 h 6858000"/>
              <a:gd name="connsiteX173" fmla="*/ 527241 w 7467600"/>
              <a:gd name="connsiteY173" fmla="*/ 4065078 h 6858000"/>
              <a:gd name="connsiteX174" fmla="*/ 1510397 w 7467600"/>
              <a:gd name="connsiteY174" fmla="*/ 3684705 h 6858000"/>
              <a:gd name="connsiteX175" fmla="*/ 1313114 w 7467600"/>
              <a:gd name="connsiteY175" fmla="*/ 3655216 h 6858000"/>
              <a:gd name="connsiteX176" fmla="*/ 1109304 w 7467600"/>
              <a:gd name="connsiteY176" fmla="*/ 3669030 h 6858000"/>
              <a:gd name="connsiteX177" fmla="*/ 8129 w 7467600"/>
              <a:gd name="connsiteY177" fmla="*/ 4330519 h 6858000"/>
              <a:gd name="connsiteX178" fmla="*/ 687572 w 7467600"/>
              <a:gd name="connsiteY178" fmla="*/ 3925629 h 6858000"/>
              <a:gd name="connsiteX179" fmla="*/ 1138365 w 7467600"/>
              <a:gd name="connsiteY179" fmla="*/ 3774515 h 6858000"/>
              <a:gd name="connsiteX180" fmla="*/ 1505579 w 7467600"/>
              <a:gd name="connsiteY180" fmla="*/ 3655526 h 6858000"/>
              <a:gd name="connsiteX181" fmla="*/ 1313114 w 7467600"/>
              <a:gd name="connsiteY181" fmla="*/ 3655216 h 6858000"/>
              <a:gd name="connsiteX182" fmla="*/ 3655073 w 7467600"/>
              <a:gd name="connsiteY182" fmla="*/ 3650884 h 6858000"/>
              <a:gd name="connsiteX183" fmla="*/ 3989938 w 7467600"/>
              <a:gd name="connsiteY183" fmla="*/ 3991685 h 6858000"/>
              <a:gd name="connsiteX184" fmla="*/ 4393907 w 7467600"/>
              <a:gd name="connsiteY184" fmla="*/ 4261258 h 6858000"/>
              <a:gd name="connsiteX185" fmla="*/ 4648051 w 7467600"/>
              <a:gd name="connsiteY185" fmla="*/ 4374051 h 6858000"/>
              <a:gd name="connsiteX186" fmla="*/ 4383389 w 7467600"/>
              <a:gd name="connsiteY186" fmla="*/ 4184369 h 6858000"/>
              <a:gd name="connsiteX187" fmla="*/ 4165508 w 7467600"/>
              <a:gd name="connsiteY187" fmla="*/ 4035196 h 6858000"/>
              <a:gd name="connsiteX188" fmla="*/ 4068162 w 7467600"/>
              <a:gd name="connsiteY188" fmla="*/ 3953394 h 6858000"/>
              <a:gd name="connsiteX189" fmla="*/ 3981416 w 7467600"/>
              <a:gd name="connsiteY189" fmla="*/ 3880482 h 6858000"/>
              <a:gd name="connsiteX190" fmla="*/ 3800147 w 7467600"/>
              <a:gd name="connsiteY190" fmla="*/ 3749872 h 6858000"/>
              <a:gd name="connsiteX191" fmla="*/ 3655073 w 7467600"/>
              <a:gd name="connsiteY191" fmla="*/ 3650884 h 6858000"/>
              <a:gd name="connsiteX192" fmla="*/ 3670252 w 7467600"/>
              <a:gd name="connsiteY192" fmla="*/ 3622798 h 6858000"/>
              <a:gd name="connsiteX193" fmla="*/ 3817258 w 7467600"/>
              <a:gd name="connsiteY193" fmla="*/ 3723577 h 6858000"/>
              <a:gd name="connsiteX194" fmla="*/ 4000461 w 7467600"/>
              <a:gd name="connsiteY194" fmla="*/ 3855966 h 6858000"/>
              <a:gd name="connsiteX195" fmla="*/ 4088180 w 7467600"/>
              <a:gd name="connsiteY195" fmla="*/ 3929774 h 6858000"/>
              <a:gd name="connsiteX196" fmla="*/ 4184555 w 7467600"/>
              <a:gd name="connsiteY196" fmla="*/ 4010683 h 6858000"/>
              <a:gd name="connsiteX197" fmla="*/ 4399563 w 7467600"/>
              <a:gd name="connsiteY197" fmla="*/ 4158106 h 6858000"/>
              <a:gd name="connsiteX198" fmla="*/ 4684469 w 7467600"/>
              <a:gd name="connsiteY198" fmla="*/ 4364680 h 6858000"/>
              <a:gd name="connsiteX199" fmla="*/ 4690271 w 7467600"/>
              <a:gd name="connsiteY199" fmla="*/ 4370034 h 6858000"/>
              <a:gd name="connsiteX200" fmla="*/ 4136093 w 7467600"/>
              <a:gd name="connsiteY200" fmla="*/ 3858466 h 6858000"/>
              <a:gd name="connsiteX201" fmla="*/ 3670252 w 7467600"/>
              <a:gd name="connsiteY201" fmla="*/ 3622798 h 6858000"/>
              <a:gd name="connsiteX202" fmla="*/ 4440129 w 7467600"/>
              <a:gd name="connsiteY202" fmla="*/ 3448571 h 6858000"/>
              <a:gd name="connsiteX203" fmla="*/ 4856525 w 7467600"/>
              <a:gd name="connsiteY203" fmla="*/ 3915351 h 6858000"/>
              <a:gd name="connsiteX204" fmla="*/ 5059055 w 7467600"/>
              <a:gd name="connsiteY204" fmla="*/ 4108918 h 6858000"/>
              <a:gd name="connsiteX205" fmla="*/ 5290070 w 7467600"/>
              <a:gd name="connsiteY205" fmla="*/ 4263619 h 6858000"/>
              <a:gd name="connsiteX206" fmla="*/ 4834991 w 7467600"/>
              <a:gd name="connsiteY206" fmla="*/ 3830985 h 6858000"/>
              <a:gd name="connsiteX207" fmla="*/ 4440129 w 7467600"/>
              <a:gd name="connsiteY207" fmla="*/ 3448571 h 6858000"/>
              <a:gd name="connsiteX208" fmla="*/ 4441737 w 7467600"/>
              <a:gd name="connsiteY208" fmla="*/ 3399734 h 6858000"/>
              <a:gd name="connsiteX209" fmla="*/ 4431236 w 7467600"/>
              <a:gd name="connsiteY209" fmla="*/ 3400954 h 6858000"/>
              <a:gd name="connsiteX210" fmla="*/ 4557150 w 7467600"/>
              <a:gd name="connsiteY210" fmla="*/ 3510023 h 6858000"/>
              <a:gd name="connsiteX211" fmla="*/ 4856936 w 7467600"/>
              <a:gd name="connsiteY211" fmla="*/ 3809146 h 6858000"/>
              <a:gd name="connsiteX212" fmla="*/ 5111996 w 7467600"/>
              <a:gd name="connsiteY212" fmla="*/ 4065759 h 6858000"/>
              <a:gd name="connsiteX213" fmla="*/ 5388878 w 7467600"/>
              <a:gd name="connsiteY213" fmla="*/ 4300185 h 6858000"/>
              <a:gd name="connsiteX214" fmla="*/ 5425556 w 7467600"/>
              <a:gd name="connsiteY214" fmla="*/ 4308967 h 6858000"/>
              <a:gd name="connsiteX215" fmla="*/ 4943646 w 7467600"/>
              <a:gd name="connsiteY215" fmla="*/ 3822916 h 6858000"/>
              <a:gd name="connsiteX216" fmla="*/ 4594837 w 7467600"/>
              <a:gd name="connsiteY216" fmla="*/ 3532274 h 6858000"/>
              <a:gd name="connsiteX217" fmla="*/ 4441737 w 7467600"/>
              <a:gd name="connsiteY217" fmla="*/ 3399734 h 6858000"/>
              <a:gd name="connsiteX218" fmla="*/ 5425834 w 7467600"/>
              <a:gd name="connsiteY218" fmla="*/ 3162785 h 6858000"/>
              <a:gd name="connsiteX219" fmla="*/ 5401644 w 7467600"/>
              <a:gd name="connsiteY219" fmla="*/ 3617847 h 6858000"/>
              <a:gd name="connsiteX220" fmla="*/ 5467256 w 7467600"/>
              <a:gd name="connsiteY220" fmla="*/ 4175494 h 6858000"/>
              <a:gd name="connsiteX221" fmla="*/ 5448069 w 7467600"/>
              <a:gd name="connsiteY221" fmla="*/ 3567554 h 6858000"/>
              <a:gd name="connsiteX222" fmla="*/ 5425834 w 7467600"/>
              <a:gd name="connsiteY222" fmla="*/ 3162785 h 6858000"/>
              <a:gd name="connsiteX223" fmla="*/ 1318687 w 7467600"/>
              <a:gd name="connsiteY223" fmla="*/ 3113840 h 6858000"/>
              <a:gd name="connsiteX224" fmla="*/ 1066793 w 7467600"/>
              <a:gd name="connsiteY224" fmla="*/ 3212171 h 6858000"/>
              <a:gd name="connsiteX225" fmla="*/ 993319 w 7467600"/>
              <a:gd name="connsiteY225" fmla="*/ 3247648 h 6858000"/>
              <a:gd name="connsiteX226" fmla="*/ 853081 w 7467600"/>
              <a:gd name="connsiteY226" fmla="*/ 3312410 h 6858000"/>
              <a:gd name="connsiteX227" fmla="*/ 805957 w 7467600"/>
              <a:gd name="connsiteY227" fmla="*/ 3330443 h 6858000"/>
              <a:gd name="connsiteX228" fmla="*/ 1318687 w 7467600"/>
              <a:gd name="connsiteY228" fmla="*/ 3113840 h 6858000"/>
              <a:gd name="connsiteX229" fmla="*/ 5453702 w 7467600"/>
              <a:gd name="connsiteY229" fmla="*/ 3090882 h 6858000"/>
              <a:gd name="connsiteX230" fmla="*/ 5480135 w 7467600"/>
              <a:gd name="connsiteY230" fmla="*/ 3565802 h 6858000"/>
              <a:gd name="connsiteX231" fmla="*/ 5499023 w 7467600"/>
              <a:gd name="connsiteY231" fmla="*/ 4166310 h 6858000"/>
              <a:gd name="connsiteX232" fmla="*/ 5547022 w 7467600"/>
              <a:gd name="connsiteY232" fmla="*/ 3607838 h 6858000"/>
              <a:gd name="connsiteX233" fmla="*/ 5515964 w 7467600"/>
              <a:gd name="connsiteY233" fmla="*/ 3378541 h 6858000"/>
              <a:gd name="connsiteX234" fmla="*/ 5453702 w 7467600"/>
              <a:gd name="connsiteY234" fmla="*/ 3090882 h 6858000"/>
              <a:gd name="connsiteX235" fmla="*/ 1238695 w 7467600"/>
              <a:gd name="connsiteY235" fmla="*/ 3076820 h 6858000"/>
              <a:gd name="connsiteX236" fmla="*/ 716371 w 7467600"/>
              <a:gd name="connsiteY236" fmla="*/ 3293249 h 6858000"/>
              <a:gd name="connsiteX237" fmla="*/ 579522 w 7467600"/>
              <a:gd name="connsiteY237" fmla="*/ 3371759 h 6858000"/>
              <a:gd name="connsiteX238" fmla="*/ 600288 w 7467600"/>
              <a:gd name="connsiteY238" fmla="*/ 3365555 h 6858000"/>
              <a:gd name="connsiteX239" fmla="*/ 840692 w 7467600"/>
              <a:gd name="connsiteY239" fmla="*/ 3284921 h 6858000"/>
              <a:gd name="connsiteX240" fmla="*/ 979248 w 7467600"/>
              <a:gd name="connsiteY240" fmla="*/ 3221003 h 6858000"/>
              <a:gd name="connsiteX241" fmla="*/ 1053282 w 7467600"/>
              <a:gd name="connsiteY241" fmla="*/ 3185247 h 6858000"/>
              <a:gd name="connsiteX242" fmla="*/ 1320603 w 7467600"/>
              <a:gd name="connsiteY242" fmla="*/ 3081281 h 6858000"/>
              <a:gd name="connsiteX243" fmla="*/ 1238695 w 7467600"/>
              <a:gd name="connsiteY243" fmla="*/ 3076820 h 6858000"/>
              <a:gd name="connsiteX244" fmla="*/ 5425627 w 7467600"/>
              <a:gd name="connsiteY244" fmla="*/ 2954192 h 6858000"/>
              <a:gd name="connsiteX245" fmla="*/ 5470770 w 7467600"/>
              <a:gd name="connsiteY245" fmla="*/ 3005435 h 6858000"/>
              <a:gd name="connsiteX246" fmla="*/ 5519779 w 7467600"/>
              <a:gd name="connsiteY246" fmla="*/ 4359223 h 6858000"/>
              <a:gd name="connsiteX247" fmla="*/ 5520293 w 7467600"/>
              <a:gd name="connsiteY247" fmla="*/ 4360602 h 6858000"/>
              <a:gd name="connsiteX248" fmla="*/ 5767221 w 7467600"/>
              <a:gd name="connsiteY248" fmla="*/ 4665564 h 6858000"/>
              <a:gd name="connsiteX249" fmla="*/ 6937169 w 7467600"/>
              <a:gd name="connsiteY249" fmla="*/ 4815941 h 6858000"/>
              <a:gd name="connsiteX250" fmla="*/ 6953922 w 7467600"/>
              <a:gd name="connsiteY250" fmla="*/ 4890068 h 6858000"/>
              <a:gd name="connsiteX251" fmla="*/ 6071359 w 7467600"/>
              <a:gd name="connsiteY251" fmla="*/ 4770770 h 6858000"/>
              <a:gd name="connsiteX252" fmla="*/ 6038839 w 7467600"/>
              <a:gd name="connsiteY252" fmla="*/ 4764474 h 6858000"/>
              <a:gd name="connsiteX253" fmla="*/ 6038706 w 7467600"/>
              <a:gd name="connsiteY253" fmla="*/ 4763847 h 6858000"/>
              <a:gd name="connsiteX254" fmla="*/ 6037784 w 7467600"/>
              <a:gd name="connsiteY254" fmla="*/ 4764270 h 6858000"/>
              <a:gd name="connsiteX255" fmla="*/ 6038839 w 7467600"/>
              <a:gd name="connsiteY255" fmla="*/ 4764474 h 6858000"/>
              <a:gd name="connsiteX256" fmla="*/ 6040338 w 7467600"/>
              <a:gd name="connsiteY256" fmla="*/ 4771418 h 6858000"/>
              <a:gd name="connsiteX257" fmla="*/ 6024488 w 7467600"/>
              <a:gd name="connsiteY257" fmla="*/ 4809903 h 6858000"/>
              <a:gd name="connsiteX258" fmla="*/ 5599771 w 7467600"/>
              <a:gd name="connsiteY258" fmla="*/ 5509652 h 6858000"/>
              <a:gd name="connsiteX259" fmla="*/ 5548843 w 7467600"/>
              <a:gd name="connsiteY259" fmla="*/ 5563845 h 6858000"/>
              <a:gd name="connsiteX260" fmla="*/ 5940952 w 7467600"/>
              <a:gd name="connsiteY260" fmla="*/ 6250028 h 6858000"/>
              <a:gd name="connsiteX261" fmla="*/ 6043441 w 7467600"/>
              <a:gd name="connsiteY261" fmla="*/ 6665847 h 6858000"/>
              <a:gd name="connsiteX262" fmla="*/ 6093432 w 7467600"/>
              <a:gd name="connsiteY262" fmla="*/ 6858000 h 6858000"/>
              <a:gd name="connsiteX263" fmla="*/ 6034344 w 7467600"/>
              <a:gd name="connsiteY263" fmla="*/ 6858000 h 6858000"/>
              <a:gd name="connsiteX264" fmla="*/ 6026679 w 7467600"/>
              <a:gd name="connsiteY264" fmla="*/ 6836959 h 6858000"/>
              <a:gd name="connsiteX265" fmla="*/ 5800441 w 7467600"/>
              <a:gd name="connsiteY265" fmla="*/ 6335286 h 6858000"/>
              <a:gd name="connsiteX266" fmla="*/ 5526562 w 7467600"/>
              <a:gd name="connsiteY266" fmla="*/ 5705388 h 6858000"/>
              <a:gd name="connsiteX267" fmla="*/ 5519640 w 7467600"/>
              <a:gd name="connsiteY267" fmla="*/ 5683774 h 6858000"/>
              <a:gd name="connsiteX268" fmla="*/ 5844559 w 7467600"/>
              <a:gd name="connsiteY268" fmla="*/ 6553349 h 6858000"/>
              <a:gd name="connsiteX269" fmla="*/ 5975994 w 7467600"/>
              <a:gd name="connsiteY269" fmla="*/ 6858000 h 6858000"/>
              <a:gd name="connsiteX270" fmla="*/ 5898547 w 7467600"/>
              <a:gd name="connsiteY270" fmla="*/ 6858000 h 6858000"/>
              <a:gd name="connsiteX271" fmla="*/ 5682041 w 7467600"/>
              <a:gd name="connsiteY271" fmla="*/ 6355860 h 6858000"/>
              <a:gd name="connsiteX272" fmla="*/ 5461758 w 7467600"/>
              <a:gd name="connsiteY272" fmla="*/ 5820220 h 6858000"/>
              <a:gd name="connsiteX273" fmla="*/ 5237282 w 7467600"/>
              <a:gd name="connsiteY273" fmla="*/ 6579086 h 6858000"/>
              <a:gd name="connsiteX274" fmla="*/ 5115009 w 7467600"/>
              <a:gd name="connsiteY274" fmla="*/ 6858000 h 6858000"/>
              <a:gd name="connsiteX275" fmla="*/ 5028074 w 7467600"/>
              <a:gd name="connsiteY275" fmla="*/ 6858000 h 6858000"/>
              <a:gd name="connsiteX276" fmla="*/ 5079508 w 7467600"/>
              <a:gd name="connsiteY276" fmla="*/ 6749074 h 6858000"/>
              <a:gd name="connsiteX277" fmla="*/ 5371846 w 7467600"/>
              <a:gd name="connsiteY277" fmla="*/ 5924413 h 6858000"/>
              <a:gd name="connsiteX278" fmla="*/ 5270512 w 7467600"/>
              <a:gd name="connsiteY278" fmla="*/ 6138975 h 6858000"/>
              <a:gd name="connsiteX279" fmla="*/ 5062409 w 7467600"/>
              <a:gd name="connsiteY279" fmla="*/ 6653544 h 6858000"/>
              <a:gd name="connsiteX280" fmla="*/ 5036628 w 7467600"/>
              <a:gd name="connsiteY280" fmla="*/ 6754247 h 6858000"/>
              <a:gd name="connsiteX281" fmla="*/ 5009112 w 7467600"/>
              <a:gd name="connsiteY281" fmla="*/ 6858000 h 6858000"/>
              <a:gd name="connsiteX282" fmla="*/ 4976679 w 7467600"/>
              <a:gd name="connsiteY282" fmla="*/ 6858000 h 6858000"/>
              <a:gd name="connsiteX283" fmla="*/ 5006537 w 7467600"/>
              <a:gd name="connsiteY283" fmla="*/ 6747068 h 6858000"/>
              <a:gd name="connsiteX284" fmla="*/ 5032723 w 7467600"/>
              <a:gd name="connsiteY284" fmla="*/ 6644957 h 6858000"/>
              <a:gd name="connsiteX285" fmla="*/ 5242949 w 7467600"/>
              <a:gd name="connsiteY285" fmla="*/ 6125175 h 6858000"/>
              <a:gd name="connsiteX286" fmla="*/ 5286321 w 7467600"/>
              <a:gd name="connsiteY286" fmla="*/ 6033555 h 6858000"/>
              <a:gd name="connsiteX287" fmla="*/ 5008210 w 7467600"/>
              <a:gd name="connsiteY287" fmla="*/ 6649194 h 6858000"/>
              <a:gd name="connsiteX288" fmla="*/ 4986321 w 7467600"/>
              <a:gd name="connsiteY288" fmla="*/ 6765687 h 6858000"/>
              <a:gd name="connsiteX289" fmla="*/ 4973474 w 7467600"/>
              <a:gd name="connsiteY289" fmla="*/ 6858000 h 6858000"/>
              <a:gd name="connsiteX290" fmla="*/ 4907178 w 7467600"/>
              <a:gd name="connsiteY290" fmla="*/ 6858000 h 6858000"/>
              <a:gd name="connsiteX291" fmla="*/ 4910810 w 7467600"/>
              <a:gd name="connsiteY291" fmla="*/ 6829660 h 6858000"/>
              <a:gd name="connsiteX292" fmla="*/ 4987461 w 7467600"/>
              <a:gd name="connsiteY292" fmla="*/ 6432994 h 6858000"/>
              <a:gd name="connsiteX293" fmla="*/ 5179262 w 7467600"/>
              <a:gd name="connsiteY293" fmla="*/ 6035044 h 6858000"/>
              <a:gd name="connsiteX294" fmla="*/ 4689678 w 7467600"/>
              <a:gd name="connsiteY294" fmla="*/ 6440241 h 6858000"/>
              <a:gd name="connsiteX295" fmla="*/ 4477543 w 7467600"/>
              <a:gd name="connsiteY295" fmla="*/ 6674836 h 6858000"/>
              <a:gd name="connsiteX296" fmla="*/ 4329957 w 7467600"/>
              <a:gd name="connsiteY296" fmla="*/ 6858000 h 6858000"/>
              <a:gd name="connsiteX297" fmla="*/ 4218595 w 7467600"/>
              <a:gd name="connsiteY297" fmla="*/ 6858000 h 6858000"/>
              <a:gd name="connsiteX298" fmla="*/ 4368888 w 7467600"/>
              <a:gd name="connsiteY298" fmla="*/ 6668412 h 6858000"/>
              <a:gd name="connsiteX299" fmla="*/ 4563091 w 7467600"/>
              <a:gd name="connsiteY299" fmla="*/ 6442508 h 6858000"/>
              <a:gd name="connsiteX300" fmla="*/ 5387324 w 7467600"/>
              <a:gd name="connsiteY300" fmla="*/ 5705830 h 6858000"/>
              <a:gd name="connsiteX301" fmla="*/ 5073620 w 7467600"/>
              <a:gd name="connsiteY301" fmla="*/ 5955437 h 6858000"/>
              <a:gd name="connsiteX302" fmla="*/ 4689789 w 7467600"/>
              <a:gd name="connsiteY302" fmla="*/ 6268382 h 6858000"/>
              <a:gd name="connsiteX303" fmla="*/ 4418722 w 7467600"/>
              <a:gd name="connsiteY303" fmla="*/ 6570886 h 6858000"/>
              <a:gd name="connsiteX304" fmla="*/ 4214944 w 7467600"/>
              <a:gd name="connsiteY304" fmla="*/ 6858000 h 6858000"/>
              <a:gd name="connsiteX305" fmla="*/ 4177898 w 7467600"/>
              <a:gd name="connsiteY305" fmla="*/ 6858000 h 6858000"/>
              <a:gd name="connsiteX306" fmla="*/ 4391597 w 7467600"/>
              <a:gd name="connsiteY306" fmla="*/ 6556370 h 6858000"/>
              <a:gd name="connsiteX307" fmla="*/ 4668889 w 7467600"/>
              <a:gd name="connsiteY307" fmla="*/ 6246399 h 6858000"/>
              <a:gd name="connsiteX308" fmla="*/ 5055427 w 7467600"/>
              <a:gd name="connsiteY308" fmla="*/ 5931476 h 6858000"/>
              <a:gd name="connsiteX309" fmla="*/ 5371814 w 7467600"/>
              <a:gd name="connsiteY309" fmla="*/ 5678975 h 6858000"/>
              <a:gd name="connsiteX310" fmla="*/ 4987918 w 7467600"/>
              <a:gd name="connsiteY310" fmla="*/ 5838701 h 6858000"/>
              <a:gd name="connsiteX311" fmla="*/ 4317146 w 7467600"/>
              <a:gd name="connsiteY311" fmla="*/ 6587716 h 6858000"/>
              <a:gd name="connsiteX312" fmla="*/ 4171627 w 7467600"/>
              <a:gd name="connsiteY312" fmla="*/ 6858000 h 6858000"/>
              <a:gd name="connsiteX313" fmla="*/ 4081585 w 7467600"/>
              <a:gd name="connsiteY313" fmla="*/ 6858000 h 6858000"/>
              <a:gd name="connsiteX314" fmla="*/ 4238603 w 7467600"/>
              <a:gd name="connsiteY314" fmla="*/ 6559341 h 6858000"/>
              <a:gd name="connsiteX315" fmla="*/ 4778333 w 7467600"/>
              <a:gd name="connsiteY315" fmla="*/ 5873626 h 6858000"/>
              <a:gd name="connsiteX316" fmla="*/ 5414185 w 7467600"/>
              <a:gd name="connsiteY316" fmla="*/ 5573882 h 6858000"/>
              <a:gd name="connsiteX317" fmla="*/ 5959648 w 7467600"/>
              <a:gd name="connsiteY317" fmla="*/ 4760797 h 6858000"/>
              <a:gd name="connsiteX318" fmla="*/ 5355019 w 7467600"/>
              <a:gd name="connsiteY318" fmla="*/ 4734672 h 6858000"/>
              <a:gd name="connsiteX319" fmla="*/ 5083565 w 7467600"/>
              <a:gd name="connsiteY319" fmla="*/ 5179121 h 6858000"/>
              <a:gd name="connsiteX320" fmla="*/ 4713577 w 7467600"/>
              <a:gd name="connsiteY320" fmla="*/ 5616803 h 6858000"/>
              <a:gd name="connsiteX321" fmla="*/ 3989559 w 7467600"/>
              <a:gd name="connsiteY321" fmla="*/ 6145945 h 6858000"/>
              <a:gd name="connsiteX322" fmla="*/ 3939824 w 7467600"/>
              <a:gd name="connsiteY322" fmla="*/ 6066900 h 6858000"/>
              <a:gd name="connsiteX323" fmla="*/ 4584537 w 7467600"/>
              <a:gd name="connsiteY323" fmla="*/ 5324826 h 6858000"/>
              <a:gd name="connsiteX324" fmla="*/ 5037105 w 7467600"/>
              <a:gd name="connsiteY324" fmla="*/ 5088765 h 6858000"/>
              <a:gd name="connsiteX325" fmla="*/ 5039930 w 7467600"/>
              <a:gd name="connsiteY325" fmla="*/ 5089585 h 6858000"/>
              <a:gd name="connsiteX326" fmla="*/ 5263764 w 7467600"/>
              <a:gd name="connsiteY326" fmla="*/ 4735525 h 6858000"/>
              <a:gd name="connsiteX327" fmla="*/ 4086300 w 7467600"/>
              <a:gd name="connsiteY327" fmla="*/ 4884599 h 6858000"/>
              <a:gd name="connsiteX328" fmla="*/ 4085485 w 7467600"/>
              <a:gd name="connsiteY328" fmla="*/ 4899070 h 6858000"/>
              <a:gd name="connsiteX329" fmla="*/ 3871915 w 7467600"/>
              <a:gd name="connsiteY329" fmla="*/ 5253645 h 6858000"/>
              <a:gd name="connsiteX330" fmla="*/ 3799374 w 7467600"/>
              <a:gd name="connsiteY330" fmla="*/ 5466127 h 6858000"/>
              <a:gd name="connsiteX331" fmla="*/ 3498850 w 7467600"/>
              <a:gd name="connsiteY331" fmla="*/ 6661888 h 6858000"/>
              <a:gd name="connsiteX332" fmla="*/ 3399216 w 7467600"/>
              <a:gd name="connsiteY332" fmla="*/ 6858000 h 6858000"/>
              <a:gd name="connsiteX333" fmla="*/ 3303688 w 7467600"/>
              <a:gd name="connsiteY333" fmla="*/ 6858000 h 6858000"/>
              <a:gd name="connsiteX334" fmla="*/ 3391774 w 7467600"/>
              <a:gd name="connsiteY334" fmla="*/ 6697181 h 6858000"/>
              <a:gd name="connsiteX335" fmla="*/ 3735540 w 7467600"/>
              <a:gd name="connsiteY335" fmla="*/ 5546923 h 6858000"/>
              <a:gd name="connsiteX336" fmla="*/ 3729438 w 7467600"/>
              <a:gd name="connsiteY336" fmla="*/ 5569058 h 6858000"/>
              <a:gd name="connsiteX337" fmla="*/ 3707782 w 7467600"/>
              <a:gd name="connsiteY337" fmla="*/ 5644908 h 6858000"/>
              <a:gd name="connsiteX338" fmla="*/ 3583827 w 7467600"/>
              <a:gd name="connsiteY338" fmla="*/ 6039215 h 6858000"/>
              <a:gd name="connsiteX339" fmla="*/ 3547861 w 7467600"/>
              <a:gd name="connsiteY339" fmla="*/ 6129609 h 6858000"/>
              <a:gd name="connsiteX340" fmla="*/ 3490905 w 7467600"/>
              <a:gd name="connsiteY340" fmla="*/ 6277660 h 6858000"/>
              <a:gd name="connsiteX341" fmla="*/ 3455859 w 7467600"/>
              <a:gd name="connsiteY341" fmla="*/ 6391301 h 6858000"/>
              <a:gd name="connsiteX342" fmla="*/ 3429112 w 7467600"/>
              <a:gd name="connsiteY342" fmla="*/ 6479469 h 6858000"/>
              <a:gd name="connsiteX343" fmla="*/ 3304862 w 7467600"/>
              <a:gd name="connsiteY343" fmla="*/ 6796476 h 6858000"/>
              <a:gd name="connsiteX344" fmla="*/ 3276071 w 7467600"/>
              <a:gd name="connsiteY344" fmla="*/ 6858000 h 6858000"/>
              <a:gd name="connsiteX345" fmla="*/ 3240805 w 7467600"/>
              <a:gd name="connsiteY345" fmla="*/ 6858000 h 6858000"/>
              <a:gd name="connsiteX346" fmla="*/ 3275917 w 7467600"/>
              <a:gd name="connsiteY346" fmla="*/ 6783192 h 6858000"/>
              <a:gd name="connsiteX347" fmla="*/ 3399358 w 7467600"/>
              <a:gd name="connsiteY347" fmla="*/ 6469011 h 6858000"/>
              <a:gd name="connsiteX348" fmla="*/ 3425650 w 7467600"/>
              <a:gd name="connsiteY348" fmla="*/ 6381333 h 6858000"/>
              <a:gd name="connsiteX349" fmla="*/ 3460661 w 7467600"/>
              <a:gd name="connsiteY349" fmla="*/ 6266763 h 6858000"/>
              <a:gd name="connsiteX350" fmla="*/ 3518021 w 7467600"/>
              <a:gd name="connsiteY350" fmla="*/ 6117298 h 6858000"/>
              <a:gd name="connsiteX351" fmla="*/ 3554035 w 7467600"/>
              <a:gd name="connsiteY351" fmla="*/ 6027832 h 6858000"/>
              <a:gd name="connsiteX352" fmla="*/ 3677174 w 7467600"/>
              <a:gd name="connsiteY352" fmla="*/ 5636351 h 6858000"/>
              <a:gd name="connsiteX353" fmla="*/ 3698819 w 7467600"/>
              <a:gd name="connsiteY353" fmla="*/ 5560503 h 6858000"/>
              <a:gd name="connsiteX354" fmla="*/ 3702094 w 7467600"/>
              <a:gd name="connsiteY354" fmla="*/ 5549194 h 6858000"/>
              <a:gd name="connsiteX355" fmla="*/ 3398355 w 7467600"/>
              <a:gd name="connsiteY355" fmla="*/ 6094603 h 6858000"/>
              <a:gd name="connsiteX356" fmla="*/ 3193941 w 7467600"/>
              <a:gd name="connsiteY356" fmla="*/ 6798775 h 6858000"/>
              <a:gd name="connsiteX357" fmla="*/ 3184140 w 7467600"/>
              <a:gd name="connsiteY357" fmla="*/ 6858000 h 6858000"/>
              <a:gd name="connsiteX358" fmla="*/ 3099978 w 7467600"/>
              <a:gd name="connsiteY358" fmla="*/ 6858000 h 6858000"/>
              <a:gd name="connsiteX359" fmla="*/ 3101556 w 7467600"/>
              <a:gd name="connsiteY359" fmla="*/ 6843337 h 6858000"/>
              <a:gd name="connsiteX360" fmla="*/ 3370162 w 7467600"/>
              <a:gd name="connsiteY360" fmla="*/ 5785550 h 6858000"/>
              <a:gd name="connsiteX361" fmla="*/ 3746477 w 7467600"/>
              <a:gd name="connsiteY361" fmla="*/ 5377889 h 6858000"/>
              <a:gd name="connsiteX362" fmla="*/ 3863399 w 7467600"/>
              <a:gd name="connsiteY362" fmla="*/ 5087257 h 6858000"/>
              <a:gd name="connsiteX363" fmla="*/ 3968712 w 7467600"/>
              <a:gd name="connsiteY363" fmla="*/ 4913989 h 6858000"/>
              <a:gd name="connsiteX364" fmla="*/ 2792390 w 7467600"/>
              <a:gd name="connsiteY364" fmla="*/ 5382974 h 6858000"/>
              <a:gd name="connsiteX365" fmla="*/ 2714982 w 7467600"/>
              <a:gd name="connsiteY365" fmla="*/ 5427051 h 6858000"/>
              <a:gd name="connsiteX366" fmla="*/ 2813361 w 7467600"/>
              <a:gd name="connsiteY366" fmla="*/ 6023912 h 6858000"/>
              <a:gd name="connsiteX367" fmla="*/ 2688430 w 7467600"/>
              <a:gd name="connsiteY367" fmla="*/ 6801564 h 6858000"/>
              <a:gd name="connsiteX368" fmla="*/ 2629626 w 7467600"/>
              <a:gd name="connsiteY368" fmla="*/ 6763394 h 6858000"/>
              <a:gd name="connsiteX369" fmla="*/ 2565328 w 7467600"/>
              <a:gd name="connsiteY369" fmla="*/ 5516399 h 6858000"/>
              <a:gd name="connsiteX370" fmla="*/ 1922999 w 7467600"/>
              <a:gd name="connsiteY370" fmla="*/ 5980343 h 6858000"/>
              <a:gd name="connsiteX371" fmla="*/ 1950261 w 7467600"/>
              <a:gd name="connsiteY371" fmla="*/ 6405858 h 6858000"/>
              <a:gd name="connsiteX372" fmla="*/ 2365554 w 7467600"/>
              <a:gd name="connsiteY372" fmla="*/ 6759107 h 6858000"/>
              <a:gd name="connsiteX373" fmla="*/ 2424142 w 7467600"/>
              <a:gd name="connsiteY373" fmla="*/ 6858000 h 6858000"/>
              <a:gd name="connsiteX374" fmla="*/ 2395994 w 7467600"/>
              <a:gd name="connsiteY374" fmla="*/ 6858000 h 6858000"/>
              <a:gd name="connsiteX375" fmla="*/ 2392863 w 7467600"/>
              <a:gd name="connsiteY375" fmla="*/ 6852964 h 6858000"/>
              <a:gd name="connsiteX376" fmla="*/ 2017589 w 7467600"/>
              <a:gd name="connsiteY376" fmla="*/ 6493982 h 6858000"/>
              <a:gd name="connsiteX377" fmla="*/ 2147336 w 7467600"/>
              <a:gd name="connsiteY377" fmla="*/ 6594052 h 6858000"/>
              <a:gd name="connsiteX378" fmla="*/ 2207047 w 7467600"/>
              <a:gd name="connsiteY378" fmla="*/ 6654540 h 6858000"/>
              <a:gd name="connsiteX379" fmla="*/ 2299106 w 7467600"/>
              <a:gd name="connsiteY379" fmla="*/ 6778931 h 6858000"/>
              <a:gd name="connsiteX380" fmla="*/ 2314430 w 7467600"/>
              <a:gd name="connsiteY380" fmla="*/ 6801144 h 6858000"/>
              <a:gd name="connsiteX381" fmla="*/ 2352406 w 7467600"/>
              <a:gd name="connsiteY381" fmla="*/ 6858000 h 6858000"/>
              <a:gd name="connsiteX382" fmla="*/ 2314492 w 7467600"/>
              <a:gd name="connsiteY382" fmla="*/ 6858000 h 6858000"/>
              <a:gd name="connsiteX383" fmla="*/ 2288095 w 7467600"/>
              <a:gd name="connsiteY383" fmla="*/ 6818030 h 6858000"/>
              <a:gd name="connsiteX384" fmla="*/ 2272768 w 7467600"/>
              <a:gd name="connsiteY384" fmla="*/ 6795822 h 6858000"/>
              <a:gd name="connsiteX385" fmla="*/ 2182715 w 7467600"/>
              <a:gd name="connsiteY385" fmla="*/ 6675071 h 6858000"/>
              <a:gd name="connsiteX386" fmla="*/ 2032061 w 7467600"/>
              <a:gd name="connsiteY386" fmla="*/ 6541380 h 6858000"/>
              <a:gd name="connsiteX387" fmla="*/ 2257220 w 7467600"/>
              <a:gd name="connsiteY387" fmla="*/ 6826257 h 6858000"/>
              <a:gd name="connsiteX388" fmla="*/ 2281324 w 7467600"/>
              <a:gd name="connsiteY388" fmla="*/ 6858000 h 6858000"/>
              <a:gd name="connsiteX389" fmla="*/ 2242860 w 7467600"/>
              <a:gd name="connsiteY389" fmla="*/ 6858000 h 6858000"/>
              <a:gd name="connsiteX390" fmla="*/ 2232818 w 7467600"/>
              <a:gd name="connsiteY390" fmla="*/ 6844926 h 6858000"/>
              <a:gd name="connsiteX391" fmla="*/ 1990172 w 7467600"/>
              <a:gd name="connsiteY391" fmla="*/ 6542121 h 6858000"/>
              <a:gd name="connsiteX392" fmla="*/ 2124090 w 7467600"/>
              <a:gd name="connsiteY392" fmla="*/ 6761017 h 6858000"/>
              <a:gd name="connsiteX393" fmla="*/ 2200380 w 7467600"/>
              <a:gd name="connsiteY393" fmla="*/ 6858000 h 6858000"/>
              <a:gd name="connsiteX394" fmla="*/ 2147507 w 7467600"/>
              <a:gd name="connsiteY394" fmla="*/ 6858000 h 6858000"/>
              <a:gd name="connsiteX395" fmla="*/ 2070668 w 7467600"/>
              <a:gd name="connsiteY395" fmla="*/ 6761520 h 6858000"/>
              <a:gd name="connsiteX396" fmla="*/ 1975142 w 7467600"/>
              <a:gd name="connsiteY396" fmla="*/ 6585570 h 6858000"/>
              <a:gd name="connsiteX397" fmla="*/ 2050035 w 7467600"/>
              <a:gd name="connsiteY397" fmla="*/ 6813345 h 6858000"/>
              <a:gd name="connsiteX398" fmla="*/ 2063025 w 7467600"/>
              <a:gd name="connsiteY398" fmla="*/ 6858000 h 6858000"/>
              <a:gd name="connsiteX399" fmla="*/ 2021675 w 7467600"/>
              <a:gd name="connsiteY399" fmla="*/ 6858000 h 6858000"/>
              <a:gd name="connsiteX400" fmla="*/ 2019308 w 7467600"/>
              <a:gd name="connsiteY400" fmla="*/ 6847118 h 6858000"/>
              <a:gd name="connsiteX401" fmla="*/ 1938835 w 7467600"/>
              <a:gd name="connsiteY401" fmla="*/ 6551160 h 6858000"/>
              <a:gd name="connsiteX402" fmla="*/ 1953230 w 7467600"/>
              <a:gd name="connsiteY402" fmla="*/ 6759699 h 6858000"/>
              <a:gd name="connsiteX403" fmla="*/ 1956763 w 7467600"/>
              <a:gd name="connsiteY403" fmla="*/ 6778191 h 6858000"/>
              <a:gd name="connsiteX404" fmla="*/ 1967925 w 7467600"/>
              <a:gd name="connsiteY404" fmla="*/ 6858000 h 6858000"/>
              <a:gd name="connsiteX405" fmla="*/ 1936622 w 7467600"/>
              <a:gd name="connsiteY405" fmla="*/ 6858000 h 6858000"/>
              <a:gd name="connsiteX406" fmla="*/ 1926261 w 7467600"/>
              <a:gd name="connsiteY406" fmla="*/ 6784064 h 6858000"/>
              <a:gd name="connsiteX407" fmla="*/ 1922724 w 7467600"/>
              <a:gd name="connsiteY407" fmla="*/ 6765577 h 6858000"/>
              <a:gd name="connsiteX408" fmla="*/ 1904650 w 7467600"/>
              <a:gd name="connsiteY408" fmla="*/ 6639616 h 6858000"/>
              <a:gd name="connsiteX409" fmla="*/ 1885273 w 7467600"/>
              <a:gd name="connsiteY409" fmla="*/ 6858000 h 6858000"/>
              <a:gd name="connsiteX410" fmla="*/ 1854363 w 7467600"/>
              <a:gd name="connsiteY410" fmla="*/ 6858000 h 6858000"/>
              <a:gd name="connsiteX411" fmla="*/ 1880391 w 7467600"/>
              <a:gd name="connsiteY411" fmla="*/ 6603796 h 6858000"/>
              <a:gd name="connsiteX412" fmla="*/ 1818273 w 7467600"/>
              <a:gd name="connsiteY412" fmla="*/ 6715729 h 6858000"/>
              <a:gd name="connsiteX413" fmla="*/ 1794691 w 7467600"/>
              <a:gd name="connsiteY413" fmla="*/ 6843239 h 6858000"/>
              <a:gd name="connsiteX414" fmla="*/ 1794914 w 7467600"/>
              <a:gd name="connsiteY414" fmla="*/ 6858000 h 6858000"/>
              <a:gd name="connsiteX415" fmla="*/ 1746128 w 7467600"/>
              <a:gd name="connsiteY415" fmla="*/ 6858000 h 6858000"/>
              <a:gd name="connsiteX416" fmla="*/ 1753934 w 7467600"/>
              <a:gd name="connsiteY416" fmla="*/ 6724796 h 6858000"/>
              <a:gd name="connsiteX417" fmla="*/ 1792053 w 7467600"/>
              <a:gd name="connsiteY417" fmla="*/ 6572396 h 6858000"/>
              <a:gd name="connsiteX418" fmla="*/ 1862248 w 7467600"/>
              <a:gd name="connsiteY418" fmla="*/ 6266397 h 6858000"/>
              <a:gd name="connsiteX419" fmla="*/ 1862250 w 7467600"/>
              <a:gd name="connsiteY419" fmla="*/ 6033531 h 6858000"/>
              <a:gd name="connsiteX420" fmla="*/ 1211999 w 7467600"/>
              <a:gd name="connsiteY420" fmla="*/ 6683610 h 6858000"/>
              <a:gd name="connsiteX421" fmla="*/ 1213266 w 7467600"/>
              <a:gd name="connsiteY421" fmla="*/ 6691947 h 6858000"/>
              <a:gd name="connsiteX422" fmla="*/ 1203370 w 7467600"/>
              <a:gd name="connsiteY422" fmla="*/ 6850676 h 6858000"/>
              <a:gd name="connsiteX423" fmla="*/ 1203671 w 7467600"/>
              <a:gd name="connsiteY423" fmla="*/ 6858000 h 6858000"/>
              <a:gd name="connsiteX424" fmla="*/ 1143180 w 7467600"/>
              <a:gd name="connsiteY424" fmla="*/ 6858000 h 6858000"/>
              <a:gd name="connsiteX425" fmla="*/ 1142176 w 7467600"/>
              <a:gd name="connsiteY425" fmla="*/ 6766045 h 6858000"/>
              <a:gd name="connsiteX426" fmla="*/ 1067484 w 7467600"/>
              <a:gd name="connsiteY426" fmla="*/ 6858000 h 6858000"/>
              <a:gd name="connsiteX427" fmla="*/ 953928 w 7467600"/>
              <a:gd name="connsiteY427" fmla="*/ 6858000 h 6858000"/>
              <a:gd name="connsiteX428" fmla="*/ 959715 w 7467600"/>
              <a:gd name="connsiteY428" fmla="*/ 6850185 h 6858000"/>
              <a:gd name="connsiteX429" fmla="*/ 1483788 w 7467600"/>
              <a:gd name="connsiteY429" fmla="*/ 6259174 h 6858000"/>
              <a:gd name="connsiteX430" fmla="*/ 1100671 w 7467600"/>
              <a:gd name="connsiteY430" fmla="*/ 6252137 h 6858000"/>
              <a:gd name="connsiteX431" fmla="*/ 1090144 w 7467600"/>
              <a:gd name="connsiteY431" fmla="*/ 6256748 h 6858000"/>
              <a:gd name="connsiteX432" fmla="*/ 1095872 w 7467600"/>
              <a:gd name="connsiteY432" fmla="*/ 6271892 h 6858000"/>
              <a:gd name="connsiteX433" fmla="*/ 262785 w 7467600"/>
              <a:gd name="connsiteY433" fmla="*/ 6845450 h 6858000"/>
              <a:gd name="connsiteX434" fmla="*/ 209968 w 7467600"/>
              <a:gd name="connsiteY434" fmla="*/ 6770713 h 6858000"/>
              <a:gd name="connsiteX435" fmla="*/ 873460 w 7467600"/>
              <a:gd name="connsiteY435" fmla="*/ 6253768 h 6858000"/>
              <a:gd name="connsiteX436" fmla="*/ 192686 w 7467600"/>
              <a:gd name="connsiteY436" fmla="*/ 5849257 h 6858000"/>
              <a:gd name="connsiteX437" fmla="*/ 4696 w 7467600"/>
              <a:gd name="connsiteY437" fmla="*/ 5697668 h 6858000"/>
              <a:gd name="connsiteX438" fmla="*/ 0 w 7467600"/>
              <a:gd name="connsiteY438" fmla="*/ 5689984 h 6858000"/>
              <a:gd name="connsiteX439" fmla="*/ 0 w 7467600"/>
              <a:gd name="connsiteY439" fmla="*/ 5513472 h 6858000"/>
              <a:gd name="connsiteX440" fmla="*/ 174101 w 7467600"/>
              <a:gd name="connsiteY440" fmla="*/ 5620277 h 6858000"/>
              <a:gd name="connsiteX441" fmla="*/ 891800 w 7467600"/>
              <a:gd name="connsiteY441" fmla="*/ 6036935 h 6858000"/>
              <a:gd name="connsiteX442" fmla="*/ 1072219 w 7467600"/>
              <a:gd name="connsiteY442" fmla="*/ 6169443 h 6858000"/>
              <a:gd name="connsiteX443" fmla="*/ 1074117 w 7467600"/>
              <a:gd name="connsiteY443" fmla="*/ 6170301 h 6858000"/>
              <a:gd name="connsiteX444" fmla="*/ 1083114 w 7467600"/>
              <a:gd name="connsiteY444" fmla="*/ 6174131 h 6858000"/>
              <a:gd name="connsiteX445" fmla="*/ 1543010 w 7467600"/>
              <a:gd name="connsiteY445" fmla="*/ 6191140 h 6858000"/>
              <a:gd name="connsiteX446" fmla="*/ 1551080 w 7467600"/>
              <a:gd name="connsiteY446" fmla="*/ 6195006 h 6858000"/>
              <a:gd name="connsiteX447" fmla="*/ 2345443 w 7467600"/>
              <a:gd name="connsiteY447" fmla="*/ 5549882 h 6858000"/>
              <a:gd name="connsiteX448" fmla="*/ 1721499 w 7467600"/>
              <a:gd name="connsiteY448" fmla="*/ 5599969 h 6858000"/>
              <a:gd name="connsiteX449" fmla="*/ 767716 w 7467600"/>
              <a:gd name="connsiteY449" fmla="*/ 5472768 h 6858000"/>
              <a:gd name="connsiteX450" fmla="*/ 722147 w 7467600"/>
              <a:gd name="connsiteY450" fmla="*/ 5393091 h 6858000"/>
              <a:gd name="connsiteX451" fmla="*/ 1485552 w 7467600"/>
              <a:gd name="connsiteY451" fmla="*/ 5313202 h 6858000"/>
              <a:gd name="connsiteX452" fmla="*/ 2143004 w 7467600"/>
              <a:gd name="connsiteY452" fmla="*/ 5402420 h 6858000"/>
              <a:gd name="connsiteX453" fmla="*/ 1933391 w 7467600"/>
              <a:gd name="connsiteY453" fmla="*/ 5156971 h 6858000"/>
              <a:gd name="connsiteX454" fmla="*/ 1827118 w 7467600"/>
              <a:gd name="connsiteY454" fmla="*/ 4968410 h 6858000"/>
              <a:gd name="connsiteX455" fmla="*/ 1837349 w 7467600"/>
              <a:gd name="connsiteY455" fmla="*/ 4956357 h 6858000"/>
              <a:gd name="connsiteX456" fmla="*/ 2162835 w 7467600"/>
              <a:gd name="connsiteY456" fmla="*/ 5187853 h 6858000"/>
              <a:gd name="connsiteX457" fmla="*/ 2257167 w 7467600"/>
              <a:gd name="connsiteY457" fmla="*/ 5462123 h 6858000"/>
              <a:gd name="connsiteX458" fmla="*/ 2261598 w 7467600"/>
              <a:gd name="connsiteY458" fmla="*/ 5467998 h 6858000"/>
              <a:gd name="connsiteX459" fmla="*/ 2437177 w 7467600"/>
              <a:gd name="connsiteY459" fmla="*/ 5479608 h 6858000"/>
              <a:gd name="connsiteX460" fmla="*/ 2445247 w 7467600"/>
              <a:gd name="connsiteY460" fmla="*/ 5483476 h 6858000"/>
              <a:gd name="connsiteX461" fmla="*/ 2743626 w 7467600"/>
              <a:gd name="connsiteY461" fmla="*/ 5304819 h 6858000"/>
              <a:gd name="connsiteX462" fmla="*/ 3048102 w 7467600"/>
              <a:gd name="connsiteY462" fmla="*/ 5150595 h 6858000"/>
              <a:gd name="connsiteX463" fmla="*/ 1799414 w 7467600"/>
              <a:gd name="connsiteY463" fmla="*/ 4694732 h 6858000"/>
              <a:gd name="connsiteX464" fmla="*/ 1771735 w 7467600"/>
              <a:gd name="connsiteY464" fmla="*/ 4619929 h 6858000"/>
              <a:gd name="connsiteX465" fmla="*/ 3104273 w 7467600"/>
              <a:gd name="connsiteY465" fmla="*/ 5076159 h 6858000"/>
              <a:gd name="connsiteX466" fmla="*/ 3113245 w 7467600"/>
              <a:gd name="connsiteY466" fmla="*/ 5090705 h 6858000"/>
              <a:gd name="connsiteX467" fmla="*/ 3126294 w 7467600"/>
              <a:gd name="connsiteY467" fmla="*/ 5114400 h 6858000"/>
              <a:gd name="connsiteX468" fmla="*/ 3937433 w 7467600"/>
              <a:gd name="connsiteY468" fmla="*/ 4830473 h 6858000"/>
              <a:gd name="connsiteX469" fmla="*/ 3590475 w 7467600"/>
              <a:gd name="connsiteY469" fmla="*/ 4597974 h 6858000"/>
              <a:gd name="connsiteX470" fmla="*/ 3100264 w 7467600"/>
              <a:gd name="connsiteY470" fmla="*/ 4579845 h 6858000"/>
              <a:gd name="connsiteX471" fmla="*/ 2183576 w 7467600"/>
              <a:gd name="connsiteY471" fmla="*/ 4227150 h 6858000"/>
              <a:gd name="connsiteX472" fmla="*/ 2151029 w 7467600"/>
              <a:gd name="connsiteY472" fmla="*/ 4146947 h 6858000"/>
              <a:gd name="connsiteX473" fmla="*/ 3563434 w 7467600"/>
              <a:gd name="connsiteY473" fmla="*/ 4469115 h 6858000"/>
              <a:gd name="connsiteX474" fmla="*/ 3177952 w 7467600"/>
              <a:gd name="connsiteY474" fmla="*/ 3657386 h 6858000"/>
              <a:gd name="connsiteX475" fmla="*/ 3189263 w 7467600"/>
              <a:gd name="connsiteY475" fmla="*/ 3625726 h 6858000"/>
              <a:gd name="connsiteX476" fmla="*/ 3560912 w 7467600"/>
              <a:gd name="connsiteY476" fmla="*/ 4079863 h 6858000"/>
              <a:gd name="connsiteX477" fmla="*/ 3626636 w 7467600"/>
              <a:gd name="connsiteY477" fmla="*/ 4512230 h 6858000"/>
              <a:gd name="connsiteX478" fmla="*/ 3653088 w 7467600"/>
              <a:gd name="connsiteY478" fmla="*/ 4521417 h 6858000"/>
              <a:gd name="connsiteX479" fmla="*/ 3988128 w 7467600"/>
              <a:gd name="connsiteY479" fmla="*/ 4817267 h 6858000"/>
              <a:gd name="connsiteX480" fmla="*/ 4830582 w 7467600"/>
              <a:gd name="connsiteY480" fmla="*/ 4676000 h 6858000"/>
              <a:gd name="connsiteX481" fmla="*/ 4830100 w 7467600"/>
              <a:gd name="connsiteY481" fmla="*/ 4675554 h 6858000"/>
              <a:gd name="connsiteX482" fmla="*/ 4036318 w 7467600"/>
              <a:gd name="connsiteY482" fmla="*/ 4147013 h 6858000"/>
              <a:gd name="connsiteX483" fmla="*/ 3432098 w 7467600"/>
              <a:gd name="connsiteY483" fmla="*/ 3537312 h 6858000"/>
              <a:gd name="connsiteX484" fmla="*/ 3446761 w 7467600"/>
              <a:gd name="connsiteY484" fmla="*/ 3461278 h 6858000"/>
              <a:gd name="connsiteX485" fmla="*/ 4419733 w 7467600"/>
              <a:gd name="connsiteY485" fmla="*/ 3963555 h 6858000"/>
              <a:gd name="connsiteX486" fmla="*/ 4781371 w 7467600"/>
              <a:gd name="connsiteY486" fmla="*/ 4458604 h 6858000"/>
              <a:gd name="connsiteX487" fmla="*/ 4780440 w 7467600"/>
              <a:gd name="connsiteY487" fmla="*/ 4470290 h 6858000"/>
              <a:gd name="connsiteX488" fmla="*/ 4898954 w 7467600"/>
              <a:gd name="connsiteY488" fmla="*/ 4662092 h 6858000"/>
              <a:gd name="connsiteX489" fmla="*/ 4900699 w 7467600"/>
              <a:gd name="connsiteY489" fmla="*/ 4670867 h 6858000"/>
              <a:gd name="connsiteX490" fmla="*/ 5714511 w 7467600"/>
              <a:gd name="connsiteY490" fmla="*/ 4663483 h 6858000"/>
              <a:gd name="connsiteX491" fmla="*/ 5464793 w 7467600"/>
              <a:gd name="connsiteY491" fmla="*/ 4393556 h 6858000"/>
              <a:gd name="connsiteX492" fmla="*/ 5461897 w 7467600"/>
              <a:gd name="connsiteY492" fmla="*/ 4390879 h 6858000"/>
              <a:gd name="connsiteX493" fmla="*/ 4294126 w 7467600"/>
              <a:gd name="connsiteY493" fmla="*/ 3303048 h 6858000"/>
              <a:gd name="connsiteX494" fmla="*/ 4305321 w 7467600"/>
              <a:gd name="connsiteY494" fmla="*/ 3256953 h 6858000"/>
              <a:gd name="connsiteX495" fmla="*/ 4949299 w 7467600"/>
              <a:gd name="connsiteY495" fmla="*/ 3766336 h 6858000"/>
              <a:gd name="connsiteX496" fmla="*/ 5291452 w 7467600"/>
              <a:gd name="connsiteY496" fmla="*/ 4076801 h 6858000"/>
              <a:gd name="connsiteX497" fmla="*/ 5434998 w 7467600"/>
              <a:gd name="connsiteY497" fmla="*/ 4254100 h 6858000"/>
              <a:gd name="connsiteX498" fmla="*/ 5351015 w 7467600"/>
              <a:gd name="connsiteY498" fmla="*/ 3760989 h 6858000"/>
              <a:gd name="connsiteX499" fmla="*/ 5413780 w 7467600"/>
              <a:gd name="connsiteY499" fmla="*/ 2966265 h 6858000"/>
              <a:gd name="connsiteX500" fmla="*/ 5425627 w 7467600"/>
              <a:gd name="connsiteY500" fmla="*/ 2954192 h 6858000"/>
              <a:gd name="connsiteX501" fmla="*/ 6604735 w 7467600"/>
              <a:gd name="connsiteY501" fmla="*/ 2041381 h 6858000"/>
              <a:gd name="connsiteX502" fmla="*/ 7204487 w 7467600"/>
              <a:gd name="connsiteY502" fmla="*/ 2742112 h 6858000"/>
              <a:gd name="connsiteX503" fmla="*/ 7131592 w 7467600"/>
              <a:gd name="connsiteY503" fmla="*/ 2672096 h 6858000"/>
              <a:gd name="connsiteX504" fmla="*/ 6996344 w 7467600"/>
              <a:gd name="connsiteY504" fmla="*/ 2518310 h 6858000"/>
              <a:gd name="connsiteX505" fmla="*/ 6735495 w 7467600"/>
              <a:gd name="connsiteY505" fmla="*/ 2196890 h 6858000"/>
              <a:gd name="connsiteX506" fmla="*/ 6721901 w 7467600"/>
              <a:gd name="connsiteY506" fmla="*/ 2179274 h 6858000"/>
              <a:gd name="connsiteX507" fmla="*/ 6604735 w 7467600"/>
              <a:gd name="connsiteY507" fmla="*/ 2041381 h 6858000"/>
              <a:gd name="connsiteX508" fmla="*/ 6591670 w 7467600"/>
              <a:gd name="connsiteY508" fmla="*/ 1988277 h 6858000"/>
              <a:gd name="connsiteX509" fmla="*/ 6747349 w 7467600"/>
              <a:gd name="connsiteY509" fmla="*/ 2160069 h 6858000"/>
              <a:gd name="connsiteX510" fmla="*/ 6760943 w 7467600"/>
              <a:gd name="connsiteY510" fmla="*/ 2177686 h 6858000"/>
              <a:gd name="connsiteX511" fmla="*/ 7021065 w 7467600"/>
              <a:gd name="connsiteY511" fmla="*/ 2498102 h 6858000"/>
              <a:gd name="connsiteX512" fmla="*/ 7155223 w 7467600"/>
              <a:gd name="connsiteY512" fmla="*/ 2650386 h 6858000"/>
              <a:gd name="connsiteX513" fmla="*/ 7203167 w 7467600"/>
              <a:gd name="connsiteY513" fmla="*/ 2697288 h 6858000"/>
              <a:gd name="connsiteX514" fmla="*/ 6937703 w 7467600"/>
              <a:gd name="connsiteY514" fmla="*/ 2321981 h 6858000"/>
              <a:gd name="connsiteX515" fmla="*/ 6591670 w 7467600"/>
              <a:gd name="connsiteY515" fmla="*/ 1988277 h 6858000"/>
              <a:gd name="connsiteX516" fmla="*/ 5798671 w 7467600"/>
              <a:gd name="connsiteY516" fmla="*/ 1981601 h 6858000"/>
              <a:gd name="connsiteX517" fmla="*/ 5754709 w 7467600"/>
              <a:gd name="connsiteY517" fmla="*/ 2071454 h 6858000"/>
              <a:gd name="connsiteX518" fmla="*/ 5763044 w 7467600"/>
              <a:gd name="connsiteY518" fmla="*/ 2842206 h 6858000"/>
              <a:gd name="connsiteX519" fmla="*/ 5764974 w 7467600"/>
              <a:gd name="connsiteY519" fmla="*/ 2799609 h 6858000"/>
              <a:gd name="connsiteX520" fmla="*/ 5767665 w 7467600"/>
              <a:gd name="connsiteY520" fmla="*/ 2666409 h 6858000"/>
              <a:gd name="connsiteX521" fmla="*/ 5763055 w 7467600"/>
              <a:gd name="connsiteY521" fmla="*/ 2579705 h 6858000"/>
              <a:gd name="connsiteX522" fmla="*/ 5758079 w 7467600"/>
              <a:gd name="connsiteY522" fmla="*/ 2492508 h 6858000"/>
              <a:gd name="connsiteX523" fmla="*/ 5779325 w 7467600"/>
              <a:gd name="connsiteY523" fmla="*/ 2197069 h 6858000"/>
              <a:gd name="connsiteX524" fmla="*/ 5798671 w 7467600"/>
              <a:gd name="connsiteY524" fmla="*/ 1981601 h 6858000"/>
              <a:gd name="connsiteX525" fmla="*/ 5829202 w 7467600"/>
              <a:gd name="connsiteY525" fmla="*/ 1971679 h 6858000"/>
              <a:gd name="connsiteX526" fmla="*/ 5809558 w 7467600"/>
              <a:gd name="connsiteY526" fmla="*/ 2198043 h 6858000"/>
              <a:gd name="connsiteX527" fmla="*/ 5788653 w 7467600"/>
              <a:gd name="connsiteY527" fmla="*/ 2489430 h 6858000"/>
              <a:gd name="connsiteX528" fmla="*/ 5793439 w 7467600"/>
              <a:gd name="connsiteY528" fmla="*/ 2575235 h 6858000"/>
              <a:gd name="connsiteX529" fmla="*/ 5796837 w 7467600"/>
              <a:gd name="connsiteY529" fmla="*/ 2637633 h 6858000"/>
              <a:gd name="connsiteX530" fmla="*/ 5818614 w 7467600"/>
              <a:gd name="connsiteY530" fmla="*/ 2473055 h 6858000"/>
              <a:gd name="connsiteX531" fmla="*/ 5829202 w 7467600"/>
              <a:gd name="connsiteY531" fmla="*/ 1971679 h 6858000"/>
              <a:gd name="connsiteX532" fmla="*/ 5911389 w 7467600"/>
              <a:gd name="connsiteY532" fmla="*/ 1898371 h 6858000"/>
              <a:gd name="connsiteX533" fmla="*/ 6237627 w 7467600"/>
              <a:gd name="connsiteY533" fmla="*/ 2231921 h 6858000"/>
              <a:gd name="connsiteX534" fmla="*/ 5911389 w 7467600"/>
              <a:gd name="connsiteY534" fmla="*/ 1898371 h 6858000"/>
              <a:gd name="connsiteX535" fmla="*/ 6944437 w 7467600"/>
              <a:gd name="connsiteY535" fmla="*/ 1575402 h 6858000"/>
              <a:gd name="connsiteX536" fmla="*/ 6304730 w 7467600"/>
              <a:gd name="connsiteY536" fmla="*/ 1766654 h 6858000"/>
              <a:gd name="connsiteX537" fmla="*/ 6944437 w 7467600"/>
              <a:gd name="connsiteY537" fmla="*/ 1575402 h 6858000"/>
              <a:gd name="connsiteX538" fmla="*/ 7019523 w 7467600"/>
              <a:gd name="connsiteY538" fmla="*/ 1519450 h 6858000"/>
              <a:gd name="connsiteX539" fmla="*/ 6298091 w 7467600"/>
              <a:gd name="connsiteY539" fmla="*/ 1737122 h 6858000"/>
              <a:gd name="connsiteX540" fmla="*/ 7019523 w 7467600"/>
              <a:gd name="connsiteY540" fmla="*/ 1519450 h 6858000"/>
              <a:gd name="connsiteX541" fmla="*/ 2399523 w 7467600"/>
              <a:gd name="connsiteY541" fmla="*/ 1428234 h 6858000"/>
              <a:gd name="connsiteX542" fmla="*/ 2224982 w 7467600"/>
              <a:gd name="connsiteY542" fmla="*/ 1826201 h 6858000"/>
              <a:gd name="connsiteX543" fmla="*/ 2096099 w 7467600"/>
              <a:gd name="connsiteY543" fmla="*/ 2345900 h 6858000"/>
              <a:gd name="connsiteX544" fmla="*/ 2283317 w 7467600"/>
              <a:gd name="connsiteY544" fmla="*/ 1796925 h 6858000"/>
              <a:gd name="connsiteX545" fmla="*/ 2399523 w 7467600"/>
              <a:gd name="connsiteY545" fmla="*/ 1428234 h 6858000"/>
              <a:gd name="connsiteX546" fmla="*/ 2448558 w 7467600"/>
              <a:gd name="connsiteY546" fmla="*/ 1373435 h 6858000"/>
              <a:gd name="connsiteX547" fmla="*/ 2312521 w 7467600"/>
              <a:gd name="connsiteY547" fmla="*/ 1806140 h 6858000"/>
              <a:gd name="connsiteX548" fmla="*/ 2127533 w 7467600"/>
              <a:gd name="connsiteY548" fmla="*/ 2348380 h 6858000"/>
              <a:gd name="connsiteX549" fmla="*/ 2358080 w 7467600"/>
              <a:gd name="connsiteY549" fmla="*/ 1866134 h 6858000"/>
              <a:gd name="connsiteX550" fmla="*/ 2407436 w 7467600"/>
              <a:gd name="connsiteY550" fmla="*/ 1651070 h 6858000"/>
              <a:gd name="connsiteX551" fmla="*/ 2448558 w 7467600"/>
              <a:gd name="connsiteY551" fmla="*/ 1373435 h 6858000"/>
              <a:gd name="connsiteX552" fmla="*/ 278707 w 7467600"/>
              <a:gd name="connsiteY552" fmla="*/ 1352270 h 6858000"/>
              <a:gd name="connsiteX553" fmla="*/ 321570 w 7467600"/>
              <a:gd name="connsiteY553" fmla="*/ 1861610 h 6858000"/>
              <a:gd name="connsiteX554" fmla="*/ 294281 w 7467600"/>
              <a:gd name="connsiteY554" fmla="*/ 1440658 h 6858000"/>
              <a:gd name="connsiteX555" fmla="*/ 278707 w 7467600"/>
              <a:gd name="connsiteY555" fmla="*/ 1352270 h 6858000"/>
              <a:gd name="connsiteX556" fmla="*/ 1423821 w 7467600"/>
              <a:gd name="connsiteY556" fmla="*/ 1351958 h 6858000"/>
              <a:gd name="connsiteX557" fmla="*/ 1638521 w 7467600"/>
              <a:gd name="connsiteY557" fmla="*/ 1908470 h 6858000"/>
              <a:gd name="connsiteX558" fmla="*/ 1754199 w 7467600"/>
              <a:gd name="connsiteY558" fmla="*/ 2149284 h 6858000"/>
              <a:gd name="connsiteX559" fmla="*/ 1908359 w 7467600"/>
              <a:gd name="connsiteY559" fmla="*/ 2364988 h 6858000"/>
              <a:gd name="connsiteX560" fmla="*/ 1647661 w 7467600"/>
              <a:gd name="connsiteY560" fmla="*/ 1825945 h 6858000"/>
              <a:gd name="connsiteX561" fmla="*/ 1423821 w 7467600"/>
              <a:gd name="connsiteY561" fmla="*/ 1351958 h 6858000"/>
              <a:gd name="connsiteX562" fmla="*/ 1431890 w 7467600"/>
              <a:gd name="connsiteY562" fmla="*/ 1306475 h 6858000"/>
              <a:gd name="connsiteX563" fmla="*/ 1507597 w 7467600"/>
              <a:gd name="connsiteY563" fmla="*/ 1446132 h 6858000"/>
              <a:gd name="connsiteX564" fmla="*/ 1674586 w 7467600"/>
              <a:gd name="connsiteY564" fmla="*/ 1813832 h 6858000"/>
              <a:gd name="connsiteX565" fmla="*/ 1815950 w 7467600"/>
              <a:gd name="connsiteY565" fmla="*/ 2128564 h 6858000"/>
              <a:gd name="connsiteX566" fmla="*/ 1984242 w 7467600"/>
              <a:gd name="connsiteY566" fmla="*/ 2430829 h 6858000"/>
              <a:gd name="connsiteX567" fmla="*/ 2014023 w 7467600"/>
              <a:gd name="connsiteY567" fmla="*/ 2450995 h 6858000"/>
              <a:gd name="connsiteX568" fmla="*/ 1747337 w 7467600"/>
              <a:gd name="connsiteY568" fmla="*/ 1855264 h 6858000"/>
              <a:gd name="connsiteX569" fmla="*/ 1533749 w 7467600"/>
              <a:gd name="connsiteY569" fmla="*/ 1478656 h 6858000"/>
              <a:gd name="connsiteX570" fmla="*/ 1431890 w 7467600"/>
              <a:gd name="connsiteY570" fmla="*/ 1306475 h 6858000"/>
              <a:gd name="connsiteX571" fmla="*/ 5052692 w 7467600"/>
              <a:gd name="connsiteY571" fmla="*/ 1292994 h 6858000"/>
              <a:gd name="connsiteX572" fmla="*/ 5200661 w 7467600"/>
              <a:gd name="connsiteY572" fmla="*/ 1635186 h 6858000"/>
              <a:gd name="connsiteX573" fmla="*/ 5297138 w 7467600"/>
              <a:gd name="connsiteY573" fmla="*/ 1906351 h 6858000"/>
              <a:gd name="connsiteX574" fmla="*/ 5052692 w 7467600"/>
              <a:gd name="connsiteY574" fmla="*/ 1292994 h 6858000"/>
              <a:gd name="connsiteX575" fmla="*/ 5009948 w 7467600"/>
              <a:gd name="connsiteY575" fmla="*/ 1273619 h 6858000"/>
              <a:gd name="connsiteX576" fmla="*/ 5121777 w 7467600"/>
              <a:gd name="connsiteY576" fmla="*/ 1654213 h 6858000"/>
              <a:gd name="connsiteX577" fmla="*/ 5293545 w 7467600"/>
              <a:gd name="connsiteY577" fmla="*/ 2072247 h 6858000"/>
              <a:gd name="connsiteX578" fmla="*/ 5294042 w 7467600"/>
              <a:gd name="connsiteY578" fmla="*/ 2065019 h 6858000"/>
              <a:gd name="connsiteX579" fmla="*/ 5171936 w 7467600"/>
              <a:gd name="connsiteY579" fmla="*/ 1647613 h 6858000"/>
              <a:gd name="connsiteX580" fmla="*/ 5009948 w 7467600"/>
              <a:gd name="connsiteY580" fmla="*/ 1273619 h 6858000"/>
              <a:gd name="connsiteX581" fmla="*/ 655236 w 7467600"/>
              <a:gd name="connsiteY581" fmla="*/ 1268632 h 6858000"/>
              <a:gd name="connsiteX582" fmla="*/ 839521 w 7467600"/>
              <a:gd name="connsiteY582" fmla="*/ 1685315 h 6858000"/>
              <a:gd name="connsiteX583" fmla="*/ 1109416 w 7467600"/>
              <a:gd name="connsiteY583" fmla="*/ 2061663 h 6858000"/>
              <a:gd name="connsiteX584" fmla="*/ 1298300 w 7467600"/>
              <a:gd name="connsiteY584" fmla="*/ 2247742 h 6858000"/>
              <a:gd name="connsiteX585" fmla="*/ 1125871 w 7467600"/>
              <a:gd name="connsiteY585" fmla="*/ 1989513 h 6858000"/>
              <a:gd name="connsiteX586" fmla="*/ 981574 w 7467600"/>
              <a:gd name="connsiteY586" fmla="*/ 1783157 h 6858000"/>
              <a:gd name="connsiteX587" fmla="*/ 922198 w 7467600"/>
              <a:gd name="connsiteY587" fmla="*/ 1677437 h 6858000"/>
              <a:gd name="connsiteX588" fmla="*/ 869293 w 7467600"/>
              <a:gd name="connsiteY588" fmla="*/ 1583214 h 6858000"/>
              <a:gd name="connsiteX589" fmla="*/ 751431 w 7467600"/>
              <a:gd name="connsiteY589" fmla="*/ 1405731 h 6858000"/>
              <a:gd name="connsiteX590" fmla="*/ 655236 w 7467600"/>
              <a:gd name="connsiteY590" fmla="*/ 1268632 h 6858000"/>
              <a:gd name="connsiteX591" fmla="*/ 6516292 w 7467600"/>
              <a:gd name="connsiteY591" fmla="*/ 1263064 h 6858000"/>
              <a:gd name="connsiteX592" fmla="*/ 5736320 w 7467600"/>
              <a:gd name="connsiteY592" fmla="*/ 1501803 h 6858000"/>
              <a:gd name="connsiteX593" fmla="*/ 6516292 w 7467600"/>
              <a:gd name="connsiteY593" fmla="*/ 1263064 h 6858000"/>
              <a:gd name="connsiteX594" fmla="*/ 291466 w 7467600"/>
              <a:gd name="connsiteY594" fmla="*/ 1250369 h 6858000"/>
              <a:gd name="connsiteX595" fmla="*/ 323180 w 7467600"/>
              <a:gd name="connsiteY595" fmla="*/ 1435283 h 6858000"/>
              <a:gd name="connsiteX596" fmla="*/ 349381 w 7467600"/>
              <a:gd name="connsiteY596" fmla="*/ 1875041 h 6858000"/>
              <a:gd name="connsiteX597" fmla="*/ 374363 w 7467600"/>
              <a:gd name="connsiteY597" fmla="*/ 1506494 h 6858000"/>
              <a:gd name="connsiteX598" fmla="*/ 302168 w 7467600"/>
              <a:gd name="connsiteY598" fmla="*/ 1274495 h 6858000"/>
              <a:gd name="connsiteX599" fmla="*/ 291466 w 7467600"/>
              <a:gd name="connsiteY599" fmla="*/ 1250369 h 6858000"/>
              <a:gd name="connsiteX600" fmla="*/ 678222 w 7467600"/>
              <a:gd name="connsiteY600" fmla="*/ 1248670 h 6858000"/>
              <a:gd name="connsiteX601" fmla="*/ 775536 w 7467600"/>
              <a:gd name="connsiteY601" fmla="*/ 1388015 h 6858000"/>
              <a:gd name="connsiteX602" fmla="*/ 894529 w 7467600"/>
              <a:gd name="connsiteY602" fmla="*/ 1567739 h 6858000"/>
              <a:gd name="connsiteX603" fmla="*/ 948000 w 7467600"/>
              <a:gd name="connsiteY603" fmla="*/ 1663088 h 6858000"/>
              <a:gd name="connsiteX604" fmla="*/ 1006812 w 7467600"/>
              <a:gd name="connsiteY604" fmla="*/ 1767683 h 6858000"/>
              <a:gd name="connsiteX605" fmla="*/ 1149133 w 7467600"/>
              <a:gd name="connsiteY605" fmla="*/ 1971513 h 6858000"/>
              <a:gd name="connsiteX606" fmla="*/ 1333952 w 7467600"/>
              <a:gd name="connsiteY606" fmla="*/ 2251620 h 6858000"/>
              <a:gd name="connsiteX607" fmla="*/ 1337329 w 7467600"/>
              <a:gd name="connsiteY607" fmla="*/ 2258350 h 6858000"/>
              <a:gd name="connsiteX608" fmla="*/ 1014726 w 7467600"/>
              <a:gd name="connsiteY608" fmla="*/ 1615556 h 6858000"/>
              <a:gd name="connsiteX609" fmla="*/ 678222 w 7467600"/>
              <a:gd name="connsiteY609" fmla="*/ 1248670 h 6858000"/>
              <a:gd name="connsiteX610" fmla="*/ 6691602 w 7467600"/>
              <a:gd name="connsiteY610" fmla="*/ 1140573 h 6858000"/>
              <a:gd name="connsiteX611" fmla="*/ 6571100 w 7467600"/>
              <a:gd name="connsiteY611" fmla="*/ 1183662 h 6858000"/>
              <a:gd name="connsiteX612" fmla="*/ 6241687 w 7467600"/>
              <a:gd name="connsiteY612" fmla="*/ 1257600 h 6858000"/>
              <a:gd name="connsiteX613" fmla="*/ 5693009 w 7467600"/>
              <a:gd name="connsiteY613" fmla="*/ 1478256 h 6858000"/>
              <a:gd name="connsiteX614" fmla="*/ 6548420 w 7467600"/>
              <a:gd name="connsiteY614" fmla="*/ 1214599 h 6858000"/>
              <a:gd name="connsiteX615" fmla="*/ 6605473 w 7467600"/>
              <a:gd name="connsiteY615" fmla="*/ 1184686 h 6858000"/>
              <a:gd name="connsiteX616" fmla="*/ 6691602 w 7467600"/>
              <a:gd name="connsiteY616" fmla="*/ 1140573 h 6858000"/>
              <a:gd name="connsiteX617" fmla="*/ 4002475 w 7467600"/>
              <a:gd name="connsiteY617" fmla="*/ 1037802 h 6858000"/>
              <a:gd name="connsiteX618" fmla="*/ 4000324 w 7467600"/>
              <a:gd name="connsiteY618" fmla="*/ 1039362 h 6858000"/>
              <a:gd name="connsiteX619" fmla="*/ 4002862 w 7467600"/>
              <a:gd name="connsiteY619" fmla="*/ 1042866 h 6858000"/>
              <a:gd name="connsiteX620" fmla="*/ 4002475 w 7467600"/>
              <a:gd name="connsiteY620" fmla="*/ 1037802 h 6858000"/>
              <a:gd name="connsiteX621" fmla="*/ 506322 w 7467600"/>
              <a:gd name="connsiteY621" fmla="*/ 1020997 h 6858000"/>
              <a:gd name="connsiteX622" fmla="*/ 533068 w 7467600"/>
              <a:gd name="connsiteY622" fmla="*/ 1029409 h 6858000"/>
              <a:gd name="connsiteX623" fmla="*/ 1232525 w 7467600"/>
              <a:gd name="connsiteY623" fmla="*/ 1804675 h 6858000"/>
              <a:gd name="connsiteX624" fmla="*/ 1388858 w 7467600"/>
              <a:gd name="connsiteY624" fmla="*/ 2368011 h 6858000"/>
              <a:gd name="connsiteX625" fmla="*/ 1384098 w 7467600"/>
              <a:gd name="connsiteY625" fmla="*/ 2378125 h 6858000"/>
              <a:gd name="connsiteX626" fmla="*/ 1425393 w 7467600"/>
              <a:gd name="connsiteY626" fmla="*/ 2589124 h 6858000"/>
              <a:gd name="connsiteX627" fmla="*/ 1424001 w 7467600"/>
              <a:gd name="connsiteY627" fmla="*/ 2597541 h 6858000"/>
              <a:gd name="connsiteX628" fmla="*/ 2152729 w 7467600"/>
              <a:gd name="connsiteY628" fmla="*/ 2864487 h 6858000"/>
              <a:gd name="connsiteX629" fmla="*/ 2020609 w 7467600"/>
              <a:gd name="connsiteY629" fmla="*/ 2539671 h 6858000"/>
              <a:gd name="connsiteX630" fmla="*/ 2018920 w 7467600"/>
              <a:gd name="connsiteY630" fmla="*/ 2536309 h 6858000"/>
              <a:gd name="connsiteX631" fmla="*/ 1342441 w 7467600"/>
              <a:gd name="connsiteY631" fmla="*/ 1173017 h 6858000"/>
              <a:gd name="connsiteX632" fmla="*/ 1367925 w 7467600"/>
              <a:gd name="connsiteY632" fmla="*/ 1135648 h 6858000"/>
              <a:gd name="connsiteX633" fmla="*/ 1771401 w 7467600"/>
              <a:gd name="connsiteY633" fmla="*/ 1806673 h 6858000"/>
              <a:gd name="connsiteX634" fmla="*/ 1972385 w 7467600"/>
              <a:gd name="connsiteY634" fmla="*/ 2198735 h 6858000"/>
              <a:gd name="connsiteX635" fmla="*/ 2040892 w 7467600"/>
              <a:gd name="connsiteY635" fmla="*/ 2405205 h 6858000"/>
              <a:gd name="connsiteX636" fmla="*/ 2131689 w 7467600"/>
              <a:gd name="connsiteY636" fmla="*/ 1936926 h 6858000"/>
              <a:gd name="connsiteX637" fmla="*/ 2454820 w 7467600"/>
              <a:gd name="connsiteY637" fmla="*/ 1248808 h 6858000"/>
              <a:gd name="connsiteX638" fmla="*/ 2492512 w 7467600"/>
              <a:gd name="connsiteY638" fmla="*/ 1302920 h 6858000"/>
              <a:gd name="connsiteX639" fmla="*/ 2081216 w 7467600"/>
              <a:gd name="connsiteY639" fmla="*/ 2527513 h 6858000"/>
              <a:gd name="connsiteX640" fmla="*/ 2081211 w 7467600"/>
              <a:gd name="connsiteY640" fmla="*/ 2528916 h 6858000"/>
              <a:gd name="connsiteX641" fmla="*/ 2199067 w 7467600"/>
              <a:gd name="connsiteY641" fmla="*/ 2884061 h 6858000"/>
              <a:gd name="connsiteX642" fmla="*/ 3192586 w 7467600"/>
              <a:gd name="connsiteY642" fmla="*/ 3411496 h 6858000"/>
              <a:gd name="connsiteX643" fmla="*/ 3182620 w 7467600"/>
              <a:gd name="connsiteY643" fmla="*/ 3483279 h 6858000"/>
              <a:gd name="connsiteX644" fmla="*/ 2435119 w 7467600"/>
              <a:gd name="connsiteY644" fmla="*/ 3080173 h 6858000"/>
              <a:gd name="connsiteX645" fmla="*/ 2410152 w 7467600"/>
              <a:gd name="connsiteY645" fmla="*/ 3063751 h 6858000"/>
              <a:gd name="connsiteX646" fmla="*/ 2408099 w 7467600"/>
              <a:gd name="connsiteY646" fmla="*/ 3064403 h 6858000"/>
              <a:gd name="connsiteX647" fmla="*/ 2407218 w 7467600"/>
              <a:gd name="connsiteY647" fmla="*/ 3070324 h 6858000"/>
              <a:gd name="connsiteX648" fmla="*/ 2380138 w 7467600"/>
              <a:gd name="connsiteY648" fmla="*/ 3099341 h 6858000"/>
              <a:gd name="connsiteX649" fmla="*/ 1765923 w 7467600"/>
              <a:gd name="connsiteY649" fmla="*/ 3581043 h 6858000"/>
              <a:gd name="connsiteX650" fmla="*/ 1702258 w 7467600"/>
              <a:gd name="connsiteY650" fmla="*/ 3612286 h 6858000"/>
              <a:gd name="connsiteX651" fmla="*/ 1538370 w 7467600"/>
              <a:gd name="connsiteY651" fmla="*/ 3811804 h 6858000"/>
              <a:gd name="connsiteX652" fmla="*/ 542867 w 7467600"/>
              <a:gd name="connsiteY652" fmla="*/ 4944092 h 6858000"/>
              <a:gd name="connsiteX653" fmla="*/ 515800 w 7467600"/>
              <a:gd name="connsiteY653" fmla="*/ 4862180 h 6858000"/>
              <a:gd name="connsiteX654" fmla="*/ 909145 w 7467600"/>
              <a:gd name="connsiteY654" fmla="*/ 4199225 h 6858000"/>
              <a:gd name="connsiteX655" fmla="*/ 1214067 w 7467600"/>
              <a:gd name="connsiteY655" fmla="*/ 3908561 h 6858000"/>
              <a:gd name="connsiteX656" fmla="*/ 640967 w 7467600"/>
              <a:gd name="connsiteY656" fmla="*/ 4105601 h 6858000"/>
              <a:gd name="connsiteX657" fmla="*/ 112563 w 7467600"/>
              <a:gd name="connsiteY657" fmla="*/ 4396952 h 6858000"/>
              <a:gd name="connsiteX658" fmla="*/ 0 w 7467600"/>
              <a:gd name="connsiteY658" fmla="*/ 4466006 h 6858000"/>
              <a:gd name="connsiteX659" fmla="*/ 0 w 7467600"/>
              <a:gd name="connsiteY659" fmla="*/ 4233763 h 6858000"/>
              <a:gd name="connsiteX660" fmla="*/ 36881 w 7467600"/>
              <a:gd name="connsiteY660" fmla="*/ 4200118 h 6858000"/>
              <a:gd name="connsiteX661" fmla="*/ 910534 w 7467600"/>
              <a:gd name="connsiteY661" fmla="*/ 3629753 h 6858000"/>
              <a:gd name="connsiteX662" fmla="*/ 1578717 w 7467600"/>
              <a:gd name="connsiteY662" fmla="*/ 3575982 h 6858000"/>
              <a:gd name="connsiteX663" fmla="*/ 2338780 w 7467600"/>
              <a:gd name="connsiteY663" fmla="*/ 3033725 h 6858000"/>
              <a:gd name="connsiteX664" fmla="*/ 1807991 w 7467600"/>
              <a:gd name="connsiteY664" fmla="*/ 2807184 h 6858000"/>
              <a:gd name="connsiteX665" fmla="*/ 1416358 w 7467600"/>
              <a:gd name="connsiteY665" fmla="*/ 3112571 h 6858000"/>
              <a:gd name="connsiteX666" fmla="*/ 939066 w 7467600"/>
              <a:gd name="connsiteY666" fmla="*/ 3378798 h 6858000"/>
              <a:gd name="connsiteX667" fmla="*/ 115099 w 7467600"/>
              <a:gd name="connsiteY667" fmla="*/ 3607650 h 6858000"/>
              <a:gd name="connsiteX668" fmla="*/ 97284 w 7467600"/>
              <a:gd name="connsiteY668" fmla="*/ 3520393 h 6858000"/>
              <a:gd name="connsiteX669" fmla="*/ 922050 w 7467600"/>
              <a:gd name="connsiteY669" fmla="*/ 3074867 h 6858000"/>
              <a:gd name="connsiteX670" fmla="*/ 1405265 w 7467600"/>
              <a:gd name="connsiteY670" fmla="*/ 3016319 h 6858000"/>
              <a:gd name="connsiteX671" fmla="*/ 1407512 w 7467600"/>
              <a:gd name="connsiteY671" fmla="*/ 3018001 h 6858000"/>
              <a:gd name="connsiteX672" fmla="*/ 1726266 w 7467600"/>
              <a:gd name="connsiteY672" fmla="*/ 2777274 h 6858000"/>
              <a:gd name="connsiteX673" fmla="*/ 625390 w 7467600"/>
              <a:gd name="connsiteY673" fmla="*/ 2514541 h 6858000"/>
              <a:gd name="connsiteX674" fmla="*/ 619799 w 7467600"/>
              <a:gd name="connsiteY674" fmla="*/ 2527180 h 6858000"/>
              <a:gd name="connsiteX675" fmla="*/ 310030 w 7467600"/>
              <a:gd name="connsiteY675" fmla="*/ 2771818 h 6858000"/>
              <a:gd name="connsiteX676" fmla="*/ 173877 w 7467600"/>
              <a:gd name="connsiteY676" fmla="*/ 2937056 h 6858000"/>
              <a:gd name="connsiteX677" fmla="*/ 77889 w 7467600"/>
              <a:gd name="connsiteY677" fmla="*/ 3138440 h 6858000"/>
              <a:gd name="connsiteX678" fmla="*/ 0 w 7467600"/>
              <a:gd name="connsiteY678" fmla="*/ 3271395 h 6858000"/>
              <a:gd name="connsiteX679" fmla="*/ 0 w 7467600"/>
              <a:gd name="connsiteY679" fmla="*/ 3153002 h 6858000"/>
              <a:gd name="connsiteX680" fmla="*/ 2386 w 7467600"/>
              <a:gd name="connsiteY680" fmla="*/ 3149203 h 6858000"/>
              <a:gd name="connsiteX681" fmla="*/ 89753 w 7467600"/>
              <a:gd name="connsiteY681" fmla="*/ 2987702 h 6858000"/>
              <a:gd name="connsiteX682" fmla="*/ 76869 w 7467600"/>
              <a:gd name="connsiteY682" fmla="*/ 3005404 h 6858000"/>
              <a:gd name="connsiteX683" fmla="*/ 32049 w 7467600"/>
              <a:gd name="connsiteY683" fmla="*/ 3065814 h 6858000"/>
              <a:gd name="connsiteX684" fmla="*/ 0 w 7467600"/>
              <a:gd name="connsiteY684" fmla="*/ 3108744 h 6858000"/>
              <a:gd name="connsiteX685" fmla="*/ 0 w 7467600"/>
              <a:gd name="connsiteY685" fmla="*/ 3058059 h 6858000"/>
              <a:gd name="connsiteX686" fmla="*/ 7610 w 7467600"/>
              <a:gd name="connsiteY686" fmla="*/ 3047889 h 6858000"/>
              <a:gd name="connsiteX687" fmla="*/ 52419 w 7467600"/>
              <a:gd name="connsiteY687" fmla="*/ 2987479 h 6858000"/>
              <a:gd name="connsiteX688" fmla="*/ 59142 w 7467600"/>
              <a:gd name="connsiteY688" fmla="*/ 2978488 h 6858000"/>
              <a:gd name="connsiteX689" fmla="*/ 0 w 7467600"/>
              <a:gd name="connsiteY689" fmla="*/ 3015334 h 6858000"/>
              <a:gd name="connsiteX690" fmla="*/ 0 w 7467600"/>
              <a:gd name="connsiteY690" fmla="*/ 2914286 h 6858000"/>
              <a:gd name="connsiteX691" fmla="*/ 36383 w 7467600"/>
              <a:gd name="connsiteY691" fmla="*/ 2901128 h 6858000"/>
              <a:gd name="connsiteX692" fmla="*/ 156329 w 7467600"/>
              <a:gd name="connsiteY692" fmla="*/ 2840533 h 6858000"/>
              <a:gd name="connsiteX693" fmla="*/ 358355 w 7467600"/>
              <a:gd name="connsiteY693" fmla="*/ 2620471 h 6858000"/>
              <a:gd name="connsiteX694" fmla="*/ 510577 w 7467600"/>
              <a:gd name="connsiteY694" fmla="*/ 2501244 h 6858000"/>
              <a:gd name="connsiteX695" fmla="*/ 211967 w 7467600"/>
              <a:gd name="connsiteY695" fmla="*/ 2479171 h 6858000"/>
              <a:gd name="connsiteX696" fmla="*/ 0 w 7467600"/>
              <a:gd name="connsiteY696" fmla="*/ 2476398 h 6858000"/>
              <a:gd name="connsiteX697" fmla="*/ 0 w 7467600"/>
              <a:gd name="connsiteY697" fmla="*/ 2389189 h 6858000"/>
              <a:gd name="connsiteX698" fmla="*/ 103062 w 7467600"/>
              <a:gd name="connsiteY698" fmla="*/ 2389518 h 6858000"/>
              <a:gd name="connsiteX699" fmla="*/ 510734 w 7467600"/>
              <a:gd name="connsiteY699" fmla="*/ 2416201 h 6858000"/>
              <a:gd name="connsiteX700" fmla="*/ 279257 w 7467600"/>
              <a:gd name="connsiteY700" fmla="*/ 2092102 h 6858000"/>
              <a:gd name="connsiteX701" fmla="*/ 65265 w 7467600"/>
              <a:gd name="connsiteY701" fmla="*/ 2006049 h 6858000"/>
              <a:gd name="connsiteX702" fmla="*/ 0 w 7467600"/>
              <a:gd name="connsiteY702" fmla="*/ 1982532 h 6858000"/>
              <a:gd name="connsiteX703" fmla="*/ 0 w 7467600"/>
              <a:gd name="connsiteY703" fmla="*/ 1912789 h 6858000"/>
              <a:gd name="connsiteX704" fmla="*/ 97460 w 7467600"/>
              <a:gd name="connsiteY704" fmla="*/ 1953725 h 6858000"/>
              <a:gd name="connsiteX705" fmla="*/ 221272 w 7467600"/>
              <a:gd name="connsiteY705" fmla="*/ 1980766 h 6858000"/>
              <a:gd name="connsiteX706" fmla="*/ 116765 w 7467600"/>
              <a:gd name="connsiteY706" fmla="*/ 1911033 h 6858000"/>
              <a:gd name="connsiteX707" fmla="*/ 16405 w 7467600"/>
              <a:gd name="connsiteY707" fmla="*/ 1803412 h 6858000"/>
              <a:gd name="connsiteX708" fmla="*/ 0 w 7467600"/>
              <a:gd name="connsiteY708" fmla="*/ 1784777 h 6858000"/>
              <a:gd name="connsiteX709" fmla="*/ 0 w 7467600"/>
              <a:gd name="connsiteY709" fmla="*/ 1740082 h 6858000"/>
              <a:gd name="connsiteX710" fmla="*/ 39394 w 7467600"/>
              <a:gd name="connsiteY710" fmla="*/ 1784856 h 6858000"/>
              <a:gd name="connsiteX711" fmla="*/ 135813 w 7467600"/>
              <a:gd name="connsiteY711" fmla="*/ 1888838 h 6858000"/>
              <a:gd name="connsiteX712" fmla="*/ 242575 w 7467600"/>
              <a:gd name="connsiteY712" fmla="*/ 1958841 h 6858000"/>
              <a:gd name="connsiteX713" fmla="*/ 82197 w 7467600"/>
              <a:gd name="connsiteY713" fmla="*/ 1754826 h 6858000"/>
              <a:gd name="connsiteX714" fmla="*/ 0 w 7467600"/>
              <a:gd name="connsiteY714" fmla="*/ 1679650 h 6858000"/>
              <a:gd name="connsiteX715" fmla="*/ 0 w 7467600"/>
              <a:gd name="connsiteY715" fmla="*/ 1602463 h 6858000"/>
              <a:gd name="connsiteX716" fmla="*/ 84689 w 7467600"/>
              <a:gd name="connsiteY716" fmla="*/ 1677442 h 6858000"/>
              <a:gd name="connsiteX717" fmla="*/ 298437 w 7467600"/>
              <a:gd name="connsiteY717" fmla="*/ 1968019 h 6858000"/>
              <a:gd name="connsiteX718" fmla="*/ 227269 w 7467600"/>
              <a:gd name="connsiteY718" fmla="*/ 1114064 h 6858000"/>
              <a:gd name="connsiteX719" fmla="*/ 248003 w 7467600"/>
              <a:gd name="connsiteY719" fmla="*/ 1089613 h 6858000"/>
              <a:gd name="connsiteX720" fmla="*/ 427020 w 7467600"/>
              <a:gd name="connsiteY720" fmla="*/ 1619803 h 6858000"/>
              <a:gd name="connsiteX721" fmla="*/ 340345 w 7467600"/>
              <a:gd name="connsiteY721" fmla="*/ 2027739 h 6858000"/>
              <a:gd name="connsiteX722" fmla="*/ 360865 w 7467600"/>
              <a:gd name="connsiteY722" fmla="*/ 2044827 h 6858000"/>
              <a:gd name="connsiteX723" fmla="*/ 560414 w 7467600"/>
              <a:gd name="connsiteY723" fmla="*/ 2421457 h 6858000"/>
              <a:gd name="connsiteX724" fmla="*/ 1359703 w 7467600"/>
              <a:gd name="connsiteY724" fmla="*/ 2578554 h 6858000"/>
              <a:gd name="connsiteX725" fmla="*/ 1359422 w 7467600"/>
              <a:gd name="connsiteY725" fmla="*/ 2577994 h 6858000"/>
              <a:gd name="connsiteX726" fmla="*/ 828701 w 7467600"/>
              <a:gd name="connsiteY726" fmla="*/ 1839520 h 6858000"/>
              <a:gd name="connsiteX727" fmla="*/ 494427 w 7467600"/>
              <a:gd name="connsiteY727" fmla="*/ 1092333 h 6858000"/>
              <a:gd name="connsiteX728" fmla="*/ 506322 w 7467600"/>
              <a:gd name="connsiteY728" fmla="*/ 1020997 h 6858000"/>
              <a:gd name="connsiteX729" fmla="*/ 4570198 w 7467600"/>
              <a:gd name="connsiteY729" fmla="*/ 978081 h 6858000"/>
              <a:gd name="connsiteX730" fmla="*/ 4523691 w 7467600"/>
              <a:gd name="connsiteY730" fmla="*/ 1127776 h 6858000"/>
              <a:gd name="connsiteX731" fmla="*/ 4509875 w 7467600"/>
              <a:gd name="connsiteY731" fmla="*/ 1167552 h 6858000"/>
              <a:gd name="connsiteX732" fmla="*/ 4478168 w 7467600"/>
              <a:gd name="connsiteY732" fmla="*/ 1260735 h 6858000"/>
              <a:gd name="connsiteX733" fmla="*/ 4409309 w 7467600"/>
              <a:gd name="connsiteY733" fmla="*/ 1666996 h 6858000"/>
              <a:gd name="connsiteX734" fmla="*/ 4370031 w 7467600"/>
              <a:gd name="connsiteY734" fmla="*/ 1955666 h 6858000"/>
              <a:gd name="connsiteX735" fmla="*/ 4570198 w 7467600"/>
              <a:gd name="connsiteY735" fmla="*/ 978081 h 6858000"/>
              <a:gd name="connsiteX736" fmla="*/ 4557898 w 7467600"/>
              <a:gd name="connsiteY736" fmla="*/ 900011 h 6858000"/>
              <a:gd name="connsiteX737" fmla="*/ 4344840 w 7467600"/>
              <a:gd name="connsiteY737" fmla="*/ 1922038 h 6858000"/>
              <a:gd name="connsiteX738" fmla="*/ 4378710 w 7467600"/>
              <a:gd name="connsiteY738" fmla="*/ 1665516 h 6858000"/>
              <a:gd name="connsiteX739" fmla="*/ 4448798 w 7467600"/>
              <a:gd name="connsiteY739" fmla="*/ 1253024 h 6858000"/>
              <a:gd name="connsiteX740" fmla="*/ 4480315 w 7467600"/>
              <a:gd name="connsiteY740" fmla="*/ 1158454 h 6858000"/>
              <a:gd name="connsiteX741" fmla="*/ 4494133 w 7467600"/>
              <a:gd name="connsiteY741" fmla="*/ 1118676 h 6858000"/>
              <a:gd name="connsiteX742" fmla="*/ 4557898 w 7467600"/>
              <a:gd name="connsiteY742" fmla="*/ 900011 h 6858000"/>
              <a:gd name="connsiteX743" fmla="*/ 5870151 w 7467600"/>
              <a:gd name="connsiteY743" fmla="*/ 898890 h 6858000"/>
              <a:gd name="connsiteX744" fmla="*/ 5861335 w 7467600"/>
              <a:gd name="connsiteY744" fmla="*/ 899177 h 6858000"/>
              <a:gd name="connsiteX745" fmla="*/ 5843702 w 7467600"/>
              <a:gd name="connsiteY745" fmla="*/ 899748 h 6858000"/>
              <a:gd name="connsiteX746" fmla="*/ 5651107 w 7467600"/>
              <a:gd name="connsiteY746" fmla="*/ 920306 h 6858000"/>
              <a:gd name="connsiteX747" fmla="*/ 5459407 w 7467600"/>
              <a:gd name="connsiteY747" fmla="*/ 940975 h 6858000"/>
              <a:gd name="connsiteX748" fmla="*/ 5374846 w 7467600"/>
              <a:gd name="connsiteY748" fmla="*/ 941988 h 6858000"/>
              <a:gd name="connsiteX749" fmla="*/ 5256105 w 7467600"/>
              <a:gd name="connsiteY749" fmla="*/ 945632 h 6858000"/>
              <a:gd name="connsiteX750" fmla="*/ 5107071 w 7467600"/>
              <a:gd name="connsiteY750" fmla="*/ 969720 h 6858000"/>
              <a:gd name="connsiteX751" fmla="*/ 4998681 w 7467600"/>
              <a:gd name="connsiteY751" fmla="*/ 988771 h 6858000"/>
              <a:gd name="connsiteX752" fmla="*/ 5870151 w 7467600"/>
              <a:gd name="connsiteY752" fmla="*/ 898890 h 6858000"/>
              <a:gd name="connsiteX753" fmla="*/ 5504425 w 7467600"/>
              <a:gd name="connsiteY753" fmla="*/ 848067 h 6858000"/>
              <a:gd name="connsiteX754" fmla="*/ 4968849 w 7467600"/>
              <a:gd name="connsiteY754" fmla="*/ 962318 h 6858000"/>
              <a:gd name="connsiteX755" fmla="*/ 5104039 w 7467600"/>
              <a:gd name="connsiteY755" fmla="*/ 940634 h 6858000"/>
              <a:gd name="connsiteX756" fmla="*/ 5256311 w 7467600"/>
              <a:gd name="connsiteY756" fmla="*/ 916490 h 6858000"/>
              <a:gd name="connsiteX757" fmla="*/ 5377381 w 7467600"/>
              <a:gd name="connsiteY757" fmla="*/ 912671 h 6858000"/>
              <a:gd name="connsiteX758" fmla="*/ 5460148 w 7467600"/>
              <a:gd name="connsiteY758" fmla="*/ 911442 h 6858000"/>
              <a:gd name="connsiteX759" fmla="*/ 5648971 w 7467600"/>
              <a:gd name="connsiteY759" fmla="*/ 891331 h 6858000"/>
              <a:gd name="connsiteX760" fmla="*/ 5844807 w 7467600"/>
              <a:gd name="connsiteY760" fmla="*/ 870718 h 6858000"/>
              <a:gd name="connsiteX761" fmla="*/ 5862975 w 7467600"/>
              <a:gd name="connsiteY761" fmla="*/ 869756 h 6858000"/>
              <a:gd name="connsiteX762" fmla="*/ 5920887 w 7467600"/>
              <a:gd name="connsiteY762" fmla="*/ 865929 h 6858000"/>
              <a:gd name="connsiteX763" fmla="*/ 5504425 w 7467600"/>
              <a:gd name="connsiteY763" fmla="*/ 848067 h 6858000"/>
              <a:gd name="connsiteX764" fmla="*/ 3607114 w 7467600"/>
              <a:gd name="connsiteY764" fmla="*/ 467441 h 6858000"/>
              <a:gd name="connsiteX765" fmla="*/ 3296242 w 7467600"/>
              <a:gd name="connsiteY765" fmla="*/ 807991 h 6858000"/>
              <a:gd name="connsiteX766" fmla="*/ 3174674 w 7467600"/>
              <a:gd name="connsiteY766" fmla="*/ 919759 h 6858000"/>
              <a:gd name="connsiteX767" fmla="*/ 3042978 w 7467600"/>
              <a:gd name="connsiteY767" fmla="*/ 1054894 h 6858000"/>
              <a:gd name="connsiteX768" fmla="*/ 2968914 w 7467600"/>
              <a:gd name="connsiteY768" fmla="*/ 1133756 h 6858000"/>
              <a:gd name="connsiteX769" fmla="*/ 3103823 w 7467600"/>
              <a:gd name="connsiteY769" fmla="*/ 1026814 h 6858000"/>
              <a:gd name="connsiteX770" fmla="*/ 3607114 w 7467600"/>
              <a:gd name="connsiteY770" fmla="*/ 467441 h 6858000"/>
              <a:gd name="connsiteX771" fmla="*/ 3744487 w 7467600"/>
              <a:gd name="connsiteY771" fmla="*/ 383136 h 6858000"/>
              <a:gd name="connsiteX772" fmla="*/ 3970213 w 7467600"/>
              <a:gd name="connsiteY772" fmla="*/ 995559 h 6858000"/>
              <a:gd name="connsiteX773" fmla="*/ 3744487 w 7467600"/>
              <a:gd name="connsiteY773" fmla="*/ 383136 h 6858000"/>
              <a:gd name="connsiteX774" fmla="*/ 3624562 w 7467600"/>
              <a:gd name="connsiteY774" fmla="*/ 367041 h 6858000"/>
              <a:gd name="connsiteX775" fmla="*/ 3489712 w 7467600"/>
              <a:gd name="connsiteY775" fmla="*/ 485386 h 6858000"/>
              <a:gd name="connsiteX776" fmla="*/ 3182994 w 7467600"/>
              <a:gd name="connsiteY776" fmla="*/ 828265 h 6858000"/>
              <a:gd name="connsiteX777" fmla="*/ 2892114 w 7467600"/>
              <a:gd name="connsiteY777" fmla="*/ 1172635 h 6858000"/>
              <a:gd name="connsiteX778" fmla="*/ 3021459 w 7467600"/>
              <a:gd name="connsiteY778" fmla="*/ 1035385 h 6858000"/>
              <a:gd name="connsiteX779" fmla="*/ 3153873 w 7467600"/>
              <a:gd name="connsiteY779" fmla="*/ 898971 h 6858000"/>
              <a:gd name="connsiteX780" fmla="*/ 3276511 w 7467600"/>
              <a:gd name="connsiteY780" fmla="*/ 786423 h 6858000"/>
              <a:gd name="connsiteX781" fmla="*/ 3584154 w 7467600"/>
              <a:gd name="connsiteY781" fmla="*/ 448218 h 6858000"/>
              <a:gd name="connsiteX782" fmla="*/ 3624562 w 7467600"/>
              <a:gd name="connsiteY782" fmla="*/ 367041 h 6858000"/>
              <a:gd name="connsiteX783" fmla="*/ 3766672 w 7467600"/>
              <a:gd name="connsiteY783" fmla="*/ 359429 h 6858000"/>
              <a:gd name="connsiteX784" fmla="*/ 3996338 w 7467600"/>
              <a:gd name="connsiteY784" fmla="*/ 968237 h 6858000"/>
              <a:gd name="connsiteX785" fmla="*/ 3766672 w 7467600"/>
              <a:gd name="connsiteY785" fmla="*/ 359429 h 6858000"/>
              <a:gd name="connsiteX786" fmla="*/ 5805386 w 7467600"/>
              <a:gd name="connsiteY786" fmla="*/ 239240 h 6858000"/>
              <a:gd name="connsiteX787" fmla="*/ 5736947 w 7467600"/>
              <a:gd name="connsiteY787" fmla="*/ 261367 h 6858000"/>
              <a:gd name="connsiteX788" fmla="*/ 5427012 w 7467600"/>
              <a:gd name="connsiteY788" fmla="*/ 311272 h 6858000"/>
              <a:gd name="connsiteX789" fmla="*/ 5147818 w 7467600"/>
              <a:gd name="connsiteY789" fmla="*/ 322112 h 6858000"/>
              <a:gd name="connsiteX790" fmla="*/ 5060854 w 7467600"/>
              <a:gd name="connsiteY790" fmla="*/ 311882 h 6858000"/>
              <a:gd name="connsiteX791" fmla="*/ 4945989 w 7467600"/>
              <a:gd name="connsiteY791" fmla="*/ 300516 h 6858000"/>
              <a:gd name="connsiteX792" fmla="*/ 5410479 w 7467600"/>
              <a:gd name="connsiteY792" fmla="*/ 348434 h 6858000"/>
              <a:gd name="connsiteX793" fmla="*/ 5805386 w 7467600"/>
              <a:gd name="connsiteY793" fmla="*/ 239240 h 6858000"/>
              <a:gd name="connsiteX794" fmla="*/ 5905192 w 7467600"/>
              <a:gd name="connsiteY794" fmla="*/ 163079 h 6858000"/>
              <a:gd name="connsiteX795" fmla="*/ 5865655 w 7467600"/>
              <a:gd name="connsiteY795" fmla="*/ 171901 h 6858000"/>
              <a:gd name="connsiteX796" fmla="*/ 5259740 w 7467600"/>
              <a:gd name="connsiteY796" fmla="*/ 257013 h 6858000"/>
              <a:gd name="connsiteX797" fmla="*/ 5208466 w 7467600"/>
              <a:gd name="connsiteY797" fmla="*/ 257550 h 6858000"/>
              <a:gd name="connsiteX798" fmla="*/ 4980204 w 7467600"/>
              <a:gd name="connsiteY798" fmla="*/ 271903 h 6858000"/>
              <a:gd name="connsiteX799" fmla="*/ 5068068 w 7467600"/>
              <a:gd name="connsiteY799" fmla="*/ 282244 h 6858000"/>
              <a:gd name="connsiteX800" fmla="*/ 5153231 w 7467600"/>
              <a:gd name="connsiteY800" fmla="*/ 292240 h 6858000"/>
              <a:gd name="connsiteX801" fmla="*/ 5426491 w 7467600"/>
              <a:gd name="connsiteY801" fmla="*/ 281128 h 6858000"/>
              <a:gd name="connsiteX802" fmla="*/ 5731212 w 7467600"/>
              <a:gd name="connsiteY802" fmla="*/ 231951 h 6858000"/>
              <a:gd name="connsiteX803" fmla="*/ 5905192 w 7467600"/>
              <a:gd name="connsiteY803" fmla="*/ 163079 h 6858000"/>
              <a:gd name="connsiteX804" fmla="*/ 5944437 w 7467600"/>
              <a:gd name="connsiteY804" fmla="*/ 113829 h 6858000"/>
              <a:gd name="connsiteX805" fmla="*/ 5825032 w 7467600"/>
              <a:gd name="connsiteY805" fmla="*/ 146405 h 6858000"/>
              <a:gd name="connsiteX806" fmla="*/ 4955599 w 7467600"/>
              <a:gd name="connsiteY806" fmla="*/ 247008 h 6858000"/>
              <a:gd name="connsiteX807" fmla="*/ 5210104 w 7467600"/>
              <a:gd name="connsiteY807" fmla="*/ 228123 h 6858000"/>
              <a:gd name="connsiteX808" fmla="*/ 5261015 w 7467600"/>
              <a:gd name="connsiteY808" fmla="*/ 227087 h 6858000"/>
              <a:gd name="connsiteX809" fmla="*/ 5861181 w 7467600"/>
              <a:gd name="connsiteY809" fmla="*/ 143093 h 6858000"/>
              <a:gd name="connsiteX810" fmla="*/ 5961252 w 7467600"/>
              <a:gd name="connsiteY810" fmla="*/ 114820 h 6858000"/>
              <a:gd name="connsiteX811" fmla="*/ 5944437 w 7467600"/>
              <a:gd name="connsiteY811" fmla="*/ 113829 h 6858000"/>
              <a:gd name="connsiteX812" fmla="*/ 3882765 w 7467600"/>
              <a:gd name="connsiteY812" fmla="*/ 0 h 6858000"/>
              <a:gd name="connsiteX813" fmla="*/ 3995099 w 7467600"/>
              <a:gd name="connsiteY813" fmla="*/ 0 h 6858000"/>
              <a:gd name="connsiteX814" fmla="*/ 4163818 w 7467600"/>
              <a:gd name="connsiteY814" fmla="*/ 234104 h 6858000"/>
              <a:gd name="connsiteX815" fmla="*/ 4172099 w 7467600"/>
              <a:gd name="connsiteY815" fmla="*/ 234207 h 6858000"/>
              <a:gd name="connsiteX816" fmla="*/ 4784282 w 7467600"/>
              <a:gd name="connsiteY816" fmla="*/ 276561 h 6858000"/>
              <a:gd name="connsiteX817" fmla="*/ 4801687 w 7467600"/>
              <a:gd name="connsiteY817" fmla="*/ 267764 h 6858000"/>
              <a:gd name="connsiteX818" fmla="*/ 6082788 w 7467600"/>
              <a:gd name="connsiteY818" fmla="*/ 64119 h 6858000"/>
              <a:gd name="connsiteX819" fmla="*/ 6099442 w 7467600"/>
              <a:gd name="connsiteY819" fmla="*/ 82568 h 6858000"/>
              <a:gd name="connsiteX820" fmla="*/ 4804137 w 7467600"/>
              <a:gd name="connsiteY820" fmla="*/ 320931 h 6858000"/>
              <a:gd name="connsiteX821" fmla="*/ 4227047 w 7467600"/>
              <a:gd name="connsiteY821" fmla="*/ 313415 h 6858000"/>
              <a:gd name="connsiteX822" fmla="*/ 4346041 w 7467600"/>
              <a:gd name="connsiteY822" fmla="*/ 456086 h 6858000"/>
              <a:gd name="connsiteX823" fmla="*/ 4870967 w 7467600"/>
              <a:gd name="connsiteY823" fmla="*/ 963061 h 6858000"/>
              <a:gd name="connsiteX824" fmla="*/ 4889647 w 7467600"/>
              <a:gd name="connsiteY824" fmla="*/ 957147 h 6858000"/>
              <a:gd name="connsiteX825" fmla="*/ 5422504 w 7467600"/>
              <a:gd name="connsiteY825" fmla="*/ 805191 h 6858000"/>
              <a:gd name="connsiteX826" fmla="*/ 6087656 w 7467600"/>
              <a:gd name="connsiteY826" fmla="*/ 826703 h 6858000"/>
              <a:gd name="connsiteX827" fmla="*/ 6058717 w 7467600"/>
              <a:gd name="connsiteY827" fmla="*/ 865992 h 6858000"/>
              <a:gd name="connsiteX828" fmla="*/ 4974153 w 7467600"/>
              <a:gd name="connsiteY828" fmla="*/ 1045456 h 6858000"/>
              <a:gd name="connsiteX829" fmla="*/ 5627835 w 7467600"/>
              <a:gd name="connsiteY829" fmla="*/ 1472077 h 6858000"/>
              <a:gd name="connsiteX830" fmla="*/ 5629817 w 7467600"/>
              <a:gd name="connsiteY830" fmla="*/ 1471412 h 6858000"/>
              <a:gd name="connsiteX831" fmla="*/ 5634124 w 7467600"/>
              <a:gd name="connsiteY831" fmla="*/ 1470572 h 6858000"/>
              <a:gd name="connsiteX832" fmla="*/ 5755832 w 7467600"/>
              <a:gd name="connsiteY832" fmla="*/ 1383886 h 6858000"/>
              <a:gd name="connsiteX833" fmla="*/ 6014186 w 7467600"/>
              <a:gd name="connsiteY833" fmla="*/ 1279799 h 6858000"/>
              <a:gd name="connsiteX834" fmla="*/ 6901619 w 7467600"/>
              <a:gd name="connsiteY834" fmla="*/ 1047874 h 6858000"/>
              <a:gd name="connsiteX835" fmla="*/ 6931566 w 7467600"/>
              <a:gd name="connsiteY835" fmla="*/ 1062034 h 6858000"/>
              <a:gd name="connsiteX836" fmla="*/ 5790982 w 7467600"/>
              <a:gd name="connsiteY836" fmla="*/ 1561380 h 6858000"/>
              <a:gd name="connsiteX837" fmla="*/ 6188971 w 7467600"/>
              <a:gd name="connsiteY837" fmla="*/ 1755168 h 6858000"/>
              <a:gd name="connsiteX838" fmla="*/ 6202446 w 7467600"/>
              <a:gd name="connsiteY838" fmla="*/ 1752268 h 6858000"/>
              <a:gd name="connsiteX839" fmla="*/ 7179560 w 7467600"/>
              <a:gd name="connsiteY839" fmla="*/ 1467551 h 6858000"/>
              <a:gd name="connsiteX840" fmla="*/ 7158730 w 7467600"/>
              <a:gd name="connsiteY840" fmla="*/ 1507835 h 6858000"/>
              <a:gd name="connsiteX841" fmla="*/ 6326959 w 7467600"/>
              <a:gd name="connsiteY841" fmla="*/ 1817686 h 6858000"/>
              <a:gd name="connsiteX842" fmla="*/ 6537433 w 7467600"/>
              <a:gd name="connsiteY842" fmla="*/ 1907790 h 6858000"/>
              <a:gd name="connsiteX843" fmla="*/ 6550221 w 7467600"/>
              <a:gd name="connsiteY843" fmla="*/ 1910729 h 6858000"/>
              <a:gd name="connsiteX844" fmla="*/ 6964438 w 7467600"/>
              <a:gd name="connsiteY844" fmla="*/ 2209505 h 6858000"/>
              <a:gd name="connsiteX845" fmla="*/ 7367862 w 7467600"/>
              <a:gd name="connsiteY845" fmla="*/ 2806833 h 6858000"/>
              <a:gd name="connsiteX846" fmla="*/ 7364329 w 7467600"/>
              <a:gd name="connsiteY846" fmla="*/ 2826907 h 6858000"/>
              <a:gd name="connsiteX847" fmla="*/ 7290545 w 7467600"/>
              <a:gd name="connsiteY847" fmla="*/ 2850663 h 6858000"/>
              <a:gd name="connsiteX848" fmla="*/ 6472036 w 7467600"/>
              <a:gd name="connsiteY848" fmla="*/ 1959003 h 6858000"/>
              <a:gd name="connsiteX849" fmla="*/ 5792897 w 7467600"/>
              <a:gd name="connsiteY849" fmla="*/ 1647747 h 6858000"/>
              <a:gd name="connsiteX850" fmla="*/ 5842751 w 7467600"/>
              <a:gd name="connsiteY850" fmla="*/ 1816112 h 6858000"/>
              <a:gd name="connsiteX851" fmla="*/ 5847424 w 7467600"/>
              <a:gd name="connsiteY851" fmla="*/ 1815776 h 6858000"/>
              <a:gd name="connsiteX852" fmla="*/ 6399821 w 7467600"/>
              <a:gd name="connsiteY852" fmla="*/ 2344799 h 6858000"/>
              <a:gd name="connsiteX853" fmla="*/ 6323232 w 7467600"/>
              <a:gd name="connsiteY853" fmla="*/ 2389634 h 6858000"/>
              <a:gd name="connsiteX854" fmla="*/ 5942958 w 7467600"/>
              <a:gd name="connsiteY854" fmla="*/ 2077708 h 6858000"/>
              <a:gd name="connsiteX855" fmla="*/ 5921559 w 7467600"/>
              <a:gd name="connsiteY855" fmla="*/ 2378596 h 6858000"/>
              <a:gd name="connsiteX856" fmla="*/ 5817651 w 7467600"/>
              <a:gd name="connsiteY856" fmla="*/ 3023919 h 6858000"/>
              <a:gd name="connsiteX857" fmla="*/ 5729634 w 7467600"/>
              <a:gd name="connsiteY857" fmla="*/ 3051849 h 6858000"/>
              <a:gd name="connsiteX858" fmla="*/ 5611018 w 7467600"/>
              <a:gd name="connsiteY858" fmla="*/ 2316769 h 6858000"/>
              <a:gd name="connsiteX859" fmla="*/ 5687608 w 7467600"/>
              <a:gd name="connsiteY859" fmla="*/ 2039972 h 6858000"/>
              <a:gd name="connsiteX860" fmla="*/ 5657554 w 7467600"/>
              <a:gd name="connsiteY860" fmla="*/ 1576445 h 6858000"/>
              <a:gd name="connsiteX861" fmla="*/ 5150475 w 7467600"/>
              <a:gd name="connsiteY861" fmla="*/ 1274012 h 6858000"/>
              <a:gd name="connsiteX862" fmla="*/ 5349142 w 7467600"/>
              <a:gd name="connsiteY862" fmla="*/ 2204405 h 6858000"/>
              <a:gd name="connsiteX863" fmla="*/ 5262214 w 7467600"/>
              <a:gd name="connsiteY863" fmla="*/ 2233836 h 6858000"/>
              <a:gd name="connsiteX864" fmla="*/ 4981539 w 7467600"/>
              <a:gd name="connsiteY864" fmla="*/ 1542201 h 6858000"/>
              <a:gd name="connsiteX865" fmla="*/ 4958461 w 7467600"/>
              <a:gd name="connsiteY865" fmla="*/ 1136957 h 6858000"/>
              <a:gd name="connsiteX866" fmla="*/ 4655015 w 7467600"/>
              <a:gd name="connsiteY866" fmla="*/ 891426 h 6858000"/>
              <a:gd name="connsiteX867" fmla="*/ 4348002 w 7467600"/>
              <a:gd name="connsiteY867" fmla="*/ 2205895 h 6858000"/>
              <a:gd name="connsiteX868" fmla="*/ 4262250 w 7467600"/>
              <a:gd name="connsiteY868" fmla="*/ 2219972 h 6858000"/>
              <a:gd name="connsiteX869" fmla="*/ 4550611 w 7467600"/>
              <a:gd name="connsiteY869" fmla="*/ 817540 h 6858000"/>
              <a:gd name="connsiteX870" fmla="*/ 4564418 w 7467600"/>
              <a:gd name="connsiteY870" fmla="*/ 808293 h 6858000"/>
              <a:gd name="connsiteX871" fmla="*/ 4266388 w 7467600"/>
              <a:gd name="connsiteY871" fmla="*/ 500083 h 6858000"/>
              <a:gd name="connsiteX872" fmla="*/ 4032842 w 7467600"/>
              <a:gd name="connsiteY872" fmla="*/ 211809 h 6858000"/>
              <a:gd name="connsiteX873" fmla="*/ 3882765 w 7467600"/>
              <a:gd name="connsiteY873" fmla="*/ 0 h 6858000"/>
              <a:gd name="connsiteX874" fmla="*/ 3721337 w 7467600"/>
              <a:gd name="connsiteY874" fmla="*/ 0 h 6858000"/>
              <a:gd name="connsiteX875" fmla="*/ 3797544 w 7467600"/>
              <a:gd name="connsiteY875" fmla="*/ 0 h 6858000"/>
              <a:gd name="connsiteX876" fmla="*/ 3775734 w 7467600"/>
              <a:gd name="connsiteY876" fmla="*/ 95131 h 6858000"/>
              <a:gd name="connsiteX877" fmla="*/ 3724807 w 7467600"/>
              <a:gd name="connsiteY877" fmla="*/ 272257 h 6858000"/>
              <a:gd name="connsiteX878" fmla="*/ 3726844 w 7467600"/>
              <a:gd name="connsiteY878" fmla="*/ 282988 h 6858000"/>
              <a:gd name="connsiteX879" fmla="*/ 3742664 w 7467600"/>
              <a:gd name="connsiteY879" fmla="*/ 279918 h 6858000"/>
              <a:gd name="connsiteX880" fmla="*/ 4103910 w 7467600"/>
              <a:gd name="connsiteY880" fmla="*/ 1161917 h 6858000"/>
              <a:gd name="connsiteX881" fmla="*/ 4020269 w 7467600"/>
              <a:gd name="connsiteY881" fmla="*/ 1200406 h 6858000"/>
              <a:gd name="connsiteX882" fmla="*/ 3674882 w 7467600"/>
              <a:gd name="connsiteY882" fmla="*/ 488524 h 6858000"/>
              <a:gd name="connsiteX883" fmla="*/ 3132682 w 7467600"/>
              <a:gd name="connsiteY883" fmla="*/ 1072284 h 6858000"/>
              <a:gd name="connsiteX884" fmla="*/ 2716346 w 7467600"/>
              <a:gd name="connsiteY884" fmla="*/ 1276376 h 6858000"/>
              <a:gd name="connsiteX885" fmla="*/ 2716772 w 7467600"/>
              <a:gd name="connsiteY885" fmla="*/ 1255462 h 6858000"/>
              <a:gd name="connsiteX886" fmla="*/ 3471096 w 7467600"/>
              <a:gd name="connsiteY886" fmla="*/ 437072 h 6858000"/>
              <a:gd name="connsiteX887" fmla="*/ 3639057 w 7467600"/>
              <a:gd name="connsiteY887" fmla="*/ 286334 h 6858000"/>
              <a:gd name="connsiteX888" fmla="*/ 3640309 w 7467600"/>
              <a:gd name="connsiteY888" fmla="*/ 284664 h 6858000"/>
              <a:gd name="connsiteX889" fmla="*/ 3646022 w 7467600"/>
              <a:gd name="connsiteY889" fmla="*/ 276711 h 6858000"/>
              <a:gd name="connsiteX890" fmla="*/ 3707943 w 7467600"/>
              <a:gd name="connsiteY890" fmla="*/ 65958 h 6858000"/>
              <a:gd name="connsiteX891" fmla="*/ 3721337 w 7467600"/>
              <a:gd name="connsiteY891" fmla="*/ 0 h 6858000"/>
              <a:gd name="connsiteX892" fmla="*/ 2867960 w 7467600"/>
              <a:gd name="connsiteY892" fmla="*/ 0 h 6858000"/>
              <a:gd name="connsiteX893" fmla="*/ 2926351 w 7467600"/>
              <a:gd name="connsiteY893" fmla="*/ 0 h 6858000"/>
              <a:gd name="connsiteX894" fmla="*/ 2902823 w 7467600"/>
              <a:gd name="connsiteY894" fmla="*/ 262929 h 6858000"/>
              <a:gd name="connsiteX895" fmla="*/ 2940663 w 7467600"/>
              <a:gd name="connsiteY895" fmla="*/ 140884 h 6858000"/>
              <a:gd name="connsiteX896" fmla="*/ 2947039 w 7467600"/>
              <a:gd name="connsiteY896" fmla="*/ 122524 h 6858000"/>
              <a:gd name="connsiteX897" fmla="*/ 2984316 w 7467600"/>
              <a:gd name="connsiteY897" fmla="*/ 0 h 6858000"/>
              <a:gd name="connsiteX898" fmla="*/ 3016114 w 7467600"/>
              <a:gd name="connsiteY898" fmla="*/ 0 h 6858000"/>
              <a:gd name="connsiteX899" fmla="*/ 2979949 w 7467600"/>
              <a:gd name="connsiteY899" fmla="*/ 119274 h 6858000"/>
              <a:gd name="connsiteX900" fmla="*/ 3023879 w 7467600"/>
              <a:gd name="connsiteY900" fmla="*/ 0 h 6858000"/>
              <a:gd name="connsiteX901" fmla="*/ 3105400 w 7467600"/>
              <a:gd name="connsiteY901" fmla="*/ 0 h 6858000"/>
              <a:gd name="connsiteX902" fmla="*/ 3094669 w 7467600"/>
              <a:gd name="connsiteY902" fmla="*/ 30308 h 6858000"/>
              <a:gd name="connsiteX903" fmla="*/ 2901945 w 7467600"/>
              <a:gd name="connsiteY903" fmla="*/ 466538 h 6858000"/>
              <a:gd name="connsiteX904" fmla="*/ 2815209 w 7467600"/>
              <a:gd name="connsiteY904" fmla="*/ 497361 h 6858000"/>
              <a:gd name="connsiteX905" fmla="*/ 2844845 w 7467600"/>
              <a:gd name="connsiteY905" fmla="*/ 127638 h 6858000"/>
              <a:gd name="connsiteX906" fmla="*/ 2867960 w 7467600"/>
              <a:gd name="connsiteY906" fmla="*/ 0 h 6858000"/>
              <a:gd name="connsiteX907" fmla="*/ 1057230 w 7467600"/>
              <a:gd name="connsiteY907" fmla="*/ 0 h 6858000"/>
              <a:gd name="connsiteX908" fmla="*/ 1111003 w 7467600"/>
              <a:gd name="connsiteY908" fmla="*/ 0 h 6858000"/>
              <a:gd name="connsiteX909" fmla="*/ 1125553 w 7467600"/>
              <a:gd name="connsiteY909" fmla="*/ 52588 h 6858000"/>
              <a:gd name="connsiteX910" fmla="*/ 1304276 w 7467600"/>
              <a:gd name="connsiteY910" fmla="*/ 476275 h 6858000"/>
              <a:gd name="connsiteX911" fmla="*/ 1492066 w 7467600"/>
              <a:gd name="connsiteY911" fmla="*/ 886333 h 6858000"/>
              <a:gd name="connsiteX912" fmla="*/ 1423698 w 7467600"/>
              <a:gd name="connsiteY912" fmla="*/ 710817 h 6858000"/>
              <a:gd name="connsiteX913" fmla="*/ 1357609 w 7467600"/>
              <a:gd name="connsiteY913" fmla="*/ 532892 h 6858000"/>
              <a:gd name="connsiteX914" fmla="*/ 1309550 w 7467600"/>
              <a:gd name="connsiteY914" fmla="*/ 374031 h 6858000"/>
              <a:gd name="connsiteX915" fmla="*/ 1193673 w 7467600"/>
              <a:gd name="connsiteY915" fmla="*/ 49533 h 6858000"/>
              <a:gd name="connsiteX916" fmla="*/ 1164391 w 7467600"/>
              <a:gd name="connsiteY916" fmla="*/ 0 h 6858000"/>
              <a:gd name="connsiteX917" fmla="*/ 1200666 w 7467600"/>
              <a:gd name="connsiteY917" fmla="*/ 0 h 6858000"/>
              <a:gd name="connsiteX918" fmla="*/ 1223408 w 7467600"/>
              <a:gd name="connsiteY918" fmla="*/ 38996 h 6858000"/>
              <a:gd name="connsiteX919" fmla="*/ 1339635 w 7467600"/>
              <a:gd name="connsiteY919" fmla="*/ 365517 h 6858000"/>
              <a:gd name="connsiteX920" fmla="*/ 1387469 w 7467600"/>
              <a:gd name="connsiteY920" fmla="*/ 523079 h 6858000"/>
              <a:gd name="connsiteX921" fmla="*/ 1452685 w 7467600"/>
              <a:gd name="connsiteY921" fmla="*/ 699806 h 6858000"/>
              <a:gd name="connsiteX922" fmla="*/ 1492092 w 7467600"/>
              <a:gd name="connsiteY922" fmla="*/ 800424 h 6858000"/>
              <a:gd name="connsiteX923" fmla="*/ 1455302 w 7467600"/>
              <a:gd name="connsiteY923" fmla="*/ 632913 h 6858000"/>
              <a:gd name="connsiteX924" fmla="*/ 1222336 w 7467600"/>
              <a:gd name="connsiteY924" fmla="*/ 9480 h 6858000"/>
              <a:gd name="connsiteX925" fmla="*/ 1214634 w 7467600"/>
              <a:gd name="connsiteY925" fmla="*/ 0 h 6858000"/>
              <a:gd name="connsiteX926" fmla="*/ 1289827 w 7467600"/>
              <a:gd name="connsiteY926" fmla="*/ 0 h 6858000"/>
              <a:gd name="connsiteX927" fmla="*/ 1321076 w 7467600"/>
              <a:gd name="connsiteY927" fmla="*/ 59722 h 6858000"/>
              <a:gd name="connsiteX928" fmla="*/ 1512579 w 7467600"/>
              <a:gd name="connsiteY928" fmla="*/ 626441 h 6858000"/>
              <a:gd name="connsiteX929" fmla="*/ 1506076 w 7467600"/>
              <a:gd name="connsiteY929" fmla="*/ 1089289 h 6858000"/>
              <a:gd name="connsiteX930" fmla="*/ 1486346 w 7467600"/>
              <a:gd name="connsiteY930" fmla="*/ 1079919 h 6858000"/>
              <a:gd name="connsiteX931" fmla="*/ 1070511 w 7467600"/>
              <a:gd name="connsiteY931" fmla="*/ 48609 h 6858000"/>
              <a:gd name="connsiteX932" fmla="*/ 1057230 w 7467600"/>
              <a:gd name="connsiteY932" fmla="*/ 0 h 6858000"/>
              <a:gd name="connsiteX933" fmla="*/ 43151 w 7467600"/>
              <a:gd name="connsiteY933" fmla="*/ 0 h 6858000"/>
              <a:gd name="connsiteX934" fmla="*/ 95283 w 7467600"/>
              <a:gd name="connsiteY934" fmla="*/ 0 h 6858000"/>
              <a:gd name="connsiteX935" fmla="*/ 300708 w 7467600"/>
              <a:gd name="connsiteY935" fmla="*/ 154571 h 6858000"/>
              <a:gd name="connsiteX936" fmla="*/ 530414 w 7467600"/>
              <a:gd name="connsiteY936" fmla="*/ 354673 h 6858000"/>
              <a:gd name="connsiteX937" fmla="*/ 333785 w 7467600"/>
              <a:gd name="connsiteY937" fmla="*/ 161564 h 6858000"/>
              <a:gd name="connsiteX938" fmla="*/ 147005 w 7467600"/>
              <a:gd name="connsiteY938" fmla="*/ 0 h 6858000"/>
              <a:gd name="connsiteX939" fmla="*/ 272509 w 7467600"/>
              <a:gd name="connsiteY939" fmla="*/ 0 h 6858000"/>
              <a:gd name="connsiteX940" fmla="*/ 326276 w 7467600"/>
              <a:gd name="connsiteY940" fmla="*/ 45847 h 6858000"/>
              <a:gd name="connsiteX941" fmla="*/ 823759 w 7467600"/>
              <a:gd name="connsiteY941" fmla="*/ 574145 h 6858000"/>
              <a:gd name="connsiteX942" fmla="*/ 811254 w 7467600"/>
              <a:gd name="connsiteY942" fmla="*/ 665546 h 6858000"/>
              <a:gd name="connsiteX943" fmla="*/ 154042 w 7467600"/>
              <a:gd name="connsiteY943" fmla="*/ 261522 h 6858000"/>
              <a:gd name="connsiteX944" fmla="*/ 13550 w 7467600"/>
              <a:gd name="connsiteY944" fmla="*/ 158423 h 6858000"/>
              <a:gd name="connsiteX945" fmla="*/ 0 w 7467600"/>
              <a:gd name="connsiteY945" fmla="*/ 146618 h 6858000"/>
              <a:gd name="connsiteX946" fmla="*/ 0 w 7467600"/>
              <a:gd name="connsiteY946" fmla="*/ 59161 h 6858000"/>
              <a:gd name="connsiteX947" fmla="*/ 45427 w 7467600"/>
              <a:gd name="connsiteY947" fmla="*/ 101078 h 6858000"/>
              <a:gd name="connsiteX948" fmla="*/ 630103 w 7467600"/>
              <a:gd name="connsiteY948" fmla="*/ 485885 h 6858000"/>
              <a:gd name="connsiteX949" fmla="*/ 532040 w 7467600"/>
              <a:gd name="connsiteY949" fmla="*/ 399359 h 6858000"/>
              <a:gd name="connsiteX950" fmla="*/ 517618 w 7467600"/>
              <a:gd name="connsiteY950" fmla="*/ 385726 h 6858000"/>
              <a:gd name="connsiteX951" fmla="*/ 285074 w 7467600"/>
              <a:gd name="connsiteY951" fmla="*/ 182755 h 6858000"/>
              <a:gd name="connsiteX952" fmla="*/ 43151 w 7467600"/>
              <a:gd name="connsiteY95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392158 w 7467600"/>
              <a:gd name="connsiteY16" fmla="*/ 6771365 h 6858000"/>
              <a:gd name="connsiteX17" fmla="*/ 7467600 w 7467600"/>
              <a:gd name="connsiteY17" fmla="*/ 6805948 h 6858000"/>
              <a:gd name="connsiteX18" fmla="*/ 7467600 w 7467600"/>
              <a:gd name="connsiteY18" fmla="*/ 6831490 h 6858000"/>
              <a:gd name="connsiteX19" fmla="*/ 7410696 w 7467600"/>
              <a:gd name="connsiteY19" fmla="*/ 6803861 h 6858000"/>
              <a:gd name="connsiteX20" fmla="*/ 1019354 w 7467600"/>
              <a:gd name="connsiteY20" fmla="*/ 6315006 h 6858000"/>
              <a:gd name="connsiteX21" fmla="*/ 441046 w 7467600"/>
              <a:gd name="connsiteY21" fmla="*/ 6691153 h 6858000"/>
              <a:gd name="connsiteX22" fmla="*/ 1019354 w 7467600"/>
              <a:gd name="connsiteY22" fmla="*/ 6315006 h 6858000"/>
              <a:gd name="connsiteX23" fmla="*/ 991680 w 7467600"/>
              <a:gd name="connsiteY23" fmla="*/ 6298413 h 6858000"/>
              <a:gd name="connsiteX24" fmla="*/ 409060 w 7467600"/>
              <a:gd name="connsiteY24" fmla="*/ 6671470 h 6858000"/>
              <a:gd name="connsiteX25" fmla="*/ 991680 w 7467600"/>
              <a:gd name="connsiteY25" fmla="*/ 6298413 h 6858000"/>
              <a:gd name="connsiteX26" fmla="*/ 103333 w 7467600"/>
              <a:gd name="connsiteY26" fmla="*/ 5699602 h 6858000"/>
              <a:gd name="connsiteX27" fmla="*/ 233938 w 7467600"/>
              <a:gd name="connsiteY27" fmla="*/ 5809416 h 6858000"/>
              <a:gd name="connsiteX28" fmla="*/ 883580 w 7467600"/>
              <a:gd name="connsiteY28" fmla="*/ 6180710 h 6858000"/>
              <a:gd name="connsiteX29" fmla="*/ 487337 w 7467600"/>
              <a:gd name="connsiteY29" fmla="*/ 5950182 h 6858000"/>
              <a:gd name="connsiteX30" fmla="*/ 354051 w 7467600"/>
              <a:gd name="connsiteY30" fmla="*/ 5854912 h 6858000"/>
              <a:gd name="connsiteX31" fmla="*/ 195436 w 7467600"/>
              <a:gd name="connsiteY31" fmla="*/ 5755068 h 6858000"/>
              <a:gd name="connsiteX32" fmla="*/ 103333 w 7467600"/>
              <a:gd name="connsiteY32" fmla="*/ 5699602 h 6858000"/>
              <a:gd name="connsiteX33" fmla="*/ 5539432 w 7467600"/>
              <a:gd name="connsiteY33" fmla="*/ 5642928 h 6858000"/>
              <a:gd name="connsiteX34" fmla="*/ 5555462 w 7467600"/>
              <a:gd name="connsiteY34" fmla="*/ 5694454 h 6858000"/>
              <a:gd name="connsiteX35" fmla="*/ 5828270 w 7467600"/>
              <a:gd name="connsiteY35" fmla="*/ 6320663 h 6858000"/>
              <a:gd name="connsiteX36" fmla="*/ 5947416 w 7467600"/>
              <a:gd name="connsiteY36" fmla="*/ 6574846 h 6858000"/>
              <a:gd name="connsiteX37" fmla="*/ 5539432 w 7467600"/>
              <a:gd name="connsiteY37" fmla="*/ 5642928 h 6858000"/>
              <a:gd name="connsiteX38" fmla="*/ 51253 w 7467600"/>
              <a:gd name="connsiteY38" fmla="*/ 5631825 h 6858000"/>
              <a:gd name="connsiteX39" fmla="*/ 211622 w 7467600"/>
              <a:gd name="connsiteY39" fmla="*/ 5728803 h 6858000"/>
              <a:gd name="connsiteX40" fmla="*/ 371652 w 7467600"/>
              <a:gd name="connsiteY40" fmla="*/ 5829062 h 6858000"/>
              <a:gd name="connsiteX41" fmla="*/ 505903 w 7467600"/>
              <a:gd name="connsiteY41" fmla="*/ 5925221 h 6858000"/>
              <a:gd name="connsiteX42" fmla="*/ 899240 w 7467600"/>
              <a:gd name="connsiteY42" fmla="*/ 6153068 h 6858000"/>
              <a:gd name="connsiteX43" fmla="*/ 988114 w 7467600"/>
              <a:gd name="connsiteY43" fmla="*/ 6174204 h 6858000"/>
              <a:gd name="connsiteX44" fmla="*/ 845971 w 7467600"/>
              <a:gd name="connsiteY44" fmla="*/ 6067177 h 6858000"/>
              <a:gd name="connsiteX45" fmla="*/ 448057 w 7467600"/>
              <a:gd name="connsiteY45" fmla="*/ 5841376 h 6858000"/>
              <a:gd name="connsiteX46" fmla="*/ 51253 w 7467600"/>
              <a:gd name="connsiteY46" fmla="*/ 5631825 h 6858000"/>
              <a:gd name="connsiteX47" fmla="*/ 2606687 w 7467600"/>
              <a:gd name="connsiteY47" fmla="*/ 5630718 h 6858000"/>
              <a:gd name="connsiteX48" fmla="*/ 2645658 w 7467600"/>
              <a:gd name="connsiteY48" fmla="*/ 6640259 h 6858000"/>
              <a:gd name="connsiteX49" fmla="*/ 2606687 w 7467600"/>
              <a:gd name="connsiteY49" fmla="*/ 5630718 h 6858000"/>
              <a:gd name="connsiteX50" fmla="*/ 3642057 w 7467600"/>
              <a:gd name="connsiteY50" fmla="*/ 5573487 h 6858000"/>
              <a:gd name="connsiteX51" fmla="*/ 3632981 w 7467600"/>
              <a:gd name="connsiteY51" fmla="*/ 5579437 h 6858000"/>
              <a:gd name="connsiteX52" fmla="*/ 3382436 w 7467600"/>
              <a:gd name="connsiteY52" fmla="*/ 5952726 h 6858000"/>
              <a:gd name="connsiteX53" fmla="*/ 3191929 w 7467600"/>
              <a:gd name="connsiteY53" fmla="*/ 6662669 h 6858000"/>
              <a:gd name="connsiteX54" fmla="*/ 3369898 w 7467600"/>
              <a:gd name="connsiteY54" fmla="*/ 6081771 h 6858000"/>
              <a:gd name="connsiteX55" fmla="*/ 3642057 w 7467600"/>
              <a:gd name="connsiteY55" fmla="*/ 5573487 h 6858000"/>
              <a:gd name="connsiteX56" fmla="*/ 2650666 w 7467600"/>
              <a:gd name="connsiteY56" fmla="*/ 5530686 h 6858000"/>
              <a:gd name="connsiteX57" fmla="*/ 2650249 w 7467600"/>
              <a:gd name="connsiteY57" fmla="*/ 5532101 h 6858000"/>
              <a:gd name="connsiteX58" fmla="*/ 2663808 w 7467600"/>
              <a:gd name="connsiteY58" fmla="*/ 6535215 h 6858000"/>
              <a:gd name="connsiteX59" fmla="*/ 2665418 w 7467600"/>
              <a:gd name="connsiteY59" fmla="*/ 6132756 h 6858000"/>
              <a:gd name="connsiteX60" fmla="*/ 2650666 w 7467600"/>
              <a:gd name="connsiteY60" fmla="*/ 5530686 h 6858000"/>
              <a:gd name="connsiteX61" fmla="*/ 2680277 w 7467600"/>
              <a:gd name="connsiteY61" fmla="*/ 5479204 h 6858000"/>
              <a:gd name="connsiteX62" fmla="*/ 2678972 w 7467600"/>
              <a:gd name="connsiteY62" fmla="*/ 5481582 h 6858000"/>
              <a:gd name="connsiteX63" fmla="*/ 2696666 w 7467600"/>
              <a:gd name="connsiteY63" fmla="*/ 6133836 h 6858000"/>
              <a:gd name="connsiteX64" fmla="*/ 2695769 w 7467600"/>
              <a:gd name="connsiteY64" fmla="*/ 6390955 h 6858000"/>
              <a:gd name="connsiteX65" fmla="*/ 2739893 w 7467600"/>
              <a:gd name="connsiteY65" fmla="*/ 6108357 h 6858000"/>
              <a:gd name="connsiteX66" fmla="*/ 2680277 w 7467600"/>
              <a:gd name="connsiteY66" fmla="*/ 5479204 h 6858000"/>
              <a:gd name="connsiteX67" fmla="*/ 1132195 w 7467600"/>
              <a:gd name="connsiteY67" fmla="*/ 5467980 h 6858000"/>
              <a:gd name="connsiteX68" fmla="*/ 1679056 w 7467600"/>
              <a:gd name="connsiteY68" fmla="*/ 5516907 h 6858000"/>
              <a:gd name="connsiteX69" fmla="*/ 2128648 w 7467600"/>
              <a:gd name="connsiteY69" fmla="*/ 5474249 h 6858000"/>
              <a:gd name="connsiteX70" fmla="*/ 1825619 w 7467600"/>
              <a:gd name="connsiteY70" fmla="*/ 5478447 h 6858000"/>
              <a:gd name="connsiteX71" fmla="*/ 1737798 w 7467600"/>
              <a:gd name="connsiteY71" fmla="*/ 5483353 h 6858000"/>
              <a:gd name="connsiteX72" fmla="*/ 1132195 w 7467600"/>
              <a:gd name="connsiteY72" fmla="*/ 5467980 h 6858000"/>
              <a:gd name="connsiteX73" fmla="*/ 1456157 w 7467600"/>
              <a:gd name="connsiteY73" fmla="*/ 5371404 h 6858000"/>
              <a:gd name="connsiteX74" fmla="*/ 1244432 w 7467600"/>
              <a:gd name="connsiteY74" fmla="*/ 5385601 h 6858000"/>
              <a:gd name="connsiteX75" fmla="*/ 973990 w 7467600"/>
              <a:gd name="connsiteY75" fmla="*/ 5424940 h 6858000"/>
              <a:gd name="connsiteX76" fmla="*/ 1103809 w 7467600"/>
              <a:gd name="connsiteY76" fmla="*/ 5433720 h 6858000"/>
              <a:gd name="connsiteX77" fmla="*/ 1123454 w 7467600"/>
              <a:gd name="connsiteY77" fmla="*/ 5435727 h 6858000"/>
              <a:gd name="connsiteX78" fmla="*/ 1737017 w 7467600"/>
              <a:gd name="connsiteY78" fmla="*/ 5452183 h 6858000"/>
              <a:gd name="connsiteX79" fmla="*/ 1824397 w 7467600"/>
              <a:gd name="connsiteY79" fmla="*/ 5447757 h 6858000"/>
              <a:gd name="connsiteX80" fmla="*/ 2070059 w 7467600"/>
              <a:gd name="connsiteY80" fmla="*/ 5441660 h 6858000"/>
              <a:gd name="connsiteX81" fmla="*/ 1456157 w 7467600"/>
              <a:gd name="connsiteY81" fmla="*/ 5371404 h 6858000"/>
              <a:gd name="connsiteX82" fmla="*/ 4988186 w 7467600"/>
              <a:gd name="connsiteY82" fmla="*/ 5216467 h 6858000"/>
              <a:gd name="connsiteX83" fmla="*/ 4777334 w 7467600"/>
              <a:gd name="connsiteY83" fmla="*/ 5406072 h 6858000"/>
              <a:gd name="connsiteX84" fmla="*/ 4718341 w 7467600"/>
              <a:gd name="connsiteY84" fmla="*/ 5468043 h 6858000"/>
              <a:gd name="connsiteX85" fmla="*/ 4604655 w 7467600"/>
              <a:gd name="connsiteY85" fmla="*/ 5583434 h 6858000"/>
              <a:gd name="connsiteX86" fmla="*/ 4565074 w 7467600"/>
              <a:gd name="connsiteY86" fmla="*/ 5618550 h 6858000"/>
              <a:gd name="connsiteX87" fmla="*/ 4988186 w 7467600"/>
              <a:gd name="connsiteY87" fmla="*/ 5216467 h 6858000"/>
              <a:gd name="connsiteX88" fmla="*/ 4978032 w 7467600"/>
              <a:gd name="connsiteY88" fmla="*/ 5183809 h 6858000"/>
              <a:gd name="connsiteX89" fmla="*/ 4463413 w 7467600"/>
              <a:gd name="connsiteY89" fmla="*/ 5615162 h 6858000"/>
              <a:gd name="connsiteX90" fmla="*/ 4358134 w 7467600"/>
              <a:gd name="connsiteY90" fmla="*/ 5742791 h 6858000"/>
              <a:gd name="connsiteX91" fmla="*/ 4376219 w 7467600"/>
              <a:gd name="connsiteY91" fmla="*/ 5729027 h 6858000"/>
              <a:gd name="connsiteX92" fmla="*/ 4582340 w 7467600"/>
              <a:gd name="connsiteY92" fmla="*/ 5561037 h 6858000"/>
              <a:gd name="connsiteX93" fmla="*/ 4694684 w 7467600"/>
              <a:gd name="connsiteY93" fmla="*/ 5447098 h 6858000"/>
              <a:gd name="connsiteX94" fmla="*/ 4754123 w 7467600"/>
              <a:gd name="connsiteY94" fmla="*/ 5384643 h 6858000"/>
              <a:gd name="connsiteX95" fmla="*/ 4978032 w 7467600"/>
              <a:gd name="connsiteY95" fmla="*/ 5183809 h 6858000"/>
              <a:gd name="connsiteX96" fmla="*/ 1903353 w 7467600"/>
              <a:gd name="connsiteY96" fmla="*/ 5044827 h 6858000"/>
              <a:gd name="connsiteX97" fmla="*/ 1936931 w 7467600"/>
              <a:gd name="connsiteY97" fmla="*/ 5093954 h 6858000"/>
              <a:gd name="connsiteX98" fmla="*/ 2195868 w 7467600"/>
              <a:gd name="connsiteY98" fmla="*/ 5396574 h 6858000"/>
              <a:gd name="connsiteX99" fmla="*/ 2088852 w 7467600"/>
              <a:gd name="connsiteY99" fmla="*/ 5166123 h 6858000"/>
              <a:gd name="connsiteX100" fmla="*/ 1958241 w 7467600"/>
              <a:gd name="connsiteY100" fmla="*/ 5067955 h 6858000"/>
              <a:gd name="connsiteX101" fmla="*/ 1903353 w 7467600"/>
              <a:gd name="connsiteY101" fmla="*/ 5044827 h 6858000"/>
              <a:gd name="connsiteX102" fmla="*/ 1979378 w 7467600"/>
              <a:gd name="connsiteY102" fmla="*/ 4769504 h 6858000"/>
              <a:gd name="connsiteX103" fmla="*/ 2882120 w 7467600"/>
              <a:gd name="connsiteY103" fmla="*/ 5064547 h 6858000"/>
              <a:gd name="connsiteX104" fmla="*/ 2793103 w 7467600"/>
              <a:gd name="connsiteY104" fmla="*/ 5039699 h 6858000"/>
              <a:gd name="connsiteX105" fmla="*/ 2770041 w 7467600"/>
              <a:gd name="connsiteY105" fmla="*/ 5033634 h 6858000"/>
              <a:gd name="connsiteX106" fmla="*/ 1979378 w 7467600"/>
              <a:gd name="connsiteY106" fmla="*/ 4769504 h 6858000"/>
              <a:gd name="connsiteX107" fmla="*/ 1927410 w 7467600"/>
              <a:gd name="connsiteY107" fmla="*/ 4716164 h 6858000"/>
              <a:gd name="connsiteX108" fmla="*/ 1959587 w 7467600"/>
              <a:gd name="connsiteY108" fmla="*/ 4728849 h 6858000"/>
              <a:gd name="connsiteX109" fmla="*/ 2777707 w 7467600"/>
              <a:gd name="connsiteY109" fmla="*/ 5003991 h 6858000"/>
              <a:gd name="connsiteX110" fmla="*/ 2800768 w 7467600"/>
              <a:gd name="connsiteY110" fmla="*/ 5010056 h 6858000"/>
              <a:gd name="connsiteX111" fmla="*/ 2879408 w 7467600"/>
              <a:gd name="connsiteY111" fmla="*/ 5031590 h 6858000"/>
              <a:gd name="connsiteX112" fmla="*/ 2862295 w 7467600"/>
              <a:gd name="connsiteY112" fmla="*/ 5022958 h 6858000"/>
              <a:gd name="connsiteX113" fmla="*/ 2813343 w 7467600"/>
              <a:gd name="connsiteY113" fmla="*/ 4998369 h 6858000"/>
              <a:gd name="connsiteX114" fmla="*/ 2646245 w 7467600"/>
              <a:gd name="connsiteY114" fmla="*/ 4930999 h 6858000"/>
              <a:gd name="connsiteX115" fmla="*/ 1999243 w 7467600"/>
              <a:gd name="connsiteY115" fmla="*/ 4730524 h 6858000"/>
              <a:gd name="connsiteX116" fmla="*/ 1979527 w 7467600"/>
              <a:gd name="connsiteY116" fmla="*/ 4726651 h 6858000"/>
              <a:gd name="connsiteX117" fmla="*/ 1927410 w 7467600"/>
              <a:gd name="connsiteY117" fmla="*/ 4716164 h 6858000"/>
              <a:gd name="connsiteX118" fmla="*/ 1997014 w 7467600"/>
              <a:gd name="connsiteY118" fmla="*/ 4698007 h 6858000"/>
              <a:gd name="connsiteX119" fmla="*/ 2005458 w 7467600"/>
              <a:gd name="connsiteY119" fmla="*/ 4699540 h 6858000"/>
              <a:gd name="connsiteX120" fmla="*/ 2657186 w 7467600"/>
              <a:gd name="connsiteY120" fmla="*/ 4901687 h 6858000"/>
              <a:gd name="connsiteX121" fmla="*/ 2826662 w 7467600"/>
              <a:gd name="connsiteY121" fmla="*/ 4970362 h 6858000"/>
              <a:gd name="connsiteX122" fmla="*/ 2876100 w 7467600"/>
              <a:gd name="connsiteY122" fmla="*/ 4995397 h 6858000"/>
              <a:gd name="connsiteX123" fmla="*/ 3042600 w 7467600"/>
              <a:gd name="connsiteY123" fmla="*/ 5059532 h 6858000"/>
              <a:gd name="connsiteX124" fmla="*/ 1997014 w 7467600"/>
              <a:gd name="connsiteY124" fmla="*/ 4698007 h 6858000"/>
              <a:gd name="connsiteX125" fmla="*/ 2305292 w 7467600"/>
              <a:gd name="connsiteY125" fmla="*/ 4219492 h 6858000"/>
              <a:gd name="connsiteX126" fmla="*/ 3360922 w 7467600"/>
              <a:gd name="connsiteY126" fmla="*/ 4529373 h 6858000"/>
              <a:gd name="connsiteX127" fmla="*/ 3492420 w 7467600"/>
              <a:gd name="connsiteY127" fmla="*/ 4510145 h 6858000"/>
              <a:gd name="connsiteX128" fmla="*/ 3364086 w 7467600"/>
              <a:gd name="connsiteY128" fmla="*/ 4480340 h 6858000"/>
              <a:gd name="connsiteX129" fmla="*/ 3225818 w 7467600"/>
              <a:gd name="connsiteY129" fmla="*/ 4411822 h 6858000"/>
              <a:gd name="connsiteX130" fmla="*/ 3129696 w 7467600"/>
              <a:gd name="connsiteY130" fmla="*/ 4360704 h 6858000"/>
              <a:gd name="connsiteX131" fmla="*/ 2814545 w 7467600"/>
              <a:gd name="connsiteY131" fmla="*/ 4282955 h 6858000"/>
              <a:gd name="connsiteX132" fmla="*/ 2305292 w 7467600"/>
              <a:gd name="connsiteY132" fmla="*/ 4219492 h 6858000"/>
              <a:gd name="connsiteX133" fmla="*/ 2626982 w 7467600"/>
              <a:gd name="connsiteY133" fmla="*/ 4206450 h 6858000"/>
              <a:gd name="connsiteX134" fmla="*/ 2490617 w 7467600"/>
              <a:gd name="connsiteY134" fmla="*/ 4206951 h 6858000"/>
              <a:gd name="connsiteX135" fmla="*/ 2819869 w 7467600"/>
              <a:gd name="connsiteY135" fmla="*/ 4252936 h 6858000"/>
              <a:gd name="connsiteX136" fmla="*/ 3143018 w 7467600"/>
              <a:gd name="connsiteY136" fmla="*/ 4332698 h 6858000"/>
              <a:gd name="connsiteX137" fmla="*/ 3241520 w 7467600"/>
              <a:gd name="connsiteY137" fmla="*/ 4385112 h 6858000"/>
              <a:gd name="connsiteX138" fmla="*/ 3374575 w 7467600"/>
              <a:gd name="connsiteY138" fmla="*/ 4451517 h 6858000"/>
              <a:gd name="connsiteX139" fmla="*/ 3505221 w 7467600"/>
              <a:gd name="connsiteY139" fmla="*/ 4480757 h 6858000"/>
              <a:gd name="connsiteX140" fmla="*/ 2626982 w 7467600"/>
              <a:gd name="connsiteY140" fmla="*/ 4206450 h 6858000"/>
              <a:gd name="connsiteX141" fmla="*/ 1310106 w 7467600"/>
              <a:gd name="connsiteY141" fmla="*/ 3943217 h 6858000"/>
              <a:gd name="connsiteX142" fmla="*/ 854994 w 7467600"/>
              <a:gd name="connsiteY142" fmla="*/ 4399136 h 6858000"/>
              <a:gd name="connsiteX143" fmla="*/ 742462 w 7467600"/>
              <a:gd name="connsiteY143" fmla="*/ 4594648 h 6858000"/>
              <a:gd name="connsiteX144" fmla="*/ 820602 w 7467600"/>
              <a:gd name="connsiteY144" fmla="*/ 4485915 h 6858000"/>
              <a:gd name="connsiteX145" fmla="*/ 878295 w 7467600"/>
              <a:gd name="connsiteY145" fmla="*/ 4403594 h 6858000"/>
              <a:gd name="connsiteX146" fmla="*/ 1240607 w 7467600"/>
              <a:gd name="connsiteY146" fmla="*/ 4010401 h 6858000"/>
              <a:gd name="connsiteX147" fmla="*/ 1310106 w 7467600"/>
              <a:gd name="connsiteY147" fmla="*/ 3943217 h 6858000"/>
              <a:gd name="connsiteX148" fmla="*/ 1423113 w 7467600"/>
              <a:gd name="connsiteY148" fmla="*/ 3874565 h 6858000"/>
              <a:gd name="connsiteX149" fmla="*/ 1260565 w 7467600"/>
              <a:gd name="connsiteY149" fmla="*/ 4031982 h 6858000"/>
              <a:gd name="connsiteX150" fmla="*/ 901900 w 7467600"/>
              <a:gd name="connsiteY150" fmla="*/ 4421236 h 6858000"/>
              <a:gd name="connsiteX151" fmla="*/ 845044 w 7467600"/>
              <a:gd name="connsiteY151" fmla="*/ 4502436 h 6858000"/>
              <a:gd name="connsiteX152" fmla="*/ 685926 w 7467600"/>
              <a:gd name="connsiteY152" fmla="*/ 4703069 h 6858000"/>
              <a:gd name="connsiteX153" fmla="*/ 684248 w 7467600"/>
              <a:gd name="connsiteY153" fmla="*/ 4706721 h 6858000"/>
              <a:gd name="connsiteX154" fmla="*/ 1423113 w 7467600"/>
              <a:gd name="connsiteY154" fmla="*/ 3874565 h 6858000"/>
              <a:gd name="connsiteX155" fmla="*/ 3316479 w 7467600"/>
              <a:gd name="connsiteY155" fmla="*/ 3872136 h 6858000"/>
              <a:gd name="connsiteX156" fmla="*/ 3546806 w 7467600"/>
              <a:gd name="connsiteY156" fmla="*/ 4356139 h 6858000"/>
              <a:gd name="connsiteX157" fmla="*/ 3364433 w 7467600"/>
              <a:gd name="connsiteY157" fmla="*/ 3953121 h 6858000"/>
              <a:gd name="connsiteX158" fmla="*/ 3316479 w 7467600"/>
              <a:gd name="connsiteY158" fmla="*/ 3872136 h 6858000"/>
              <a:gd name="connsiteX159" fmla="*/ 3291335 w 7467600"/>
              <a:gd name="connsiteY159" fmla="*/ 3767420 h 6858000"/>
              <a:gd name="connsiteX160" fmla="*/ 3390805 w 7467600"/>
              <a:gd name="connsiteY160" fmla="*/ 3937163 h 6858000"/>
              <a:gd name="connsiteX161" fmla="*/ 3579062 w 7467600"/>
              <a:gd name="connsiteY161" fmla="*/ 4359040 h 6858000"/>
              <a:gd name="connsiteX162" fmla="*/ 3467355 w 7467600"/>
              <a:gd name="connsiteY162" fmla="*/ 3988130 h 6858000"/>
              <a:gd name="connsiteX163" fmla="*/ 3310753 w 7467600"/>
              <a:gd name="connsiteY163" fmla="*/ 3787140 h 6858000"/>
              <a:gd name="connsiteX164" fmla="*/ 3291335 w 7467600"/>
              <a:gd name="connsiteY164" fmla="*/ 3767420 h 6858000"/>
              <a:gd name="connsiteX165" fmla="*/ 1635889 w 7467600"/>
              <a:gd name="connsiteY165" fmla="*/ 3709494 h 6858000"/>
              <a:gd name="connsiteX166" fmla="*/ 1634800 w 7467600"/>
              <a:gd name="connsiteY166" fmla="*/ 3731111 h 6858000"/>
              <a:gd name="connsiteX167" fmla="*/ 1635889 w 7467600"/>
              <a:gd name="connsiteY167" fmla="*/ 3709494 h 6858000"/>
              <a:gd name="connsiteX168" fmla="*/ 1510397 w 7467600"/>
              <a:gd name="connsiteY168" fmla="*/ 3684705 h 6858000"/>
              <a:gd name="connsiteX169" fmla="*/ 1146550 w 7467600"/>
              <a:gd name="connsiteY169" fmla="*/ 3802012 h 6858000"/>
              <a:gd name="connsiteX170" fmla="*/ 698834 w 7467600"/>
              <a:gd name="connsiteY170" fmla="*/ 3952272 h 6858000"/>
              <a:gd name="connsiteX171" fmla="*/ 34256 w 7467600"/>
              <a:gd name="connsiteY171" fmla="*/ 4347603 h 6858000"/>
              <a:gd name="connsiteX172" fmla="*/ 527241 w 7467600"/>
              <a:gd name="connsiteY172" fmla="*/ 4065078 h 6858000"/>
              <a:gd name="connsiteX173" fmla="*/ 1510397 w 7467600"/>
              <a:gd name="connsiteY173" fmla="*/ 3684705 h 6858000"/>
              <a:gd name="connsiteX174" fmla="*/ 1313114 w 7467600"/>
              <a:gd name="connsiteY174" fmla="*/ 3655216 h 6858000"/>
              <a:gd name="connsiteX175" fmla="*/ 1109304 w 7467600"/>
              <a:gd name="connsiteY175" fmla="*/ 3669030 h 6858000"/>
              <a:gd name="connsiteX176" fmla="*/ 8129 w 7467600"/>
              <a:gd name="connsiteY176" fmla="*/ 4330519 h 6858000"/>
              <a:gd name="connsiteX177" fmla="*/ 687572 w 7467600"/>
              <a:gd name="connsiteY177" fmla="*/ 3925629 h 6858000"/>
              <a:gd name="connsiteX178" fmla="*/ 1138365 w 7467600"/>
              <a:gd name="connsiteY178" fmla="*/ 3774515 h 6858000"/>
              <a:gd name="connsiteX179" fmla="*/ 1505579 w 7467600"/>
              <a:gd name="connsiteY179" fmla="*/ 3655526 h 6858000"/>
              <a:gd name="connsiteX180" fmla="*/ 1313114 w 7467600"/>
              <a:gd name="connsiteY180" fmla="*/ 3655216 h 6858000"/>
              <a:gd name="connsiteX181" fmla="*/ 3655073 w 7467600"/>
              <a:gd name="connsiteY181" fmla="*/ 3650884 h 6858000"/>
              <a:gd name="connsiteX182" fmla="*/ 3989938 w 7467600"/>
              <a:gd name="connsiteY182" fmla="*/ 3991685 h 6858000"/>
              <a:gd name="connsiteX183" fmla="*/ 4393907 w 7467600"/>
              <a:gd name="connsiteY183" fmla="*/ 4261258 h 6858000"/>
              <a:gd name="connsiteX184" fmla="*/ 4648051 w 7467600"/>
              <a:gd name="connsiteY184" fmla="*/ 4374051 h 6858000"/>
              <a:gd name="connsiteX185" fmla="*/ 4383389 w 7467600"/>
              <a:gd name="connsiteY185" fmla="*/ 4184369 h 6858000"/>
              <a:gd name="connsiteX186" fmla="*/ 4165508 w 7467600"/>
              <a:gd name="connsiteY186" fmla="*/ 4035196 h 6858000"/>
              <a:gd name="connsiteX187" fmla="*/ 4068162 w 7467600"/>
              <a:gd name="connsiteY187" fmla="*/ 3953394 h 6858000"/>
              <a:gd name="connsiteX188" fmla="*/ 3981416 w 7467600"/>
              <a:gd name="connsiteY188" fmla="*/ 3880482 h 6858000"/>
              <a:gd name="connsiteX189" fmla="*/ 3800147 w 7467600"/>
              <a:gd name="connsiteY189" fmla="*/ 3749872 h 6858000"/>
              <a:gd name="connsiteX190" fmla="*/ 3655073 w 7467600"/>
              <a:gd name="connsiteY190" fmla="*/ 3650884 h 6858000"/>
              <a:gd name="connsiteX191" fmla="*/ 3670252 w 7467600"/>
              <a:gd name="connsiteY191" fmla="*/ 3622798 h 6858000"/>
              <a:gd name="connsiteX192" fmla="*/ 3817258 w 7467600"/>
              <a:gd name="connsiteY192" fmla="*/ 3723577 h 6858000"/>
              <a:gd name="connsiteX193" fmla="*/ 4000461 w 7467600"/>
              <a:gd name="connsiteY193" fmla="*/ 3855966 h 6858000"/>
              <a:gd name="connsiteX194" fmla="*/ 4088180 w 7467600"/>
              <a:gd name="connsiteY194" fmla="*/ 3929774 h 6858000"/>
              <a:gd name="connsiteX195" fmla="*/ 4184555 w 7467600"/>
              <a:gd name="connsiteY195" fmla="*/ 4010683 h 6858000"/>
              <a:gd name="connsiteX196" fmla="*/ 4399563 w 7467600"/>
              <a:gd name="connsiteY196" fmla="*/ 4158106 h 6858000"/>
              <a:gd name="connsiteX197" fmla="*/ 4684469 w 7467600"/>
              <a:gd name="connsiteY197" fmla="*/ 4364680 h 6858000"/>
              <a:gd name="connsiteX198" fmla="*/ 4690271 w 7467600"/>
              <a:gd name="connsiteY198" fmla="*/ 4370034 h 6858000"/>
              <a:gd name="connsiteX199" fmla="*/ 4136093 w 7467600"/>
              <a:gd name="connsiteY199" fmla="*/ 3858466 h 6858000"/>
              <a:gd name="connsiteX200" fmla="*/ 3670252 w 7467600"/>
              <a:gd name="connsiteY200" fmla="*/ 3622798 h 6858000"/>
              <a:gd name="connsiteX201" fmla="*/ 4440129 w 7467600"/>
              <a:gd name="connsiteY201" fmla="*/ 3448571 h 6858000"/>
              <a:gd name="connsiteX202" fmla="*/ 4856525 w 7467600"/>
              <a:gd name="connsiteY202" fmla="*/ 3915351 h 6858000"/>
              <a:gd name="connsiteX203" fmla="*/ 5059055 w 7467600"/>
              <a:gd name="connsiteY203" fmla="*/ 4108918 h 6858000"/>
              <a:gd name="connsiteX204" fmla="*/ 5290070 w 7467600"/>
              <a:gd name="connsiteY204" fmla="*/ 4263619 h 6858000"/>
              <a:gd name="connsiteX205" fmla="*/ 4834991 w 7467600"/>
              <a:gd name="connsiteY205" fmla="*/ 3830985 h 6858000"/>
              <a:gd name="connsiteX206" fmla="*/ 4440129 w 7467600"/>
              <a:gd name="connsiteY206" fmla="*/ 3448571 h 6858000"/>
              <a:gd name="connsiteX207" fmla="*/ 4441737 w 7467600"/>
              <a:gd name="connsiteY207" fmla="*/ 3399734 h 6858000"/>
              <a:gd name="connsiteX208" fmla="*/ 4431236 w 7467600"/>
              <a:gd name="connsiteY208" fmla="*/ 3400954 h 6858000"/>
              <a:gd name="connsiteX209" fmla="*/ 4557150 w 7467600"/>
              <a:gd name="connsiteY209" fmla="*/ 3510023 h 6858000"/>
              <a:gd name="connsiteX210" fmla="*/ 4856936 w 7467600"/>
              <a:gd name="connsiteY210" fmla="*/ 3809146 h 6858000"/>
              <a:gd name="connsiteX211" fmla="*/ 5111996 w 7467600"/>
              <a:gd name="connsiteY211" fmla="*/ 4065759 h 6858000"/>
              <a:gd name="connsiteX212" fmla="*/ 5388878 w 7467600"/>
              <a:gd name="connsiteY212" fmla="*/ 4300185 h 6858000"/>
              <a:gd name="connsiteX213" fmla="*/ 5425556 w 7467600"/>
              <a:gd name="connsiteY213" fmla="*/ 4308967 h 6858000"/>
              <a:gd name="connsiteX214" fmla="*/ 4943646 w 7467600"/>
              <a:gd name="connsiteY214" fmla="*/ 3822916 h 6858000"/>
              <a:gd name="connsiteX215" fmla="*/ 4594837 w 7467600"/>
              <a:gd name="connsiteY215" fmla="*/ 3532274 h 6858000"/>
              <a:gd name="connsiteX216" fmla="*/ 4441737 w 7467600"/>
              <a:gd name="connsiteY216" fmla="*/ 3399734 h 6858000"/>
              <a:gd name="connsiteX217" fmla="*/ 5425834 w 7467600"/>
              <a:gd name="connsiteY217" fmla="*/ 3162785 h 6858000"/>
              <a:gd name="connsiteX218" fmla="*/ 5401644 w 7467600"/>
              <a:gd name="connsiteY218" fmla="*/ 3617847 h 6858000"/>
              <a:gd name="connsiteX219" fmla="*/ 5467256 w 7467600"/>
              <a:gd name="connsiteY219" fmla="*/ 4175494 h 6858000"/>
              <a:gd name="connsiteX220" fmla="*/ 5448069 w 7467600"/>
              <a:gd name="connsiteY220" fmla="*/ 3567554 h 6858000"/>
              <a:gd name="connsiteX221" fmla="*/ 5425834 w 7467600"/>
              <a:gd name="connsiteY221" fmla="*/ 3162785 h 6858000"/>
              <a:gd name="connsiteX222" fmla="*/ 1318687 w 7467600"/>
              <a:gd name="connsiteY222" fmla="*/ 3113840 h 6858000"/>
              <a:gd name="connsiteX223" fmla="*/ 1066793 w 7467600"/>
              <a:gd name="connsiteY223" fmla="*/ 3212171 h 6858000"/>
              <a:gd name="connsiteX224" fmla="*/ 993319 w 7467600"/>
              <a:gd name="connsiteY224" fmla="*/ 3247648 h 6858000"/>
              <a:gd name="connsiteX225" fmla="*/ 853081 w 7467600"/>
              <a:gd name="connsiteY225" fmla="*/ 3312410 h 6858000"/>
              <a:gd name="connsiteX226" fmla="*/ 805957 w 7467600"/>
              <a:gd name="connsiteY226" fmla="*/ 3330443 h 6858000"/>
              <a:gd name="connsiteX227" fmla="*/ 1318687 w 7467600"/>
              <a:gd name="connsiteY227" fmla="*/ 3113840 h 6858000"/>
              <a:gd name="connsiteX228" fmla="*/ 5453702 w 7467600"/>
              <a:gd name="connsiteY228" fmla="*/ 3090882 h 6858000"/>
              <a:gd name="connsiteX229" fmla="*/ 5480135 w 7467600"/>
              <a:gd name="connsiteY229" fmla="*/ 3565802 h 6858000"/>
              <a:gd name="connsiteX230" fmla="*/ 5499023 w 7467600"/>
              <a:gd name="connsiteY230" fmla="*/ 4166310 h 6858000"/>
              <a:gd name="connsiteX231" fmla="*/ 5547022 w 7467600"/>
              <a:gd name="connsiteY231" fmla="*/ 3607838 h 6858000"/>
              <a:gd name="connsiteX232" fmla="*/ 5515964 w 7467600"/>
              <a:gd name="connsiteY232" fmla="*/ 3378541 h 6858000"/>
              <a:gd name="connsiteX233" fmla="*/ 5453702 w 7467600"/>
              <a:gd name="connsiteY233" fmla="*/ 3090882 h 6858000"/>
              <a:gd name="connsiteX234" fmla="*/ 1238695 w 7467600"/>
              <a:gd name="connsiteY234" fmla="*/ 3076820 h 6858000"/>
              <a:gd name="connsiteX235" fmla="*/ 716371 w 7467600"/>
              <a:gd name="connsiteY235" fmla="*/ 3293249 h 6858000"/>
              <a:gd name="connsiteX236" fmla="*/ 579522 w 7467600"/>
              <a:gd name="connsiteY236" fmla="*/ 3371759 h 6858000"/>
              <a:gd name="connsiteX237" fmla="*/ 600288 w 7467600"/>
              <a:gd name="connsiteY237" fmla="*/ 3365555 h 6858000"/>
              <a:gd name="connsiteX238" fmla="*/ 840692 w 7467600"/>
              <a:gd name="connsiteY238" fmla="*/ 3284921 h 6858000"/>
              <a:gd name="connsiteX239" fmla="*/ 979248 w 7467600"/>
              <a:gd name="connsiteY239" fmla="*/ 3221003 h 6858000"/>
              <a:gd name="connsiteX240" fmla="*/ 1053282 w 7467600"/>
              <a:gd name="connsiteY240" fmla="*/ 3185247 h 6858000"/>
              <a:gd name="connsiteX241" fmla="*/ 1320603 w 7467600"/>
              <a:gd name="connsiteY241" fmla="*/ 3081281 h 6858000"/>
              <a:gd name="connsiteX242" fmla="*/ 1238695 w 7467600"/>
              <a:gd name="connsiteY242" fmla="*/ 3076820 h 6858000"/>
              <a:gd name="connsiteX243" fmla="*/ 5425627 w 7467600"/>
              <a:gd name="connsiteY243" fmla="*/ 2954192 h 6858000"/>
              <a:gd name="connsiteX244" fmla="*/ 5470770 w 7467600"/>
              <a:gd name="connsiteY244" fmla="*/ 3005435 h 6858000"/>
              <a:gd name="connsiteX245" fmla="*/ 5519779 w 7467600"/>
              <a:gd name="connsiteY245" fmla="*/ 4359223 h 6858000"/>
              <a:gd name="connsiteX246" fmla="*/ 5520293 w 7467600"/>
              <a:gd name="connsiteY246" fmla="*/ 4360602 h 6858000"/>
              <a:gd name="connsiteX247" fmla="*/ 5767221 w 7467600"/>
              <a:gd name="connsiteY247" fmla="*/ 4665564 h 6858000"/>
              <a:gd name="connsiteX248" fmla="*/ 6937169 w 7467600"/>
              <a:gd name="connsiteY248" fmla="*/ 4815941 h 6858000"/>
              <a:gd name="connsiteX249" fmla="*/ 6953922 w 7467600"/>
              <a:gd name="connsiteY249" fmla="*/ 4890068 h 6858000"/>
              <a:gd name="connsiteX250" fmla="*/ 6071359 w 7467600"/>
              <a:gd name="connsiteY250" fmla="*/ 4770770 h 6858000"/>
              <a:gd name="connsiteX251" fmla="*/ 6038839 w 7467600"/>
              <a:gd name="connsiteY251" fmla="*/ 4764474 h 6858000"/>
              <a:gd name="connsiteX252" fmla="*/ 6038706 w 7467600"/>
              <a:gd name="connsiteY252" fmla="*/ 4763847 h 6858000"/>
              <a:gd name="connsiteX253" fmla="*/ 6037784 w 7467600"/>
              <a:gd name="connsiteY253" fmla="*/ 4764270 h 6858000"/>
              <a:gd name="connsiteX254" fmla="*/ 6038839 w 7467600"/>
              <a:gd name="connsiteY254" fmla="*/ 4764474 h 6858000"/>
              <a:gd name="connsiteX255" fmla="*/ 6040338 w 7467600"/>
              <a:gd name="connsiteY255" fmla="*/ 4771418 h 6858000"/>
              <a:gd name="connsiteX256" fmla="*/ 6024488 w 7467600"/>
              <a:gd name="connsiteY256" fmla="*/ 4809903 h 6858000"/>
              <a:gd name="connsiteX257" fmla="*/ 5599771 w 7467600"/>
              <a:gd name="connsiteY257" fmla="*/ 5509652 h 6858000"/>
              <a:gd name="connsiteX258" fmla="*/ 5548843 w 7467600"/>
              <a:gd name="connsiteY258" fmla="*/ 5563845 h 6858000"/>
              <a:gd name="connsiteX259" fmla="*/ 5940952 w 7467600"/>
              <a:gd name="connsiteY259" fmla="*/ 6250028 h 6858000"/>
              <a:gd name="connsiteX260" fmla="*/ 6043441 w 7467600"/>
              <a:gd name="connsiteY260" fmla="*/ 6665847 h 6858000"/>
              <a:gd name="connsiteX261" fmla="*/ 6093432 w 7467600"/>
              <a:gd name="connsiteY261" fmla="*/ 6858000 h 6858000"/>
              <a:gd name="connsiteX262" fmla="*/ 6034344 w 7467600"/>
              <a:gd name="connsiteY262" fmla="*/ 6858000 h 6858000"/>
              <a:gd name="connsiteX263" fmla="*/ 6026679 w 7467600"/>
              <a:gd name="connsiteY263" fmla="*/ 6836959 h 6858000"/>
              <a:gd name="connsiteX264" fmla="*/ 5800441 w 7467600"/>
              <a:gd name="connsiteY264" fmla="*/ 6335286 h 6858000"/>
              <a:gd name="connsiteX265" fmla="*/ 5526562 w 7467600"/>
              <a:gd name="connsiteY265" fmla="*/ 5705388 h 6858000"/>
              <a:gd name="connsiteX266" fmla="*/ 5519640 w 7467600"/>
              <a:gd name="connsiteY266" fmla="*/ 5683774 h 6858000"/>
              <a:gd name="connsiteX267" fmla="*/ 5844559 w 7467600"/>
              <a:gd name="connsiteY267" fmla="*/ 6553349 h 6858000"/>
              <a:gd name="connsiteX268" fmla="*/ 5975994 w 7467600"/>
              <a:gd name="connsiteY268" fmla="*/ 6858000 h 6858000"/>
              <a:gd name="connsiteX269" fmla="*/ 5898547 w 7467600"/>
              <a:gd name="connsiteY269" fmla="*/ 6858000 h 6858000"/>
              <a:gd name="connsiteX270" fmla="*/ 5682041 w 7467600"/>
              <a:gd name="connsiteY270" fmla="*/ 6355860 h 6858000"/>
              <a:gd name="connsiteX271" fmla="*/ 5461758 w 7467600"/>
              <a:gd name="connsiteY271" fmla="*/ 5820220 h 6858000"/>
              <a:gd name="connsiteX272" fmla="*/ 5237282 w 7467600"/>
              <a:gd name="connsiteY272" fmla="*/ 6579086 h 6858000"/>
              <a:gd name="connsiteX273" fmla="*/ 5115009 w 7467600"/>
              <a:gd name="connsiteY273" fmla="*/ 6858000 h 6858000"/>
              <a:gd name="connsiteX274" fmla="*/ 5028074 w 7467600"/>
              <a:gd name="connsiteY274" fmla="*/ 6858000 h 6858000"/>
              <a:gd name="connsiteX275" fmla="*/ 5079508 w 7467600"/>
              <a:gd name="connsiteY275" fmla="*/ 6749074 h 6858000"/>
              <a:gd name="connsiteX276" fmla="*/ 5371846 w 7467600"/>
              <a:gd name="connsiteY276" fmla="*/ 5924413 h 6858000"/>
              <a:gd name="connsiteX277" fmla="*/ 5270512 w 7467600"/>
              <a:gd name="connsiteY277" fmla="*/ 6138975 h 6858000"/>
              <a:gd name="connsiteX278" fmla="*/ 5062409 w 7467600"/>
              <a:gd name="connsiteY278" fmla="*/ 6653544 h 6858000"/>
              <a:gd name="connsiteX279" fmla="*/ 5036628 w 7467600"/>
              <a:gd name="connsiteY279" fmla="*/ 6754247 h 6858000"/>
              <a:gd name="connsiteX280" fmla="*/ 5009112 w 7467600"/>
              <a:gd name="connsiteY280" fmla="*/ 6858000 h 6858000"/>
              <a:gd name="connsiteX281" fmla="*/ 4976679 w 7467600"/>
              <a:gd name="connsiteY281" fmla="*/ 6858000 h 6858000"/>
              <a:gd name="connsiteX282" fmla="*/ 5006537 w 7467600"/>
              <a:gd name="connsiteY282" fmla="*/ 6747068 h 6858000"/>
              <a:gd name="connsiteX283" fmla="*/ 5032723 w 7467600"/>
              <a:gd name="connsiteY283" fmla="*/ 6644957 h 6858000"/>
              <a:gd name="connsiteX284" fmla="*/ 5242949 w 7467600"/>
              <a:gd name="connsiteY284" fmla="*/ 6125175 h 6858000"/>
              <a:gd name="connsiteX285" fmla="*/ 5286321 w 7467600"/>
              <a:gd name="connsiteY285" fmla="*/ 6033555 h 6858000"/>
              <a:gd name="connsiteX286" fmla="*/ 5008210 w 7467600"/>
              <a:gd name="connsiteY286" fmla="*/ 6649194 h 6858000"/>
              <a:gd name="connsiteX287" fmla="*/ 4986321 w 7467600"/>
              <a:gd name="connsiteY287" fmla="*/ 6765687 h 6858000"/>
              <a:gd name="connsiteX288" fmla="*/ 4973474 w 7467600"/>
              <a:gd name="connsiteY288" fmla="*/ 6858000 h 6858000"/>
              <a:gd name="connsiteX289" fmla="*/ 4907178 w 7467600"/>
              <a:gd name="connsiteY289" fmla="*/ 6858000 h 6858000"/>
              <a:gd name="connsiteX290" fmla="*/ 4910810 w 7467600"/>
              <a:gd name="connsiteY290" fmla="*/ 6829660 h 6858000"/>
              <a:gd name="connsiteX291" fmla="*/ 4987461 w 7467600"/>
              <a:gd name="connsiteY291" fmla="*/ 6432994 h 6858000"/>
              <a:gd name="connsiteX292" fmla="*/ 5179262 w 7467600"/>
              <a:gd name="connsiteY292" fmla="*/ 6035044 h 6858000"/>
              <a:gd name="connsiteX293" fmla="*/ 4689678 w 7467600"/>
              <a:gd name="connsiteY293" fmla="*/ 6440241 h 6858000"/>
              <a:gd name="connsiteX294" fmla="*/ 4477543 w 7467600"/>
              <a:gd name="connsiteY294" fmla="*/ 6674836 h 6858000"/>
              <a:gd name="connsiteX295" fmla="*/ 4329957 w 7467600"/>
              <a:gd name="connsiteY295" fmla="*/ 6858000 h 6858000"/>
              <a:gd name="connsiteX296" fmla="*/ 4218595 w 7467600"/>
              <a:gd name="connsiteY296" fmla="*/ 6858000 h 6858000"/>
              <a:gd name="connsiteX297" fmla="*/ 4368888 w 7467600"/>
              <a:gd name="connsiteY297" fmla="*/ 6668412 h 6858000"/>
              <a:gd name="connsiteX298" fmla="*/ 4563091 w 7467600"/>
              <a:gd name="connsiteY298" fmla="*/ 6442508 h 6858000"/>
              <a:gd name="connsiteX299" fmla="*/ 5387324 w 7467600"/>
              <a:gd name="connsiteY299" fmla="*/ 5705830 h 6858000"/>
              <a:gd name="connsiteX300" fmla="*/ 5073620 w 7467600"/>
              <a:gd name="connsiteY300" fmla="*/ 5955437 h 6858000"/>
              <a:gd name="connsiteX301" fmla="*/ 4689789 w 7467600"/>
              <a:gd name="connsiteY301" fmla="*/ 6268382 h 6858000"/>
              <a:gd name="connsiteX302" fmla="*/ 4418722 w 7467600"/>
              <a:gd name="connsiteY302" fmla="*/ 6570886 h 6858000"/>
              <a:gd name="connsiteX303" fmla="*/ 4214944 w 7467600"/>
              <a:gd name="connsiteY303" fmla="*/ 6858000 h 6858000"/>
              <a:gd name="connsiteX304" fmla="*/ 4177898 w 7467600"/>
              <a:gd name="connsiteY304" fmla="*/ 6858000 h 6858000"/>
              <a:gd name="connsiteX305" fmla="*/ 4391597 w 7467600"/>
              <a:gd name="connsiteY305" fmla="*/ 6556370 h 6858000"/>
              <a:gd name="connsiteX306" fmla="*/ 4668889 w 7467600"/>
              <a:gd name="connsiteY306" fmla="*/ 6246399 h 6858000"/>
              <a:gd name="connsiteX307" fmla="*/ 5055427 w 7467600"/>
              <a:gd name="connsiteY307" fmla="*/ 5931476 h 6858000"/>
              <a:gd name="connsiteX308" fmla="*/ 5371814 w 7467600"/>
              <a:gd name="connsiteY308" fmla="*/ 5678975 h 6858000"/>
              <a:gd name="connsiteX309" fmla="*/ 4987918 w 7467600"/>
              <a:gd name="connsiteY309" fmla="*/ 5838701 h 6858000"/>
              <a:gd name="connsiteX310" fmla="*/ 4317146 w 7467600"/>
              <a:gd name="connsiteY310" fmla="*/ 6587716 h 6858000"/>
              <a:gd name="connsiteX311" fmla="*/ 4171627 w 7467600"/>
              <a:gd name="connsiteY311" fmla="*/ 6858000 h 6858000"/>
              <a:gd name="connsiteX312" fmla="*/ 4081585 w 7467600"/>
              <a:gd name="connsiteY312" fmla="*/ 6858000 h 6858000"/>
              <a:gd name="connsiteX313" fmla="*/ 4238603 w 7467600"/>
              <a:gd name="connsiteY313" fmla="*/ 6559341 h 6858000"/>
              <a:gd name="connsiteX314" fmla="*/ 4778333 w 7467600"/>
              <a:gd name="connsiteY314" fmla="*/ 5873626 h 6858000"/>
              <a:gd name="connsiteX315" fmla="*/ 5414185 w 7467600"/>
              <a:gd name="connsiteY315" fmla="*/ 5573882 h 6858000"/>
              <a:gd name="connsiteX316" fmla="*/ 5959648 w 7467600"/>
              <a:gd name="connsiteY316" fmla="*/ 4760797 h 6858000"/>
              <a:gd name="connsiteX317" fmla="*/ 5355019 w 7467600"/>
              <a:gd name="connsiteY317" fmla="*/ 4734672 h 6858000"/>
              <a:gd name="connsiteX318" fmla="*/ 5083565 w 7467600"/>
              <a:gd name="connsiteY318" fmla="*/ 5179121 h 6858000"/>
              <a:gd name="connsiteX319" fmla="*/ 4713577 w 7467600"/>
              <a:gd name="connsiteY319" fmla="*/ 5616803 h 6858000"/>
              <a:gd name="connsiteX320" fmla="*/ 3989559 w 7467600"/>
              <a:gd name="connsiteY320" fmla="*/ 6145945 h 6858000"/>
              <a:gd name="connsiteX321" fmla="*/ 3939824 w 7467600"/>
              <a:gd name="connsiteY321" fmla="*/ 6066900 h 6858000"/>
              <a:gd name="connsiteX322" fmla="*/ 4584537 w 7467600"/>
              <a:gd name="connsiteY322" fmla="*/ 5324826 h 6858000"/>
              <a:gd name="connsiteX323" fmla="*/ 5037105 w 7467600"/>
              <a:gd name="connsiteY323" fmla="*/ 5088765 h 6858000"/>
              <a:gd name="connsiteX324" fmla="*/ 5039930 w 7467600"/>
              <a:gd name="connsiteY324" fmla="*/ 5089585 h 6858000"/>
              <a:gd name="connsiteX325" fmla="*/ 5263764 w 7467600"/>
              <a:gd name="connsiteY325" fmla="*/ 4735525 h 6858000"/>
              <a:gd name="connsiteX326" fmla="*/ 4086300 w 7467600"/>
              <a:gd name="connsiteY326" fmla="*/ 4884599 h 6858000"/>
              <a:gd name="connsiteX327" fmla="*/ 4085485 w 7467600"/>
              <a:gd name="connsiteY327" fmla="*/ 4899070 h 6858000"/>
              <a:gd name="connsiteX328" fmla="*/ 3871915 w 7467600"/>
              <a:gd name="connsiteY328" fmla="*/ 5253645 h 6858000"/>
              <a:gd name="connsiteX329" fmla="*/ 3799374 w 7467600"/>
              <a:gd name="connsiteY329" fmla="*/ 5466127 h 6858000"/>
              <a:gd name="connsiteX330" fmla="*/ 3498850 w 7467600"/>
              <a:gd name="connsiteY330" fmla="*/ 6661888 h 6858000"/>
              <a:gd name="connsiteX331" fmla="*/ 3399216 w 7467600"/>
              <a:gd name="connsiteY331" fmla="*/ 6858000 h 6858000"/>
              <a:gd name="connsiteX332" fmla="*/ 3303688 w 7467600"/>
              <a:gd name="connsiteY332" fmla="*/ 6858000 h 6858000"/>
              <a:gd name="connsiteX333" fmla="*/ 3391774 w 7467600"/>
              <a:gd name="connsiteY333" fmla="*/ 6697181 h 6858000"/>
              <a:gd name="connsiteX334" fmla="*/ 3735540 w 7467600"/>
              <a:gd name="connsiteY334" fmla="*/ 5546923 h 6858000"/>
              <a:gd name="connsiteX335" fmla="*/ 3729438 w 7467600"/>
              <a:gd name="connsiteY335" fmla="*/ 5569058 h 6858000"/>
              <a:gd name="connsiteX336" fmla="*/ 3707782 w 7467600"/>
              <a:gd name="connsiteY336" fmla="*/ 5644908 h 6858000"/>
              <a:gd name="connsiteX337" fmla="*/ 3583827 w 7467600"/>
              <a:gd name="connsiteY337" fmla="*/ 6039215 h 6858000"/>
              <a:gd name="connsiteX338" fmla="*/ 3547861 w 7467600"/>
              <a:gd name="connsiteY338" fmla="*/ 6129609 h 6858000"/>
              <a:gd name="connsiteX339" fmla="*/ 3490905 w 7467600"/>
              <a:gd name="connsiteY339" fmla="*/ 6277660 h 6858000"/>
              <a:gd name="connsiteX340" fmla="*/ 3455859 w 7467600"/>
              <a:gd name="connsiteY340" fmla="*/ 6391301 h 6858000"/>
              <a:gd name="connsiteX341" fmla="*/ 3429112 w 7467600"/>
              <a:gd name="connsiteY341" fmla="*/ 6479469 h 6858000"/>
              <a:gd name="connsiteX342" fmla="*/ 3304862 w 7467600"/>
              <a:gd name="connsiteY342" fmla="*/ 6796476 h 6858000"/>
              <a:gd name="connsiteX343" fmla="*/ 3276071 w 7467600"/>
              <a:gd name="connsiteY343" fmla="*/ 6858000 h 6858000"/>
              <a:gd name="connsiteX344" fmla="*/ 3240805 w 7467600"/>
              <a:gd name="connsiteY344" fmla="*/ 6858000 h 6858000"/>
              <a:gd name="connsiteX345" fmla="*/ 3275917 w 7467600"/>
              <a:gd name="connsiteY345" fmla="*/ 6783192 h 6858000"/>
              <a:gd name="connsiteX346" fmla="*/ 3399358 w 7467600"/>
              <a:gd name="connsiteY346" fmla="*/ 6469011 h 6858000"/>
              <a:gd name="connsiteX347" fmla="*/ 3425650 w 7467600"/>
              <a:gd name="connsiteY347" fmla="*/ 6381333 h 6858000"/>
              <a:gd name="connsiteX348" fmla="*/ 3460661 w 7467600"/>
              <a:gd name="connsiteY348" fmla="*/ 6266763 h 6858000"/>
              <a:gd name="connsiteX349" fmla="*/ 3518021 w 7467600"/>
              <a:gd name="connsiteY349" fmla="*/ 6117298 h 6858000"/>
              <a:gd name="connsiteX350" fmla="*/ 3554035 w 7467600"/>
              <a:gd name="connsiteY350" fmla="*/ 6027832 h 6858000"/>
              <a:gd name="connsiteX351" fmla="*/ 3677174 w 7467600"/>
              <a:gd name="connsiteY351" fmla="*/ 5636351 h 6858000"/>
              <a:gd name="connsiteX352" fmla="*/ 3698819 w 7467600"/>
              <a:gd name="connsiteY352" fmla="*/ 5560503 h 6858000"/>
              <a:gd name="connsiteX353" fmla="*/ 3702094 w 7467600"/>
              <a:gd name="connsiteY353" fmla="*/ 5549194 h 6858000"/>
              <a:gd name="connsiteX354" fmla="*/ 3398355 w 7467600"/>
              <a:gd name="connsiteY354" fmla="*/ 6094603 h 6858000"/>
              <a:gd name="connsiteX355" fmla="*/ 3193941 w 7467600"/>
              <a:gd name="connsiteY355" fmla="*/ 6798775 h 6858000"/>
              <a:gd name="connsiteX356" fmla="*/ 3184140 w 7467600"/>
              <a:gd name="connsiteY356" fmla="*/ 6858000 h 6858000"/>
              <a:gd name="connsiteX357" fmla="*/ 3099978 w 7467600"/>
              <a:gd name="connsiteY357" fmla="*/ 6858000 h 6858000"/>
              <a:gd name="connsiteX358" fmla="*/ 3101556 w 7467600"/>
              <a:gd name="connsiteY358" fmla="*/ 6843337 h 6858000"/>
              <a:gd name="connsiteX359" fmla="*/ 3370162 w 7467600"/>
              <a:gd name="connsiteY359" fmla="*/ 5785550 h 6858000"/>
              <a:gd name="connsiteX360" fmla="*/ 3746477 w 7467600"/>
              <a:gd name="connsiteY360" fmla="*/ 5377889 h 6858000"/>
              <a:gd name="connsiteX361" fmla="*/ 3863399 w 7467600"/>
              <a:gd name="connsiteY361" fmla="*/ 5087257 h 6858000"/>
              <a:gd name="connsiteX362" fmla="*/ 3968712 w 7467600"/>
              <a:gd name="connsiteY362" fmla="*/ 4913989 h 6858000"/>
              <a:gd name="connsiteX363" fmla="*/ 2792390 w 7467600"/>
              <a:gd name="connsiteY363" fmla="*/ 5382974 h 6858000"/>
              <a:gd name="connsiteX364" fmla="*/ 2714982 w 7467600"/>
              <a:gd name="connsiteY364" fmla="*/ 5427051 h 6858000"/>
              <a:gd name="connsiteX365" fmla="*/ 2813361 w 7467600"/>
              <a:gd name="connsiteY365" fmla="*/ 6023912 h 6858000"/>
              <a:gd name="connsiteX366" fmla="*/ 2688430 w 7467600"/>
              <a:gd name="connsiteY366" fmla="*/ 6801564 h 6858000"/>
              <a:gd name="connsiteX367" fmla="*/ 2629626 w 7467600"/>
              <a:gd name="connsiteY367" fmla="*/ 6763394 h 6858000"/>
              <a:gd name="connsiteX368" fmla="*/ 2565328 w 7467600"/>
              <a:gd name="connsiteY368" fmla="*/ 5516399 h 6858000"/>
              <a:gd name="connsiteX369" fmla="*/ 1922999 w 7467600"/>
              <a:gd name="connsiteY369" fmla="*/ 5980343 h 6858000"/>
              <a:gd name="connsiteX370" fmla="*/ 1950261 w 7467600"/>
              <a:gd name="connsiteY370" fmla="*/ 6405858 h 6858000"/>
              <a:gd name="connsiteX371" fmla="*/ 2365554 w 7467600"/>
              <a:gd name="connsiteY371" fmla="*/ 6759107 h 6858000"/>
              <a:gd name="connsiteX372" fmla="*/ 2424142 w 7467600"/>
              <a:gd name="connsiteY372" fmla="*/ 6858000 h 6858000"/>
              <a:gd name="connsiteX373" fmla="*/ 2395994 w 7467600"/>
              <a:gd name="connsiteY373" fmla="*/ 6858000 h 6858000"/>
              <a:gd name="connsiteX374" fmla="*/ 2392863 w 7467600"/>
              <a:gd name="connsiteY374" fmla="*/ 6852964 h 6858000"/>
              <a:gd name="connsiteX375" fmla="*/ 2017589 w 7467600"/>
              <a:gd name="connsiteY375" fmla="*/ 6493982 h 6858000"/>
              <a:gd name="connsiteX376" fmla="*/ 2147336 w 7467600"/>
              <a:gd name="connsiteY376" fmla="*/ 6594052 h 6858000"/>
              <a:gd name="connsiteX377" fmla="*/ 2207047 w 7467600"/>
              <a:gd name="connsiteY377" fmla="*/ 6654540 h 6858000"/>
              <a:gd name="connsiteX378" fmla="*/ 2299106 w 7467600"/>
              <a:gd name="connsiteY378" fmla="*/ 6778931 h 6858000"/>
              <a:gd name="connsiteX379" fmla="*/ 2314430 w 7467600"/>
              <a:gd name="connsiteY379" fmla="*/ 6801144 h 6858000"/>
              <a:gd name="connsiteX380" fmla="*/ 2352406 w 7467600"/>
              <a:gd name="connsiteY380" fmla="*/ 6858000 h 6858000"/>
              <a:gd name="connsiteX381" fmla="*/ 2314492 w 7467600"/>
              <a:gd name="connsiteY381" fmla="*/ 6858000 h 6858000"/>
              <a:gd name="connsiteX382" fmla="*/ 2288095 w 7467600"/>
              <a:gd name="connsiteY382" fmla="*/ 6818030 h 6858000"/>
              <a:gd name="connsiteX383" fmla="*/ 2272768 w 7467600"/>
              <a:gd name="connsiteY383" fmla="*/ 6795822 h 6858000"/>
              <a:gd name="connsiteX384" fmla="*/ 2182715 w 7467600"/>
              <a:gd name="connsiteY384" fmla="*/ 6675071 h 6858000"/>
              <a:gd name="connsiteX385" fmla="*/ 2032061 w 7467600"/>
              <a:gd name="connsiteY385" fmla="*/ 6541380 h 6858000"/>
              <a:gd name="connsiteX386" fmla="*/ 2257220 w 7467600"/>
              <a:gd name="connsiteY386" fmla="*/ 6826257 h 6858000"/>
              <a:gd name="connsiteX387" fmla="*/ 2281324 w 7467600"/>
              <a:gd name="connsiteY387" fmla="*/ 6858000 h 6858000"/>
              <a:gd name="connsiteX388" fmla="*/ 2242860 w 7467600"/>
              <a:gd name="connsiteY388" fmla="*/ 6858000 h 6858000"/>
              <a:gd name="connsiteX389" fmla="*/ 2232818 w 7467600"/>
              <a:gd name="connsiteY389" fmla="*/ 6844926 h 6858000"/>
              <a:gd name="connsiteX390" fmla="*/ 1990172 w 7467600"/>
              <a:gd name="connsiteY390" fmla="*/ 6542121 h 6858000"/>
              <a:gd name="connsiteX391" fmla="*/ 2124090 w 7467600"/>
              <a:gd name="connsiteY391" fmla="*/ 6761017 h 6858000"/>
              <a:gd name="connsiteX392" fmla="*/ 2200380 w 7467600"/>
              <a:gd name="connsiteY392" fmla="*/ 6858000 h 6858000"/>
              <a:gd name="connsiteX393" fmla="*/ 2147507 w 7467600"/>
              <a:gd name="connsiteY393" fmla="*/ 6858000 h 6858000"/>
              <a:gd name="connsiteX394" fmla="*/ 2070668 w 7467600"/>
              <a:gd name="connsiteY394" fmla="*/ 6761520 h 6858000"/>
              <a:gd name="connsiteX395" fmla="*/ 1975142 w 7467600"/>
              <a:gd name="connsiteY395" fmla="*/ 6585570 h 6858000"/>
              <a:gd name="connsiteX396" fmla="*/ 2050035 w 7467600"/>
              <a:gd name="connsiteY396" fmla="*/ 6813345 h 6858000"/>
              <a:gd name="connsiteX397" fmla="*/ 2063025 w 7467600"/>
              <a:gd name="connsiteY397" fmla="*/ 6858000 h 6858000"/>
              <a:gd name="connsiteX398" fmla="*/ 2021675 w 7467600"/>
              <a:gd name="connsiteY398" fmla="*/ 6858000 h 6858000"/>
              <a:gd name="connsiteX399" fmla="*/ 2019308 w 7467600"/>
              <a:gd name="connsiteY399" fmla="*/ 6847118 h 6858000"/>
              <a:gd name="connsiteX400" fmla="*/ 1938835 w 7467600"/>
              <a:gd name="connsiteY400" fmla="*/ 6551160 h 6858000"/>
              <a:gd name="connsiteX401" fmla="*/ 1953230 w 7467600"/>
              <a:gd name="connsiteY401" fmla="*/ 6759699 h 6858000"/>
              <a:gd name="connsiteX402" fmla="*/ 1956763 w 7467600"/>
              <a:gd name="connsiteY402" fmla="*/ 6778191 h 6858000"/>
              <a:gd name="connsiteX403" fmla="*/ 1967925 w 7467600"/>
              <a:gd name="connsiteY403" fmla="*/ 6858000 h 6858000"/>
              <a:gd name="connsiteX404" fmla="*/ 1936622 w 7467600"/>
              <a:gd name="connsiteY404" fmla="*/ 6858000 h 6858000"/>
              <a:gd name="connsiteX405" fmla="*/ 1926261 w 7467600"/>
              <a:gd name="connsiteY405" fmla="*/ 6784064 h 6858000"/>
              <a:gd name="connsiteX406" fmla="*/ 1922724 w 7467600"/>
              <a:gd name="connsiteY406" fmla="*/ 6765577 h 6858000"/>
              <a:gd name="connsiteX407" fmla="*/ 1904650 w 7467600"/>
              <a:gd name="connsiteY407" fmla="*/ 6639616 h 6858000"/>
              <a:gd name="connsiteX408" fmla="*/ 1885273 w 7467600"/>
              <a:gd name="connsiteY408" fmla="*/ 6858000 h 6858000"/>
              <a:gd name="connsiteX409" fmla="*/ 1854363 w 7467600"/>
              <a:gd name="connsiteY409" fmla="*/ 6858000 h 6858000"/>
              <a:gd name="connsiteX410" fmla="*/ 1880391 w 7467600"/>
              <a:gd name="connsiteY410" fmla="*/ 6603796 h 6858000"/>
              <a:gd name="connsiteX411" fmla="*/ 1818273 w 7467600"/>
              <a:gd name="connsiteY411" fmla="*/ 6715729 h 6858000"/>
              <a:gd name="connsiteX412" fmla="*/ 1794691 w 7467600"/>
              <a:gd name="connsiteY412" fmla="*/ 6843239 h 6858000"/>
              <a:gd name="connsiteX413" fmla="*/ 1794914 w 7467600"/>
              <a:gd name="connsiteY413" fmla="*/ 6858000 h 6858000"/>
              <a:gd name="connsiteX414" fmla="*/ 1746128 w 7467600"/>
              <a:gd name="connsiteY414" fmla="*/ 6858000 h 6858000"/>
              <a:gd name="connsiteX415" fmla="*/ 1753934 w 7467600"/>
              <a:gd name="connsiteY415" fmla="*/ 6724796 h 6858000"/>
              <a:gd name="connsiteX416" fmla="*/ 1792053 w 7467600"/>
              <a:gd name="connsiteY416" fmla="*/ 6572396 h 6858000"/>
              <a:gd name="connsiteX417" fmla="*/ 1862248 w 7467600"/>
              <a:gd name="connsiteY417" fmla="*/ 6266397 h 6858000"/>
              <a:gd name="connsiteX418" fmla="*/ 1862250 w 7467600"/>
              <a:gd name="connsiteY418" fmla="*/ 6033531 h 6858000"/>
              <a:gd name="connsiteX419" fmla="*/ 1211999 w 7467600"/>
              <a:gd name="connsiteY419" fmla="*/ 6683610 h 6858000"/>
              <a:gd name="connsiteX420" fmla="*/ 1213266 w 7467600"/>
              <a:gd name="connsiteY420" fmla="*/ 6691947 h 6858000"/>
              <a:gd name="connsiteX421" fmla="*/ 1203370 w 7467600"/>
              <a:gd name="connsiteY421" fmla="*/ 6850676 h 6858000"/>
              <a:gd name="connsiteX422" fmla="*/ 1203671 w 7467600"/>
              <a:gd name="connsiteY422" fmla="*/ 6858000 h 6858000"/>
              <a:gd name="connsiteX423" fmla="*/ 1143180 w 7467600"/>
              <a:gd name="connsiteY423" fmla="*/ 6858000 h 6858000"/>
              <a:gd name="connsiteX424" fmla="*/ 1142176 w 7467600"/>
              <a:gd name="connsiteY424" fmla="*/ 6766045 h 6858000"/>
              <a:gd name="connsiteX425" fmla="*/ 1067484 w 7467600"/>
              <a:gd name="connsiteY425" fmla="*/ 6858000 h 6858000"/>
              <a:gd name="connsiteX426" fmla="*/ 953928 w 7467600"/>
              <a:gd name="connsiteY426" fmla="*/ 6858000 h 6858000"/>
              <a:gd name="connsiteX427" fmla="*/ 959715 w 7467600"/>
              <a:gd name="connsiteY427" fmla="*/ 6850185 h 6858000"/>
              <a:gd name="connsiteX428" fmla="*/ 1483788 w 7467600"/>
              <a:gd name="connsiteY428" fmla="*/ 6259174 h 6858000"/>
              <a:gd name="connsiteX429" fmla="*/ 1100671 w 7467600"/>
              <a:gd name="connsiteY429" fmla="*/ 6252137 h 6858000"/>
              <a:gd name="connsiteX430" fmla="*/ 1090144 w 7467600"/>
              <a:gd name="connsiteY430" fmla="*/ 6256748 h 6858000"/>
              <a:gd name="connsiteX431" fmla="*/ 1095872 w 7467600"/>
              <a:gd name="connsiteY431" fmla="*/ 6271892 h 6858000"/>
              <a:gd name="connsiteX432" fmla="*/ 262785 w 7467600"/>
              <a:gd name="connsiteY432" fmla="*/ 6845450 h 6858000"/>
              <a:gd name="connsiteX433" fmla="*/ 209968 w 7467600"/>
              <a:gd name="connsiteY433" fmla="*/ 6770713 h 6858000"/>
              <a:gd name="connsiteX434" fmla="*/ 873460 w 7467600"/>
              <a:gd name="connsiteY434" fmla="*/ 6253768 h 6858000"/>
              <a:gd name="connsiteX435" fmla="*/ 192686 w 7467600"/>
              <a:gd name="connsiteY435" fmla="*/ 5849257 h 6858000"/>
              <a:gd name="connsiteX436" fmla="*/ 4696 w 7467600"/>
              <a:gd name="connsiteY436" fmla="*/ 5697668 h 6858000"/>
              <a:gd name="connsiteX437" fmla="*/ 0 w 7467600"/>
              <a:gd name="connsiteY437" fmla="*/ 5689984 h 6858000"/>
              <a:gd name="connsiteX438" fmla="*/ 0 w 7467600"/>
              <a:gd name="connsiteY438" fmla="*/ 5513472 h 6858000"/>
              <a:gd name="connsiteX439" fmla="*/ 174101 w 7467600"/>
              <a:gd name="connsiteY439" fmla="*/ 5620277 h 6858000"/>
              <a:gd name="connsiteX440" fmla="*/ 891800 w 7467600"/>
              <a:gd name="connsiteY440" fmla="*/ 6036935 h 6858000"/>
              <a:gd name="connsiteX441" fmla="*/ 1072219 w 7467600"/>
              <a:gd name="connsiteY441" fmla="*/ 6169443 h 6858000"/>
              <a:gd name="connsiteX442" fmla="*/ 1074117 w 7467600"/>
              <a:gd name="connsiteY442" fmla="*/ 6170301 h 6858000"/>
              <a:gd name="connsiteX443" fmla="*/ 1083114 w 7467600"/>
              <a:gd name="connsiteY443" fmla="*/ 6174131 h 6858000"/>
              <a:gd name="connsiteX444" fmla="*/ 1543010 w 7467600"/>
              <a:gd name="connsiteY444" fmla="*/ 6191140 h 6858000"/>
              <a:gd name="connsiteX445" fmla="*/ 1551080 w 7467600"/>
              <a:gd name="connsiteY445" fmla="*/ 6195006 h 6858000"/>
              <a:gd name="connsiteX446" fmla="*/ 2345443 w 7467600"/>
              <a:gd name="connsiteY446" fmla="*/ 5549882 h 6858000"/>
              <a:gd name="connsiteX447" fmla="*/ 1721499 w 7467600"/>
              <a:gd name="connsiteY447" fmla="*/ 5599969 h 6858000"/>
              <a:gd name="connsiteX448" fmla="*/ 767716 w 7467600"/>
              <a:gd name="connsiteY448" fmla="*/ 5472768 h 6858000"/>
              <a:gd name="connsiteX449" fmla="*/ 722147 w 7467600"/>
              <a:gd name="connsiteY449" fmla="*/ 5393091 h 6858000"/>
              <a:gd name="connsiteX450" fmla="*/ 1485552 w 7467600"/>
              <a:gd name="connsiteY450" fmla="*/ 5313202 h 6858000"/>
              <a:gd name="connsiteX451" fmla="*/ 2143004 w 7467600"/>
              <a:gd name="connsiteY451" fmla="*/ 5402420 h 6858000"/>
              <a:gd name="connsiteX452" fmla="*/ 1933391 w 7467600"/>
              <a:gd name="connsiteY452" fmla="*/ 5156971 h 6858000"/>
              <a:gd name="connsiteX453" fmla="*/ 1827118 w 7467600"/>
              <a:gd name="connsiteY453" fmla="*/ 4968410 h 6858000"/>
              <a:gd name="connsiteX454" fmla="*/ 1837349 w 7467600"/>
              <a:gd name="connsiteY454" fmla="*/ 4956357 h 6858000"/>
              <a:gd name="connsiteX455" fmla="*/ 2162835 w 7467600"/>
              <a:gd name="connsiteY455" fmla="*/ 5187853 h 6858000"/>
              <a:gd name="connsiteX456" fmla="*/ 2257167 w 7467600"/>
              <a:gd name="connsiteY456" fmla="*/ 5462123 h 6858000"/>
              <a:gd name="connsiteX457" fmla="*/ 2261598 w 7467600"/>
              <a:gd name="connsiteY457" fmla="*/ 5467998 h 6858000"/>
              <a:gd name="connsiteX458" fmla="*/ 2437177 w 7467600"/>
              <a:gd name="connsiteY458" fmla="*/ 5479608 h 6858000"/>
              <a:gd name="connsiteX459" fmla="*/ 2445247 w 7467600"/>
              <a:gd name="connsiteY459" fmla="*/ 5483476 h 6858000"/>
              <a:gd name="connsiteX460" fmla="*/ 2743626 w 7467600"/>
              <a:gd name="connsiteY460" fmla="*/ 5304819 h 6858000"/>
              <a:gd name="connsiteX461" fmla="*/ 3048102 w 7467600"/>
              <a:gd name="connsiteY461" fmla="*/ 5150595 h 6858000"/>
              <a:gd name="connsiteX462" fmla="*/ 1799414 w 7467600"/>
              <a:gd name="connsiteY462" fmla="*/ 4694732 h 6858000"/>
              <a:gd name="connsiteX463" fmla="*/ 1771735 w 7467600"/>
              <a:gd name="connsiteY463" fmla="*/ 4619929 h 6858000"/>
              <a:gd name="connsiteX464" fmla="*/ 3104273 w 7467600"/>
              <a:gd name="connsiteY464" fmla="*/ 5076159 h 6858000"/>
              <a:gd name="connsiteX465" fmla="*/ 3113245 w 7467600"/>
              <a:gd name="connsiteY465" fmla="*/ 5090705 h 6858000"/>
              <a:gd name="connsiteX466" fmla="*/ 3126294 w 7467600"/>
              <a:gd name="connsiteY466" fmla="*/ 5114400 h 6858000"/>
              <a:gd name="connsiteX467" fmla="*/ 3937433 w 7467600"/>
              <a:gd name="connsiteY467" fmla="*/ 4830473 h 6858000"/>
              <a:gd name="connsiteX468" fmla="*/ 3590475 w 7467600"/>
              <a:gd name="connsiteY468" fmla="*/ 4597974 h 6858000"/>
              <a:gd name="connsiteX469" fmla="*/ 3100264 w 7467600"/>
              <a:gd name="connsiteY469" fmla="*/ 4579845 h 6858000"/>
              <a:gd name="connsiteX470" fmla="*/ 2183576 w 7467600"/>
              <a:gd name="connsiteY470" fmla="*/ 4227150 h 6858000"/>
              <a:gd name="connsiteX471" fmla="*/ 2151029 w 7467600"/>
              <a:gd name="connsiteY471" fmla="*/ 4146947 h 6858000"/>
              <a:gd name="connsiteX472" fmla="*/ 3563434 w 7467600"/>
              <a:gd name="connsiteY472" fmla="*/ 4469115 h 6858000"/>
              <a:gd name="connsiteX473" fmla="*/ 3177952 w 7467600"/>
              <a:gd name="connsiteY473" fmla="*/ 3657386 h 6858000"/>
              <a:gd name="connsiteX474" fmla="*/ 3189263 w 7467600"/>
              <a:gd name="connsiteY474" fmla="*/ 3625726 h 6858000"/>
              <a:gd name="connsiteX475" fmla="*/ 3560912 w 7467600"/>
              <a:gd name="connsiteY475" fmla="*/ 4079863 h 6858000"/>
              <a:gd name="connsiteX476" fmla="*/ 3626636 w 7467600"/>
              <a:gd name="connsiteY476" fmla="*/ 4512230 h 6858000"/>
              <a:gd name="connsiteX477" fmla="*/ 3653088 w 7467600"/>
              <a:gd name="connsiteY477" fmla="*/ 4521417 h 6858000"/>
              <a:gd name="connsiteX478" fmla="*/ 3988128 w 7467600"/>
              <a:gd name="connsiteY478" fmla="*/ 4817267 h 6858000"/>
              <a:gd name="connsiteX479" fmla="*/ 4830582 w 7467600"/>
              <a:gd name="connsiteY479" fmla="*/ 4676000 h 6858000"/>
              <a:gd name="connsiteX480" fmla="*/ 4830100 w 7467600"/>
              <a:gd name="connsiteY480" fmla="*/ 4675554 h 6858000"/>
              <a:gd name="connsiteX481" fmla="*/ 4036318 w 7467600"/>
              <a:gd name="connsiteY481" fmla="*/ 4147013 h 6858000"/>
              <a:gd name="connsiteX482" fmla="*/ 3432098 w 7467600"/>
              <a:gd name="connsiteY482" fmla="*/ 3537312 h 6858000"/>
              <a:gd name="connsiteX483" fmla="*/ 3446761 w 7467600"/>
              <a:gd name="connsiteY483" fmla="*/ 3461278 h 6858000"/>
              <a:gd name="connsiteX484" fmla="*/ 4419733 w 7467600"/>
              <a:gd name="connsiteY484" fmla="*/ 3963555 h 6858000"/>
              <a:gd name="connsiteX485" fmla="*/ 4781371 w 7467600"/>
              <a:gd name="connsiteY485" fmla="*/ 4458604 h 6858000"/>
              <a:gd name="connsiteX486" fmla="*/ 4780440 w 7467600"/>
              <a:gd name="connsiteY486" fmla="*/ 4470290 h 6858000"/>
              <a:gd name="connsiteX487" fmla="*/ 4898954 w 7467600"/>
              <a:gd name="connsiteY487" fmla="*/ 4662092 h 6858000"/>
              <a:gd name="connsiteX488" fmla="*/ 4900699 w 7467600"/>
              <a:gd name="connsiteY488" fmla="*/ 4670867 h 6858000"/>
              <a:gd name="connsiteX489" fmla="*/ 5714511 w 7467600"/>
              <a:gd name="connsiteY489" fmla="*/ 4663483 h 6858000"/>
              <a:gd name="connsiteX490" fmla="*/ 5464793 w 7467600"/>
              <a:gd name="connsiteY490" fmla="*/ 4393556 h 6858000"/>
              <a:gd name="connsiteX491" fmla="*/ 5461897 w 7467600"/>
              <a:gd name="connsiteY491" fmla="*/ 4390879 h 6858000"/>
              <a:gd name="connsiteX492" fmla="*/ 4294126 w 7467600"/>
              <a:gd name="connsiteY492" fmla="*/ 3303048 h 6858000"/>
              <a:gd name="connsiteX493" fmla="*/ 4305321 w 7467600"/>
              <a:gd name="connsiteY493" fmla="*/ 3256953 h 6858000"/>
              <a:gd name="connsiteX494" fmla="*/ 4949299 w 7467600"/>
              <a:gd name="connsiteY494" fmla="*/ 3766336 h 6858000"/>
              <a:gd name="connsiteX495" fmla="*/ 5291452 w 7467600"/>
              <a:gd name="connsiteY495" fmla="*/ 4076801 h 6858000"/>
              <a:gd name="connsiteX496" fmla="*/ 5434998 w 7467600"/>
              <a:gd name="connsiteY496" fmla="*/ 4254100 h 6858000"/>
              <a:gd name="connsiteX497" fmla="*/ 5351015 w 7467600"/>
              <a:gd name="connsiteY497" fmla="*/ 3760989 h 6858000"/>
              <a:gd name="connsiteX498" fmla="*/ 5413780 w 7467600"/>
              <a:gd name="connsiteY498" fmla="*/ 2966265 h 6858000"/>
              <a:gd name="connsiteX499" fmla="*/ 5425627 w 7467600"/>
              <a:gd name="connsiteY499" fmla="*/ 2954192 h 6858000"/>
              <a:gd name="connsiteX500" fmla="*/ 6604735 w 7467600"/>
              <a:gd name="connsiteY500" fmla="*/ 2041381 h 6858000"/>
              <a:gd name="connsiteX501" fmla="*/ 7204487 w 7467600"/>
              <a:gd name="connsiteY501" fmla="*/ 2742112 h 6858000"/>
              <a:gd name="connsiteX502" fmla="*/ 7131592 w 7467600"/>
              <a:gd name="connsiteY502" fmla="*/ 2672096 h 6858000"/>
              <a:gd name="connsiteX503" fmla="*/ 6996344 w 7467600"/>
              <a:gd name="connsiteY503" fmla="*/ 2518310 h 6858000"/>
              <a:gd name="connsiteX504" fmla="*/ 6735495 w 7467600"/>
              <a:gd name="connsiteY504" fmla="*/ 2196890 h 6858000"/>
              <a:gd name="connsiteX505" fmla="*/ 6721901 w 7467600"/>
              <a:gd name="connsiteY505" fmla="*/ 2179274 h 6858000"/>
              <a:gd name="connsiteX506" fmla="*/ 6604735 w 7467600"/>
              <a:gd name="connsiteY506" fmla="*/ 2041381 h 6858000"/>
              <a:gd name="connsiteX507" fmla="*/ 6591670 w 7467600"/>
              <a:gd name="connsiteY507" fmla="*/ 1988277 h 6858000"/>
              <a:gd name="connsiteX508" fmla="*/ 6747349 w 7467600"/>
              <a:gd name="connsiteY508" fmla="*/ 2160069 h 6858000"/>
              <a:gd name="connsiteX509" fmla="*/ 6760943 w 7467600"/>
              <a:gd name="connsiteY509" fmla="*/ 2177686 h 6858000"/>
              <a:gd name="connsiteX510" fmla="*/ 7021065 w 7467600"/>
              <a:gd name="connsiteY510" fmla="*/ 2498102 h 6858000"/>
              <a:gd name="connsiteX511" fmla="*/ 7155223 w 7467600"/>
              <a:gd name="connsiteY511" fmla="*/ 2650386 h 6858000"/>
              <a:gd name="connsiteX512" fmla="*/ 7203167 w 7467600"/>
              <a:gd name="connsiteY512" fmla="*/ 2697288 h 6858000"/>
              <a:gd name="connsiteX513" fmla="*/ 6937703 w 7467600"/>
              <a:gd name="connsiteY513" fmla="*/ 2321981 h 6858000"/>
              <a:gd name="connsiteX514" fmla="*/ 6591670 w 7467600"/>
              <a:gd name="connsiteY514" fmla="*/ 1988277 h 6858000"/>
              <a:gd name="connsiteX515" fmla="*/ 5798671 w 7467600"/>
              <a:gd name="connsiteY515" fmla="*/ 1981601 h 6858000"/>
              <a:gd name="connsiteX516" fmla="*/ 5754709 w 7467600"/>
              <a:gd name="connsiteY516" fmla="*/ 2071454 h 6858000"/>
              <a:gd name="connsiteX517" fmla="*/ 5763044 w 7467600"/>
              <a:gd name="connsiteY517" fmla="*/ 2842206 h 6858000"/>
              <a:gd name="connsiteX518" fmla="*/ 5764974 w 7467600"/>
              <a:gd name="connsiteY518" fmla="*/ 2799609 h 6858000"/>
              <a:gd name="connsiteX519" fmla="*/ 5767665 w 7467600"/>
              <a:gd name="connsiteY519" fmla="*/ 2666409 h 6858000"/>
              <a:gd name="connsiteX520" fmla="*/ 5763055 w 7467600"/>
              <a:gd name="connsiteY520" fmla="*/ 2579705 h 6858000"/>
              <a:gd name="connsiteX521" fmla="*/ 5758079 w 7467600"/>
              <a:gd name="connsiteY521" fmla="*/ 2492508 h 6858000"/>
              <a:gd name="connsiteX522" fmla="*/ 5779325 w 7467600"/>
              <a:gd name="connsiteY522" fmla="*/ 2197069 h 6858000"/>
              <a:gd name="connsiteX523" fmla="*/ 5798671 w 7467600"/>
              <a:gd name="connsiteY523" fmla="*/ 1981601 h 6858000"/>
              <a:gd name="connsiteX524" fmla="*/ 5829202 w 7467600"/>
              <a:gd name="connsiteY524" fmla="*/ 1971679 h 6858000"/>
              <a:gd name="connsiteX525" fmla="*/ 5809558 w 7467600"/>
              <a:gd name="connsiteY525" fmla="*/ 2198043 h 6858000"/>
              <a:gd name="connsiteX526" fmla="*/ 5788653 w 7467600"/>
              <a:gd name="connsiteY526" fmla="*/ 2489430 h 6858000"/>
              <a:gd name="connsiteX527" fmla="*/ 5793439 w 7467600"/>
              <a:gd name="connsiteY527" fmla="*/ 2575235 h 6858000"/>
              <a:gd name="connsiteX528" fmla="*/ 5796837 w 7467600"/>
              <a:gd name="connsiteY528" fmla="*/ 2637633 h 6858000"/>
              <a:gd name="connsiteX529" fmla="*/ 5818614 w 7467600"/>
              <a:gd name="connsiteY529" fmla="*/ 2473055 h 6858000"/>
              <a:gd name="connsiteX530" fmla="*/ 5829202 w 7467600"/>
              <a:gd name="connsiteY530" fmla="*/ 1971679 h 6858000"/>
              <a:gd name="connsiteX531" fmla="*/ 5911389 w 7467600"/>
              <a:gd name="connsiteY531" fmla="*/ 1898371 h 6858000"/>
              <a:gd name="connsiteX532" fmla="*/ 6237627 w 7467600"/>
              <a:gd name="connsiteY532" fmla="*/ 2231921 h 6858000"/>
              <a:gd name="connsiteX533" fmla="*/ 5911389 w 7467600"/>
              <a:gd name="connsiteY533" fmla="*/ 1898371 h 6858000"/>
              <a:gd name="connsiteX534" fmla="*/ 6944437 w 7467600"/>
              <a:gd name="connsiteY534" fmla="*/ 1575402 h 6858000"/>
              <a:gd name="connsiteX535" fmla="*/ 6304730 w 7467600"/>
              <a:gd name="connsiteY535" fmla="*/ 1766654 h 6858000"/>
              <a:gd name="connsiteX536" fmla="*/ 6944437 w 7467600"/>
              <a:gd name="connsiteY536" fmla="*/ 1575402 h 6858000"/>
              <a:gd name="connsiteX537" fmla="*/ 7019523 w 7467600"/>
              <a:gd name="connsiteY537" fmla="*/ 1519450 h 6858000"/>
              <a:gd name="connsiteX538" fmla="*/ 6298091 w 7467600"/>
              <a:gd name="connsiteY538" fmla="*/ 1737122 h 6858000"/>
              <a:gd name="connsiteX539" fmla="*/ 7019523 w 7467600"/>
              <a:gd name="connsiteY539" fmla="*/ 1519450 h 6858000"/>
              <a:gd name="connsiteX540" fmla="*/ 2399523 w 7467600"/>
              <a:gd name="connsiteY540" fmla="*/ 1428234 h 6858000"/>
              <a:gd name="connsiteX541" fmla="*/ 2224982 w 7467600"/>
              <a:gd name="connsiteY541" fmla="*/ 1826201 h 6858000"/>
              <a:gd name="connsiteX542" fmla="*/ 2096099 w 7467600"/>
              <a:gd name="connsiteY542" fmla="*/ 2345900 h 6858000"/>
              <a:gd name="connsiteX543" fmla="*/ 2283317 w 7467600"/>
              <a:gd name="connsiteY543" fmla="*/ 1796925 h 6858000"/>
              <a:gd name="connsiteX544" fmla="*/ 2399523 w 7467600"/>
              <a:gd name="connsiteY544" fmla="*/ 1428234 h 6858000"/>
              <a:gd name="connsiteX545" fmla="*/ 2448558 w 7467600"/>
              <a:gd name="connsiteY545" fmla="*/ 1373435 h 6858000"/>
              <a:gd name="connsiteX546" fmla="*/ 2312521 w 7467600"/>
              <a:gd name="connsiteY546" fmla="*/ 1806140 h 6858000"/>
              <a:gd name="connsiteX547" fmla="*/ 2127533 w 7467600"/>
              <a:gd name="connsiteY547" fmla="*/ 2348380 h 6858000"/>
              <a:gd name="connsiteX548" fmla="*/ 2358080 w 7467600"/>
              <a:gd name="connsiteY548" fmla="*/ 1866134 h 6858000"/>
              <a:gd name="connsiteX549" fmla="*/ 2407436 w 7467600"/>
              <a:gd name="connsiteY549" fmla="*/ 1651070 h 6858000"/>
              <a:gd name="connsiteX550" fmla="*/ 2448558 w 7467600"/>
              <a:gd name="connsiteY550" fmla="*/ 1373435 h 6858000"/>
              <a:gd name="connsiteX551" fmla="*/ 278707 w 7467600"/>
              <a:gd name="connsiteY551" fmla="*/ 1352270 h 6858000"/>
              <a:gd name="connsiteX552" fmla="*/ 321570 w 7467600"/>
              <a:gd name="connsiteY552" fmla="*/ 1861610 h 6858000"/>
              <a:gd name="connsiteX553" fmla="*/ 294281 w 7467600"/>
              <a:gd name="connsiteY553" fmla="*/ 1440658 h 6858000"/>
              <a:gd name="connsiteX554" fmla="*/ 278707 w 7467600"/>
              <a:gd name="connsiteY554" fmla="*/ 1352270 h 6858000"/>
              <a:gd name="connsiteX555" fmla="*/ 1423821 w 7467600"/>
              <a:gd name="connsiteY555" fmla="*/ 1351958 h 6858000"/>
              <a:gd name="connsiteX556" fmla="*/ 1638521 w 7467600"/>
              <a:gd name="connsiteY556" fmla="*/ 1908470 h 6858000"/>
              <a:gd name="connsiteX557" fmla="*/ 1754199 w 7467600"/>
              <a:gd name="connsiteY557" fmla="*/ 2149284 h 6858000"/>
              <a:gd name="connsiteX558" fmla="*/ 1908359 w 7467600"/>
              <a:gd name="connsiteY558" fmla="*/ 2364988 h 6858000"/>
              <a:gd name="connsiteX559" fmla="*/ 1647661 w 7467600"/>
              <a:gd name="connsiteY559" fmla="*/ 1825945 h 6858000"/>
              <a:gd name="connsiteX560" fmla="*/ 1423821 w 7467600"/>
              <a:gd name="connsiteY560" fmla="*/ 1351958 h 6858000"/>
              <a:gd name="connsiteX561" fmla="*/ 1431890 w 7467600"/>
              <a:gd name="connsiteY561" fmla="*/ 1306475 h 6858000"/>
              <a:gd name="connsiteX562" fmla="*/ 1507597 w 7467600"/>
              <a:gd name="connsiteY562" fmla="*/ 1446132 h 6858000"/>
              <a:gd name="connsiteX563" fmla="*/ 1674586 w 7467600"/>
              <a:gd name="connsiteY563" fmla="*/ 1813832 h 6858000"/>
              <a:gd name="connsiteX564" fmla="*/ 1815950 w 7467600"/>
              <a:gd name="connsiteY564" fmla="*/ 2128564 h 6858000"/>
              <a:gd name="connsiteX565" fmla="*/ 1984242 w 7467600"/>
              <a:gd name="connsiteY565" fmla="*/ 2430829 h 6858000"/>
              <a:gd name="connsiteX566" fmla="*/ 2014023 w 7467600"/>
              <a:gd name="connsiteY566" fmla="*/ 2450995 h 6858000"/>
              <a:gd name="connsiteX567" fmla="*/ 1747337 w 7467600"/>
              <a:gd name="connsiteY567" fmla="*/ 1855264 h 6858000"/>
              <a:gd name="connsiteX568" fmla="*/ 1533749 w 7467600"/>
              <a:gd name="connsiteY568" fmla="*/ 1478656 h 6858000"/>
              <a:gd name="connsiteX569" fmla="*/ 1431890 w 7467600"/>
              <a:gd name="connsiteY569" fmla="*/ 1306475 h 6858000"/>
              <a:gd name="connsiteX570" fmla="*/ 5052692 w 7467600"/>
              <a:gd name="connsiteY570" fmla="*/ 1292994 h 6858000"/>
              <a:gd name="connsiteX571" fmla="*/ 5200661 w 7467600"/>
              <a:gd name="connsiteY571" fmla="*/ 1635186 h 6858000"/>
              <a:gd name="connsiteX572" fmla="*/ 5297138 w 7467600"/>
              <a:gd name="connsiteY572" fmla="*/ 1906351 h 6858000"/>
              <a:gd name="connsiteX573" fmla="*/ 5052692 w 7467600"/>
              <a:gd name="connsiteY573" fmla="*/ 1292994 h 6858000"/>
              <a:gd name="connsiteX574" fmla="*/ 5009948 w 7467600"/>
              <a:gd name="connsiteY574" fmla="*/ 1273619 h 6858000"/>
              <a:gd name="connsiteX575" fmla="*/ 5121777 w 7467600"/>
              <a:gd name="connsiteY575" fmla="*/ 1654213 h 6858000"/>
              <a:gd name="connsiteX576" fmla="*/ 5293545 w 7467600"/>
              <a:gd name="connsiteY576" fmla="*/ 2072247 h 6858000"/>
              <a:gd name="connsiteX577" fmla="*/ 5294042 w 7467600"/>
              <a:gd name="connsiteY577" fmla="*/ 2065019 h 6858000"/>
              <a:gd name="connsiteX578" fmla="*/ 5171936 w 7467600"/>
              <a:gd name="connsiteY578" fmla="*/ 1647613 h 6858000"/>
              <a:gd name="connsiteX579" fmla="*/ 5009948 w 7467600"/>
              <a:gd name="connsiteY579" fmla="*/ 1273619 h 6858000"/>
              <a:gd name="connsiteX580" fmla="*/ 655236 w 7467600"/>
              <a:gd name="connsiteY580" fmla="*/ 1268632 h 6858000"/>
              <a:gd name="connsiteX581" fmla="*/ 839521 w 7467600"/>
              <a:gd name="connsiteY581" fmla="*/ 1685315 h 6858000"/>
              <a:gd name="connsiteX582" fmla="*/ 1109416 w 7467600"/>
              <a:gd name="connsiteY582" fmla="*/ 2061663 h 6858000"/>
              <a:gd name="connsiteX583" fmla="*/ 1298300 w 7467600"/>
              <a:gd name="connsiteY583" fmla="*/ 2247742 h 6858000"/>
              <a:gd name="connsiteX584" fmla="*/ 1125871 w 7467600"/>
              <a:gd name="connsiteY584" fmla="*/ 1989513 h 6858000"/>
              <a:gd name="connsiteX585" fmla="*/ 981574 w 7467600"/>
              <a:gd name="connsiteY585" fmla="*/ 1783157 h 6858000"/>
              <a:gd name="connsiteX586" fmla="*/ 922198 w 7467600"/>
              <a:gd name="connsiteY586" fmla="*/ 1677437 h 6858000"/>
              <a:gd name="connsiteX587" fmla="*/ 869293 w 7467600"/>
              <a:gd name="connsiteY587" fmla="*/ 1583214 h 6858000"/>
              <a:gd name="connsiteX588" fmla="*/ 751431 w 7467600"/>
              <a:gd name="connsiteY588" fmla="*/ 1405731 h 6858000"/>
              <a:gd name="connsiteX589" fmla="*/ 655236 w 7467600"/>
              <a:gd name="connsiteY589" fmla="*/ 1268632 h 6858000"/>
              <a:gd name="connsiteX590" fmla="*/ 6516292 w 7467600"/>
              <a:gd name="connsiteY590" fmla="*/ 1263064 h 6858000"/>
              <a:gd name="connsiteX591" fmla="*/ 5736320 w 7467600"/>
              <a:gd name="connsiteY591" fmla="*/ 1501803 h 6858000"/>
              <a:gd name="connsiteX592" fmla="*/ 6516292 w 7467600"/>
              <a:gd name="connsiteY592" fmla="*/ 1263064 h 6858000"/>
              <a:gd name="connsiteX593" fmla="*/ 291466 w 7467600"/>
              <a:gd name="connsiteY593" fmla="*/ 1250369 h 6858000"/>
              <a:gd name="connsiteX594" fmla="*/ 323180 w 7467600"/>
              <a:gd name="connsiteY594" fmla="*/ 1435283 h 6858000"/>
              <a:gd name="connsiteX595" fmla="*/ 349381 w 7467600"/>
              <a:gd name="connsiteY595" fmla="*/ 1875041 h 6858000"/>
              <a:gd name="connsiteX596" fmla="*/ 374363 w 7467600"/>
              <a:gd name="connsiteY596" fmla="*/ 1506494 h 6858000"/>
              <a:gd name="connsiteX597" fmla="*/ 302168 w 7467600"/>
              <a:gd name="connsiteY597" fmla="*/ 1274495 h 6858000"/>
              <a:gd name="connsiteX598" fmla="*/ 291466 w 7467600"/>
              <a:gd name="connsiteY598" fmla="*/ 1250369 h 6858000"/>
              <a:gd name="connsiteX599" fmla="*/ 678222 w 7467600"/>
              <a:gd name="connsiteY599" fmla="*/ 1248670 h 6858000"/>
              <a:gd name="connsiteX600" fmla="*/ 775536 w 7467600"/>
              <a:gd name="connsiteY600" fmla="*/ 1388015 h 6858000"/>
              <a:gd name="connsiteX601" fmla="*/ 894529 w 7467600"/>
              <a:gd name="connsiteY601" fmla="*/ 1567739 h 6858000"/>
              <a:gd name="connsiteX602" fmla="*/ 948000 w 7467600"/>
              <a:gd name="connsiteY602" fmla="*/ 1663088 h 6858000"/>
              <a:gd name="connsiteX603" fmla="*/ 1006812 w 7467600"/>
              <a:gd name="connsiteY603" fmla="*/ 1767683 h 6858000"/>
              <a:gd name="connsiteX604" fmla="*/ 1149133 w 7467600"/>
              <a:gd name="connsiteY604" fmla="*/ 1971513 h 6858000"/>
              <a:gd name="connsiteX605" fmla="*/ 1333952 w 7467600"/>
              <a:gd name="connsiteY605" fmla="*/ 2251620 h 6858000"/>
              <a:gd name="connsiteX606" fmla="*/ 1337329 w 7467600"/>
              <a:gd name="connsiteY606" fmla="*/ 2258350 h 6858000"/>
              <a:gd name="connsiteX607" fmla="*/ 1014726 w 7467600"/>
              <a:gd name="connsiteY607" fmla="*/ 1615556 h 6858000"/>
              <a:gd name="connsiteX608" fmla="*/ 678222 w 7467600"/>
              <a:gd name="connsiteY608" fmla="*/ 1248670 h 6858000"/>
              <a:gd name="connsiteX609" fmla="*/ 6691602 w 7467600"/>
              <a:gd name="connsiteY609" fmla="*/ 1140573 h 6858000"/>
              <a:gd name="connsiteX610" fmla="*/ 6571100 w 7467600"/>
              <a:gd name="connsiteY610" fmla="*/ 1183662 h 6858000"/>
              <a:gd name="connsiteX611" fmla="*/ 6241687 w 7467600"/>
              <a:gd name="connsiteY611" fmla="*/ 1257600 h 6858000"/>
              <a:gd name="connsiteX612" fmla="*/ 5693009 w 7467600"/>
              <a:gd name="connsiteY612" fmla="*/ 1478256 h 6858000"/>
              <a:gd name="connsiteX613" fmla="*/ 6548420 w 7467600"/>
              <a:gd name="connsiteY613" fmla="*/ 1214599 h 6858000"/>
              <a:gd name="connsiteX614" fmla="*/ 6605473 w 7467600"/>
              <a:gd name="connsiteY614" fmla="*/ 1184686 h 6858000"/>
              <a:gd name="connsiteX615" fmla="*/ 6691602 w 7467600"/>
              <a:gd name="connsiteY615" fmla="*/ 1140573 h 6858000"/>
              <a:gd name="connsiteX616" fmla="*/ 4002475 w 7467600"/>
              <a:gd name="connsiteY616" fmla="*/ 1037802 h 6858000"/>
              <a:gd name="connsiteX617" fmla="*/ 4000324 w 7467600"/>
              <a:gd name="connsiteY617" fmla="*/ 1039362 h 6858000"/>
              <a:gd name="connsiteX618" fmla="*/ 4002862 w 7467600"/>
              <a:gd name="connsiteY618" fmla="*/ 1042866 h 6858000"/>
              <a:gd name="connsiteX619" fmla="*/ 4002475 w 7467600"/>
              <a:gd name="connsiteY619" fmla="*/ 1037802 h 6858000"/>
              <a:gd name="connsiteX620" fmla="*/ 506322 w 7467600"/>
              <a:gd name="connsiteY620" fmla="*/ 1020997 h 6858000"/>
              <a:gd name="connsiteX621" fmla="*/ 533068 w 7467600"/>
              <a:gd name="connsiteY621" fmla="*/ 1029409 h 6858000"/>
              <a:gd name="connsiteX622" fmla="*/ 1232525 w 7467600"/>
              <a:gd name="connsiteY622" fmla="*/ 1804675 h 6858000"/>
              <a:gd name="connsiteX623" fmla="*/ 1388858 w 7467600"/>
              <a:gd name="connsiteY623" fmla="*/ 2368011 h 6858000"/>
              <a:gd name="connsiteX624" fmla="*/ 1384098 w 7467600"/>
              <a:gd name="connsiteY624" fmla="*/ 2378125 h 6858000"/>
              <a:gd name="connsiteX625" fmla="*/ 1425393 w 7467600"/>
              <a:gd name="connsiteY625" fmla="*/ 2589124 h 6858000"/>
              <a:gd name="connsiteX626" fmla="*/ 1424001 w 7467600"/>
              <a:gd name="connsiteY626" fmla="*/ 2597541 h 6858000"/>
              <a:gd name="connsiteX627" fmla="*/ 2152729 w 7467600"/>
              <a:gd name="connsiteY627" fmla="*/ 2864487 h 6858000"/>
              <a:gd name="connsiteX628" fmla="*/ 2020609 w 7467600"/>
              <a:gd name="connsiteY628" fmla="*/ 2539671 h 6858000"/>
              <a:gd name="connsiteX629" fmla="*/ 2018920 w 7467600"/>
              <a:gd name="connsiteY629" fmla="*/ 2536309 h 6858000"/>
              <a:gd name="connsiteX630" fmla="*/ 1342441 w 7467600"/>
              <a:gd name="connsiteY630" fmla="*/ 1173017 h 6858000"/>
              <a:gd name="connsiteX631" fmla="*/ 1367925 w 7467600"/>
              <a:gd name="connsiteY631" fmla="*/ 1135648 h 6858000"/>
              <a:gd name="connsiteX632" fmla="*/ 1771401 w 7467600"/>
              <a:gd name="connsiteY632" fmla="*/ 1806673 h 6858000"/>
              <a:gd name="connsiteX633" fmla="*/ 1972385 w 7467600"/>
              <a:gd name="connsiteY633" fmla="*/ 2198735 h 6858000"/>
              <a:gd name="connsiteX634" fmla="*/ 2040892 w 7467600"/>
              <a:gd name="connsiteY634" fmla="*/ 2405205 h 6858000"/>
              <a:gd name="connsiteX635" fmla="*/ 2131689 w 7467600"/>
              <a:gd name="connsiteY635" fmla="*/ 1936926 h 6858000"/>
              <a:gd name="connsiteX636" fmla="*/ 2454820 w 7467600"/>
              <a:gd name="connsiteY636" fmla="*/ 1248808 h 6858000"/>
              <a:gd name="connsiteX637" fmla="*/ 2492512 w 7467600"/>
              <a:gd name="connsiteY637" fmla="*/ 1302920 h 6858000"/>
              <a:gd name="connsiteX638" fmla="*/ 2081216 w 7467600"/>
              <a:gd name="connsiteY638" fmla="*/ 2527513 h 6858000"/>
              <a:gd name="connsiteX639" fmla="*/ 2081211 w 7467600"/>
              <a:gd name="connsiteY639" fmla="*/ 2528916 h 6858000"/>
              <a:gd name="connsiteX640" fmla="*/ 2199067 w 7467600"/>
              <a:gd name="connsiteY640" fmla="*/ 2884061 h 6858000"/>
              <a:gd name="connsiteX641" fmla="*/ 3192586 w 7467600"/>
              <a:gd name="connsiteY641" fmla="*/ 3411496 h 6858000"/>
              <a:gd name="connsiteX642" fmla="*/ 3182620 w 7467600"/>
              <a:gd name="connsiteY642" fmla="*/ 3483279 h 6858000"/>
              <a:gd name="connsiteX643" fmla="*/ 2435119 w 7467600"/>
              <a:gd name="connsiteY643" fmla="*/ 3080173 h 6858000"/>
              <a:gd name="connsiteX644" fmla="*/ 2410152 w 7467600"/>
              <a:gd name="connsiteY644" fmla="*/ 3063751 h 6858000"/>
              <a:gd name="connsiteX645" fmla="*/ 2408099 w 7467600"/>
              <a:gd name="connsiteY645" fmla="*/ 3064403 h 6858000"/>
              <a:gd name="connsiteX646" fmla="*/ 2407218 w 7467600"/>
              <a:gd name="connsiteY646" fmla="*/ 3070324 h 6858000"/>
              <a:gd name="connsiteX647" fmla="*/ 2380138 w 7467600"/>
              <a:gd name="connsiteY647" fmla="*/ 3099341 h 6858000"/>
              <a:gd name="connsiteX648" fmla="*/ 1765923 w 7467600"/>
              <a:gd name="connsiteY648" fmla="*/ 3581043 h 6858000"/>
              <a:gd name="connsiteX649" fmla="*/ 1702258 w 7467600"/>
              <a:gd name="connsiteY649" fmla="*/ 3612286 h 6858000"/>
              <a:gd name="connsiteX650" fmla="*/ 1538370 w 7467600"/>
              <a:gd name="connsiteY650" fmla="*/ 3811804 h 6858000"/>
              <a:gd name="connsiteX651" fmla="*/ 542867 w 7467600"/>
              <a:gd name="connsiteY651" fmla="*/ 4944092 h 6858000"/>
              <a:gd name="connsiteX652" fmla="*/ 515800 w 7467600"/>
              <a:gd name="connsiteY652" fmla="*/ 4862180 h 6858000"/>
              <a:gd name="connsiteX653" fmla="*/ 909145 w 7467600"/>
              <a:gd name="connsiteY653" fmla="*/ 4199225 h 6858000"/>
              <a:gd name="connsiteX654" fmla="*/ 1214067 w 7467600"/>
              <a:gd name="connsiteY654" fmla="*/ 3908561 h 6858000"/>
              <a:gd name="connsiteX655" fmla="*/ 640967 w 7467600"/>
              <a:gd name="connsiteY655" fmla="*/ 4105601 h 6858000"/>
              <a:gd name="connsiteX656" fmla="*/ 112563 w 7467600"/>
              <a:gd name="connsiteY656" fmla="*/ 4396952 h 6858000"/>
              <a:gd name="connsiteX657" fmla="*/ 0 w 7467600"/>
              <a:gd name="connsiteY657" fmla="*/ 4466006 h 6858000"/>
              <a:gd name="connsiteX658" fmla="*/ 0 w 7467600"/>
              <a:gd name="connsiteY658" fmla="*/ 4233763 h 6858000"/>
              <a:gd name="connsiteX659" fmla="*/ 36881 w 7467600"/>
              <a:gd name="connsiteY659" fmla="*/ 4200118 h 6858000"/>
              <a:gd name="connsiteX660" fmla="*/ 910534 w 7467600"/>
              <a:gd name="connsiteY660" fmla="*/ 3629753 h 6858000"/>
              <a:gd name="connsiteX661" fmla="*/ 1578717 w 7467600"/>
              <a:gd name="connsiteY661" fmla="*/ 3575982 h 6858000"/>
              <a:gd name="connsiteX662" fmla="*/ 2338780 w 7467600"/>
              <a:gd name="connsiteY662" fmla="*/ 3033725 h 6858000"/>
              <a:gd name="connsiteX663" fmla="*/ 1807991 w 7467600"/>
              <a:gd name="connsiteY663" fmla="*/ 2807184 h 6858000"/>
              <a:gd name="connsiteX664" fmla="*/ 1416358 w 7467600"/>
              <a:gd name="connsiteY664" fmla="*/ 3112571 h 6858000"/>
              <a:gd name="connsiteX665" fmla="*/ 939066 w 7467600"/>
              <a:gd name="connsiteY665" fmla="*/ 3378798 h 6858000"/>
              <a:gd name="connsiteX666" fmla="*/ 115099 w 7467600"/>
              <a:gd name="connsiteY666" fmla="*/ 3607650 h 6858000"/>
              <a:gd name="connsiteX667" fmla="*/ 97284 w 7467600"/>
              <a:gd name="connsiteY667" fmla="*/ 3520393 h 6858000"/>
              <a:gd name="connsiteX668" fmla="*/ 922050 w 7467600"/>
              <a:gd name="connsiteY668" fmla="*/ 3074867 h 6858000"/>
              <a:gd name="connsiteX669" fmla="*/ 1405265 w 7467600"/>
              <a:gd name="connsiteY669" fmla="*/ 3016319 h 6858000"/>
              <a:gd name="connsiteX670" fmla="*/ 1407512 w 7467600"/>
              <a:gd name="connsiteY670" fmla="*/ 3018001 h 6858000"/>
              <a:gd name="connsiteX671" fmla="*/ 1726266 w 7467600"/>
              <a:gd name="connsiteY671" fmla="*/ 2777274 h 6858000"/>
              <a:gd name="connsiteX672" fmla="*/ 625390 w 7467600"/>
              <a:gd name="connsiteY672" fmla="*/ 2514541 h 6858000"/>
              <a:gd name="connsiteX673" fmla="*/ 619799 w 7467600"/>
              <a:gd name="connsiteY673" fmla="*/ 2527180 h 6858000"/>
              <a:gd name="connsiteX674" fmla="*/ 310030 w 7467600"/>
              <a:gd name="connsiteY674" fmla="*/ 2771818 h 6858000"/>
              <a:gd name="connsiteX675" fmla="*/ 173877 w 7467600"/>
              <a:gd name="connsiteY675" fmla="*/ 2937056 h 6858000"/>
              <a:gd name="connsiteX676" fmla="*/ 77889 w 7467600"/>
              <a:gd name="connsiteY676" fmla="*/ 3138440 h 6858000"/>
              <a:gd name="connsiteX677" fmla="*/ 0 w 7467600"/>
              <a:gd name="connsiteY677" fmla="*/ 3271395 h 6858000"/>
              <a:gd name="connsiteX678" fmla="*/ 0 w 7467600"/>
              <a:gd name="connsiteY678" fmla="*/ 3153002 h 6858000"/>
              <a:gd name="connsiteX679" fmla="*/ 2386 w 7467600"/>
              <a:gd name="connsiteY679" fmla="*/ 3149203 h 6858000"/>
              <a:gd name="connsiteX680" fmla="*/ 89753 w 7467600"/>
              <a:gd name="connsiteY680" fmla="*/ 2987702 h 6858000"/>
              <a:gd name="connsiteX681" fmla="*/ 76869 w 7467600"/>
              <a:gd name="connsiteY681" fmla="*/ 3005404 h 6858000"/>
              <a:gd name="connsiteX682" fmla="*/ 32049 w 7467600"/>
              <a:gd name="connsiteY682" fmla="*/ 3065814 h 6858000"/>
              <a:gd name="connsiteX683" fmla="*/ 0 w 7467600"/>
              <a:gd name="connsiteY683" fmla="*/ 3108744 h 6858000"/>
              <a:gd name="connsiteX684" fmla="*/ 0 w 7467600"/>
              <a:gd name="connsiteY684" fmla="*/ 3058059 h 6858000"/>
              <a:gd name="connsiteX685" fmla="*/ 7610 w 7467600"/>
              <a:gd name="connsiteY685" fmla="*/ 3047889 h 6858000"/>
              <a:gd name="connsiteX686" fmla="*/ 52419 w 7467600"/>
              <a:gd name="connsiteY686" fmla="*/ 2987479 h 6858000"/>
              <a:gd name="connsiteX687" fmla="*/ 59142 w 7467600"/>
              <a:gd name="connsiteY687" fmla="*/ 2978488 h 6858000"/>
              <a:gd name="connsiteX688" fmla="*/ 0 w 7467600"/>
              <a:gd name="connsiteY688" fmla="*/ 3015334 h 6858000"/>
              <a:gd name="connsiteX689" fmla="*/ 0 w 7467600"/>
              <a:gd name="connsiteY689" fmla="*/ 2914286 h 6858000"/>
              <a:gd name="connsiteX690" fmla="*/ 36383 w 7467600"/>
              <a:gd name="connsiteY690" fmla="*/ 2901128 h 6858000"/>
              <a:gd name="connsiteX691" fmla="*/ 156329 w 7467600"/>
              <a:gd name="connsiteY691" fmla="*/ 2840533 h 6858000"/>
              <a:gd name="connsiteX692" fmla="*/ 358355 w 7467600"/>
              <a:gd name="connsiteY692" fmla="*/ 2620471 h 6858000"/>
              <a:gd name="connsiteX693" fmla="*/ 510577 w 7467600"/>
              <a:gd name="connsiteY693" fmla="*/ 2501244 h 6858000"/>
              <a:gd name="connsiteX694" fmla="*/ 211967 w 7467600"/>
              <a:gd name="connsiteY694" fmla="*/ 2479171 h 6858000"/>
              <a:gd name="connsiteX695" fmla="*/ 0 w 7467600"/>
              <a:gd name="connsiteY695" fmla="*/ 2476398 h 6858000"/>
              <a:gd name="connsiteX696" fmla="*/ 0 w 7467600"/>
              <a:gd name="connsiteY696" fmla="*/ 2389189 h 6858000"/>
              <a:gd name="connsiteX697" fmla="*/ 103062 w 7467600"/>
              <a:gd name="connsiteY697" fmla="*/ 2389518 h 6858000"/>
              <a:gd name="connsiteX698" fmla="*/ 510734 w 7467600"/>
              <a:gd name="connsiteY698" fmla="*/ 2416201 h 6858000"/>
              <a:gd name="connsiteX699" fmla="*/ 279257 w 7467600"/>
              <a:gd name="connsiteY699" fmla="*/ 2092102 h 6858000"/>
              <a:gd name="connsiteX700" fmla="*/ 65265 w 7467600"/>
              <a:gd name="connsiteY700" fmla="*/ 2006049 h 6858000"/>
              <a:gd name="connsiteX701" fmla="*/ 0 w 7467600"/>
              <a:gd name="connsiteY701" fmla="*/ 1982532 h 6858000"/>
              <a:gd name="connsiteX702" fmla="*/ 0 w 7467600"/>
              <a:gd name="connsiteY702" fmla="*/ 1912789 h 6858000"/>
              <a:gd name="connsiteX703" fmla="*/ 97460 w 7467600"/>
              <a:gd name="connsiteY703" fmla="*/ 1953725 h 6858000"/>
              <a:gd name="connsiteX704" fmla="*/ 221272 w 7467600"/>
              <a:gd name="connsiteY704" fmla="*/ 1980766 h 6858000"/>
              <a:gd name="connsiteX705" fmla="*/ 116765 w 7467600"/>
              <a:gd name="connsiteY705" fmla="*/ 1911033 h 6858000"/>
              <a:gd name="connsiteX706" fmla="*/ 16405 w 7467600"/>
              <a:gd name="connsiteY706" fmla="*/ 1803412 h 6858000"/>
              <a:gd name="connsiteX707" fmla="*/ 0 w 7467600"/>
              <a:gd name="connsiteY707" fmla="*/ 1784777 h 6858000"/>
              <a:gd name="connsiteX708" fmla="*/ 0 w 7467600"/>
              <a:gd name="connsiteY708" fmla="*/ 1740082 h 6858000"/>
              <a:gd name="connsiteX709" fmla="*/ 39394 w 7467600"/>
              <a:gd name="connsiteY709" fmla="*/ 1784856 h 6858000"/>
              <a:gd name="connsiteX710" fmla="*/ 135813 w 7467600"/>
              <a:gd name="connsiteY710" fmla="*/ 1888838 h 6858000"/>
              <a:gd name="connsiteX711" fmla="*/ 242575 w 7467600"/>
              <a:gd name="connsiteY711" fmla="*/ 1958841 h 6858000"/>
              <a:gd name="connsiteX712" fmla="*/ 82197 w 7467600"/>
              <a:gd name="connsiteY712" fmla="*/ 1754826 h 6858000"/>
              <a:gd name="connsiteX713" fmla="*/ 0 w 7467600"/>
              <a:gd name="connsiteY713" fmla="*/ 1679650 h 6858000"/>
              <a:gd name="connsiteX714" fmla="*/ 0 w 7467600"/>
              <a:gd name="connsiteY714" fmla="*/ 1602463 h 6858000"/>
              <a:gd name="connsiteX715" fmla="*/ 84689 w 7467600"/>
              <a:gd name="connsiteY715" fmla="*/ 1677442 h 6858000"/>
              <a:gd name="connsiteX716" fmla="*/ 298437 w 7467600"/>
              <a:gd name="connsiteY716" fmla="*/ 1968019 h 6858000"/>
              <a:gd name="connsiteX717" fmla="*/ 227269 w 7467600"/>
              <a:gd name="connsiteY717" fmla="*/ 1114064 h 6858000"/>
              <a:gd name="connsiteX718" fmla="*/ 248003 w 7467600"/>
              <a:gd name="connsiteY718" fmla="*/ 1089613 h 6858000"/>
              <a:gd name="connsiteX719" fmla="*/ 427020 w 7467600"/>
              <a:gd name="connsiteY719" fmla="*/ 1619803 h 6858000"/>
              <a:gd name="connsiteX720" fmla="*/ 340345 w 7467600"/>
              <a:gd name="connsiteY720" fmla="*/ 2027739 h 6858000"/>
              <a:gd name="connsiteX721" fmla="*/ 360865 w 7467600"/>
              <a:gd name="connsiteY721" fmla="*/ 2044827 h 6858000"/>
              <a:gd name="connsiteX722" fmla="*/ 560414 w 7467600"/>
              <a:gd name="connsiteY722" fmla="*/ 2421457 h 6858000"/>
              <a:gd name="connsiteX723" fmla="*/ 1359703 w 7467600"/>
              <a:gd name="connsiteY723" fmla="*/ 2578554 h 6858000"/>
              <a:gd name="connsiteX724" fmla="*/ 1359422 w 7467600"/>
              <a:gd name="connsiteY724" fmla="*/ 2577994 h 6858000"/>
              <a:gd name="connsiteX725" fmla="*/ 828701 w 7467600"/>
              <a:gd name="connsiteY725" fmla="*/ 1839520 h 6858000"/>
              <a:gd name="connsiteX726" fmla="*/ 494427 w 7467600"/>
              <a:gd name="connsiteY726" fmla="*/ 1092333 h 6858000"/>
              <a:gd name="connsiteX727" fmla="*/ 506322 w 7467600"/>
              <a:gd name="connsiteY727" fmla="*/ 1020997 h 6858000"/>
              <a:gd name="connsiteX728" fmla="*/ 4570198 w 7467600"/>
              <a:gd name="connsiteY728" fmla="*/ 978081 h 6858000"/>
              <a:gd name="connsiteX729" fmla="*/ 4523691 w 7467600"/>
              <a:gd name="connsiteY729" fmla="*/ 1127776 h 6858000"/>
              <a:gd name="connsiteX730" fmla="*/ 4509875 w 7467600"/>
              <a:gd name="connsiteY730" fmla="*/ 1167552 h 6858000"/>
              <a:gd name="connsiteX731" fmla="*/ 4478168 w 7467600"/>
              <a:gd name="connsiteY731" fmla="*/ 1260735 h 6858000"/>
              <a:gd name="connsiteX732" fmla="*/ 4409309 w 7467600"/>
              <a:gd name="connsiteY732" fmla="*/ 1666996 h 6858000"/>
              <a:gd name="connsiteX733" fmla="*/ 4370031 w 7467600"/>
              <a:gd name="connsiteY733" fmla="*/ 1955666 h 6858000"/>
              <a:gd name="connsiteX734" fmla="*/ 4570198 w 7467600"/>
              <a:gd name="connsiteY734" fmla="*/ 978081 h 6858000"/>
              <a:gd name="connsiteX735" fmla="*/ 4557898 w 7467600"/>
              <a:gd name="connsiteY735" fmla="*/ 900011 h 6858000"/>
              <a:gd name="connsiteX736" fmla="*/ 4344840 w 7467600"/>
              <a:gd name="connsiteY736" fmla="*/ 1922038 h 6858000"/>
              <a:gd name="connsiteX737" fmla="*/ 4378710 w 7467600"/>
              <a:gd name="connsiteY737" fmla="*/ 1665516 h 6858000"/>
              <a:gd name="connsiteX738" fmla="*/ 4448798 w 7467600"/>
              <a:gd name="connsiteY738" fmla="*/ 1253024 h 6858000"/>
              <a:gd name="connsiteX739" fmla="*/ 4480315 w 7467600"/>
              <a:gd name="connsiteY739" fmla="*/ 1158454 h 6858000"/>
              <a:gd name="connsiteX740" fmla="*/ 4494133 w 7467600"/>
              <a:gd name="connsiteY740" fmla="*/ 1118676 h 6858000"/>
              <a:gd name="connsiteX741" fmla="*/ 4557898 w 7467600"/>
              <a:gd name="connsiteY741" fmla="*/ 900011 h 6858000"/>
              <a:gd name="connsiteX742" fmla="*/ 5870151 w 7467600"/>
              <a:gd name="connsiteY742" fmla="*/ 898890 h 6858000"/>
              <a:gd name="connsiteX743" fmla="*/ 5861335 w 7467600"/>
              <a:gd name="connsiteY743" fmla="*/ 899177 h 6858000"/>
              <a:gd name="connsiteX744" fmla="*/ 5843702 w 7467600"/>
              <a:gd name="connsiteY744" fmla="*/ 899748 h 6858000"/>
              <a:gd name="connsiteX745" fmla="*/ 5651107 w 7467600"/>
              <a:gd name="connsiteY745" fmla="*/ 920306 h 6858000"/>
              <a:gd name="connsiteX746" fmla="*/ 5459407 w 7467600"/>
              <a:gd name="connsiteY746" fmla="*/ 940975 h 6858000"/>
              <a:gd name="connsiteX747" fmla="*/ 5374846 w 7467600"/>
              <a:gd name="connsiteY747" fmla="*/ 941988 h 6858000"/>
              <a:gd name="connsiteX748" fmla="*/ 5256105 w 7467600"/>
              <a:gd name="connsiteY748" fmla="*/ 945632 h 6858000"/>
              <a:gd name="connsiteX749" fmla="*/ 5107071 w 7467600"/>
              <a:gd name="connsiteY749" fmla="*/ 969720 h 6858000"/>
              <a:gd name="connsiteX750" fmla="*/ 4998681 w 7467600"/>
              <a:gd name="connsiteY750" fmla="*/ 988771 h 6858000"/>
              <a:gd name="connsiteX751" fmla="*/ 5870151 w 7467600"/>
              <a:gd name="connsiteY751" fmla="*/ 898890 h 6858000"/>
              <a:gd name="connsiteX752" fmla="*/ 5504425 w 7467600"/>
              <a:gd name="connsiteY752" fmla="*/ 848067 h 6858000"/>
              <a:gd name="connsiteX753" fmla="*/ 4968849 w 7467600"/>
              <a:gd name="connsiteY753" fmla="*/ 962318 h 6858000"/>
              <a:gd name="connsiteX754" fmla="*/ 5104039 w 7467600"/>
              <a:gd name="connsiteY754" fmla="*/ 940634 h 6858000"/>
              <a:gd name="connsiteX755" fmla="*/ 5256311 w 7467600"/>
              <a:gd name="connsiteY755" fmla="*/ 916490 h 6858000"/>
              <a:gd name="connsiteX756" fmla="*/ 5377381 w 7467600"/>
              <a:gd name="connsiteY756" fmla="*/ 912671 h 6858000"/>
              <a:gd name="connsiteX757" fmla="*/ 5460148 w 7467600"/>
              <a:gd name="connsiteY757" fmla="*/ 911442 h 6858000"/>
              <a:gd name="connsiteX758" fmla="*/ 5648971 w 7467600"/>
              <a:gd name="connsiteY758" fmla="*/ 891331 h 6858000"/>
              <a:gd name="connsiteX759" fmla="*/ 5844807 w 7467600"/>
              <a:gd name="connsiteY759" fmla="*/ 870718 h 6858000"/>
              <a:gd name="connsiteX760" fmla="*/ 5862975 w 7467600"/>
              <a:gd name="connsiteY760" fmla="*/ 869756 h 6858000"/>
              <a:gd name="connsiteX761" fmla="*/ 5920887 w 7467600"/>
              <a:gd name="connsiteY761" fmla="*/ 865929 h 6858000"/>
              <a:gd name="connsiteX762" fmla="*/ 5504425 w 7467600"/>
              <a:gd name="connsiteY762" fmla="*/ 848067 h 6858000"/>
              <a:gd name="connsiteX763" fmla="*/ 3607114 w 7467600"/>
              <a:gd name="connsiteY763" fmla="*/ 467441 h 6858000"/>
              <a:gd name="connsiteX764" fmla="*/ 3296242 w 7467600"/>
              <a:gd name="connsiteY764" fmla="*/ 807991 h 6858000"/>
              <a:gd name="connsiteX765" fmla="*/ 3174674 w 7467600"/>
              <a:gd name="connsiteY765" fmla="*/ 919759 h 6858000"/>
              <a:gd name="connsiteX766" fmla="*/ 3042978 w 7467600"/>
              <a:gd name="connsiteY766" fmla="*/ 1054894 h 6858000"/>
              <a:gd name="connsiteX767" fmla="*/ 2968914 w 7467600"/>
              <a:gd name="connsiteY767" fmla="*/ 1133756 h 6858000"/>
              <a:gd name="connsiteX768" fmla="*/ 3103823 w 7467600"/>
              <a:gd name="connsiteY768" fmla="*/ 1026814 h 6858000"/>
              <a:gd name="connsiteX769" fmla="*/ 3607114 w 7467600"/>
              <a:gd name="connsiteY769" fmla="*/ 467441 h 6858000"/>
              <a:gd name="connsiteX770" fmla="*/ 3744487 w 7467600"/>
              <a:gd name="connsiteY770" fmla="*/ 383136 h 6858000"/>
              <a:gd name="connsiteX771" fmla="*/ 3970213 w 7467600"/>
              <a:gd name="connsiteY771" fmla="*/ 995559 h 6858000"/>
              <a:gd name="connsiteX772" fmla="*/ 3744487 w 7467600"/>
              <a:gd name="connsiteY772" fmla="*/ 383136 h 6858000"/>
              <a:gd name="connsiteX773" fmla="*/ 3624562 w 7467600"/>
              <a:gd name="connsiteY773" fmla="*/ 367041 h 6858000"/>
              <a:gd name="connsiteX774" fmla="*/ 3489712 w 7467600"/>
              <a:gd name="connsiteY774" fmla="*/ 485386 h 6858000"/>
              <a:gd name="connsiteX775" fmla="*/ 3182994 w 7467600"/>
              <a:gd name="connsiteY775" fmla="*/ 828265 h 6858000"/>
              <a:gd name="connsiteX776" fmla="*/ 2892114 w 7467600"/>
              <a:gd name="connsiteY776" fmla="*/ 1172635 h 6858000"/>
              <a:gd name="connsiteX777" fmla="*/ 3021459 w 7467600"/>
              <a:gd name="connsiteY777" fmla="*/ 1035385 h 6858000"/>
              <a:gd name="connsiteX778" fmla="*/ 3153873 w 7467600"/>
              <a:gd name="connsiteY778" fmla="*/ 898971 h 6858000"/>
              <a:gd name="connsiteX779" fmla="*/ 3276511 w 7467600"/>
              <a:gd name="connsiteY779" fmla="*/ 786423 h 6858000"/>
              <a:gd name="connsiteX780" fmla="*/ 3584154 w 7467600"/>
              <a:gd name="connsiteY780" fmla="*/ 448218 h 6858000"/>
              <a:gd name="connsiteX781" fmla="*/ 3624562 w 7467600"/>
              <a:gd name="connsiteY781" fmla="*/ 367041 h 6858000"/>
              <a:gd name="connsiteX782" fmla="*/ 3766672 w 7467600"/>
              <a:gd name="connsiteY782" fmla="*/ 359429 h 6858000"/>
              <a:gd name="connsiteX783" fmla="*/ 3996338 w 7467600"/>
              <a:gd name="connsiteY783" fmla="*/ 968237 h 6858000"/>
              <a:gd name="connsiteX784" fmla="*/ 3766672 w 7467600"/>
              <a:gd name="connsiteY784" fmla="*/ 359429 h 6858000"/>
              <a:gd name="connsiteX785" fmla="*/ 5805386 w 7467600"/>
              <a:gd name="connsiteY785" fmla="*/ 239240 h 6858000"/>
              <a:gd name="connsiteX786" fmla="*/ 5736947 w 7467600"/>
              <a:gd name="connsiteY786" fmla="*/ 261367 h 6858000"/>
              <a:gd name="connsiteX787" fmla="*/ 5427012 w 7467600"/>
              <a:gd name="connsiteY787" fmla="*/ 311272 h 6858000"/>
              <a:gd name="connsiteX788" fmla="*/ 5147818 w 7467600"/>
              <a:gd name="connsiteY788" fmla="*/ 322112 h 6858000"/>
              <a:gd name="connsiteX789" fmla="*/ 5060854 w 7467600"/>
              <a:gd name="connsiteY789" fmla="*/ 311882 h 6858000"/>
              <a:gd name="connsiteX790" fmla="*/ 4945989 w 7467600"/>
              <a:gd name="connsiteY790" fmla="*/ 300516 h 6858000"/>
              <a:gd name="connsiteX791" fmla="*/ 5410479 w 7467600"/>
              <a:gd name="connsiteY791" fmla="*/ 348434 h 6858000"/>
              <a:gd name="connsiteX792" fmla="*/ 5805386 w 7467600"/>
              <a:gd name="connsiteY792" fmla="*/ 239240 h 6858000"/>
              <a:gd name="connsiteX793" fmla="*/ 5905192 w 7467600"/>
              <a:gd name="connsiteY793" fmla="*/ 163079 h 6858000"/>
              <a:gd name="connsiteX794" fmla="*/ 5865655 w 7467600"/>
              <a:gd name="connsiteY794" fmla="*/ 171901 h 6858000"/>
              <a:gd name="connsiteX795" fmla="*/ 5259740 w 7467600"/>
              <a:gd name="connsiteY795" fmla="*/ 257013 h 6858000"/>
              <a:gd name="connsiteX796" fmla="*/ 5208466 w 7467600"/>
              <a:gd name="connsiteY796" fmla="*/ 257550 h 6858000"/>
              <a:gd name="connsiteX797" fmla="*/ 4980204 w 7467600"/>
              <a:gd name="connsiteY797" fmla="*/ 271903 h 6858000"/>
              <a:gd name="connsiteX798" fmla="*/ 5068068 w 7467600"/>
              <a:gd name="connsiteY798" fmla="*/ 282244 h 6858000"/>
              <a:gd name="connsiteX799" fmla="*/ 5153231 w 7467600"/>
              <a:gd name="connsiteY799" fmla="*/ 292240 h 6858000"/>
              <a:gd name="connsiteX800" fmla="*/ 5426491 w 7467600"/>
              <a:gd name="connsiteY800" fmla="*/ 281128 h 6858000"/>
              <a:gd name="connsiteX801" fmla="*/ 5731212 w 7467600"/>
              <a:gd name="connsiteY801" fmla="*/ 231951 h 6858000"/>
              <a:gd name="connsiteX802" fmla="*/ 5905192 w 7467600"/>
              <a:gd name="connsiteY802" fmla="*/ 163079 h 6858000"/>
              <a:gd name="connsiteX803" fmla="*/ 5944437 w 7467600"/>
              <a:gd name="connsiteY803" fmla="*/ 113829 h 6858000"/>
              <a:gd name="connsiteX804" fmla="*/ 5825032 w 7467600"/>
              <a:gd name="connsiteY804" fmla="*/ 146405 h 6858000"/>
              <a:gd name="connsiteX805" fmla="*/ 4955599 w 7467600"/>
              <a:gd name="connsiteY805" fmla="*/ 247008 h 6858000"/>
              <a:gd name="connsiteX806" fmla="*/ 5210104 w 7467600"/>
              <a:gd name="connsiteY806" fmla="*/ 228123 h 6858000"/>
              <a:gd name="connsiteX807" fmla="*/ 5261015 w 7467600"/>
              <a:gd name="connsiteY807" fmla="*/ 227087 h 6858000"/>
              <a:gd name="connsiteX808" fmla="*/ 5861181 w 7467600"/>
              <a:gd name="connsiteY808" fmla="*/ 143093 h 6858000"/>
              <a:gd name="connsiteX809" fmla="*/ 5961252 w 7467600"/>
              <a:gd name="connsiteY809" fmla="*/ 114820 h 6858000"/>
              <a:gd name="connsiteX810" fmla="*/ 5944437 w 7467600"/>
              <a:gd name="connsiteY810" fmla="*/ 113829 h 6858000"/>
              <a:gd name="connsiteX811" fmla="*/ 3882765 w 7467600"/>
              <a:gd name="connsiteY811" fmla="*/ 0 h 6858000"/>
              <a:gd name="connsiteX812" fmla="*/ 3995099 w 7467600"/>
              <a:gd name="connsiteY812" fmla="*/ 0 h 6858000"/>
              <a:gd name="connsiteX813" fmla="*/ 4163818 w 7467600"/>
              <a:gd name="connsiteY813" fmla="*/ 234104 h 6858000"/>
              <a:gd name="connsiteX814" fmla="*/ 4172099 w 7467600"/>
              <a:gd name="connsiteY814" fmla="*/ 234207 h 6858000"/>
              <a:gd name="connsiteX815" fmla="*/ 4784282 w 7467600"/>
              <a:gd name="connsiteY815" fmla="*/ 276561 h 6858000"/>
              <a:gd name="connsiteX816" fmla="*/ 4801687 w 7467600"/>
              <a:gd name="connsiteY816" fmla="*/ 267764 h 6858000"/>
              <a:gd name="connsiteX817" fmla="*/ 6082788 w 7467600"/>
              <a:gd name="connsiteY817" fmla="*/ 64119 h 6858000"/>
              <a:gd name="connsiteX818" fmla="*/ 6099442 w 7467600"/>
              <a:gd name="connsiteY818" fmla="*/ 82568 h 6858000"/>
              <a:gd name="connsiteX819" fmla="*/ 4804137 w 7467600"/>
              <a:gd name="connsiteY819" fmla="*/ 320931 h 6858000"/>
              <a:gd name="connsiteX820" fmla="*/ 4227047 w 7467600"/>
              <a:gd name="connsiteY820" fmla="*/ 313415 h 6858000"/>
              <a:gd name="connsiteX821" fmla="*/ 4346041 w 7467600"/>
              <a:gd name="connsiteY821" fmla="*/ 456086 h 6858000"/>
              <a:gd name="connsiteX822" fmla="*/ 4870967 w 7467600"/>
              <a:gd name="connsiteY822" fmla="*/ 963061 h 6858000"/>
              <a:gd name="connsiteX823" fmla="*/ 4889647 w 7467600"/>
              <a:gd name="connsiteY823" fmla="*/ 957147 h 6858000"/>
              <a:gd name="connsiteX824" fmla="*/ 5422504 w 7467600"/>
              <a:gd name="connsiteY824" fmla="*/ 805191 h 6858000"/>
              <a:gd name="connsiteX825" fmla="*/ 6087656 w 7467600"/>
              <a:gd name="connsiteY825" fmla="*/ 826703 h 6858000"/>
              <a:gd name="connsiteX826" fmla="*/ 6058717 w 7467600"/>
              <a:gd name="connsiteY826" fmla="*/ 865992 h 6858000"/>
              <a:gd name="connsiteX827" fmla="*/ 4974153 w 7467600"/>
              <a:gd name="connsiteY827" fmla="*/ 1045456 h 6858000"/>
              <a:gd name="connsiteX828" fmla="*/ 5627835 w 7467600"/>
              <a:gd name="connsiteY828" fmla="*/ 1472077 h 6858000"/>
              <a:gd name="connsiteX829" fmla="*/ 5629817 w 7467600"/>
              <a:gd name="connsiteY829" fmla="*/ 1471412 h 6858000"/>
              <a:gd name="connsiteX830" fmla="*/ 5634124 w 7467600"/>
              <a:gd name="connsiteY830" fmla="*/ 1470572 h 6858000"/>
              <a:gd name="connsiteX831" fmla="*/ 5755832 w 7467600"/>
              <a:gd name="connsiteY831" fmla="*/ 1383886 h 6858000"/>
              <a:gd name="connsiteX832" fmla="*/ 6014186 w 7467600"/>
              <a:gd name="connsiteY832" fmla="*/ 1279799 h 6858000"/>
              <a:gd name="connsiteX833" fmla="*/ 6901619 w 7467600"/>
              <a:gd name="connsiteY833" fmla="*/ 1047874 h 6858000"/>
              <a:gd name="connsiteX834" fmla="*/ 6931566 w 7467600"/>
              <a:gd name="connsiteY834" fmla="*/ 1062034 h 6858000"/>
              <a:gd name="connsiteX835" fmla="*/ 5790982 w 7467600"/>
              <a:gd name="connsiteY835" fmla="*/ 1561380 h 6858000"/>
              <a:gd name="connsiteX836" fmla="*/ 6188971 w 7467600"/>
              <a:gd name="connsiteY836" fmla="*/ 1755168 h 6858000"/>
              <a:gd name="connsiteX837" fmla="*/ 6202446 w 7467600"/>
              <a:gd name="connsiteY837" fmla="*/ 1752268 h 6858000"/>
              <a:gd name="connsiteX838" fmla="*/ 7179560 w 7467600"/>
              <a:gd name="connsiteY838" fmla="*/ 1467551 h 6858000"/>
              <a:gd name="connsiteX839" fmla="*/ 7158730 w 7467600"/>
              <a:gd name="connsiteY839" fmla="*/ 1507835 h 6858000"/>
              <a:gd name="connsiteX840" fmla="*/ 6326959 w 7467600"/>
              <a:gd name="connsiteY840" fmla="*/ 1817686 h 6858000"/>
              <a:gd name="connsiteX841" fmla="*/ 6537433 w 7467600"/>
              <a:gd name="connsiteY841" fmla="*/ 1907790 h 6858000"/>
              <a:gd name="connsiteX842" fmla="*/ 6550221 w 7467600"/>
              <a:gd name="connsiteY842" fmla="*/ 1910729 h 6858000"/>
              <a:gd name="connsiteX843" fmla="*/ 6964438 w 7467600"/>
              <a:gd name="connsiteY843" fmla="*/ 2209505 h 6858000"/>
              <a:gd name="connsiteX844" fmla="*/ 7367862 w 7467600"/>
              <a:gd name="connsiteY844" fmla="*/ 2806833 h 6858000"/>
              <a:gd name="connsiteX845" fmla="*/ 7364329 w 7467600"/>
              <a:gd name="connsiteY845" fmla="*/ 2826907 h 6858000"/>
              <a:gd name="connsiteX846" fmla="*/ 7290545 w 7467600"/>
              <a:gd name="connsiteY846" fmla="*/ 2850663 h 6858000"/>
              <a:gd name="connsiteX847" fmla="*/ 6472036 w 7467600"/>
              <a:gd name="connsiteY847" fmla="*/ 1959003 h 6858000"/>
              <a:gd name="connsiteX848" fmla="*/ 5792897 w 7467600"/>
              <a:gd name="connsiteY848" fmla="*/ 1647747 h 6858000"/>
              <a:gd name="connsiteX849" fmla="*/ 5842751 w 7467600"/>
              <a:gd name="connsiteY849" fmla="*/ 1816112 h 6858000"/>
              <a:gd name="connsiteX850" fmla="*/ 5847424 w 7467600"/>
              <a:gd name="connsiteY850" fmla="*/ 1815776 h 6858000"/>
              <a:gd name="connsiteX851" fmla="*/ 6399821 w 7467600"/>
              <a:gd name="connsiteY851" fmla="*/ 2344799 h 6858000"/>
              <a:gd name="connsiteX852" fmla="*/ 6323232 w 7467600"/>
              <a:gd name="connsiteY852" fmla="*/ 2389634 h 6858000"/>
              <a:gd name="connsiteX853" fmla="*/ 5942958 w 7467600"/>
              <a:gd name="connsiteY853" fmla="*/ 2077708 h 6858000"/>
              <a:gd name="connsiteX854" fmla="*/ 5921559 w 7467600"/>
              <a:gd name="connsiteY854" fmla="*/ 2378596 h 6858000"/>
              <a:gd name="connsiteX855" fmla="*/ 5817651 w 7467600"/>
              <a:gd name="connsiteY855" fmla="*/ 3023919 h 6858000"/>
              <a:gd name="connsiteX856" fmla="*/ 5729634 w 7467600"/>
              <a:gd name="connsiteY856" fmla="*/ 3051849 h 6858000"/>
              <a:gd name="connsiteX857" fmla="*/ 5611018 w 7467600"/>
              <a:gd name="connsiteY857" fmla="*/ 2316769 h 6858000"/>
              <a:gd name="connsiteX858" fmla="*/ 5687608 w 7467600"/>
              <a:gd name="connsiteY858" fmla="*/ 2039972 h 6858000"/>
              <a:gd name="connsiteX859" fmla="*/ 5657554 w 7467600"/>
              <a:gd name="connsiteY859" fmla="*/ 1576445 h 6858000"/>
              <a:gd name="connsiteX860" fmla="*/ 5150475 w 7467600"/>
              <a:gd name="connsiteY860" fmla="*/ 1274012 h 6858000"/>
              <a:gd name="connsiteX861" fmla="*/ 5349142 w 7467600"/>
              <a:gd name="connsiteY861" fmla="*/ 2204405 h 6858000"/>
              <a:gd name="connsiteX862" fmla="*/ 5262214 w 7467600"/>
              <a:gd name="connsiteY862" fmla="*/ 2233836 h 6858000"/>
              <a:gd name="connsiteX863" fmla="*/ 4981539 w 7467600"/>
              <a:gd name="connsiteY863" fmla="*/ 1542201 h 6858000"/>
              <a:gd name="connsiteX864" fmla="*/ 4958461 w 7467600"/>
              <a:gd name="connsiteY864" fmla="*/ 1136957 h 6858000"/>
              <a:gd name="connsiteX865" fmla="*/ 4655015 w 7467600"/>
              <a:gd name="connsiteY865" fmla="*/ 891426 h 6858000"/>
              <a:gd name="connsiteX866" fmla="*/ 4348002 w 7467600"/>
              <a:gd name="connsiteY866" fmla="*/ 2205895 h 6858000"/>
              <a:gd name="connsiteX867" fmla="*/ 4262250 w 7467600"/>
              <a:gd name="connsiteY867" fmla="*/ 2219972 h 6858000"/>
              <a:gd name="connsiteX868" fmla="*/ 4550611 w 7467600"/>
              <a:gd name="connsiteY868" fmla="*/ 817540 h 6858000"/>
              <a:gd name="connsiteX869" fmla="*/ 4564418 w 7467600"/>
              <a:gd name="connsiteY869" fmla="*/ 808293 h 6858000"/>
              <a:gd name="connsiteX870" fmla="*/ 4266388 w 7467600"/>
              <a:gd name="connsiteY870" fmla="*/ 500083 h 6858000"/>
              <a:gd name="connsiteX871" fmla="*/ 4032842 w 7467600"/>
              <a:gd name="connsiteY871" fmla="*/ 211809 h 6858000"/>
              <a:gd name="connsiteX872" fmla="*/ 3882765 w 7467600"/>
              <a:gd name="connsiteY872" fmla="*/ 0 h 6858000"/>
              <a:gd name="connsiteX873" fmla="*/ 3721337 w 7467600"/>
              <a:gd name="connsiteY873" fmla="*/ 0 h 6858000"/>
              <a:gd name="connsiteX874" fmla="*/ 3797544 w 7467600"/>
              <a:gd name="connsiteY874" fmla="*/ 0 h 6858000"/>
              <a:gd name="connsiteX875" fmla="*/ 3775734 w 7467600"/>
              <a:gd name="connsiteY875" fmla="*/ 95131 h 6858000"/>
              <a:gd name="connsiteX876" fmla="*/ 3724807 w 7467600"/>
              <a:gd name="connsiteY876" fmla="*/ 272257 h 6858000"/>
              <a:gd name="connsiteX877" fmla="*/ 3726844 w 7467600"/>
              <a:gd name="connsiteY877" fmla="*/ 282988 h 6858000"/>
              <a:gd name="connsiteX878" fmla="*/ 3742664 w 7467600"/>
              <a:gd name="connsiteY878" fmla="*/ 279918 h 6858000"/>
              <a:gd name="connsiteX879" fmla="*/ 4103910 w 7467600"/>
              <a:gd name="connsiteY879" fmla="*/ 1161917 h 6858000"/>
              <a:gd name="connsiteX880" fmla="*/ 4020269 w 7467600"/>
              <a:gd name="connsiteY880" fmla="*/ 1200406 h 6858000"/>
              <a:gd name="connsiteX881" fmla="*/ 3674882 w 7467600"/>
              <a:gd name="connsiteY881" fmla="*/ 488524 h 6858000"/>
              <a:gd name="connsiteX882" fmla="*/ 3132682 w 7467600"/>
              <a:gd name="connsiteY882" fmla="*/ 1072284 h 6858000"/>
              <a:gd name="connsiteX883" fmla="*/ 2716346 w 7467600"/>
              <a:gd name="connsiteY883" fmla="*/ 1276376 h 6858000"/>
              <a:gd name="connsiteX884" fmla="*/ 2716772 w 7467600"/>
              <a:gd name="connsiteY884" fmla="*/ 1255462 h 6858000"/>
              <a:gd name="connsiteX885" fmla="*/ 3471096 w 7467600"/>
              <a:gd name="connsiteY885" fmla="*/ 437072 h 6858000"/>
              <a:gd name="connsiteX886" fmla="*/ 3639057 w 7467600"/>
              <a:gd name="connsiteY886" fmla="*/ 286334 h 6858000"/>
              <a:gd name="connsiteX887" fmla="*/ 3640309 w 7467600"/>
              <a:gd name="connsiteY887" fmla="*/ 284664 h 6858000"/>
              <a:gd name="connsiteX888" fmla="*/ 3646022 w 7467600"/>
              <a:gd name="connsiteY888" fmla="*/ 276711 h 6858000"/>
              <a:gd name="connsiteX889" fmla="*/ 3707943 w 7467600"/>
              <a:gd name="connsiteY889" fmla="*/ 65958 h 6858000"/>
              <a:gd name="connsiteX890" fmla="*/ 3721337 w 7467600"/>
              <a:gd name="connsiteY890" fmla="*/ 0 h 6858000"/>
              <a:gd name="connsiteX891" fmla="*/ 2867960 w 7467600"/>
              <a:gd name="connsiteY891" fmla="*/ 0 h 6858000"/>
              <a:gd name="connsiteX892" fmla="*/ 2926351 w 7467600"/>
              <a:gd name="connsiteY892" fmla="*/ 0 h 6858000"/>
              <a:gd name="connsiteX893" fmla="*/ 2902823 w 7467600"/>
              <a:gd name="connsiteY893" fmla="*/ 262929 h 6858000"/>
              <a:gd name="connsiteX894" fmla="*/ 2940663 w 7467600"/>
              <a:gd name="connsiteY894" fmla="*/ 140884 h 6858000"/>
              <a:gd name="connsiteX895" fmla="*/ 2947039 w 7467600"/>
              <a:gd name="connsiteY895" fmla="*/ 122524 h 6858000"/>
              <a:gd name="connsiteX896" fmla="*/ 2984316 w 7467600"/>
              <a:gd name="connsiteY896" fmla="*/ 0 h 6858000"/>
              <a:gd name="connsiteX897" fmla="*/ 3016114 w 7467600"/>
              <a:gd name="connsiteY897" fmla="*/ 0 h 6858000"/>
              <a:gd name="connsiteX898" fmla="*/ 2979949 w 7467600"/>
              <a:gd name="connsiteY898" fmla="*/ 119274 h 6858000"/>
              <a:gd name="connsiteX899" fmla="*/ 3023879 w 7467600"/>
              <a:gd name="connsiteY899" fmla="*/ 0 h 6858000"/>
              <a:gd name="connsiteX900" fmla="*/ 3105400 w 7467600"/>
              <a:gd name="connsiteY900" fmla="*/ 0 h 6858000"/>
              <a:gd name="connsiteX901" fmla="*/ 3094669 w 7467600"/>
              <a:gd name="connsiteY901" fmla="*/ 30308 h 6858000"/>
              <a:gd name="connsiteX902" fmla="*/ 2901945 w 7467600"/>
              <a:gd name="connsiteY902" fmla="*/ 466538 h 6858000"/>
              <a:gd name="connsiteX903" fmla="*/ 2815209 w 7467600"/>
              <a:gd name="connsiteY903" fmla="*/ 497361 h 6858000"/>
              <a:gd name="connsiteX904" fmla="*/ 2844845 w 7467600"/>
              <a:gd name="connsiteY904" fmla="*/ 127638 h 6858000"/>
              <a:gd name="connsiteX905" fmla="*/ 2867960 w 7467600"/>
              <a:gd name="connsiteY905" fmla="*/ 0 h 6858000"/>
              <a:gd name="connsiteX906" fmla="*/ 1057230 w 7467600"/>
              <a:gd name="connsiteY906" fmla="*/ 0 h 6858000"/>
              <a:gd name="connsiteX907" fmla="*/ 1111003 w 7467600"/>
              <a:gd name="connsiteY907" fmla="*/ 0 h 6858000"/>
              <a:gd name="connsiteX908" fmla="*/ 1125553 w 7467600"/>
              <a:gd name="connsiteY908" fmla="*/ 52588 h 6858000"/>
              <a:gd name="connsiteX909" fmla="*/ 1304276 w 7467600"/>
              <a:gd name="connsiteY909" fmla="*/ 476275 h 6858000"/>
              <a:gd name="connsiteX910" fmla="*/ 1492066 w 7467600"/>
              <a:gd name="connsiteY910" fmla="*/ 886333 h 6858000"/>
              <a:gd name="connsiteX911" fmla="*/ 1423698 w 7467600"/>
              <a:gd name="connsiteY911" fmla="*/ 710817 h 6858000"/>
              <a:gd name="connsiteX912" fmla="*/ 1357609 w 7467600"/>
              <a:gd name="connsiteY912" fmla="*/ 532892 h 6858000"/>
              <a:gd name="connsiteX913" fmla="*/ 1309550 w 7467600"/>
              <a:gd name="connsiteY913" fmla="*/ 374031 h 6858000"/>
              <a:gd name="connsiteX914" fmla="*/ 1193673 w 7467600"/>
              <a:gd name="connsiteY914" fmla="*/ 49533 h 6858000"/>
              <a:gd name="connsiteX915" fmla="*/ 1164391 w 7467600"/>
              <a:gd name="connsiteY915" fmla="*/ 0 h 6858000"/>
              <a:gd name="connsiteX916" fmla="*/ 1200666 w 7467600"/>
              <a:gd name="connsiteY916" fmla="*/ 0 h 6858000"/>
              <a:gd name="connsiteX917" fmla="*/ 1223408 w 7467600"/>
              <a:gd name="connsiteY917" fmla="*/ 38996 h 6858000"/>
              <a:gd name="connsiteX918" fmla="*/ 1339635 w 7467600"/>
              <a:gd name="connsiteY918" fmla="*/ 365517 h 6858000"/>
              <a:gd name="connsiteX919" fmla="*/ 1387469 w 7467600"/>
              <a:gd name="connsiteY919" fmla="*/ 523079 h 6858000"/>
              <a:gd name="connsiteX920" fmla="*/ 1452685 w 7467600"/>
              <a:gd name="connsiteY920" fmla="*/ 699806 h 6858000"/>
              <a:gd name="connsiteX921" fmla="*/ 1492092 w 7467600"/>
              <a:gd name="connsiteY921" fmla="*/ 800424 h 6858000"/>
              <a:gd name="connsiteX922" fmla="*/ 1455302 w 7467600"/>
              <a:gd name="connsiteY922" fmla="*/ 632913 h 6858000"/>
              <a:gd name="connsiteX923" fmla="*/ 1222336 w 7467600"/>
              <a:gd name="connsiteY923" fmla="*/ 9480 h 6858000"/>
              <a:gd name="connsiteX924" fmla="*/ 1214634 w 7467600"/>
              <a:gd name="connsiteY924" fmla="*/ 0 h 6858000"/>
              <a:gd name="connsiteX925" fmla="*/ 1289827 w 7467600"/>
              <a:gd name="connsiteY925" fmla="*/ 0 h 6858000"/>
              <a:gd name="connsiteX926" fmla="*/ 1321076 w 7467600"/>
              <a:gd name="connsiteY926" fmla="*/ 59722 h 6858000"/>
              <a:gd name="connsiteX927" fmla="*/ 1512579 w 7467600"/>
              <a:gd name="connsiteY927" fmla="*/ 626441 h 6858000"/>
              <a:gd name="connsiteX928" fmla="*/ 1506076 w 7467600"/>
              <a:gd name="connsiteY928" fmla="*/ 1089289 h 6858000"/>
              <a:gd name="connsiteX929" fmla="*/ 1486346 w 7467600"/>
              <a:gd name="connsiteY929" fmla="*/ 1079919 h 6858000"/>
              <a:gd name="connsiteX930" fmla="*/ 1070511 w 7467600"/>
              <a:gd name="connsiteY930" fmla="*/ 48609 h 6858000"/>
              <a:gd name="connsiteX931" fmla="*/ 1057230 w 7467600"/>
              <a:gd name="connsiteY931" fmla="*/ 0 h 6858000"/>
              <a:gd name="connsiteX932" fmla="*/ 43151 w 7467600"/>
              <a:gd name="connsiteY932" fmla="*/ 0 h 6858000"/>
              <a:gd name="connsiteX933" fmla="*/ 95283 w 7467600"/>
              <a:gd name="connsiteY933" fmla="*/ 0 h 6858000"/>
              <a:gd name="connsiteX934" fmla="*/ 300708 w 7467600"/>
              <a:gd name="connsiteY934" fmla="*/ 154571 h 6858000"/>
              <a:gd name="connsiteX935" fmla="*/ 530414 w 7467600"/>
              <a:gd name="connsiteY935" fmla="*/ 354673 h 6858000"/>
              <a:gd name="connsiteX936" fmla="*/ 333785 w 7467600"/>
              <a:gd name="connsiteY936" fmla="*/ 161564 h 6858000"/>
              <a:gd name="connsiteX937" fmla="*/ 147005 w 7467600"/>
              <a:gd name="connsiteY937" fmla="*/ 0 h 6858000"/>
              <a:gd name="connsiteX938" fmla="*/ 272509 w 7467600"/>
              <a:gd name="connsiteY938" fmla="*/ 0 h 6858000"/>
              <a:gd name="connsiteX939" fmla="*/ 326276 w 7467600"/>
              <a:gd name="connsiteY939" fmla="*/ 45847 h 6858000"/>
              <a:gd name="connsiteX940" fmla="*/ 823759 w 7467600"/>
              <a:gd name="connsiteY940" fmla="*/ 574145 h 6858000"/>
              <a:gd name="connsiteX941" fmla="*/ 811254 w 7467600"/>
              <a:gd name="connsiteY941" fmla="*/ 665546 h 6858000"/>
              <a:gd name="connsiteX942" fmla="*/ 154042 w 7467600"/>
              <a:gd name="connsiteY942" fmla="*/ 261522 h 6858000"/>
              <a:gd name="connsiteX943" fmla="*/ 13550 w 7467600"/>
              <a:gd name="connsiteY943" fmla="*/ 158423 h 6858000"/>
              <a:gd name="connsiteX944" fmla="*/ 0 w 7467600"/>
              <a:gd name="connsiteY944" fmla="*/ 146618 h 6858000"/>
              <a:gd name="connsiteX945" fmla="*/ 0 w 7467600"/>
              <a:gd name="connsiteY945" fmla="*/ 59161 h 6858000"/>
              <a:gd name="connsiteX946" fmla="*/ 45427 w 7467600"/>
              <a:gd name="connsiteY946" fmla="*/ 101078 h 6858000"/>
              <a:gd name="connsiteX947" fmla="*/ 630103 w 7467600"/>
              <a:gd name="connsiteY947" fmla="*/ 485885 h 6858000"/>
              <a:gd name="connsiteX948" fmla="*/ 532040 w 7467600"/>
              <a:gd name="connsiteY948" fmla="*/ 399359 h 6858000"/>
              <a:gd name="connsiteX949" fmla="*/ 517618 w 7467600"/>
              <a:gd name="connsiteY949" fmla="*/ 385726 h 6858000"/>
              <a:gd name="connsiteX950" fmla="*/ 285074 w 7467600"/>
              <a:gd name="connsiteY950" fmla="*/ 182755 h 6858000"/>
              <a:gd name="connsiteX951" fmla="*/ 43151 w 7467600"/>
              <a:gd name="connsiteY95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10696 w 7467600"/>
              <a:gd name="connsiteY4" fmla="*/ 6803861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7410696 w 7467600"/>
              <a:gd name="connsiteY18" fmla="*/ 6803861 h 6858000"/>
              <a:gd name="connsiteX19" fmla="*/ 1019354 w 7467600"/>
              <a:gd name="connsiteY19" fmla="*/ 6315006 h 6858000"/>
              <a:gd name="connsiteX20" fmla="*/ 441046 w 7467600"/>
              <a:gd name="connsiteY20" fmla="*/ 6691153 h 6858000"/>
              <a:gd name="connsiteX21" fmla="*/ 1019354 w 7467600"/>
              <a:gd name="connsiteY21" fmla="*/ 6315006 h 6858000"/>
              <a:gd name="connsiteX22" fmla="*/ 991680 w 7467600"/>
              <a:gd name="connsiteY22" fmla="*/ 6298413 h 6858000"/>
              <a:gd name="connsiteX23" fmla="*/ 409060 w 7467600"/>
              <a:gd name="connsiteY23" fmla="*/ 6671470 h 6858000"/>
              <a:gd name="connsiteX24" fmla="*/ 991680 w 7467600"/>
              <a:gd name="connsiteY24" fmla="*/ 6298413 h 6858000"/>
              <a:gd name="connsiteX25" fmla="*/ 103333 w 7467600"/>
              <a:gd name="connsiteY25" fmla="*/ 5699602 h 6858000"/>
              <a:gd name="connsiteX26" fmla="*/ 233938 w 7467600"/>
              <a:gd name="connsiteY26" fmla="*/ 5809416 h 6858000"/>
              <a:gd name="connsiteX27" fmla="*/ 883580 w 7467600"/>
              <a:gd name="connsiteY27" fmla="*/ 6180710 h 6858000"/>
              <a:gd name="connsiteX28" fmla="*/ 487337 w 7467600"/>
              <a:gd name="connsiteY28" fmla="*/ 5950182 h 6858000"/>
              <a:gd name="connsiteX29" fmla="*/ 354051 w 7467600"/>
              <a:gd name="connsiteY29" fmla="*/ 5854912 h 6858000"/>
              <a:gd name="connsiteX30" fmla="*/ 195436 w 7467600"/>
              <a:gd name="connsiteY30" fmla="*/ 5755068 h 6858000"/>
              <a:gd name="connsiteX31" fmla="*/ 103333 w 7467600"/>
              <a:gd name="connsiteY31" fmla="*/ 5699602 h 6858000"/>
              <a:gd name="connsiteX32" fmla="*/ 5539432 w 7467600"/>
              <a:gd name="connsiteY32" fmla="*/ 5642928 h 6858000"/>
              <a:gd name="connsiteX33" fmla="*/ 5555462 w 7467600"/>
              <a:gd name="connsiteY33" fmla="*/ 5694454 h 6858000"/>
              <a:gd name="connsiteX34" fmla="*/ 5828270 w 7467600"/>
              <a:gd name="connsiteY34" fmla="*/ 6320663 h 6858000"/>
              <a:gd name="connsiteX35" fmla="*/ 5947416 w 7467600"/>
              <a:gd name="connsiteY35" fmla="*/ 6574846 h 6858000"/>
              <a:gd name="connsiteX36" fmla="*/ 5539432 w 7467600"/>
              <a:gd name="connsiteY36" fmla="*/ 5642928 h 6858000"/>
              <a:gd name="connsiteX37" fmla="*/ 51253 w 7467600"/>
              <a:gd name="connsiteY37" fmla="*/ 5631825 h 6858000"/>
              <a:gd name="connsiteX38" fmla="*/ 211622 w 7467600"/>
              <a:gd name="connsiteY38" fmla="*/ 5728803 h 6858000"/>
              <a:gd name="connsiteX39" fmla="*/ 371652 w 7467600"/>
              <a:gd name="connsiteY39" fmla="*/ 5829062 h 6858000"/>
              <a:gd name="connsiteX40" fmla="*/ 505903 w 7467600"/>
              <a:gd name="connsiteY40" fmla="*/ 5925221 h 6858000"/>
              <a:gd name="connsiteX41" fmla="*/ 899240 w 7467600"/>
              <a:gd name="connsiteY41" fmla="*/ 6153068 h 6858000"/>
              <a:gd name="connsiteX42" fmla="*/ 988114 w 7467600"/>
              <a:gd name="connsiteY42" fmla="*/ 6174204 h 6858000"/>
              <a:gd name="connsiteX43" fmla="*/ 845971 w 7467600"/>
              <a:gd name="connsiteY43" fmla="*/ 6067177 h 6858000"/>
              <a:gd name="connsiteX44" fmla="*/ 448057 w 7467600"/>
              <a:gd name="connsiteY44" fmla="*/ 5841376 h 6858000"/>
              <a:gd name="connsiteX45" fmla="*/ 51253 w 7467600"/>
              <a:gd name="connsiteY45" fmla="*/ 5631825 h 6858000"/>
              <a:gd name="connsiteX46" fmla="*/ 2606687 w 7467600"/>
              <a:gd name="connsiteY46" fmla="*/ 5630718 h 6858000"/>
              <a:gd name="connsiteX47" fmla="*/ 2645658 w 7467600"/>
              <a:gd name="connsiteY47" fmla="*/ 6640259 h 6858000"/>
              <a:gd name="connsiteX48" fmla="*/ 2606687 w 7467600"/>
              <a:gd name="connsiteY48" fmla="*/ 5630718 h 6858000"/>
              <a:gd name="connsiteX49" fmla="*/ 3642057 w 7467600"/>
              <a:gd name="connsiteY49" fmla="*/ 5573487 h 6858000"/>
              <a:gd name="connsiteX50" fmla="*/ 3632981 w 7467600"/>
              <a:gd name="connsiteY50" fmla="*/ 5579437 h 6858000"/>
              <a:gd name="connsiteX51" fmla="*/ 3382436 w 7467600"/>
              <a:gd name="connsiteY51" fmla="*/ 5952726 h 6858000"/>
              <a:gd name="connsiteX52" fmla="*/ 3191929 w 7467600"/>
              <a:gd name="connsiteY52" fmla="*/ 6662669 h 6858000"/>
              <a:gd name="connsiteX53" fmla="*/ 3369898 w 7467600"/>
              <a:gd name="connsiteY53" fmla="*/ 6081771 h 6858000"/>
              <a:gd name="connsiteX54" fmla="*/ 3642057 w 7467600"/>
              <a:gd name="connsiteY54" fmla="*/ 5573487 h 6858000"/>
              <a:gd name="connsiteX55" fmla="*/ 2650666 w 7467600"/>
              <a:gd name="connsiteY55" fmla="*/ 5530686 h 6858000"/>
              <a:gd name="connsiteX56" fmla="*/ 2650249 w 7467600"/>
              <a:gd name="connsiteY56" fmla="*/ 5532101 h 6858000"/>
              <a:gd name="connsiteX57" fmla="*/ 2663808 w 7467600"/>
              <a:gd name="connsiteY57" fmla="*/ 6535215 h 6858000"/>
              <a:gd name="connsiteX58" fmla="*/ 2665418 w 7467600"/>
              <a:gd name="connsiteY58" fmla="*/ 6132756 h 6858000"/>
              <a:gd name="connsiteX59" fmla="*/ 2650666 w 7467600"/>
              <a:gd name="connsiteY59" fmla="*/ 5530686 h 6858000"/>
              <a:gd name="connsiteX60" fmla="*/ 2680277 w 7467600"/>
              <a:gd name="connsiteY60" fmla="*/ 5479204 h 6858000"/>
              <a:gd name="connsiteX61" fmla="*/ 2678972 w 7467600"/>
              <a:gd name="connsiteY61" fmla="*/ 5481582 h 6858000"/>
              <a:gd name="connsiteX62" fmla="*/ 2696666 w 7467600"/>
              <a:gd name="connsiteY62" fmla="*/ 6133836 h 6858000"/>
              <a:gd name="connsiteX63" fmla="*/ 2695769 w 7467600"/>
              <a:gd name="connsiteY63" fmla="*/ 6390955 h 6858000"/>
              <a:gd name="connsiteX64" fmla="*/ 2739893 w 7467600"/>
              <a:gd name="connsiteY64" fmla="*/ 6108357 h 6858000"/>
              <a:gd name="connsiteX65" fmla="*/ 2680277 w 7467600"/>
              <a:gd name="connsiteY65" fmla="*/ 5479204 h 6858000"/>
              <a:gd name="connsiteX66" fmla="*/ 1132195 w 7467600"/>
              <a:gd name="connsiteY66" fmla="*/ 5467980 h 6858000"/>
              <a:gd name="connsiteX67" fmla="*/ 1679056 w 7467600"/>
              <a:gd name="connsiteY67" fmla="*/ 5516907 h 6858000"/>
              <a:gd name="connsiteX68" fmla="*/ 2128648 w 7467600"/>
              <a:gd name="connsiteY68" fmla="*/ 5474249 h 6858000"/>
              <a:gd name="connsiteX69" fmla="*/ 1825619 w 7467600"/>
              <a:gd name="connsiteY69" fmla="*/ 5478447 h 6858000"/>
              <a:gd name="connsiteX70" fmla="*/ 1737798 w 7467600"/>
              <a:gd name="connsiteY70" fmla="*/ 5483353 h 6858000"/>
              <a:gd name="connsiteX71" fmla="*/ 1132195 w 7467600"/>
              <a:gd name="connsiteY71" fmla="*/ 5467980 h 6858000"/>
              <a:gd name="connsiteX72" fmla="*/ 1456157 w 7467600"/>
              <a:gd name="connsiteY72" fmla="*/ 5371404 h 6858000"/>
              <a:gd name="connsiteX73" fmla="*/ 1244432 w 7467600"/>
              <a:gd name="connsiteY73" fmla="*/ 5385601 h 6858000"/>
              <a:gd name="connsiteX74" fmla="*/ 973990 w 7467600"/>
              <a:gd name="connsiteY74" fmla="*/ 5424940 h 6858000"/>
              <a:gd name="connsiteX75" fmla="*/ 1103809 w 7467600"/>
              <a:gd name="connsiteY75" fmla="*/ 5433720 h 6858000"/>
              <a:gd name="connsiteX76" fmla="*/ 1123454 w 7467600"/>
              <a:gd name="connsiteY76" fmla="*/ 5435727 h 6858000"/>
              <a:gd name="connsiteX77" fmla="*/ 1737017 w 7467600"/>
              <a:gd name="connsiteY77" fmla="*/ 5452183 h 6858000"/>
              <a:gd name="connsiteX78" fmla="*/ 1824397 w 7467600"/>
              <a:gd name="connsiteY78" fmla="*/ 5447757 h 6858000"/>
              <a:gd name="connsiteX79" fmla="*/ 2070059 w 7467600"/>
              <a:gd name="connsiteY79" fmla="*/ 5441660 h 6858000"/>
              <a:gd name="connsiteX80" fmla="*/ 1456157 w 7467600"/>
              <a:gd name="connsiteY80" fmla="*/ 5371404 h 6858000"/>
              <a:gd name="connsiteX81" fmla="*/ 4988186 w 7467600"/>
              <a:gd name="connsiteY81" fmla="*/ 5216467 h 6858000"/>
              <a:gd name="connsiteX82" fmla="*/ 4777334 w 7467600"/>
              <a:gd name="connsiteY82" fmla="*/ 5406072 h 6858000"/>
              <a:gd name="connsiteX83" fmla="*/ 4718341 w 7467600"/>
              <a:gd name="connsiteY83" fmla="*/ 5468043 h 6858000"/>
              <a:gd name="connsiteX84" fmla="*/ 4604655 w 7467600"/>
              <a:gd name="connsiteY84" fmla="*/ 5583434 h 6858000"/>
              <a:gd name="connsiteX85" fmla="*/ 4565074 w 7467600"/>
              <a:gd name="connsiteY85" fmla="*/ 5618550 h 6858000"/>
              <a:gd name="connsiteX86" fmla="*/ 4988186 w 7467600"/>
              <a:gd name="connsiteY86" fmla="*/ 5216467 h 6858000"/>
              <a:gd name="connsiteX87" fmla="*/ 4978032 w 7467600"/>
              <a:gd name="connsiteY87" fmla="*/ 5183809 h 6858000"/>
              <a:gd name="connsiteX88" fmla="*/ 4463413 w 7467600"/>
              <a:gd name="connsiteY88" fmla="*/ 5615162 h 6858000"/>
              <a:gd name="connsiteX89" fmla="*/ 4358134 w 7467600"/>
              <a:gd name="connsiteY89" fmla="*/ 5742791 h 6858000"/>
              <a:gd name="connsiteX90" fmla="*/ 4376219 w 7467600"/>
              <a:gd name="connsiteY90" fmla="*/ 5729027 h 6858000"/>
              <a:gd name="connsiteX91" fmla="*/ 4582340 w 7467600"/>
              <a:gd name="connsiteY91" fmla="*/ 5561037 h 6858000"/>
              <a:gd name="connsiteX92" fmla="*/ 4694684 w 7467600"/>
              <a:gd name="connsiteY92" fmla="*/ 5447098 h 6858000"/>
              <a:gd name="connsiteX93" fmla="*/ 4754123 w 7467600"/>
              <a:gd name="connsiteY93" fmla="*/ 5384643 h 6858000"/>
              <a:gd name="connsiteX94" fmla="*/ 4978032 w 7467600"/>
              <a:gd name="connsiteY94" fmla="*/ 5183809 h 6858000"/>
              <a:gd name="connsiteX95" fmla="*/ 1903353 w 7467600"/>
              <a:gd name="connsiteY95" fmla="*/ 5044827 h 6858000"/>
              <a:gd name="connsiteX96" fmla="*/ 1936931 w 7467600"/>
              <a:gd name="connsiteY96" fmla="*/ 5093954 h 6858000"/>
              <a:gd name="connsiteX97" fmla="*/ 2195868 w 7467600"/>
              <a:gd name="connsiteY97" fmla="*/ 5396574 h 6858000"/>
              <a:gd name="connsiteX98" fmla="*/ 2088852 w 7467600"/>
              <a:gd name="connsiteY98" fmla="*/ 5166123 h 6858000"/>
              <a:gd name="connsiteX99" fmla="*/ 1958241 w 7467600"/>
              <a:gd name="connsiteY99" fmla="*/ 5067955 h 6858000"/>
              <a:gd name="connsiteX100" fmla="*/ 1903353 w 7467600"/>
              <a:gd name="connsiteY100" fmla="*/ 5044827 h 6858000"/>
              <a:gd name="connsiteX101" fmla="*/ 1979378 w 7467600"/>
              <a:gd name="connsiteY101" fmla="*/ 4769504 h 6858000"/>
              <a:gd name="connsiteX102" fmla="*/ 2882120 w 7467600"/>
              <a:gd name="connsiteY102" fmla="*/ 5064547 h 6858000"/>
              <a:gd name="connsiteX103" fmla="*/ 2793103 w 7467600"/>
              <a:gd name="connsiteY103" fmla="*/ 5039699 h 6858000"/>
              <a:gd name="connsiteX104" fmla="*/ 2770041 w 7467600"/>
              <a:gd name="connsiteY104" fmla="*/ 5033634 h 6858000"/>
              <a:gd name="connsiteX105" fmla="*/ 1979378 w 7467600"/>
              <a:gd name="connsiteY105" fmla="*/ 4769504 h 6858000"/>
              <a:gd name="connsiteX106" fmla="*/ 1927410 w 7467600"/>
              <a:gd name="connsiteY106" fmla="*/ 4716164 h 6858000"/>
              <a:gd name="connsiteX107" fmla="*/ 1959587 w 7467600"/>
              <a:gd name="connsiteY107" fmla="*/ 4728849 h 6858000"/>
              <a:gd name="connsiteX108" fmla="*/ 2777707 w 7467600"/>
              <a:gd name="connsiteY108" fmla="*/ 5003991 h 6858000"/>
              <a:gd name="connsiteX109" fmla="*/ 2800768 w 7467600"/>
              <a:gd name="connsiteY109" fmla="*/ 5010056 h 6858000"/>
              <a:gd name="connsiteX110" fmla="*/ 2879408 w 7467600"/>
              <a:gd name="connsiteY110" fmla="*/ 5031590 h 6858000"/>
              <a:gd name="connsiteX111" fmla="*/ 2862295 w 7467600"/>
              <a:gd name="connsiteY111" fmla="*/ 5022958 h 6858000"/>
              <a:gd name="connsiteX112" fmla="*/ 2813343 w 7467600"/>
              <a:gd name="connsiteY112" fmla="*/ 4998369 h 6858000"/>
              <a:gd name="connsiteX113" fmla="*/ 2646245 w 7467600"/>
              <a:gd name="connsiteY113" fmla="*/ 4930999 h 6858000"/>
              <a:gd name="connsiteX114" fmla="*/ 1999243 w 7467600"/>
              <a:gd name="connsiteY114" fmla="*/ 4730524 h 6858000"/>
              <a:gd name="connsiteX115" fmla="*/ 1979527 w 7467600"/>
              <a:gd name="connsiteY115" fmla="*/ 4726651 h 6858000"/>
              <a:gd name="connsiteX116" fmla="*/ 1927410 w 7467600"/>
              <a:gd name="connsiteY116" fmla="*/ 4716164 h 6858000"/>
              <a:gd name="connsiteX117" fmla="*/ 1997014 w 7467600"/>
              <a:gd name="connsiteY117" fmla="*/ 4698007 h 6858000"/>
              <a:gd name="connsiteX118" fmla="*/ 2005458 w 7467600"/>
              <a:gd name="connsiteY118" fmla="*/ 4699540 h 6858000"/>
              <a:gd name="connsiteX119" fmla="*/ 2657186 w 7467600"/>
              <a:gd name="connsiteY119" fmla="*/ 4901687 h 6858000"/>
              <a:gd name="connsiteX120" fmla="*/ 2826662 w 7467600"/>
              <a:gd name="connsiteY120" fmla="*/ 4970362 h 6858000"/>
              <a:gd name="connsiteX121" fmla="*/ 2876100 w 7467600"/>
              <a:gd name="connsiteY121" fmla="*/ 4995397 h 6858000"/>
              <a:gd name="connsiteX122" fmla="*/ 3042600 w 7467600"/>
              <a:gd name="connsiteY122" fmla="*/ 5059532 h 6858000"/>
              <a:gd name="connsiteX123" fmla="*/ 1997014 w 7467600"/>
              <a:gd name="connsiteY123" fmla="*/ 4698007 h 6858000"/>
              <a:gd name="connsiteX124" fmla="*/ 2305292 w 7467600"/>
              <a:gd name="connsiteY124" fmla="*/ 4219492 h 6858000"/>
              <a:gd name="connsiteX125" fmla="*/ 3360922 w 7467600"/>
              <a:gd name="connsiteY125" fmla="*/ 4529373 h 6858000"/>
              <a:gd name="connsiteX126" fmla="*/ 3492420 w 7467600"/>
              <a:gd name="connsiteY126" fmla="*/ 4510145 h 6858000"/>
              <a:gd name="connsiteX127" fmla="*/ 3364086 w 7467600"/>
              <a:gd name="connsiteY127" fmla="*/ 4480340 h 6858000"/>
              <a:gd name="connsiteX128" fmla="*/ 3225818 w 7467600"/>
              <a:gd name="connsiteY128" fmla="*/ 4411822 h 6858000"/>
              <a:gd name="connsiteX129" fmla="*/ 3129696 w 7467600"/>
              <a:gd name="connsiteY129" fmla="*/ 4360704 h 6858000"/>
              <a:gd name="connsiteX130" fmla="*/ 2814545 w 7467600"/>
              <a:gd name="connsiteY130" fmla="*/ 4282955 h 6858000"/>
              <a:gd name="connsiteX131" fmla="*/ 2305292 w 7467600"/>
              <a:gd name="connsiteY131" fmla="*/ 4219492 h 6858000"/>
              <a:gd name="connsiteX132" fmla="*/ 2626982 w 7467600"/>
              <a:gd name="connsiteY132" fmla="*/ 4206450 h 6858000"/>
              <a:gd name="connsiteX133" fmla="*/ 2490617 w 7467600"/>
              <a:gd name="connsiteY133" fmla="*/ 4206951 h 6858000"/>
              <a:gd name="connsiteX134" fmla="*/ 2819869 w 7467600"/>
              <a:gd name="connsiteY134" fmla="*/ 4252936 h 6858000"/>
              <a:gd name="connsiteX135" fmla="*/ 3143018 w 7467600"/>
              <a:gd name="connsiteY135" fmla="*/ 4332698 h 6858000"/>
              <a:gd name="connsiteX136" fmla="*/ 3241520 w 7467600"/>
              <a:gd name="connsiteY136" fmla="*/ 4385112 h 6858000"/>
              <a:gd name="connsiteX137" fmla="*/ 3374575 w 7467600"/>
              <a:gd name="connsiteY137" fmla="*/ 4451517 h 6858000"/>
              <a:gd name="connsiteX138" fmla="*/ 3505221 w 7467600"/>
              <a:gd name="connsiteY138" fmla="*/ 4480757 h 6858000"/>
              <a:gd name="connsiteX139" fmla="*/ 2626982 w 7467600"/>
              <a:gd name="connsiteY139" fmla="*/ 4206450 h 6858000"/>
              <a:gd name="connsiteX140" fmla="*/ 1310106 w 7467600"/>
              <a:gd name="connsiteY140" fmla="*/ 3943217 h 6858000"/>
              <a:gd name="connsiteX141" fmla="*/ 854994 w 7467600"/>
              <a:gd name="connsiteY141" fmla="*/ 4399136 h 6858000"/>
              <a:gd name="connsiteX142" fmla="*/ 742462 w 7467600"/>
              <a:gd name="connsiteY142" fmla="*/ 4594648 h 6858000"/>
              <a:gd name="connsiteX143" fmla="*/ 820602 w 7467600"/>
              <a:gd name="connsiteY143" fmla="*/ 4485915 h 6858000"/>
              <a:gd name="connsiteX144" fmla="*/ 878295 w 7467600"/>
              <a:gd name="connsiteY144" fmla="*/ 4403594 h 6858000"/>
              <a:gd name="connsiteX145" fmla="*/ 1240607 w 7467600"/>
              <a:gd name="connsiteY145" fmla="*/ 4010401 h 6858000"/>
              <a:gd name="connsiteX146" fmla="*/ 1310106 w 7467600"/>
              <a:gd name="connsiteY146" fmla="*/ 3943217 h 6858000"/>
              <a:gd name="connsiteX147" fmla="*/ 1423113 w 7467600"/>
              <a:gd name="connsiteY147" fmla="*/ 3874565 h 6858000"/>
              <a:gd name="connsiteX148" fmla="*/ 1260565 w 7467600"/>
              <a:gd name="connsiteY148" fmla="*/ 4031982 h 6858000"/>
              <a:gd name="connsiteX149" fmla="*/ 901900 w 7467600"/>
              <a:gd name="connsiteY149" fmla="*/ 4421236 h 6858000"/>
              <a:gd name="connsiteX150" fmla="*/ 845044 w 7467600"/>
              <a:gd name="connsiteY150" fmla="*/ 4502436 h 6858000"/>
              <a:gd name="connsiteX151" fmla="*/ 685926 w 7467600"/>
              <a:gd name="connsiteY151" fmla="*/ 4703069 h 6858000"/>
              <a:gd name="connsiteX152" fmla="*/ 684248 w 7467600"/>
              <a:gd name="connsiteY152" fmla="*/ 4706721 h 6858000"/>
              <a:gd name="connsiteX153" fmla="*/ 1423113 w 7467600"/>
              <a:gd name="connsiteY153" fmla="*/ 3874565 h 6858000"/>
              <a:gd name="connsiteX154" fmla="*/ 3316479 w 7467600"/>
              <a:gd name="connsiteY154" fmla="*/ 3872136 h 6858000"/>
              <a:gd name="connsiteX155" fmla="*/ 3546806 w 7467600"/>
              <a:gd name="connsiteY155" fmla="*/ 4356139 h 6858000"/>
              <a:gd name="connsiteX156" fmla="*/ 3364433 w 7467600"/>
              <a:gd name="connsiteY156" fmla="*/ 3953121 h 6858000"/>
              <a:gd name="connsiteX157" fmla="*/ 3316479 w 7467600"/>
              <a:gd name="connsiteY157" fmla="*/ 3872136 h 6858000"/>
              <a:gd name="connsiteX158" fmla="*/ 3291335 w 7467600"/>
              <a:gd name="connsiteY158" fmla="*/ 3767420 h 6858000"/>
              <a:gd name="connsiteX159" fmla="*/ 3390805 w 7467600"/>
              <a:gd name="connsiteY159" fmla="*/ 3937163 h 6858000"/>
              <a:gd name="connsiteX160" fmla="*/ 3579062 w 7467600"/>
              <a:gd name="connsiteY160" fmla="*/ 4359040 h 6858000"/>
              <a:gd name="connsiteX161" fmla="*/ 3467355 w 7467600"/>
              <a:gd name="connsiteY161" fmla="*/ 3988130 h 6858000"/>
              <a:gd name="connsiteX162" fmla="*/ 3310753 w 7467600"/>
              <a:gd name="connsiteY162" fmla="*/ 3787140 h 6858000"/>
              <a:gd name="connsiteX163" fmla="*/ 3291335 w 7467600"/>
              <a:gd name="connsiteY163" fmla="*/ 3767420 h 6858000"/>
              <a:gd name="connsiteX164" fmla="*/ 1635889 w 7467600"/>
              <a:gd name="connsiteY164" fmla="*/ 3709494 h 6858000"/>
              <a:gd name="connsiteX165" fmla="*/ 1634800 w 7467600"/>
              <a:gd name="connsiteY165" fmla="*/ 3731111 h 6858000"/>
              <a:gd name="connsiteX166" fmla="*/ 1635889 w 7467600"/>
              <a:gd name="connsiteY166" fmla="*/ 3709494 h 6858000"/>
              <a:gd name="connsiteX167" fmla="*/ 1510397 w 7467600"/>
              <a:gd name="connsiteY167" fmla="*/ 3684705 h 6858000"/>
              <a:gd name="connsiteX168" fmla="*/ 1146550 w 7467600"/>
              <a:gd name="connsiteY168" fmla="*/ 3802012 h 6858000"/>
              <a:gd name="connsiteX169" fmla="*/ 698834 w 7467600"/>
              <a:gd name="connsiteY169" fmla="*/ 3952272 h 6858000"/>
              <a:gd name="connsiteX170" fmla="*/ 34256 w 7467600"/>
              <a:gd name="connsiteY170" fmla="*/ 4347603 h 6858000"/>
              <a:gd name="connsiteX171" fmla="*/ 527241 w 7467600"/>
              <a:gd name="connsiteY171" fmla="*/ 4065078 h 6858000"/>
              <a:gd name="connsiteX172" fmla="*/ 1510397 w 7467600"/>
              <a:gd name="connsiteY172" fmla="*/ 3684705 h 6858000"/>
              <a:gd name="connsiteX173" fmla="*/ 1313114 w 7467600"/>
              <a:gd name="connsiteY173" fmla="*/ 3655216 h 6858000"/>
              <a:gd name="connsiteX174" fmla="*/ 1109304 w 7467600"/>
              <a:gd name="connsiteY174" fmla="*/ 3669030 h 6858000"/>
              <a:gd name="connsiteX175" fmla="*/ 8129 w 7467600"/>
              <a:gd name="connsiteY175" fmla="*/ 4330519 h 6858000"/>
              <a:gd name="connsiteX176" fmla="*/ 687572 w 7467600"/>
              <a:gd name="connsiteY176" fmla="*/ 3925629 h 6858000"/>
              <a:gd name="connsiteX177" fmla="*/ 1138365 w 7467600"/>
              <a:gd name="connsiteY177" fmla="*/ 3774515 h 6858000"/>
              <a:gd name="connsiteX178" fmla="*/ 1505579 w 7467600"/>
              <a:gd name="connsiteY178" fmla="*/ 3655526 h 6858000"/>
              <a:gd name="connsiteX179" fmla="*/ 1313114 w 7467600"/>
              <a:gd name="connsiteY179" fmla="*/ 3655216 h 6858000"/>
              <a:gd name="connsiteX180" fmla="*/ 3655073 w 7467600"/>
              <a:gd name="connsiteY180" fmla="*/ 3650884 h 6858000"/>
              <a:gd name="connsiteX181" fmla="*/ 3989938 w 7467600"/>
              <a:gd name="connsiteY181" fmla="*/ 3991685 h 6858000"/>
              <a:gd name="connsiteX182" fmla="*/ 4393907 w 7467600"/>
              <a:gd name="connsiteY182" fmla="*/ 4261258 h 6858000"/>
              <a:gd name="connsiteX183" fmla="*/ 4648051 w 7467600"/>
              <a:gd name="connsiteY183" fmla="*/ 4374051 h 6858000"/>
              <a:gd name="connsiteX184" fmla="*/ 4383389 w 7467600"/>
              <a:gd name="connsiteY184" fmla="*/ 4184369 h 6858000"/>
              <a:gd name="connsiteX185" fmla="*/ 4165508 w 7467600"/>
              <a:gd name="connsiteY185" fmla="*/ 4035196 h 6858000"/>
              <a:gd name="connsiteX186" fmla="*/ 4068162 w 7467600"/>
              <a:gd name="connsiteY186" fmla="*/ 3953394 h 6858000"/>
              <a:gd name="connsiteX187" fmla="*/ 3981416 w 7467600"/>
              <a:gd name="connsiteY187" fmla="*/ 3880482 h 6858000"/>
              <a:gd name="connsiteX188" fmla="*/ 3800147 w 7467600"/>
              <a:gd name="connsiteY188" fmla="*/ 3749872 h 6858000"/>
              <a:gd name="connsiteX189" fmla="*/ 3655073 w 7467600"/>
              <a:gd name="connsiteY189" fmla="*/ 3650884 h 6858000"/>
              <a:gd name="connsiteX190" fmla="*/ 3670252 w 7467600"/>
              <a:gd name="connsiteY190" fmla="*/ 3622798 h 6858000"/>
              <a:gd name="connsiteX191" fmla="*/ 3817258 w 7467600"/>
              <a:gd name="connsiteY191" fmla="*/ 3723577 h 6858000"/>
              <a:gd name="connsiteX192" fmla="*/ 4000461 w 7467600"/>
              <a:gd name="connsiteY192" fmla="*/ 3855966 h 6858000"/>
              <a:gd name="connsiteX193" fmla="*/ 4088180 w 7467600"/>
              <a:gd name="connsiteY193" fmla="*/ 3929774 h 6858000"/>
              <a:gd name="connsiteX194" fmla="*/ 4184555 w 7467600"/>
              <a:gd name="connsiteY194" fmla="*/ 4010683 h 6858000"/>
              <a:gd name="connsiteX195" fmla="*/ 4399563 w 7467600"/>
              <a:gd name="connsiteY195" fmla="*/ 4158106 h 6858000"/>
              <a:gd name="connsiteX196" fmla="*/ 4684469 w 7467600"/>
              <a:gd name="connsiteY196" fmla="*/ 4364680 h 6858000"/>
              <a:gd name="connsiteX197" fmla="*/ 4690271 w 7467600"/>
              <a:gd name="connsiteY197" fmla="*/ 4370034 h 6858000"/>
              <a:gd name="connsiteX198" fmla="*/ 4136093 w 7467600"/>
              <a:gd name="connsiteY198" fmla="*/ 3858466 h 6858000"/>
              <a:gd name="connsiteX199" fmla="*/ 3670252 w 7467600"/>
              <a:gd name="connsiteY199" fmla="*/ 3622798 h 6858000"/>
              <a:gd name="connsiteX200" fmla="*/ 4440129 w 7467600"/>
              <a:gd name="connsiteY200" fmla="*/ 3448571 h 6858000"/>
              <a:gd name="connsiteX201" fmla="*/ 4856525 w 7467600"/>
              <a:gd name="connsiteY201" fmla="*/ 3915351 h 6858000"/>
              <a:gd name="connsiteX202" fmla="*/ 5059055 w 7467600"/>
              <a:gd name="connsiteY202" fmla="*/ 4108918 h 6858000"/>
              <a:gd name="connsiteX203" fmla="*/ 5290070 w 7467600"/>
              <a:gd name="connsiteY203" fmla="*/ 4263619 h 6858000"/>
              <a:gd name="connsiteX204" fmla="*/ 4834991 w 7467600"/>
              <a:gd name="connsiteY204" fmla="*/ 3830985 h 6858000"/>
              <a:gd name="connsiteX205" fmla="*/ 4440129 w 7467600"/>
              <a:gd name="connsiteY205" fmla="*/ 3448571 h 6858000"/>
              <a:gd name="connsiteX206" fmla="*/ 4441737 w 7467600"/>
              <a:gd name="connsiteY206" fmla="*/ 3399734 h 6858000"/>
              <a:gd name="connsiteX207" fmla="*/ 4431236 w 7467600"/>
              <a:gd name="connsiteY207" fmla="*/ 3400954 h 6858000"/>
              <a:gd name="connsiteX208" fmla="*/ 4557150 w 7467600"/>
              <a:gd name="connsiteY208" fmla="*/ 3510023 h 6858000"/>
              <a:gd name="connsiteX209" fmla="*/ 4856936 w 7467600"/>
              <a:gd name="connsiteY209" fmla="*/ 3809146 h 6858000"/>
              <a:gd name="connsiteX210" fmla="*/ 5111996 w 7467600"/>
              <a:gd name="connsiteY210" fmla="*/ 4065759 h 6858000"/>
              <a:gd name="connsiteX211" fmla="*/ 5388878 w 7467600"/>
              <a:gd name="connsiteY211" fmla="*/ 4300185 h 6858000"/>
              <a:gd name="connsiteX212" fmla="*/ 5425556 w 7467600"/>
              <a:gd name="connsiteY212" fmla="*/ 4308967 h 6858000"/>
              <a:gd name="connsiteX213" fmla="*/ 4943646 w 7467600"/>
              <a:gd name="connsiteY213" fmla="*/ 3822916 h 6858000"/>
              <a:gd name="connsiteX214" fmla="*/ 4594837 w 7467600"/>
              <a:gd name="connsiteY214" fmla="*/ 3532274 h 6858000"/>
              <a:gd name="connsiteX215" fmla="*/ 4441737 w 7467600"/>
              <a:gd name="connsiteY215" fmla="*/ 3399734 h 6858000"/>
              <a:gd name="connsiteX216" fmla="*/ 5425834 w 7467600"/>
              <a:gd name="connsiteY216" fmla="*/ 3162785 h 6858000"/>
              <a:gd name="connsiteX217" fmla="*/ 5401644 w 7467600"/>
              <a:gd name="connsiteY217" fmla="*/ 3617847 h 6858000"/>
              <a:gd name="connsiteX218" fmla="*/ 5467256 w 7467600"/>
              <a:gd name="connsiteY218" fmla="*/ 4175494 h 6858000"/>
              <a:gd name="connsiteX219" fmla="*/ 5448069 w 7467600"/>
              <a:gd name="connsiteY219" fmla="*/ 3567554 h 6858000"/>
              <a:gd name="connsiteX220" fmla="*/ 5425834 w 7467600"/>
              <a:gd name="connsiteY220" fmla="*/ 3162785 h 6858000"/>
              <a:gd name="connsiteX221" fmla="*/ 1318687 w 7467600"/>
              <a:gd name="connsiteY221" fmla="*/ 3113840 h 6858000"/>
              <a:gd name="connsiteX222" fmla="*/ 1066793 w 7467600"/>
              <a:gd name="connsiteY222" fmla="*/ 3212171 h 6858000"/>
              <a:gd name="connsiteX223" fmla="*/ 993319 w 7467600"/>
              <a:gd name="connsiteY223" fmla="*/ 3247648 h 6858000"/>
              <a:gd name="connsiteX224" fmla="*/ 853081 w 7467600"/>
              <a:gd name="connsiteY224" fmla="*/ 3312410 h 6858000"/>
              <a:gd name="connsiteX225" fmla="*/ 805957 w 7467600"/>
              <a:gd name="connsiteY225" fmla="*/ 3330443 h 6858000"/>
              <a:gd name="connsiteX226" fmla="*/ 1318687 w 7467600"/>
              <a:gd name="connsiteY226" fmla="*/ 3113840 h 6858000"/>
              <a:gd name="connsiteX227" fmla="*/ 5453702 w 7467600"/>
              <a:gd name="connsiteY227" fmla="*/ 3090882 h 6858000"/>
              <a:gd name="connsiteX228" fmla="*/ 5480135 w 7467600"/>
              <a:gd name="connsiteY228" fmla="*/ 3565802 h 6858000"/>
              <a:gd name="connsiteX229" fmla="*/ 5499023 w 7467600"/>
              <a:gd name="connsiteY229" fmla="*/ 4166310 h 6858000"/>
              <a:gd name="connsiteX230" fmla="*/ 5547022 w 7467600"/>
              <a:gd name="connsiteY230" fmla="*/ 3607838 h 6858000"/>
              <a:gd name="connsiteX231" fmla="*/ 5515964 w 7467600"/>
              <a:gd name="connsiteY231" fmla="*/ 3378541 h 6858000"/>
              <a:gd name="connsiteX232" fmla="*/ 5453702 w 7467600"/>
              <a:gd name="connsiteY232" fmla="*/ 3090882 h 6858000"/>
              <a:gd name="connsiteX233" fmla="*/ 1238695 w 7467600"/>
              <a:gd name="connsiteY233" fmla="*/ 3076820 h 6858000"/>
              <a:gd name="connsiteX234" fmla="*/ 716371 w 7467600"/>
              <a:gd name="connsiteY234" fmla="*/ 3293249 h 6858000"/>
              <a:gd name="connsiteX235" fmla="*/ 579522 w 7467600"/>
              <a:gd name="connsiteY235" fmla="*/ 3371759 h 6858000"/>
              <a:gd name="connsiteX236" fmla="*/ 600288 w 7467600"/>
              <a:gd name="connsiteY236" fmla="*/ 3365555 h 6858000"/>
              <a:gd name="connsiteX237" fmla="*/ 840692 w 7467600"/>
              <a:gd name="connsiteY237" fmla="*/ 3284921 h 6858000"/>
              <a:gd name="connsiteX238" fmla="*/ 979248 w 7467600"/>
              <a:gd name="connsiteY238" fmla="*/ 3221003 h 6858000"/>
              <a:gd name="connsiteX239" fmla="*/ 1053282 w 7467600"/>
              <a:gd name="connsiteY239" fmla="*/ 3185247 h 6858000"/>
              <a:gd name="connsiteX240" fmla="*/ 1320603 w 7467600"/>
              <a:gd name="connsiteY240" fmla="*/ 3081281 h 6858000"/>
              <a:gd name="connsiteX241" fmla="*/ 1238695 w 7467600"/>
              <a:gd name="connsiteY241" fmla="*/ 3076820 h 6858000"/>
              <a:gd name="connsiteX242" fmla="*/ 5425627 w 7467600"/>
              <a:gd name="connsiteY242" fmla="*/ 2954192 h 6858000"/>
              <a:gd name="connsiteX243" fmla="*/ 5470770 w 7467600"/>
              <a:gd name="connsiteY243" fmla="*/ 3005435 h 6858000"/>
              <a:gd name="connsiteX244" fmla="*/ 5519779 w 7467600"/>
              <a:gd name="connsiteY244" fmla="*/ 4359223 h 6858000"/>
              <a:gd name="connsiteX245" fmla="*/ 5520293 w 7467600"/>
              <a:gd name="connsiteY245" fmla="*/ 4360602 h 6858000"/>
              <a:gd name="connsiteX246" fmla="*/ 5767221 w 7467600"/>
              <a:gd name="connsiteY246" fmla="*/ 4665564 h 6858000"/>
              <a:gd name="connsiteX247" fmla="*/ 6937169 w 7467600"/>
              <a:gd name="connsiteY247" fmla="*/ 4815941 h 6858000"/>
              <a:gd name="connsiteX248" fmla="*/ 6953922 w 7467600"/>
              <a:gd name="connsiteY248" fmla="*/ 4890068 h 6858000"/>
              <a:gd name="connsiteX249" fmla="*/ 6071359 w 7467600"/>
              <a:gd name="connsiteY249" fmla="*/ 4770770 h 6858000"/>
              <a:gd name="connsiteX250" fmla="*/ 6038839 w 7467600"/>
              <a:gd name="connsiteY250" fmla="*/ 4764474 h 6858000"/>
              <a:gd name="connsiteX251" fmla="*/ 6038706 w 7467600"/>
              <a:gd name="connsiteY251" fmla="*/ 4763847 h 6858000"/>
              <a:gd name="connsiteX252" fmla="*/ 6037784 w 7467600"/>
              <a:gd name="connsiteY252" fmla="*/ 4764270 h 6858000"/>
              <a:gd name="connsiteX253" fmla="*/ 6038839 w 7467600"/>
              <a:gd name="connsiteY253" fmla="*/ 4764474 h 6858000"/>
              <a:gd name="connsiteX254" fmla="*/ 6040338 w 7467600"/>
              <a:gd name="connsiteY254" fmla="*/ 4771418 h 6858000"/>
              <a:gd name="connsiteX255" fmla="*/ 6024488 w 7467600"/>
              <a:gd name="connsiteY255" fmla="*/ 4809903 h 6858000"/>
              <a:gd name="connsiteX256" fmla="*/ 5599771 w 7467600"/>
              <a:gd name="connsiteY256" fmla="*/ 5509652 h 6858000"/>
              <a:gd name="connsiteX257" fmla="*/ 5548843 w 7467600"/>
              <a:gd name="connsiteY257" fmla="*/ 5563845 h 6858000"/>
              <a:gd name="connsiteX258" fmla="*/ 5940952 w 7467600"/>
              <a:gd name="connsiteY258" fmla="*/ 6250028 h 6858000"/>
              <a:gd name="connsiteX259" fmla="*/ 6043441 w 7467600"/>
              <a:gd name="connsiteY259" fmla="*/ 6665847 h 6858000"/>
              <a:gd name="connsiteX260" fmla="*/ 6093432 w 7467600"/>
              <a:gd name="connsiteY260" fmla="*/ 6858000 h 6858000"/>
              <a:gd name="connsiteX261" fmla="*/ 6034344 w 7467600"/>
              <a:gd name="connsiteY261" fmla="*/ 6858000 h 6858000"/>
              <a:gd name="connsiteX262" fmla="*/ 6026679 w 7467600"/>
              <a:gd name="connsiteY262" fmla="*/ 6836959 h 6858000"/>
              <a:gd name="connsiteX263" fmla="*/ 5800441 w 7467600"/>
              <a:gd name="connsiteY263" fmla="*/ 6335286 h 6858000"/>
              <a:gd name="connsiteX264" fmla="*/ 5526562 w 7467600"/>
              <a:gd name="connsiteY264" fmla="*/ 5705388 h 6858000"/>
              <a:gd name="connsiteX265" fmla="*/ 5519640 w 7467600"/>
              <a:gd name="connsiteY265" fmla="*/ 5683774 h 6858000"/>
              <a:gd name="connsiteX266" fmla="*/ 5844559 w 7467600"/>
              <a:gd name="connsiteY266" fmla="*/ 6553349 h 6858000"/>
              <a:gd name="connsiteX267" fmla="*/ 5975994 w 7467600"/>
              <a:gd name="connsiteY267" fmla="*/ 6858000 h 6858000"/>
              <a:gd name="connsiteX268" fmla="*/ 5898547 w 7467600"/>
              <a:gd name="connsiteY268" fmla="*/ 6858000 h 6858000"/>
              <a:gd name="connsiteX269" fmla="*/ 5682041 w 7467600"/>
              <a:gd name="connsiteY269" fmla="*/ 6355860 h 6858000"/>
              <a:gd name="connsiteX270" fmla="*/ 5461758 w 7467600"/>
              <a:gd name="connsiteY270" fmla="*/ 5820220 h 6858000"/>
              <a:gd name="connsiteX271" fmla="*/ 5237282 w 7467600"/>
              <a:gd name="connsiteY271" fmla="*/ 6579086 h 6858000"/>
              <a:gd name="connsiteX272" fmla="*/ 5115009 w 7467600"/>
              <a:gd name="connsiteY272" fmla="*/ 6858000 h 6858000"/>
              <a:gd name="connsiteX273" fmla="*/ 5028074 w 7467600"/>
              <a:gd name="connsiteY273" fmla="*/ 6858000 h 6858000"/>
              <a:gd name="connsiteX274" fmla="*/ 5079508 w 7467600"/>
              <a:gd name="connsiteY274" fmla="*/ 6749074 h 6858000"/>
              <a:gd name="connsiteX275" fmla="*/ 5371846 w 7467600"/>
              <a:gd name="connsiteY275" fmla="*/ 5924413 h 6858000"/>
              <a:gd name="connsiteX276" fmla="*/ 5270512 w 7467600"/>
              <a:gd name="connsiteY276" fmla="*/ 6138975 h 6858000"/>
              <a:gd name="connsiteX277" fmla="*/ 5062409 w 7467600"/>
              <a:gd name="connsiteY277" fmla="*/ 6653544 h 6858000"/>
              <a:gd name="connsiteX278" fmla="*/ 5036628 w 7467600"/>
              <a:gd name="connsiteY278" fmla="*/ 6754247 h 6858000"/>
              <a:gd name="connsiteX279" fmla="*/ 5009112 w 7467600"/>
              <a:gd name="connsiteY279" fmla="*/ 6858000 h 6858000"/>
              <a:gd name="connsiteX280" fmla="*/ 4976679 w 7467600"/>
              <a:gd name="connsiteY280" fmla="*/ 6858000 h 6858000"/>
              <a:gd name="connsiteX281" fmla="*/ 5006537 w 7467600"/>
              <a:gd name="connsiteY281" fmla="*/ 6747068 h 6858000"/>
              <a:gd name="connsiteX282" fmla="*/ 5032723 w 7467600"/>
              <a:gd name="connsiteY282" fmla="*/ 6644957 h 6858000"/>
              <a:gd name="connsiteX283" fmla="*/ 5242949 w 7467600"/>
              <a:gd name="connsiteY283" fmla="*/ 6125175 h 6858000"/>
              <a:gd name="connsiteX284" fmla="*/ 5286321 w 7467600"/>
              <a:gd name="connsiteY284" fmla="*/ 6033555 h 6858000"/>
              <a:gd name="connsiteX285" fmla="*/ 5008210 w 7467600"/>
              <a:gd name="connsiteY285" fmla="*/ 6649194 h 6858000"/>
              <a:gd name="connsiteX286" fmla="*/ 4986321 w 7467600"/>
              <a:gd name="connsiteY286" fmla="*/ 6765687 h 6858000"/>
              <a:gd name="connsiteX287" fmla="*/ 4973474 w 7467600"/>
              <a:gd name="connsiteY287" fmla="*/ 6858000 h 6858000"/>
              <a:gd name="connsiteX288" fmla="*/ 4907178 w 7467600"/>
              <a:gd name="connsiteY288" fmla="*/ 6858000 h 6858000"/>
              <a:gd name="connsiteX289" fmla="*/ 4910810 w 7467600"/>
              <a:gd name="connsiteY289" fmla="*/ 6829660 h 6858000"/>
              <a:gd name="connsiteX290" fmla="*/ 4987461 w 7467600"/>
              <a:gd name="connsiteY290" fmla="*/ 6432994 h 6858000"/>
              <a:gd name="connsiteX291" fmla="*/ 5179262 w 7467600"/>
              <a:gd name="connsiteY291" fmla="*/ 6035044 h 6858000"/>
              <a:gd name="connsiteX292" fmla="*/ 4689678 w 7467600"/>
              <a:gd name="connsiteY292" fmla="*/ 6440241 h 6858000"/>
              <a:gd name="connsiteX293" fmla="*/ 4477543 w 7467600"/>
              <a:gd name="connsiteY293" fmla="*/ 6674836 h 6858000"/>
              <a:gd name="connsiteX294" fmla="*/ 4329957 w 7467600"/>
              <a:gd name="connsiteY294" fmla="*/ 6858000 h 6858000"/>
              <a:gd name="connsiteX295" fmla="*/ 4218595 w 7467600"/>
              <a:gd name="connsiteY295" fmla="*/ 6858000 h 6858000"/>
              <a:gd name="connsiteX296" fmla="*/ 4368888 w 7467600"/>
              <a:gd name="connsiteY296" fmla="*/ 6668412 h 6858000"/>
              <a:gd name="connsiteX297" fmla="*/ 4563091 w 7467600"/>
              <a:gd name="connsiteY297" fmla="*/ 6442508 h 6858000"/>
              <a:gd name="connsiteX298" fmla="*/ 5387324 w 7467600"/>
              <a:gd name="connsiteY298" fmla="*/ 5705830 h 6858000"/>
              <a:gd name="connsiteX299" fmla="*/ 5073620 w 7467600"/>
              <a:gd name="connsiteY299" fmla="*/ 5955437 h 6858000"/>
              <a:gd name="connsiteX300" fmla="*/ 4689789 w 7467600"/>
              <a:gd name="connsiteY300" fmla="*/ 6268382 h 6858000"/>
              <a:gd name="connsiteX301" fmla="*/ 4418722 w 7467600"/>
              <a:gd name="connsiteY301" fmla="*/ 6570886 h 6858000"/>
              <a:gd name="connsiteX302" fmla="*/ 4214944 w 7467600"/>
              <a:gd name="connsiteY302" fmla="*/ 6858000 h 6858000"/>
              <a:gd name="connsiteX303" fmla="*/ 4177898 w 7467600"/>
              <a:gd name="connsiteY303" fmla="*/ 6858000 h 6858000"/>
              <a:gd name="connsiteX304" fmla="*/ 4391597 w 7467600"/>
              <a:gd name="connsiteY304" fmla="*/ 6556370 h 6858000"/>
              <a:gd name="connsiteX305" fmla="*/ 4668889 w 7467600"/>
              <a:gd name="connsiteY305" fmla="*/ 6246399 h 6858000"/>
              <a:gd name="connsiteX306" fmla="*/ 5055427 w 7467600"/>
              <a:gd name="connsiteY306" fmla="*/ 5931476 h 6858000"/>
              <a:gd name="connsiteX307" fmla="*/ 5371814 w 7467600"/>
              <a:gd name="connsiteY307" fmla="*/ 5678975 h 6858000"/>
              <a:gd name="connsiteX308" fmla="*/ 4987918 w 7467600"/>
              <a:gd name="connsiteY308" fmla="*/ 5838701 h 6858000"/>
              <a:gd name="connsiteX309" fmla="*/ 4317146 w 7467600"/>
              <a:gd name="connsiteY309" fmla="*/ 6587716 h 6858000"/>
              <a:gd name="connsiteX310" fmla="*/ 4171627 w 7467600"/>
              <a:gd name="connsiteY310" fmla="*/ 6858000 h 6858000"/>
              <a:gd name="connsiteX311" fmla="*/ 4081585 w 7467600"/>
              <a:gd name="connsiteY311" fmla="*/ 6858000 h 6858000"/>
              <a:gd name="connsiteX312" fmla="*/ 4238603 w 7467600"/>
              <a:gd name="connsiteY312" fmla="*/ 6559341 h 6858000"/>
              <a:gd name="connsiteX313" fmla="*/ 4778333 w 7467600"/>
              <a:gd name="connsiteY313" fmla="*/ 5873626 h 6858000"/>
              <a:gd name="connsiteX314" fmla="*/ 5414185 w 7467600"/>
              <a:gd name="connsiteY314" fmla="*/ 5573882 h 6858000"/>
              <a:gd name="connsiteX315" fmla="*/ 5959648 w 7467600"/>
              <a:gd name="connsiteY315" fmla="*/ 4760797 h 6858000"/>
              <a:gd name="connsiteX316" fmla="*/ 5355019 w 7467600"/>
              <a:gd name="connsiteY316" fmla="*/ 4734672 h 6858000"/>
              <a:gd name="connsiteX317" fmla="*/ 5083565 w 7467600"/>
              <a:gd name="connsiteY317" fmla="*/ 5179121 h 6858000"/>
              <a:gd name="connsiteX318" fmla="*/ 4713577 w 7467600"/>
              <a:gd name="connsiteY318" fmla="*/ 5616803 h 6858000"/>
              <a:gd name="connsiteX319" fmla="*/ 3989559 w 7467600"/>
              <a:gd name="connsiteY319" fmla="*/ 6145945 h 6858000"/>
              <a:gd name="connsiteX320" fmla="*/ 3939824 w 7467600"/>
              <a:gd name="connsiteY320" fmla="*/ 6066900 h 6858000"/>
              <a:gd name="connsiteX321" fmla="*/ 4584537 w 7467600"/>
              <a:gd name="connsiteY321" fmla="*/ 5324826 h 6858000"/>
              <a:gd name="connsiteX322" fmla="*/ 5037105 w 7467600"/>
              <a:gd name="connsiteY322" fmla="*/ 5088765 h 6858000"/>
              <a:gd name="connsiteX323" fmla="*/ 5039930 w 7467600"/>
              <a:gd name="connsiteY323" fmla="*/ 5089585 h 6858000"/>
              <a:gd name="connsiteX324" fmla="*/ 5263764 w 7467600"/>
              <a:gd name="connsiteY324" fmla="*/ 4735525 h 6858000"/>
              <a:gd name="connsiteX325" fmla="*/ 4086300 w 7467600"/>
              <a:gd name="connsiteY325" fmla="*/ 4884599 h 6858000"/>
              <a:gd name="connsiteX326" fmla="*/ 4085485 w 7467600"/>
              <a:gd name="connsiteY326" fmla="*/ 4899070 h 6858000"/>
              <a:gd name="connsiteX327" fmla="*/ 3871915 w 7467600"/>
              <a:gd name="connsiteY327" fmla="*/ 5253645 h 6858000"/>
              <a:gd name="connsiteX328" fmla="*/ 3799374 w 7467600"/>
              <a:gd name="connsiteY328" fmla="*/ 5466127 h 6858000"/>
              <a:gd name="connsiteX329" fmla="*/ 3498850 w 7467600"/>
              <a:gd name="connsiteY329" fmla="*/ 6661888 h 6858000"/>
              <a:gd name="connsiteX330" fmla="*/ 3399216 w 7467600"/>
              <a:gd name="connsiteY330" fmla="*/ 6858000 h 6858000"/>
              <a:gd name="connsiteX331" fmla="*/ 3303688 w 7467600"/>
              <a:gd name="connsiteY331" fmla="*/ 6858000 h 6858000"/>
              <a:gd name="connsiteX332" fmla="*/ 3391774 w 7467600"/>
              <a:gd name="connsiteY332" fmla="*/ 6697181 h 6858000"/>
              <a:gd name="connsiteX333" fmla="*/ 3735540 w 7467600"/>
              <a:gd name="connsiteY333" fmla="*/ 5546923 h 6858000"/>
              <a:gd name="connsiteX334" fmla="*/ 3729438 w 7467600"/>
              <a:gd name="connsiteY334" fmla="*/ 5569058 h 6858000"/>
              <a:gd name="connsiteX335" fmla="*/ 3707782 w 7467600"/>
              <a:gd name="connsiteY335" fmla="*/ 5644908 h 6858000"/>
              <a:gd name="connsiteX336" fmla="*/ 3583827 w 7467600"/>
              <a:gd name="connsiteY336" fmla="*/ 6039215 h 6858000"/>
              <a:gd name="connsiteX337" fmla="*/ 3547861 w 7467600"/>
              <a:gd name="connsiteY337" fmla="*/ 6129609 h 6858000"/>
              <a:gd name="connsiteX338" fmla="*/ 3490905 w 7467600"/>
              <a:gd name="connsiteY338" fmla="*/ 6277660 h 6858000"/>
              <a:gd name="connsiteX339" fmla="*/ 3455859 w 7467600"/>
              <a:gd name="connsiteY339" fmla="*/ 6391301 h 6858000"/>
              <a:gd name="connsiteX340" fmla="*/ 3429112 w 7467600"/>
              <a:gd name="connsiteY340" fmla="*/ 6479469 h 6858000"/>
              <a:gd name="connsiteX341" fmla="*/ 3304862 w 7467600"/>
              <a:gd name="connsiteY341" fmla="*/ 6796476 h 6858000"/>
              <a:gd name="connsiteX342" fmla="*/ 3276071 w 7467600"/>
              <a:gd name="connsiteY342" fmla="*/ 6858000 h 6858000"/>
              <a:gd name="connsiteX343" fmla="*/ 3240805 w 7467600"/>
              <a:gd name="connsiteY343" fmla="*/ 6858000 h 6858000"/>
              <a:gd name="connsiteX344" fmla="*/ 3275917 w 7467600"/>
              <a:gd name="connsiteY344" fmla="*/ 6783192 h 6858000"/>
              <a:gd name="connsiteX345" fmla="*/ 3399358 w 7467600"/>
              <a:gd name="connsiteY345" fmla="*/ 6469011 h 6858000"/>
              <a:gd name="connsiteX346" fmla="*/ 3425650 w 7467600"/>
              <a:gd name="connsiteY346" fmla="*/ 6381333 h 6858000"/>
              <a:gd name="connsiteX347" fmla="*/ 3460661 w 7467600"/>
              <a:gd name="connsiteY347" fmla="*/ 6266763 h 6858000"/>
              <a:gd name="connsiteX348" fmla="*/ 3518021 w 7467600"/>
              <a:gd name="connsiteY348" fmla="*/ 6117298 h 6858000"/>
              <a:gd name="connsiteX349" fmla="*/ 3554035 w 7467600"/>
              <a:gd name="connsiteY349" fmla="*/ 6027832 h 6858000"/>
              <a:gd name="connsiteX350" fmla="*/ 3677174 w 7467600"/>
              <a:gd name="connsiteY350" fmla="*/ 5636351 h 6858000"/>
              <a:gd name="connsiteX351" fmla="*/ 3698819 w 7467600"/>
              <a:gd name="connsiteY351" fmla="*/ 5560503 h 6858000"/>
              <a:gd name="connsiteX352" fmla="*/ 3702094 w 7467600"/>
              <a:gd name="connsiteY352" fmla="*/ 5549194 h 6858000"/>
              <a:gd name="connsiteX353" fmla="*/ 3398355 w 7467600"/>
              <a:gd name="connsiteY353" fmla="*/ 6094603 h 6858000"/>
              <a:gd name="connsiteX354" fmla="*/ 3193941 w 7467600"/>
              <a:gd name="connsiteY354" fmla="*/ 6798775 h 6858000"/>
              <a:gd name="connsiteX355" fmla="*/ 3184140 w 7467600"/>
              <a:gd name="connsiteY355" fmla="*/ 6858000 h 6858000"/>
              <a:gd name="connsiteX356" fmla="*/ 3099978 w 7467600"/>
              <a:gd name="connsiteY356" fmla="*/ 6858000 h 6858000"/>
              <a:gd name="connsiteX357" fmla="*/ 3101556 w 7467600"/>
              <a:gd name="connsiteY357" fmla="*/ 6843337 h 6858000"/>
              <a:gd name="connsiteX358" fmla="*/ 3370162 w 7467600"/>
              <a:gd name="connsiteY358" fmla="*/ 5785550 h 6858000"/>
              <a:gd name="connsiteX359" fmla="*/ 3746477 w 7467600"/>
              <a:gd name="connsiteY359" fmla="*/ 5377889 h 6858000"/>
              <a:gd name="connsiteX360" fmla="*/ 3863399 w 7467600"/>
              <a:gd name="connsiteY360" fmla="*/ 5087257 h 6858000"/>
              <a:gd name="connsiteX361" fmla="*/ 3968712 w 7467600"/>
              <a:gd name="connsiteY361" fmla="*/ 4913989 h 6858000"/>
              <a:gd name="connsiteX362" fmla="*/ 2792390 w 7467600"/>
              <a:gd name="connsiteY362" fmla="*/ 5382974 h 6858000"/>
              <a:gd name="connsiteX363" fmla="*/ 2714982 w 7467600"/>
              <a:gd name="connsiteY363" fmla="*/ 5427051 h 6858000"/>
              <a:gd name="connsiteX364" fmla="*/ 2813361 w 7467600"/>
              <a:gd name="connsiteY364" fmla="*/ 6023912 h 6858000"/>
              <a:gd name="connsiteX365" fmla="*/ 2688430 w 7467600"/>
              <a:gd name="connsiteY365" fmla="*/ 6801564 h 6858000"/>
              <a:gd name="connsiteX366" fmla="*/ 2629626 w 7467600"/>
              <a:gd name="connsiteY366" fmla="*/ 6763394 h 6858000"/>
              <a:gd name="connsiteX367" fmla="*/ 2565328 w 7467600"/>
              <a:gd name="connsiteY367" fmla="*/ 5516399 h 6858000"/>
              <a:gd name="connsiteX368" fmla="*/ 1922999 w 7467600"/>
              <a:gd name="connsiteY368" fmla="*/ 5980343 h 6858000"/>
              <a:gd name="connsiteX369" fmla="*/ 1950261 w 7467600"/>
              <a:gd name="connsiteY369" fmla="*/ 6405858 h 6858000"/>
              <a:gd name="connsiteX370" fmla="*/ 2365554 w 7467600"/>
              <a:gd name="connsiteY370" fmla="*/ 6759107 h 6858000"/>
              <a:gd name="connsiteX371" fmla="*/ 2424142 w 7467600"/>
              <a:gd name="connsiteY371" fmla="*/ 6858000 h 6858000"/>
              <a:gd name="connsiteX372" fmla="*/ 2395994 w 7467600"/>
              <a:gd name="connsiteY372" fmla="*/ 6858000 h 6858000"/>
              <a:gd name="connsiteX373" fmla="*/ 2392863 w 7467600"/>
              <a:gd name="connsiteY373" fmla="*/ 6852964 h 6858000"/>
              <a:gd name="connsiteX374" fmla="*/ 2017589 w 7467600"/>
              <a:gd name="connsiteY374" fmla="*/ 6493982 h 6858000"/>
              <a:gd name="connsiteX375" fmla="*/ 2147336 w 7467600"/>
              <a:gd name="connsiteY375" fmla="*/ 6594052 h 6858000"/>
              <a:gd name="connsiteX376" fmla="*/ 2207047 w 7467600"/>
              <a:gd name="connsiteY376" fmla="*/ 6654540 h 6858000"/>
              <a:gd name="connsiteX377" fmla="*/ 2299106 w 7467600"/>
              <a:gd name="connsiteY377" fmla="*/ 6778931 h 6858000"/>
              <a:gd name="connsiteX378" fmla="*/ 2314430 w 7467600"/>
              <a:gd name="connsiteY378" fmla="*/ 6801144 h 6858000"/>
              <a:gd name="connsiteX379" fmla="*/ 2352406 w 7467600"/>
              <a:gd name="connsiteY379" fmla="*/ 6858000 h 6858000"/>
              <a:gd name="connsiteX380" fmla="*/ 2314492 w 7467600"/>
              <a:gd name="connsiteY380" fmla="*/ 6858000 h 6858000"/>
              <a:gd name="connsiteX381" fmla="*/ 2288095 w 7467600"/>
              <a:gd name="connsiteY381" fmla="*/ 6818030 h 6858000"/>
              <a:gd name="connsiteX382" fmla="*/ 2272768 w 7467600"/>
              <a:gd name="connsiteY382" fmla="*/ 6795822 h 6858000"/>
              <a:gd name="connsiteX383" fmla="*/ 2182715 w 7467600"/>
              <a:gd name="connsiteY383" fmla="*/ 6675071 h 6858000"/>
              <a:gd name="connsiteX384" fmla="*/ 2032061 w 7467600"/>
              <a:gd name="connsiteY384" fmla="*/ 6541380 h 6858000"/>
              <a:gd name="connsiteX385" fmla="*/ 2257220 w 7467600"/>
              <a:gd name="connsiteY385" fmla="*/ 6826257 h 6858000"/>
              <a:gd name="connsiteX386" fmla="*/ 2281324 w 7467600"/>
              <a:gd name="connsiteY386" fmla="*/ 6858000 h 6858000"/>
              <a:gd name="connsiteX387" fmla="*/ 2242860 w 7467600"/>
              <a:gd name="connsiteY387" fmla="*/ 6858000 h 6858000"/>
              <a:gd name="connsiteX388" fmla="*/ 2232818 w 7467600"/>
              <a:gd name="connsiteY388" fmla="*/ 6844926 h 6858000"/>
              <a:gd name="connsiteX389" fmla="*/ 1990172 w 7467600"/>
              <a:gd name="connsiteY389" fmla="*/ 6542121 h 6858000"/>
              <a:gd name="connsiteX390" fmla="*/ 2124090 w 7467600"/>
              <a:gd name="connsiteY390" fmla="*/ 6761017 h 6858000"/>
              <a:gd name="connsiteX391" fmla="*/ 2200380 w 7467600"/>
              <a:gd name="connsiteY391" fmla="*/ 6858000 h 6858000"/>
              <a:gd name="connsiteX392" fmla="*/ 2147507 w 7467600"/>
              <a:gd name="connsiteY392" fmla="*/ 6858000 h 6858000"/>
              <a:gd name="connsiteX393" fmla="*/ 2070668 w 7467600"/>
              <a:gd name="connsiteY393" fmla="*/ 6761520 h 6858000"/>
              <a:gd name="connsiteX394" fmla="*/ 1975142 w 7467600"/>
              <a:gd name="connsiteY394" fmla="*/ 6585570 h 6858000"/>
              <a:gd name="connsiteX395" fmla="*/ 2050035 w 7467600"/>
              <a:gd name="connsiteY395" fmla="*/ 6813345 h 6858000"/>
              <a:gd name="connsiteX396" fmla="*/ 2063025 w 7467600"/>
              <a:gd name="connsiteY396" fmla="*/ 6858000 h 6858000"/>
              <a:gd name="connsiteX397" fmla="*/ 2021675 w 7467600"/>
              <a:gd name="connsiteY397" fmla="*/ 6858000 h 6858000"/>
              <a:gd name="connsiteX398" fmla="*/ 2019308 w 7467600"/>
              <a:gd name="connsiteY398" fmla="*/ 6847118 h 6858000"/>
              <a:gd name="connsiteX399" fmla="*/ 1938835 w 7467600"/>
              <a:gd name="connsiteY399" fmla="*/ 6551160 h 6858000"/>
              <a:gd name="connsiteX400" fmla="*/ 1953230 w 7467600"/>
              <a:gd name="connsiteY400" fmla="*/ 6759699 h 6858000"/>
              <a:gd name="connsiteX401" fmla="*/ 1956763 w 7467600"/>
              <a:gd name="connsiteY401" fmla="*/ 6778191 h 6858000"/>
              <a:gd name="connsiteX402" fmla="*/ 1967925 w 7467600"/>
              <a:gd name="connsiteY402" fmla="*/ 6858000 h 6858000"/>
              <a:gd name="connsiteX403" fmla="*/ 1936622 w 7467600"/>
              <a:gd name="connsiteY403" fmla="*/ 6858000 h 6858000"/>
              <a:gd name="connsiteX404" fmla="*/ 1926261 w 7467600"/>
              <a:gd name="connsiteY404" fmla="*/ 6784064 h 6858000"/>
              <a:gd name="connsiteX405" fmla="*/ 1922724 w 7467600"/>
              <a:gd name="connsiteY405" fmla="*/ 6765577 h 6858000"/>
              <a:gd name="connsiteX406" fmla="*/ 1904650 w 7467600"/>
              <a:gd name="connsiteY406" fmla="*/ 6639616 h 6858000"/>
              <a:gd name="connsiteX407" fmla="*/ 1885273 w 7467600"/>
              <a:gd name="connsiteY407" fmla="*/ 6858000 h 6858000"/>
              <a:gd name="connsiteX408" fmla="*/ 1854363 w 7467600"/>
              <a:gd name="connsiteY408" fmla="*/ 6858000 h 6858000"/>
              <a:gd name="connsiteX409" fmla="*/ 1880391 w 7467600"/>
              <a:gd name="connsiteY409" fmla="*/ 6603796 h 6858000"/>
              <a:gd name="connsiteX410" fmla="*/ 1818273 w 7467600"/>
              <a:gd name="connsiteY410" fmla="*/ 6715729 h 6858000"/>
              <a:gd name="connsiteX411" fmla="*/ 1794691 w 7467600"/>
              <a:gd name="connsiteY411" fmla="*/ 6843239 h 6858000"/>
              <a:gd name="connsiteX412" fmla="*/ 1794914 w 7467600"/>
              <a:gd name="connsiteY412" fmla="*/ 6858000 h 6858000"/>
              <a:gd name="connsiteX413" fmla="*/ 1746128 w 7467600"/>
              <a:gd name="connsiteY413" fmla="*/ 6858000 h 6858000"/>
              <a:gd name="connsiteX414" fmla="*/ 1753934 w 7467600"/>
              <a:gd name="connsiteY414" fmla="*/ 6724796 h 6858000"/>
              <a:gd name="connsiteX415" fmla="*/ 1792053 w 7467600"/>
              <a:gd name="connsiteY415" fmla="*/ 6572396 h 6858000"/>
              <a:gd name="connsiteX416" fmla="*/ 1862248 w 7467600"/>
              <a:gd name="connsiteY416" fmla="*/ 6266397 h 6858000"/>
              <a:gd name="connsiteX417" fmla="*/ 1862250 w 7467600"/>
              <a:gd name="connsiteY417" fmla="*/ 6033531 h 6858000"/>
              <a:gd name="connsiteX418" fmla="*/ 1211999 w 7467600"/>
              <a:gd name="connsiteY418" fmla="*/ 6683610 h 6858000"/>
              <a:gd name="connsiteX419" fmla="*/ 1213266 w 7467600"/>
              <a:gd name="connsiteY419" fmla="*/ 6691947 h 6858000"/>
              <a:gd name="connsiteX420" fmla="*/ 1203370 w 7467600"/>
              <a:gd name="connsiteY420" fmla="*/ 6850676 h 6858000"/>
              <a:gd name="connsiteX421" fmla="*/ 1203671 w 7467600"/>
              <a:gd name="connsiteY421" fmla="*/ 6858000 h 6858000"/>
              <a:gd name="connsiteX422" fmla="*/ 1143180 w 7467600"/>
              <a:gd name="connsiteY422" fmla="*/ 6858000 h 6858000"/>
              <a:gd name="connsiteX423" fmla="*/ 1142176 w 7467600"/>
              <a:gd name="connsiteY423" fmla="*/ 6766045 h 6858000"/>
              <a:gd name="connsiteX424" fmla="*/ 1067484 w 7467600"/>
              <a:gd name="connsiteY424" fmla="*/ 6858000 h 6858000"/>
              <a:gd name="connsiteX425" fmla="*/ 953928 w 7467600"/>
              <a:gd name="connsiteY425" fmla="*/ 6858000 h 6858000"/>
              <a:gd name="connsiteX426" fmla="*/ 959715 w 7467600"/>
              <a:gd name="connsiteY426" fmla="*/ 6850185 h 6858000"/>
              <a:gd name="connsiteX427" fmla="*/ 1483788 w 7467600"/>
              <a:gd name="connsiteY427" fmla="*/ 6259174 h 6858000"/>
              <a:gd name="connsiteX428" fmla="*/ 1100671 w 7467600"/>
              <a:gd name="connsiteY428" fmla="*/ 6252137 h 6858000"/>
              <a:gd name="connsiteX429" fmla="*/ 1090144 w 7467600"/>
              <a:gd name="connsiteY429" fmla="*/ 6256748 h 6858000"/>
              <a:gd name="connsiteX430" fmla="*/ 1095872 w 7467600"/>
              <a:gd name="connsiteY430" fmla="*/ 6271892 h 6858000"/>
              <a:gd name="connsiteX431" fmla="*/ 262785 w 7467600"/>
              <a:gd name="connsiteY431" fmla="*/ 6845450 h 6858000"/>
              <a:gd name="connsiteX432" fmla="*/ 209968 w 7467600"/>
              <a:gd name="connsiteY432" fmla="*/ 6770713 h 6858000"/>
              <a:gd name="connsiteX433" fmla="*/ 873460 w 7467600"/>
              <a:gd name="connsiteY433" fmla="*/ 6253768 h 6858000"/>
              <a:gd name="connsiteX434" fmla="*/ 192686 w 7467600"/>
              <a:gd name="connsiteY434" fmla="*/ 5849257 h 6858000"/>
              <a:gd name="connsiteX435" fmla="*/ 4696 w 7467600"/>
              <a:gd name="connsiteY435" fmla="*/ 5697668 h 6858000"/>
              <a:gd name="connsiteX436" fmla="*/ 0 w 7467600"/>
              <a:gd name="connsiteY436" fmla="*/ 5689984 h 6858000"/>
              <a:gd name="connsiteX437" fmla="*/ 0 w 7467600"/>
              <a:gd name="connsiteY437" fmla="*/ 5513472 h 6858000"/>
              <a:gd name="connsiteX438" fmla="*/ 174101 w 7467600"/>
              <a:gd name="connsiteY438" fmla="*/ 5620277 h 6858000"/>
              <a:gd name="connsiteX439" fmla="*/ 891800 w 7467600"/>
              <a:gd name="connsiteY439" fmla="*/ 6036935 h 6858000"/>
              <a:gd name="connsiteX440" fmla="*/ 1072219 w 7467600"/>
              <a:gd name="connsiteY440" fmla="*/ 6169443 h 6858000"/>
              <a:gd name="connsiteX441" fmla="*/ 1074117 w 7467600"/>
              <a:gd name="connsiteY441" fmla="*/ 6170301 h 6858000"/>
              <a:gd name="connsiteX442" fmla="*/ 1083114 w 7467600"/>
              <a:gd name="connsiteY442" fmla="*/ 6174131 h 6858000"/>
              <a:gd name="connsiteX443" fmla="*/ 1543010 w 7467600"/>
              <a:gd name="connsiteY443" fmla="*/ 6191140 h 6858000"/>
              <a:gd name="connsiteX444" fmla="*/ 1551080 w 7467600"/>
              <a:gd name="connsiteY444" fmla="*/ 6195006 h 6858000"/>
              <a:gd name="connsiteX445" fmla="*/ 2345443 w 7467600"/>
              <a:gd name="connsiteY445" fmla="*/ 5549882 h 6858000"/>
              <a:gd name="connsiteX446" fmla="*/ 1721499 w 7467600"/>
              <a:gd name="connsiteY446" fmla="*/ 5599969 h 6858000"/>
              <a:gd name="connsiteX447" fmla="*/ 767716 w 7467600"/>
              <a:gd name="connsiteY447" fmla="*/ 5472768 h 6858000"/>
              <a:gd name="connsiteX448" fmla="*/ 722147 w 7467600"/>
              <a:gd name="connsiteY448" fmla="*/ 5393091 h 6858000"/>
              <a:gd name="connsiteX449" fmla="*/ 1485552 w 7467600"/>
              <a:gd name="connsiteY449" fmla="*/ 5313202 h 6858000"/>
              <a:gd name="connsiteX450" fmla="*/ 2143004 w 7467600"/>
              <a:gd name="connsiteY450" fmla="*/ 5402420 h 6858000"/>
              <a:gd name="connsiteX451" fmla="*/ 1933391 w 7467600"/>
              <a:gd name="connsiteY451" fmla="*/ 5156971 h 6858000"/>
              <a:gd name="connsiteX452" fmla="*/ 1827118 w 7467600"/>
              <a:gd name="connsiteY452" fmla="*/ 4968410 h 6858000"/>
              <a:gd name="connsiteX453" fmla="*/ 1837349 w 7467600"/>
              <a:gd name="connsiteY453" fmla="*/ 4956357 h 6858000"/>
              <a:gd name="connsiteX454" fmla="*/ 2162835 w 7467600"/>
              <a:gd name="connsiteY454" fmla="*/ 5187853 h 6858000"/>
              <a:gd name="connsiteX455" fmla="*/ 2257167 w 7467600"/>
              <a:gd name="connsiteY455" fmla="*/ 5462123 h 6858000"/>
              <a:gd name="connsiteX456" fmla="*/ 2261598 w 7467600"/>
              <a:gd name="connsiteY456" fmla="*/ 5467998 h 6858000"/>
              <a:gd name="connsiteX457" fmla="*/ 2437177 w 7467600"/>
              <a:gd name="connsiteY457" fmla="*/ 5479608 h 6858000"/>
              <a:gd name="connsiteX458" fmla="*/ 2445247 w 7467600"/>
              <a:gd name="connsiteY458" fmla="*/ 5483476 h 6858000"/>
              <a:gd name="connsiteX459" fmla="*/ 2743626 w 7467600"/>
              <a:gd name="connsiteY459" fmla="*/ 5304819 h 6858000"/>
              <a:gd name="connsiteX460" fmla="*/ 3048102 w 7467600"/>
              <a:gd name="connsiteY460" fmla="*/ 5150595 h 6858000"/>
              <a:gd name="connsiteX461" fmla="*/ 1799414 w 7467600"/>
              <a:gd name="connsiteY461" fmla="*/ 4694732 h 6858000"/>
              <a:gd name="connsiteX462" fmla="*/ 1771735 w 7467600"/>
              <a:gd name="connsiteY462" fmla="*/ 4619929 h 6858000"/>
              <a:gd name="connsiteX463" fmla="*/ 3104273 w 7467600"/>
              <a:gd name="connsiteY463" fmla="*/ 5076159 h 6858000"/>
              <a:gd name="connsiteX464" fmla="*/ 3113245 w 7467600"/>
              <a:gd name="connsiteY464" fmla="*/ 5090705 h 6858000"/>
              <a:gd name="connsiteX465" fmla="*/ 3126294 w 7467600"/>
              <a:gd name="connsiteY465" fmla="*/ 5114400 h 6858000"/>
              <a:gd name="connsiteX466" fmla="*/ 3937433 w 7467600"/>
              <a:gd name="connsiteY466" fmla="*/ 4830473 h 6858000"/>
              <a:gd name="connsiteX467" fmla="*/ 3590475 w 7467600"/>
              <a:gd name="connsiteY467" fmla="*/ 4597974 h 6858000"/>
              <a:gd name="connsiteX468" fmla="*/ 3100264 w 7467600"/>
              <a:gd name="connsiteY468" fmla="*/ 4579845 h 6858000"/>
              <a:gd name="connsiteX469" fmla="*/ 2183576 w 7467600"/>
              <a:gd name="connsiteY469" fmla="*/ 4227150 h 6858000"/>
              <a:gd name="connsiteX470" fmla="*/ 2151029 w 7467600"/>
              <a:gd name="connsiteY470" fmla="*/ 4146947 h 6858000"/>
              <a:gd name="connsiteX471" fmla="*/ 3563434 w 7467600"/>
              <a:gd name="connsiteY471" fmla="*/ 4469115 h 6858000"/>
              <a:gd name="connsiteX472" fmla="*/ 3177952 w 7467600"/>
              <a:gd name="connsiteY472" fmla="*/ 3657386 h 6858000"/>
              <a:gd name="connsiteX473" fmla="*/ 3189263 w 7467600"/>
              <a:gd name="connsiteY473" fmla="*/ 3625726 h 6858000"/>
              <a:gd name="connsiteX474" fmla="*/ 3560912 w 7467600"/>
              <a:gd name="connsiteY474" fmla="*/ 4079863 h 6858000"/>
              <a:gd name="connsiteX475" fmla="*/ 3626636 w 7467600"/>
              <a:gd name="connsiteY475" fmla="*/ 4512230 h 6858000"/>
              <a:gd name="connsiteX476" fmla="*/ 3653088 w 7467600"/>
              <a:gd name="connsiteY476" fmla="*/ 4521417 h 6858000"/>
              <a:gd name="connsiteX477" fmla="*/ 3988128 w 7467600"/>
              <a:gd name="connsiteY477" fmla="*/ 4817267 h 6858000"/>
              <a:gd name="connsiteX478" fmla="*/ 4830582 w 7467600"/>
              <a:gd name="connsiteY478" fmla="*/ 4676000 h 6858000"/>
              <a:gd name="connsiteX479" fmla="*/ 4830100 w 7467600"/>
              <a:gd name="connsiteY479" fmla="*/ 4675554 h 6858000"/>
              <a:gd name="connsiteX480" fmla="*/ 4036318 w 7467600"/>
              <a:gd name="connsiteY480" fmla="*/ 4147013 h 6858000"/>
              <a:gd name="connsiteX481" fmla="*/ 3432098 w 7467600"/>
              <a:gd name="connsiteY481" fmla="*/ 3537312 h 6858000"/>
              <a:gd name="connsiteX482" fmla="*/ 3446761 w 7467600"/>
              <a:gd name="connsiteY482" fmla="*/ 3461278 h 6858000"/>
              <a:gd name="connsiteX483" fmla="*/ 4419733 w 7467600"/>
              <a:gd name="connsiteY483" fmla="*/ 3963555 h 6858000"/>
              <a:gd name="connsiteX484" fmla="*/ 4781371 w 7467600"/>
              <a:gd name="connsiteY484" fmla="*/ 4458604 h 6858000"/>
              <a:gd name="connsiteX485" fmla="*/ 4780440 w 7467600"/>
              <a:gd name="connsiteY485" fmla="*/ 4470290 h 6858000"/>
              <a:gd name="connsiteX486" fmla="*/ 4898954 w 7467600"/>
              <a:gd name="connsiteY486" fmla="*/ 4662092 h 6858000"/>
              <a:gd name="connsiteX487" fmla="*/ 4900699 w 7467600"/>
              <a:gd name="connsiteY487" fmla="*/ 4670867 h 6858000"/>
              <a:gd name="connsiteX488" fmla="*/ 5714511 w 7467600"/>
              <a:gd name="connsiteY488" fmla="*/ 4663483 h 6858000"/>
              <a:gd name="connsiteX489" fmla="*/ 5464793 w 7467600"/>
              <a:gd name="connsiteY489" fmla="*/ 4393556 h 6858000"/>
              <a:gd name="connsiteX490" fmla="*/ 5461897 w 7467600"/>
              <a:gd name="connsiteY490" fmla="*/ 4390879 h 6858000"/>
              <a:gd name="connsiteX491" fmla="*/ 4294126 w 7467600"/>
              <a:gd name="connsiteY491" fmla="*/ 3303048 h 6858000"/>
              <a:gd name="connsiteX492" fmla="*/ 4305321 w 7467600"/>
              <a:gd name="connsiteY492" fmla="*/ 3256953 h 6858000"/>
              <a:gd name="connsiteX493" fmla="*/ 4949299 w 7467600"/>
              <a:gd name="connsiteY493" fmla="*/ 3766336 h 6858000"/>
              <a:gd name="connsiteX494" fmla="*/ 5291452 w 7467600"/>
              <a:gd name="connsiteY494" fmla="*/ 4076801 h 6858000"/>
              <a:gd name="connsiteX495" fmla="*/ 5434998 w 7467600"/>
              <a:gd name="connsiteY495" fmla="*/ 4254100 h 6858000"/>
              <a:gd name="connsiteX496" fmla="*/ 5351015 w 7467600"/>
              <a:gd name="connsiteY496" fmla="*/ 3760989 h 6858000"/>
              <a:gd name="connsiteX497" fmla="*/ 5413780 w 7467600"/>
              <a:gd name="connsiteY497" fmla="*/ 2966265 h 6858000"/>
              <a:gd name="connsiteX498" fmla="*/ 5425627 w 7467600"/>
              <a:gd name="connsiteY498" fmla="*/ 2954192 h 6858000"/>
              <a:gd name="connsiteX499" fmla="*/ 6604735 w 7467600"/>
              <a:gd name="connsiteY499" fmla="*/ 2041381 h 6858000"/>
              <a:gd name="connsiteX500" fmla="*/ 7204487 w 7467600"/>
              <a:gd name="connsiteY500" fmla="*/ 2742112 h 6858000"/>
              <a:gd name="connsiteX501" fmla="*/ 7131592 w 7467600"/>
              <a:gd name="connsiteY501" fmla="*/ 2672096 h 6858000"/>
              <a:gd name="connsiteX502" fmla="*/ 6996344 w 7467600"/>
              <a:gd name="connsiteY502" fmla="*/ 2518310 h 6858000"/>
              <a:gd name="connsiteX503" fmla="*/ 6735495 w 7467600"/>
              <a:gd name="connsiteY503" fmla="*/ 2196890 h 6858000"/>
              <a:gd name="connsiteX504" fmla="*/ 6721901 w 7467600"/>
              <a:gd name="connsiteY504" fmla="*/ 2179274 h 6858000"/>
              <a:gd name="connsiteX505" fmla="*/ 6604735 w 7467600"/>
              <a:gd name="connsiteY505" fmla="*/ 2041381 h 6858000"/>
              <a:gd name="connsiteX506" fmla="*/ 6591670 w 7467600"/>
              <a:gd name="connsiteY506" fmla="*/ 1988277 h 6858000"/>
              <a:gd name="connsiteX507" fmla="*/ 6747349 w 7467600"/>
              <a:gd name="connsiteY507" fmla="*/ 2160069 h 6858000"/>
              <a:gd name="connsiteX508" fmla="*/ 6760943 w 7467600"/>
              <a:gd name="connsiteY508" fmla="*/ 2177686 h 6858000"/>
              <a:gd name="connsiteX509" fmla="*/ 7021065 w 7467600"/>
              <a:gd name="connsiteY509" fmla="*/ 2498102 h 6858000"/>
              <a:gd name="connsiteX510" fmla="*/ 7155223 w 7467600"/>
              <a:gd name="connsiteY510" fmla="*/ 2650386 h 6858000"/>
              <a:gd name="connsiteX511" fmla="*/ 7203167 w 7467600"/>
              <a:gd name="connsiteY511" fmla="*/ 2697288 h 6858000"/>
              <a:gd name="connsiteX512" fmla="*/ 6937703 w 7467600"/>
              <a:gd name="connsiteY512" fmla="*/ 2321981 h 6858000"/>
              <a:gd name="connsiteX513" fmla="*/ 6591670 w 7467600"/>
              <a:gd name="connsiteY513" fmla="*/ 1988277 h 6858000"/>
              <a:gd name="connsiteX514" fmla="*/ 5798671 w 7467600"/>
              <a:gd name="connsiteY514" fmla="*/ 1981601 h 6858000"/>
              <a:gd name="connsiteX515" fmla="*/ 5754709 w 7467600"/>
              <a:gd name="connsiteY515" fmla="*/ 2071454 h 6858000"/>
              <a:gd name="connsiteX516" fmla="*/ 5763044 w 7467600"/>
              <a:gd name="connsiteY516" fmla="*/ 2842206 h 6858000"/>
              <a:gd name="connsiteX517" fmla="*/ 5764974 w 7467600"/>
              <a:gd name="connsiteY517" fmla="*/ 2799609 h 6858000"/>
              <a:gd name="connsiteX518" fmla="*/ 5767665 w 7467600"/>
              <a:gd name="connsiteY518" fmla="*/ 2666409 h 6858000"/>
              <a:gd name="connsiteX519" fmla="*/ 5763055 w 7467600"/>
              <a:gd name="connsiteY519" fmla="*/ 2579705 h 6858000"/>
              <a:gd name="connsiteX520" fmla="*/ 5758079 w 7467600"/>
              <a:gd name="connsiteY520" fmla="*/ 2492508 h 6858000"/>
              <a:gd name="connsiteX521" fmla="*/ 5779325 w 7467600"/>
              <a:gd name="connsiteY521" fmla="*/ 2197069 h 6858000"/>
              <a:gd name="connsiteX522" fmla="*/ 5798671 w 7467600"/>
              <a:gd name="connsiteY522" fmla="*/ 1981601 h 6858000"/>
              <a:gd name="connsiteX523" fmla="*/ 5829202 w 7467600"/>
              <a:gd name="connsiteY523" fmla="*/ 1971679 h 6858000"/>
              <a:gd name="connsiteX524" fmla="*/ 5809558 w 7467600"/>
              <a:gd name="connsiteY524" fmla="*/ 2198043 h 6858000"/>
              <a:gd name="connsiteX525" fmla="*/ 5788653 w 7467600"/>
              <a:gd name="connsiteY525" fmla="*/ 2489430 h 6858000"/>
              <a:gd name="connsiteX526" fmla="*/ 5793439 w 7467600"/>
              <a:gd name="connsiteY526" fmla="*/ 2575235 h 6858000"/>
              <a:gd name="connsiteX527" fmla="*/ 5796837 w 7467600"/>
              <a:gd name="connsiteY527" fmla="*/ 2637633 h 6858000"/>
              <a:gd name="connsiteX528" fmla="*/ 5818614 w 7467600"/>
              <a:gd name="connsiteY528" fmla="*/ 2473055 h 6858000"/>
              <a:gd name="connsiteX529" fmla="*/ 5829202 w 7467600"/>
              <a:gd name="connsiteY529" fmla="*/ 1971679 h 6858000"/>
              <a:gd name="connsiteX530" fmla="*/ 5911389 w 7467600"/>
              <a:gd name="connsiteY530" fmla="*/ 1898371 h 6858000"/>
              <a:gd name="connsiteX531" fmla="*/ 6237627 w 7467600"/>
              <a:gd name="connsiteY531" fmla="*/ 2231921 h 6858000"/>
              <a:gd name="connsiteX532" fmla="*/ 5911389 w 7467600"/>
              <a:gd name="connsiteY532" fmla="*/ 1898371 h 6858000"/>
              <a:gd name="connsiteX533" fmla="*/ 6944437 w 7467600"/>
              <a:gd name="connsiteY533" fmla="*/ 1575402 h 6858000"/>
              <a:gd name="connsiteX534" fmla="*/ 6304730 w 7467600"/>
              <a:gd name="connsiteY534" fmla="*/ 1766654 h 6858000"/>
              <a:gd name="connsiteX535" fmla="*/ 6944437 w 7467600"/>
              <a:gd name="connsiteY535" fmla="*/ 1575402 h 6858000"/>
              <a:gd name="connsiteX536" fmla="*/ 7019523 w 7467600"/>
              <a:gd name="connsiteY536" fmla="*/ 1519450 h 6858000"/>
              <a:gd name="connsiteX537" fmla="*/ 6298091 w 7467600"/>
              <a:gd name="connsiteY537" fmla="*/ 1737122 h 6858000"/>
              <a:gd name="connsiteX538" fmla="*/ 7019523 w 7467600"/>
              <a:gd name="connsiteY538" fmla="*/ 1519450 h 6858000"/>
              <a:gd name="connsiteX539" fmla="*/ 2399523 w 7467600"/>
              <a:gd name="connsiteY539" fmla="*/ 1428234 h 6858000"/>
              <a:gd name="connsiteX540" fmla="*/ 2224982 w 7467600"/>
              <a:gd name="connsiteY540" fmla="*/ 1826201 h 6858000"/>
              <a:gd name="connsiteX541" fmla="*/ 2096099 w 7467600"/>
              <a:gd name="connsiteY541" fmla="*/ 2345900 h 6858000"/>
              <a:gd name="connsiteX542" fmla="*/ 2283317 w 7467600"/>
              <a:gd name="connsiteY542" fmla="*/ 1796925 h 6858000"/>
              <a:gd name="connsiteX543" fmla="*/ 2399523 w 7467600"/>
              <a:gd name="connsiteY543" fmla="*/ 1428234 h 6858000"/>
              <a:gd name="connsiteX544" fmla="*/ 2448558 w 7467600"/>
              <a:gd name="connsiteY544" fmla="*/ 1373435 h 6858000"/>
              <a:gd name="connsiteX545" fmla="*/ 2312521 w 7467600"/>
              <a:gd name="connsiteY545" fmla="*/ 1806140 h 6858000"/>
              <a:gd name="connsiteX546" fmla="*/ 2127533 w 7467600"/>
              <a:gd name="connsiteY546" fmla="*/ 2348380 h 6858000"/>
              <a:gd name="connsiteX547" fmla="*/ 2358080 w 7467600"/>
              <a:gd name="connsiteY547" fmla="*/ 1866134 h 6858000"/>
              <a:gd name="connsiteX548" fmla="*/ 2407436 w 7467600"/>
              <a:gd name="connsiteY548" fmla="*/ 1651070 h 6858000"/>
              <a:gd name="connsiteX549" fmla="*/ 2448558 w 7467600"/>
              <a:gd name="connsiteY549" fmla="*/ 1373435 h 6858000"/>
              <a:gd name="connsiteX550" fmla="*/ 278707 w 7467600"/>
              <a:gd name="connsiteY550" fmla="*/ 1352270 h 6858000"/>
              <a:gd name="connsiteX551" fmla="*/ 321570 w 7467600"/>
              <a:gd name="connsiteY551" fmla="*/ 1861610 h 6858000"/>
              <a:gd name="connsiteX552" fmla="*/ 294281 w 7467600"/>
              <a:gd name="connsiteY552" fmla="*/ 1440658 h 6858000"/>
              <a:gd name="connsiteX553" fmla="*/ 278707 w 7467600"/>
              <a:gd name="connsiteY553" fmla="*/ 1352270 h 6858000"/>
              <a:gd name="connsiteX554" fmla="*/ 1423821 w 7467600"/>
              <a:gd name="connsiteY554" fmla="*/ 1351958 h 6858000"/>
              <a:gd name="connsiteX555" fmla="*/ 1638521 w 7467600"/>
              <a:gd name="connsiteY555" fmla="*/ 1908470 h 6858000"/>
              <a:gd name="connsiteX556" fmla="*/ 1754199 w 7467600"/>
              <a:gd name="connsiteY556" fmla="*/ 2149284 h 6858000"/>
              <a:gd name="connsiteX557" fmla="*/ 1908359 w 7467600"/>
              <a:gd name="connsiteY557" fmla="*/ 2364988 h 6858000"/>
              <a:gd name="connsiteX558" fmla="*/ 1647661 w 7467600"/>
              <a:gd name="connsiteY558" fmla="*/ 1825945 h 6858000"/>
              <a:gd name="connsiteX559" fmla="*/ 1423821 w 7467600"/>
              <a:gd name="connsiteY559" fmla="*/ 1351958 h 6858000"/>
              <a:gd name="connsiteX560" fmla="*/ 1431890 w 7467600"/>
              <a:gd name="connsiteY560" fmla="*/ 1306475 h 6858000"/>
              <a:gd name="connsiteX561" fmla="*/ 1507597 w 7467600"/>
              <a:gd name="connsiteY561" fmla="*/ 1446132 h 6858000"/>
              <a:gd name="connsiteX562" fmla="*/ 1674586 w 7467600"/>
              <a:gd name="connsiteY562" fmla="*/ 1813832 h 6858000"/>
              <a:gd name="connsiteX563" fmla="*/ 1815950 w 7467600"/>
              <a:gd name="connsiteY563" fmla="*/ 2128564 h 6858000"/>
              <a:gd name="connsiteX564" fmla="*/ 1984242 w 7467600"/>
              <a:gd name="connsiteY564" fmla="*/ 2430829 h 6858000"/>
              <a:gd name="connsiteX565" fmla="*/ 2014023 w 7467600"/>
              <a:gd name="connsiteY565" fmla="*/ 2450995 h 6858000"/>
              <a:gd name="connsiteX566" fmla="*/ 1747337 w 7467600"/>
              <a:gd name="connsiteY566" fmla="*/ 1855264 h 6858000"/>
              <a:gd name="connsiteX567" fmla="*/ 1533749 w 7467600"/>
              <a:gd name="connsiteY567" fmla="*/ 1478656 h 6858000"/>
              <a:gd name="connsiteX568" fmla="*/ 1431890 w 7467600"/>
              <a:gd name="connsiteY568" fmla="*/ 1306475 h 6858000"/>
              <a:gd name="connsiteX569" fmla="*/ 5052692 w 7467600"/>
              <a:gd name="connsiteY569" fmla="*/ 1292994 h 6858000"/>
              <a:gd name="connsiteX570" fmla="*/ 5200661 w 7467600"/>
              <a:gd name="connsiteY570" fmla="*/ 1635186 h 6858000"/>
              <a:gd name="connsiteX571" fmla="*/ 5297138 w 7467600"/>
              <a:gd name="connsiteY571" fmla="*/ 1906351 h 6858000"/>
              <a:gd name="connsiteX572" fmla="*/ 5052692 w 7467600"/>
              <a:gd name="connsiteY572" fmla="*/ 1292994 h 6858000"/>
              <a:gd name="connsiteX573" fmla="*/ 5009948 w 7467600"/>
              <a:gd name="connsiteY573" fmla="*/ 1273619 h 6858000"/>
              <a:gd name="connsiteX574" fmla="*/ 5121777 w 7467600"/>
              <a:gd name="connsiteY574" fmla="*/ 1654213 h 6858000"/>
              <a:gd name="connsiteX575" fmla="*/ 5293545 w 7467600"/>
              <a:gd name="connsiteY575" fmla="*/ 2072247 h 6858000"/>
              <a:gd name="connsiteX576" fmla="*/ 5294042 w 7467600"/>
              <a:gd name="connsiteY576" fmla="*/ 2065019 h 6858000"/>
              <a:gd name="connsiteX577" fmla="*/ 5171936 w 7467600"/>
              <a:gd name="connsiteY577" fmla="*/ 1647613 h 6858000"/>
              <a:gd name="connsiteX578" fmla="*/ 5009948 w 7467600"/>
              <a:gd name="connsiteY578" fmla="*/ 1273619 h 6858000"/>
              <a:gd name="connsiteX579" fmla="*/ 655236 w 7467600"/>
              <a:gd name="connsiteY579" fmla="*/ 1268632 h 6858000"/>
              <a:gd name="connsiteX580" fmla="*/ 839521 w 7467600"/>
              <a:gd name="connsiteY580" fmla="*/ 1685315 h 6858000"/>
              <a:gd name="connsiteX581" fmla="*/ 1109416 w 7467600"/>
              <a:gd name="connsiteY581" fmla="*/ 2061663 h 6858000"/>
              <a:gd name="connsiteX582" fmla="*/ 1298300 w 7467600"/>
              <a:gd name="connsiteY582" fmla="*/ 2247742 h 6858000"/>
              <a:gd name="connsiteX583" fmla="*/ 1125871 w 7467600"/>
              <a:gd name="connsiteY583" fmla="*/ 1989513 h 6858000"/>
              <a:gd name="connsiteX584" fmla="*/ 981574 w 7467600"/>
              <a:gd name="connsiteY584" fmla="*/ 1783157 h 6858000"/>
              <a:gd name="connsiteX585" fmla="*/ 922198 w 7467600"/>
              <a:gd name="connsiteY585" fmla="*/ 1677437 h 6858000"/>
              <a:gd name="connsiteX586" fmla="*/ 869293 w 7467600"/>
              <a:gd name="connsiteY586" fmla="*/ 1583214 h 6858000"/>
              <a:gd name="connsiteX587" fmla="*/ 751431 w 7467600"/>
              <a:gd name="connsiteY587" fmla="*/ 1405731 h 6858000"/>
              <a:gd name="connsiteX588" fmla="*/ 655236 w 7467600"/>
              <a:gd name="connsiteY588" fmla="*/ 1268632 h 6858000"/>
              <a:gd name="connsiteX589" fmla="*/ 6516292 w 7467600"/>
              <a:gd name="connsiteY589" fmla="*/ 1263064 h 6858000"/>
              <a:gd name="connsiteX590" fmla="*/ 5736320 w 7467600"/>
              <a:gd name="connsiteY590" fmla="*/ 1501803 h 6858000"/>
              <a:gd name="connsiteX591" fmla="*/ 6516292 w 7467600"/>
              <a:gd name="connsiteY591" fmla="*/ 1263064 h 6858000"/>
              <a:gd name="connsiteX592" fmla="*/ 291466 w 7467600"/>
              <a:gd name="connsiteY592" fmla="*/ 1250369 h 6858000"/>
              <a:gd name="connsiteX593" fmla="*/ 323180 w 7467600"/>
              <a:gd name="connsiteY593" fmla="*/ 1435283 h 6858000"/>
              <a:gd name="connsiteX594" fmla="*/ 349381 w 7467600"/>
              <a:gd name="connsiteY594" fmla="*/ 1875041 h 6858000"/>
              <a:gd name="connsiteX595" fmla="*/ 374363 w 7467600"/>
              <a:gd name="connsiteY595" fmla="*/ 1506494 h 6858000"/>
              <a:gd name="connsiteX596" fmla="*/ 302168 w 7467600"/>
              <a:gd name="connsiteY596" fmla="*/ 1274495 h 6858000"/>
              <a:gd name="connsiteX597" fmla="*/ 291466 w 7467600"/>
              <a:gd name="connsiteY597" fmla="*/ 1250369 h 6858000"/>
              <a:gd name="connsiteX598" fmla="*/ 678222 w 7467600"/>
              <a:gd name="connsiteY598" fmla="*/ 1248670 h 6858000"/>
              <a:gd name="connsiteX599" fmla="*/ 775536 w 7467600"/>
              <a:gd name="connsiteY599" fmla="*/ 1388015 h 6858000"/>
              <a:gd name="connsiteX600" fmla="*/ 894529 w 7467600"/>
              <a:gd name="connsiteY600" fmla="*/ 1567739 h 6858000"/>
              <a:gd name="connsiteX601" fmla="*/ 948000 w 7467600"/>
              <a:gd name="connsiteY601" fmla="*/ 1663088 h 6858000"/>
              <a:gd name="connsiteX602" fmla="*/ 1006812 w 7467600"/>
              <a:gd name="connsiteY602" fmla="*/ 1767683 h 6858000"/>
              <a:gd name="connsiteX603" fmla="*/ 1149133 w 7467600"/>
              <a:gd name="connsiteY603" fmla="*/ 1971513 h 6858000"/>
              <a:gd name="connsiteX604" fmla="*/ 1333952 w 7467600"/>
              <a:gd name="connsiteY604" fmla="*/ 2251620 h 6858000"/>
              <a:gd name="connsiteX605" fmla="*/ 1337329 w 7467600"/>
              <a:gd name="connsiteY605" fmla="*/ 2258350 h 6858000"/>
              <a:gd name="connsiteX606" fmla="*/ 1014726 w 7467600"/>
              <a:gd name="connsiteY606" fmla="*/ 1615556 h 6858000"/>
              <a:gd name="connsiteX607" fmla="*/ 678222 w 7467600"/>
              <a:gd name="connsiteY607" fmla="*/ 1248670 h 6858000"/>
              <a:gd name="connsiteX608" fmla="*/ 6691602 w 7467600"/>
              <a:gd name="connsiteY608" fmla="*/ 1140573 h 6858000"/>
              <a:gd name="connsiteX609" fmla="*/ 6571100 w 7467600"/>
              <a:gd name="connsiteY609" fmla="*/ 1183662 h 6858000"/>
              <a:gd name="connsiteX610" fmla="*/ 6241687 w 7467600"/>
              <a:gd name="connsiteY610" fmla="*/ 1257600 h 6858000"/>
              <a:gd name="connsiteX611" fmla="*/ 5693009 w 7467600"/>
              <a:gd name="connsiteY611" fmla="*/ 1478256 h 6858000"/>
              <a:gd name="connsiteX612" fmla="*/ 6548420 w 7467600"/>
              <a:gd name="connsiteY612" fmla="*/ 1214599 h 6858000"/>
              <a:gd name="connsiteX613" fmla="*/ 6605473 w 7467600"/>
              <a:gd name="connsiteY613" fmla="*/ 1184686 h 6858000"/>
              <a:gd name="connsiteX614" fmla="*/ 6691602 w 7467600"/>
              <a:gd name="connsiteY614" fmla="*/ 1140573 h 6858000"/>
              <a:gd name="connsiteX615" fmla="*/ 4002475 w 7467600"/>
              <a:gd name="connsiteY615" fmla="*/ 1037802 h 6858000"/>
              <a:gd name="connsiteX616" fmla="*/ 4000324 w 7467600"/>
              <a:gd name="connsiteY616" fmla="*/ 1039362 h 6858000"/>
              <a:gd name="connsiteX617" fmla="*/ 4002862 w 7467600"/>
              <a:gd name="connsiteY617" fmla="*/ 1042866 h 6858000"/>
              <a:gd name="connsiteX618" fmla="*/ 4002475 w 7467600"/>
              <a:gd name="connsiteY618" fmla="*/ 1037802 h 6858000"/>
              <a:gd name="connsiteX619" fmla="*/ 506322 w 7467600"/>
              <a:gd name="connsiteY619" fmla="*/ 1020997 h 6858000"/>
              <a:gd name="connsiteX620" fmla="*/ 533068 w 7467600"/>
              <a:gd name="connsiteY620" fmla="*/ 1029409 h 6858000"/>
              <a:gd name="connsiteX621" fmla="*/ 1232525 w 7467600"/>
              <a:gd name="connsiteY621" fmla="*/ 1804675 h 6858000"/>
              <a:gd name="connsiteX622" fmla="*/ 1388858 w 7467600"/>
              <a:gd name="connsiteY622" fmla="*/ 2368011 h 6858000"/>
              <a:gd name="connsiteX623" fmla="*/ 1384098 w 7467600"/>
              <a:gd name="connsiteY623" fmla="*/ 2378125 h 6858000"/>
              <a:gd name="connsiteX624" fmla="*/ 1425393 w 7467600"/>
              <a:gd name="connsiteY624" fmla="*/ 2589124 h 6858000"/>
              <a:gd name="connsiteX625" fmla="*/ 1424001 w 7467600"/>
              <a:gd name="connsiteY625" fmla="*/ 2597541 h 6858000"/>
              <a:gd name="connsiteX626" fmla="*/ 2152729 w 7467600"/>
              <a:gd name="connsiteY626" fmla="*/ 2864487 h 6858000"/>
              <a:gd name="connsiteX627" fmla="*/ 2020609 w 7467600"/>
              <a:gd name="connsiteY627" fmla="*/ 2539671 h 6858000"/>
              <a:gd name="connsiteX628" fmla="*/ 2018920 w 7467600"/>
              <a:gd name="connsiteY628" fmla="*/ 2536309 h 6858000"/>
              <a:gd name="connsiteX629" fmla="*/ 1342441 w 7467600"/>
              <a:gd name="connsiteY629" fmla="*/ 1173017 h 6858000"/>
              <a:gd name="connsiteX630" fmla="*/ 1367925 w 7467600"/>
              <a:gd name="connsiteY630" fmla="*/ 1135648 h 6858000"/>
              <a:gd name="connsiteX631" fmla="*/ 1771401 w 7467600"/>
              <a:gd name="connsiteY631" fmla="*/ 1806673 h 6858000"/>
              <a:gd name="connsiteX632" fmla="*/ 1972385 w 7467600"/>
              <a:gd name="connsiteY632" fmla="*/ 2198735 h 6858000"/>
              <a:gd name="connsiteX633" fmla="*/ 2040892 w 7467600"/>
              <a:gd name="connsiteY633" fmla="*/ 2405205 h 6858000"/>
              <a:gd name="connsiteX634" fmla="*/ 2131689 w 7467600"/>
              <a:gd name="connsiteY634" fmla="*/ 1936926 h 6858000"/>
              <a:gd name="connsiteX635" fmla="*/ 2454820 w 7467600"/>
              <a:gd name="connsiteY635" fmla="*/ 1248808 h 6858000"/>
              <a:gd name="connsiteX636" fmla="*/ 2492512 w 7467600"/>
              <a:gd name="connsiteY636" fmla="*/ 1302920 h 6858000"/>
              <a:gd name="connsiteX637" fmla="*/ 2081216 w 7467600"/>
              <a:gd name="connsiteY637" fmla="*/ 2527513 h 6858000"/>
              <a:gd name="connsiteX638" fmla="*/ 2081211 w 7467600"/>
              <a:gd name="connsiteY638" fmla="*/ 2528916 h 6858000"/>
              <a:gd name="connsiteX639" fmla="*/ 2199067 w 7467600"/>
              <a:gd name="connsiteY639" fmla="*/ 2884061 h 6858000"/>
              <a:gd name="connsiteX640" fmla="*/ 3192586 w 7467600"/>
              <a:gd name="connsiteY640" fmla="*/ 3411496 h 6858000"/>
              <a:gd name="connsiteX641" fmla="*/ 3182620 w 7467600"/>
              <a:gd name="connsiteY641" fmla="*/ 3483279 h 6858000"/>
              <a:gd name="connsiteX642" fmla="*/ 2435119 w 7467600"/>
              <a:gd name="connsiteY642" fmla="*/ 3080173 h 6858000"/>
              <a:gd name="connsiteX643" fmla="*/ 2410152 w 7467600"/>
              <a:gd name="connsiteY643" fmla="*/ 3063751 h 6858000"/>
              <a:gd name="connsiteX644" fmla="*/ 2408099 w 7467600"/>
              <a:gd name="connsiteY644" fmla="*/ 3064403 h 6858000"/>
              <a:gd name="connsiteX645" fmla="*/ 2407218 w 7467600"/>
              <a:gd name="connsiteY645" fmla="*/ 3070324 h 6858000"/>
              <a:gd name="connsiteX646" fmla="*/ 2380138 w 7467600"/>
              <a:gd name="connsiteY646" fmla="*/ 3099341 h 6858000"/>
              <a:gd name="connsiteX647" fmla="*/ 1765923 w 7467600"/>
              <a:gd name="connsiteY647" fmla="*/ 3581043 h 6858000"/>
              <a:gd name="connsiteX648" fmla="*/ 1702258 w 7467600"/>
              <a:gd name="connsiteY648" fmla="*/ 3612286 h 6858000"/>
              <a:gd name="connsiteX649" fmla="*/ 1538370 w 7467600"/>
              <a:gd name="connsiteY649" fmla="*/ 3811804 h 6858000"/>
              <a:gd name="connsiteX650" fmla="*/ 542867 w 7467600"/>
              <a:gd name="connsiteY650" fmla="*/ 4944092 h 6858000"/>
              <a:gd name="connsiteX651" fmla="*/ 515800 w 7467600"/>
              <a:gd name="connsiteY651" fmla="*/ 4862180 h 6858000"/>
              <a:gd name="connsiteX652" fmla="*/ 909145 w 7467600"/>
              <a:gd name="connsiteY652" fmla="*/ 4199225 h 6858000"/>
              <a:gd name="connsiteX653" fmla="*/ 1214067 w 7467600"/>
              <a:gd name="connsiteY653" fmla="*/ 3908561 h 6858000"/>
              <a:gd name="connsiteX654" fmla="*/ 640967 w 7467600"/>
              <a:gd name="connsiteY654" fmla="*/ 4105601 h 6858000"/>
              <a:gd name="connsiteX655" fmla="*/ 112563 w 7467600"/>
              <a:gd name="connsiteY655" fmla="*/ 4396952 h 6858000"/>
              <a:gd name="connsiteX656" fmla="*/ 0 w 7467600"/>
              <a:gd name="connsiteY656" fmla="*/ 4466006 h 6858000"/>
              <a:gd name="connsiteX657" fmla="*/ 0 w 7467600"/>
              <a:gd name="connsiteY657" fmla="*/ 4233763 h 6858000"/>
              <a:gd name="connsiteX658" fmla="*/ 36881 w 7467600"/>
              <a:gd name="connsiteY658" fmla="*/ 4200118 h 6858000"/>
              <a:gd name="connsiteX659" fmla="*/ 910534 w 7467600"/>
              <a:gd name="connsiteY659" fmla="*/ 3629753 h 6858000"/>
              <a:gd name="connsiteX660" fmla="*/ 1578717 w 7467600"/>
              <a:gd name="connsiteY660" fmla="*/ 3575982 h 6858000"/>
              <a:gd name="connsiteX661" fmla="*/ 2338780 w 7467600"/>
              <a:gd name="connsiteY661" fmla="*/ 3033725 h 6858000"/>
              <a:gd name="connsiteX662" fmla="*/ 1807991 w 7467600"/>
              <a:gd name="connsiteY662" fmla="*/ 2807184 h 6858000"/>
              <a:gd name="connsiteX663" fmla="*/ 1416358 w 7467600"/>
              <a:gd name="connsiteY663" fmla="*/ 3112571 h 6858000"/>
              <a:gd name="connsiteX664" fmla="*/ 939066 w 7467600"/>
              <a:gd name="connsiteY664" fmla="*/ 3378798 h 6858000"/>
              <a:gd name="connsiteX665" fmla="*/ 115099 w 7467600"/>
              <a:gd name="connsiteY665" fmla="*/ 3607650 h 6858000"/>
              <a:gd name="connsiteX666" fmla="*/ 97284 w 7467600"/>
              <a:gd name="connsiteY666" fmla="*/ 3520393 h 6858000"/>
              <a:gd name="connsiteX667" fmla="*/ 922050 w 7467600"/>
              <a:gd name="connsiteY667" fmla="*/ 3074867 h 6858000"/>
              <a:gd name="connsiteX668" fmla="*/ 1405265 w 7467600"/>
              <a:gd name="connsiteY668" fmla="*/ 3016319 h 6858000"/>
              <a:gd name="connsiteX669" fmla="*/ 1407512 w 7467600"/>
              <a:gd name="connsiteY669" fmla="*/ 3018001 h 6858000"/>
              <a:gd name="connsiteX670" fmla="*/ 1726266 w 7467600"/>
              <a:gd name="connsiteY670" fmla="*/ 2777274 h 6858000"/>
              <a:gd name="connsiteX671" fmla="*/ 625390 w 7467600"/>
              <a:gd name="connsiteY671" fmla="*/ 2514541 h 6858000"/>
              <a:gd name="connsiteX672" fmla="*/ 619799 w 7467600"/>
              <a:gd name="connsiteY672" fmla="*/ 2527180 h 6858000"/>
              <a:gd name="connsiteX673" fmla="*/ 310030 w 7467600"/>
              <a:gd name="connsiteY673" fmla="*/ 2771818 h 6858000"/>
              <a:gd name="connsiteX674" fmla="*/ 173877 w 7467600"/>
              <a:gd name="connsiteY674" fmla="*/ 2937056 h 6858000"/>
              <a:gd name="connsiteX675" fmla="*/ 77889 w 7467600"/>
              <a:gd name="connsiteY675" fmla="*/ 3138440 h 6858000"/>
              <a:gd name="connsiteX676" fmla="*/ 0 w 7467600"/>
              <a:gd name="connsiteY676" fmla="*/ 3271395 h 6858000"/>
              <a:gd name="connsiteX677" fmla="*/ 0 w 7467600"/>
              <a:gd name="connsiteY677" fmla="*/ 3153002 h 6858000"/>
              <a:gd name="connsiteX678" fmla="*/ 2386 w 7467600"/>
              <a:gd name="connsiteY678" fmla="*/ 3149203 h 6858000"/>
              <a:gd name="connsiteX679" fmla="*/ 89753 w 7467600"/>
              <a:gd name="connsiteY679" fmla="*/ 2987702 h 6858000"/>
              <a:gd name="connsiteX680" fmla="*/ 76869 w 7467600"/>
              <a:gd name="connsiteY680" fmla="*/ 3005404 h 6858000"/>
              <a:gd name="connsiteX681" fmla="*/ 32049 w 7467600"/>
              <a:gd name="connsiteY681" fmla="*/ 3065814 h 6858000"/>
              <a:gd name="connsiteX682" fmla="*/ 0 w 7467600"/>
              <a:gd name="connsiteY682" fmla="*/ 3108744 h 6858000"/>
              <a:gd name="connsiteX683" fmla="*/ 0 w 7467600"/>
              <a:gd name="connsiteY683" fmla="*/ 3058059 h 6858000"/>
              <a:gd name="connsiteX684" fmla="*/ 7610 w 7467600"/>
              <a:gd name="connsiteY684" fmla="*/ 3047889 h 6858000"/>
              <a:gd name="connsiteX685" fmla="*/ 52419 w 7467600"/>
              <a:gd name="connsiteY685" fmla="*/ 2987479 h 6858000"/>
              <a:gd name="connsiteX686" fmla="*/ 59142 w 7467600"/>
              <a:gd name="connsiteY686" fmla="*/ 2978488 h 6858000"/>
              <a:gd name="connsiteX687" fmla="*/ 0 w 7467600"/>
              <a:gd name="connsiteY687" fmla="*/ 3015334 h 6858000"/>
              <a:gd name="connsiteX688" fmla="*/ 0 w 7467600"/>
              <a:gd name="connsiteY688" fmla="*/ 2914286 h 6858000"/>
              <a:gd name="connsiteX689" fmla="*/ 36383 w 7467600"/>
              <a:gd name="connsiteY689" fmla="*/ 2901128 h 6858000"/>
              <a:gd name="connsiteX690" fmla="*/ 156329 w 7467600"/>
              <a:gd name="connsiteY690" fmla="*/ 2840533 h 6858000"/>
              <a:gd name="connsiteX691" fmla="*/ 358355 w 7467600"/>
              <a:gd name="connsiteY691" fmla="*/ 2620471 h 6858000"/>
              <a:gd name="connsiteX692" fmla="*/ 510577 w 7467600"/>
              <a:gd name="connsiteY692" fmla="*/ 2501244 h 6858000"/>
              <a:gd name="connsiteX693" fmla="*/ 211967 w 7467600"/>
              <a:gd name="connsiteY693" fmla="*/ 2479171 h 6858000"/>
              <a:gd name="connsiteX694" fmla="*/ 0 w 7467600"/>
              <a:gd name="connsiteY694" fmla="*/ 2476398 h 6858000"/>
              <a:gd name="connsiteX695" fmla="*/ 0 w 7467600"/>
              <a:gd name="connsiteY695" fmla="*/ 2389189 h 6858000"/>
              <a:gd name="connsiteX696" fmla="*/ 103062 w 7467600"/>
              <a:gd name="connsiteY696" fmla="*/ 2389518 h 6858000"/>
              <a:gd name="connsiteX697" fmla="*/ 510734 w 7467600"/>
              <a:gd name="connsiteY697" fmla="*/ 2416201 h 6858000"/>
              <a:gd name="connsiteX698" fmla="*/ 279257 w 7467600"/>
              <a:gd name="connsiteY698" fmla="*/ 2092102 h 6858000"/>
              <a:gd name="connsiteX699" fmla="*/ 65265 w 7467600"/>
              <a:gd name="connsiteY699" fmla="*/ 2006049 h 6858000"/>
              <a:gd name="connsiteX700" fmla="*/ 0 w 7467600"/>
              <a:gd name="connsiteY700" fmla="*/ 1982532 h 6858000"/>
              <a:gd name="connsiteX701" fmla="*/ 0 w 7467600"/>
              <a:gd name="connsiteY701" fmla="*/ 1912789 h 6858000"/>
              <a:gd name="connsiteX702" fmla="*/ 97460 w 7467600"/>
              <a:gd name="connsiteY702" fmla="*/ 1953725 h 6858000"/>
              <a:gd name="connsiteX703" fmla="*/ 221272 w 7467600"/>
              <a:gd name="connsiteY703" fmla="*/ 1980766 h 6858000"/>
              <a:gd name="connsiteX704" fmla="*/ 116765 w 7467600"/>
              <a:gd name="connsiteY704" fmla="*/ 1911033 h 6858000"/>
              <a:gd name="connsiteX705" fmla="*/ 16405 w 7467600"/>
              <a:gd name="connsiteY705" fmla="*/ 1803412 h 6858000"/>
              <a:gd name="connsiteX706" fmla="*/ 0 w 7467600"/>
              <a:gd name="connsiteY706" fmla="*/ 1784777 h 6858000"/>
              <a:gd name="connsiteX707" fmla="*/ 0 w 7467600"/>
              <a:gd name="connsiteY707" fmla="*/ 1740082 h 6858000"/>
              <a:gd name="connsiteX708" fmla="*/ 39394 w 7467600"/>
              <a:gd name="connsiteY708" fmla="*/ 1784856 h 6858000"/>
              <a:gd name="connsiteX709" fmla="*/ 135813 w 7467600"/>
              <a:gd name="connsiteY709" fmla="*/ 1888838 h 6858000"/>
              <a:gd name="connsiteX710" fmla="*/ 242575 w 7467600"/>
              <a:gd name="connsiteY710" fmla="*/ 1958841 h 6858000"/>
              <a:gd name="connsiteX711" fmla="*/ 82197 w 7467600"/>
              <a:gd name="connsiteY711" fmla="*/ 1754826 h 6858000"/>
              <a:gd name="connsiteX712" fmla="*/ 0 w 7467600"/>
              <a:gd name="connsiteY712" fmla="*/ 1679650 h 6858000"/>
              <a:gd name="connsiteX713" fmla="*/ 0 w 7467600"/>
              <a:gd name="connsiteY713" fmla="*/ 1602463 h 6858000"/>
              <a:gd name="connsiteX714" fmla="*/ 84689 w 7467600"/>
              <a:gd name="connsiteY714" fmla="*/ 1677442 h 6858000"/>
              <a:gd name="connsiteX715" fmla="*/ 298437 w 7467600"/>
              <a:gd name="connsiteY715" fmla="*/ 1968019 h 6858000"/>
              <a:gd name="connsiteX716" fmla="*/ 227269 w 7467600"/>
              <a:gd name="connsiteY716" fmla="*/ 1114064 h 6858000"/>
              <a:gd name="connsiteX717" fmla="*/ 248003 w 7467600"/>
              <a:gd name="connsiteY717" fmla="*/ 1089613 h 6858000"/>
              <a:gd name="connsiteX718" fmla="*/ 427020 w 7467600"/>
              <a:gd name="connsiteY718" fmla="*/ 1619803 h 6858000"/>
              <a:gd name="connsiteX719" fmla="*/ 340345 w 7467600"/>
              <a:gd name="connsiteY719" fmla="*/ 2027739 h 6858000"/>
              <a:gd name="connsiteX720" fmla="*/ 360865 w 7467600"/>
              <a:gd name="connsiteY720" fmla="*/ 2044827 h 6858000"/>
              <a:gd name="connsiteX721" fmla="*/ 560414 w 7467600"/>
              <a:gd name="connsiteY721" fmla="*/ 2421457 h 6858000"/>
              <a:gd name="connsiteX722" fmla="*/ 1359703 w 7467600"/>
              <a:gd name="connsiteY722" fmla="*/ 2578554 h 6858000"/>
              <a:gd name="connsiteX723" fmla="*/ 1359422 w 7467600"/>
              <a:gd name="connsiteY723" fmla="*/ 2577994 h 6858000"/>
              <a:gd name="connsiteX724" fmla="*/ 828701 w 7467600"/>
              <a:gd name="connsiteY724" fmla="*/ 1839520 h 6858000"/>
              <a:gd name="connsiteX725" fmla="*/ 494427 w 7467600"/>
              <a:gd name="connsiteY725" fmla="*/ 1092333 h 6858000"/>
              <a:gd name="connsiteX726" fmla="*/ 506322 w 7467600"/>
              <a:gd name="connsiteY726" fmla="*/ 1020997 h 6858000"/>
              <a:gd name="connsiteX727" fmla="*/ 4570198 w 7467600"/>
              <a:gd name="connsiteY727" fmla="*/ 978081 h 6858000"/>
              <a:gd name="connsiteX728" fmla="*/ 4523691 w 7467600"/>
              <a:gd name="connsiteY728" fmla="*/ 1127776 h 6858000"/>
              <a:gd name="connsiteX729" fmla="*/ 4509875 w 7467600"/>
              <a:gd name="connsiteY729" fmla="*/ 1167552 h 6858000"/>
              <a:gd name="connsiteX730" fmla="*/ 4478168 w 7467600"/>
              <a:gd name="connsiteY730" fmla="*/ 1260735 h 6858000"/>
              <a:gd name="connsiteX731" fmla="*/ 4409309 w 7467600"/>
              <a:gd name="connsiteY731" fmla="*/ 1666996 h 6858000"/>
              <a:gd name="connsiteX732" fmla="*/ 4370031 w 7467600"/>
              <a:gd name="connsiteY732" fmla="*/ 1955666 h 6858000"/>
              <a:gd name="connsiteX733" fmla="*/ 4570198 w 7467600"/>
              <a:gd name="connsiteY733" fmla="*/ 978081 h 6858000"/>
              <a:gd name="connsiteX734" fmla="*/ 4557898 w 7467600"/>
              <a:gd name="connsiteY734" fmla="*/ 900011 h 6858000"/>
              <a:gd name="connsiteX735" fmla="*/ 4344840 w 7467600"/>
              <a:gd name="connsiteY735" fmla="*/ 1922038 h 6858000"/>
              <a:gd name="connsiteX736" fmla="*/ 4378710 w 7467600"/>
              <a:gd name="connsiteY736" fmla="*/ 1665516 h 6858000"/>
              <a:gd name="connsiteX737" fmla="*/ 4448798 w 7467600"/>
              <a:gd name="connsiteY737" fmla="*/ 1253024 h 6858000"/>
              <a:gd name="connsiteX738" fmla="*/ 4480315 w 7467600"/>
              <a:gd name="connsiteY738" fmla="*/ 1158454 h 6858000"/>
              <a:gd name="connsiteX739" fmla="*/ 4494133 w 7467600"/>
              <a:gd name="connsiteY739" fmla="*/ 1118676 h 6858000"/>
              <a:gd name="connsiteX740" fmla="*/ 4557898 w 7467600"/>
              <a:gd name="connsiteY740" fmla="*/ 900011 h 6858000"/>
              <a:gd name="connsiteX741" fmla="*/ 5870151 w 7467600"/>
              <a:gd name="connsiteY741" fmla="*/ 898890 h 6858000"/>
              <a:gd name="connsiteX742" fmla="*/ 5861335 w 7467600"/>
              <a:gd name="connsiteY742" fmla="*/ 899177 h 6858000"/>
              <a:gd name="connsiteX743" fmla="*/ 5843702 w 7467600"/>
              <a:gd name="connsiteY743" fmla="*/ 899748 h 6858000"/>
              <a:gd name="connsiteX744" fmla="*/ 5651107 w 7467600"/>
              <a:gd name="connsiteY744" fmla="*/ 920306 h 6858000"/>
              <a:gd name="connsiteX745" fmla="*/ 5459407 w 7467600"/>
              <a:gd name="connsiteY745" fmla="*/ 940975 h 6858000"/>
              <a:gd name="connsiteX746" fmla="*/ 5374846 w 7467600"/>
              <a:gd name="connsiteY746" fmla="*/ 941988 h 6858000"/>
              <a:gd name="connsiteX747" fmla="*/ 5256105 w 7467600"/>
              <a:gd name="connsiteY747" fmla="*/ 945632 h 6858000"/>
              <a:gd name="connsiteX748" fmla="*/ 5107071 w 7467600"/>
              <a:gd name="connsiteY748" fmla="*/ 969720 h 6858000"/>
              <a:gd name="connsiteX749" fmla="*/ 4998681 w 7467600"/>
              <a:gd name="connsiteY749" fmla="*/ 988771 h 6858000"/>
              <a:gd name="connsiteX750" fmla="*/ 5870151 w 7467600"/>
              <a:gd name="connsiteY750" fmla="*/ 898890 h 6858000"/>
              <a:gd name="connsiteX751" fmla="*/ 5504425 w 7467600"/>
              <a:gd name="connsiteY751" fmla="*/ 848067 h 6858000"/>
              <a:gd name="connsiteX752" fmla="*/ 4968849 w 7467600"/>
              <a:gd name="connsiteY752" fmla="*/ 962318 h 6858000"/>
              <a:gd name="connsiteX753" fmla="*/ 5104039 w 7467600"/>
              <a:gd name="connsiteY753" fmla="*/ 940634 h 6858000"/>
              <a:gd name="connsiteX754" fmla="*/ 5256311 w 7467600"/>
              <a:gd name="connsiteY754" fmla="*/ 916490 h 6858000"/>
              <a:gd name="connsiteX755" fmla="*/ 5377381 w 7467600"/>
              <a:gd name="connsiteY755" fmla="*/ 912671 h 6858000"/>
              <a:gd name="connsiteX756" fmla="*/ 5460148 w 7467600"/>
              <a:gd name="connsiteY756" fmla="*/ 911442 h 6858000"/>
              <a:gd name="connsiteX757" fmla="*/ 5648971 w 7467600"/>
              <a:gd name="connsiteY757" fmla="*/ 891331 h 6858000"/>
              <a:gd name="connsiteX758" fmla="*/ 5844807 w 7467600"/>
              <a:gd name="connsiteY758" fmla="*/ 870718 h 6858000"/>
              <a:gd name="connsiteX759" fmla="*/ 5862975 w 7467600"/>
              <a:gd name="connsiteY759" fmla="*/ 869756 h 6858000"/>
              <a:gd name="connsiteX760" fmla="*/ 5920887 w 7467600"/>
              <a:gd name="connsiteY760" fmla="*/ 865929 h 6858000"/>
              <a:gd name="connsiteX761" fmla="*/ 5504425 w 7467600"/>
              <a:gd name="connsiteY761" fmla="*/ 848067 h 6858000"/>
              <a:gd name="connsiteX762" fmla="*/ 3607114 w 7467600"/>
              <a:gd name="connsiteY762" fmla="*/ 467441 h 6858000"/>
              <a:gd name="connsiteX763" fmla="*/ 3296242 w 7467600"/>
              <a:gd name="connsiteY763" fmla="*/ 807991 h 6858000"/>
              <a:gd name="connsiteX764" fmla="*/ 3174674 w 7467600"/>
              <a:gd name="connsiteY764" fmla="*/ 919759 h 6858000"/>
              <a:gd name="connsiteX765" fmla="*/ 3042978 w 7467600"/>
              <a:gd name="connsiteY765" fmla="*/ 1054894 h 6858000"/>
              <a:gd name="connsiteX766" fmla="*/ 2968914 w 7467600"/>
              <a:gd name="connsiteY766" fmla="*/ 1133756 h 6858000"/>
              <a:gd name="connsiteX767" fmla="*/ 3103823 w 7467600"/>
              <a:gd name="connsiteY767" fmla="*/ 1026814 h 6858000"/>
              <a:gd name="connsiteX768" fmla="*/ 3607114 w 7467600"/>
              <a:gd name="connsiteY768" fmla="*/ 467441 h 6858000"/>
              <a:gd name="connsiteX769" fmla="*/ 3744487 w 7467600"/>
              <a:gd name="connsiteY769" fmla="*/ 383136 h 6858000"/>
              <a:gd name="connsiteX770" fmla="*/ 3970213 w 7467600"/>
              <a:gd name="connsiteY770" fmla="*/ 995559 h 6858000"/>
              <a:gd name="connsiteX771" fmla="*/ 3744487 w 7467600"/>
              <a:gd name="connsiteY771" fmla="*/ 383136 h 6858000"/>
              <a:gd name="connsiteX772" fmla="*/ 3624562 w 7467600"/>
              <a:gd name="connsiteY772" fmla="*/ 367041 h 6858000"/>
              <a:gd name="connsiteX773" fmla="*/ 3489712 w 7467600"/>
              <a:gd name="connsiteY773" fmla="*/ 485386 h 6858000"/>
              <a:gd name="connsiteX774" fmla="*/ 3182994 w 7467600"/>
              <a:gd name="connsiteY774" fmla="*/ 828265 h 6858000"/>
              <a:gd name="connsiteX775" fmla="*/ 2892114 w 7467600"/>
              <a:gd name="connsiteY775" fmla="*/ 1172635 h 6858000"/>
              <a:gd name="connsiteX776" fmla="*/ 3021459 w 7467600"/>
              <a:gd name="connsiteY776" fmla="*/ 1035385 h 6858000"/>
              <a:gd name="connsiteX777" fmla="*/ 3153873 w 7467600"/>
              <a:gd name="connsiteY777" fmla="*/ 898971 h 6858000"/>
              <a:gd name="connsiteX778" fmla="*/ 3276511 w 7467600"/>
              <a:gd name="connsiteY778" fmla="*/ 786423 h 6858000"/>
              <a:gd name="connsiteX779" fmla="*/ 3584154 w 7467600"/>
              <a:gd name="connsiteY779" fmla="*/ 448218 h 6858000"/>
              <a:gd name="connsiteX780" fmla="*/ 3624562 w 7467600"/>
              <a:gd name="connsiteY780" fmla="*/ 367041 h 6858000"/>
              <a:gd name="connsiteX781" fmla="*/ 3766672 w 7467600"/>
              <a:gd name="connsiteY781" fmla="*/ 359429 h 6858000"/>
              <a:gd name="connsiteX782" fmla="*/ 3996338 w 7467600"/>
              <a:gd name="connsiteY782" fmla="*/ 968237 h 6858000"/>
              <a:gd name="connsiteX783" fmla="*/ 3766672 w 7467600"/>
              <a:gd name="connsiteY783" fmla="*/ 359429 h 6858000"/>
              <a:gd name="connsiteX784" fmla="*/ 5805386 w 7467600"/>
              <a:gd name="connsiteY784" fmla="*/ 239240 h 6858000"/>
              <a:gd name="connsiteX785" fmla="*/ 5736947 w 7467600"/>
              <a:gd name="connsiteY785" fmla="*/ 261367 h 6858000"/>
              <a:gd name="connsiteX786" fmla="*/ 5427012 w 7467600"/>
              <a:gd name="connsiteY786" fmla="*/ 311272 h 6858000"/>
              <a:gd name="connsiteX787" fmla="*/ 5147818 w 7467600"/>
              <a:gd name="connsiteY787" fmla="*/ 322112 h 6858000"/>
              <a:gd name="connsiteX788" fmla="*/ 5060854 w 7467600"/>
              <a:gd name="connsiteY788" fmla="*/ 311882 h 6858000"/>
              <a:gd name="connsiteX789" fmla="*/ 4945989 w 7467600"/>
              <a:gd name="connsiteY789" fmla="*/ 300516 h 6858000"/>
              <a:gd name="connsiteX790" fmla="*/ 5410479 w 7467600"/>
              <a:gd name="connsiteY790" fmla="*/ 348434 h 6858000"/>
              <a:gd name="connsiteX791" fmla="*/ 5805386 w 7467600"/>
              <a:gd name="connsiteY791" fmla="*/ 239240 h 6858000"/>
              <a:gd name="connsiteX792" fmla="*/ 5905192 w 7467600"/>
              <a:gd name="connsiteY792" fmla="*/ 163079 h 6858000"/>
              <a:gd name="connsiteX793" fmla="*/ 5865655 w 7467600"/>
              <a:gd name="connsiteY793" fmla="*/ 171901 h 6858000"/>
              <a:gd name="connsiteX794" fmla="*/ 5259740 w 7467600"/>
              <a:gd name="connsiteY794" fmla="*/ 257013 h 6858000"/>
              <a:gd name="connsiteX795" fmla="*/ 5208466 w 7467600"/>
              <a:gd name="connsiteY795" fmla="*/ 257550 h 6858000"/>
              <a:gd name="connsiteX796" fmla="*/ 4980204 w 7467600"/>
              <a:gd name="connsiteY796" fmla="*/ 271903 h 6858000"/>
              <a:gd name="connsiteX797" fmla="*/ 5068068 w 7467600"/>
              <a:gd name="connsiteY797" fmla="*/ 282244 h 6858000"/>
              <a:gd name="connsiteX798" fmla="*/ 5153231 w 7467600"/>
              <a:gd name="connsiteY798" fmla="*/ 292240 h 6858000"/>
              <a:gd name="connsiteX799" fmla="*/ 5426491 w 7467600"/>
              <a:gd name="connsiteY799" fmla="*/ 281128 h 6858000"/>
              <a:gd name="connsiteX800" fmla="*/ 5731212 w 7467600"/>
              <a:gd name="connsiteY800" fmla="*/ 231951 h 6858000"/>
              <a:gd name="connsiteX801" fmla="*/ 5905192 w 7467600"/>
              <a:gd name="connsiteY801" fmla="*/ 163079 h 6858000"/>
              <a:gd name="connsiteX802" fmla="*/ 5944437 w 7467600"/>
              <a:gd name="connsiteY802" fmla="*/ 113829 h 6858000"/>
              <a:gd name="connsiteX803" fmla="*/ 5825032 w 7467600"/>
              <a:gd name="connsiteY803" fmla="*/ 146405 h 6858000"/>
              <a:gd name="connsiteX804" fmla="*/ 4955599 w 7467600"/>
              <a:gd name="connsiteY804" fmla="*/ 247008 h 6858000"/>
              <a:gd name="connsiteX805" fmla="*/ 5210104 w 7467600"/>
              <a:gd name="connsiteY805" fmla="*/ 228123 h 6858000"/>
              <a:gd name="connsiteX806" fmla="*/ 5261015 w 7467600"/>
              <a:gd name="connsiteY806" fmla="*/ 227087 h 6858000"/>
              <a:gd name="connsiteX807" fmla="*/ 5861181 w 7467600"/>
              <a:gd name="connsiteY807" fmla="*/ 143093 h 6858000"/>
              <a:gd name="connsiteX808" fmla="*/ 5961252 w 7467600"/>
              <a:gd name="connsiteY808" fmla="*/ 114820 h 6858000"/>
              <a:gd name="connsiteX809" fmla="*/ 5944437 w 7467600"/>
              <a:gd name="connsiteY809" fmla="*/ 113829 h 6858000"/>
              <a:gd name="connsiteX810" fmla="*/ 3882765 w 7467600"/>
              <a:gd name="connsiteY810" fmla="*/ 0 h 6858000"/>
              <a:gd name="connsiteX811" fmla="*/ 3995099 w 7467600"/>
              <a:gd name="connsiteY811" fmla="*/ 0 h 6858000"/>
              <a:gd name="connsiteX812" fmla="*/ 4163818 w 7467600"/>
              <a:gd name="connsiteY812" fmla="*/ 234104 h 6858000"/>
              <a:gd name="connsiteX813" fmla="*/ 4172099 w 7467600"/>
              <a:gd name="connsiteY813" fmla="*/ 234207 h 6858000"/>
              <a:gd name="connsiteX814" fmla="*/ 4784282 w 7467600"/>
              <a:gd name="connsiteY814" fmla="*/ 276561 h 6858000"/>
              <a:gd name="connsiteX815" fmla="*/ 4801687 w 7467600"/>
              <a:gd name="connsiteY815" fmla="*/ 267764 h 6858000"/>
              <a:gd name="connsiteX816" fmla="*/ 6082788 w 7467600"/>
              <a:gd name="connsiteY816" fmla="*/ 64119 h 6858000"/>
              <a:gd name="connsiteX817" fmla="*/ 6099442 w 7467600"/>
              <a:gd name="connsiteY817" fmla="*/ 82568 h 6858000"/>
              <a:gd name="connsiteX818" fmla="*/ 4804137 w 7467600"/>
              <a:gd name="connsiteY818" fmla="*/ 320931 h 6858000"/>
              <a:gd name="connsiteX819" fmla="*/ 4227047 w 7467600"/>
              <a:gd name="connsiteY819" fmla="*/ 313415 h 6858000"/>
              <a:gd name="connsiteX820" fmla="*/ 4346041 w 7467600"/>
              <a:gd name="connsiteY820" fmla="*/ 456086 h 6858000"/>
              <a:gd name="connsiteX821" fmla="*/ 4870967 w 7467600"/>
              <a:gd name="connsiteY821" fmla="*/ 963061 h 6858000"/>
              <a:gd name="connsiteX822" fmla="*/ 4889647 w 7467600"/>
              <a:gd name="connsiteY822" fmla="*/ 957147 h 6858000"/>
              <a:gd name="connsiteX823" fmla="*/ 5422504 w 7467600"/>
              <a:gd name="connsiteY823" fmla="*/ 805191 h 6858000"/>
              <a:gd name="connsiteX824" fmla="*/ 6087656 w 7467600"/>
              <a:gd name="connsiteY824" fmla="*/ 826703 h 6858000"/>
              <a:gd name="connsiteX825" fmla="*/ 6058717 w 7467600"/>
              <a:gd name="connsiteY825" fmla="*/ 865992 h 6858000"/>
              <a:gd name="connsiteX826" fmla="*/ 4974153 w 7467600"/>
              <a:gd name="connsiteY826" fmla="*/ 1045456 h 6858000"/>
              <a:gd name="connsiteX827" fmla="*/ 5627835 w 7467600"/>
              <a:gd name="connsiteY827" fmla="*/ 1472077 h 6858000"/>
              <a:gd name="connsiteX828" fmla="*/ 5629817 w 7467600"/>
              <a:gd name="connsiteY828" fmla="*/ 1471412 h 6858000"/>
              <a:gd name="connsiteX829" fmla="*/ 5634124 w 7467600"/>
              <a:gd name="connsiteY829" fmla="*/ 1470572 h 6858000"/>
              <a:gd name="connsiteX830" fmla="*/ 5755832 w 7467600"/>
              <a:gd name="connsiteY830" fmla="*/ 1383886 h 6858000"/>
              <a:gd name="connsiteX831" fmla="*/ 6014186 w 7467600"/>
              <a:gd name="connsiteY831" fmla="*/ 1279799 h 6858000"/>
              <a:gd name="connsiteX832" fmla="*/ 6901619 w 7467600"/>
              <a:gd name="connsiteY832" fmla="*/ 1047874 h 6858000"/>
              <a:gd name="connsiteX833" fmla="*/ 6931566 w 7467600"/>
              <a:gd name="connsiteY833" fmla="*/ 1062034 h 6858000"/>
              <a:gd name="connsiteX834" fmla="*/ 5790982 w 7467600"/>
              <a:gd name="connsiteY834" fmla="*/ 1561380 h 6858000"/>
              <a:gd name="connsiteX835" fmla="*/ 6188971 w 7467600"/>
              <a:gd name="connsiteY835" fmla="*/ 1755168 h 6858000"/>
              <a:gd name="connsiteX836" fmla="*/ 6202446 w 7467600"/>
              <a:gd name="connsiteY836" fmla="*/ 1752268 h 6858000"/>
              <a:gd name="connsiteX837" fmla="*/ 7179560 w 7467600"/>
              <a:gd name="connsiteY837" fmla="*/ 1467551 h 6858000"/>
              <a:gd name="connsiteX838" fmla="*/ 7158730 w 7467600"/>
              <a:gd name="connsiteY838" fmla="*/ 1507835 h 6858000"/>
              <a:gd name="connsiteX839" fmla="*/ 6326959 w 7467600"/>
              <a:gd name="connsiteY839" fmla="*/ 1817686 h 6858000"/>
              <a:gd name="connsiteX840" fmla="*/ 6537433 w 7467600"/>
              <a:gd name="connsiteY840" fmla="*/ 1907790 h 6858000"/>
              <a:gd name="connsiteX841" fmla="*/ 6550221 w 7467600"/>
              <a:gd name="connsiteY841" fmla="*/ 1910729 h 6858000"/>
              <a:gd name="connsiteX842" fmla="*/ 6964438 w 7467600"/>
              <a:gd name="connsiteY842" fmla="*/ 2209505 h 6858000"/>
              <a:gd name="connsiteX843" fmla="*/ 7367862 w 7467600"/>
              <a:gd name="connsiteY843" fmla="*/ 2806833 h 6858000"/>
              <a:gd name="connsiteX844" fmla="*/ 7364329 w 7467600"/>
              <a:gd name="connsiteY844" fmla="*/ 2826907 h 6858000"/>
              <a:gd name="connsiteX845" fmla="*/ 7290545 w 7467600"/>
              <a:gd name="connsiteY845" fmla="*/ 2850663 h 6858000"/>
              <a:gd name="connsiteX846" fmla="*/ 6472036 w 7467600"/>
              <a:gd name="connsiteY846" fmla="*/ 1959003 h 6858000"/>
              <a:gd name="connsiteX847" fmla="*/ 5792897 w 7467600"/>
              <a:gd name="connsiteY847" fmla="*/ 1647747 h 6858000"/>
              <a:gd name="connsiteX848" fmla="*/ 5842751 w 7467600"/>
              <a:gd name="connsiteY848" fmla="*/ 1816112 h 6858000"/>
              <a:gd name="connsiteX849" fmla="*/ 5847424 w 7467600"/>
              <a:gd name="connsiteY849" fmla="*/ 1815776 h 6858000"/>
              <a:gd name="connsiteX850" fmla="*/ 6399821 w 7467600"/>
              <a:gd name="connsiteY850" fmla="*/ 2344799 h 6858000"/>
              <a:gd name="connsiteX851" fmla="*/ 6323232 w 7467600"/>
              <a:gd name="connsiteY851" fmla="*/ 2389634 h 6858000"/>
              <a:gd name="connsiteX852" fmla="*/ 5942958 w 7467600"/>
              <a:gd name="connsiteY852" fmla="*/ 2077708 h 6858000"/>
              <a:gd name="connsiteX853" fmla="*/ 5921559 w 7467600"/>
              <a:gd name="connsiteY853" fmla="*/ 2378596 h 6858000"/>
              <a:gd name="connsiteX854" fmla="*/ 5817651 w 7467600"/>
              <a:gd name="connsiteY854" fmla="*/ 3023919 h 6858000"/>
              <a:gd name="connsiteX855" fmla="*/ 5729634 w 7467600"/>
              <a:gd name="connsiteY855" fmla="*/ 3051849 h 6858000"/>
              <a:gd name="connsiteX856" fmla="*/ 5611018 w 7467600"/>
              <a:gd name="connsiteY856" fmla="*/ 2316769 h 6858000"/>
              <a:gd name="connsiteX857" fmla="*/ 5687608 w 7467600"/>
              <a:gd name="connsiteY857" fmla="*/ 2039972 h 6858000"/>
              <a:gd name="connsiteX858" fmla="*/ 5657554 w 7467600"/>
              <a:gd name="connsiteY858" fmla="*/ 1576445 h 6858000"/>
              <a:gd name="connsiteX859" fmla="*/ 5150475 w 7467600"/>
              <a:gd name="connsiteY859" fmla="*/ 1274012 h 6858000"/>
              <a:gd name="connsiteX860" fmla="*/ 5349142 w 7467600"/>
              <a:gd name="connsiteY860" fmla="*/ 2204405 h 6858000"/>
              <a:gd name="connsiteX861" fmla="*/ 5262214 w 7467600"/>
              <a:gd name="connsiteY861" fmla="*/ 2233836 h 6858000"/>
              <a:gd name="connsiteX862" fmla="*/ 4981539 w 7467600"/>
              <a:gd name="connsiteY862" fmla="*/ 1542201 h 6858000"/>
              <a:gd name="connsiteX863" fmla="*/ 4958461 w 7467600"/>
              <a:gd name="connsiteY863" fmla="*/ 1136957 h 6858000"/>
              <a:gd name="connsiteX864" fmla="*/ 4655015 w 7467600"/>
              <a:gd name="connsiteY864" fmla="*/ 891426 h 6858000"/>
              <a:gd name="connsiteX865" fmla="*/ 4348002 w 7467600"/>
              <a:gd name="connsiteY865" fmla="*/ 2205895 h 6858000"/>
              <a:gd name="connsiteX866" fmla="*/ 4262250 w 7467600"/>
              <a:gd name="connsiteY866" fmla="*/ 2219972 h 6858000"/>
              <a:gd name="connsiteX867" fmla="*/ 4550611 w 7467600"/>
              <a:gd name="connsiteY867" fmla="*/ 817540 h 6858000"/>
              <a:gd name="connsiteX868" fmla="*/ 4564418 w 7467600"/>
              <a:gd name="connsiteY868" fmla="*/ 808293 h 6858000"/>
              <a:gd name="connsiteX869" fmla="*/ 4266388 w 7467600"/>
              <a:gd name="connsiteY869" fmla="*/ 500083 h 6858000"/>
              <a:gd name="connsiteX870" fmla="*/ 4032842 w 7467600"/>
              <a:gd name="connsiteY870" fmla="*/ 211809 h 6858000"/>
              <a:gd name="connsiteX871" fmla="*/ 3882765 w 7467600"/>
              <a:gd name="connsiteY871" fmla="*/ 0 h 6858000"/>
              <a:gd name="connsiteX872" fmla="*/ 3721337 w 7467600"/>
              <a:gd name="connsiteY872" fmla="*/ 0 h 6858000"/>
              <a:gd name="connsiteX873" fmla="*/ 3797544 w 7467600"/>
              <a:gd name="connsiteY873" fmla="*/ 0 h 6858000"/>
              <a:gd name="connsiteX874" fmla="*/ 3775734 w 7467600"/>
              <a:gd name="connsiteY874" fmla="*/ 95131 h 6858000"/>
              <a:gd name="connsiteX875" fmla="*/ 3724807 w 7467600"/>
              <a:gd name="connsiteY875" fmla="*/ 272257 h 6858000"/>
              <a:gd name="connsiteX876" fmla="*/ 3726844 w 7467600"/>
              <a:gd name="connsiteY876" fmla="*/ 282988 h 6858000"/>
              <a:gd name="connsiteX877" fmla="*/ 3742664 w 7467600"/>
              <a:gd name="connsiteY877" fmla="*/ 279918 h 6858000"/>
              <a:gd name="connsiteX878" fmla="*/ 4103910 w 7467600"/>
              <a:gd name="connsiteY878" fmla="*/ 1161917 h 6858000"/>
              <a:gd name="connsiteX879" fmla="*/ 4020269 w 7467600"/>
              <a:gd name="connsiteY879" fmla="*/ 1200406 h 6858000"/>
              <a:gd name="connsiteX880" fmla="*/ 3674882 w 7467600"/>
              <a:gd name="connsiteY880" fmla="*/ 488524 h 6858000"/>
              <a:gd name="connsiteX881" fmla="*/ 3132682 w 7467600"/>
              <a:gd name="connsiteY881" fmla="*/ 1072284 h 6858000"/>
              <a:gd name="connsiteX882" fmla="*/ 2716346 w 7467600"/>
              <a:gd name="connsiteY882" fmla="*/ 1276376 h 6858000"/>
              <a:gd name="connsiteX883" fmla="*/ 2716772 w 7467600"/>
              <a:gd name="connsiteY883" fmla="*/ 1255462 h 6858000"/>
              <a:gd name="connsiteX884" fmla="*/ 3471096 w 7467600"/>
              <a:gd name="connsiteY884" fmla="*/ 437072 h 6858000"/>
              <a:gd name="connsiteX885" fmla="*/ 3639057 w 7467600"/>
              <a:gd name="connsiteY885" fmla="*/ 286334 h 6858000"/>
              <a:gd name="connsiteX886" fmla="*/ 3640309 w 7467600"/>
              <a:gd name="connsiteY886" fmla="*/ 284664 h 6858000"/>
              <a:gd name="connsiteX887" fmla="*/ 3646022 w 7467600"/>
              <a:gd name="connsiteY887" fmla="*/ 276711 h 6858000"/>
              <a:gd name="connsiteX888" fmla="*/ 3707943 w 7467600"/>
              <a:gd name="connsiteY888" fmla="*/ 65958 h 6858000"/>
              <a:gd name="connsiteX889" fmla="*/ 3721337 w 7467600"/>
              <a:gd name="connsiteY889" fmla="*/ 0 h 6858000"/>
              <a:gd name="connsiteX890" fmla="*/ 2867960 w 7467600"/>
              <a:gd name="connsiteY890" fmla="*/ 0 h 6858000"/>
              <a:gd name="connsiteX891" fmla="*/ 2926351 w 7467600"/>
              <a:gd name="connsiteY891" fmla="*/ 0 h 6858000"/>
              <a:gd name="connsiteX892" fmla="*/ 2902823 w 7467600"/>
              <a:gd name="connsiteY892" fmla="*/ 262929 h 6858000"/>
              <a:gd name="connsiteX893" fmla="*/ 2940663 w 7467600"/>
              <a:gd name="connsiteY893" fmla="*/ 140884 h 6858000"/>
              <a:gd name="connsiteX894" fmla="*/ 2947039 w 7467600"/>
              <a:gd name="connsiteY894" fmla="*/ 122524 h 6858000"/>
              <a:gd name="connsiteX895" fmla="*/ 2984316 w 7467600"/>
              <a:gd name="connsiteY895" fmla="*/ 0 h 6858000"/>
              <a:gd name="connsiteX896" fmla="*/ 3016114 w 7467600"/>
              <a:gd name="connsiteY896" fmla="*/ 0 h 6858000"/>
              <a:gd name="connsiteX897" fmla="*/ 2979949 w 7467600"/>
              <a:gd name="connsiteY897" fmla="*/ 119274 h 6858000"/>
              <a:gd name="connsiteX898" fmla="*/ 3023879 w 7467600"/>
              <a:gd name="connsiteY898" fmla="*/ 0 h 6858000"/>
              <a:gd name="connsiteX899" fmla="*/ 3105400 w 7467600"/>
              <a:gd name="connsiteY899" fmla="*/ 0 h 6858000"/>
              <a:gd name="connsiteX900" fmla="*/ 3094669 w 7467600"/>
              <a:gd name="connsiteY900" fmla="*/ 30308 h 6858000"/>
              <a:gd name="connsiteX901" fmla="*/ 2901945 w 7467600"/>
              <a:gd name="connsiteY901" fmla="*/ 466538 h 6858000"/>
              <a:gd name="connsiteX902" fmla="*/ 2815209 w 7467600"/>
              <a:gd name="connsiteY902" fmla="*/ 497361 h 6858000"/>
              <a:gd name="connsiteX903" fmla="*/ 2844845 w 7467600"/>
              <a:gd name="connsiteY903" fmla="*/ 127638 h 6858000"/>
              <a:gd name="connsiteX904" fmla="*/ 2867960 w 7467600"/>
              <a:gd name="connsiteY904" fmla="*/ 0 h 6858000"/>
              <a:gd name="connsiteX905" fmla="*/ 1057230 w 7467600"/>
              <a:gd name="connsiteY905" fmla="*/ 0 h 6858000"/>
              <a:gd name="connsiteX906" fmla="*/ 1111003 w 7467600"/>
              <a:gd name="connsiteY906" fmla="*/ 0 h 6858000"/>
              <a:gd name="connsiteX907" fmla="*/ 1125553 w 7467600"/>
              <a:gd name="connsiteY907" fmla="*/ 52588 h 6858000"/>
              <a:gd name="connsiteX908" fmla="*/ 1304276 w 7467600"/>
              <a:gd name="connsiteY908" fmla="*/ 476275 h 6858000"/>
              <a:gd name="connsiteX909" fmla="*/ 1492066 w 7467600"/>
              <a:gd name="connsiteY909" fmla="*/ 886333 h 6858000"/>
              <a:gd name="connsiteX910" fmla="*/ 1423698 w 7467600"/>
              <a:gd name="connsiteY910" fmla="*/ 710817 h 6858000"/>
              <a:gd name="connsiteX911" fmla="*/ 1357609 w 7467600"/>
              <a:gd name="connsiteY911" fmla="*/ 532892 h 6858000"/>
              <a:gd name="connsiteX912" fmla="*/ 1309550 w 7467600"/>
              <a:gd name="connsiteY912" fmla="*/ 374031 h 6858000"/>
              <a:gd name="connsiteX913" fmla="*/ 1193673 w 7467600"/>
              <a:gd name="connsiteY913" fmla="*/ 49533 h 6858000"/>
              <a:gd name="connsiteX914" fmla="*/ 1164391 w 7467600"/>
              <a:gd name="connsiteY914" fmla="*/ 0 h 6858000"/>
              <a:gd name="connsiteX915" fmla="*/ 1200666 w 7467600"/>
              <a:gd name="connsiteY915" fmla="*/ 0 h 6858000"/>
              <a:gd name="connsiteX916" fmla="*/ 1223408 w 7467600"/>
              <a:gd name="connsiteY916" fmla="*/ 38996 h 6858000"/>
              <a:gd name="connsiteX917" fmla="*/ 1339635 w 7467600"/>
              <a:gd name="connsiteY917" fmla="*/ 365517 h 6858000"/>
              <a:gd name="connsiteX918" fmla="*/ 1387469 w 7467600"/>
              <a:gd name="connsiteY918" fmla="*/ 523079 h 6858000"/>
              <a:gd name="connsiteX919" fmla="*/ 1452685 w 7467600"/>
              <a:gd name="connsiteY919" fmla="*/ 699806 h 6858000"/>
              <a:gd name="connsiteX920" fmla="*/ 1492092 w 7467600"/>
              <a:gd name="connsiteY920" fmla="*/ 800424 h 6858000"/>
              <a:gd name="connsiteX921" fmla="*/ 1455302 w 7467600"/>
              <a:gd name="connsiteY921" fmla="*/ 632913 h 6858000"/>
              <a:gd name="connsiteX922" fmla="*/ 1222336 w 7467600"/>
              <a:gd name="connsiteY922" fmla="*/ 9480 h 6858000"/>
              <a:gd name="connsiteX923" fmla="*/ 1214634 w 7467600"/>
              <a:gd name="connsiteY923" fmla="*/ 0 h 6858000"/>
              <a:gd name="connsiteX924" fmla="*/ 1289827 w 7467600"/>
              <a:gd name="connsiteY924" fmla="*/ 0 h 6858000"/>
              <a:gd name="connsiteX925" fmla="*/ 1321076 w 7467600"/>
              <a:gd name="connsiteY925" fmla="*/ 59722 h 6858000"/>
              <a:gd name="connsiteX926" fmla="*/ 1512579 w 7467600"/>
              <a:gd name="connsiteY926" fmla="*/ 626441 h 6858000"/>
              <a:gd name="connsiteX927" fmla="*/ 1506076 w 7467600"/>
              <a:gd name="connsiteY927" fmla="*/ 1089289 h 6858000"/>
              <a:gd name="connsiteX928" fmla="*/ 1486346 w 7467600"/>
              <a:gd name="connsiteY928" fmla="*/ 1079919 h 6858000"/>
              <a:gd name="connsiteX929" fmla="*/ 1070511 w 7467600"/>
              <a:gd name="connsiteY929" fmla="*/ 48609 h 6858000"/>
              <a:gd name="connsiteX930" fmla="*/ 1057230 w 7467600"/>
              <a:gd name="connsiteY930" fmla="*/ 0 h 6858000"/>
              <a:gd name="connsiteX931" fmla="*/ 43151 w 7467600"/>
              <a:gd name="connsiteY931" fmla="*/ 0 h 6858000"/>
              <a:gd name="connsiteX932" fmla="*/ 95283 w 7467600"/>
              <a:gd name="connsiteY932" fmla="*/ 0 h 6858000"/>
              <a:gd name="connsiteX933" fmla="*/ 300708 w 7467600"/>
              <a:gd name="connsiteY933" fmla="*/ 154571 h 6858000"/>
              <a:gd name="connsiteX934" fmla="*/ 530414 w 7467600"/>
              <a:gd name="connsiteY934" fmla="*/ 354673 h 6858000"/>
              <a:gd name="connsiteX935" fmla="*/ 333785 w 7467600"/>
              <a:gd name="connsiteY935" fmla="*/ 161564 h 6858000"/>
              <a:gd name="connsiteX936" fmla="*/ 147005 w 7467600"/>
              <a:gd name="connsiteY936" fmla="*/ 0 h 6858000"/>
              <a:gd name="connsiteX937" fmla="*/ 272509 w 7467600"/>
              <a:gd name="connsiteY937" fmla="*/ 0 h 6858000"/>
              <a:gd name="connsiteX938" fmla="*/ 326276 w 7467600"/>
              <a:gd name="connsiteY938" fmla="*/ 45847 h 6858000"/>
              <a:gd name="connsiteX939" fmla="*/ 823759 w 7467600"/>
              <a:gd name="connsiteY939" fmla="*/ 574145 h 6858000"/>
              <a:gd name="connsiteX940" fmla="*/ 811254 w 7467600"/>
              <a:gd name="connsiteY940" fmla="*/ 665546 h 6858000"/>
              <a:gd name="connsiteX941" fmla="*/ 154042 w 7467600"/>
              <a:gd name="connsiteY941" fmla="*/ 261522 h 6858000"/>
              <a:gd name="connsiteX942" fmla="*/ 13550 w 7467600"/>
              <a:gd name="connsiteY942" fmla="*/ 158423 h 6858000"/>
              <a:gd name="connsiteX943" fmla="*/ 0 w 7467600"/>
              <a:gd name="connsiteY943" fmla="*/ 146618 h 6858000"/>
              <a:gd name="connsiteX944" fmla="*/ 0 w 7467600"/>
              <a:gd name="connsiteY944" fmla="*/ 59161 h 6858000"/>
              <a:gd name="connsiteX945" fmla="*/ 45427 w 7467600"/>
              <a:gd name="connsiteY945" fmla="*/ 101078 h 6858000"/>
              <a:gd name="connsiteX946" fmla="*/ 630103 w 7467600"/>
              <a:gd name="connsiteY946" fmla="*/ 485885 h 6858000"/>
              <a:gd name="connsiteX947" fmla="*/ 532040 w 7467600"/>
              <a:gd name="connsiteY947" fmla="*/ 399359 h 6858000"/>
              <a:gd name="connsiteX948" fmla="*/ 517618 w 7467600"/>
              <a:gd name="connsiteY948" fmla="*/ 385726 h 6858000"/>
              <a:gd name="connsiteX949" fmla="*/ 285074 w 7467600"/>
              <a:gd name="connsiteY949" fmla="*/ 182755 h 6858000"/>
              <a:gd name="connsiteX950" fmla="*/ 43151 w 7467600"/>
              <a:gd name="connsiteY95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3149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7467600 w 7467600"/>
              <a:gd name="connsiteY17" fmla="*/ 6831490 h 6858000"/>
              <a:gd name="connsiteX18" fmla="*/ 1019354 w 7467600"/>
              <a:gd name="connsiteY18" fmla="*/ 6315006 h 6858000"/>
              <a:gd name="connsiteX19" fmla="*/ 441046 w 7467600"/>
              <a:gd name="connsiteY19" fmla="*/ 6691153 h 6858000"/>
              <a:gd name="connsiteX20" fmla="*/ 1019354 w 7467600"/>
              <a:gd name="connsiteY20" fmla="*/ 6315006 h 6858000"/>
              <a:gd name="connsiteX21" fmla="*/ 991680 w 7467600"/>
              <a:gd name="connsiteY21" fmla="*/ 6298413 h 6858000"/>
              <a:gd name="connsiteX22" fmla="*/ 409060 w 7467600"/>
              <a:gd name="connsiteY22" fmla="*/ 6671470 h 6858000"/>
              <a:gd name="connsiteX23" fmla="*/ 991680 w 7467600"/>
              <a:gd name="connsiteY23" fmla="*/ 6298413 h 6858000"/>
              <a:gd name="connsiteX24" fmla="*/ 103333 w 7467600"/>
              <a:gd name="connsiteY24" fmla="*/ 5699602 h 6858000"/>
              <a:gd name="connsiteX25" fmla="*/ 233938 w 7467600"/>
              <a:gd name="connsiteY25" fmla="*/ 5809416 h 6858000"/>
              <a:gd name="connsiteX26" fmla="*/ 883580 w 7467600"/>
              <a:gd name="connsiteY26" fmla="*/ 6180710 h 6858000"/>
              <a:gd name="connsiteX27" fmla="*/ 487337 w 7467600"/>
              <a:gd name="connsiteY27" fmla="*/ 5950182 h 6858000"/>
              <a:gd name="connsiteX28" fmla="*/ 354051 w 7467600"/>
              <a:gd name="connsiteY28" fmla="*/ 5854912 h 6858000"/>
              <a:gd name="connsiteX29" fmla="*/ 195436 w 7467600"/>
              <a:gd name="connsiteY29" fmla="*/ 5755068 h 6858000"/>
              <a:gd name="connsiteX30" fmla="*/ 103333 w 7467600"/>
              <a:gd name="connsiteY30" fmla="*/ 5699602 h 6858000"/>
              <a:gd name="connsiteX31" fmla="*/ 5539432 w 7467600"/>
              <a:gd name="connsiteY31" fmla="*/ 5642928 h 6858000"/>
              <a:gd name="connsiteX32" fmla="*/ 5555462 w 7467600"/>
              <a:gd name="connsiteY32" fmla="*/ 5694454 h 6858000"/>
              <a:gd name="connsiteX33" fmla="*/ 5828270 w 7467600"/>
              <a:gd name="connsiteY33" fmla="*/ 6320663 h 6858000"/>
              <a:gd name="connsiteX34" fmla="*/ 5947416 w 7467600"/>
              <a:gd name="connsiteY34" fmla="*/ 6574846 h 6858000"/>
              <a:gd name="connsiteX35" fmla="*/ 5539432 w 7467600"/>
              <a:gd name="connsiteY35" fmla="*/ 5642928 h 6858000"/>
              <a:gd name="connsiteX36" fmla="*/ 51253 w 7467600"/>
              <a:gd name="connsiteY36" fmla="*/ 5631825 h 6858000"/>
              <a:gd name="connsiteX37" fmla="*/ 211622 w 7467600"/>
              <a:gd name="connsiteY37" fmla="*/ 5728803 h 6858000"/>
              <a:gd name="connsiteX38" fmla="*/ 371652 w 7467600"/>
              <a:gd name="connsiteY38" fmla="*/ 5829062 h 6858000"/>
              <a:gd name="connsiteX39" fmla="*/ 505903 w 7467600"/>
              <a:gd name="connsiteY39" fmla="*/ 5925221 h 6858000"/>
              <a:gd name="connsiteX40" fmla="*/ 899240 w 7467600"/>
              <a:gd name="connsiteY40" fmla="*/ 6153068 h 6858000"/>
              <a:gd name="connsiteX41" fmla="*/ 988114 w 7467600"/>
              <a:gd name="connsiteY41" fmla="*/ 6174204 h 6858000"/>
              <a:gd name="connsiteX42" fmla="*/ 845971 w 7467600"/>
              <a:gd name="connsiteY42" fmla="*/ 6067177 h 6858000"/>
              <a:gd name="connsiteX43" fmla="*/ 448057 w 7467600"/>
              <a:gd name="connsiteY43" fmla="*/ 5841376 h 6858000"/>
              <a:gd name="connsiteX44" fmla="*/ 51253 w 7467600"/>
              <a:gd name="connsiteY44" fmla="*/ 5631825 h 6858000"/>
              <a:gd name="connsiteX45" fmla="*/ 2606687 w 7467600"/>
              <a:gd name="connsiteY45" fmla="*/ 5630718 h 6858000"/>
              <a:gd name="connsiteX46" fmla="*/ 2645658 w 7467600"/>
              <a:gd name="connsiteY46" fmla="*/ 6640259 h 6858000"/>
              <a:gd name="connsiteX47" fmla="*/ 2606687 w 7467600"/>
              <a:gd name="connsiteY47" fmla="*/ 5630718 h 6858000"/>
              <a:gd name="connsiteX48" fmla="*/ 3642057 w 7467600"/>
              <a:gd name="connsiteY48" fmla="*/ 5573487 h 6858000"/>
              <a:gd name="connsiteX49" fmla="*/ 3632981 w 7467600"/>
              <a:gd name="connsiteY49" fmla="*/ 5579437 h 6858000"/>
              <a:gd name="connsiteX50" fmla="*/ 3382436 w 7467600"/>
              <a:gd name="connsiteY50" fmla="*/ 5952726 h 6858000"/>
              <a:gd name="connsiteX51" fmla="*/ 3191929 w 7467600"/>
              <a:gd name="connsiteY51" fmla="*/ 6662669 h 6858000"/>
              <a:gd name="connsiteX52" fmla="*/ 3369898 w 7467600"/>
              <a:gd name="connsiteY52" fmla="*/ 6081771 h 6858000"/>
              <a:gd name="connsiteX53" fmla="*/ 3642057 w 7467600"/>
              <a:gd name="connsiteY53" fmla="*/ 5573487 h 6858000"/>
              <a:gd name="connsiteX54" fmla="*/ 2650666 w 7467600"/>
              <a:gd name="connsiteY54" fmla="*/ 5530686 h 6858000"/>
              <a:gd name="connsiteX55" fmla="*/ 2650249 w 7467600"/>
              <a:gd name="connsiteY55" fmla="*/ 5532101 h 6858000"/>
              <a:gd name="connsiteX56" fmla="*/ 2663808 w 7467600"/>
              <a:gd name="connsiteY56" fmla="*/ 6535215 h 6858000"/>
              <a:gd name="connsiteX57" fmla="*/ 2665418 w 7467600"/>
              <a:gd name="connsiteY57" fmla="*/ 6132756 h 6858000"/>
              <a:gd name="connsiteX58" fmla="*/ 2650666 w 7467600"/>
              <a:gd name="connsiteY58" fmla="*/ 5530686 h 6858000"/>
              <a:gd name="connsiteX59" fmla="*/ 2680277 w 7467600"/>
              <a:gd name="connsiteY59" fmla="*/ 5479204 h 6858000"/>
              <a:gd name="connsiteX60" fmla="*/ 2678972 w 7467600"/>
              <a:gd name="connsiteY60" fmla="*/ 5481582 h 6858000"/>
              <a:gd name="connsiteX61" fmla="*/ 2696666 w 7467600"/>
              <a:gd name="connsiteY61" fmla="*/ 6133836 h 6858000"/>
              <a:gd name="connsiteX62" fmla="*/ 2695769 w 7467600"/>
              <a:gd name="connsiteY62" fmla="*/ 6390955 h 6858000"/>
              <a:gd name="connsiteX63" fmla="*/ 2739893 w 7467600"/>
              <a:gd name="connsiteY63" fmla="*/ 6108357 h 6858000"/>
              <a:gd name="connsiteX64" fmla="*/ 2680277 w 7467600"/>
              <a:gd name="connsiteY64" fmla="*/ 5479204 h 6858000"/>
              <a:gd name="connsiteX65" fmla="*/ 1132195 w 7467600"/>
              <a:gd name="connsiteY65" fmla="*/ 5467980 h 6858000"/>
              <a:gd name="connsiteX66" fmla="*/ 1679056 w 7467600"/>
              <a:gd name="connsiteY66" fmla="*/ 5516907 h 6858000"/>
              <a:gd name="connsiteX67" fmla="*/ 2128648 w 7467600"/>
              <a:gd name="connsiteY67" fmla="*/ 5474249 h 6858000"/>
              <a:gd name="connsiteX68" fmla="*/ 1825619 w 7467600"/>
              <a:gd name="connsiteY68" fmla="*/ 5478447 h 6858000"/>
              <a:gd name="connsiteX69" fmla="*/ 1737798 w 7467600"/>
              <a:gd name="connsiteY69" fmla="*/ 5483353 h 6858000"/>
              <a:gd name="connsiteX70" fmla="*/ 1132195 w 7467600"/>
              <a:gd name="connsiteY70" fmla="*/ 5467980 h 6858000"/>
              <a:gd name="connsiteX71" fmla="*/ 1456157 w 7467600"/>
              <a:gd name="connsiteY71" fmla="*/ 5371404 h 6858000"/>
              <a:gd name="connsiteX72" fmla="*/ 1244432 w 7467600"/>
              <a:gd name="connsiteY72" fmla="*/ 5385601 h 6858000"/>
              <a:gd name="connsiteX73" fmla="*/ 973990 w 7467600"/>
              <a:gd name="connsiteY73" fmla="*/ 5424940 h 6858000"/>
              <a:gd name="connsiteX74" fmla="*/ 1103809 w 7467600"/>
              <a:gd name="connsiteY74" fmla="*/ 5433720 h 6858000"/>
              <a:gd name="connsiteX75" fmla="*/ 1123454 w 7467600"/>
              <a:gd name="connsiteY75" fmla="*/ 5435727 h 6858000"/>
              <a:gd name="connsiteX76" fmla="*/ 1737017 w 7467600"/>
              <a:gd name="connsiteY76" fmla="*/ 5452183 h 6858000"/>
              <a:gd name="connsiteX77" fmla="*/ 1824397 w 7467600"/>
              <a:gd name="connsiteY77" fmla="*/ 5447757 h 6858000"/>
              <a:gd name="connsiteX78" fmla="*/ 2070059 w 7467600"/>
              <a:gd name="connsiteY78" fmla="*/ 5441660 h 6858000"/>
              <a:gd name="connsiteX79" fmla="*/ 1456157 w 7467600"/>
              <a:gd name="connsiteY79" fmla="*/ 5371404 h 6858000"/>
              <a:gd name="connsiteX80" fmla="*/ 4988186 w 7467600"/>
              <a:gd name="connsiteY80" fmla="*/ 5216467 h 6858000"/>
              <a:gd name="connsiteX81" fmla="*/ 4777334 w 7467600"/>
              <a:gd name="connsiteY81" fmla="*/ 5406072 h 6858000"/>
              <a:gd name="connsiteX82" fmla="*/ 4718341 w 7467600"/>
              <a:gd name="connsiteY82" fmla="*/ 5468043 h 6858000"/>
              <a:gd name="connsiteX83" fmla="*/ 4604655 w 7467600"/>
              <a:gd name="connsiteY83" fmla="*/ 5583434 h 6858000"/>
              <a:gd name="connsiteX84" fmla="*/ 4565074 w 7467600"/>
              <a:gd name="connsiteY84" fmla="*/ 5618550 h 6858000"/>
              <a:gd name="connsiteX85" fmla="*/ 4988186 w 7467600"/>
              <a:gd name="connsiteY85" fmla="*/ 5216467 h 6858000"/>
              <a:gd name="connsiteX86" fmla="*/ 4978032 w 7467600"/>
              <a:gd name="connsiteY86" fmla="*/ 5183809 h 6858000"/>
              <a:gd name="connsiteX87" fmla="*/ 4463413 w 7467600"/>
              <a:gd name="connsiteY87" fmla="*/ 5615162 h 6858000"/>
              <a:gd name="connsiteX88" fmla="*/ 4358134 w 7467600"/>
              <a:gd name="connsiteY88" fmla="*/ 5742791 h 6858000"/>
              <a:gd name="connsiteX89" fmla="*/ 4376219 w 7467600"/>
              <a:gd name="connsiteY89" fmla="*/ 5729027 h 6858000"/>
              <a:gd name="connsiteX90" fmla="*/ 4582340 w 7467600"/>
              <a:gd name="connsiteY90" fmla="*/ 5561037 h 6858000"/>
              <a:gd name="connsiteX91" fmla="*/ 4694684 w 7467600"/>
              <a:gd name="connsiteY91" fmla="*/ 5447098 h 6858000"/>
              <a:gd name="connsiteX92" fmla="*/ 4754123 w 7467600"/>
              <a:gd name="connsiteY92" fmla="*/ 5384643 h 6858000"/>
              <a:gd name="connsiteX93" fmla="*/ 4978032 w 7467600"/>
              <a:gd name="connsiteY93" fmla="*/ 5183809 h 6858000"/>
              <a:gd name="connsiteX94" fmla="*/ 1903353 w 7467600"/>
              <a:gd name="connsiteY94" fmla="*/ 5044827 h 6858000"/>
              <a:gd name="connsiteX95" fmla="*/ 1936931 w 7467600"/>
              <a:gd name="connsiteY95" fmla="*/ 5093954 h 6858000"/>
              <a:gd name="connsiteX96" fmla="*/ 2195868 w 7467600"/>
              <a:gd name="connsiteY96" fmla="*/ 5396574 h 6858000"/>
              <a:gd name="connsiteX97" fmla="*/ 2088852 w 7467600"/>
              <a:gd name="connsiteY97" fmla="*/ 5166123 h 6858000"/>
              <a:gd name="connsiteX98" fmla="*/ 1958241 w 7467600"/>
              <a:gd name="connsiteY98" fmla="*/ 5067955 h 6858000"/>
              <a:gd name="connsiteX99" fmla="*/ 1903353 w 7467600"/>
              <a:gd name="connsiteY99" fmla="*/ 5044827 h 6858000"/>
              <a:gd name="connsiteX100" fmla="*/ 1979378 w 7467600"/>
              <a:gd name="connsiteY100" fmla="*/ 4769504 h 6858000"/>
              <a:gd name="connsiteX101" fmla="*/ 2882120 w 7467600"/>
              <a:gd name="connsiteY101" fmla="*/ 5064547 h 6858000"/>
              <a:gd name="connsiteX102" fmla="*/ 2793103 w 7467600"/>
              <a:gd name="connsiteY102" fmla="*/ 5039699 h 6858000"/>
              <a:gd name="connsiteX103" fmla="*/ 2770041 w 7467600"/>
              <a:gd name="connsiteY103" fmla="*/ 5033634 h 6858000"/>
              <a:gd name="connsiteX104" fmla="*/ 1979378 w 7467600"/>
              <a:gd name="connsiteY104" fmla="*/ 4769504 h 6858000"/>
              <a:gd name="connsiteX105" fmla="*/ 1927410 w 7467600"/>
              <a:gd name="connsiteY105" fmla="*/ 4716164 h 6858000"/>
              <a:gd name="connsiteX106" fmla="*/ 1959587 w 7467600"/>
              <a:gd name="connsiteY106" fmla="*/ 4728849 h 6858000"/>
              <a:gd name="connsiteX107" fmla="*/ 2777707 w 7467600"/>
              <a:gd name="connsiteY107" fmla="*/ 5003991 h 6858000"/>
              <a:gd name="connsiteX108" fmla="*/ 2800768 w 7467600"/>
              <a:gd name="connsiteY108" fmla="*/ 5010056 h 6858000"/>
              <a:gd name="connsiteX109" fmla="*/ 2879408 w 7467600"/>
              <a:gd name="connsiteY109" fmla="*/ 5031590 h 6858000"/>
              <a:gd name="connsiteX110" fmla="*/ 2862295 w 7467600"/>
              <a:gd name="connsiteY110" fmla="*/ 5022958 h 6858000"/>
              <a:gd name="connsiteX111" fmla="*/ 2813343 w 7467600"/>
              <a:gd name="connsiteY111" fmla="*/ 4998369 h 6858000"/>
              <a:gd name="connsiteX112" fmla="*/ 2646245 w 7467600"/>
              <a:gd name="connsiteY112" fmla="*/ 4930999 h 6858000"/>
              <a:gd name="connsiteX113" fmla="*/ 1999243 w 7467600"/>
              <a:gd name="connsiteY113" fmla="*/ 4730524 h 6858000"/>
              <a:gd name="connsiteX114" fmla="*/ 1979527 w 7467600"/>
              <a:gd name="connsiteY114" fmla="*/ 4726651 h 6858000"/>
              <a:gd name="connsiteX115" fmla="*/ 1927410 w 7467600"/>
              <a:gd name="connsiteY115" fmla="*/ 4716164 h 6858000"/>
              <a:gd name="connsiteX116" fmla="*/ 1997014 w 7467600"/>
              <a:gd name="connsiteY116" fmla="*/ 4698007 h 6858000"/>
              <a:gd name="connsiteX117" fmla="*/ 2005458 w 7467600"/>
              <a:gd name="connsiteY117" fmla="*/ 4699540 h 6858000"/>
              <a:gd name="connsiteX118" fmla="*/ 2657186 w 7467600"/>
              <a:gd name="connsiteY118" fmla="*/ 4901687 h 6858000"/>
              <a:gd name="connsiteX119" fmla="*/ 2826662 w 7467600"/>
              <a:gd name="connsiteY119" fmla="*/ 4970362 h 6858000"/>
              <a:gd name="connsiteX120" fmla="*/ 2876100 w 7467600"/>
              <a:gd name="connsiteY120" fmla="*/ 4995397 h 6858000"/>
              <a:gd name="connsiteX121" fmla="*/ 3042600 w 7467600"/>
              <a:gd name="connsiteY121" fmla="*/ 5059532 h 6858000"/>
              <a:gd name="connsiteX122" fmla="*/ 1997014 w 7467600"/>
              <a:gd name="connsiteY122" fmla="*/ 4698007 h 6858000"/>
              <a:gd name="connsiteX123" fmla="*/ 2305292 w 7467600"/>
              <a:gd name="connsiteY123" fmla="*/ 4219492 h 6858000"/>
              <a:gd name="connsiteX124" fmla="*/ 3360922 w 7467600"/>
              <a:gd name="connsiteY124" fmla="*/ 4529373 h 6858000"/>
              <a:gd name="connsiteX125" fmla="*/ 3492420 w 7467600"/>
              <a:gd name="connsiteY125" fmla="*/ 4510145 h 6858000"/>
              <a:gd name="connsiteX126" fmla="*/ 3364086 w 7467600"/>
              <a:gd name="connsiteY126" fmla="*/ 4480340 h 6858000"/>
              <a:gd name="connsiteX127" fmla="*/ 3225818 w 7467600"/>
              <a:gd name="connsiteY127" fmla="*/ 4411822 h 6858000"/>
              <a:gd name="connsiteX128" fmla="*/ 3129696 w 7467600"/>
              <a:gd name="connsiteY128" fmla="*/ 4360704 h 6858000"/>
              <a:gd name="connsiteX129" fmla="*/ 2814545 w 7467600"/>
              <a:gd name="connsiteY129" fmla="*/ 4282955 h 6858000"/>
              <a:gd name="connsiteX130" fmla="*/ 2305292 w 7467600"/>
              <a:gd name="connsiteY130" fmla="*/ 4219492 h 6858000"/>
              <a:gd name="connsiteX131" fmla="*/ 2626982 w 7467600"/>
              <a:gd name="connsiteY131" fmla="*/ 4206450 h 6858000"/>
              <a:gd name="connsiteX132" fmla="*/ 2490617 w 7467600"/>
              <a:gd name="connsiteY132" fmla="*/ 4206951 h 6858000"/>
              <a:gd name="connsiteX133" fmla="*/ 2819869 w 7467600"/>
              <a:gd name="connsiteY133" fmla="*/ 4252936 h 6858000"/>
              <a:gd name="connsiteX134" fmla="*/ 3143018 w 7467600"/>
              <a:gd name="connsiteY134" fmla="*/ 4332698 h 6858000"/>
              <a:gd name="connsiteX135" fmla="*/ 3241520 w 7467600"/>
              <a:gd name="connsiteY135" fmla="*/ 4385112 h 6858000"/>
              <a:gd name="connsiteX136" fmla="*/ 3374575 w 7467600"/>
              <a:gd name="connsiteY136" fmla="*/ 4451517 h 6858000"/>
              <a:gd name="connsiteX137" fmla="*/ 3505221 w 7467600"/>
              <a:gd name="connsiteY137" fmla="*/ 4480757 h 6858000"/>
              <a:gd name="connsiteX138" fmla="*/ 2626982 w 7467600"/>
              <a:gd name="connsiteY138" fmla="*/ 4206450 h 6858000"/>
              <a:gd name="connsiteX139" fmla="*/ 1310106 w 7467600"/>
              <a:gd name="connsiteY139" fmla="*/ 3943217 h 6858000"/>
              <a:gd name="connsiteX140" fmla="*/ 854994 w 7467600"/>
              <a:gd name="connsiteY140" fmla="*/ 4399136 h 6858000"/>
              <a:gd name="connsiteX141" fmla="*/ 742462 w 7467600"/>
              <a:gd name="connsiteY141" fmla="*/ 4594648 h 6858000"/>
              <a:gd name="connsiteX142" fmla="*/ 820602 w 7467600"/>
              <a:gd name="connsiteY142" fmla="*/ 4485915 h 6858000"/>
              <a:gd name="connsiteX143" fmla="*/ 878295 w 7467600"/>
              <a:gd name="connsiteY143" fmla="*/ 4403594 h 6858000"/>
              <a:gd name="connsiteX144" fmla="*/ 1240607 w 7467600"/>
              <a:gd name="connsiteY144" fmla="*/ 4010401 h 6858000"/>
              <a:gd name="connsiteX145" fmla="*/ 1310106 w 7467600"/>
              <a:gd name="connsiteY145" fmla="*/ 3943217 h 6858000"/>
              <a:gd name="connsiteX146" fmla="*/ 1423113 w 7467600"/>
              <a:gd name="connsiteY146" fmla="*/ 3874565 h 6858000"/>
              <a:gd name="connsiteX147" fmla="*/ 1260565 w 7467600"/>
              <a:gd name="connsiteY147" fmla="*/ 4031982 h 6858000"/>
              <a:gd name="connsiteX148" fmla="*/ 901900 w 7467600"/>
              <a:gd name="connsiteY148" fmla="*/ 4421236 h 6858000"/>
              <a:gd name="connsiteX149" fmla="*/ 845044 w 7467600"/>
              <a:gd name="connsiteY149" fmla="*/ 4502436 h 6858000"/>
              <a:gd name="connsiteX150" fmla="*/ 685926 w 7467600"/>
              <a:gd name="connsiteY150" fmla="*/ 4703069 h 6858000"/>
              <a:gd name="connsiteX151" fmla="*/ 684248 w 7467600"/>
              <a:gd name="connsiteY151" fmla="*/ 4706721 h 6858000"/>
              <a:gd name="connsiteX152" fmla="*/ 1423113 w 7467600"/>
              <a:gd name="connsiteY152" fmla="*/ 3874565 h 6858000"/>
              <a:gd name="connsiteX153" fmla="*/ 3316479 w 7467600"/>
              <a:gd name="connsiteY153" fmla="*/ 3872136 h 6858000"/>
              <a:gd name="connsiteX154" fmla="*/ 3546806 w 7467600"/>
              <a:gd name="connsiteY154" fmla="*/ 4356139 h 6858000"/>
              <a:gd name="connsiteX155" fmla="*/ 3364433 w 7467600"/>
              <a:gd name="connsiteY155" fmla="*/ 3953121 h 6858000"/>
              <a:gd name="connsiteX156" fmla="*/ 3316479 w 7467600"/>
              <a:gd name="connsiteY156" fmla="*/ 3872136 h 6858000"/>
              <a:gd name="connsiteX157" fmla="*/ 3291335 w 7467600"/>
              <a:gd name="connsiteY157" fmla="*/ 3767420 h 6858000"/>
              <a:gd name="connsiteX158" fmla="*/ 3390805 w 7467600"/>
              <a:gd name="connsiteY158" fmla="*/ 3937163 h 6858000"/>
              <a:gd name="connsiteX159" fmla="*/ 3579062 w 7467600"/>
              <a:gd name="connsiteY159" fmla="*/ 4359040 h 6858000"/>
              <a:gd name="connsiteX160" fmla="*/ 3467355 w 7467600"/>
              <a:gd name="connsiteY160" fmla="*/ 3988130 h 6858000"/>
              <a:gd name="connsiteX161" fmla="*/ 3310753 w 7467600"/>
              <a:gd name="connsiteY161" fmla="*/ 3787140 h 6858000"/>
              <a:gd name="connsiteX162" fmla="*/ 3291335 w 7467600"/>
              <a:gd name="connsiteY162" fmla="*/ 3767420 h 6858000"/>
              <a:gd name="connsiteX163" fmla="*/ 1635889 w 7467600"/>
              <a:gd name="connsiteY163" fmla="*/ 3709494 h 6858000"/>
              <a:gd name="connsiteX164" fmla="*/ 1634800 w 7467600"/>
              <a:gd name="connsiteY164" fmla="*/ 3731111 h 6858000"/>
              <a:gd name="connsiteX165" fmla="*/ 1635889 w 7467600"/>
              <a:gd name="connsiteY165" fmla="*/ 3709494 h 6858000"/>
              <a:gd name="connsiteX166" fmla="*/ 1510397 w 7467600"/>
              <a:gd name="connsiteY166" fmla="*/ 3684705 h 6858000"/>
              <a:gd name="connsiteX167" fmla="*/ 1146550 w 7467600"/>
              <a:gd name="connsiteY167" fmla="*/ 3802012 h 6858000"/>
              <a:gd name="connsiteX168" fmla="*/ 698834 w 7467600"/>
              <a:gd name="connsiteY168" fmla="*/ 3952272 h 6858000"/>
              <a:gd name="connsiteX169" fmla="*/ 34256 w 7467600"/>
              <a:gd name="connsiteY169" fmla="*/ 4347603 h 6858000"/>
              <a:gd name="connsiteX170" fmla="*/ 527241 w 7467600"/>
              <a:gd name="connsiteY170" fmla="*/ 4065078 h 6858000"/>
              <a:gd name="connsiteX171" fmla="*/ 1510397 w 7467600"/>
              <a:gd name="connsiteY171" fmla="*/ 3684705 h 6858000"/>
              <a:gd name="connsiteX172" fmla="*/ 1313114 w 7467600"/>
              <a:gd name="connsiteY172" fmla="*/ 3655216 h 6858000"/>
              <a:gd name="connsiteX173" fmla="*/ 1109304 w 7467600"/>
              <a:gd name="connsiteY173" fmla="*/ 3669030 h 6858000"/>
              <a:gd name="connsiteX174" fmla="*/ 8129 w 7467600"/>
              <a:gd name="connsiteY174" fmla="*/ 4330519 h 6858000"/>
              <a:gd name="connsiteX175" fmla="*/ 687572 w 7467600"/>
              <a:gd name="connsiteY175" fmla="*/ 3925629 h 6858000"/>
              <a:gd name="connsiteX176" fmla="*/ 1138365 w 7467600"/>
              <a:gd name="connsiteY176" fmla="*/ 3774515 h 6858000"/>
              <a:gd name="connsiteX177" fmla="*/ 1505579 w 7467600"/>
              <a:gd name="connsiteY177" fmla="*/ 3655526 h 6858000"/>
              <a:gd name="connsiteX178" fmla="*/ 1313114 w 7467600"/>
              <a:gd name="connsiteY178" fmla="*/ 3655216 h 6858000"/>
              <a:gd name="connsiteX179" fmla="*/ 3655073 w 7467600"/>
              <a:gd name="connsiteY179" fmla="*/ 3650884 h 6858000"/>
              <a:gd name="connsiteX180" fmla="*/ 3989938 w 7467600"/>
              <a:gd name="connsiteY180" fmla="*/ 3991685 h 6858000"/>
              <a:gd name="connsiteX181" fmla="*/ 4393907 w 7467600"/>
              <a:gd name="connsiteY181" fmla="*/ 4261258 h 6858000"/>
              <a:gd name="connsiteX182" fmla="*/ 4648051 w 7467600"/>
              <a:gd name="connsiteY182" fmla="*/ 4374051 h 6858000"/>
              <a:gd name="connsiteX183" fmla="*/ 4383389 w 7467600"/>
              <a:gd name="connsiteY183" fmla="*/ 4184369 h 6858000"/>
              <a:gd name="connsiteX184" fmla="*/ 4165508 w 7467600"/>
              <a:gd name="connsiteY184" fmla="*/ 4035196 h 6858000"/>
              <a:gd name="connsiteX185" fmla="*/ 4068162 w 7467600"/>
              <a:gd name="connsiteY185" fmla="*/ 3953394 h 6858000"/>
              <a:gd name="connsiteX186" fmla="*/ 3981416 w 7467600"/>
              <a:gd name="connsiteY186" fmla="*/ 3880482 h 6858000"/>
              <a:gd name="connsiteX187" fmla="*/ 3800147 w 7467600"/>
              <a:gd name="connsiteY187" fmla="*/ 3749872 h 6858000"/>
              <a:gd name="connsiteX188" fmla="*/ 3655073 w 7467600"/>
              <a:gd name="connsiteY188" fmla="*/ 3650884 h 6858000"/>
              <a:gd name="connsiteX189" fmla="*/ 3670252 w 7467600"/>
              <a:gd name="connsiteY189" fmla="*/ 3622798 h 6858000"/>
              <a:gd name="connsiteX190" fmla="*/ 3817258 w 7467600"/>
              <a:gd name="connsiteY190" fmla="*/ 3723577 h 6858000"/>
              <a:gd name="connsiteX191" fmla="*/ 4000461 w 7467600"/>
              <a:gd name="connsiteY191" fmla="*/ 3855966 h 6858000"/>
              <a:gd name="connsiteX192" fmla="*/ 4088180 w 7467600"/>
              <a:gd name="connsiteY192" fmla="*/ 3929774 h 6858000"/>
              <a:gd name="connsiteX193" fmla="*/ 4184555 w 7467600"/>
              <a:gd name="connsiteY193" fmla="*/ 4010683 h 6858000"/>
              <a:gd name="connsiteX194" fmla="*/ 4399563 w 7467600"/>
              <a:gd name="connsiteY194" fmla="*/ 4158106 h 6858000"/>
              <a:gd name="connsiteX195" fmla="*/ 4684469 w 7467600"/>
              <a:gd name="connsiteY195" fmla="*/ 4364680 h 6858000"/>
              <a:gd name="connsiteX196" fmla="*/ 4690271 w 7467600"/>
              <a:gd name="connsiteY196" fmla="*/ 4370034 h 6858000"/>
              <a:gd name="connsiteX197" fmla="*/ 4136093 w 7467600"/>
              <a:gd name="connsiteY197" fmla="*/ 3858466 h 6858000"/>
              <a:gd name="connsiteX198" fmla="*/ 3670252 w 7467600"/>
              <a:gd name="connsiteY198" fmla="*/ 3622798 h 6858000"/>
              <a:gd name="connsiteX199" fmla="*/ 4440129 w 7467600"/>
              <a:gd name="connsiteY199" fmla="*/ 3448571 h 6858000"/>
              <a:gd name="connsiteX200" fmla="*/ 4856525 w 7467600"/>
              <a:gd name="connsiteY200" fmla="*/ 3915351 h 6858000"/>
              <a:gd name="connsiteX201" fmla="*/ 5059055 w 7467600"/>
              <a:gd name="connsiteY201" fmla="*/ 4108918 h 6858000"/>
              <a:gd name="connsiteX202" fmla="*/ 5290070 w 7467600"/>
              <a:gd name="connsiteY202" fmla="*/ 4263619 h 6858000"/>
              <a:gd name="connsiteX203" fmla="*/ 4834991 w 7467600"/>
              <a:gd name="connsiteY203" fmla="*/ 3830985 h 6858000"/>
              <a:gd name="connsiteX204" fmla="*/ 4440129 w 7467600"/>
              <a:gd name="connsiteY204" fmla="*/ 3448571 h 6858000"/>
              <a:gd name="connsiteX205" fmla="*/ 4441737 w 7467600"/>
              <a:gd name="connsiteY205" fmla="*/ 3399734 h 6858000"/>
              <a:gd name="connsiteX206" fmla="*/ 4431236 w 7467600"/>
              <a:gd name="connsiteY206" fmla="*/ 3400954 h 6858000"/>
              <a:gd name="connsiteX207" fmla="*/ 4557150 w 7467600"/>
              <a:gd name="connsiteY207" fmla="*/ 3510023 h 6858000"/>
              <a:gd name="connsiteX208" fmla="*/ 4856936 w 7467600"/>
              <a:gd name="connsiteY208" fmla="*/ 3809146 h 6858000"/>
              <a:gd name="connsiteX209" fmla="*/ 5111996 w 7467600"/>
              <a:gd name="connsiteY209" fmla="*/ 4065759 h 6858000"/>
              <a:gd name="connsiteX210" fmla="*/ 5388878 w 7467600"/>
              <a:gd name="connsiteY210" fmla="*/ 4300185 h 6858000"/>
              <a:gd name="connsiteX211" fmla="*/ 5425556 w 7467600"/>
              <a:gd name="connsiteY211" fmla="*/ 4308967 h 6858000"/>
              <a:gd name="connsiteX212" fmla="*/ 4943646 w 7467600"/>
              <a:gd name="connsiteY212" fmla="*/ 3822916 h 6858000"/>
              <a:gd name="connsiteX213" fmla="*/ 4594837 w 7467600"/>
              <a:gd name="connsiteY213" fmla="*/ 3532274 h 6858000"/>
              <a:gd name="connsiteX214" fmla="*/ 4441737 w 7467600"/>
              <a:gd name="connsiteY214" fmla="*/ 3399734 h 6858000"/>
              <a:gd name="connsiteX215" fmla="*/ 5425834 w 7467600"/>
              <a:gd name="connsiteY215" fmla="*/ 3162785 h 6858000"/>
              <a:gd name="connsiteX216" fmla="*/ 5401644 w 7467600"/>
              <a:gd name="connsiteY216" fmla="*/ 3617847 h 6858000"/>
              <a:gd name="connsiteX217" fmla="*/ 5467256 w 7467600"/>
              <a:gd name="connsiteY217" fmla="*/ 4175494 h 6858000"/>
              <a:gd name="connsiteX218" fmla="*/ 5448069 w 7467600"/>
              <a:gd name="connsiteY218" fmla="*/ 3567554 h 6858000"/>
              <a:gd name="connsiteX219" fmla="*/ 5425834 w 7467600"/>
              <a:gd name="connsiteY219" fmla="*/ 3162785 h 6858000"/>
              <a:gd name="connsiteX220" fmla="*/ 1318687 w 7467600"/>
              <a:gd name="connsiteY220" fmla="*/ 3113840 h 6858000"/>
              <a:gd name="connsiteX221" fmla="*/ 1066793 w 7467600"/>
              <a:gd name="connsiteY221" fmla="*/ 3212171 h 6858000"/>
              <a:gd name="connsiteX222" fmla="*/ 993319 w 7467600"/>
              <a:gd name="connsiteY222" fmla="*/ 3247648 h 6858000"/>
              <a:gd name="connsiteX223" fmla="*/ 853081 w 7467600"/>
              <a:gd name="connsiteY223" fmla="*/ 3312410 h 6858000"/>
              <a:gd name="connsiteX224" fmla="*/ 805957 w 7467600"/>
              <a:gd name="connsiteY224" fmla="*/ 3330443 h 6858000"/>
              <a:gd name="connsiteX225" fmla="*/ 1318687 w 7467600"/>
              <a:gd name="connsiteY225" fmla="*/ 3113840 h 6858000"/>
              <a:gd name="connsiteX226" fmla="*/ 5453702 w 7467600"/>
              <a:gd name="connsiteY226" fmla="*/ 3090882 h 6858000"/>
              <a:gd name="connsiteX227" fmla="*/ 5480135 w 7467600"/>
              <a:gd name="connsiteY227" fmla="*/ 3565802 h 6858000"/>
              <a:gd name="connsiteX228" fmla="*/ 5499023 w 7467600"/>
              <a:gd name="connsiteY228" fmla="*/ 4166310 h 6858000"/>
              <a:gd name="connsiteX229" fmla="*/ 5547022 w 7467600"/>
              <a:gd name="connsiteY229" fmla="*/ 3607838 h 6858000"/>
              <a:gd name="connsiteX230" fmla="*/ 5515964 w 7467600"/>
              <a:gd name="connsiteY230" fmla="*/ 3378541 h 6858000"/>
              <a:gd name="connsiteX231" fmla="*/ 5453702 w 7467600"/>
              <a:gd name="connsiteY231" fmla="*/ 3090882 h 6858000"/>
              <a:gd name="connsiteX232" fmla="*/ 1238695 w 7467600"/>
              <a:gd name="connsiteY232" fmla="*/ 3076820 h 6858000"/>
              <a:gd name="connsiteX233" fmla="*/ 716371 w 7467600"/>
              <a:gd name="connsiteY233" fmla="*/ 3293249 h 6858000"/>
              <a:gd name="connsiteX234" fmla="*/ 579522 w 7467600"/>
              <a:gd name="connsiteY234" fmla="*/ 3371759 h 6858000"/>
              <a:gd name="connsiteX235" fmla="*/ 600288 w 7467600"/>
              <a:gd name="connsiteY235" fmla="*/ 3365555 h 6858000"/>
              <a:gd name="connsiteX236" fmla="*/ 840692 w 7467600"/>
              <a:gd name="connsiteY236" fmla="*/ 3284921 h 6858000"/>
              <a:gd name="connsiteX237" fmla="*/ 979248 w 7467600"/>
              <a:gd name="connsiteY237" fmla="*/ 3221003 h 6858000"/>
              <a:gd name="connsiteX238" fmla="*/ 1053282 w 7467600"/>
              <a:gd name="connsiteY238" fmla="*/ 3185247 h 6858000"/>
              <a:gd name="connsiteX239" fmla="*/ 1320603 w 7467600"/>
              <a:gd name="connsiteY239" fmla="*/ 3081281 h 6858000"/>
              <a:gd name="connsiteX240" fmla="*/ 1238695 w 7467600"/>
              <a:gd name="connsiteY240" fmla="*/ 3076820 h 6858000"/>
              <a:gd name="connsiteX241" fmla="*/ 5425627 w 7467600"/>
              <a:gd name="connsiteY241" fmla="*/ 2954192 h 6858000"/>
              <a:gd name="connsiteX242" fmla="*/ 5470770 w 7467600"/>
              <a:gd name="connsiteY242" fmla="*/ 3005435 h 6858000"/>
              <a:gd name="connsiteX243" fmla="*/ 5519779 w 7467600"/>
              <a:gd name="connsiteY243" fmla="*/ 4359223 h 6858000"/>
              <a:gd name="connsiteX244" fmla="*/ 5520293 w 7467600"/>
              <a:gd name="connsiteY244" fmla="*/ 4360602 h 6858000"/>
              <a:gd name="connsiteX245" fmla="*/ 5767221 w 7467600"/>
              <a:gd name="connsiteY245" fmla="*/ 4665564 h 6858000"/>
              <a:gd name="connsiteX246" fmla="*/ 6937169 w 7467600"/>
              <a:gd name="connsiteY246" fmla="*/ 4815941 h 6858000"/>
              <a:gd name="connsiteX247" fmla="*/ 6953922 w 7467600"/>
              <a:gd name="connsiteY247" fmla="*/ 4890068 h 6858000"/>
              <a:gd name="connsiteX248" fmla="*/ 6071359 w 7467600"/>
              <a:gd name="connsiteY248" fmla="*/ 4770770 h 6858000"/>
              <a:gd name="connsiteX249" fmla="*/ 6038839 w 7467600"/>
              <a:gd name="connsiteY249" fmla="*/ 4764474 h 6858000"/>
              <a:gd name="connsiteX250" fmla="*/ 6038706 w 7467600"/>
              <a:gd name="connsiteY250" fmla="*/ 4763847 h 6858000"/>
              <a:gd name="connsiteX251" fmla="*/ 6037784 w 7467600"/>
              <a:gd name="connsiteY251" fmla="*/ 4764270 h 6858000"/>
              <a:gd name="connsiteX252" fmla="*/ 6038839 w 7467600"/>
              <a:gd name="connsiteY252" fmla="*/ 4764474 h 6858000"/>
              <a:gd name="connsiteX253" fmla="*/ 6040338 w 7467600"/>
              <a:gd name="connsiteY253" fmla="*/ 4771418 h 6858000"/>
              <a:gd name="connsiteX254" fmla="*/ 6024488 w 7467600"/>
              <a:gd name="connsiteY254" fmla="*/ 4809903 h 6858000"/>
              <a:gd name="connsiteX255" fmla="*/ 5599771 w 7467600"/>
              <a:gd name="connsiteY255" fmla="*/ 5509652 h 6858000"/>
              <a:gd name="connsiteX256" fmla="*/ 5548843 w 7467600"/>
              <a:gd name="connsiteY256" fmla="*/ 5563845 h 6858000"/>
              <a:gd name="connsiteX257" fmla="*/ 5940952 w 7467600"/>
              <a:gd name="connsiteY257" fmla="*/ 6250028 h 6858000"/>
              <a:gd name="connsiteX258" fmla="*/ 6043441 w 7467600"/>
              <a:gd name="connsiteY258" fmla="*/ 6665847 h 6858000"/>
              <a:gd name="connsiteX259" fmla="*/ 6093432 w 7467600"/>
              <a:gd name="connsiteY259" fmla="*/ 6858000 h 6858000"/>
              <a:gd name="connsiteX260" fmla="*/ 6034344 w 7467600"/>
              <a:gd name="connsiteY260" fmla="*/ 6858000 h 6858000"/>
              <a:gd name="connsiteX261" fmla="*/ 6026679 w 7467600"/>
              <a:gd name="connsiteY261" fmla="*/ 6836959 h 6858000"/>
              <a:gd name="connsiteX262" fmla="*/ 5800441 w 7467600"/>
              <a:gd name="connsiteY262" fmla="*/ 6335286 h 6858000"/>
              <a:gd name="connsiteX263" fmla="*/ 5526562 w 7467600"/>
              <a:gd name="connsiteY263" fmla="*/ 5705388 h 6858000"/>
              <a:gd name="connsiteX264" fmla="*/ 5519640 w 7467600"/>
              <a:gd name="connsiteY264" fmla="*/ 5683774 h 6858000"/>
              <a:gd name="connsiteX265" fmla="*/ 5844559 w 7467600"/>
              <a:gd name="connsiteY265" fmla="*/ 6553349 h 6858000"/>
              <a:gd name="connsiteX266" fmla="*/ 5975994 w 7467600"/>
              <a:gd name="connsiteY266" fmla="*/ 6858000 h 6858000"/>
              <a:gd name="connsiteX267" fmla="*/ 5898547 w 7467600"/>
              <a:gd name="connsiteY267" fmla="*/ 6858000 h 6858000"/>
              <a:gd name="connsiteX268" fmla="*/ 5682041 w 7467600"/>
              <a:gd name="connsiteY268" fmla="*/ 6355860 h 6858000"/>
              <a:gd name="connsiteX269" fmla="*/ 5461758 w 7467600"/>
              <a:gd name="connsiteY269" fmla="*/ 5820220 h 6858000"/>
              <a:gd name="connsiteX270" fmla="*/ 5237282 w 7467600"/>
              <a:gd name="connsiteY270" fmla="*/ 6579086 h 6858000"/>
              <a:gd name="connsiteX271" fmla="*/ 5115009 w 7467600"/>
              <a:gd name="connsiteY271" fmla="*/ 6858000 h 6858000"/>
              <a:gd name="connsiteX272" fmla="*/ 5028074 w 7467600"/>
              <a:gd name="connsiteY272" fmla="*/ 6858000 h 6858000"/>
              <a:gd name="connsiteX273" fmla="*/ 5079508 w 7467600"/>
              <a:gd name="connsiteY273" fmla="*/ 6749074 h 6858000"/>
              <a:gd name="connsiteX274" fmla="*/ 5371846 w 7467600"/>
              <a:gd name="connsiteY274" fmla="*/ 5924413 h 6858000"/>
              <a:gd name="connsiteX275" fmla="*/ 5270512 w 7467600"/>
              <a:gd name="connsiteY275" fmla="*/ 6138975 h 6858000"/>
              <a:gd name="connsiteX276" fmla="*/ 5062409 w 7467600"/>
              <a:gd name="connsiteY276" fmla="*/ 6653544 h 6858000"/>
              <a:gd name="connsiteX277" fmla="*/ 5036628 w 7467600"/>
              <a:gd name="connsiteY277" fmla="*/ 6754247 h 6858000"/>
              <a:gd name="connsiteX278" fmla="*/ 5009112 w 7467600"/>
              <a:gd name="connsiteY278" fmla="*/ 6858000 h 6858000"/>
              <a:gd name="connsiteX279" fmla="*/ 4976679 w 7467600"/>
              <a:gd name="connsiteY279" fmla="*/ 6858000 h 6858000"/>
              <a:gd name="connsiteX280" fmla="*/ 5006537 w 7467600"/>
              <a:gd name="connsiteY280" fmla="*/ 6747068 h 6858000"/>
              <a:gd name="connsiteX281" fmla="*/ 5032723 w 7467600"/>
              <a:gd name="connsiteY281" fmla="*/ 6644957 h 6858000"/>
              <a:gd name="connsiteX282" fmla="*/ 5242949 w 7467600"/>
              <a:gd name="connsiteY282" fmla="*/ 6125175 h 6858000"/>
              <a:gd name="connsiteX283" fmla="*/ 5286321 w 7467600"/>
              <a:gd name="connsiteY283" fmla="*/ 6033555 h 6858000"/>
              <a:gd name="connsiteX284" fmla="*/ 5008210 w 7467600"/>
              <a:gd name="connsiteY284" fmla="*/ 6649194 h 6858000"/>
              <a:gd name="connsiteX285" fmla="*/ 4986321 w 7467600"/>
              <a:gd name="connsiteY285" fmla="*/ 6765687 h 6858000"/>
              <a:gd name="connsiteX286" fmla="*/ 4973474 w 7467600"/>
              <a:gd name="connsiteY286" fmla="*/ 6858000 h 6858000"/>
              <a:gd name="connsiteX287" fmla="*/ 4907178 w 7467600"/>
              <a:gd name="connsiteY287" fmla="*/ 6858000 h 6858000"/>
              <a:gd name="connsiteX288" fmla="*/ 4910810 w 7467600"/>
              <a:gd name="connsiteY288" fmla="*/ 6829660 h 6858000"/>
              <a:gd name="connsiteX289" fmla="*/ 4987461 w 7467600"/>
              <a:gd name="connsiteY289" fmla="*/ 6432994 h 6858000"/>
              <a:gd name="connsiteX290" fmla="*/ 5179262 w 7467600"/>
              <a:gd name="connsiteY290" fmla="*/ 6035044 h 6858000"/>
              <a:gd name="connsiteX291" fmla="*/ 4689678 w 7467600"/>
              <a:gd name="connsiteY291" fmla="*/ 6440241 h 6858000"/>
              <a:gd name="connsiteX292" fmla="*/ 4477543 w 7467600"/>
              <a:gd name="connsiteY292" fmla="*/ 6674836 h 6858000"/>
              <a:gd name="connsiteX293" fmla="*/ 4329957 w 7467600"/>
              <a:gd name="connsiteY293" fmla="*/ 6858000 h 6858000"/>
              <a:gd name="connsiteX294" fmla="*/ 4218595 w 7467600"/>
              <a:gd name="connsiteY294" fmla="*/ 6858000 h 6858000"/>
              <a:gd name="connsiteX295" fmla="*/ 4368888 w 7467600"/>
              <a:gd name="connsiteY295" fmla="*/ 6668412 h 6858000"/>
              <a:gd name="connsiteX296" fmla="*/ 4563091 w 7467600"/>
              <a:gd name="connsiteY296" fmla="*/ 6442508 h 6858000"/>
              <a:gd name="connsiteX297" fmla="*/ 5387324 w 7467600"/>
              <a:gd name="connsiteY297" fmla="*/ 5705830 h 6858000"/>
              <a:gd name="connsiteX298" fmla="*/ 5073620 w 7467600"/>
              <a:gd name="connsiteY298" fmla="*/ 5955437 h 6858000"/>
              <a:gd name="connsiteX299" fmla="*/ 4689789 w 7467600"/>
              <a:gd name="connsiteY299" fmla="*/ 6268382 h 6858000"/>
              <a:gd name="connsiteX300" fmla="*/ 4418722 w 7467600"/>
              <a:gd name="connsiteY300" fmla="*/ 6570886 h 6858000"/>
              <a:gd name="connsiteX301" fmla="*/ 4214944 w 7467600"/>
              <a:gd name="connsiteY301" fmla="*/ 6858000 h 6858000"/>
              <a:gd name="connsiteX302" fmla="*/ 4177898 w 7467600"/>
              <a:gd name="connsiteY302" fmla="*/ 6858000 h 6858000"/>
              <a:gd name="connsiteX303" fmla="*/ 4391597 w 7467600"/>
              <a:gd name="connsiteY303" fmla="*/ 6556370 h 6858000"/>
              <a:gd name="connsiteX304" fmla="*/ 4668889 w 7467600"/>
              <a:gd name="connsiteY304" fmla="*/ 6246399 h 6858000"/>
              <a:gd name="connsiteX305" fmla="*/ 5055427 w 7467600"/>
              <a:gd name="connsiteY305" fmla="*/ 5931476 h 6858000"/>
              <a:gd name="connsiteX306" fmla="*/ 5371814 w 7467600"/>
              <a:gd name="connsiteY306" fmla="*/ 5678975 h 6858000"/>
              <a:gd name="connsiteX307" fmla="*/ 4987918 w 7467600"/>
              <a:gd name="connsiteY307" fmla="*/ 5838701 h 6858000"/>
              <a:gd name="connsiteX308" fmla="*/ 4317146 w 7467600"/>
              <a:gd name="connsiteY308" fmla="*/ 6587716 h 6858000"/>
              <a:gd name="connsiteX309" fmla="*/ 4171627 w 7467600"/>
              <a:gd name="connsiteY309" fmla="*/ 6858000 h 6858000"/>
              <a:gd name="connsiteX310" fmla="*/ 4081585 w 7467600"/>
              <a:gd name="connsiteY310" fmla="*/ 6858000 h 6858000"/>
              <a:gd name="connsiteX311" fmla="*/ 4238603 w 7467600"/>
              <a:gd name="connsiteY311" fmla="*/ 6559341 h 6858000"/>
              <a:gd name="connsiteX312" fmla="*/ 4778333 w 7467600"/>
              <a:gd name="connsiteY312" fmla="*/ 5873626 h 6858000"/>
              <a:gd name="connsiteX313" fmla="*/ 5414185 w 7467600"/>
              <a:gd name="connsiteY313" fmla="*/ 5573882 h 6858000"/>
              <a:gd name="connsiteX314" fmla="*/ 5959648 w 7467600"/>
              <a:gd name="connsiteY314" fmla="*/ 4760797 h 6858000"/>
              <a:gd name="connsiteX315" fmla="*/ 5355019 w 7467600"/>
              <a:gd name="connsiteY315" fmla="*/ 4734672 h 6858000"/>
              <a:gd name="connsiteX316" fmla="*/ 5083565 w 7467600"/>
              <a:gd name="connsiteY316" fmla="*/ 5179121 h 6858000"/>
              <a:gd name="connsiteX317" fmla="*/ 4713577 w 7467600"/>
              <a:gd name="connsiteY317" fmla="*/ 5616803 h 6858000"/>
              <a:gd name="connsiteX318" fmla="*/ 3989559 w 7467600"/>
              <a:gd name="connsiteY318" fmla="*/ 6145945 h 6858000"/>
              <a:gd name="connsiteX319" fmla="*/ 3939824 w 7467600"/>
              <a:gd name="connsiteY319" fmla="*/ 6066900 h 6858000"/>
              <a:gd name="connsiteX320" fmla="*/ 4584537 w 7467600"/>
              <a:gd name="connsiteY320" fmla="*/ 5324826 h 6858000"/>
              <a:gd name="connsiteX321" fmla="*/ 5037105 w 7467600"/>
              <a:gd name="connsiteY321" fmla="*/ 5088765 h 6858000"/>
              <a:gd name="connsiteX322" fmla="*/ 5039930 w 7467600"/>
              <a:gd name="connsiteY322" fmla="*/ 5089585 h 6858000"/>
              <a:gd name="connsiteX323" fmla="*/ 5263764 w 7467600"/>
              <a:gd name="connsiteY323" fmla="*/ 4735525 h 6858000"/>
              <a:gd name="connsiteX324" fmla="*/ 4086300 w 7467600"/>
              <a:gd name="connsiteY324" fmla="*/ 4884599 h 6858000"/>
              <a:gd name="connsiteX325" fmla="*/ 4085485 w 7467600"/>
              <a:gd name="connsiteY325" fmla="*/ 4899070 h 6858000"/>
              <a:gd name="connsiteX326" fmla="*/ 3871915 w 7467600"/>
              <a:gd name="connsiteY326" fmla="*/ 5253645 h 6858000"/>
              <a:gd name="connsiteX327" fmla="*/ 3799374 w 7467600"/>
              <a:gd name="connsiteY327" fmla="*/ 5466127 h 6858000"/>
              <a:gd name="connsiteX328" fmla="*/ 3498850 w 7467600"/>
              <a:gd name="connsiteY328" fmla="*/ 6661888 h 6858000"/>
              <a:gd name="connsiteX329" fmla="*/ 3399216 w 7467600"/>
              <a:gd name="connsiteY329" fmla="*/ 6858000 h 6858000"/>
              <a:gd name="connsiteX330" fmla="*/ 3303688 w 7467600"/>
              <a:gd name="connsiteY330" fmla="*/ 6858000 h 6858000"/>
              <a:gd name="connsiteX331" fmla="*/ 3391774 w 7467600"/>
              <a:gd name="connsiteY331" fmla="*/ 6697181 h 6858000"/>
              <a:gd name="connsiteX332" fmla="*/ 3735540 w 7467600"/>
              <a:gd name="connsiteY332" fmla="*/ 5546923 h 6858000"/>
              <a:gd name="connsiteX333" fmla="*/ 3729438 w 7467600"/>
              <a:gd name="connsiteY333" fmla="*/ 5569058 h 6858000"/>
              <a:gd name="connsiteX334" fmla="*/ 3707782 w 7467600"/>
              <a:gd name="connsiteY334" fmla="*/ 5644908 h 6858000"/>
              <a:gd name="connsiteX335" fmla="*/ 3583827 w 7467600"/>
              <a:gd name="connsiteY335" fmla="*/ 6039215 h 6858000"/>
              <a:gd name="connsiteX336" fmla="*/ 3547861 w 7467600"/>
              <a:gd name="connsiteY336" fmla="*/ 6129609 h 6858000"/>
              <a:gd name="connsiteX337" fmla="*/ 3490905 w 7467600"/>
              <a:gd name="connsiteY337" fmla="*/ 6277660 h 6858000"/>
              <a:gd name="connsiteX338" fmla="*/ 3455859 w 7467600"/>
              <a:gd name="connsiteY338" fmla="*/ 6391301 h 6858000"/>
              <a:gd name="connsiteX339" fmla="*/ 3429112 w 7467600"/>
              <a:gd name="connsiteY339" fmla="*/ 6479469 h 6858000"/>
              <a:gd name="connsiteX340" fmla="*/ 3304862 w 7467600"/>
              <a:gd name="connsiteY340" fmla="*/ 6796476 h 6858000"/>
              <a:gd name="connsiteX341" fmla="*/ 3276071 w 7467600"/>
              <a:gd name="connsiteY341" fmla="*/ 6858000 h 6858000"/>
              <a:gd name="connsiteX342" fmla="*/ 3240805 w 7467600"/>
              <a:gd name="connsiteY342" fmla="*/ 6858000 h 6858000"/>
              <a:gd name="connsiteX343" fmla="*/ 3275917 w 7467600"/>
              <a:gd name="connsiteY343" fmla="*/ 6783192 h 6858000"/>
              <a:gd name="connsiteX344" fmla="*/ 3399358 w 7467600"/>
              <a:gd name="connsiteY344" fmla="*/ 6469011 h 6858000"/>
              <a:gd name="connsiteX345" fmla="*/ 3425650 w 7467600"/>
              <a:gd name="connsiteY345" fmla="*/ 6381333 h 6858000"/>
              <a:gd name="connsiteX346" fmla="*/ 3460661 w 7467600"/>
              <a:gd name="connsiteY346" fmla="*/ 6266763 h 6858000"/>
              <a:gd name="connsiteX347" fmla="*/ 3518021 w 7467600"/>
              <a:gd name="connsiteY347" fmla="*/ 6117298 h 6858000"/>
              <a:gd name="connsiteX348" fmla="*/ 3554035 w 7467600"/>
              <a:gd name="connsiteY348" fmla="*/ 6027832 h 6858000"/>
              <a:gd name="connsiteX349" fmla="*/ 3677174 w 7467600"/>
              <a:gd name="connsiteY349" fmla="*/ 5636351 h 6858000"/>
              <a:gd name="connsiteX350" fmla="*/ 3698819 w 7467600"/>
              <a:gd name="connsiteY350" fmla="*/ 5560503 h 6858000"/>
              <a:gd name="connsiteX351" fmla="*/ 3702094 w 7467600"/>
              <a:gd name="connsiteY351" fmla="*/ 5549194 h 6858000"/>
              <a:gd name="connsiteX352" fmla="*/ 3398355 w 7467600"/>
              <a:gd name="connsiteY352" fmla="*/ 6094603 h 6858000"/>
              <a:gd name="connsiteX353" fmla="*/ 3193941 w 7467600"/>
              <a:gd name="connsiteY353" fmla="*/ 6798775 h 6858000"/>
              <a:gd name="connsiteX354" fmla="*/ 3184140 w 7467600"/>
              <a:gd name="connsiteY354" fmla="*/ 6858000 h 6858000"/>
              <a:gd name="connsiteX355" fmla="*/ 3099978 w 7467600"/>
              <a:gd name="connsiteY355" fmla="*/ 6858000 h 6858000"/>
              <a:gd name="connsiteX356" fmla="*/ 3101556 w 7467600"/>
              <a:gd name="connsiteY356" fmla="*/ 6843337 h 6858000"/>
              <a:gd name="connsiteX357" fmla="*/ 3370162 w 7467600"/>
              <a:gd name="connsiteY357" fmla="*/ 5785550 h 6858000"/>
              <a:gd name="connsiteX358" fmla="*/ 3746477 w 7467600"/>
              <a:gd name="connsiteY358" fmla="*/ 5377889 h 6858000"/>
              <a:gd name="connsiteX359" fmla="*/ 3863399 w 7467600"/>
              <a:gd name="connsiteY359" fmla="*/ 5087257 h 6858000"/>
              <a:gd name="connsiteX360" fmla="*/ 3968712 w 7467600"/>
              <a:gd name="connsiteY360" fmla="*/ 4913989 h 6858000"/>
              <a:gd name="connsiteX361" fmla="*/ 2792390 w 7467600"/>
              <a:gd name="connsiteY361" fmla="*/ 5382974 h 6858000"/>
              <a:gd name="connsiteX362" fmla="*/ 2714982 w 7467600"/>
              <a:gd name="connsiteY362" fmla="*/ 5427051 h 6858000"/>
              <a:gd name="connsiteX363" fmla="*/ 2813361 w 7467600"/>
              <a:gd name="connsiteY363" fmla="*/ 6023912 h 6858000"/>
              <a:gd name="connsiteX364" fmla="*/ 2688430 w 7467600"/>
              <a:gd name="connsiteY364" fmla="*/ 6801564 h 6858000"/>
              <a:gd name="connsiteX365" fmla="*/ 2629626 w 7467600"/>
              <a:gd name="connsiteY365" fmla="*/ 6763394 h 6858000"/>
              <a:gd name="connsiteX366" fmla="*/ 2565328 w 7467600"/>
              <a:gd name="connsiteY366" fmla="*/ 5516399 h 6858000"/>
              <a:gd name="connsiteX367" fmla="*/ 1922999 w 7467600"/>
              <a:gd name="connsiteY367" fmla="*/ 5980343 h 6858000"/>
              <a:gd name="connsiteX368" fmla="*/ 1950261 w 7467600"/>
              <a:gd name="connsiteY368" fmla="*/ 6405858 h 6858000"/>
              <a:gd name="connsiteX369" fmla="*/ 2365554 w 7467600"/>
              <a:gd name="connsiteY369" fmla="*/ 6759107 h 6858000"/>
              <a:gd name="connsiteX370" fmla="*/ 2424142 w 7467600"/>
              <a:gd name="connsiteY370" fmla="*/ 6858000 h 6858000"/>
              <a:gd name="connsiteX371" fmla="*/ 2395994 w 7467600"/>
              <a:gd name="connsiteY371" fmla="*/ 6858000 h 6858000"/>
              <a:gd name="connsiteX372" fmla="*/ 2392863 w 7467600"/>
              <a:gd name="connsiteY372" fmla="*/ 6852964 h 6858000"/>
              <a:gd name="connsiteX373" fmla="*/ 2017589 w 7467600"/>
              <a:gd name="connsiteY373" fmla="*/ 6493982 h 6858000"/>
              <a:gd name="connsiteX374" fmla="*/ 2147336 w 7467600"/>
              <a:gd name="connsiteY374" fmla="*/ 6594052 h 6858000"/>
              <a:gd name="connsiteX375" fmla="*/ 2207047 w 7467600"/>
              <a:gd name="connsiteY375" fmla="*/ 6654540 h 6858000"/>
              <a:gd name="connsiteX376" fmla="*/ 2299106 w 7467600"/>
              <a:gd name="connsiteY376" fmla="*/ 6778931 h 6858000"/>
              <a:gd name="connsiteX377" fmla="*/ 2314430 w 7467600"/>
              <a:gd name="connsiteY377" fmla="*/ 6801144 h 6858000"/>
              <a:gd name="connsiteX378" fmla="*/ 2352406 w 7467600"/>
              <a:gd name="connsiteY378" fmla="*/ 6858000 h 6858000"/>
              <a:gd name="connsiteX379" fmla="*/ 2314492 w 7467600"/>
              <a:gd name="connsiteY379" fmla="*/ 6858000 h 6858000"/>
              <a:gd name="connsiteX380" fmla="*/ 2288095 w 7467600"/>
              <a:gd name="connsiteY380" fmla="*/ 6818030 h 6858000"/>
              <a:gd name="connsiteX381" fmla="*/ 2272768 w 7467600"/>
              <a:gd name="connsiteY381" fmla="*/ 6795822 h 6858000"/>
              <a:gd name="connsiteX382" fmla="*/ 2182715 w 7467600"/>
              <a:gd name="connsiteY382" fmla="*/ 6675071 h 6858000"/>
              <a:gd name="connsiteX383" fmla="*/ 2032061 w 7467600"/>
              <a:gd name="connsiteY383" fmla="*/ 6541380 h 6858000"/>
              <a:gd name="connsiteX384" fmla="*/ 2257220 w 7467600"/>
              <a:gd name="connsiteY384" fmla="*/ 6826257 h 6858000"/>
              <a:gd name="connsiteX385" fmla="*/ 2281324 w 7467600"/>
              <a:gd name="connsiteY385" fmla="*/ 6858000 h 6858000"/>
              <a:gd name="connsiteX386" fmla="*/ 2242860 w 7467600"/>
              <a:gd name="connsiteY386" fmla="*/ 6858000 h 6858000"/>
              <a:gd name="connsiteX387" fmla="*/ 2232818 w 7467600"/>
              <a:gd name="connsiteY387" fmla="*/ 6844926 h 6858000"/>
              <a:gd name="connsiteX388" fmla="*/ 1990172 w 7467600"/>
              <a:gd name="connsiteY388" fmla="*/ 6542121 h 6858000"/>
              <a:gd name="connsiteX389" fmla="*/ 2124090 w 7467600"/>
              <a:gd name="connsiteY389" fmla="*/ 6761017 h 6858000"/>
              <a:gd name="connsiteX390" fmla="*/ 2200380 w 7467600"/>
              <a:gd name="connsiteY390" fmla="*/ 6858000 h 6858000"/>
              <a:gd name="connsiteX391" fmla="*/ 2147507 w 7467600"/>
              <a:gd name="connsiteY391" fmla="*/ 6858000 h 6858000"/>
              <a:gd name="connsiteX392" fmla="*/ 2070668 w 7467600"/>
              <a:gd name="connsiteY392" fmla="*/ 6761520 h 6858000"/>
              <a:gd name="connsiteX393" fmla="*/ 1975142 w 7467600"/>
              <a:gd name="connsiteY393" fmla="*/ 6585570 h 6858000"/>
              <a:gd name="connsiteX394" fmla="*/ 2050035 w 7467600"/>
              <a:gd name="connsiteY394" fmla="*/ 6813345 h 6858000"/>
              <a:gd name="connsiteX395" fmla="*/ 2063025 w 7467600"/>
              <a:gd name="connsiteY395" fmla="*/ 6858000 h 6858000"/>
              <a:gd name="connsiteX396" fmla="*/ 2021675 w 7467600"/>
              <a:gd name="connsiteY396" fmla="*/ 6858000 h 6858000"/>
              <a:gd name="connsiteX397" fmla="*/ 2019308 w 7467600"/>
              <a:gd name="connsiteY397" fmla="*/ 6847118 h 6858000"/>
              <a:gd name="connsiteX398" fmla="*/ 1938835 w 7467600"/>
              <a:gd name="connsiteY398" fmla="*/ 6551160 h 6858000"/>
              <a:gd name="connsiteX399" fmla="*/ 1953230 w 7467600"/>
              <a:gd name="connsiteY399" fmla="*/ 6759699 h 6858000"/>
              <a:gd name="connsiteX400" fmla="*/ 1956763 w 7467600"/>
              <a:gd name="connsiteY400" fmla="*/ 6778191 h 6858000"/>
              <a:gd name="connsiteX401" fmla="*/ 1967925 w 7467600"/>
              <a:gd name="connsiteY401" fmla="*/ 6858000 h 6858000"/>
              <a:gd name="connsiteX402" fmla="*/ 1936622 w 7467600"/>
              <a:gd name="connsiteY402" fmla="*/ 6858000 h 6858000"/>
              <a:gd name="connsiteX403" fmla="*/ 1926261 w 7467600"/>
              <a:gd name="connsiteY403" fmla="*/ 6784064 h 6858000"/>
              <a:gd name="connsiteX404" fmla="*/ 1922724 w 7467600"/>
              <a:gd name="connsiteY404" fmla="*/ 6765577 h 6858000"/>
              <a:gd name="connsiteX405" fmla="*/ 1904650 w 7467600"/>
              <a:gd name="connsiteY405" fmla="*/ 6639616 h 6858000"/>
              <a:gd name="connsiteX406" fmla="*/ 1885273 w 7467600"/>
              <a:gd name="connsiteY406" fmla="*/ 6858000 h 6858000"/>
              <a:gd name="connsiteX407" fmla="*/ 1854363 w 7467600"/>
              <a:gd name="connsiteY407" fmla="*/ 6858000 h 6858000"/>
              <a:gd name="connsiteX408" fmla="*/ 1880391 w 7467600"/>
              <a:gd name="connsiteY408" fmla="*/ 6603796 h 6858000"/>
              <a:gd name="connsiteX409" fmla="*/ 1818273 w 7467600"/>
              <a:gd name="connsiteY409" fmla="*/ 6715729 h 6858000"/>
              <a:gd name="connsiteX410" fmla="*/ 1794691 w 7467600"/>
              <a:gd name="connsiteY410" fmla="*/ 6843239 h 6858000"/>
              <a:gd name="connsiteX411" fmla="*/ 1794914 w 7467600"/>
              <a:gd name="connsiteY411" fmla="*/ 6858000 h 6858000"/>
              <a:gd name="connsiteX412" fmla="*/ 1746128 w 7467600"/>
              <a:gd name="connsiteY412" fmla="*/ 6858000 h 6858000"/>
              <a:gd name="connsiteX413" fmla="*/ 1753934 w 7467600"/>
              <a:gd name="connsiteY413" fmla="*/ 6724796 h 6858000"/>
              <a:gd name="connsiteX414" fmla="*/ 1792053 w 7467600"/>
              <a:gd name="connsiteY414" fmla="*/ 6572396 h 6858000"/>
              <a:gd name="connsiteX415" fmla="*/ 1862248 w 7467600"/>
              <a:gd name="connsiteY415" fmla="*/ 6266397 h 6858000"/>
              <a:gd name="connsiteX416" fmla="*/ 1862250 w 7467600"/>
              <a:gd name="connsiteY416" fmla="*/ 6033531 h 6858000"/>
              <a:gd name="connsiteX417" fmla="*/ 1211999 w 7467600"/>
              <a:gd name="connsiteY417" fmla="*/ 6683610 h 6858000"/>
              <a:gd name="connsiteX418" fmla="*/ 1213266 w 7467600"/>
              <a:gd name="connsiteY418" fmla="*/ 6691947 h 6858000"/>
              <a:gd name="connsiteX419" fmla="*/ 1203370 w 7467600"/>
              <a:gd name="connsiteY419" fmla="*/ 6850676 h 6858000"/>
              <a:gd name="connsiteX420" fmla="*/ 1203671 w 7467600"/>
              <a:gd name="connsiteY420" fmla="*/ 6858000 h 6858000"/>
              <a:gd name="connsiteX421" fmla="*/ 1143180 w 7467600"/>
              <a:gd name="connsiteY421" fmla="*/ 6858000 h 6858000"/>
              <a:gd name="connsiteX422" fmla="*/ 1142176 w 7467600"/>
              <a:gd name="connsiteY422" fmla="*/ 6766045 h 6858000"/>
              <a:gd name="connsiteX423" fmla="*/ 1067484 w 7467600"/>
              <a:gd name="connsiteY423" fmla="*/ 6858000 h 6858000"/>
              <a:gd name="connsiteX424" fmla="*/ 953928 w 7467600"/>
              <a:gd name="connsiteY424" fmla="*/ 6858000 h 6858000"/>
              <a:gd name="connsiteX425" fmla="*/ 959715 w 7467600"/>
              <a:gd name="connsiteY425" fmla="*/ 6850185 h 6858000"/>
              <a:gd name="connsiteX426" fmla="*/ 1483788 w 7467600"/>
              <a:gd name="connsiteY426" fmla="*/ 6259174 h 6858000"/>
              <a:gd name="connsiteX427" fmla="*/ 1100671 w 7467600"/>
              <a:gd name="connsiteY427" fmla="*/ 6252137 h 6858000"/>
              <a:gd name="connsiteX428" fmla="*/ 1090144 w 7467600"/>
              <a:gd name="connsiteY428" fmla="*/ 6256748 h 6858000"/>
              <a:gd name="connsiteX429" fmla="*/ 1095872 w 7467600"/>
              <a:gd name="connsiteY429" fmla="*/ 6271892 h 6858000"/>
              <a:gd name="connsiteX430" fmla="*/ 262785 w 7467600"/>
              <a:gd name="connsiteY430" fmla="*/ 6845450 h 6858000"/>
              <a:gd name="connsiteX431" fmla="*/ 209968 w 7467600"/>
              <a:gd name="connsiteY431" fmla="*/ 6770713 h 6858000"/>
              <a:gd name="connsiteX432" fmla="*/ 873460 w 7467600"/>
              <a:gd name="connsiteY432" fmla="*/ 6253768 h 6858000"/>
              <a:gd name="connsiteX433" fmla="*/ 192686 w 7467600"/>
              <a:gd name="connsiteY433" fmla="*/ 5849257 h 6858000"/>
              <a:gd name="connsiteX434" fmla="*/ 4696 w 7467600"/>
              <a:gd name="connsiteY434" fmla="*/ 5697668 h 6858000"/>
              <a:gd name="connsiteX435" fmla="*/ 0 w 7467600"/>
              <a:gd name="connsiteY435" fmla="*/ 5689984 h 6858000"/>
              <a:gd name="connsiteX436" fmla="*/ 0 w 7467600"/>
              <a:gd name="connsiteY436" fmla="*/ 5513472 h 6858000"/>
              <a:gd name="connsiteX437" fmla="*/ 174101 w 7467600"/>
              <a:gd name="connsiteY437" fmla="*/ 5620277 h 6858000"/>
              <a:gd name="connsiteX438" fmla="*/ 891800 w 7467600"/>
              <a:gd name="connsiteY438" fmla="*/ 6036935 h 6858000"/>
              <a:gd name="connsiteX439" fmla="*/ 1072219 w 7467600"/>
              <a:gd name="connsiteY439" fmla="*/ 6169443 h 6858000"/>
              <a:gd name="connsiteX440" fmla="*/ 1074117 w 7467600"/>
              <a:gd name="connsiteY440" fmla="*/ 6170301 h 6858000"/>
              <a:gd name="connsiteX441" fmla="*/ 1083114 w 7467600"/>
              <a:gd name="connsiteY441" fmla="*/ 6174131 h 6858000"/>
              <a:gd name="connsiteX442" fmla="*/ 1543010 w 7467600"/>
              <a:gd name="connsiteY442" fmla="*/ 6191140 h 6858000"/>
              <a:gd name="connsiteX443" fmla="*/ 1551080 w 7467600"/>
              <a:gd name="connsiteY443" fmla="*/ 6195006 h 6858000"/>
              <a:gd name="connsiteX444" fmla="*/ 2345443 w 7467600"/>
              <a:gd name="connsiteY444" fmla="*/ 5549882 h 6858000"/>
              <a:gd name="connsiteX445" fmla="*/ 1721499 w 7467600"/>
              <a:gd name="connsiteY445" fmla="*/ 5599969 h 6858000"/>
              <a:gd name="connsiteX446" fmla="*/ 767716 w 7467600"/>
              <a:gd name="connsiteY446" fmla="*/ 5472768 h 6858000"/>
              <a:gd name="connsiteX447" fmla="*/ 722147 w 7467600"/>
              <a:gd name="connsiteY447" fmla="*/ 5393091 h 6858000"/>
              <a:gd name="connsiteX448" fmla="*/ 1485552 w 7467600"/>
              <a:gd name="connsiteY448" fmla="*/ 5313202 h 6858000"/>
              <a:gd name="connsiteX449" fmla="*/ 2143004 w 7467600"/>
              <a:gd name="connsiteY449" fmla="*/ 5402420 h 6858000"/>
              <a:gd name="connsiteX450" fmla="*/ 1933391 w 7467600"/>
              <a:gd name="connsiteY450" fmla="*/ 5156971 h 6858000"/>
              <a:gd name="connsiteX451" fmla="*/ 1827118 w 7467600"/>
              <a:gd name="connsiteY451" fmla="*/ 4968410 h 6858000"/>
              <a:gd name="connsiteX452" fmla="*/ 1837349 w 7467600"/>
              <a:gd name="connsiteY452" fmla="*/ 4956357 h 6858000"/>
              <a:gd name="connsiteX453" fmla="*/ 2162835 w 7467600"/>
              <a:gd name="connsiteY453" fmla="*/ 5187853 h 6858000"/>
              <a:gd name="connsiteX454" fmla="*/ 2257167 w 7467600"/>
              <a:gd name="connsiteY454" fmla="*/ 5462123 h 6858000"/>
              <a:gd name="connsiteX455" fmla="*/ 2261598 w 7467600"/>
              <a:gd name="connsiteY455" fmla="*/ 5467998 h 6858000"/>
              <a:gd name="connsiteX456" fmla="*/ 2437177 w 7467600"/>
              <a:gd name="connsiteY456" fmla="*/ 5479608 h 6858000"/>
              <a:gd name="connsiteX457" fmla="*/ 2445247 w 7467600"/>
              <a:gd name="connsiteY457" fmla="*/ 5483476 h 6858000"/>
              <a:gd name="connsiteX458" fmla="*/ 2743626 w 7467600"/>
              <a:gd name="connsiteY458" fmla="*/ 5304819 h 6858000"/>
              <a:gd name="connsiteX459" fmla="*/ 3048102 w 7467600"/>
              <a:gd name="connsiteY459" fmla="*/ 5150595 h 6858000"/>
              <a:gd name="connsiteX460" fmla="*/ 1799414 w 7467600"/>
              <a:gd name="connsiteY460" fmla="*/ 4694732 h 6858000"/>
              <a:gd name="connsiteX461" fmla="*/ 1771735 w 7467600"/>
              <a:gd name="connsiteY461" fmla="*/ 4619929 h 6858000"/>
              <a:gd name="connsiteX462" fmla="*/ 3104273 w 7467600"/>
              <a:gd name="connsiteY462" fmla="*/ 5076159 h 6858000"/>
              <a:gd name="connsiteX463" fmla="*/ 3113245 w 7467600"/>
              <a:gd name="connsiteY463" fmla="*/ 5090705 h 6858000"/>
              <a:gd name="connsiteX464" fmla="*/ 3126294 w 7467600"/>
              <a:gd name="connsiteY464" fmla="*/ 5114400 h 6858000"/>
              <a:gd name="connsiteX465" fmla="*/ 3937433 w 7467600"/>
              <a:gd name="connsiteY465" fmla="*/ 4830473 h 6858000"/>
              <a:gd name="connsiteX466" fmla="*/ 3590475 w 7467600"/>
              <a:gd name="connsiteY466" fmla="*/ 4597974 h 6858000"/>
              <a:gd name="connsiteX467" fmla="*/ 3100264 w 7467600"/>
              <a:gd name="connsiteY467" fmla="*/ 4579845 h 6858000"/>
              <a:gd name="connsiteX468" fmla="*/ 2183576 w 7467600"/>
              <a:gd name="connsiteY468" fmla="*/ 4227150 h 6858000"/>
              <a:gd name="connsiteX469" fmla="*/ 2151029 w 7467600"/>
              <a:gd name="connsiteY469" fmla="*/ 4146947 h 6858000"/>
              <a:gd name="connsiteX470" fmla="*/ 3563434 w 7467600"/>
              <a:gd name="connsiteY470" fmla="*/ 4469115 h 6858000"/>
              <a:gd name="connsiteX471" fmla="*/ 3177952 w 7467600"/>
              <a:gd name="connsiteY471" fmla="*/ 3657386 h 6858000"/>
              <a:gd name="connsiteX472" fmla="*/ 3189263 w 7467600"/>
              <a:gd name="connsiteY472" fmla="*/ 3625726 h 6858000"/>
              <a:gd name="connsiteX473" fmla="*/ 3560912 w 7467600"/>
              <a:gd name="connsiteY473" fmla="*/ 4079863 h 6858000"/>
              <a:gd name="connsiteX474" fmla="*/ 3626636 w 7467600"/>
              <a:gd name="connsiteY474" fmla="*/ 4512230 h 6858000"/>
              <a:gd name="connsiteX475" fmla="*/ 3653088 w 7467600"/>
              <a:gd name="connsiteY475" fmla="*/ 4521417 h 6858000"/>
              <a:gd name="connsiteX476" fmla="*/ 3988128 w 7467600"/>
              <a:gd name="connsiteY476" fmla="*/ 4817267 h 6858000"/>
              <a:gd name="connsiteX477" fmla="*/ 4830582 w 7467600"/>
              <a:gd name="connsiteY477" fmla="*/ 4676000 h 6858000"/>
              <a:gd name="connsiteX478" fmla="*/ 4830100 w 7467600"/>
              <a:gd name="connsiteY478" fmla="*/ 4675554 h 6858000"/>
              <a:gd name="connsiteX479" fmla="*/ 4036318 w 7467600"/>
              <a:gd name="connsiteY479" fmla="*/ 4147013 h 6858000"/>
              <a:gd name="connsiteX480" fmla="*/ 3432098 w 7467600"/>
              <a:gd name="connsiteY480" fmla="*/ 3537312 h 6858000"/>
              <a:gd name="connsiteX481" fmla="*/ 3446761 w 7467600"/>
              <a:gd name="connsiteY481" fmla="*/ 3461278 h 6858000"/>
              <a:gd name="connsiteX482" fmla="*/ 4419733 w 7467600"/>
              <a:gd name="connsiteY482" fmla="*/ 3963555 h 6858000"/>
              <a:gd name="connsiteX483" fmla="*/ 4781371 w 7467600"/>
              <a:gd name="connsiteY483" fmla="*/ 4458604 h 6858000"/>
              <a:gd name="connsiteX484" fmla="*/ 4780440 w 7467600"/>
              <a:gd name="connsiteY484" fmla="*/ 4470290 h 6858000"/>
              <a:gd name="connsiteX485" fmla="*/ 4898954 w 7467600"/>
              <a:gd name="connsiteY485" fmla="*/ 4662092 h 6858000"/>
              <a:gd name="connsiteX486" fmla="*/ 4900699 w 7467600"/>
              <a:gd name="connsiteY486" fmla="*/ 4670867 h 6858000"/>
              <a:gd name="connsiteX487" fmla="*/ 5714511 w 7467600"/>
              <a:gd name="connsiteY487" fmla="*/ 4663483 h 6858000"/>
              <a:gd name="connsiteX488" fmla="*/ 5464793 w 7467600"/>
              <a:gd name="connsiteY488" fmla="*/ 4393556 h 6858000"/>
              <a:gd name="connsiteX489" fmla="*/ 5461897 w 7467600"/>
              <a:gd name="connsiteY489" fmla="*/ 4390879 h 6858000"/>
              <a:gd name="connsiteX490" fmla="*/ 4294126 w 7467600"/>
              <a:gd name="connsiteY490" fmla="*/ 3303048 h 6858000"/>
              <a:gd name="connsiteX491" fmla="*/ 4305321 w 7467600"/>
              <a:gd name="connsiteY491" fmla="*/ 3256953 h 6858000"/>
              <a:gd name="connsiteX492" fmla="*/ 4949299 w 7467600"/>
              <a:gd name="connsiteY492" fmla="*/ 3766336 h 6858000"/>
              <a:gd name="connsiteX493" fmla="*/ 5291452 w 7467600"/>
              <a:gd name="connsiteY493" fmla="*/ 4076801 h 6858000"/>
              <a:gd name="connsiteX494" fmla="*/ 5434998 w 7467600"/>
              <a:gd name="connsiteY494" fmla="*/ 4254100 h 6858000"/>
              <a:gd name="connsiteX495" fmla="*/ 5351015 w 7467600"/>
              <a:gd name="connsiteY495" fmla="*/ 3760989 h 6858000"/>
              <a:gd name="connsiteX496" fmla="*/ 5413780 w 7467600"/>
              <a:gd name="connsiteY496" fmla="*/ 2966265 h 6858000"/>
              <a:gd name="connsiteX497" fmla="*/ 5425627 w 7467600"/>
              <a:gd name="connsiteY497" fmla="*/ 2954192 h 6858000"/>
              <a:gd name="connsiteX498" fmla="*/ 6604735 w 7467600"/>
              <a:gd name="connsiteY498" fmla="*/ 2041381 h 6858000"/>
              <a:gd name="connsiteX499" fmla="*/ 7204487 w 7467600"/>
              <a:gd name="connsiteY499" fmla="*/ 2742112 h 6858000"/>
              <a:gd name="connsiteX500" fmla="*/ 7131592 w 7467600"/>
              <a:gd name="connsiteY500" fmla="*/ 2672096 h 6858000"/>
              <a:gd name="connsiteX501" fmla="*/ 6996344 w 7467600"/>
              <a:gd name="connsiteY501" fmla="*/ 2518310 h 6858000"/>
              <a:gd name="connsiteX502" fmla="*/ 6735495 w 7467600"/>
              <a:gd name="connsiteY502" fmla="*/ 2196890 h 6858000"/>
              <a:gd name="connsiteX503" fmla="*/ 6721901 w 7467600"/>
              <a:gd name="connsiteY503" fmla="*/ 2179274 h 6858000"/>
              <a:gd name="connsiteX504" fmla="*/ 6604735 w 7467600"/>
              <a:gd name="connsiteY504" fmla="*/ 2041381 h 6858000"/>
              <a:gd name="connsiteX505" fmla="*/ 6591670 w 7467600"/>
              <a:gd name="connsiteY505" fmla="*/ 1988277 h 6858000"/>
              <a:gd name="connsiteX506" fmla="*/ 6747349 w 7467600"/>
              <a:gd name="connsiteY506" fmla="*/ 2160069 h 6858000"/>
              <a:gd name="connsiteX507" fmla="*/ 6760943 w 7467600"/>
              <a:gd name="connsiteY507" fmla="*/ 2177686 h 6858000"/>
              <a:gd name="connsiteX508" fmla="*/ 7021065 w 7467600"/>
              <a:gd name="connsiteY508" fmla="*/ 2498102 h 6858000"/>
              <a:gd name="connsiteX509" fmla="*/ 7155223 w 7467600"/>
              <a:gd name="connsiteY509" fmla="*/ 2650386 h 6858000"/>
              <a:gd name="connsiteX510" fmla="*/ 7203167 w 7467600"/>
              <a:gd name="connsiteY510" fmla="*/ 2697288 h 6858000"/>
              <a:gd name="connsiteX511" fmla="*/ 6937703 w 7467600"/>
              <a:gd name="connsiteY511" fmla="*/ 2321981 h 6858000"/>
              <a:gd name="connsiteX512" fmla="*/ 6591670 w 7467600"/>
              <a:gd name="connsiteY512" fmla="*/ 1988277 h 6858000"/>
              <a:gd name="connsiteX513" fmla="*/ 5798671 w 7467600"/>
              <a:gd name="connsiteY513" fmla="*/ 1981601 h 6858000"/>
              <a:gd name="connsiteX514" fmla="*/ 5754709 w 7467600"/>
              <a:gd name="connsiteY514" fmla="*/ 2071454 h 6858000"/>
              <a:gd name="connsiteX515" fmla="*/ 5763044 w 7467600"/>
              <a:gd name="connsiteY515" fmla="*/ 2842206 h 6858000"/>
              <a:gd name="connsiteX516" fmla="*/ 5764974 w 7467600"/>
              <a:gd name="connsiteY516" fmla="*/ 2799609 h 6858000"/>
              <a:gd name="connsiteX517" fmla="*/ 5767665 w 7467600"/>
              <a:gd name="connsiteY517" fmla="*/ 2666409 h 6858000"/>
              <a:gd name="connsiteX518" fmla="*/ 5763055 w 7467600"/>
              <a:gd name="connsiteY518" fmla="*/ 2579705 h 6858000"/>
              <a:gd name="connsiteX519" fmla="*/ 5758079 w 7467600"/>
              <a:gd name="connsiteY519" fmla="*/ 2492508 h 6858000"/>
              <a:gd name="connsiteX520" fmla="*/ 5779325 w 7467600"/>
              <a:gd name="connsiteY520" fmla="*/ 2197069 h 6858000"/>
              <a:gd name="connsiteX521" fmla="*/ 5798671 w 7467600"/>
              <a:gd name="connsiteY521" fmla="*/ 1981601 h 6858000"/>
              <a:gd name="connsiteX522" fmla="*/ 5829202 w 7467600"/>
              <a:gd name="connsiteY522" fmla="*/ 1971679 h 6858000"/>
              <a:gd name="connsiteX523" fmla="*/ 5809558 w 7467600"/>
              <a:gd name="connsiteY523" fmla="*/ 2198043 h 6858000"/>
              <a:gd name="connsiteX524" fmla="*/ 5788653 w 7467600"/>
              <a:gd name="connsiteY524" fmla="*/ 2489430 h 6858000"/>
              <a:gd name="connsiteX525" fmla="*/ 5793439 w 7467600"/>
              <a:gd name="connsiteY525" fmla="*/ 2575235 h 6858000"/>
              <a:gd name="connsiteX526" fmla="*/ 5796837 w 7467600"/>
              <a:gd name="connsiteY526" fmla="*/ 2637633 h 6858000"/>
              <a:gd name="connsiteX527" fmla="*/ 5818614 w 7467600"/>
              <a:gd name="connsiteY527" fmla="*/ 2473055 h 6858000"/>
              <a:gd name="connsiteX528" fmla="*/ 5829202 w 7467600"/>
              <a:gd name="connsiteY528" fmla="*/ 1971679 h 6858000"/>
              <a:gd name="connsiteX529" fmla="*/ 5911389 w 7467600"/>
              <a:gd name="connsiteY529" fmla="*/ 1898371 h 6858000"/>
              <a:gd name="connsiteX530" fmla="*/ 6237627 w 7467600"/>
              <a:gd name="connsiteY530" fmla="*/ 2231921 h 6858000"/>
              <a:gd name="connsiteX531" fmla="*/ 5911389 w 7467600"/>
              <a:gd name="connsiteY531" fmla="*/ 1898371 h 6858000"/>
              <a:gd name="connsiteX532" fmla="*/ 6944437 w 7467600"/>
              <a:gd name="connsiteY532" fmla="*/ 1575402 h 6858000"/>
              <a:gd name="connsiteX533" fmla="*/ 6304730 w 7467600"/>
              <a:gd name="connsiteY533" fmla="*/ 1766654 h 6858000"/>
              <a:gd name="connsiteX534" fmla="*/ 6944437 w 7467600"/>
              <a:gd name="connsiteY534" fmla="*/ 1575402 h 6858000"/>
              <a:gd name="connsiteX535" fmla="*/ 7019523 w 7467600"/>
              <a:gd name="connsiteY535" fmla="*/ 1519450 h 6858000"/>
              <a:gd name="connsiteX536" fmla="*/ 6298091 w 7467600"/>
              <a:gd name="connsiteY536" fmla="*/ 1737122 h 6858000"/>
              <a:gd name="connsiteX537" fmla="*/ 7019523 w 7467600"/>
              <a:gd name="connsiteY537" fmla="*/ 1519450 h 6858000"/>
              <a:gd name="connsiteX538" fmla="*/ 2399523 w 7467600"/>
              <a:gd name="connsiteY538" fmla="*/ 1428234 h 6858000"/>
              <a:gd name="connsiteX539" fmla="*/ 2224982 w 7467600"/>
              <a:gd name="connsiteY539" fmla="*/ 1826201 h 6858000"/>
              <a:gd name="connsiteX540" fmla="*/ 2096099 w 7467600"/>
              <a:gd name="connsiteY540" fmla="*/ 2345900 h 6858000"/>
              <a:gd name="connsiteX541" fmla="*/ 2283317 w 7467600"/>
              <a:gd name="connsiteY541" fmla="*/ 1796925 h 6858000"/>
              <a:gd name="connsiteX542" fmla="*/ 2399523 w 7467600"/>
              <a:gd name="connsiteY542" fmla="*/ 1428234 h 6858000"/>
              <a:gd name="connsiteX543" fmla="*/ 2448558 w 7467600"/>
              <a:gd name="connsiteY543" fmla="*/ 1373435 h 6858000"/>
              <a:gd name="connsiteX544" fmla="*/ 2312521 w 7467600"/>
              <a:gd name="connsiteY544" fmla="*/ 1806140 h 6858000"/>
              <a:gd name="connsiteX545" fmla="*/ 2127533 w 7467600"/>
              <a:gd name="connsiteY545" fmla="*/ 2348380 h 6858000"/>
              <a:gd name="connsiteX546" fmla="*/ 2358080 w 7467600"/>
              <a:gd name="connsiteY546" fmla="*/ 1866134 h 6858000"/>
              <a:gd name="connsiteX547" fmla="*/ 2407436 w 7467600"/>
              <a:gd name="connsiteY547" fmla="*/ 1651070 h 6858000"/>
              <a:gd name="connsiteX548" fmla="*/ 2448558 w 7467600"/>
              <a:gd name="connsiteY548" fmla="*/ 1373435 h 6858000"/>
              <a:gd name="connsiteX549" fmla="*/ 278707 w 7467600"/>
              <a:gd name="connsiteY549" fmla="*/ 1352270 h 6858000"/>
              <a:gd name="connsiteX550" fmla="*/ 321570 w 7467600"/>
              <a:gd name="connsiteY550" fmla="*/ 1861610 h 6858000"/>
              <a:gd name="connsiteX551" fmla="*/ 294281 w 7467600"/>
              <a:gd name="connsiteY551" fmla="*/ 1440658 h 6858000"/>
              <a:gd name="connsiteX552" fmla="*/ 278707 w 7467600"/>
              <a:gd name="connsiteY552" fmla="*/ 1352270 h 6858000"/>
              <a:gd name="connsiteX553" fmla="*/ 1423821 w 7467600"/>
              <a:gd name="connsiteY553" fmla="*/ 1351958 h 6858000"/>
              <a:gd name="connsiteX554" fmla="*/ 1638521 w 7467600"/>
              <a:gd name="connsiteY554" fmla="*/ 1908470 h 6858000"/>
              <a:gd name="connsiteX555" fmla="*/ 1754199 w 7467600"/>
              <a:gd name="connsiteY555" fmla="*/ 2149284 h 6858000"/>
              <a:gd name="connsiteX556" fmla="*/ 1908359 w 7467600"/>
              <a:gd name="connsiteY556" fmla="*/ 2364988 h 6858000"/>
              <a:gd name="connsiteX557" fmla="*/ 1647661 w 7467600"/>
              <a:gd name="connsiteY557" fmla="*/ 1825945 h 6858000"/>
              <a:gd name="connsiteX558" fmla="*/ 1423821 w 7467600"/>
              <a:gd name="connsiteY558" fmla="*/ 1351958 h 6858000"/>
              <a:gd name="connsiteX559" fmla="*/ 1431890 w 7467600"/>
              <a:gd name="connsiteY559" fmla="*/ 1306475 h 6858000"/>
              <a:gd name="connsiteX560" fmla="*/ 1507597 w 7467600"/>
              <a:gd name="connsiteY560" fmla="*/ 1446132 h 6858000"/>
              <a:gd name="connsiteX561" fmla="*/ 1674586 w 7467600"/>
              <a:gd name="connsiteY561" fmla="*/ 1813832 h 6858000"/>
              <a:gd name="connsiteX562" fmla="*/ 1815950 w 7467600"/>
              <a:gd name="connsiteY562" fmla="*/ 2128564 h 6858000"/>
              <a:gd name="connsiteX563" fmla="*/ 1984242 w 7467600"/>
              <a:gd name="connsiteY563" fmla="*/ 2430829 h 6858000"/>
              <a:gd name="connsiteX564" fmla="*/ 2014023 w 7467600"/>
              <a:gd name="connsiteY564" fmla="*/ 2450995 h 6858000"/>
              <a:gd name="connsiteX565" fmla="*/ 1747337 w 7467600"/>
              <a:gd name="connsiteY565" fmla="*/ 1855264 h 6858000"/>
              <a:gd name="connsiteX566" fmla="*/ 1533749 w 7467600"/>
              <a:gd name="connsiteY566" fmla="*/ 1478656 h 6858000"/>
              <a:gd name="connsiteX567" fmla="*/ 1431890 w 7467600"/>
              <a:gd name="connsiteY567" fmla="*/ 1306475 h 6858000"/>
              <a:gd name="connsiteX568" fmla="*/ 5052692 w 7467600"/>
              <a:gd name="connsiteY568" fmla="*/ 1292994 h 6858000"/>
              <a:gd name="connsiteX569" fmla="*/ 5200661 w 7467600"/>
              <a:gd name="connsiteY569" fmla="*/ 1635186 h 6858000"/>
              <a:gd name="connsiteX570" fmla="*/ 5297138 w 7467600"/>
              <a:gd name="connsiteY570" fmla="*/ 1906351 h 6858000"/>
              <a:gd name="connsiteX571" fmla="*/ 5052692 w 7467600"/>
              <a:gd name="connsiteY571" fmla="*/ 1292994 h 6858000"/>
              <a:gd name="connsiteX572" fmla="*/ 5009948 w 7467600"/>
              <a:gd name="connsiteY572" fmla="*/ 1273619 h 6858000"/>
              <a:gd name="connsiteX573" fmla="*/ 5121777 w 7467600"/>
              <a:gd name="connsiteY573" fmla="*/ 1654213 h 6858000"/>
              <a:gd name="connsiteX574" fmla="*/ 5293545 w 7467600"/>
              <a:gd name="connsiteY574" fmla="*/ 2072247 h 6858000"/>
              <a:gd name="connsiteX575" fmla="*/ 5294042 w 7467600"/>
              <a:gd name="connsiteY575" fmla="*/ 2065019 h 6858000"/>
              <a:gd name="connsiteX576" fmla="*/ 5171936 w 7467600"/>
              <a:gd name="connsiteY576" fmla="*/ 1647613 h 6858000"/>
              <a:gd name="connsiteX577" fmla="*/ 5009948 w 7467600"/>
              <a:gd name="connsiteY577" fmla="*/ 1273619 h 6858000"/>
              <a:gd name="connsiteX578" fmla="*/ 655236 w 7467600"/>
              <a:gd name="connsiteY578" fmla="*/ 1268632 h 6858000"/>
              <a:gd name="connsiteX579" fmla="*/ 839521 w 7467600"/>
              <a:gd name="connsiteY579" fmla="*/ 1685315 h 6858000"/>
              <a:gd name="connsiteX580" fmla="*/ 1109416 w 7467600"/>
              <a:gd name="connsiteY580" fmla="*/ 2061663 h 6858000"/>
              <a:gd name="connsiteX581" fmla="*/ 1298300 w 7467600"/>
              <a:gd name="connsiteY581" fmla="*/ 2247742 h 6858000"/>
              <a:gd name="connsiteX582" fmla="*/ 1125871 w 7467600"/>
              <a:gd name="connsiteY582" fmla="*/ 1989513 h 6858000"/>
              <a:gd name="connsiteX583" fmla="*/ 981574 w 7467600"/>
              <a:gd name="connsiteY583" fmla="*/ 1783157 h 6858000"/>
              <a:gd name="connsiteX584" fmla="*/ 922198 w 7467600"/>
              <a:gd name="connsiteY584" fmla="*/ 1677437 h 6858000"/>
              <a:gd name="connsiteX585" fmla="*/ 869293 w 7467600"/>
              <a:gd name="connsiteY585" fmla="*/ 1583214 h 6858000"/>
              <a:gd name="connsiteX586" fmla="*/ 751431 w 7467600"/>
              <a:gd name="connsiteY586" fmla="*/ 1405731 h 6858000"/>
              <a:gd name="connsiteX587" fmla="*/ 655236 w 7467600"/>
              <a:gd name="connsiteY587" fmla="*/ 1268632 h 6858000"/>
              <a:gd name="connsiteX588" fmla="*/ 6516292 w 7467600"/>
              <a:gd name="connsiteY588" fmla="*/ 1263064 h 6858000"/>
              <a:gd name="connsiteX589" fmla="*/ 5736320 w 7467600"/>
              <a:gd name="connsiteY589" fmla="*/ 1501803 h 6858000"/>
              <a:gd name="connsiteX590" fmla="*/ 6516292 w 7467600"/>
              <a:gd name="connsiteY590" fmla="*/ 1263064 h 6858000"/>
              <a:gd name="connsiteX591" fmla="*/ 291466 w 7467600"/>
              <a:gd name="connsiteY591" fmla="*/ 1250369 h 6858000"/>
              <a:gd name="connsiteX592" fmla="*/ 323180 w 7467600"/>
              <a:gd name="connsiteY592" fmla="*/ 1435283 h 6858000"/>
              <a:gd name="connsiteX593" fmla="*/ 349381 w 7467600"/>
              <a:gd name="connsiteY593" fmla="*/ 1875041 h 6858000"/>
              <a:gd name="connsiteX594" fmla="*/ 374363 w 7467600"/>
              <a:gd name="connsiteY594" fmla="*/ 1506494 h 6858000"/>
              <a:gd name="connsiteX595" fmla="*/ 302168 w 7467600"/>
              <a:gd name="connsiteY595" fmla="*/ 1274495 h 6858000"/>
              <a:gd name="connsiteX596" fmla="*/ 291466 w 7467600"/>
              <a:gd name="connsiteY596" fmla="*/ 1250369 h 6858000"/>
              <a:gd name="connsiteX597" fmla="*/ 678222 w 7467600"/>
              <a:gd name="connsiteY597" fmla="*/ 1248670 h 6858000"/>
              <a:gd name="connsiteX598" fmla="*/ 775536 w 7467600"/>
              <a:gd name="connsiteY598" fmla="*/ 1388015 h 6858000"/>
              <a:gd name="connsiteX599" fmla="*/ 894529 w 7467600"/>
              <a:gd name="connsiteY599" fmla="*/ 1567739 h 6858000"/>
              <a:gd name="connsiteX600" fmla="*/ 948000 w 7467600"/>
              <a:gd name="connsiteY600" fmla="*/ 1663088 h 6858000"/>
              <a:gd name="connsiteX601" fmla="*/ 1006812 w 7467600"/>
              <a:gd name="connsiteY601" fmla="*/ 1767683 h 6858000"/>
              <a:gd name="connsiteX602" fmla="*/ 1149133 w 7467600"/>
              <a:gd name="connsiteY602" fmla="*/ 1971513 h 6858000"/>
              <a:gd name="connsiteX603" fmla="*/ 1333952 w 7467600"/>
              <a:gd name="connsiteY603" fmla="*/ 2251620 h 6858000"/>
              <a:gd name="connsiteX604" fmla="*/ 1337329 w 7467600"/>
              <a:gd name="connsiteY604" fmla="*/ 2258350 h 6858000"/>
              <a:gd name="connsiteX605" fmla="*/ 1014726 w 7467600"/>
              <a:gd name="connsiteY605" fmla="*/ 1615556 h 6858000"/>
              <a:gd name="connsiteX606" fmla="*/ 678222 w 7467600"/>
              <a:gd name="connsiteY606" fmla="*/ 1248670 h 6858000"/>
              <a:gd name="connsiteX607" fmla="*/ 6691602 w 7467600"/>
              <a:gd name="connsiteY607" fmla="*/ 1140573 h 6858000"/>
              <a:gd name="connsiteX608" fmla="*/ 6571100 w 7467600"/>
              <a:gd name="connsiteY608" fmla="*/ 1183662 h 6858000"/>
              <a:gd name="connsiteX609" fmla="*/ 6241687 w 7467600"/>
              <a:gd name="connsiteY609" fmla="*/ 1257600 h 6858000"/>
              <a:gd name="connsiteX610" fmla="*/ 5693009 w 7467600"/>
              <a:gd name="connsiteY610" fmla="*/ 1478256 h 6858000"/>
              <a:gd name="connsiteX611" fmla="*/ 6548420 w 7467600"/>
              <a:gd name="connsiteY611" fmla="*/ 1214599 h 6858000"/>
              <a:gd name="connsiteX612" fmla="*/ 6605473 w 7467600"/>
              <a:gd name="connsiteY612" fmla="*/ 1184686 h 6858000"/>
              <a:gd name="connsiteX613" fmla="*/ 6691602 w 7467600"/>
              <a:gd name="connsiteY613" fmla="*/ 1140573 h 6858000"/>
              <a:gd name="connsiteX614" fmla="*/ 4002475 w 7467600"/>
              <a:gd name="connsiteY614" fmla="*/ 1037802 h 6858000"/>
              <a:gd name="connsiteX615" fmla="*/ 4000324 w 7467600"/>
              <a:gd name="connsiteY615" fmla="*/ 1039362 h 6858000"/>
              <a:gd name="connsiteX616" fmla="*/ 4002862 w 7467600"/>
              <a:gd name="connsiteY616" fmla="*/ 1042866 h 6858000"/>
              <a:gd name="connsiteX617" fmla="*/ 4002475 w 7467600"/>
              <a:gd name="connsiteY617" fmla="*/ 1037802 h 6858000"/>
              <a:gd name="connsiteX618" fmla="*/ 506322 w 7467600"/>
              <a:gd name="connsiteY618" fmla="*/ 1020997 h 6858000"/>
              <a:gd name="connsiteX619" fmla="*/ 533068 w 7467600"/>
              <a:gd name="connsiteY619" fmla="*/ 1029409 h 6858000"/>
              <a:gd name="connsiteX620" fmla="*/ 1232525 w 7467600"/>
              <a:gd name="connsiteY620" fmla="*/ 1804675 h 6858000"/>
              <a:gd name="connsiteX621" fmla="*/ 1388858 w 7467600"/>
              <a:gd name="connsiteY621" fmla="*/ 2368011 h 6858000"/>
              <a:gd name="connsiteX622" fmla="*/ 1384098 w 7467600"/>
              <a:gd name="connsiteY622" fmla="*/ 2378125 h 6858000"/>
              <a:gd name="connsiteX623" fmla="*/ 1425393 w 7467600"/>
              <a:gd name="connsiteY623" fmla="*/ 2589124 h 6858000"/>
              <a:gd name="connsiteX624" fmla="*/ 1424001 w 7467600"/>
              <a:gd name="connsiteY624" fmla="*/ 2597541 h 6858000"/>
              <a:gd name="connsiteX625" fmla="*/ 2152729 w 7467600"/>
              <a:gd name="connsiteY625" fmla="*/ 2864487 h 6858000"/>
              <a:gd name="connsiteX626" fmla="*/ 2020609 w 7467600"/>
              <a:gd name="connsiteY626" fmla="*/ 2539671 h 6858000"/>
              <a:gd name="connsiteX627" fmla="*/ 2018920 w 7467600"/>
              <a:gd name="connsiteY627" fmla="*/ 2536309 h 6858000"/>
              <a:gd name="connsiteX628" fmla="*/ 1342441 w 7467600"/>
              <a:gd name="connsiteY628" fmla="*/ 1173017 h 6858000"/>
              <a:gd name="connsiteX629" fmla="*/ 1367925 w 7467600"/>
              <a:gd name="connsiteY629" fmla="*/ 1135648 h 6858000"/>
              <a:gd name="connsiteX630" fmla="*/ 1771401 w 7467600"/>
              <a:gd name="connsiteY630" fmla="*/ 1806673 h 6858000"/>
              <a:gd name="connsiteX631" fmla="*/ 1972385 w 7467600"/>
              <a:gd name="connsiteY631" fmla="*/ 2198735 h 6858000"/>
              <a:gd name="connsiteX632" fmla="*/ 2040892 w 7467600"/>
              <a:gd name="connsiteY632" fmla="*/ 2405205 h 6858000"/>
              <a:gd name="connsiteX633" fmla="*/ 2131689 w 7467600"/>
              <a:gd name="connsiteY633" fmla="*/ 1936926 h 6858000"/>
              <a:gd name="connsiteX634" fmla="*/ 2454820 w 7467600"/>
              <a:gd name="connsiteY634" fmla="*/ 1248808 h 6858000"/>
              <a:gd name="connsiteX635" fmla="*/ 2492512 w 7467600"/>
              <a:gd name="connsiteY635" fmla="*/ 1302920 h 6858000"/>
              <a:gd name="connsiteX636" fmla="*/ 2081216 w 7467600"/>
              <a:gd name="connsiteY636" fmla="*/ 2527513 h 6858000"/>
              <a:gd name="connsiteX637" fmla="*/ 2081211 w 7467600"/>
              <a:gd name="connsiteY637" fmla="*/ 2528916 h 6858000"/>
              <a:gd name="connsiteX638" fmla="*/ 2199067 w 7467600"/>
              <a:gd name="connsiteY638" fmla="*/ 2884061 h 6858000"/>
              <a:gd name="connsiteX639" fmla="*/ 3192586 w 7467600"/>
              <a:gd name="connsiteY639" fmla="*/ 3411496 h 6858000"/>
              <a:gd name="connsiteX640" fmla="*/ 3182620 w 7467600"/>
              <a:gd name="connsiteY640" fmla="*/ 3483279 h 6858000"/>
              <a:gd name="connsiteX641" fmla="*/ 2435119 w 7467600"/>
              <a:gd name="connsiteY641" fmla="*/ 3080173 h 6858000"/>
              <a:gd name="connsiteX642" fmla="*/ 2410152 w 7467600"/>
              <a:gd name="connsiteY642" fmla="*/ 3063751 h 6858000"/>
              <a:gd name="connsiteX643" fmla="*/ 2408099 w 7467600"/>
              <a:gd name="connsiteY643" fmla="*/ 3064403 h 6858000"/>
              <a:gd name="connsiteX644" fmla="*/ 2407218 w 7467600"/>
              <a:gd name="connsiteY644" fmla="*/ 3070324 h 6858000"/>
              <a:gd name="connsiteX645" fmla="*/ 2380138 w 7467600"/>
              <a:gd name="connsiteY645" fmla="*/ 3099341 h 6858000"/>
              <a:gd name="connsiteX646" fmla="*/ 1765923 w 7467600"/>
              <a:gd name="connsiteY646" fmla="*/ 3581043 h 6858000"/>
              <a:gd name="connsiteX647" fmla="*/ 1702258 w 7467600"/>
              <a:gd name="connsiteY647" fmla="*/ 3612286 h 6858000"/>
              <a:gd name="connsiteX648" fmla="*/ 1538370 w 7467600"/>
              <a:gd name="connsiteY648" fmla="*/ 3811804 h 6858000"/>
              <a:gd name="connsiteX649" fmla="*/ 542867 w 7467600"/>
              <a:gd name="connsiteY649" fmla="*/ 4944092 h 6858000"/>
              <a:gd name="connsiteX650" fmla="*/ 515800 w 7467600"/>
              <a:gd name="connsiteY650" fmla="*/ 4862180 h 6858000"/>
              <a:gd name="connsiteX651" fmla="*/ 909145 w 7467600"/>
              <a:gd name="connsiteY651" fmla="*/ 4199225 h 6858000"/>
              <a:gd name="connsiteX652" fmla="*/ 1214067 w 7467600"/>
              <a:gd name="connsiteY652" fmla="*/ 3908561 h 6858000"/>
              <a:gd name="connsiteX653" fmla="*/ 640967 w 7467600"/>
              <a:gd name="connsiteY653" fmla="*/ 4105601 h 6858000"/>
              <a:gd name="connsiteX654" fmla="*/ 112563 w 7467600"/>
              <a:gd name="connsiteY654" fmla="*/ 4396952 h 6858000"/>
              <a:gd name="connsiteX655" fmla="*/ 0 w 7467600"/>
              <a:gd name="connsiteY655" fmla="*/ 4466006 h 6858000"/>
              <a:gd name="connsiteX656" fmla="*/ 0 w 7467600"/>
              <a:gd name="connsiteY656" fmla="*/ 4233763 h 6858000"/>
              <a:gd name="connsiteX657" fmla="*/ 36881 w 7467600"/>
              <a:gd name="connsiteY657" fmla="*/ 4200118 h 6858000"/>
              <a:gd name="connsiteX658" fmla="*/ 910534 w 7467600"/>
              <a:gd name="connsiteY658" fmla="*/ 3629753 h 6858000"/>
              <a:gd name="connsiteX659" fmla="*/ 1578717 w 7467600"/>
              <a:gd name="connsiteY659" fmla="*/ 3575982 h 6858000"/>
              <a:gd name="connsiteX660" fmla="*/ 2338780 w 7467600"/>
              <a:gd name="connsiteY660" fmla="*/ 3033725 h 6858000"/>
              <a:gd name="connsiteX661" fmla="*/ 1807991 w 7467600"/>
              <a:gd name="connsiteY661" fmla="*/ 2807184 h 6858000"/>
              <a:gd name="connsiteX662" fmla="*/ 1416358 w 7467600"/>
              <a:gd name="connsiteY662" fmla="*/ 3112571 h 6858000"/>
              <a:gd name="connsiteX663" fmla="*/ 939066 w 7467600"/>
              <a:gd name="connsiteY663" fmla="*/ 3378798 h 6858000"/>
              <a:gd name="connsiteX664" fmla="*/ 115099 w 7467600"/>
              <a:gd name="connsiteY664" fmla="*/ 3607650 h 6858000"/>
              <a:gd name="connsiteX665" fmla="*/ 97284 w 7467600"/>
              <a:gd name="connsiteY665" fmla="*/ 3520393 h 6858000"/>
              <a:gd name="connsiteX666" fmla="*/ 922050 w 7467600"/>
              <a:gd name="connsiteY666" fmla="*/ 3074867 h 6858000"/>
              <a:gd name="connsiteX667" fmla="*/ 1405265 w 7467600"/>
              <a:gd name="connsiteY667" fmla="*/ 3016319 h 6858000"/>
              <a:gd name="connsiteX668" fmla="*/ 1407512 w 7467600"/>
              <a:gd name="connsiteY668" fmla="*/ 3018001 h 6858000"/>
              <a:gd name="connsiteX669" fmla="*/ 1726266 w 7467600"/>
              <a:gd name="connsiteY669" fmla="*/ 2777274 h 6858000"/>
              <a:gd name="connsiteX670" fmla="*/ 625390 w 7467600"/>
              <a:gd name="connsiteY670" fmla="*/ 2514541 h 6858000"/>
              <a:gd name="connsiteX671" fmla="*/ 619799 w 7467600"/>
              <a:gd name="connsiteY671" fmla="*/ 2527180 h 6858000"/>
              <a:gd name="connsiteX672" fmla="*/ 310030 w 7467600"/>
              <a:gd name="connsiteY672" fmla="*/ 2771818 h 6858000"/>
              <a:gd name="connsiteX673" fmla="*/ 173877 w 7467600"/>
              <a:gd name="connsiteY673" fmla="*/ 2937056 h 6858000"/>
              <a:gd name="connsiteX674" fmla="*/ 77889 w 7467600"/>
              <a:gd name="connsiteY674" fmla="*/ 3138440 h 6858000"/>
              <a:gd name="connsiteX675" fmla="*/ 0 w 7467600"/>
              <a:gd name="connsiteY675" fmla="*/ 3271395 h 6858000"/>
              <a:gd name="connsiteX676" fmla="*/ 0 w 7467600"/>
              <a:gd name="connsiteY676" fmla="*/ 3153002 h 6858000"/>
              <a:gd name="connsiteX677" fmla="*/ 2386 w 7467600"/>
              <a:gd name="connsiteY677" fmla="*/ 3149203 h 6858000"/>
              <a:gd name="connsiteX678" fmla="*/ 89753 w 7467600"/>
              <a:gd name="connsiteY678" fmla="*/ 2987702 h 6858000"/>
              <a:gd name="connsiteX679" fmla="*/ 76869 w 7467600"/>
              <a:gd name="connsiteY679" fmla="*/ 3005404 h 6858000"/>
              <a:gd name="connsiteX680" fmla="*/ 32049 w 7467600"/>
              <a:gd name="connsiteY680" fmla="*/ 3065814 h 6858000"/>
              <a:gd name="connsiteX681" fmla="*/ 0 w 7467600"/>
              <a:gd name="connsiteY681" fmla="*/ 3108744 h 6858000"/>
              <a:gd name="connsiteX682" fmla="*/ 0 w 7467600"/>
              <a:gd name="connsiteY682" fmla="*/ 3058059 h 6858000"/>
              <a:gd name="connsiteX683" fmla="*/ 7610 w 7467600"/>
              <a:gd name="connsiteY683" fmla="*/ 3047889 h 6858000"/>
              <a:gd name="connsiteX684" fmla="*/ 52419 w 7467600"/>
              <a:gd name="connsiteY684" fmla="*/ 2987479 h 6858000"/>
              <a:gd name="connsiteX685" fmla="*/ 59142 w 7467600"/>
              <a:gd name="connsiteY685" fmla="*/ 2978488 h 6858000"/>
              <a:gd name="connsiteX686" fmla="*/ 0 w 7467600"/>
              <a:gd name="connsiteY686" fmla="*/ 3015334 h 6858000"/>
              <a:gd name="connsiteX687" fmla="*/ 0 w 7467600"/>
              <a:gd name="connsiteY687" fmla="*/ 2914286 h 6858000"/>
              <a:gd name="connsiteX688" fmla="*/ 36383 w 7467600"/>
              <a:gd name="connsiteY688" fmla="*/ 2901128 h 6858000"/>
              <a:gd name="connsiteX689" fmla="*/ 156329 w 7467600"/>
              <a:gd name="connsiteY689" fmla="*/ 2840533 h 6858000"/>
              <a:gd name="connsiteX690" fmla="*/ 358355 w 7467600"/>
              <a:gd name="connsiteY690" fmla="*/ 2620471 h 6858000"/>
              <a:gd name="connsiteX691" fmla="*/ 510577 w 7467600"/>
              <a:gd name="connsiteY691" fmla="*/ 2501244 h 6858000"/>
              <a:gd name="connsiteX692" fmla="*/ 211967 w 7467600"/>
              <a:gd name="connsiteY692" fmla="*/ 2479171 h 6858000"/>
              <a:gd name="connsiteX693" fmla="*/ 0 w 7467600"/>
              <a:gd name="connsiteY693" fmla="*/ 2476398 h 6858000"/>
              <a:gd name="connsiteX694" fmla="*/ 0 w 7467600"/>
              <a:gd name="connsiteY694" fmla="*/ 2389189 h 6858000"/>
              <a:gd name="connsiteX695" fmla="*/ 103062 w 7467600"/>
              <a:gd name="connsiteY695" fmla="*/ 2389518 h 6858000"/>
              <a:gd name="connsiteX696" fmla="*/ 510734 w 7467600"/>
              <a:gd name="connsiteY696" fmla="*/ 2416201 h 6858000"/>
              <a:gd name="connsiteX697" fmla="*/ 279257 w 7467600"/>
              <a:gd name="connsiteY697" fmla="*/ 2092102 h 6858000"/>
              <a:gd name="connsiteX698" fmla="*/ 65265 w 7467600"/>
              <a:gd name="connsiteY698" fmla="*/ 2006049 h 6858000"/>
              <a:gd name="connsiteX699" fmla="*/ 0 w 7467600"/>
              <a:gd name="connsiteY699" fmla="*/ 1982532 h 6858000"/>
              <a:gd name="connsiteX700" fmla="*/ 0 w 7467600"/>
              <a:gd name="connsiteY700" fmla="*/ 1912789 h 6858000"/>
              <a:gd name="connsiteX701" fmla="*/ 97460 w 7467600"/>
              <a:gd name="connsiteY701" fmla="*/ 1953725 h 6858000"/>
              <a:gd name="connsiteX702" fmla="*/ 221272 w 7467600"/>
              <a:gd name="connsiteY702" fmla="*/ 1980766 h 6858000"/>
              <a:gd name="connsiteX703" fmla="*/ 116765 w 7467600"/>
              <a:gd name="connsiteY703" fmla="*/ 1911033 h 6858000"/>
              <a:gd name="connsiteX704" fmla="*/ 16405 w 7467600"/>
              <a:gd name="connsiteY704" fmla="*/ 1803412 h 6858000"/>
              <a:gd name="connsiteX705" fmla="*/ 0 w 7467600"/>
              <a:gd name="connsiteY705" fmla="*/ 1784777 h 6858000"/>
              <a:gd name="connsiteX706" fmla="*/ 0 w 7467600"/>
              <a:gd name="connsiteY706" fmla="*/ 1740082 h 6858000"/>
              <a:gd name="connsiteX707" fmla="*/ 39394 w 7467600"/>
              <a:gd name="connsiteY707" fmla="*/ 1784856 h 6858000"/>
              <a:gd name="connsiteX708" fmla="*/ 135813 w 7467600"/>
              <a:gd name="connsiteY708" fmla="*/ 1888838 h 6858000"/>
              <a:gd name="connsiteX709" fmla="*/ 242575 w 7467600"/>
              <a:gd name="connsiteY709" fmla="*/ 1958841 h 6858000"/>
              <a:gd name="connsiteX710" fmla="*/ 82197 w 7467600"/>
              <a:gd name="connsiteY710" fmla="*/ 1754826 h 6858000"/>
              <a:gd name="connsiteX711" fmla="*/ 0 w 7467600"/>
              <a:gd name="connsiteY711" fmla="*/ 1679650 h 6858000"/>
              <a:gd name="connsiteX712" fmla="*/ 0 w 7467600"/>
              <a:gd name="connsiteY712" fmla="*/ 1602463 h 6858000"/>
              <a:gd name="connsiteX713" fmla="*/ 84689 w 7467600"/>
              <a:gd name="connsiteY713" fmla="*/ 1677442 h 6858000"/>
              <a:gd name="connsiteX714" fmla="*/ 298437 w 7467600"/>
              <a:gd name="connsiteY714" fmla="*/ 1968019 h 6858000"/>
              <a:gd name="connsiteX715" fmla="*/ 227269 w 7467600"/>
              <a:gd name="connsiteY715" fmla="*/ 1114064 h 6858000"/>
              <a:gd name="connsiteX716" fmla="*/ 248003 w 7467600"/>
              <a:gd name="connsiteY716" fmla="*/ 1089613 h 6858000"/>
              <a:gd name="connsiteX717" fmla="*/ 427020 w 7467600"/>
              <a:gd name="connsiteY717" fmla="*/ 1619803 h 6858000"/>
              <a:gd name="connsiteX718" fmla="*/ 340345 w 7467600"/>
              <a:gd name="connsiteY718" fmla="*/ 2027739 h 6858000"/>
              <a:gd name="connsiteX719" fmla="*/ 360865 w 7467600"/>
              <a:gd name="connsiteY719" fmla="*/ 2044827 h 6858000"/>
              <a:gd name="connsiteX720" fmla="*/ 560414 w 7467600"/>
              <a:gd name="connsiteY720" fmla="*/ 2421457 h 6858000"/>
              <a:gd name="connsiteX721" fmla="*/ 1359703 w 7467600"/>
              <a:gd name="connsiteY721" fmla="*/ 2578554 h 6858000"/>
              <a:gd name="connsiteX722" fmla="*/ 1359422 w 7467600"/>
              <a:gd name="connsiteY722" fmla="*/ 2577994 h 6858000"/>
              <a:gd name="connsiteX723" fmla="*/ 828701 w 7467600"/>
              <a:gd name="connsiteY723" fmla="*/ 1839520 h 6858000"/>
              <a:gd name="connsiteX724" fmla="*/ 494427 w 7467600"/>
              <a:gd name="connsiteY724" fmla="*/ 1092333 h 6858000"/>
              <a:gd name="connsiteX725" fmla="*/ 506322 w 7467600"/>
              <a:gd name="connsiteY725" fmla="*/ 1020997 h 6858000"/>
              <a:gd name="connsiteX726" fmla="*/ 4570198 w 7467600"/>
              <a:gd name="connsiteY726" fmla="*/ 978081 h 6858000"/>
              <a:gd name="connsiteX727" fmla="*/ 4523691 w 7467600"/>
              <a:gd name="connsiteY727" fmla="*/ 1127776 h 6858000"/>
              <a:gd name="connsiteX728" fmla="*/ 4509875 w 7467600"/>
              <a:gd name="connsiteY728" fmla="*/ 1167552 h 6858000"/>
              <a:gd name="connsiteX729" fmla="*/ 4478168 w 7467600"/>
              <a:gd name="connsiteY729" fmla="*/ 1260735 h 6858000"/>
              <a:gd name="connsiteX730" fmla="*/ 4409309 w 7467600"/>
              <a:gd name="connsiteY730" fmla="*/ 1666996 h 6858000"/>
              <a:gd name="connsiteX731" fmla="*/ 4370031 w 7467600"/>
              <a:gd name="connsiteY731" fmla="*/ 1955666 h 6858000"/>
              <a:gd name="connsiteX732" fmla="*/ 4570198 w 7467600"/>
              <a:gd name="connsiteY732" fmla="*/ 978081 h 6858000"/>
              <a:gd name="connsiteX733" fmla="*/ 4557898 w 7467600"/>
              <a:gd name="connsiteY733" fmla="*/ 900011 h 6858000"/>
              <a:gd name="connsiteX734" fmla="*/ 4344840 w 7467600"/>
              <a:gd name="connsiteY734" fmla="*/ 1922038 h 6858000"/>
              <a:gd name="connsiteX735" fmla="*/ 4378710 w 7467600"/>
              <a:gd name="connsiteY735" fmla="*/ 1665516 h 6858000"/>
              <a:gd name="connsiteX736" fmla="*/ 4448798 w 7467600"/>
              <a:gd name="connsiteY736" fmla="*/ 1253024 h 6858000"/>
              <a:gd name="connsiteX737" fmla="*/ 4480315 w 7467600"/>
              <a:gd name="connsiteY737" fmla="*/ 1158454 h 6858000"/>
              <a:gd name="connsiteX738" fmla="*/ 4494133 w 7467600"/>
              <a:gd name="connsiteY738" fmla="*/ 1118676 h 6858000"/>
              <a:gd name="connsiteX739" fmla="*/ 4557898 w 7467600"/>
              <a:gd name="connsiteY739" fmla="*/ 900011 h 6858000"/>
              <a:gd name="connsiteX740" fmla="*/ 5870151 w 7467600"/>
              <a:gd name="connsiteY740" fmla="*/ 898890 h 6858000"/>
              <a:gd name="connsiteX741" fmla="*/ 5861335 w 7467600"/>
              <a:gd name="connsiteY741" fmla="*/ 899177 h 6858000"/>
              <a:gd name="connsiteX742" fmla="*/ 5843702 w 7467600"/>
              <a:gd name="connsiteY742" fmla="*/ 899748 h 6858000"/>
              <a:gd name="connsiteX743" fmla="*/ 5651107 w 7467600"/>
              <a:gd name="connsiteY743" fmla="*/ 920306 h 6858000"/>
              <a:gd name="connsiteX744" fmla="*/ 5459407 w 7467600"/>
              <a:gd name="connsiteY744" fmla="*/ 940975 h 6858000"/>
              <a:gd name="connsiteX745" fmla="*/ 5374846 w 7467600"/>
              <a:gd name="connsiteY745" fmla="*/ 941988 h 6858000"/>
              <a:gd name="connsiteX746" fmla="*/ 5256105 w 7467600"/>
              <a:gd name="connsiteY746" fmla="*/ 945632 h 6858000"/>
              <a:gd name="connsiteX747" fmla="*/ 5107071 w 7467600"/>
              <a:gd name="connsiteY747" fmla="*/ 969720 h 6858000"/>
              <a:gd name="connsiteX748" fmla="*/ 4998681 w 7467600"/>
              <a:gd name="connsiteY748" fmla="*/ 988771 h 6858000"/>
              <a:gd name="connsiteX749" fmla="*/ 5870151 w 7467600"/>
              <a:gd name="connsiteY749" fmla="*/ 898890 h 6858000"/>
              <a:gd name="connsiteX750" fmla="*/ 5504425 w 7467600"/>
              <a:gd name="connsiteY750" fmla="*/ 848067 h 6858000"/>
              <a:gd name="connsiteX751" fmla="*/ 4968849 w 7467600"/>
              <a:gd name="connsiteY751" fmla="*/ 962318 h 6858000"/>
              <a:gd name="connsiteX752" fmla="*/ 5104039 w 7467600"/>
              <a:gd name="connsiteY752" fmla="*/ 940634 h 6858000"/>
              <a:gd name="connsiteX753" fmla="*/ 5256311 w 7467600"/>
              <a:gd name="connsiteY753" fmla="*/ 916490 h 6858000"/>
              <a:gd name="connsiteX754" fmla="*/ 5377381 w 7467600"/>
              <a:gd name="connsiteY754" fmla="*/ 912671 h 6858000"/>
              <a:gd name="connsiteX755" fmla="*/ 5460148 w 7467600"/>
              <a:gd name="connsiteY755" fmla="*/ 911442 h 6858000"/>
              <a:gd name="connsiteX756" fmla="*/ 5648971 w 7467600"/>
              <a:gd name="connsiteY756" fmla="*/ 891331 h 6858000"/>
              <a:gd name="connsiteX757" fmla="*/ 5844807 w 7467600"/>
              <a:gd name="connsiteY757" fmla="*/ 870718 h 6858000"/>
              <a:gd name="connsiteX758" fmla="*/ 5862975 w 7467600"/>
              <a:gd name="connsiteY758" fmla="*/ 869756 h 6858000"/>
              <a:gd name="connsiteX759" fmla="*/ 5920887 w 7467600"/>
              <a:gd name="connsiteY759" fmla="*/ 865929 h 6858000"/>
              <a:gd name="connsiteX760" fmla="*/ 5504425 w 7467600"/>
              <a:gd name="connsiteY760" fmla="*/ 848067 h 6858000"/>
              <a:gd name="connsiteX761" fmla="*/ 3607114 w 7467600"/>
              <a:gd name="connsiteY761" fmla="*/ 467441 h 6858000"/>
              <a:gd name="connsiteX762" fmla="*/ 3296242 w 7467600"/>
              <a:gd name="connsiteY762" fmla="*/ 807991 h 6858000"/>
              <a:gd name="connsiteX763" fmla="*/ 3174674 w 7467600"/>
              <a:gd name="connsiteY763" fmla="*/ 919759 h 6858000"/>
              <a:gd name="connsiteX764" fmla="*/ 3042978 w 7467600"/>
              <a:gd name="connsiteY764" fmla="*/ 1054894 h 6858000"/>
              <a:gd name="connsiteX765" fmla="*/ 2968914 w 7467600"/>
              <a:gd name="connsiteY765" fmla="*/ 1133756 h 6858000"/>
              <a:gd name="connsiteX766" fmla="*/ 3103823 w 7467600"/>
              <a:gd name="connsiteY766" fmla="*/ 1026814 h 6858000"/>
              <a:gd name="connsiteX767" fmla="*/ 3607114 w 7467600"/>
              <a:gd name="connsiteY767" fmla="*/ 467441 h 6858000"/>
              <a:gd name="connsiteX768" fmla="*/ 3744487 w 7467600"/>
              <a:gd name="connsiteY768" fmla="*/ 383136 h 6858000"/>
              <a:gd name="connsiteX769" fmla="*/ 3970213 w 7467600"/>
              <a:gd name="connsiteY769" fmla="*/ 995559 h 6858000"/>
              <a:gd name="connsiteX770" fmla="*/ 3744487 w 7467600"/>
              <a:gd name="connsiteY770" fmla="*/ 383136 h 6858000"/>
              <a:gd name="connsiteX771" fmla="*/ 3624562 w 7467600"/>
              <a:gd name="connsiteY771" fmla="*/ 367041 h 6858000"/>
              <a:gd name="connsiteX772" fmla="*/ 3489712 w 7467600"/>
              <a:gd name="connsiteY772" fmla="*/ 485386 h 6858000"/>
              <a:gd name="connsiteX773" fmla="*/ 3182994 w 7467600"/>
              <a:gd name="connsiteY773" fmla="*/ 828265 h 6858000"/>
              <a:gd name="connsiteX774" fmla="*/ 2892114 w 7467600"/>
              <a:gd name="connsiteY774" fmla="*/ 1172635 h 6858000"/>
              <a:gd name="connsiteX775" fmla="*/ 3021459 w 7467600"/>
              <a:gd name="connsiteY775" fmla="*/ 1035385 h 6858000"/>
              <a:gd name="connsiteX776" fmla="*/ 3153873 w 7467600"/>
              <a:gd name="connsiteY776" fmla="*/ 898971 h 6858000"/>
              <a:gd name="connsiteX777" fmla="*/ 3276511 w 7467600"/>
              <a:gd name="connsiteY777" fmla="*/ 786423 h 6858000"/>
              <a:gd name="connsiteX778" fmla="*/ 3584154 w 7467600"/>
              <a:gd name="connsiteY778" fmla="*/ 448218 h 6858000"/>
              <a:gd name="connsiteX779" fmla="*/ 3624562 w 7467600"/>
              <a:gd name="connsiteY779" fmla="*/ 367041 h 6858000"/>
              <a:gd name="connsiteX780" fmla="*/ 3766672 w 7467600"/>
              <a:gd name="connsiteY780" fmla="*/ 359429 h 6858000"/>
              <a:gd name="connsiteX781" fmla="*/ 3996338 w 7467600"/>
              <a:gd name="connsiteY781" fmla="*/ 968237 h 6858000"/>
              <a:gd name="connsiteX782" fmla="*/ 3766672 w 7467600"/>
              <a:gd name="connsiteY782" fmla="*/ 359429 h 6858000"/>
              <a:gd name="connsiteX783" fmla="*/ 5805386 w 7467600"/>
              <a:gd name="connsiteY783" fmla="*/ 239240 h 6858000"/>
              <a:gd name="connsiteX784" fmla="*/ 5736947 w 7467600"/>
              <a:gd name="connsiteY784" fmla="*/ 261367 h 6858000"/>
              <a:gd name="connsiteX785" fmla="*/ 5427012 w 7467600"/>
              <a:gd name="connsiteY785" fmla="*/ 311272 h 6858000"/>
              <a:gd name="connsiteX786" fmla="*/ 5147818 w 7467600"/>
              <a:gd name="connsiteY786" fmla="*/ 322112 h 6858000"/>
              <a:gd name="connsiteX787" fmla="*/ 5060854 w 7467600"/>
              <a:gd name="connsiteY787" fmla="*/ 311882 h 6858000"/>
              <a:gd name="connsiteX788" fmla="*/ 4945989 w 7467600"/>
              <a:gd name="connsiteY788" fmla="*/ 300516 h 6858000"/>
              <a:gd name="connsiteX789" fmla="*/ 5410479 w 7467600"/>
              <a:gd name="connsiteY789" fmla="*/ 348434 h 6858000"/>
              <a:gd name="connsiteX790" fmla="*/ 5805386 w 7467600"/>
              <a:gd name="connsiteY790" fmla="*/ 239240 h 6858000"/>
              <a:gd name="connsiteX791" fmla="*/ 5905192 w 7467600"/>
              <a:gd name="connsiteY791" fmla="*/ 163079 h 6858000"/>
              <a:gd name="connsiteX792" fmla="*/ 5865655 w 7467600"/>
              <a:gd name="connsiteY792" fmla="*/ 171901 h 6858000"/>
              <a:gd name="connsiteX793" fmla="*/ 5259740 w 7467600"/>
              <a:gd name="connsiteY793" fmla="*/ 257013 h 6858000"/>
              <a:gd name="connsiteX794" fmla="*/ 5208466 w 7467600"/>
              <a:gd name="connsiteY794" fmla="*/ 257550 h 6858000"/>
              <a:gd name="connsiteX795" fmla="*/ 4980204 w 7467600"/>
              <a:gd name="connsiteY795" fmla="*/ 271903 h 6858000"/>
              <a:gd name="connsiteX796" fmla="*/ 5068068 w 7467600"/>
              <a:gd name="connsiteY796" fmla="*/ 282244 h 6858000"/>
              <a:gd name="connsiteX797" fmla="*/ 5153231 w 7467600"/>
              <a:gd name="connsiteY797" fmla="*/ 292240 h 6858000"/>
              <a:gd name="connsiteX798" fmla="*/ 5426491 w 7467600"/>
              <a:gd name="connsiteY798" fmla="*/ 281128 h 6858000"/>
              <a:gd name="connsiteX799" fmla="*/ 5731212 w 7467600"/>
              <a:gd name="connsiteY799" fmla="*/ 231951 h 6858000"/>
              <a:gd name="connsiteX800" fmla="*/ 5905192 w 7467600"/>
              <a:gd name="connsiteY800" fmla="*/ 163079 h 6858000"/>
              <a:gd name="connsiteX801" fmla="*/ 5944437 w 7467600"/>
              <a:gd name="connsiteY801" fmla="*/ 113829 h 6858000"/>
              <a:gd name="connsiteX802" fmla="*/ 5825032 w 7467600"/>
              <a:gd name="connsiteY802" fmla="*/ 146405 h 6858000"/>
              <a:gd name="connsiteX803" fmla="*/ 4955599 w 7467600"/>
              <a:gd name="connsiteY803" fmla="*/ 247008 h 6858000"/>
              <a:gd name="connsiteX804" fmla="*/ 5210104 w 7467600"/>
              <a:gd name="connsiteY804" fmla="*/ 228123 h 6858000"/>
              <a:gd name="connsiteX805" fmla="*/ 5261015 w 7467600"/>
              <a:gd name="connsiteY805" fmla="*/ 227087 h 6858000"/>
              <a:gd name="connsiteX806" fmla="*/ 5861181 w 7467600"/>
              <a:gd name="connsiteY806" fmla="*/ 143093 h 6858000"/>
              <a:gd name="connsiteX807" fmla="*/ 5961252 w 7467600"/>
              <a:gd name="connsiteY807" fmla="*/ 114820 h 6858000"/>
              <a:gd name="connsiteX808" fmla="*/ 5944437 w 7467600"/>
              <a:gd name="connsiteY808" fmla="*/ 113829 h 6858000"/>
              <a:gd name="connsiteX809" fmla="*/ 3882765 w 7467600"/>
              <a:gd name="connsiteY809" fmla="*/ 0 h 6858000"/>
              <a:gd name="connsiteX810" fmla="*/ 3995099 w 7467600"/>
              <a:gd name="connsiteY810" fmla="*/ 0 h 6858000"/>
              <a:gd name="connsiteX811" fmla="*/ 4163818 w 7467600"/>
              <a:gd name="connsiteY811" fmla="*/ 234104 h 6858000"/>
              <a:gd name="connsiteX812" fmla="*/ 4172099 w 7467600"/>
              <a:gd name="connsiteY812" fmla="*/ 234207 h 6858000"/>
              <a:gd name="connsiteX813" fmla="*/ 4784282 w 7467600"/>
              <a:gd name="connsiteY813" fmla="*/ 276561 h 6858000"/>
              <a:gd name="connsiteX814" fmla="*/ 4801687 w 7467600"/>
              <a:gd name="connsiteY814" fmla="*/ 267764 h 6858000"/>
              <a:gd name="connsiteX815" fmla="*/ 6082788 w 7467600"/>
              <a:gd name="connsiteY815" fmla="*/ 64119 h 6858000"/>
              <a:gd name="connsiteX816" fmla="*/ 6099442 w 7467600"/>
              <a:gd name="connsiteY816" fmla="*/ 82568 h 6858000"/>
              <a:gd name="connsiteX817" fmla="*/ 4804137 w 7467600"/>
              <a:gd name="connsiteY817" fmla="*/ 320931 h 6858000"/>
              <a:gd name="connsiteX818" fmla="*/ 4227047 w 7467600"/>
              <a:gd name="connsiteY818" fmla="*/ 313415 h 6858000"/>
              <a:gd name="connsiteX819" fmla="*/ 4346041 w 7467600"/>
              <a:gd name="connsiteY819" fmla="*/ 456086 h 6858000"/>
              <a:gd name="connsiteX820" fmla="*/ 4870967 w 7467600"/>
              <a:gd name="connsiteY820" fmla="*/ 963061 h 6858000"/>
              <a:gd name="connsiteX821" fmla="*/ 4889647 w 7467600"/>
              <a:gd name="connsiteY821" fmla="*/ 957147 h 6858000"/>
              <a:gd name="connsiteX822" fmla="*/ 5422504 w 7467600"/>
              <a:gd name="connsiteY822" fmla="*/ 805191 h 6858000"/>
              <a:gd name="connsiteX823" fmla="*/ 6087656 w 7467600"/>
              <a:gd name="connsiteY823" fmla="*/ 826703 h 6858000"/>
              <a:gd name="connsiteX824" fmla="*/ 6058717 w 7467600"/>
              <a:gd name="connsiteY824" fmla="*/ 865992 h 6858000"/>
              <a:gd name="connsiteX825" fmla="*/ 4974153 w 7467600"/>
              <a:gd name="connsiteY825" fmla="*/ 1045456 h 6858000"/>
              <a:gd name="connsiteX826" fmla="*/ 5627835 w 7467600"/>
              <a:gd name="connsiteY826" fmla="*/ 1472077 h 6858000"/>
              <a:gd name="connsiteX827" fmla="*/ 5629817 w 7467600"/>
              <a:gd name="connsiteY827" fmla="*/ 1471412 h 6858000"/>
              <a:gd name="connsiteX828" fmla="*/ 5634124 w 7467600"/>
              <a:gd name="connsiteY828" fmla="*/ 1470572 h 6858000"/>
              <a:gd name="connsiteX829" fmla="*/ 5755832 w 7467600"/>
              <a:gd name="connsiteY829" fmla="*/ 1383886 h 6858000"/>
              <a:gd name="connsiteX830" fmla="*/ 6014186 w 7467600"/>
              <a:gd name="connsiteY830" fmla="*/ 1279799 h 6858000"/>
              <a:gd name="connsiteX831" fmla="*/ 6901619 w 7467600"/>
              <a:gd name="connsiteY831" fmla="*/ 1047874 h 6858000"/>
              <a:gd name="connsiteX832" fmla="*/ 6931566 w 7467600"/>
              <a:gd name="connsiteY832" fmla="*/ 1062034 h 6858000"/>
              <a:gd name="connsiteX833" fmla="*/ 5790982 w 7467600"/>
              <a:gd name="connsiteY833" fmla="*/ 1561380 h 6858000"/>
              <a:gd name="connsiteX834" fmla="*/ 6188971 w 7467600"/>
              <a:gd name="connsiteY834" fmla="*/ 1755168 h 6858000"/>
              <a:gd name="connsiteX835" fmla="*/ 6202446 w 7467600"/>
              <a:gd name="connsiteY835" fmla="*/ 1752268 h 6858000"/>
              <a:gd name="connsiteX836" fmla="*/ 7179560 w 7467600"/>
              <a:gd name="connsiteY836" fmla="*/ 1467551 h 6858000"/>
              <a:gd name="connsiteX837" fmla="*/ 7158730 w 7467600"/>
              <a:gd name="connsiteY837" fmla="*/ 1507835 h 6858000"/>
              <a:gd name="connsiteX838" fmla="*/ 6326959 w 7467600"/>
              <a:gd name="connsiteY838" fmla="*/ 1817686 h 6858000"/>
              <a:gd name="connsiteX839" fmla="*/ 6537433 w 7467600"/>
              <a:gd name="connsiteY839" fmla="*/ 1907790 h 6858000"/>
              <a:gd name="connsiteX840" fmla="*/ 6550221 w 7467600"/>
              <a:gd name="connsiteY840" fmla="*/ 1910729 h 6858000"/>
              <a:gd name="connsiteX841" fmla="*/ 6964438 w 7467600"/>
              <a:gd name="connsiteY841" fmla="*/ 2209505 h 6858000"/>
              <a:gd name="connsiteX842" fmla="*/ 7367862 w 7467600"/>
              <a:gd name="connsiteY842" fmla="*/ 2806833 h 6858000"/>
              <a:gd name="connsiteX843" fmla="*/ 7364329 w 7467600"/>
              <a:gd name="connsiteY843" fmla="*/ 2826907 h 6858000"/>
              <a:gd name="connsiteX844" fmla="*/ 7290545 w 7467600"/>
              <a:gd name="connsiteY844" fmla="*/ 2850663 h 6858000"/>
              <a:gd name="connsiteX845" fmla="*/ 6472036 w 7467600"/>
              <a:gd name="connsiteY845" fmla="*/ 1959003 h 6858000"/>
              <a:gd name="connsiteX846" fmla="*/ 5792897 w 7467600"/>
              <a:gd name="connsiteY846" fmla="*/ 1647747 h 6858000"/>
              <a:gd name="connsiteX847" fmla="*/ 5842751 w 7467600"/>
              <a:gd name="connsiteY847" fmla="*/ 1816112 h 6858000"/>
              <a:gd name="connsiteX848" fmla="*/ 5847424 w 7467600"/>
              <a:gd name="connsiteY848" fmla="*/ 1815776 h 6858000"/>
              <a:gd name="connsiteX849" fmla="*/ 6399821 w 7467600"/>
              <a:gd name="connsiteY849" fmla="*/ 2344799 h 6858000"/>
              <a:gd name="connsiteX850" fmla="*/ 6323232 w 7467600"/>
              <a:gd name="connsiteY850" fmla="*/ 2389634 h 6858000"/>
              <a:gd name="connsiteX851" fmla="*/ 5942958 w 7467600"/>
              <a:gd name="connsiteY851" fmla="*/ 2077708 h 6858000"/>
              <a:gd name="connsiteX852" fmla="*/ 5921559 w 7467600"/>
              <a:gd name="connsiteY852" fmla="*/ 2378596 h 6858000"/>
              <a:gd name="connsiteX853" fmla="*/ 5817651 w 7467600"/>
              <a:gd name="connsiteY853" fmla="*/ 3023919 h 6858000"/>
              <a:gd name="connsiteX854" fmla="*/ 5729634 w 7467600"/>
              <a:gd name="connsiteY854" fmla="*/ 3051849 h 6858000"/>
              <a:gd name="connsiteX855" fmla="*/ 5611018 w 7467600"/>
              <a:gd name="connsiteY855" fmla="*/ 2316769 h 6858000"/>
              <a:gd name="connsiteX856" fmla="*/ 5687608 w 7467600"/>
              <a:gd name="connsiteY856" fmla="*/ 2039972 h 6858000"/>
              <a:gd name="connsiteX857" fmla="*/ 5657554 w 7467600"/>
              <a:gd name="connsiteY857" fmla="*/ 1576445 h 6858000"/>
              <a:gd name="connsiteX858" fmla="*/ 5150475 w 7467600"/>
              <a:gd name="connsiteY858" fmla="*/ 1274012 h 6858000"/>
              <a:gd name="connsiteX859" fmla="*/ 5349142 w 7467600"/>
              <a:gd name="connsiteY859" fmla="*/ 2204405 h 6858000"/>
              <a:gd name="connsiteX860" fmla="*/ 5262214 w 7467600"/>
              <a:gd name="connsiteY860" fmla="*/ 2233836 h 6858000"/>
              <a:gd name="connsiteX861" fmla="*/ 4981539 w 7467600"/>
              <a:gd name="connsiteY861" fmla="*/ 1542201 h 6858000"/>
              <a:gd name="connsiteX862" fmla="*/ 4958461 w 7467600"/>
              <a:gd name="connsiteY862" fmla="*/ 1136957 h 6858000"/>
              <a:gd name="connsiteX863" fmla="*/ 4655015 w 7467600"/>
              <a:gd name="connsiteY863" fmla="*/ 891426 h 6858000"/>
              <a:gd name="connsiteX864" fmla="*/ 4348002 w 7467600"/>
              <a:gd name="connsiteY864" fmla="*/ 2205895 h 6858000"/>
              <a:gd name="connsiteX865" fmla="*/ 4262250 w 7467600"/>
              <a:gd name="connsiteY865" fmla="*/ 2219972 h 6858000"/>
              <a:gd name="connsiteX866" fmla="*/ 4550611 w 7467600"/>
              <a:gd name="connsiteY866" fmla="*/ 817540 h 6858000"/>
              <a:gd name="connsiteX867" fmla="*/ 4564418 w 7467600"/>
              <a:gd name="connsiteY867" fmla="*/ 808293 h 6858000"/>
              <a:gd name="connsiteX868" fmla="*/ 4266388 w 7467600"/>
              <a:gd name="connsiteY868" fmla="*/ 500083 h 6858000"/>
              <a:gd name="connsiteX869" fmla="*/ 4032842 w 7467600"/>
              <a:gd name="connsiteY869" fmla="*/ 211809 h 6858000"/>
              <a:gd name="connsiteX870" fmla="*/ 3882765 w 7467600"/>
              <a:gd name="connsiteY870" fmla="*/ 0 h 6858000"/>
              <a:gd name="connsiteX871" fmla="*/ 3721337 w 7467600"/>
              <a:gd name="connsiteY871" fmla="*/ 0 h 6858000"/>
              <a:gd name="connsiteX872" fmla="*/ 3797544 w 7467600"/>
              <a:gd name="connsiteY872" fmla="*/ 0 h 6858000"/>
              <a:gd name="connsiteX873" fmla="*/ 3775734 w 7467600"/>
              <a:gd name="connsiteY873" fmla="*/ 95131 h 6858000"/>
              <a:gd name="connsiteX874" fmla="*/ 3724807 w 7467600"/>
              <a:gd name="connsiteY874" fmla="*/ 272257 h 6858000"/>
              <a:gd name="connsiteX875" fmla="*/ 3726844 w 7467600"/>
              <a:gd name="connsiteY875" fmla="*/ 282988 h 6858000"/>
              <a:gd name="connsiteX876" fmla="*/ 3742664 w 7467600"/>
              <a:gd name="connsiteY876" fmla="*/ 279918 h 6858000"/>
              <a:gd name="connsiteX877" fmla="*/ 4103910 w 7467600"/>
              <a:gd name="connsiteY877" fmla="*/ 1161917 h 6858000"/>
              <a:gd name="connsiteX878" fmla="*/ 4020269 w 7467600"/>
              <a:gd name="connsiteY878" fmla="*/ 1200406 h 6858000"/>
              <a:gd name="connsiteX879" fmla="*/ 3674882 w 7467600"/>
              <a:gd name="connsiteY879" fmla="*/ 488524 h 6858000"/>
              <a:gd name="connsiteX880" fmla="*/ 3132682 w 7467600"/>
              <a:gd name="connsiteY880" fmla="*/ 1072284 h 6858000"/>
              <a:gd name="connsiteX881" fmla="*/ 2716346 w 7467600"/>
              <a:gd name="connsiteY881" fmla="*/ 1276376 h 6858000"/>
              <a:gd name="connsiteX882" fmla="*/ 2716772 w 7467600"/>
              <a:gd name="connsiteY882" fmla="*/ 1255462 h 6858000"/>
              <a:gd name="connsiteX883" fmla="*/ 3471096 w 7467600"/>
              <a:gd name="connsiteY883" fmla="*/ 437072 h 6858000"/>
              <a:gd name="connsiteX884" fmla="*/ 3639057 w 7467600"/>
              <a:gd name="connsiteY884" fmla="*/ 286334 h 6858000"/>
              <a:gd name="connsiteX885" fmla="*/ 3640309 w 7467600"/>
              <a:gd name="connsiteY885" fmla="*/ 284664 h 6858000"/>
              <a:gd name="connsiteX886" fmla="*/ 3646022 w 7467600"/>
              <a:gd name="connsiteY886" fmla="*/ 276711 h 6858000"/>
              <a:gd name="connsiteX887" fmla="*/ 3707943 w 7467600"/>
              <a:gd name="connsiteY887" fmla="*/ 65958 h 6858000"/>
              <a:gd name="connsiteX888" fmla="*/ 3721337 w 7467600"/>
              <a:gd name="connsiteY888" fmla="*/ 0 h 6858000"/>
              <a:gd name="connsiteX889" fmla="*/ 2867960 w 7467600"/>
              <a:gd name="connsiteY889" fmla="*/ 0 h 6858000"/>
              <a:gd name="connsiteX890" fmla="*/ 2926351 w 7467600"/>
              <a:gd name="connsiteY890" fmla="*/ 0 h 6858000"/>
              <a:gd name="connsiteX891" fmla="*/ 2902823 w 7467600"/>
              <a:gd name="connsiteY891" fmla="*/ 262929 h 6858000"/>
              <a:gd name="connsiteX892" fmla="*/ 2940663 w 7467600"/>
              <a:gd name="connsiteY892" fmla="*/ 140884 h 6858000"/>
              <a:gd name="connsiteX893" fmla="*/ 2947039 w 7467600"/>
              <a:gd name="connsiteY893" fmla="*/ 122524 h 6858000"/>
              <a:gd name="connsiteX894" fmla="*/ 2984316 w 7467600"/>
              <a:gd name="connsiteY894" fmla="*/ 0 h 6858000"/>
              <a:gd name="connsiteX895" fmla="*/ 3016114 w 7467600"/>
              <a:gd name="connsiteY895" fmla="*/ 0 h 6858000"/>
              <a:gd name="connsiteX896" fmla="*/ 2979949 w 7467600"/>
              <a:gd name="connsiteY896" fmla="*/ 119274 h 6858000"/>
              <a:gd name="connsiteX897" fmla="*/ 3023879 w 7467600"/>
              <a:gd name="connsiteY897" fmla="*/ 0 h 6858000"/>
              <a:gd name="connsiteX898" fmla="*/ 3105400 w 7467600"/>
              <a:gd name="connsiteY898" fmla="*/ 0 h 6858000"/>
              <a:gd name="connsiteX899" fmla="*/ 3094669 w 7467600"/>
              <a:gd name="connsiteY899" fmla="*/ 30308 h 6858000"/>
              <a:gd name="connsiteX900" fmla="*/ 2901945 w 7467600"/>
              <a:gd name="connsiteY900" fmla="*/ 466538 h 6858000"/>
              <a:gd name="connsiteX901" fmla="*/ 2815209 w 7467600"/>
              <a:gd name="connsiteY901" fmla="*/ 497361 h 6858000"/>
              <a:gd name="connsiteX902" fmla="*/ 2844845 w 7467600"/>
              <a:gd name="connsiteY902" fmla="*/ 127638 h 6858000"/>
              <a:gd name="connsiteX903" fmla="*/ 2867960 w 7467600"/>
              <a:gd name="connsiteY903" fmla="*/ 0 h 6858000"/>
              <a:gd name="connsiteX904" fmla="*/ 1057230 w 7467600"/>
              <a:gd name="connsiteY904" fmla="*/ 0 h 6858000"/>
              <a:gd name="connsiteX905" fmla="*/ 1111003 w 7467600"/>
              <a:gd name="connsiteY905" fmla="*/ 0 h 6858000"/>
              <a:gd name="connsiteX906" fmla="*/ 1125553 w 7467600"/>
              <a:gd name="connsiteY906" fmla="*/ 52588 h 6858000"/>
              <a:gd name="connsiteX907" fmla="*/ 1304276 w 7467600"/>
              <a:gd name="connsiteY907" fmla="*/ 476275 h 6858000"/>
              <a:gd name="connsiteX908" fmla="*/ 1492066 w 7467600"/>
              <a:gd name="connsiteY908" fmla="*/ 886333 h 6858000"/>
              <a:gd name="connsiteX909" fmla="*/ 1423698 w 7467600"/>
              <a:gd name="connsiteY909" fmla="*/ 710817 h 6858000"/>
              <a:gd name="connsiteX910" fmla="*/ 1357609 w 7467600"/>
              <a:gd name="connsiteY910" fmla="*/ 532892 h 6858000"/>
              <a:gd name="connsiteX911" fmla="*/ 1309550 w 7467600"/>
              <a:gd name="connsiteY911" fmla="*/ 374031 h 6858000"/>
              <a:gd name="connsiteX912" fmla="*/ 1193673 w 7467600"/>
              <a:gd name="connsiteY912" fmla="*/ 49533 h 6858000"/>
              <a:gd name="connsiteX913" fmla="*/ 1164391 w 7467600"/>
              <a:gd name="connsiteY913" fmla="*/ 0 h 6858000"/>
              <a:gd name="connsiteX914" fmla="*/ 1200666 w 7467600"/>
              <a:gd name="connsiteY914" fmla="*/ 0 h 6858000"/>
              <a:gd name="connsiteX915" fmla="*/ 1223408 w 7467600"/>
              <a:gd name="connsiteY915" fmla="*/ 38996 h 6858000"/>
              <a:gd name="connsiteX916" fmla="*/ 1339635 w 7467600"/>
              <a:gd name="connsiteY916" fmla="*/ 365517 h 6858000"/>
              <a:gd name="connsiteX917" fmla="*/ 1387469 w 7467600"/>
              <a:gd name="connsiteY917" fmla="*/ 523079 h 6858000"/>
              <a:gd name="connsiteX918" fmla="*/ 1452685 w 7467600"/>
              <a:gd name="connsiteY918" fmla="*/ 699806 h 6858000"/>
              <a:gd name="connsiteX919" fmla="*/ 1492092 w 7467600"/>
              <a:gd name="connsiteY919" fmla="*/ 800424 h 6858000"/>
              <a:gd name="connsiteX920" fmla="*/ 1455302 w 7467600"/>
              <a:gd name="connsiteY920" fmla="*/ 632913 h 6858000"/>
              <a:gd name="connsiteX921" fmla="*/ 1222336 w 7467600"/>
              <a:gd name="connsiteY921" fmla="*/ 9480 h 6858000"/>
              <a:gd name="connsiteX922" fmla="*/ 1214634 w 7467600"/>
              <a:gd name="connsiteY922" fmla="*/ 0 h 6858000"/>
              <a:gd name="connsiteX923" fmla="*/ 1289827 w 7467600"/>
              <a:gd name="connsiteY923" fmla="*/ 0 h 6858000"/>
              <a:gd name="connsiteX924" fmla="*/ 1321076 w 7467600"/>
              <a:gd name="connsiteY924" fmla="*/ 59722 h 6858000"/>
              <a:gd name="connsiteX925" fmla="*/ 1512579 w 7467600"/>
              <a:gd name="connsiteY925" fmla="*/ 626441 h 6858000"/>
              <a:gd name="connsiteX926" fmla="*/ 1506076 w 7467600"/>
              <a:gd name="connsiteY926" fmla="*/ 1089289 h 6858000"/>
              <a:gd name="connsiteX927" fmla="*/ 1486346 w 7467600"/>
              <a:gd name="connsiteY927" fmla="*/ 1079919 h 6858000"/>
              <a:gd name="connsiteX928" fmla="*/ 1070511 w 7467600"/>
              <a:gd name="connsiteY928" fmla="*/ 48609 h 6858000"/>
              <a:gd name="connsiteX929" fmla="*/ 1057230 w 7467600"/>
              <a:gd name="connsiteY929" fmla="*/ 0 h 6858000"/>
              <a:gd name="connsiteX930" fmla="*/ 43151 w 7467600"/>
              <a:gd name="connsiteY930" fmla="*/ 0 h 6858000"/>
              <a:gd name="connsiteX931" fmla="*/ 95283 w 7467600"/>
              <a:gd name="connsiteY931" fmla="*/ 0 h 6858000"/>
              <a:gd name="connsiteX932" fmla="*/ 300708 w 7467600"/>
              <a:gd name="connsiteY932" fmla="*/ 154571 h 6858000"/>
              <a:gd name="connsiteX933" fmla="*/ 530414 w 7467600"/>
              <a:gd name="connsiteY933" fmla="*/ 354673 h 6858000"/>
              <a:gd name="connsiteX934" fmla="*/ 333785 w 7467600"/>
              <a:gd name="connsiteY934" fmla="*/ 161564 h 6858000"/>
              <a:gd name="connsiteX935" fmla="*/ 147005 w 7467600"/>
              <a:gd name="connsiteY935" fmla="*/ 0 h 6858000"/>
              <a:gd name="connsiteX936" fmla="*/ 272509 w 7467600"/>
              <a:gd name="connsiteY936" fmla="*/ 0 h 6858000"/>
              <a:gd name="connsiteX937" fmla="*/ 326276 w 7467600"/>
              <a:gd name="connsiteY937" fmla="*/ 45847 h 6858000"/>
              <a:gd name="connsiteX938" fmla="*/ 823759 w 7467600"/>
              <a:gd name="connsiteY938" fmla="*/ 574145 h 6858000"/>
              <a:gd name="connsiteX939" fmla="*/ 811254 w 7467600"/>
              <a:gd name="connsiteY939" fmla="*/ 665546 h 6858000"/>
              <a:gd name="connsiteX940" fmla="*/ 154042 w 7467600"/>
              <a:gd name="connsiteY940" fmla="*/ 261522 h 6858000"/>
              <a:gd name="connsiteX941" fmla="*/ 13550 w 7467600"/>
              <a:gd name="connsiteY941" fmla="*/ 158423 h 6858000"/>
              <a:gd name="connsiteX942" fmla="*/ 0 w 7467600"/>
              <a:gd name="connsiteY942" fmla="*/ 146618 h 6858000"/>
              <a:gd name="connsiteX943" fmla="*/ 0 w 7467600"/>
              <a:gd name="connsiteY943" fmla="*/ 59161 h 6858000"/>
              <a:gd name="connsiteX944" fmla="*/ 45427 w 7467600"/>
              <a:gd name="connsiteY944" fmla="*/ 101078 h 6858000"/>
              <a:gd name="connsiteX945" fmla="*/ 630103 w 7467600"/>
              <a:gd name="connsiteY945" fmla="*/ 485885 h 6858000"/>
              <a:gd name="connsiteX946" fmla="*/ 532040 w 7467600"/>
              <a:gd name="connsiteY946" fmla="*/ 399359 h 6858000"/>
              <a:gd name="connsiteX947" fmla="*/ 517618 w 7467600"/>
              <a:gd name="connsiteY947" fmla="*/ 385726 h 6858000"/>
              <a:gd name="connsiteX948" fmla="*/ 285074 w 7467600"/>
              <a:gd name="connsiteY948" fmla="*/ 182755 h 6858000"/>
              <a:gd name="connsiteX949" fmla="*/ 43151 w 7467600"/>
              <a:gd name="connsiteY94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805948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7467600 w 7467600"/>
              <a:gd name="connsiteY16" fmla="*/ 6805948 h 6858000"/>
              <a:gd name="connsiteX17" fmla="*/ 1019354 w 7467600"/>
              <a:gd name="connsiteY17" fmla="*/ 6315006 h 6858000"/>
              <a:gd name="connsiteX18" fmla="*/ 441046 w 7467600"/>
              <a:gd name="connsiteY18" fmla="*/ 6691153 h 6858000"/>
              <a:gd name="connsiteX19" fmla="*/ 1019354 w 7467600"/>
              <a:gd name="connsiteY19" fmla="*/ 6315006 h 6858000"/>
              <a:gd name="connsiteX20" fmla="*/ 991680 w 7467600"/>
              <a:gd name="connsiteY20" fmla="*/ 6298413 h 6858000"/>
              <a:gd name="connsiteX21" fmla="*/ 409060 w 7467600"/>
              <a:gd name="connsiteY21" fmla="*/ 6671470 h 6858000"/>
              <a:gd name="connsiteX22" fmla="*/ 991680 w 7467600"/>
              <a:gd name="connsiteY22" fmla="*/ 6298413 h 6858000"/>
              <a:gd name="connsiteX23" fmla="*/ 103333 w 7467600"/>
              <a:gd name="connsiteY23" fmla="*/ 5699602 h 6858000"/>
              <a:gd name="connsiteX24" fmla="*/ 233938 w 7467600"/>
              <a:gd name="connsiteY24" fmla="*/ 5809416 h 6858000"/>
              <a:gd name="connsiteX25" fmla="*/ 883580 w 7467600"/>
              <a:gd name="connsiteY25" fmla="*/ 6180710 h 6858000"/>
              <a:gd name="connsiteX26" fmla="*/ 487337 w 7467600"/>
              <a:gd name="connsiteY26" fmla="*/ 5950182 h 6858000"/>
              <a:gd name="connsiteX27" fmla="*/ 354051 w 7467600"/>
              <a:gd name="connsiteY27" fmla="*/ 5854912 h 6858000"/>
              <a:gd name="connsiteX28" fmla="*/ 195436 w 7467600"/>
              <a:gd name="connsiteY28" fmla="*/ 5755068 h 6858000"/>
              <a:gd name="connsiteX29" fmla="*/ 103333 w 7467600"/>
              <a:gd name="connsiteY29" fmla="*/ 5699602 h 6858000"/>
              <a:gd name="connsiteX30" fmla="*/ 5539432 w 7467600"/>
              <a:gd name="connsiteY30" fmla="*/ 5642928 h 6858000"/>
              <a:gd name="connsiteX31" fmla="*/ 5555462 w 7467600"/>
              <a:gd name="connsiteY31" fmla="*/ 5694454 h 6858000"/>
              <a:gd name="connsiteX32" fmla="*/ 5828270 w 7467600"/>
              <a:gd name="connsiteY32" fmla="*/ 6320663 h 6858000"/>
              <a:gd name="connsiteX33" fmla="*/ 5947416 w 7467600"/>
              <a:gd name="connsiteY33" fmla="*/ 6574846 h 6858000"/>
              <a:gd name="connsiteX34" fmla="*/ 5539432 w 7467600"/>
              <a:gd name="connsiteY34" fmla="*/ 5642928 h 6858000"/>
              <a:gd name="connsiteX35" fmla="*/ 51253 w 7467600"/>
              <a:gd name="connsiteY35" fmla="*/ 5631825 h 6858000"/>
              <a:gd name="connsiteX36" fmla="*/ 211622 w 7467600"/>
              <a:gd name="connsiteY36" fmla="*/ 5728803 h 6858000"/>
              <a:gd name="connsiteX37" fmla="*/ 371652 w 7467600"/>
              <a:gd name="connsiteY37" fmla="*/ 5829062 h 6858000"/>
              <a:gd name="connsiteX38" fmla="*/ 505903 w 7467600"/>
              <a:gd name="connsiteY38" fmla="*/ 5925221 h 6858000"/>
              <a:gd name="connsiteX39" fmla="*/ 899240 w 7467600"/>
              <a:gd name="connsiteY39" fmla="*/ 6153068 h 6858000"/>
              <a:gd name="connsiteX40" fmla="*/ 988114 w 7467600"/>
              <a:gd name="connsiteY40" fmla="*/ 6174204 h 6858000"/>
              <a:gd name="connsiteX41" fmla="*/ 845971 w 7467600"/>
              <a:gd name="connsiteY41" fmla="*/ 6067177 h 6858000"/>
              <a:gd name="connsiteX42" fmla="*/ 448057 w 7467600"/>
              <a:gd name="connsiteY42" fmla="*/ 5841376 h 6858000"/>
              <a:gd name="connsiteX43" fmla="*/ 51253 w 7467600"/>
              <a:gd name="connsiteY43" fmla="*/ 5631825 h 6858000"/>
              <a:gd name="connsiteX44" fmla="*/ 2606687 w 7467600"/>
              <a:gd name="connsiteY44" fmla="*/ 5630718 h 6858000"/>
              <a:gd name="connsiteX45" fmla="*/ 2645658 w 7467600"/>
              <a:gd name="connsiteY45" fmla="*/ 6640259 h 6858000"/>
              <a:gd name="connsiteX46" fmla="*/ 2606687 w 7467600"/>
              <a:gd name="connsiteY46" fmla="*/ 5630718 h 6858000"/>
              <a:gd name="connsiteX47" fmla="*/ 3642057 w 7467600"/>
              <a:gd name="connsiteY47" fmla="*/ 5573487 h 6858000"/>
              <a:gd name="connsiteX48" fmla="*/ 3632981 w 7467600"/>
              <a:gd name="connsiteY48" fmla="*/ 5579437 h 6858000"/>
              <a:gd name="connsiteX49" fmla="*/ 3382436 w 7467600"/>
              <a:gd name="connsiteY49" fmla="*/ 5952726 h 6858000"/>
              <a:gd name="connsiteX50" fmla="*/ 3191929 w 7467600"/>
              <a:gd name="connsiteY50" fmla="*/ 6662669 h 6858000"/>
              <a:gd name="connsiteX51" fmla="*/ 3369898 w 7467600"/>
              <a:gd name="connsiteY51" fmla="*/ 6081771 h 6858000"/>
              <a:gd name="connsiteX52" fmla="*/ 3642057 w 7467600"/>
              <a:gd name="connsiteY52" fmla="*/ 5573487 h 6858000"/>
              <a:gd name="connsiteX53" fmla="*/ 2650666 w 7467600"/>
              <a:gd name="connsiteY53" fmla="*/ 5530686 h 6858000"/>
              <a:gd name="connsiteX54" fmla="*/ 2650249 w 7467600"/>
              <a:gd name="connsiteY54" fmla="*/ 5532101 h 6858000"/>
              <a:gd name="connsiteX55" fmla="*/ 2663808 w 7467600"/>
              <a:gd name="connsiteY55" fmla="*/ 6535215 h 6858000"/>
              <a:gd name="connsiteX56" fmla="*/ 2665418 w 7467600"/>
              <a:gd name="connsiteY56" fmla="*/ 6132756 h 6858000"/>
              <a:gd name="connsiteX57" fmla="*/ 2650666 w 7467600"/>
              <a:gd name="connsiteY57" fmla="*/ 5530686 h 6858000"/>
              <a:gd name="connsiteX58" fmla="*/ 2680277 w 7467600"/>
              <a:gd name="connsiteY58" fmla="*/ 5479204 h 6858000"/>
              <a:gd name="connsiteX59" fmla="*/ 2678972 w 7467600"/>
              <a:gd name="connsiteY59" fmla="*/ 5481582 h 6858000"/>
              <a:gd name="connsiteX60" fmla="*/ 2696666 w 7467600"/>
              <a:gd name="connsiteY60" fmla="*/ 6133836 h 6858000"/>
              <a:gd name="connsiteX61" fmla="*/ 2695769 w 7467600"/>
              <a:gd name="connsiteY61" fmla="*/ 6390955 h 6858000"/>
              <a:gd name="connsiteX62" fmla="*/ 2739893 w 7467600"/>
              <a:gd name="connsiteY62" fmla="*/ 6108357 h 6858000"/>
              <a:gd name="connsiteX63" fmla="*/ 2680277 w 7467600"/>
              <a:gd name="connsiteY63" fmla="*/ 5479204 h 6858000"/>
              <a:gd name="connsiteX64" fmla="*/ 1132195 w 7467600"/>
              <a:gd name="connsiteY64" fmla="*/ 5467980 h 6858000"/>
              <a:gd name="connsiteX65" fmla="*/ 1679056 w 7467600"/>
              <a:gd name="connsiteY65" fmla="*/ 5516907 h 6858000"/>
              <a:gd name="connsiteX66" fmla="*/ 2128648 w 7467600"/>
              <a:gd name="connsiteY66" fmla="*/ 5474249 h 6858000"/>
              <a:gd name="connsiteX67" fmla="*/ 1825619 w 7467600"/>
              <a:gd name="connsiteY67" fmla="*/ 5478447 h 6858000"/>
              <a:gd name="connsiteX68" fmla="*/ 1737798 w 7467600"/>
              <a:gd name="connsiteY68" fmla="*/ 5483353 h 6858000"/>
              <a:gd name="connsiteX69" fmla="*/ 1132195 w 7467600"/>
              <a:gd name="connsiteY69" fmla="*/ 5467980 h 6858000"/>
              <a:gd name="connsiteX70" fmla="*/ 1456157 w 7467600"/>
              <a:gd name="connsiteY70" fmla="*/ 5371404 h 6858000"/>
              <a:gd name="connsiteX71" fmla="*/ 1244432 w 7467600"/>
              <a:gd name="connsiteY71" fmla="*/ 5385601 h 6858000"/>
              <a:gd name="connsiteX72" fmla="*/ 973990 w 7467600"/>
              <a:gd name="connsiteY72" fmla="*/ 5424940 h 6858000"/>
              <a:gd name="connsiteX73" fmla="*/ 1103809 w 7467600"/>
              <a:gd name="connsiteY73" fmla="*/ 5433720 h 6858000"/>
              <a:gd name="connsiteX74" fmla="*/ 1123454 w 7467600"/>
              <a:gd name="connsiteY74" fmla="*/ 5435727 h 6858000"/>
              <a:gd name="connsiteX75" fmla="*/ 1737017 w 7467600"/>
              <a:gd name="connsiteY75" fmla="*/ 5452183 h 6858000"/>
              <a:gd name="connsiteX76" fmla="*/ 1824397 w 7467600"/>
              <a:gd name="connsiteY76" fmla="*/ 5447757 h 6858000"/>
              <a:gd name="connsiteX77" fmla="*/ 2070059 w 7467600"/>
              <a:gd name="connsiteY77" fmla="*/ 5441660 h 6858000"/>
              <a:gd name="connsiteX78" fmla="*/ 1456157 w 7467600"/>
              <a:gd name="connsiteY78" fmla="*/ 5371404 h 6858000"/>
              <a:gd name="connsiteX79" fmla="*/ 4988186 w 7467600"/>
              <a:gd name="connsiteY79" fmla="*/ 5216467 h 6858000"/>
              <a:gd name="connsiteX80" fmla="*/ 4777334 w 7467600"/>
              <a:gd name="connsiteY80" fmla="*/ 5406072 h 6858000"/>
              <a:gd name="connsiteX81" fmla="*/ 4718341 w 7467600"/>
              <a:gd name="connsiteY81" fmla="*/ 5468043 h 6858000"/>
              <a:gd name="connsiteX82" fmla="*/ 4604655 w 7467600"/>
              <a:gd name="connsiteY82" fmla="*/ 5583434 h 6858000"/>
              <a:gd name="connsiteX83" fmla="*/ 4565074 w 7467600"/>
              <a:gd name="connsiteY83" fmla="*/ 5618550 h 6858000"/>
              <a:gd name="connsiteX84" fmla="*/ 4988186 w 7467600"/>
              <a:gd name="connsiteY84" fmla="*/ 5216467 h 6858000"/>
              <a:gd name="connsiteX85" fmla="*/ 4978032 w 7467600"/>
              <a:gd name="connsiteY85" fmla="*/ 5183809 h 6858000"/>
              <a:gd name="connsiteX86" fmla="*/ 4463413 w 7467600"/>
              <a:gd name="connsiteY86" fmla="*/ 5615162 h 6858000"/>
              <a:gd name="connsiteX87" fmla="*/ 4358134 w 7467600"/>
              <a:gd name="connsiteY87" fmla="*/ 5742791 h 6858000"/>
              <a:gd name="connsiteX88" fmla="*/ 4376219 w 7467600"/>
              <a:gd name="connsiteY88" fmla="*/ 5729027 h 6858000"/>
              <a:gd name="connsiteX89" fmla="*/ 4582340 w 7467600"/>
              <a:gd name="connsiteY89" fmla="*/ 5561037 h 6858000"/>
              <a:gd name="connsiteX90" fmla="*/ 4694684 w 7467600"/>
              <a:gd name="connsiteY90" fmla="*/ 5447098 h 6858000"/>
              <a:gd name="connsiteX91" fmla="*/ 4754123 w 7467600"/>
              <a:gd name="connsiteY91" fmla="*/ 5384643 h 6858000"/>
              <a:gd name="connsiteX92" fmla="*/ 4978032 w 7467600"/>
              <a:gd name="connsiteY92" fmla="*/ 5183809 h 6858000"/>
              <a:gd name="connsiteX93" fmla="*/ 1903353 w 7467600"/>
              <a:gd name="connsiteY93" fmla="*/ 5044827 h 6858000"/>
              <a:gd name="connsiteX94" fmla="*/ 1936931 w 7467600"/>
              <a:gd name="connsiteY94" fmla="*/ 5093954 h 6858000"/>
              <a:gd name="connsiteX95" fmla="*/ 2195868 w 7467600"/>
              <a:gd name="connsiteY95" fmla="*/ 5396574 h 6858000"/>
              <a:gd name="connsiteX96" fmla="*/ 2088852 w 7467600"/>
              <a:gd name="connsiteY96" fmla="*/ 5166123 h 6858000"/>
              <a:gd name="connsiteX97" fmla="*/ 1958241 w 7467600"/>
              <a:gd name="connsiteY97" fmla="*/ 5067955 h 6858000"/>
              <a:gd name="connsiteX98" fmla="*/ 1903353 w 7467600"/>
              <a:gd name="connsiteY98" fmla="*/ 5044827 h 6858000"/>
              <a:gd name="connsiteX99" fmla="*/ 1979378 w 7467600"/>
              <a:gd name="connsiteY99" fmla="*/ 4769504 h 6858000"/>
              <a:gd name="connsiteX100" fmla="*/ 2882120 w 7467600"/>
              <a:gd name="connsiteY100" fmla="*/ 5064547 h 6858000"/>
              <a:gd name="connsiteX101" fmla="*/ 2793103 w 7467600"/>
              <a:gd name="connsiteY101" fmla="*/ 5039699 h 6858000"/>
              <a:gd name="connsiteX102" fmla="*/ 2770041 w 7467600"/>
              <a:gd name="connsiteY102" fmla="*/ 5033634 h 6858000"/>
              <a:gd name="connsiteX103" fmla="*/ 1979378 w 7467600"/>
              <a:gd name="connsiteY103" fmla="*/ 4769504 h 6858000"/>
              <a:gd name="connsiteX104" fmla="*/ 1927410 w 7467600"/>
              <a:gd name="connsiteY104" fmla="*/ 4716164 h 6858000"/>
              <a:gd name="connsiteX105" fmla="*/ 1959587 w 7467600"/>
              <a:gd name="connsiteY105" fmla="*/ 4728849 h 6858000"/>
              <a:gd name="connsiteX106" fmla="*/ 2777707 w 7467600"/>
              <a:gd name="connsiteY106" fmla="*/ 5003991 h 6858000"/>
              <a:gd name="connsiteX107" fmla="*/ 2800768 w 7467600"/>
              <a:gd name="connsiteY107" fmla="*/ 5010056 h 6858000"/>
              <a:gd name="connsiteX108" fmla="*/ 2879408 w 7467600"/>
              <a:gd name="connsiteY108" fmla="*/ 5031590 h 6858000"/>
              <a:gd name="connsiteX109" fmla="*/ 2862295 w 7467600"/>
              <a:gd name="connsiteY109" fmla="*/ 5022958 h 6858000"/>
              <a:gd name="connsiteX110" fmla="*/ 2813343 w 7467600"/>
              <a:gd name="connsiteY110" fmla="*/ 4998369 h 6858000"/>
              <a:gd name="connsiteX111" fmla="*/ 2646245 w 7467600"/>
              <a:gd name="connsiteY111" fmla="*/ 4930999 h 6858000"/>
              <a:gd name="connsiteX112" fmla="*/ 1999243 w 7467600"/>
              <a:gd name="connsiteY112" fmla="*/ 4730524 h 6858000"/>
              <a:gd name="connsiteX113" fmla="*/ 1979527 w 7467600"/>
              <a:gd name="connsiteY113" fmla="*/ 4726651 h 6858000"/>
              <a:gd name="connsiteX114" fmla="*/ 1927410 w 7467600"/>
              <a:gd name="connsiteY114" fmla="*/ 4716164 h 6858000"/>
              <a:gd name="connsiteX115" fmla="*/ 1997014 w 7467600"/>
              <a:gd name="connsiteY115" fmla="*/ 4698007 h 6858000"/>
              <a:gd name="connsiteX116" fmla="*/ 2005458 w 7467600"/>
              <a:gd name="connsiteY116" fmla="*/ 4699540 h 6858000"/>
              <a:gd name="connsiteX117" fmla="*/ 2657186 w 7467600"/>
              <a:gd name="connsiteY117" fmla="*/ 4901687 h 6858000"/>
              <a:gd name="connsiteX118" fmla="*/ 2826662 w 7467600"/>
              <a:gd name="connsiteY118" fmla="*/ 4970362 h 6858000"/>
              <a:gd name="connsiteX119" fmla="*/ 2876100 w 7467600"/>
              <a:gd name="connsiteY119" fmla="*/ 4995397 h 6858000"/>
              <a:gd name="connsiteX120" fmla="*/ 3042600 w 7467600"/>
              <a:gd name="connsiteY120" fmla="*/ 5059532 h 6858000"/>
              <a:gd name="connsiteX121" fmla="*/ 1997014 w 7467600"/>
              <a:gd name="connsiteY121" fmla="*/ 4698007 h 6858000"/>
              <a:gd name="connsiteX122" fmla="*/ 2305292 w 7467600"/>
              <a:gd name="connsiteY122" fmla="*/ 4219492 h 6858000"/>
              <a:gd name="connsiteX123" fmla="*/ 3360922 w 7467600"/>
              <a:gd name="connsiteY123" fmla="*/ 4529373 h 6858000"/>
              <a:gd name="connsiteX124" fmla="*/ 3492420 w 7467600"/>
              <a:gd name="connsiteY124" fmla="*/ 4510145 h 6858000"/>
              <a:gd name="connsiteX125" fmla="*/ 3364086 w 7467600"/>
              <a:gd name="connsiteY125" fmla="*/ 4480340 h 6858000"/>
              <a:gd name="connsiteX126" fmla="*/ 3225818 w 7467600"/>
              <a:gd name="connsiteY126" fmla="*/ 4411822 h 6858000"/>
              <a:gd name="connsiteX127" fmla="*/ 3129696 w 7467600"/>
              <a:gd name="connsiteY127" fmla="*/ 4360704 h 6858000"/>
              <a:gd name="connsiteX128" fmla="*/ 2814545 w 7467600"/>
              <a:gd name="connsiteY128" fmla="*/ 4282955 h 6858000"/>
              <a:gd name="connsiteX129" fmla="*/ 2305292 w 7467600"/>
              <a:gd name="connsiteY129" fmla="*/ 4219492 h 6858000"/>
              <a:gd name="connsiteX130" fmla="*/ 2626982 w 7467600"/>
              <a:gd name="connsiteY130" fmla="*/ 4206450 h 6858000"/>
              <a:gd name="connsiteX131" fmla="*/ 2490617 w 7467600"/>
              <a:gd name="connsiteY131" fmla="*/ 4206951 h 6858000"/>
              <a:gd name="connsiteX132" fmla="*/ 2819869 w 7467600"/>
              <a:gd name="connsiteY132" fmla="*/ 4252936 h 6858000"/>
              <a:gd name="connsiteX133" fmla="*/ 3143018 w 7467600"/>
              <a:gd name="connsiteY133" fmla="*/ 4332698 h 6858000"/>
              <a:gd name="connsiteX134" fmla="*/ 3241520 w 7467600"/>
              <a:gd name="connsiteY134" fmla="*/ 4385112 h 6858000"/>
              <a:gd name="connsiteX135" fmla="*/ 3374575 w 7467600"/>
              <a:gd name="connsiteY135" fmla="*/ 4451517 h 6858000"/>
              <a:gd name="connsiteX136" fmla="*/ 3505221 w 7467600"/>
              <a:gd name="connsiteY136" fmla="*/ 4480757 h 6858000"/>
              <a:gd name="connsiteX137" fmla="*/ 2626982 w 7467600"/>
              <a:gd name="connsiteY137" fmla="*/ 4206450 h 6858000"/>
              <a:gd name="connsiteX138" fmla="*/ 1310106 w 7467600"/>
              <a:gd name="connsiteY138" fmla="*/ 3943217 h 6858000"/>
              <a:gd name="connsiteX139" fmla="*/ 854994 w 7467600"/>
              <a:gd name="connsiteY139" fmla="*/ 4399136 h 6858000"/>
              <a:gd name="connsiteX140" fmla="*/ 742462 w 7467600"/>
              <a:gd name="connsiteY140" fmla="*/ 4594648 h 6858000"/>
              <a:gd name="connsiteX141" fmla="*/ 820602 w 7467600"/>
              <a:gd name="connsiteY141" fmla="*/ 4485915 h 6858000"/>
              <a:gd name="connsiteX142" fmla="*/ 878295 w 7467600"/>
              <a:gd name="connsiteY142" fmla="*/ 4403594 h 6858000"/>
              <a:gd name="connsiteX143" fmla="*/ 1240607 w 7467600"/>
              <a:gd name="connsiteY143" fmla="*/ 4010401 h 6858000"/>
              <a:gd name="connsiteX144" fmla="*/ 1310106 w 7467600"/>
              <a:gd name="connsiteY144" fmla="*/ 3943217 h 6858000"/>
              <a:gd name="connsiteX145" fmla="*/ 1423113 w 7467600"/>
              <a:gd name="connsiteY145" fmla="*/ 3874565 h 6858000"/>
              <a:gd name="connsiteX146" fmla="*/ 1260565 w 7467600"/>
              <a:gd name="connsiteY146" fmla="*/ 4031982 h 6858000"/>
              <a:gd name="connsiteX147" fmla="*/ 901900 w 7467600"/>
              <a:gd name="connsiteY147" fmla="*/ 4421236 h 6858000"/>
              <a:gd name="connsiteX148" fmla="*/ 845044 w 7467600"/>
              <a:gd name="connsiteY148" fmla="*/ 4502436 h 6858000"/>
              <a:gd name="connsiteX149" fmla="*/ 685926 w 7467600"/>
              <a:gd name="connsiteY149" fmla="*/ 4703069 h 6858000"/>
              <a:gd name="connsiteX150" fmla="*/ 684248 w 7467600"/>
              <a:gd name="connsiteY150" fmla="*/ 4706721 h 6858000"/>
              <a:gd name="connsiteX151" fmla="*/ 1423113 w 7467600"/>
              <a:gd name="connsiteY151" fmla="*/ 3874565 h 6858000"/>
              <a:gd name="connsiteX152" fmla="*/ 3316479 w 7467600"/>
              <a:gd name="connsiteY152" fmla="*/ 3872136 h 6858000"/>
              <a:gd name="connsiteX153" fmla="*/ 3546806 w 7467600"/>
              <a:gd name="connsiteY153" fmla="*/ 4356139 h 6858000"/>
              <a:gd name="connsiteX154" fmla="*/ 3364433 w 7467600"/>
              <a:gd name="connsiteY154" fmla="*/ 3953121 h 6858000"/>
              <a:gd name="connsiteX155" fmla="*/ 3316479 w 7467600"/>
              <a:gd name="connsiteY155" fmla="*/ 3872136 h 6858000"/>
              <a:gd name="connsiteX156" fmla="*/ 3291335 w 7467600"/>
              <a:gd name="connsiteY156" fmla="*/ 3767420 h 6858000"/>
              <a:gd name="connsiteX157" fmla="*/ 3390805 w 7467600"/>
              <a:gd name="connsiteY157" fmla="*/ 3937163 h 6858000"/>
              <a:gd name="connsiteX158" fmla="*/ 3579062 w 7467600"/>
              <a:gd name="connsiteY158" fmla="*/ 4359040 h 6858000"/>
              <a:gd name="connsiteX159" fmla="*/ 3467355 w 7467600"/>
              <a:gd name="connsiteY159" fmla="*/ 3988130 h 6858000"/>
              <a:gd name="connsiteX160" fmla="*/ 3310753 w 7467600"/>
              <a:gd name="connsiteY160" fmla="*/ 3787140 h 6858000"/>
              <a:gd name="connsiteX161" fmla="*/ 3291335 w 7467600"/>
              <a:gd name="connsiteY161" fmla="*/ 3767420 h 6858000"/>
              <a:gd name="connsiteX162" fmla="*/ 1635889 w 7467600"/>
              <a:gd name="connsiteY162" fmla="*/ 3709494 h 6858000"/>
              <a:gd name="connsiteX163" fmla="*/ 1634800 w 7467600"/>
              <a:gd name="connsiteY163" fmla="*/ 3731111 h 6858000"/>
              <a:gd name="connsiteX164" fmla="*/ 1635889 w 7467600"/>
              <a:gd name="connsiteY164" fmla="*/ 3709494 h 6858000"/>
              <a:gd name="connsiteX165" fmla="*/ 1510397 w 7467600"/>
              <a:gd name="connsiteY165" fmla="*/ 3684705 h 6858000"/>
              <a:gd name="connsiteX166" fmla="*/ 1146550 w 7467600"/>
              <a:gd name="connsiteY166" fmla="*/ 3802012 h 6858000"/>
              <a:gd name="connsiteX167" fmla="*/ 698834 w 7467600"/>
              <a:gd name="connsiteY167" fmla="*/ 3952272 h 6858000"/>
              <a:gd name="connsiteX168" fmla="*/ 34256 w 7467600"/>
              <a:gd name="connsiteY168" fmla="*/ 4347603 h 6858000"/>
              <a:gd name="connsiteX169" fmla="*/ 527241 w 7467600"/>
              <a:gd name="connsiteY169" fmla="*/ 4065078 h 6858000"/>
              <a:gd name="connsiteX170" fmla="*/ 1510397 w 7467600"/>
              <a:gd name="connsiteY170" fmla="*/ 3684705 h 6858000"/>
              <a:gd name="connsiteX171" fmla="*/ 1313114 w 7467600"/>
              <a:gd name="connsiteY171" fmla="*/ 3655216 h 6858000"/>
              <a:gd name="connsiteX172" fmla="*/ 1109304 w 7467600"/>
              <a:gd name="connsiteY172" fmla="*/ 3669030 h 6858000"/>
              <a:gd name="connsiteX173" fmla="*/ 8129 w 7467600"/>
              <a:gd name="connsiteY173" fmla="*/ 4330519 h 6858000"/>
              <a:gd name="connsiteX174" fmla="*/ 687572 w 7467600"/>
              <a:gd name="connsiteY174" fmla="*/ 3925629 h 6858000"/>
              <a:gd name="connsiteX175" fmla="*/ 1138365 w 7467600"/>
              <a:gd name="connsiteY175" fmla="*/ 3774515 h 6858000"/>
              <a:gd name="connsiteX176" fmla="*/ 1505579 w 7467600"/>
              <a:gd name="connsiteY176" fmla="*/ 3655526 h 6858000"/>
              <a:gd name="connsiteX177" fmla="*/ 1313114 w 7467600"/>
              <a:gd name="connsiteY177" fmla="*/ 3655216 h 6858000"/>
              <a:gd name="connsiteX178" fmla="*/ 3655073 w 7467600"/>
              <a:gd name="connsiteY178" fmla="*/ 3650884 h 6858000"/>
              <a:gd name="connsiteX179" fmla="*/ 3989938 w 7467600"/>
              <a:gd name="connsiteY179" fmla="*/ 3991685 h 6858000"/>
              <a:gd name="connsiteX180" fmla="*/ 4393907 w 7467600"/>
              <a:gd name="connsiteY180" fmla="*/ 4261258 h 6858000"/>
              <a:gd name="connsiteX181" fmla="*/ 4648051 w 7467600"/>
              <a:gd name="connsiteY181" fmla="*/ 4374051 h 6858000"/>
              <a:gd name="connsiteX182" fmla="*/ 4383389 w 7467600"/>
              <a:gd name="connsiteY182" fmla="*/ 4184369 h 6858000"/>
              <a:gd name="connsiteX183" fmla="*/ 4165508 w 7467600"/>
              <a:gd name="connsiteY183" fmla="*/ 4035196 h 6858000"/>
              <a:gd name="connsiteX184" fmla="*/ 4068162 w 7467600"/>
              <a:gd name="connsiteY184" fmla="*/ 3953394 h 6858000"/>
              <a:gd name="connsiteX185" fmla="*/ 3981416 w 7467600"/>
              <a:gd name="connsiteY185" fmla="*/ 3880482 h 6858000"/>
              <a:gd name="connsiteX186" fmla="*/ 3800147 w 7467600"/>
              <a:gd name="connsiteY186" fmla="*/ 3749872 h 6858000"/>
              <a:gd name="connsiteX187" fmla="*/ 3655073 w 7467600"/>
              <a:gd name="connsiteY187" fmla="*/ 3650884 h 6858000"/>
              <a:gd name="connsiteX188" fmla="*/ 3670252 w 7467600"/>
              <a:gd name="connsiteY188" fmla="*/ 3622798 h 6858000"/>
              <a:gd name="connsiteX189" fmla="*/ 3817258 w 7467600"/>
              <a:gd name="connsiteY189" fmla="*/ 3723577 h 6858000"/>
              <a:gd name="connsiteX190" fmla="*/ 4000461 w 7467600"/>
              <a:gd name="connsiteY190" fmla="*/ 3855966 h 6858000"/>
              <a:gd name="connsiteX191" fmla="*/ 4088180 w 7467600"/>
              <a:gd name="connsiteY191" fmla="*/ 3929774 h 6858000"/>
              <a:gd name="connsiteX192" fmla="*/ 4184555 w 7467600"/>
              <a:gd name="connsiteY192" fmla="*/ 4010683 h 6858000"/>
              <a:gd name="connsiteX193" fmla="*/ 4399563 w 7467600"/>
              <a:gd name="connsiteY193" fmla="*/ 4158106 h 6858000"/>
              <a:gd name="connsiteX194" fmla="*/ 4684469 w 7467600"/>
              <a:gd name="connsiteY194" fmla="*/ 4364680 h 6858000"/>
              <a:gd name="connsiteX195" fmla="*/ 4690271 w 7467600"/>
              <a:gd name="connsiteY195" fmla="*/ 4370034 h 6858000"/>
              <a:gd name="connsiteX196" fmla="*/ 4136093 w 7467600"/>
              <a:gd name="connsiteY196" fmla="*/ 3858466 h 6858000"/>
              <a:gd name="connsiteX197" fmla="*/ 3670252 w 7467600"/>
              <a:gd name="connsiteY197" fmla="*/ 3622798 h 6858000"/>
              <a:gd name="connsiteX198" fmla="*/ 4440129 w 7467600"/>
              <a:gd name="connsiteY198" fmla="*/ 3448571 h 6858000"/>
              <a:gd name="connsiteX199" fmla="*/ 4856525 w 7467600"/>
              <a:gd name="connsiteY199" fmla="*/ 3915351 h 6858000"/>
              <a:gd name="connsiteX200" fmla="*/ 5059055 w 7467600"/>
              <a:gd name="connsiteY200" fmla="*/ 4108918 h 6858000"/>
              <a:gd name="connsiteX201" fmla="*/ 5290070 w 7467600"/>
              <a:gd name="connsiteY201" fmla="*/ 4263619 h 6858000"/>
              <a:gd name="connsiteX202" fmla="*/ 4834991 w 7467600"/>
              <a:gd name="connsiteY202" fmla="*/ 3830985 h 6858000"/>
              <a:gd name="connsiteX203" fmla="*/ 4440129 w 7467600"/>
              <a:gd name="connsiteY203" fmla="*/ 3448571 h 6858000"/>
              <a:gd name="connsiteX204" fmla="*/ 4441737 w 7467600"/>
              <a:gd name="connsiteY204" fmla="*/ 3399734 h 6858000"/>
              <a:gd name="connsiteX205" fmla="*/ 4431236 w 7467600"/>
              <a:gd name="connsiteY205" fmla="*/ 3400954 h 6858000"/>
              <a:gd name="connsiteX206" fmla="*/ 4557150 w 7467600"/>
              <a:gd name="connsiteY206" fmla="*/ 3510023 h 6858000"/>
              <a:gd name="connsiteX207" fmla="*/ 4856936 w 7467600"/>
              <a:gd name="connsiteY207" fmla="*/ 3809146 h 6858000"/>
              <a:gd name="connsiteX208" fmla="*/ 5111996 w 7467600"/>
              <a:gd name="connsiteY208" fmla="*/ 4065759 h 6858000"/>
              <a:gd name="connsiteX209" fmla="*/ 5388878 w 7467600"/>
              <a:gd name="connsiteY209" fmla="*/ 4300185 h 6858000"/>
              <a:gd name="connsiteX210" fmla="*/ 5425556 w 7467600"/>
              <a:gd name="connsiteY210" fmla="*/ 4308967 h 6858000"/>
              <a:gd name="connsiteX211" fmla="*/ 4943646 w 7467600"/>
              <a:gd name="connsiteY211" fmla="*/ 3822916 h 6858000"/>
              <a:gd name="connsiteX212" fmla="*/ 4594837 w 7467600"/>
              <a:gd name="connsiteY212" fmla="*/ 3532274 h 6858000"/>
              <a:gd name="connsiteX213" fmla="*/ 4441737 w 7467600"/>
              <a:gd name="connsiteY213" fmla="*/ 3399734 h 6858000"/>
              <a:gd name="connsiteX214" fmla="*/ 5425834 w 7467600"/>
              <a:gd name="connsiteY214" fmla="*/ 3162785 h 6858000"/>
              <a:gd name="connsiteX215" fmla="*/ 5401644 w 7467600"/>
              <a:gd name="connsiteY215" fmla="*/ 3617847 h 6858000"/>
              <a:gd name="connsiteX216" fmla="*/ 5467256 w 7467600"/>
              <a:gd name="connsiteY216" fmla="*/ 4175494 h 6858000"/>
              <a:gd name="connsiteX217" fmla="*/ 5448069 w 7467600"/>
              <a:gd name="connsiteY217" fmla="*/ 3567554 h 6858000"/>
              <a:gd name="connsiteX218" fmla="*/ 5425834 w 7467600"/>
              <a:gd name="connsiteY218" fmla="*/ 3162785 h 6858000"/>
              <a:gd name="connsiteX219" fmla="*/ 1318687 w 7467600"/>
              <a:gd name="connsiteY219" fmla="*/ 3113840 h 6858000"/>
              <a:gd name="connsiteX220" fmla="*/ 1066793 w 7467600"/>
              <a:gd name="connsiteY220" fmla="*/ 3212171 h 6858000"/>
              <a:gd name="connsiteX221" fmla="*/ 993319 w 7467600"/>
              <a:gd name="connsiteY221" fmla="*/ 3247648 h 6858000"/>
              <a:gd name="connsiteX222" fmla="*/ 853081 w 7467600"/>
              <a:gd name="connsiteY222" fmla="*/ 3312410 h 6858000"/>
              <a:gd name="connsiteX223" fmla="*/ 805957 w 7467600"/>
              <a:gd name="connsiteY223" fmla="*/ 3330443 h 6858000"/>
              <a:gd name="connsiteX224" fmla="*/ 1318687 w 7467600"/>
              <a:gd name="connsiteY224" fmla="*/ 3113840 h 6858000"/>
              <a:gd name="connsiteX225" fmla="*/ 5453702 w 7467600"/>
              <a:gd name="connsiteY225" fmla="*/ 3090882 h 6858000"/>
              <a:gd name="connsiteX226" fmla="*/ 5480135 w 7467600"/>
              <a:gd name="connsiteY226" fmla="*/ 3565802 h 6858000"/>
              <a:gd name="connsiteX227" fmla="*/ 5499023 w 7467600"/>
              <a:gd name="connsiteY227" fmla="*/ 4166310 h 6858000"/>
              <a:gd name="connsiteX228" fmla="*/ 5547022 w 7467600"/>
              <a:gd name="connsiteY228" fmla="*/ 3607838 h 6858000"/>
              <a:gd name="connsiteX229" fmla="*/ 5515964 w 7467600"/>
              <a:gd name="connsiteY229" fmla="*/ 3378541 h 6858000"/>
              <a:gd name="connsiteX230" fmla="*/ 5453702 w 7467600"/>
              <a:gd name="connsiteY230" fmla="*/ 3090882 h 6858000"/>
              <a:gd name="connsiteX231" fmla="*/ 1238695 w 7467600"/>
              <a:gd name="connsiteY231" fmla="*/ 3076820 h 6858000"/>
              <a:gd name="connsiteX232" fmla="*/ 716371 w 7467600"/>
              <a:gd name="connsiteY232" fmla="*/ 3293249 h 6858000"/>
              <a:gd name="connsiteX233" fmla="*/ 579522 w 7467600"/>
              <a:gd name="connsiteY233" fmla="*/ 3371759 h 6858000"/>
              <a:gd name="connsiteX234" fmla="*/ 600288 w 7467600"/>
              <a:gd name="connsiteY234" fmla="*/ 3365555 h 6858000"/>
              <a:gd name="connsiteX235" fmla="*/ 840692 w 7467600"/>
              <a:gd name="connsiteY235" fmla="*/ 3284921 h 6858000"/>
              <a:gd name="connsiteX236" fmla="*/ 979248 w 7467600"/>
              <a:gd name="connsiteY236" fmla="*/ 3221003 h 6858000"/>
              <a:gd name="connsiteX237" fmla="*/ 1053282 w 7467600"/>
              <a:gd name="connsiteY237" fmla="*/ 3185247 h 6858000"/>
              <a:gd name="connsiteX238" fmla="*/ 1320603 w 7467600"/>
              <a:gd name="connsiteY238" fmla="*/ 3081281 h 6858000"/>
              <a:gd name="connsiteX239" fmla="*/ 1238695 w 7467600"/>
              <a:gd name="connsiteY239" fmla="*/ 3076820 h 6858000"/>
              <a:gd name="connsiteX240" fmla="*/ 5425627 w 7467600"/>
              <a:gd name="connsiteY240" fmla="*/ 2954192 h 6858000"/>
              <a:gd name="connsiteX241" fmla="*/ 5470770 w 7467600"/>
              <a:gd name="connsiteY241" fmla="*/ 3005435 h 6858000"/>
              <a:gd name="connsiteX242" fmla="*/ 5519779 w 7467600"/>
              <a:gd name="connsiteY242" fmla="*/ 4359223 h 6858000"/>
              <a:gd name="connsiteX243" fmla="*/ 5520293 w 7467600"/>
              <a:gd name="connsiteY243" fmla="*/ 4360602 h 6858000"/>
              <a:gd name="connsiteX244" fmla="*/ 5767221 w 7467600"/>
              <a:gd name="connsiteY244" fmla="*/ 4665564 h 6858000"/>
              <a:gd name="connsiteX245" fmla="*/ 6937169 w 7467600"/>
              <a:gd name="connsiteY245" fmla="*/ 4815941 h 6858000"/>
              <a:gd name="connsiteX246" fmla="*/ 6953922 w 7467600"/>
              <a:gd name="connsiteY246" fmla="*/ 4890068 h 6858000"/>
              <a:gd name="connsiteX247" fmla="*/ 6071359 w 7467600"/>
              <a:gd name="connsiteY247" fmla="*/ 4770770 h 6858000"/>
              <a:gd name="connsiteX248" fmla="*/ 6038839 w 7467600"/>
              <a:gd name="connsiteY248" fmla="*/ 4764474 h 6858000"/>
              <a:gd name="connsiteX249" fmla="*/ 6038706 w 7467600"/>
              <a:gd name="connsiteY249" fmla="*/ 4763847 h 6858000"/>
              <a:gd name="connsiteX250" fmla="*/ 6037784 w 7467600"/>
              <a:gd name="connsiteY250" fmla="*/ 4764270 h 6858000"/>
              <a:gd name="connsiteX251" fmla="*/ 6038839 w 7467600"/>
              <a:gd name="connsiteY251" fmla="*/ 4764474 h 6858000"/>
              <a:gd name="connsiteX252" fmla="*/ 6040338 w 7467600"/>
              <a:gd name="connsiteY252" fmla="*/ 4771418 h 6858000"/>
              <a:gd name="connsiteX253" fmla="*/ 6024488 w 7467600"/>
              <a:gd name="connsiteY253" fmla="*/ 4809903 h 6858000"/>
              <a:gd name="connsiteX254" fmla="*/ 5599771 w 7467600"/>
              <a:gd name="connsiteY254" fmla="*/ 5509652 h 6858000"/>
              <a:gd name="connsiteX255" fmla="*/ 5548843 w 7467600"/>
              <a:gd name="connsiteY255" fmla="*/ 5563845 h 6858000"/>
              <a:gd name="connsiteX256" fmla="*/ 5940952 w 7467600"/>
              <a:gd name="connsiteY256" fmla="*/ 6250028 h 6858000"/>
              <a:gd name="connsiteX257" fmla="*/ 6043441 w 7467600"/>
              <a:gd name="connsiteY257" fmla="*/ 6665847 h 6858000"/>
              <a:gd name="connsiteX258" fmla="*/ 6093432 w 7467600"/>
              <a:gd name="connsiteY258" fmla="*/ 6858000 h 6858000"/>
              <a:gd name="connsiteX259" fmla="*/ 6034344 w 7467600"/>
              <a:gd name="connsiteY259" fmla="*/ 6858000 h 6858000"/>
              <a:gd name="connsiteX260" fmla="*/ 6026679 w 7467600"/>
              <a:gd name="connsiteY260" fmla="*/ 6836959 h 6858000"/>
              <a:gd name="connsiteX261" fmla="*/ 5800441 w 7467600"/>
              <a:gd name="connsiteY261" fmla="*/ 6335286 h 6858000"/>
              <a:gd name="connsiteX262" fmla="*/ 5526562 w 7467600"/>
              <a:gd name="connsiteY262" fmla="*/ 5705388 h 6858000"/>
              <a:gd name="connsiteX263" fmla="*/ 5519640 w 7467600"/>
              <a:gd name="connsiteY263" fmla="*/ 5683774 h 6858000"/>
              <a:gd name="connsiteX264" fmla="*/ 5844559 w 7467600"/>
              <a:gd name="connsiteY264" fmla="*/ 6553349 h 6858000"/>
              <a:gd name="connsiteX265" fmla="*/ 5975994 w 7467600"/>
              <a:gd name="connsiteY265" fmla="*/ 6858000 h 6858000"/>
              <a:gd name="connsiteX266" fmla="*/ 5898547 w 7467600"/>
              <a:gd name="connsiteY266" fmla="*/ 6858000 h 6858000"/>
              <a:gd name="connsiteX267" fmla="*/ 5682041 w 7467600"/>
              <a:gd name="connsiteY267" fmla="*/ 6355860 h 6858000"/>
              <a:gd name="connsiteX268" fmla="*/ 5461758 w 7467600"/>
              <a:gd name="connsiteY268" fmla="*/ 5820220 h 6858000"/>
              <a:gd name="connsiteX269" fmla="*/ 5237282 w 7467600"/>
              <a:gd name="connsiteY269" fmla="*/ 6579086 h 6858000"/>
              <a:gd name="connsiteX270" fmla="*/ 5115009 w 7467600"/>
              <a:gd name="connsiteY270" fmla="*/ 6858000 h 6858000"/>
              <a:gd name="connsiteX271" fmla="*/ 5028074 w 7467600"/>
              <a:gd name="connsiteY271" fmla="*/ 6858000 h 6858000"/>
              <a:gd name="connsiteX272" fmla="*/ 5079508 w 7467600"/>
              <a:gd name="connsiteY272" fmla="*/ 6749074 h 6858000"/>
              <a:gd name="connsiteX273" fmla="*/ 5371846 w 7467600"/>
              <a:gd name="connsiteY273" fmla="*/ 5924413 h 6858000"/>
              <a:gd name="connsiteX274" fmla="*/ 5270512 w 7467600"/>
              <a:gd name="connsiteY274" fmla="*/ 6138975 h 6858000"/>
              <a:gd name="connsiteX275" fmla="*/ 5062409 w 7467600"/>
              <a:gd name="connsiteY275" fmla="*/ 6653544 h 6858000"/>
              <a:gd name="connsiteX276" fmla="*/ 5036628 w 7467600"/>
              <a:gd name="connsiteY276" fmla="*/ 6754247 h 6858000"/>
              <a:gd name="connsiteX277" fmla="*/ 5009112 w 7467600"/>
              <a:gd name="connsiteY277" fmla="*/ 6858000 h 6858000"/>
              <a:gd name="connsiteX278" fmla="*/ 4976679 w 7467600"/>
              <a:gd name="connsiteY278" fmla="*/ 6858000 h 6858000"/>
              <a:gd name="connsiteX279" fmla="*/ 5006537 w 7467600"/>
              <a:gd name="connsiteY279" fmla="*/ 6747068 h 6858000"/>
              <a:gd name="connsiteX280" fmla="*/ 5032723 w 7467600"/>
              <a:gd name="connsiteY280" fmla="*/ 6644957 h 6858000"/>
              <a:gd name="connsiteX281" fmla="*/ 5242949 w 7467600"/>
              <a:gd name="connsiteY281" fmla="*/ 6125175 h 6858000"/>
              <a:gd name="connsiteX282" fmla="*/ 5286321 w 7467600"/>
              <a:gd name="connsiteY282" fmla="*/ 6033555 h 6858000"/>
              <a:gd name="connsiteX283" fmla="*/ 5008210 w 7467600"/>
              <a:gd name="connsiteY283" fmla="*/ 6649194 h 6858000"/>
              <a:gd name="connsiteX284" fmla="*/ 4986321 w 7467600"/>
              <a:gd name="connsiteY284" fmla="*/ 6765687 h 6858000"/>
              <a:gd name="connsiteX285" fmla="*/ 4973474 w 7467600"/>
              <a:gd name="connsiteY285" fmla="*/ 6858000 h 6858000"/>
              <a:gd name="connsiteX286" fmla="*/ 4907178 w 7467600"/>
              <a:gd name="connsiteY286" fmla="*/ 6858000 h 6858000"/>
              <a:gd name="connsiteX287" fmla="*/ 4910810 w 7467600"/>
              <a:gd name="connsiteY287" fmla="*/ 6829660 h 6858000"/>
              <a:gd name="connsiteX288" fmla="*/ 4987461 w 7467600"/>
              <a:gd name="connsiteY288" fmla="*/ 6432994 h 6858000"/>
              <a:gd name="connsiteX289" fmla="*/ 5179262 w 7467600"/>
              <a:gd name="connsiteY289" fmla="*/ 6035044 h 6858000"/>
              <a:gd name="connsiteX290" fmla="*/ 4689678 w 7467600"/>
              <a:gd name="connsiteY290" fmla="*/ 6440241 h 6858000"/>
              <a:gd name="connsiteX291" fmla="*/ 4477543 w 7467600"/>
              <a:gd name="connsiteY291" fmla="*/ 6674836 h 6858000"/>
              <a:gd name="connsiteX292" fmla="*/ 4329957 w 7467600"/>
              <a:gd name="connsiteY292" fmla="*/ 6858000 h 6858000"/>
              <a:gd name="connsiteX293" fmla="*/ 4218595 w 7467600"/>
              <a:gd name="connsiteY293" fmla="*/ 6858000 h 6858000"/>
              <a:gd name="connsiteX294" fmla="*/ 4368888 w 7467600"/>
              <a:gd name="connsiteY294" fmla="*/ 6668412 h 6858000"/>
              <a:gd name="connsiteX295" fmla="*/ 4563091 w 7467600"/>
              <a:gd name="connsiteY295" fmla="*/ 6442508 h 6858000"/>
              <a:gd name="connsiteX296" fmla="*/ 5387324 w 7467600"/>
              <a:gd name="connsiteY296" fmla="*/ 5705830 h 6858000"/>
              <a:gd name="connsiteX297" fmla="*/ 5073620 w 7467600"/>
              <a:gd name="connsiteY297" fmla="*/ 5955437 h 6858000"/>
              <a:gd name="connsiteX298" fmla="*/ 4689789 w 7467600"/>
              <a:gd name="connsiteY298" fmla="*/ 6268382 h 6858000"/>
              <a:gd name="connsiteX299" fmla="*/ 4418722 w 7467600"/>
              <a:gd name="connsiteY299" fmla="*/ 6570886 h 6858000"/>
              <a:gd name="connsiteX300" fmla="*/ 4214944 w 7467600"/>
              <a:gd name="connsiteY300" fmla="*/ 6858000 h 6858000"/>
              <a:gd name="connsiteX301" fmla="*/ 4177898 w 7467600"/>
              <a:gd name="connsiteY301" fmla="*/ 6858000 h 6858000"/>
              <a:gd name="connsiteX302" fmla="*/ 4391597 w 7467600"/>
              <a:gd name="connsiteY302" fmla="*/ 6556370 h 6858000"/>
              <a:gd name="connsiteX303" fmla="*/ 4668889 w 7467600"/>
              <a:gd name="connsiteY303" fmla="*/ 6246399 h 6858000"/>
              <a:gd name="connsiteX304" fmla="*/ 5055427 w 7467600"/>
              <a:gd name="connsiteY304" fmla="*/ 5931476 h 6858000"/>
              <a:gd name="connsiteX305" fmla="*/ 5371814 w 7467600"/>
              <a:gd name="connsiteY305" fmla="*/ 5678975 h 6858000"/>
              <a:gd name="connsiteX306" fmla="*/ 4987918 w 7467600"/>
              <a:gd name="connsiteY306" fmla="*/ 5838701 h 6858000"/>
              <a:gd name="connsiteX307" fmla="*/ 4317146 w 7467600"/>
              <a:gd name="connsiteY307" fmla="*/ 6587716 h 6858000"/>
              <a:gd name="connsiteX308" fmla="*/ 4171627 w 7467600"/>
              <a:gd name="connsiteY308" fmla="*/ 6858000 h 6858000"/>
              <a:gd name="connsiteX309" fmla="*/ 4081585 w 7467600"/>
              <a:gd name="connsiteY309" fmla="*/ 6858000 h 6858000"/>
              <a:gd name="connsiteX310" fmla="*/ 4238603 w 7467600"/>
              <a:gd name="connsiteY310" fmla="*/ 6559341 h 6858000"/>
              <a:gd name="connsiteX311" fmla="*/ 4778333 w 7467600"/>
              <a:gd name="connsiteY311" fmla="*/ 5873626 h 6858000"/>
              <a:gd name="connsiteX312" fmla="*/ 5414185 w 7467600"/>
              <a:gd name="connsiteY312" fmla="*/ 5573882 h 6858000"/>
              <a:gd name="connsiteX313" fmla="*/ 5959648 w 7467600"/>
              <a:gd name="connsiteY313" fmla="*/ 4760797 h 6858000"/>
              <a:gd name="connsiteX314" fmla="*/ 5355019 w 7467600"/>
              <a:gd name="connsiteY314" fmla="*/ 4734672 h 6858000"/>
              <a:gd name="connsiteX315" fmla="*/ 5083565 w 7467600"/>
              <a:gd name="connsiteY315" fmla="*/ 5179121 h 6858000"/>
              <a:gd name="connsiteX316" fmla="*/ 4713577 w 7467600"/>
              <a:gd name="connsiteY316" fmla="*/ 5616803 h 6858000"/>
              <a:gd name="connsiteX317" fmla="*/ 3989559 w 7467600"/>
              <a:gd name="connsiteY317" fmla="*/ 6145945 h 6858000"/>
              <a:gd name="connsiteX318" fmla="*/ 3939824 w 7467600"/>
              <a:gd name="connsiteY318" fmla="*/ 6066900 h 6858000"/>
              <a:gd name="connsiteX319" fmla="*/ 4584537 w 7467600"/>
              <a:gd name="connsiteY319" fmla="*/ 5324826 h 6858000"/>
              <a:gd name="connsiteX320" fmla="*/ 5037105 w 7467600"/>
              <a:gd name="connsiteY320" fmla="*/ 5088765 h 6858000"/>
              <a:gd name="connsiteX321" fmla="*/ 5039930 w 7467600"/>
              <a:gd name="connsiteY321" fmla="*/ 5089585 h 6858000"/>
              <a:gd name="connsiteX322" fmla="*/ 5263764 w 7467600"/>
              <a:gd name="connsiteY322" fmla="*/ 4735525 h 6858000"/>
              <a:gd name="connsiteX323" fmla="*/ 4086300 w 7467600"/>
              <a:gd name="connsiteY323" fmla="*/ 4884599 h 6858000"/>
              <a:gd name="connsiteX324" fmla="*/ 4085485 w 7467600"/>
              <a:gd name="connsiteY324" fmla="*/ 4899070 h 6858000"/>
              <a:gd name="connsiteX325" fmla="*/ 3871915 w 7467600"/>
              <a:gd name="connsiteY325" fmla="*/ 5253645 h 6858000"/>
              <a:gd name="connsiteX326" fmla="*/ 3799374 w 7467600"/>
              <a:gd name="connsiteY326" fmla="*/ 5466127 h 6858000"/>
              <a:gd name="connsiteX327" fmla="*/ 3498850 w 7467600"/>
              <a:gd name="connsiteY327" fmla="*/ 6661888 h 6858000"/>
              <a:gd name="connsiteX328" fmla="*/ 3399216 w 7467600"/>
              <a:gd name="connsiteY328" fmla="*/ 6858000 h 6858000"/>
              <a:gd name="connsiteX329" fmla="*/ 3303688 w 7467600"/>
              <a:gd name="connsiteY329" fmla="*/ 6858000 h 6858000"/>
              <a:gd name="connsiteX330" fmla="*/ 3391774 w 7467600"/>
              <a:gd name="connsiteY330" fmla="*/ 6697181 h 6858000"/>
              <a:gd name="connsiteX331" fmla="*/ 3735540 w 7467600"/>
              <a:gd name="connsiteY331" fmla="*/ 5546923 h 6858000"/>
              <a:gd name="connsiteX332" fmla="*/ 3729438 w 7467600"/>
              <a:gd name="connsiteY332" fmla="*/ 5569058 h 6858000"/>
              <a:gd name="connsiteX333" fmla="*/ 3707782 w 7467600"/>
              <a:gd name="connsiteY333" fmla="*/ 5644908 h 6858000"/>
              <a:gd name="connsiteX334" fmla="*/ 3583827 w 7467600"/>
              <a:gd name="connsiteY334" fmla="*/ 6039215 h 6858000"/>
              <a:gd name="connsiteX335" fmla="*/ 3547861 w 7467600"/>
              <a:gd name="connsiteY335" fmla="*/ 6129609 h 6858000"/>
              <a:gd name="connsiteX336" fmla="*/ 3490905 w 7467600"/>
              <a:gd name="connsiteY336" fmla="*/ 6277660 h 6858000"/>
              <a:gd name="connsiteX337" fmla="*/ 3455859 w 7467600"/>
              <a:gd name="connsiteY337" fmla="*/ 6391301 h 6858000"/>
              <a:gd name="connsiteX338" fmla="*/ 3429112 w 7467600"/>
              <a:gd name="connsiteY338" fmla="*/ 6479469 h 6858000"/>
              <a:gd name="connsiteX339" fmla="*/ 3304862 w 7467600"/>
              <a:gd name="connsiteY339" fmla="*/ 6796476 h 6858000"/>
              <a:gd name="connsiteX340" fmla="*/ 3276071 w 7467600"/>
              <a:gd name="connsiteY340" fmla="*/ 6858000 h 6858000"/>
              <a:gd name="connsiteX341" fmla="*/ 3240805 w 7467600"/>
              <a:gd name="connsiteY341" fmla="*/ 6858000 h 6858000"/>
              <a:gd name="connsiteX342" fmla="*/ 3275917 w 7467600"/>
              <a:gd name="connsiteY342" fmla="*/ 6783192 h 6858000"/>
              <a:gd name="connsiteX343" fmla="*/ 3399358 w 7467600"/>
              <a:gd name="connsiteY343" fmla="*/ 6469011 h 6858000"/>
              <a:gd name="connsiteX344" fmla="*/ 3425650 w 7467600"/>
              <a:gd name="connsiteY344" fmla="*/ 6381333 h 6858000"/>
              <a:gd name="connsiteX345" fmla="*/ 3460661 w 7467600"/>
              <a:gd name="connsiteY345" fmla="*/ 6266763 h 6858000"/>
              <a:gd name="connsiteX346" fmla="*/ 3518021 w 7467600"/>
              <a:gd name="connsiteY346" fmla="*/ 6117298 h 6858000"/>
              <a:gd name="connsiteX347" fmla="*/ 3554035 w 7467600"/>
              <a:gd name="connsiteY347" fmla="*/ 6027832 h 6858000"/>
              <a:gd name="connsiteX348" fmla="*/ 3677174 w 7467600"/>
              <a:gd name="connsiteY348" fmla="*/ 5636351 h 6858000"/>
              <a:gd name="connsiteX349" fmla="*/ 3698819 w 7467600"/>
              <a:gd name="connsiteY349" fmla="*/ 5560503 h 6858000"/>
              <a:gd name="connsiteX350" fmla="*/ 3702094 w 7467600"/>
              <a:gd name="connsiteY350" fmla="*/ 5549194 h 6858000"/>
              <a:gd name="connsiteX351" fmla="*/ 3398355 w 7467600"/>
              <a:gd name="connsiteY351" fmla="*/ 6094603 h 6858000"/>
              <a:gd name="connsiteX352" fmla="*/ 3193941 w 7467600"/>
              <a:gd name="connsiteY352" fmla="*/ 6798775 h 6858000"/>
              <a:gd name="connsiteX353" fmla="*/ 3184140 w 7467600"/>
              <a:gd name="connsiteY353" fmla="*/ 6858000 h 6858000"/>
              <a:gd name="connsiteX354" fmla="*/ 3099978 w 7467600"/>
              <a:gd name="connsiteY354" fmla="*/ 6858000 h 6858000"/>
              <a:gd name="connsiteX355" fmla="*/ 3101556 w 7467600"/>
              <a:gd name="connsiteY355" fmla="*/ 6843337 h 6858000"/>
              <a:gd name="connsiteX356" fmla="*/ 3370162 w 7467600"/>
              <a:gd name="connsiteY356" fmla="*/ 5785550 h 6858000"/>
              <a:gd name="connsiteX357" fmla="*/ 3746477 w 7467600"/>
              <a:gd name="connsiteY357" fmla="*/ 5377889 h 6858000"/>
              <a:gd name="connsiteX358" fmla="*/ 3863399 w 7467600"/>
              <a:gd name="connsiteY358" fmla="*/ 5087257 h 6858000"/>
              <a:gd name="connsiteX359" fmla="*/ 3968712 w 7467600"/>
              <a:gd name="connsiteY359" fmla="*/ 4913989 h 6858000"/>
              <a:gd name="connsiteX360" fmla="*/ 2792390 w 7467600"/>
              <a:gd name="connsiteY360" fmla="*/ 5382974 h 6858000"/>
              <a:gd name="connsiteX361" fmla="*/ 2714982 w 7467600"/>
              <a:gd name="connsiteY361" fmla="*/ 5427051 h 6858000"/>
              <a:gd name="connsiteX362" fmla="*/ 2813361 w 7467600"/>
              <a:gd name="connsiteY362" fmla="*/ 6023912 h 6858000"/>
              <a:gd name="connsiteX363" fmla="*/ 2688430 w 7467600"/>
              <a:gd name="connsiteY363" fmla="*/ 6801564 h 6858000"/>
              <a:gd name="connsiteX364" fmla="*/ 2629626 w 7467600"/>
              <a:gd name="connsiteY364" fmla="*/ 6763394 h 6858000"/>
              <a:gd name="connsiteX365" fmla="*/ 2565328 w 7467600"/>
              <a:gd name="connsiteY365" fmla="*/ 5516399 h 6858000"/>
              <a:gd name="connsiteX366" fmla="*/ 1922999 w 7467600"/>
              <a:gd name="connsiteY366" fmla="*/ 5980343 h 6858000"/>
              <a:gd name="connsiteX367" fmla="*/ 1950261 w 7467600"/>
              <a:gd name="connsiteY367" fmla="*/ 6405858 h 6858000"/>
              <a:gd name="connsiteX368" fmla="*/ 2365554 w 7467600"/>
              <a:gd name="connsiteY368" fmla="*/ 6759107 h 6858000"/>
              <a:gd name="connsiteX369" fmla="*/ 2424142 w 7467600"/>
              <a:gd name="connsiteY369" fmla="*/ 6858000 h 6858000"/>
              <a:gd name="connsiteX370" fmla="*/ 2395994 w 7467600"/>
              <a:gd name="connsiteY370" fmla="*/ 6858000 h 6858000"/>
              <a:gd name="connsiteX371" fmla="*/ 2392863 w 7467600"/>
              <a:gd name="connsiteY371" fmla="*/ 6852964 h 6858000"/>
              <a:gd name="connsiteX372" fmla="*/ 2017589 w 7467600"/>
              <a:gd name="connsiteY372" fmla="*/ 6493982 h 6858000"/>
              <a:gd name="connsiteX373" fmla="*/ 2147336 w 7467600"/>
              <a:gd name="connsiteY373" fmla="*/ 6594052 h 6858000"/>
              <a:gd name="connsiteX374" fmla="*/ 2207047 w 7467600"/>
              <a:gd name="connsiteY374" fmla="*/ 6654540 h 6858000"/>
              <a:gd name="connsiteX375" fmla="*/ 2299106 w 7467600"/>
              <a:gd name="connsiteY375" fmla="*/ 6778931 h 6858000"/>
              <a:gd name="connsiteX376" fmla="*/ 2314430 w 7467600"/>
              <a:gd name="connsiteY376" fmla="*/ 6801144 h 6858000"/>
              <a:gd name="connsiteX377" fmla="*/ 2352406 w 7467600"/>
              <a:gd name="connsiteY377" fmla="*/ 6858000 h 6858000"/>
              <a:gd name="connsiteX378" fmla="*/ 2314492 w 7467600"/>
              <a:gd name="connsiteY378" fmla="*/ 6858000 h 6858000"/>
              <a:gd name="connsiteX379" fmla="*/ 2288095 w 7467600"/>
              <a:gd name="connsiteY379" fmla="*/ 6818030 h 6858000"/>
              <a:gd name="connsiteX380" fmla="*/ 2272768 w 7467600"/>
              <a:gd name="connsiteY380" fmla="*/ 6795822 h 6858000"/>
              <a:gd name="connsiteX381" fmla="*/ 2182715 w 7467600"/>
              <a:gd name="connsiteY381" fmla="*/ 6675071 h 6858000"/>
              <a:gd name="connsiteX382" fmla="*/ 2032061 w 7467600"/>
              <a:gd name="connsiteY382" fmla="*/ 6541380 h 6858000"/>
              <a:gd name="connsiteX383" fmla="*/ 2257220 w 7467600"/>
              <a:gd name="connsiteY383" fmla="*/ 6826257 h 6858000"/>
              <a:gd name="connsiteX384" fmla="*/ 2281324 w 7467600"/>
              <a:gd name="connsiteY384" fmla="*/ 6858000 h 6858000"/>
              <a:gd name="connsiteX385" fmla="*/ 2242860 w 7467600"/>
              <a:gd name="connsiteY385" fmla="*/ 6858000 h 6858000"/>
              <a:gd name="connsiteX386" fmla="*/ 2232818 w 7467600"/>
              <a:gd name="connsiteY386" fmla="*/ 6844926 h 6858000"/>
              <a:gd name="connsiteX387" fmla="*/ 1990172 w 7467600"/>
              <a:gd name="connsiteY387" fmla="*/ 6542121 h 6858000"/>
              <a:gd name="connsiteX388" fmla="*/ 2124090 w 7467600"/>
              <a:gd name="connsiteY388" fmla="*/ 6761017 h 6858000"/>
              <a:gd name="connsiteX389" fmla="*/ 2200380 w 7467600"/>
              <a:gd name="connsiteY389" fmla="*/ 6858000 h 6858000"/>
              <a:gd name="connsiteX390" fmla="*/ 2147507 w 7467600"/>
              <a:gd name="connsiteY390" fmla="*/ 6858000 h 6858000"/>
              <a:gd name="connsiteX391" fmla="*/ 2070668 w 7467600"/>
              <a:gd name="connsiteY391" fmla="*/ 6761520 h 6858000"/>
              <a:gd name="connsiteX392" fmla="*/ 1975142 w 7467600"/>
              <a:gd name="connsiteY392" fmla="*/ 6585570 h 6858000"/>
              <a:gd name="connsiteX393" fmla="*/ 2050035 w 7467600"/>
              <a:gd name="connsiteY393" fmla="*/ 6813345 h 6858000"/>
              <a:gd name="connsiteX394" fmla="*/ 2063025 w 7467600"/>
              <a:gd name="connsiteY394" fmla="*/ 6858000 h 6858000"/>
              <a:gd name="connsiteX395" fmla="*/ 2021675 w 7467600"/>
              <a:gd name="connsiteY395" fmla="*/ 6858000 h 6858000"/>
              <a:gd name="connsiteX396" fmla="*/ 2019308 w 7467600"/>
              <a:gd name="connsiteY396" fmla="*/ 6847118 h 6858000"/>
              <a:gd name="connsiteX397" fmla="*/ 1938835 w 7467600"/>
              <a:gd name="connsiteY397" fmla="*/ 6551160 h 6858000"/>
              <a:gd name="connsiteX398" fmla="*/ 1953230 w 7467600"/>
              <a:gd name="connsiteY398" fmla="*/ 6759699 h 6858000"/>
              <a:gd name="connsiteX399" fmla="*/ 1956763 w 7467600"/>
              <a:gd name="connsiteY399" fmla="*/ 6778191 h 6858000"/>
              <a:gd name="connsiteX400" fmla="*/ 1967925 w 7467600"/>
              <a:gd name="connsiteY400" fmla="*/ 6858000 h 6858000"/>
              <a:gd name="connsiteX401" fmla="*/ 1936622 w 7467600"/>
              <a:gd name="connsiteY401" fmla="*/ 6858000 h 6858000"/>
              <a:gd name="connsiteX402" fmla="*/ 1926261 w 7467600"/>
              <a:gd name="connsiteY402" fmla="*/ 6784064 h 6858000"/>
              <a:gd name="connsiteX403" fmla="*/ 1922724 w 7467600"/>
              <a:gd name="connsiteY403" fmla="*/ 6765577 h 6858000"/>
              <a:gd name="connsiteX404" fmla="*/ 1904650 w 7467600"/>
              <a:gd name="connsiteY404" fmla="*/ 6639616 h 6858000"/>
              <a:gd name="connsiteX405" fmla="*/ 1885273 w 7467600"/>
              <a:gd name="connsiteY405" fmla="*/ 6858000 h 6858000"/>
              <a:gd name="connsiteX406" fmla="*/ 1854363 w 7467600"/>
              <a:gd name="connsiteY406" fmla="*/ 6858000 h 6858000"/>
              <a:gd name="connsiteX407" fmla="*/ 1880391 w 7467600"/>
              <a:gd name="connsiteY407" fmla="*/ 6603796 h 6858000"/>
              <a:gd name="connsiteX408" fmla="*/ 1818273 w 7467600"/>
              <a:gd name="connsiteY408" fmla="*/ 6715729 h 6858000"/>
              <a:gd name="connsiteX409" fmla="*/ 1794691 w 7467600"/>
              <a:gd name="connsiteY409" fmla="*/ 6843239 h 6858000"/>
              <a:gd name="connsiteX410" fmla="*/ 1794914 w 7467600"/>
              <a:gd name="connsiteY410" fmla="*/ 6858000 h 6858000"/>
              <a:gd name="connsiteX411" fmla="*/ 1746128 w 7467600"/>
              <a:gd name="connsiteY411" fmla="*/ 6858000 h 6858000"/>
              <a:gd name="connsiteX412" fmla="*/ 1753934 w 7467600"/>
              <a:gd name="connsiteY412" fmla="*/ 6724796 h 6858000"/>
              <a:gd name="connsiteX413" fmla="*/ 1792053 w 7467600"/>
              <a:gd name="connsiteY413" fmla="*/ 6572396 h 6858000"/>
              <a:gd name="connsiteX414" fmla="*/ 1862248 w 7467600"/>
              <a:gd name="connsiteY414" fmla="*/ 6266397 h 6858000"/>
              <a:gd name="connsiteX415" fmla="*/ 1862250 w 7467600"/>
              <a:gd name="connsiteY415" fmla="*/ 6033531 h 6858000"/>
              <a:gd name="connsiteX416" fmla="*/ 1211999 w 7467600"/>
              <a:gd name="connsiteY416" fmla="*/ 6683610 h 6858000"/>
              <a:gd name="connsiteX417" fmla="*/ 1213266 w 7467600"/>
              <a:gd name="connsiteY417" fmla="*/ 6691947 h 6858000"/>
              <a:gd name="connsiteX418" fmla="*/ 1203370 w 7467600"/>
              <a:gd name="connsiteY418" fmla="*/ 6850676 h 6858000"/>
              <a:gd name="connsiteX419" fmla="*/ 1203671 w 7467600"/>
              <a:gd name="connsiteY419" fmla="*/ 6858000 h 6858000"/>
              <a:gd name="connsiteX420" fmla="*/ 1143180 w 7467600"/>
              <a:gd name="connsiteY420" fmla="*/ 6858000 h 6858000"/>
              <a:gd name="connsiteX421" fmla="*/ 1142176 w 7467600"/>
              <a:gd name="connsiteY421" fmla="*/ 6766045 h 6858000"/>
              <a:gd name="connsiteX422" fmla="*/ 1067484 w 7467600"/>
              <a:gd name="connsiteY422" fmla="*/ 6858000 h 6858000"/>
              <a:gd name="connsiteX423" fmla="*/ 953928 w 7467600"/>
              <a:gd name="connsiteY423" fmla="*/ 6858000 h 6858000"/>
              <a:gd name="connsiteX424" fmla="*/ 959715 w 7467600"/>
              <a:gd name="connsiteY424" fmla="*/ 6850185 h 6858000"/>
              <a:gd name="connsiteX425" fmla="*/ 1483788 w 7467600"/>
              <a:gd name="connsiteY425" fmla="*/ 6259174 h 6858000"/>
              <a:gd name="connsiteX426" fmla="*/ 1100671 w 7467600"/>
              <a:gd name="connsiteY426" fmla="*/ 6252137 h 6858000"/>
              <a:gd name="connsiteX427" fmla="*/ 1090144 w 7467600"/>
              <a:gd name="connsiteY427" fmla="*/ 6256748 h 6858000"/>
              <a:gd name="connsiteX428" fmla="*/ 1095872 w 7467600"/>
              <a:gd name="connsiteY428" fmla="*/ 6271892 h 6858000"/>
              <a:gd name="connsiteX429" fmla="*/ 262785 w 7467600"/>
              <a:gd name="connsiteY429" fmla="*/ 6845450 h 6858000"/>
              <a:gd name="connsiteX430" fmla="*/ 209968 w 7467600"/>
              <a:gd name="connsiteY430" fmla="*/ 6770713 h 6858000"/>
              <a:gd name="connsiteX431" fmla="*/ 873460 w 7467600"/>
              <a:gd name="connsiteY431" fmla="*/ 6253768 h 6858000"/>
              <a:gd name="connsiteX432" fmla="*/ 192686 w 7467600"/>
              <a:gd name="connsiteY432" fmla="*/ 5849257 h 6858000"/>
              <a:gd name="connsiteX433" fmla="*/ 4696 w 7467600"/>
              <a:gd name="connsiteY433" fmla="*/ 5697668 h 6858000"/>
              <a:gd name="connsiteX434" fmla="*/ 0 w 7467600"/>
              <a:gd name="connsiteY434" fmla="*/ 5689984 h 6858000"/>
              <a:gd name="connsiteX435" fmla="*/ 0 w 7467600"/>
              <a:gd name="connsiteY435" fmla="*/ 5513472 h 6858000"/>
              <a:gd name="connsiteX436" fmla="*/ 174101 w 7467600"/>
              <a:gd name="connsiteY436" fmla="*/ 5620277 h 6858000"/>
              <a:gd name="connsiteX437" fmla="*/ 891800 w 7467600"/>
              <a:gd name="connsiteY437" fmla="*/ 6036935 h 6858000"/>
              <a:gd name="connsiteX438" fmla="*/ 1072219 w 7467600"/>
              <a:gd name="connsiteY438" fmla="*/ 6169443 h 6858000"/>
              <a:gd name="connsiteX439" fmla="*/ 1074117 w 7467600"/>
              <a:gd name="connsiteY439" fmla="*/ 6170301 h 6858000"/>
              <a:gd name="connsiteX440" fmla="*/ 1083114 w 7467600"/>
              <a:gd name="connsiteY440" fmla="*/ 6174131 h 6858000"/>
              <a:gd name="connsiteX441" fmla="*/ 1543010 w 7467600"/>
              <a:gd name="connsiteY441" fmla="*/ 6191140 h 6858000"/>
              <a:gd name="connsiteX442" fmla="*/ 1551080 w 7467600"/>
              <a:gd name="connsiteY442" fmla="*/ 6195006 h 6858000"/>
              <a:gd name="connsiteX443" fmla="*/ 2345443 w 7467600"/>
              <a:gd name="connsiteY443" fmla="*/ 5549882 h 6858000"/>
              <a:gd name="connsiteX444" fmla="*/ 1721499 w 7467600"/>
              <a:gd name="connsiteY444" fmla="*/ 5599969 h 6858000"/>
              <a:gd name="connsiteX445" fmla="*/ 767716 w 7467600"/>
              <a:gd name="connsiteY445" fmla="*/ 5472768 h 6858000"/>
              <a:gd name="connsiteX446" fmla="*/ 722147 w 7467600"/>
              <a:gd name="connsiteY446" fmla="*/ 5393091 h 6858000"/>
              <a:gd name="connsiteX447" fmla="*/ 1485552 w 7467600"/>
              <a:gd name="connsiteY447" fmla="*/ 5313202 h 6858000"/>
              <a:gd name="connsiteX448" fmla="*/ 2143004 w 7467600"/>
              <a:gd name="connsiteY448" fmla="*/ 5402420 h 6858000"/>
              <a:gd name="connsiteX449" fmla="*/ 1933391 w 7467600"/>
              <a:gd name="connsiteY449" fmla="*/ 5156971 h 6858000"/>
              <a:gd name="connsiteX450" fmla="*/ 1827118 w 7467600"/>
              <a:gd name="connsiteY450" fmla="*/ 4968410 h 6858000"/>
              <a:gd name="connsiteX451" fmla="*/ 1837349 w 7467600"/>
              <a:gd name="connsiteY451" fmla="*/ 4956357 h 6858000"/>
              <a:gd name="connsiteX452" fmla="*/ 2162835 w 7467600"/>
              <a:gd name="connsiteY452" fmla="*/ 5187853 h 6858000"/>
              <a:gd name="connsiteX453" fmla="*/ 2257167 w 7467600"/>
              <a:gd name="connsiteY453" fmla="*/ 5462123 h 6858000"/>
              <a:gd name="connsiteX454" fmla="*/ 2261598 w 7467600"/>
              <a:gd name="connsiteY454" fmla="*/ 5467998 h 6858000"/>
              <a:gd name="connsiteX455" fmla="*/ 2437177 w 7467600"/>
              <a:gd name="connsiteY455" fmla="*/ 5479608 h 6858000"/>
              <a:gd name="connsiteX456" fmla="*/ 2445247 w 7467600"/>
              <a:gd name="connsiteY456" fmla="*/ 5483476 h 6858000"/>
              <a:gd name="connsiteX457" fmla="*/ 2743626 w 7467600"/>
              <a:gd name="connsiteY457" fmla="*/ 5304819 h 6858000"/>
              <a:gd name="connsiteX458" fmla="*/ 3048102 w 7467600"/>
              <a:gd name="connsiteY458" fmla="*/ 5150595 h 6858000"/>
              <a:gd name="connsiteX459" fmla="*/ 1799414 w 7467600"/>
              <a:gd name="connsiteY459" fmla="*/ 4694732 h 6858000"/>
              <a:gd name="connsiteX460" fmla="*/ 1771735 w 7467600"/>
              <a:gd name="connsiteY460" fmla="*/ 4619929 h 6858000"/>
              <a:gd name="connsiteX461" fmla="*/ 3104273 w 7467600"/>
              <a:gd name="connsiteY461" fmla="*/ 5076159 h 6858000"/>
              <a:gd name="connsiteX462" fmla="*/ 3113245 w 7467600"/>
              <a:gd name="connsiteY462" fmla="*/ 5090705 h 6858000"/>
              <a:gd name="connsiteX463" fmla="*/ 3126294 w 7467600"/>
              <a:gd name="connsiteY463" fmla="*/ 5114400 h 6858000"/>
              <a:gd name="connsiteX464" fmla="*/ 3937433 w 7467600"/>
              <a:gd name="connsiteY464" fmla="*/ 4830473 h 6858000"/>
              <a:gd name="connsiteX465" fmla="*/ 3590475 w 7467600"/>
              <a:gd name="connsiteY465" fmla="*/ 4597974 h 6858000"/>
              <a:gd name="connsiteX466" fmla="*/ 3100264 w 7467600"/>
              <a:gd name="connsiteY466" fmla="*/ 4579845 h 6858000"/>
              <a:gd name="connsiteX467" fmla="*/ 2183576 w 7467600"/>
              <a:gd name="connsiteY467" fmla="*/ 4227150 h 6858000"/>
              <a:gd name="connsiteX468" fmla="*/ 2151029 w 7467600"/>
              <a:gd name="connsiteY468" fmla="*/ 4146947 h 6858000"/>
              <a:gd name="connsiteX469" fmla="*/ 3563434 w 7467600"/>
              <a:gd name="connsiteY469" fmla="*/ 4469115 h 6858000"/>
              <a:gd name="connsiteX470" fmla="*/ 3177952 w 7467600"/>
              <a:gd name="connsiteY470" fmla="*/ 3657386 h 6858000"/>
              <a:gd name="connsiteX471" fmla="*/ 3189263 w 7467600"/>
              <a:gd name="connsiteY471" fmla="*/ 3625726 h 6858000"/>
              <a:gd name="connsiteX472" fmla="*/ 3560912 w 7467600"/>
              <a:gd name="connsiteY472" fmla="*/ 4079863 h 6858000"/>
              <a:gd name="connsiteX473" fmla="*/ 3626636 w 7467600"/>
              <a:gd name="connsiteY473" fmla="*/ 4512230 h 6858000"/>
              <a:gd name="connsiteX474" fmla="*/ 3653088 w 7467600"/>
              <a:gd name="connsiteY474" fmla="*/ 4521417 h 6858000"/>
              <a:gd name="connsiteX475" fmla="*/ 3988128 w 7467600"/>
              <a:gd name="connsiteY475" fmla="*/ 4817267 h 6858000"/>
              <a:gd name="connsiteX476" fmla="*/ 4830582 w 7467600"/>
              <a:gd name="connsiteY476" fmla="*/ 4676000 h 6858000"/>
              <a:gd name="connsiteX477" fmla="*/ 4830100 w 7467600"/>
              <a:gd name="connsiteY477" fmla="*/ 4675554 h 6858000"/>
              <a:gd name="connsiteX478" fmla="*/ 4036318 w 7467600"/>
              <a:gd name="connsiteY478" fmla="*/ 4147013 h 6858000"/>
              <a:gd name="connsiteX479" fmla="*/ 3432098 w 7467600"/>
              <a:gd name="connsiteY479" fmla="*/ 3537312 h 6858000"/>
              <a:gd name="connsiteX480" fmla="*/ 3446761 w 7467600"/>
              <a:gd name="connsiteY480" fmla="*/ 3461278 h 6858000"/>
              <a:gd name="connsiteX481" fmla="*/ 4419733 w 7467600"/>
              <a:gd name="connsiteY481" fmla="*/ 3963555 h 6858000"/>
              <a:gd name="connsiteX482" fmla="*/ 4781371 w 7467600"/>
              <a:gd name="connsiteY482" fmla="*/ 4458604 h 6858000"/>
              <a:gd name="connsiteX483" fmla="*/ 4780440 w 7467600"/>
              <a:gd name="connsiteY483" fmla="*/ 4470290 h 6858000"/>
              <a:gd name="connsiteX484" fmla="*/ 4898954 w 7467600"/>
              <a:gd name="connsiteY484" fmla="*/ 4662092 h 6858000"/>
              <a:gd name="connsiteX485" fmla="*/ 4900699 w 7467600"/>
              <a:gd name="connsiteY485" fmla="*/ 4670867 h 6858000"/>
              <a:gd name="connsiteX486" fmla="*/ 5714511 w 7467600"/>
              <a:gd name="connsiteY486" fmla="*/ 4663483 h 6858000"/>
              <a:gd name="connsiteX487" fmla="*/ 5464793 w 7467600"/>
              <a:gd name="connsiteY487" fmla="*/ 4393556 h 6858000"/>
              <a:gd name="connsiteX488" fmla="*/ 5461897 w 7467600"/>
              <a:gd name="connsiteY488" fmla="*/ 4390879 h 6858000"/>
              <a:gd name="connsiteX489" fmla="*/ 4294126 w 7467600"/>
              <a:gd name="connsiteY489" fmla="*/ 3303048 h 6858000"/>
              <a:gd name="connsiteX490" fmla="*/ 4305321 w 7467600"/>
              <a:gd name="connsiteY490" fmla="*/ 3256953 h 6858000"/>
              <a:gd name="connsiteX491" fmla="*/ 4949299 w 7467600"/>
              <a:gd name="connsiteY491" fmla="*/ 3766336 h 6858000"/>
              <a:gd name="connsiteX492" fmla="*/ 5291452 w 7467600"/>
              <a:gd name="connsiteY492" fmla="*/ 4076801 h 6858000"/>
              <a:gd name="connsiteX493" fmla="*/ 5434998 w 7467600"/>
              <a:gd name="connsiteY493" fmla="*/ 4254100 h 6858000"/>
              <a:gd name="connsiteX494" fmla="*/ 5351015 w 7467600"/>
              <a:gd name="connsiteY494" fmla="*/ 3760989 h 6858000"/>
              <a:gd name="connsiteX495" fmla="*/ 5413780 w 7467600"/>
              <a:gd name="connsiteY495" fmla="*/ 2966265 h 6858000"/>
              <a:gd name="connsiteX496" fmla="*/ 5425627 w 7467600"/>
              <a:gd name="connsiteY496" fmla="*/ 2954192 h 6858000"/>
              <a:gd name="connsiteX497" fmla="*/ 6604735 w 7467600"/>
              <a:gd name="connsiteY497" fmla="*/ 2041381 h 6858000"/>
              <a:gd name="connsiteX498" fmla="*/ 7204487 w 7467600"/>
              <a:gd name="connsiteY498" fmla="*/ 2742112 h 6858000"/>
              <a:gd name="connsiteX499" fmla="*/ 7131592 w 7467600"/>
              <a:gd name="connsiteY499" fmla="*/ 2672096 h 6858000"/>
              <a:gd name="connsiteX500" fmla="*/ 6996344 w 7467600"/>
              <a:gd name="connsiteY500" fmla="*/ 2518310 h 6858000"/>
              <a:gd name="connsiteX501" fmla="*/ 6735495 w 7467600"/>
              <a:gd name="connsiteY501" fmla="*/ 2196890 h 6858000"/>
              <a:gd name="connsiteX502" fmla="*/ 6721901 w 7467600"/>
              <a:gd name="connsiteY502" fmla="*/ 2179274 h 6858000"/>
              <a:gd name="connsiteX503" fmla="*/ 6604735 w 7467600"/>
              <a:gd name="connsiteY503" fmla="*/ 2041381 h 6858000"/>
              <a:gd name="connsiteX504" fmla="*/ 6591670 w 7467600"/>
              <a:gd name="connsiteY504" fmla="*/ 1988277 h 6858000"/>
              <a:gd name="connsiteX505" fmla="*/ 6747349 w 7467600"/>
              <a:gd name="connsiteY505" fmla="*/ 2160069 h 6858000"/>
              <a:gd name="connsiteX506" fmla="*/ 6760943 w 7467600"/>
              <a:gd name="connsiteY506" fmla="*/ 2177686 h 6858000"/>
              <a:gd name="connsiteX507" fmla="*/ 7021065 w 7467600"/>
              <a:gd name="connsiteY507" fmla="*/ 2498102 h 6858000"/>
              <a:gd name="connsiteX508" fmla="*/ 7155223 w 7467600"/>
              <a:gd name="connsiteY508" fmla="*/ 2650386 h 6858000"/>
              <a:gd name="connsiteX509" fmla="*/ 7203167 w 7467600"/>
              <a:gd name="connsiteY509" fmla="*/ 2697288 h 6858000"/>
              <a:gd name="connsiteX510" fmla="*/ 6937703 w 7467600"/>
              <a:gd name="connsiteY510" fmla="*/ 2321981 h 6858000"/>
              <a:gd name="connsiteX511" fmla="*/ 6591670 w 7467600"/>
              <a:gd name="connsiteY511" fmla="*/ 1988277 h 6858000"/>
              <a:gd name="connsiteX512" fmla="*/ 5798671 w 7467600"/>
              <a:gd name="connsiteY512" fmla="*/ 1981601 h 6858000"/>
              <a:gd name="connsiteX513" fmla="*/ 5754709 w 7467600"/>
              <a:gd name="connsiteY513" fmla="*/ 2071454 h 6858000"/>
              <a:gd name="connsiteX514" fmla="*/ 5763044 w 7467600"/>
              <a:gd name="connsiteY514" fmla="*/ 2842206 h 6858000"/>
              <a:gd name="connsiteX515" fmla="*/ 5764974 w 7467600"/>
              <a:gd name="connsiteY515" fmla="*/ 2799609 h 6858000"/>
              <a:gd name="connsiteX516" fmla="*/ 5767665 w 7467600"/>
              <a:gd name="connsiteY516" fmla="*/ 2666409 h 6858000"/>
              <a:gd name="connsiteX517" fmla="*/ 5763055 w 7467600"/>
              <a:gd name="connsiteY517" fmla="*/ 2579705 h 6858000"/>
              <a:gd name="connsiteX518" fmla="*/ 5758079 w 7467600"/>
              <a:gd name="connsiteY518" fmla="*/ 2492508 h 6858000"/>
              <a:gd name="connsiteX519" fmla="*/ 5779325 w 7467600"/>
              <a:gd name="connsiteY519" fmla="*/ 2197069 h 6858000"/>
              <a:gd name="connsiteX520" fmla="*/ 5798671 w 7467600"/>
              <a:gd name="connsiteY520" fmla="*/ 1981601 h 6858000"/>
              <a:gd name="connsiteX521" fmla="*/ 5829202 w 7467600"/>
              <a:gd name="connsiteY521" fmla="*/ 1971679 h 6858000"/>
              <a:gd name="connsiteX522" fmla="*/ 5809558 w 7467600"/>
              <a:gd name="connsiteY522" fmla="*/ 2198043 h 6858000"/>
              <a:gd name="connsiteX523" fmla="*/ 5788653 w 7467600"/>
              <a:gd name="connsiteY523" fmla="*/ 2489430 h 6858000"/>
              <a:gd name="connsiteX524" fmla="*/ 5793439 w 7467600"/>
              <a:gd name="connsiteY524" fmla="*/ 2575235 h 6858000"/>
              <a:gd name="connsiteX525" fmla="*/ 5796837 w 7467600"/>
              <a:gd name="connsiteY525" fmla="*/ 2637633 h 6858000"/>
              <a:gd name="connsiteX526" fmla="*/ 5818614 w 7467600"/>
              <a:gd name="connsiteY526" fmla="*/ 2473055 h 6858000"/>
              <a:gd name="connsiteX527" fmla="*/ 5829202 w 7467600"/>
              <a:gd name="connsiteY527" fmla="*/ 1971679 h 6858000"/>
              <a:gd name="connsiteX528" fmla="*/ 5911389 w 7467600"/>
              <a:gd name="connsiteY528" fmla="*/ 1898371 h 6858000"/>
              <a:gd name="connsiteX529" fmla="*/ 6237627 w 7467600"/>
              <a:gd name="connsiteY529" fmla="*/ 2231921 h 6858000"/>
              <a:gd name="connsiteX530" fmla="*/ 5911389 w 7467600"/>
              <a:gd name="connsiteY530" fmla="*/ 1898371 h 6858000"/>
              <a:gd name="connsiteX531" fmla="*/ 6944437 w 7467600"/>
              <a:gd name="connsiteY531" fmla="*/ 1575402 h 6858000"/>
              <a:gd name="connsiteX532" fmla="*/ 6304730 w 7467600"/>
              <a:gd name="connsiteY532" fmla="*/ 1766654 h 6858000"/>
              <a:gd name="connsiteX533" fmla="*/ 6944437 w 7467600"/>
              <a:gd name="connsiteY533" fmla="*/ 1575402 h 6858000"/>
              <a:gd name="connsiteX534" fmla="*/ 7019523 w 7467600"/>
              <a:gd name="connsiteY534" fmla="*/ 1519450 h 6858000"/>
              <a:gd name="connsiteX535" fmla="*/ 6298091 w 7467600"/>
              <a:gd name="connsiteY535" fmla="*/ 1737122 h 6858000"/>
              <a:gd name="connsiteX536" fmla="*/ 7019523 w 7467600"/>
              <a:gd name="connsiteY536" fmla="*/ 1519450 h 6858000"/>
              <a:gd name="connsiteX537" fmla="*/ 2399523 w 7467600"/>
              <a:gd name="connsiteY537" fmla="*/ 1428234 h 6858000"/>
              <a:gd name="connsiteX538" fmla="*/ 2224982 w 7467600"/>
              <a:gd name="connsiteY538" fmla="*/ 1826201 h 6858000"/>
              <a:gd name="connsiteX539" fmla="*/ 2096099 w 7467600"/>
              <a:gd name="connsiteY539" fmla="*/ 2345900 h 6858000"/>
              <a:gd name="connsiteX540" fmla="*/ 2283317 w 7467600"/>
              <a:gd name="connsiteY540" fmla="*/ 1796925 h 6858000"/>
              <a:gd name="connsiteX541" fmla="*/ 2399523 w 7467600"/>
              <a:gd name="connsiteY541" fmla="*/ 1428234 h 6858000"/>
              <a:gd name="connsiteX542" fmla="*/ 2448558 w 7467600"/>
              <a:gd name="connsiteY542" fmla="*/ 1373435 h 6858000"/>
              <a:gd name="connsiteX543" fmla="*/ 2312521 w 7467600"/>
              <a:gd name="connsiteY543" fmla="*/ 1806140 h 6858000"/>
              <a:gd name="connsiteX544" fmla="*/ 2127533 w 7467600"/>
              <a:gd name="connsiteY544" fmla="*/ 2348380 h 6858000"/>
              <a:gd name="connsiteX545" fmla="*/ 2358080 w 7467600"/>
              <a:gd name="connsiteY545" fmla="*/ 1866134 h 6858000"/>
              <a:gd name="connsiteX546" fmla="*/ 2407436 w 7467600"/>
              <a:gd name="connsiteY546" fmla="*/ 1651070 h 6858000"/>
              <a:gd name="connsiteX547" fmla="*/ 2448558 w 7467600"/>
              <a:gd name="connsiteY547" fmla="*/ 1373435 h 6858000"/>
              <a:gd name="connsiteX548" fmla="*/ 278707 w 7467600"/>
              <a:gd name="connsiteY548" fmla="*/ 1352270 h 6858000"/>
              <a:gd name="connsiteX549" fmla="*/ 321570 w 7467600"/>
              <a:gd name="connsiteY549" fmla="*/ 1861610 h 6858000"/>
              <a:gd name="connsiteX550" fmla="*/ 294281 w 7467600"/>
              <a:gd name="connsiteY550" fmla="*/ 1440658 h 6858000"/>
              <a:gd name="connsiteX551" fmla="*/ 278707 w 7467600"/>
              <a:gd name="connsiteY551" fmla="*/ 1352270 h 6858000"/>
              <a:gd name="connsiteX552" fmla="*/ 1423821 w 7467600"/>
              <a:gd name="connsiteY552" fmla="*/ 1351958 h 6858000"/>
              <a:gd name="connsiteX553" fmla="*/ 1638521 w 7467600"/>
              <a:gd name="connsiteY553" fmla="*/ 1908470 h 6858000"/>
              <a:gd name="connsiteX554" fmla="*/ 1754199 w 7467600"/>
              <a:gd name="connsiteY554" fmla="*/ 2149284 h 6858000"/>
              <a:gd name="connsiteX555" fmla="*/ 1908359 w 7467600"/>
              <a:gd name="connsiteY555" fmla="*/ 2364988 h 6858000"/>
              <a:gd name="connsiteX556" fmla="*/ 1647661 w 7467600"/>
              <a:gd name="connsiteY556" fmla="*/ 1825945 h 6858000"/>
              <a:gd name="connsiteX557" fmla="*/ 1423821 w 7467600"/>
              <a:gd name="connsiteY557" fmla="*/ 1351958 h 6858000"/>
              <a:gd name="connsiteX558" fmla="*/ 1431890 w 7467600"/>
              <a:gd name="connsiteY558" fmla="*/ 1306475 h 6858000"/>
              <a:gd name="connsiteX559" fmla="*/ 1507597 w 7467600"/>
              <a:gd name="connsiteY559" fmla="*/ 1446132 h 6858000"/>
              <a:gd name="connsiteX560" fmla="*/ 1674586 w 7467600"/>
              <a:gd name="connsiteY560" fmla="*/ 1813832 h 6858000"/>
              <a:gd name="connsiteX561" fmla="*/ 1815950 w 7467600"/>
              <a:gd name="connsiteY561" fmla="*/ 2128564 h 6858000"/>
              <a:gd name="connsiteX562" fmla="*/ 1984242 w 7467600"/>
              <a:gd name="connsiteY562" fmla="*/ 2430829 h 6858000"/>
              <a:gd name="connsiteX563" fmla="*/ 2014023 w 7467600"/>
              <a:gd name="connsiteY563" fmla="*/ 2450995 h 6858000"/>
              <a:gd name="connsiteX564" fmla="*/ 1747337 w 7467600"/>
              <a:gd name="connsiteY564" fmla="*/ 1855264 h 6858000"/>
              <a:gd name="connsiteX565" fmla="*/ 1533749 w 7467600"/>
              <a:gd name="connsiteY565" fmla="*/ 1478656 h 6858000"/>
              <a:gd name="connsiteX566" fmla="*/ 1431890 w 7467600"/>
              <a:gd name="connsiteY566" fmla="*/ 1306475 h 6858000"/>
              <a:gd name="connsiteX567" fmla="*/ 5052692 w 7467600"/>
              <a:gd name="connsiteY567" fmla="*/ 1292994 h 6858000"/>
              <a:gd name="connsiteX568" fmla="*/ 5200661 w 7467600"/>
              <a:gd name="connsiteY568" fmla="*/ 1635186 h 6858000"/>
              <a:gd name="connsiteX569" fmla="*/ 5297138 w 7467600"/>
              <a:gd name="connsiteY569" fmla="*/ 1906351 h 6858000"/>
              <a:gd name="connsiteX570" fmla="*/ 5052692 w 7467600"/>
              <a:gd name="connsiteY570" fmla="*/ 1292994 h 6858000"/>
              <a:gd name="connsiteX571" fmla="*/ 5009948 w 7467600"/>
              <a:gd name="connsiteY571" fmla="*/ 1273619 h 6858000"/>
              <a:gd name="connsiteX572" fmla="*/ 5121777 w 7467600"/>
              <a:gd name="connsiteY572" fmla="*/ 1654213 h 6858000"/>
              <a:gd name="connsiteX573" fmla="*/ 5293545 w 7467600"/>
              <a:gd name="connsiteY573" fmla="*/ 2072247 h 6858000"/>
              <a:gd name="connsiteX574" fmla="*/ 5294042 w 7467600"/>
              <a:gd name="connsiteY574" fmla="*/ 2065019 h 6858000"/>
              <a:gd name="connsiteX575" fmla="*/ 5171936 w 7467600"/>
              <a:gd name="connsiteY575" fmla="*/ 1647613 h 6858000"/>
              <a:gd name="connsiteX576" fmla="*/ 5009948 w 7467600"/>
              <a:gd name="connsiteY576" fmla="*/ 1273619 h 6858000"/>
              <a:gd name="connsiteX577" fmla="*/ 655236 w 7467600"/>
              <a:gd name="connsiteY577" fmla="*/ 1268632 h 6858000"/>
              <a:gd name="connsiteX578" fmla="*/ 839521 w 7467600"/>
              <a:gd name="connsiteY578" fmla="*/ 1685315 h 6858000"/>
              <a:gd name="connsiteX579" fmla="*/ 1109416 w 7467600"/>
              <a:gd name="connsiteY579" fmla="*/ 2061663 h 6858000"/>
              <a:gd name="connsiteX580" fmla="*/ 1298300 w 7467600"/>
              <a:gd name="connsiteY580" fmla="*/ 2247742 h 6858000"/>
              <a:gd name="connsiteX581" fmla="*/ 1125871 w 7467600"/>
              <a:gd name="connsiteY581" fmla="*/ 1989513 h 6858000"/>
              <a:gd name="connsiteX582" fmla="*/ 981574 w 7467600"/>
              <a:gd name="connsiteY582" fmla="*/ 1783157 h 6858000"/>
              <a:gd name="connsiteX583" fmla="*/ 922198 w 7467600"/>
              <a:gd name="connsiteY583" fmla="*/ 1677437 h 6858000"/>
              <a:gd name="connsiteX584" fmla="*/ 869293 w 7467600"/>
              <a:gd name="connsiteY584" fmla="*/ 1583214 h 6858000"/>
              <a:gd name="connsiteX585" fmla="*/ 751431 w 7467600"/>
              <a:gd name="connsiteY585" fmla="*/ 1405731 h 6858000"/>
              <a:gd name="connsiteX586" fmla="*/ 655236 w 7467600"/>
              <a:gd name="connsiteY586" fmla="*/ 1268632 h 6858000"/>
              <a:gd name="connsiteX587" fmla="*/ 6516292 w 7467600"/>
              <a:gd name="connsiteY587" fmla="*/ 1263064 h 6858000"/>
              <a:gd name="connsiteX588" fmla="*/ 5736320 w 7467600"/>
              <a:gd name="connsiteY588" fmla="*/ 1501803 h 6858000"/>
              <a:gd name="connsiteX589" fmla="*/ 6516292 w 7467600"/>
              <a:gd name="connsiteY589" fmla="*/ 1263064 h 6858000"/>
              <a:gd name="connsiteX590" fmla="*/ 291466 w 7467600"/>
              <a:gd name="connsiteY590" fmla="*/ 1250369 h 6858000"/>
              <a:gd name="connsiteX591" fmla="*/ 323180 w 7467600"/>
              <a:gd name="connsiteY591" fmla="*/ 1435283 h 6858000"/>
              <a:gd name="connsiteX592" fmla="*/ 349381 w 7467600"/>
              <a:gd name="connsiteY592" fmla="*/ 1875041 h 6858000"/>
              <a:gd name="connsiteX593" fmla="*/ 374363 w 7467600"/>
              <a:gd name="connsiteY593" fmla="*/ 1506494 h 6858000"/>
              <a:gd name="connsiteX594" fmla="*/ 302168 w 7467600"/>
              <a:gd name="connsiteY594" fmla="*/ 1274495 h 6858000"/>
              <a:gd name="connsiteX595" fmla="*/ 291466 w 7467600"/>
              <a:gd name="connsiteY595" fmla="*/ 1250369 h 6858000"/>
              <a:gd name="connsiteX596" fmla="*/ 678222 w 7467600"/>
              <a:gd name="connsiteY596" fmla="*/ 1248670 h 6858000"/>
              <a:gd name="connsiteX597" fmla="*/ 775536 w 7467600"/>
              <a:gd name="connsiteY597" fmla="*/ 1388015 h 6858000"/>
              <a:gd name="connsiteX598" fmla="*/ 894529 w 7467600"/>
              <a:gd name="connsiteY598" fmla="*/ 1567739 h 6858000"/>
              <a:gd name="connsiteX599" fmla="*/ 948000 w 7467600"/>
              <a:gd name="connsiteY599" fmla="*/ 1663088 h 6858000"/>
              <a:gd name="connsiteX600" fmla="*/ 1006812 w 7467600"/>
              <a:gd name="connsiteY600" fmla="*/ 1767683 h 6858000"/>
              <a:gd name="connsiteX601" fmla="*/ 1149133 w 7467600"/>
              <a:gd name="connsiteY601" fmla="*/ 1971513 h 6858000"/>
              <a:gd name="connsiteX602" fmla="*/ 1333952 w 7467600"/>
              <a:gd name="connsiteY602" fmla="*/ 2251620 h 6858000"/>
              <a:gd name="connsiteX603" fmla="*/ 1337329 w 7467600"/>
              <a:gd name="connsiteY603" fmla="*/ 2258350 h 6858000"/>
              <a:gd name="connsiteX604" fmla="*/ 1014726 w 7467600"/>
              <a:gd name="connsiteY604" fmla="*/ 1615556 h 6858000"/>
              <a:gd name="connsiteX605" fmla="*/ 678222 w 7467600"/>
              <a:gd name="connsiteY605" fmla="*/ 1248670 h 6858000"/>
              <a:gd name="connsiteX606" fmla="*/ 6691602 w 7467600"/>
              <a:gd name="connsiteY606" fmla="*/ 1140573 h 6858000"/>
              <a:gd name="connsiteX607" fmla="*/ 6571100 w 7467600"/>
              <a:gd name="connsiteY607" fmla="*/ 1183662 h 6858000"/>
              <a:gd name="connsiteX608" fmla="*/ 6241687 w 7467600"/>
              <a:gd name="connsiteY608" fmla="*/ 1257600 h 6858000"/>
              <a:gd name="connsiteX609" fmla="*/ 5693009 w 7467600"/>
              <a:gd name="connsiteY609" fmla="*/ 1478256 h 6858000"/>
              <a:gd name="connsiteX610" fmla="*/ 6548420 w 7467600"/>
              <a:gd name="connsiteY610" fmla="*/ 1214599 h 6858000"/>
              <a:gd name="connsiteX611" fmla="*/ 6605473 w 7467600"/>
              <a:gd name="connsiteY611" fmla="*/ 1184686 h 6858000"/>
              <a:gd name="connsiteX612" fmla="*/ 6691602 w 7467600"/>
              <a:gd name="connsiteY612" fmla="*/ 1140573 h 6858000"/>
              <a:gd name="connsiteX613" fmla="*/ 4002475 w 7467600"/>
              <a:gd name="connsiteY613" fmla="*/ 1037802 h 6858000"/>
              <a:gd name="connsiteX614" fmla="*/ 4000324 w 7467600"/>
              <a:gd name="connsiteY614" fmla="*/ 1039362 h 6858000"/>
              <a:gd name="connsiteX615" fmla="*/ 4002862 w 7467600"/>
              <a:gd name="connsiteY615" fmla="*/ 1042866 h 6858000"/>
              <a:gd name="connsiteX616" fmla="*/ 4002475 w 7467600"/>
              <a:gd name="connsiteY616" fmla="*/ 1037802 h 6858000"/>
              <a:gd name="connsiteX617" fmla="*/ 506322 w 7467600"/>
              <a:gd name="connsiteY617" fmla="*/ 1020997 h 6858000"/>
              <a:gd name="connsiteX618" fmla="*/ 533068 w 7467600"/>
              <a:gd name="connsiteY618" fmla="*/ 1029409 h 6858000"/>
              <a:gd name="connsiteX619" fmla="*/ 1232525 w 7467600"/>
              <a:gd name="connsiteY619" fmla="*/ 1804675 h 6858000"/>
              <a:gd name="connsiteX620" fmla="*/ 1388858 w 7467600"/>
              <a:gd name="connsiteY620" fmla="*/ 2368011 h 6858000"/>
              <a:gd name="connsiteX621" fmla="*/ 1384098 w 7467600"/>
              <a:gd name="connsiteY621" fmla="*/ 2378125 h 6858000"/>
              <a:gd name="connsiteX622" fmla="*/ 1425393 w 7467600"/>
              <a:gd name="connsiteY622" fmla="*/ 2589124 h 6858000"/>
              <a:gd name="connsiteX623" fmla="*/ 1424001 w 7467600"/>
              <a:gd name="connsiteY623" fmla="*/ 2597541 h 6858000"/>
              <a:gd name="connsiteX624" fmla="*/ 2152729 w 7467600"/>
              <a:gd name="connsiteY624" fmla="*/ 2864487 h 6858000"/>
              <a:gd name="connsiteX625" fmla="*/ 2020609 w 7467600"/>
              <a:gd name="connsiteY625" fmla="*/ 2539671 h 6858000"/>
              <a:gd name="connsiteX626" fmla="*/ 2018920 w 7467600"/>
              <a:gd name="connsiteY626" fmla="*/ 2536309 h 6858000"/>
              <a:gd name="connsiteX627" fmla="*/ 1342441 w 7467600"/>
              <a:gd name="connsiteY627" fmla="*/ 1173017 h 6858000"/>
              <a:gd name="connsiteX628" fmla="*/ 1367925 w 7467600"/>
              <a:gd name="connsiteY628" fmla="*/ 1135648 h 6858000"/>
              <a:gd name="connsiteX629" fmla="*/ 1771401 w 7467600"/>
              <a:gd name="connsiteY629" fmla="*/ 1806673 h 6858000"/>
              <a:gd name="connsiteX630" fmla="*/ 1972385 w 7467600"/>
              <a:gd name="connsiteY630" fmla="*/ 2198735 h 6858000"/>
              <a:gd name="connsiteX631" fmla="*/ 2040892 w 7467600"/>
              <a:gd name="connsiteY631" fmla="*/ 2405205 h 6858000"/>
              <a:gd name="connsiteX632" fmla="*/ 2131689 w 7467600"/>
              <a:gd name="connsiteY632" fmla="*/ 1936926 h 6858000"/>
              <a:gd name="connsiteX633" fmla="*/ 2454820 w 7467600"/>
              <a:gd name="connsiteY633" fmla="*/ 1248808 h 6858000"/>
              <a:gd name="connsiteX634" fmla="*/ 2492512 w 7467600"/>
              <a:gd name="connsiteY634" fmla="*/ 1302920 h 6858000"/>
              <a:gd name="connsiteX635" fmla="*/ 2081216 w 7467600"/>
              <a:gd name="connsiteY635" fmla="*/ 2527513 h 6858000"/>
              <a:gd name="connsiteX636" fmla="*/ 2081211 w 7467600"/>
              <a:gd name="connsiteY636" fmla="*/ 2528916 h 6858000"/>
              <a:gd name="connsiteX637" fmla="*/ 2199067 w 7467600"/>
              <a:gd name="connsiteY637" fmla="*/ 2884061 h 6858000"/>
              <a:gd name="connsiteX638" fmla="*/ 3192586 w 7467600"/>
              <a:gd name="connsiteY638" fmla="*/ 3411496 h 6858000"/>
              <a:gd name="connsiteX639" fmla="*/ 3182620 w 7467600"/>
              <a:gd name="connsiteY639" fmla="*/ 3483279 h 6858000"/>
              <a:gd name="connsiteX640" fmla="*/ 2435119 w 7467600"/>
              <a:gd name="connsiteY640" fmla="*/ 3080173 h 6858000"/>
              <a:gd name="connsiteX641" fmla="*/ 2410152 w 7467600"/>
              <a:gd name="connsiteY641" fmla="*/ 3063751 h 6858000"/>
              <a:gd name="connsiteX642" fmla="*/ 2408099 w 7467600"/>
              <a:gd name="connsiteY642" fmla="*/ 3064403 h 6858000"/>
              <a:gd name="connsiteX643" fmla="*/ 2407218 w 7467600"/>
              <a:gd name="connsiteY643" fmla="*/ 3070324 h 6858000"/>
              <a:gd name="connsiteX644" fmla="*/ 2380138 w 7467600"/>
              <a:gd name="connsiteY644" fmla="*/ 3099341 h 6858000"/>
              <a:gd name="connsiteX645" fmla="*/ 1765923 w 7467600"/>
              <a:gd name="connsiteY645" fmla="*/ 3581043 h 6858000"/>
              <a:gd name="connsiteX646" fmla="*/ 1702258 w 7467600"/>
              <a:gd name="connsiteY646" fmla="*/ 3612286 h 6858000"/>
              <a:gd name="connsiteX647" fmla="*/ 1538370 w 7467600"/>
              <a:gd name="connsiteY647" fmla="*/ 3811804 h 6858000"/>
              <a:gd name="connsiteX648" fmla="*/ 542867 w 7467600"/>
              <a:gd name="connsiteY648" fmla="*/ 4944092 h 6858000"/>
              <a:gd name="connsiteX649" fmla="*/ 515800 w 7467600"/>
              <a:gd name="connsiteY649" fmla="*/ 4862180 h 6858000"/>
              <a:gd name="connsiteX650" fmla="*/ 909145 w 7467600"/>
              <a:gd name="connsiteY650" fmla="*/ 4199225 h 6858000"/>
              <a:gd name="connsiteX651" fmla="*/ 1214067 w 7467600"/>
              <a:gd name="connsiteY651" fmla="*/ 3908561 h 6858000"/>
              <a:gd name="connsiteX652" fmla="*/ 640967 w 7467600"/>
              <a:gd name="connsiteY652" fmla="*/ 4105601 h 6858000"/>
              <a:gd name="connsiteX653" fmla="*/ 112563 w 7467600"/>
              <a:gd name="connsiteY653" fmla="*/ 4396952 h 6858000"/>
              <a:gd name="connsiteX654" fmla="*/ 0 w 7467600"/>
              <a:gd name="connsiteY654" fmla="*/ 4466006 h 6858000"/>
              <a:gd name="connsiteX655" fmla="*/ 0 w 7467600"/>
              <a:gd name="connsiteY655" fmla="*/ 4233763 h 6858000"/>
              <a:gd name="connsiteX656" fmla="*/ 36881 w 7467600"/>
              <a:gd name="connsiteY656" fmla="*/ 4200118 h 6858000"/>
              <a:gd name="connsiteX657" fmla="*/ 910534 w 7467600"/>
              <a:gd name="connsiteY657" fmla="*/ 3629753 h 6858000"/>
              <a:gd name="connsiteX658" fmla="*/ 1578717 w 7467600"/>
              <a:gd name="connsiteY658" fmla="*/ 3575982 h 6858000"/>
              <a:gd name="connsiteX659" fmla="*/ 2338780 w 7467600"/>
              <a:gd name="connsiteY659" fmla="*/ 3033725 h 6858000"/>
              <a:gd name="connsiteX660" fmla="*/ 1807991 w 7467600"/>
              <a:gd name="connsiteY660" fmla="*/ 2807184 h 6858000"/>
              <a:gd name="connsiteX661" fmla="*/ 1416358 w 7467600"/>
              <a:gd name="connsiteY661" fmla="*/ 3112571 h 6858000"/>
              <a:gd name="connsiteX662" fmla="*/ 939066 w 7467600"/>
              <a:gd name="connsiteY662" fmla="*/ 3378798 h 6858000"/>
              <a:gd name="connsiteX663" fmla="*/ 115099 w 7467600"/>
              <a:gd name="connsiteY663" fmla="*/ 3607650 h 6858000"/>
              <a:gd name="connsiteX664" fmla="*/ 97284 w 7467600"/>
              <a:gd name="connsiteY664" fmla="*/ 3520393 h 6858000"/>
              <a:gd name="connsiteX665" fmla="*/ 922050 w 7467600"/>
              <a:gd name="connsiteY665" fmla="*/ 3074867 h 6858000"/>
              <a:gd name="connsiteX666" fmla="*/ 1405265 w 7467600"/>
              <a:gd name="connsiteY666" fmla="*/ 3016319 h 6858000"/>
              <a:gd name="connsiteX667" fmla="*/ 1407512 w 7467600"/>
              <a:gd name="connsiteY667" fmla="*/ 3018001 h 6858000"/>
              <a:gd name="connsiteX668" fmla="*/ 1726266 w 7467600"/>
              <a:gd name="connsiteY668" fmla="*/ 2777274 h 6858000"/>
              <a:gd name="connsiteX669" fmla="*/ 625390 w 7467600"/>
              <a:gd name="connsiteY669" fmla="*/ 2514541 h 6858000"/>
              <a:gd name="connsiteX670" fmla="*/ 619799 w 7467600"/>
              <a:gd name="connsiteY670" fmla="*/ 2527180 h 6858000"/>
              <a:gd name="connsiteX671" fmla="*/ 310030 w 7467600"/>
              <a:gd name="connsiteY671" fmla="*/ 2771818 h 6858000"/>
              <a:gd name="connsiteX672" fmla="*/ 173877 w 7467600"/>
              <a:gd name="connsiteY672" fmla="*/ 2937056 h 6858000"/>
              <a:gd name="connsiteX673" fmla="*/ 77889 w 7467600"/>
              <a:gd name="connsiteY673" fmla="*/ 3138440 h 6858000"/>
              <a:gd name="connsiteX674" fmla="*/ 0 w 7467600"/>
              <a:gd name="connsiteY674" fmla="*/ 3271395 h 6858000"/>
              <a:gd name="connsiteX675" fmla="*/ 0 w 7467600"/>
              <a:gd name="connsiteY675" fmla="*/ 3153002 h 6858000"/>
              <a:gd name="connsiteX676" fmla="*/ 2386 w 7467600"/>
              <a:gd name="connsiteY676" fmla="*/ 3149203 h 6858000"/>
              <a:gd name="connsiteX677" fmla="*/ 89753 w 7467600"/>
              <a:gd name="connsiteY677" fmla="*/ 2987702 h 6858000"/>
              <a:gd name="connsiteX678" fmla="*/ 76869 w 7467600"/>
              <a:gd name="connsiteY678" fmla="*/ 3005404 h 6858000"/>
              <a:gd name="connsiteX679" fmla="*/ 32049 w 7467600"/>
              <a:gd name="connsiteY679" fmla="*/ 3065814 h 6858000"/>
              <a:gd name="connsiteX680" fmla="*/ 0 w 7467600"/>
              <a:gd name="connsiteY680" fmla="*/ 3108744 h 6858000"/>
              <a:gd name="connsiteX681" fmla="*/ 0 w 7467600"/>
              <a:gd name="connsiteY681" fmla="*/ 3058059 h 6858000"/>
              <a:gd name="connsiteX682" fmla="*/ 7610 w 7467600"/>
              <a:gd name="connsiteY682" fmla="*/ 3047889 h 6858000"/>
              <a:gd name="connsiteX683" fmla="*/ 52419 w 7467600"/>
              <a:gd name="connsiteY683" fmla="*/ 2987479 h 6858000"/>
              <a:gd name="connsiteX684" fmla="*/ 59142 w 7467600"/>
              <a:gd name="connsiteY684" fmla="*/ 2978488 h 6858000"/>
              <a:gd name="connsiteX685" fmla="*/ 0 w 7467600"/>
              <a:gd name="connsiteY685" fmla="*/ 3015334 h 6858000"/>
              <a:gd name="connsiteX686" fmla="*/ 0 w 7467600"/>
              <a:gd name="connsiteY686" fmla="*/ 2914286 h 6858000"/>
              <a:gd name="connsiteX687" fmla="*/ 36383 w 7467600"/>
              <a:gd name="connsiteY687" fmla="*/ 2901128 h 6858000"/>
              <a:gd name="connsiteX688" fmla="*/ 156329 w 7467600"/>
              <a:gd name="connsiteY688" fmla="*/ 2840533 h 6858000"/>
              <a:gd name="connsiteX689" fmla="*/ 358355 w 7467600"/>
              <a:gd name="connsiteY689" fmla="*/ 2620471 h 6858000"/>
              <a:gd name="connsiteX690" fmla="*/ 510577 w 7467600"/>
              <a:gd name="connsiteY690" fmla="*/ 2501244 h 6858000"/>
              <a:gd name="connsiteX691" fmla="*/ 211967 w 7467600"/>
              <a:gd name="connsiteY691" fmla="*/ 2479171 h 6858000"/>
              <a:gd name="connsiteX692" fmla="*/ 0 w 7467600"/>
              <a:gd name="connsiteY692" fmla="*/ 2476398 h 6858000"/>
              <a:gd name="connsiteX693" fmla="*/ 0 w 7467600"/>
              <a:gd name="connsiteY693" fmla="*/ 2389189 h 6858000"/>
              <a:gd name="connsiteX694" fmla="*/ 103062 w 7467600"/>
              <a:gd name="connsiteY694" fmla="*/ 2389518 h 6858000"/>
              <a:gd name="connsiteX695" fmla="*/ 510734 w 7467600"/>
              <a:gd name="connsiteY695" fmla="*/ 2416201 h 6858000"/>
              <a:gd name="connsiteX696" fmla="*/ 279257 w 7467600"/>
              <a:gd name="connsiteY696" fmla="*/ 2092102 h 6858000"/>
              <a:gd name="connsiteX697" fmla="*/ 65265 w 7467600"/>
              <a:gd name="connsiteY697" fmla="*/ 2006049 h 6858000"/>
              <a:gd name="connsiteX698" fmla="*/ 0 w 7467600"/>
              <a:gd name="connsiteY698" fmla="*/ 1982532 h 6858000"/>
              <a:gd name="connsiteX699" fmla="*/ 0 w 7467600"/>
              <a:gd name="connsiteY699" fmla="*/ 1912789 h 6858000"/>
              <a:gd name="connsiteX700" fmla="*/ 97460 w 7467600"/>
              <a:gd name="connsiteY700" fmla="*/ 1953725 h 6858000"/>
              <a:gd name="connsiteX701" fmla="*/ 221272 w 7467600"/>
              <a:gd name="connsiteY701" fmla="*/ 1980766 h 6858000"/>
              <a:gd name="connsiteX702" fmla="*/ 116765 w 7467600"/>
              <a:gd name="connsiteY702" fmla="*/ 1911033 h 6858000"/>
              <a:gd name="connsiteX703" fmla="*/ 16405 w 7467600"/>
              <a:gd name="connsiteY703" fmla="*/ 1803412 h 6858000"/>
              <a:gd name="connsiteX704" fmla="*/ 0 w 7467600"/>
              <a:gd name="connsiteY704" fmla="*/ 1784777 h 6858000"/>
              <a:gd name="connsiteX705" fmla="*/ 0 w 7467600"/>
              <a:gd name="connsiteY705" fmla="*/ 1740082 h 6858000"/>
              <a:gd name="connsiteX706" fmla="*/ 39394 w 7467600"/>
              <a:gd name="connsiteY706" fmla="*/ 1784856 h 6858000"/>
              <a:gd name="connsiteX707" fmla="*/ 135813 w 7467600"/>
              <a:gd name="connsiteY707" fmla="*/ 1888838 h 6858000"/>
              <a:gd name="connsiteX708" fmla="*/ 242575 w 7467600"/>
              <a:gd name="connsiteY708" fmla="*/ 1958841 h 6858000"/>
              <a:gd name="connsiteX709" fmla="*/ 82197 w 7467600"/>
              <a:gd name="connsiteY709" fmla="*/ 1754826 h 6858000"/>
              <a:gd name="connsiteX710" fmla="*/ 0 w 7467600"/>
              <a:gd name="connsiteY710" fmla="*/ 1679650 h 6858000"/>
              <a:gd name="connsiteX711" fmla="*/ 0 w 7467600"/>
              <a:gd name="connsiteY711" fmla="*/ 1602463 h 6858000"/>
              <a:gd name="connsiteX712" fmla="*/ 84689 w 7467600"/>
              <a:gd name="connsiteY712" fmla="*/ 1677442 h 6858000"/>
              <a:gd name="connsiteX713" fmla="*/ 298437 w 7467600"/>
              <a:gd name="connsiteY713" fmla="*/ 1968019 h 6858000"/>
              <a:gd name="connsiteX714" fmla="*/ 227269 w 7467600"/>
              <a:gd name="connsiteY714" fmla="*/ 1114064 h 6858000"/>
              <a:gd name="connsiteX715" fmla="*/ 248003 w 7467600"/>
              <a:gd name="connsiteY715" fmla="*/ 1089613 h 6858000"/>
              <a:gd name="connsiteX716" fmla="*/ 427020 w 7467600"/>
              <a:gd name="connsiteY716" fmla="*/ 1619803 h 6858000"/>
              <a:gd name="connsiteX717" fmla="*/ 340345 w 7467600"/>
              <a:gd name="connsiteY717" fmla="*/ 2027739 h 6858000"/>
              <a:gd name="connsiteX718" fmla="*/ 360865 w 7467600"/>
              <a:gd name="connsiteY718" fmla="*/ 2044827 h 6858000"/>
              <a:gd name="connsiteX719" fmla="*/ 560414 w 7467600"/>
              <a:gd name="connsiteY719" fmla="*/ 2421457 h 6858000"/>
              <a:gd name="connsiteX720" fmla="*/ 1359703 w 7467600"/>
              <a:gd name="connsiteY720" fmla="*/ 2578554 h 6858000"/>
              <a:gd name="connsiteX721" fmla="*/ 1359422 w 7467600"/>
              <a:gd name="connsiteY721" fmla="*/ 2577994 h 6858000"/>
              <a:gd name="connsiteX722" fmla="*/ 828701 w 7467600"/>
              <a:gd name="connsiteY722" fmla="*/ 1839520 h 6858000"/>
              <a:gd name="connsiteX723" fmla="*/ 494427 w 7467600"/>
              <a:gd name="connsiteY723" fmla="*/ 1092333 h 6858000"/>
              <a:gd name="connsiteX724" fmla="*/ 506322 w 7467600"/>
              <a:gd name="connsiteY724" fmla="*/ 1020997 h 6858000"/>
              <a:gd name="connsiteX725" fmla="*/ 4570198 w 7467600"/>
              <a:gd name="connsiteY725" fmla="*/ 978081 h 6858000"/>
              <a:gd name="connsiteX726" fmla="*/ 4523691 w 7467600"/>
              <a:gd name="connsiteY726" fmla="*/ 1127776 h 6858000"/>
              <a:gd name="connsiteX727" fmla="*/ 4509875 w 7467600"/>
              <a:gd name="connsiteY727" fmla="*/ 1167552 h 6858000"/>
              <a:gd name="connsiteX728" fmla="*/ 4478168 w 7467600"/>
              <a:gd name="connsiteY728" fmla="*/ 1260735 h 6858000"/>
              <a:gd name="connsiteX729" fmla="*/ 4409309 w 7467600"/>
              <a:gd name="connsiteY729" fmla="*/ 1666996 h 6858000"/>
              <a:gd name="connsiteX730" fmla="*/ 4370031 w 7467600"/>
              <a:gd name="connsiteY730" fmla="*/ 1955666 h 6858000"/>
              <a:gd name="connsiteX731" fmla="*/ 4570198 w 7467600"/>
              <a:gd name="connsiteY731" fmla="*/ 978081 h 6858000"/>
              <a:gd name="connsiteX732" fmla="*/ 4557898 w 7467600"/>
              <a:gd name="connsiteY732" fmla="*/ 900011 h 6858000"/>
              <a:gd name="connsiteX733" fmla="*/ 4344840 w 7467600"/>
              <a:gd name="connsiteY733" fmla="*/ 1922038 h 6858000"/>
              <a:gd name="connsiteX734" fmla="*/ 4378710 w 7467600"/>
              <a:gd name="connsiteY734" fmla="*/ 1665516 h 6858000"/>
              <a:gd name="connsiteX735" fmla="*/ 4448798 w 7467600"/>
              <a:gd name="connsiteY735" fmla="*/ 1253024 h 6858000"/>
              <a:gd name="connsiteX736" fmla="*/ 4480315 w 7467600"/>
              <a:gd name="connsiteY736" fmla="*/ 1158454 h 6858000"/>
              <a:gd name="connsiteX737" fmla="*/ 4494133 w 7467600"/>
              <a:gd name="connsiteY737" fmla="*/ 1118676 h 6858000"/>
              <a:gd name="connsiteX738" fmla="*/ 4557898 w 7467600"/>
              <a:gd name="connsiteY738" fmla="*/ 900011 h 6858000"/>
              <a:gd name="connsiteX739" fmla="*/ 5870151 w 7467600"/>
              <a:gd name="connsiteY739" fmla="*/ 898890 h 6858000"/>
              <a:gd name="connsiteX740" fmla="*/ 5861335 w 7467600"/>
              <a:gd name="connsiteY740" fmla="*/ 899177 h 6858000"/>
              <a:gd name="connsiteX741" fmla="*/ 5843702 w 7467600"/>
              <a:gd name="connsiteY741" fmla="*/ 899748 h 6858000"/>
              <a:gd name="connsiteX742" fmla="*/ 5651107 w 7467600"/>
              <a:gd name="connsiteY742" fmla="*/ 920306 h 6858000"/>
              <a:gd name="connsiteX743" fmla="*/ 5459407 w 7467600"/>
              <a:gd name="connsiteY743" fmla="*/ 940975 h 6858000"/>
              <a:gd name="connsiteX744" fmla="*/ 5374846 w 7467600"/>
              <a:gd name="connsiteY744" fmla="*/ 941988 h 6858000"/>
              <a:gd name="connsiteX745" fmla="*/ 5256105 w 7467600"/>
              <a:gd name="connsiteY745" fmla="*/ 945632 h 6858000"/>
              <a:gd name="connsiteX746" fmla="*/ 5107071 w 7467600"/>
              <a:gd name="connsiteY746" fmla="*/ 969720 h 6858000"/>
              <a:gd name="connsiteX747" fmla="*/ 4998681 w 7467600"/>
              <a:gd name="connsiteY747" fmla="*/ 988771 h 6858000"/>
              <a:gd name="connsiteX748" fmla="*/ 5870151 w 7467600"/>
              <a:gd name="connsiteY748" fmla="*/ 898890 h 6858000"/>
              <a:gd name="connsiteX749" fmla="*/ 5504425 w 7467600"/>
              <a:gd name="connsiteY749" fmla="*/ 848067 h 6858000"/>
              <a:gd name="connsiteX750" fmla="*/ 4968849 w 7467600"/>
              <a:gd name="connsiteY750" fmla="*/ 962318 h 6858000"/>
              <a:gd name="connsiteX751" fmla="*/ 5104039 w 7467600"/>
              <a:gd name="connsiteY751" fmla="*/ 940634 h 6858000"/>
              <a:gd name="connsiteX752" fmla="*/ 5256311 w 7467600"/>
              <a:gd name="connsiteY752" fmla="*/ 916490 h 6858000"/>
              <a:gd name="connsiteX753" fmla="*/ 5377381 w 7467600"/>
              <a:gd name="connsiteY753" fmla="*/ 912671 h 6858000"/>
              <a:gd name="connsiteX754" fmla="*/ 5460148 w 7467600"/>
              <a:gd name="connsiteY754" fmla="*/ 911442 h 6858000"/>
              <a:gd name="connsiteX755" fmla="*/ 5648971 w 7467600"/>
              <a:gd name="connsiteY755" fmla="*/ 891331 h 6858000"/>
              <a:gd name="connsiteX756" fmla="*/ 5844807 w 7467600"/>
              <a:gd name="connsiteY756" fmla="*/ 870718 h 6858000"/>
              <a:gd name="connsiteX757" fmla="*/ 5862975 w 7467600"/>
              <a:gd name="connsiteY757" fmla="*/ 869756 h 6858000"/>
              <a:gd name="connsiteX758" fmla="*/ 5920887 w 7467600"/>
              <a:gd name="connsiteY758" fmla="*/ 865929 h 6858000"/>
              <a:gd name="connsiteX759" fmla="*/ 5504425 w 7467600"/>
              <a:gd name="connsiteY759" fmla="*/ 848067 h 6858000"/>
              <a:gd name="connsiteX760" fmla="*/ 3607114 w 7467600"/>
              <a:gd name="connsiteY760" fmla="*/ 467441 h 6858000"/>
              <a:gd name="connsiteX761" fmla="*/ 3296242 w 7467600"/>
              <a:gd name="connsiteY761" fmla="*/ 807991 h 6858000"/>
              <a:gd name="connsiteX762" fmla="*/ 3174674 w 7467600"/>
              <a:gd name="connsiteY762" fmla="*/ 919759 h 6858000"/>
              <a:gd name="connsiteX763" fmla="*/ 3042978 w 7467600"/>
              <a:gd name="connsiteY763" fmla="*/ 1054894 h 6858000"/>
              <a:gd name="connsiteX764" fmla="*/ 2968914 w 7467600"/>
              <a:gd name="connsiteY764" fmla="*/ 1133756 h 6858000"/>
              <a:gd name="connsiteX765" fmla="*/ 3103823 w 7467600"/>
              <a:gd name="connsiteY765" fmla="*/ 1026814 h 6858000"/>
              <a:gd name="connsiteX766" fmla="*/ 3607114 w 7467600"/>
              <a:gd name="connsiteY766" fmla="*/ 467441 h 6858000"/>
              <a:gd name="connsiteX767" fmla="*/ 3744487 w 7467600"/>
              <a:gd name="connsiteY767" fmla="*/ 383136 h 6858000"/>
              <a:gd name="connsiteX768" fmla="*/ 3970213 w 7467600"/>
              <a:gd name="connsiteY768" fmla="*/ 995559 h 6858000"/>
              <a:gd name="connsiteX769" fmla="*/ 3744487 w 7467600"/>
              <a:gd name="connsiteY769" fmla="*/ 383136 h 6858000"/>
              <a:gd name="connsiteX770" fmla="*/ 3624562 w 7467600"/>
              <a:gd name="connsiteY770" fmla="*/ 367041 h 6858000"/>
              <a:gd name="connsiteX771" fmla="*/ 3489712 w 7467600"/>
              <a:gd name="connsiteY771" fmla="*/ 485386 h 6858000"/>
              <a:gd name="connsiteX772" fmla="*/ 3182994 w 7467600"/>
              <a:gd name="connsiteY772" fmla="*/ 828265 h 6858000"/>
              <a:gd name="connsiteX773" fmla="*/ 2892114 w 7467600"/>
              <a:gd name="connsiteY773" fmla="*/ 1172635 h 6858000"/>
              <a:gd name="connsiteX774" fmla="*/ 3021459 w 7467600"/>
              <a:gd name="connsiteY774" fmla="*/ 1035385 h 6858000"/>
              <a:gd name="connsiteX775" fmla="*/ 3153873 w 7467600"/>
              <a:gd name="connsiteY775" fmla="*/ 898971 h 6858000"/>
              <a:gd name="connsiteX776" fmla="*/ 3276511 w 7467600"/>
              <a:gd name="connsiteY776" fmla="*/ 786423 h 6858000"/>
              <a:gd name="connsiteX777" fmla="*/ 3584154 w 7467600"/>
              <a:gd name="connsiteY777" fmla="*/ 448218 h 6858000"/>
              <a:gd name="connsiteX778" fmla="*/ 3624562 w 7467600"/>
              <a:gd name="connsiteY778" fmla="*/ 367041 h 6858000"/>
              <a:gd name="connsiteX779" fmla="*/ 3766672 w 7467600"/>
              <a:gd name="connsiteY779" fmla="*/ 359429 h 6858000"/>
              <a:gd name="connsiteX780" fmla="*/ 3996338 w 7467600"/>
              <a:gd name="connsiteY780" fmla="*/ 968237 h 6858000"/>
              <a:gd name="connsiteX781" fmla="*/ 3766672 w 7467600"/>
              <a:gd name="connsiteY781" fmla="*/ 359429 h 6858000"/>
              <a:gd name="connsiteX782" fmla="*/ 5805386 w 7467600"/>
              <a:gd name="connsiteY782" fmla="*/ 239240 h 6858000"/>
              <a:gd name="connsiteX783" fmla="*/ 5736947 w 7467600"/>
              <a:gd name="connsiteY783" fmla="*/ 261367 h 6858000"/>
              <a:gd name="connsiteX784" fmla="*/ 5427012 w 7467600"/>
              <a:gd name="connsiteY784" fmla="*/ 311272 h 6858000"/>
              <a:gd name="connsiteX785" fmla="*/ 5147818 w 7467600"/>
              <a:gd name="connsiteY785" fmla="*/ 322112 h 6858000"/>
              <a:gd name="connsiteX786" fmla="*/ 5060854 w 7467600"/>
              <a:gd name="connsiteY786" fmla="*/ 311882 h 6858000"/>
              <a:gd name="connsiteX787" fmla="*/ 4945989 w 7467600"/>
              <a:gd name="connsiteY787" fmla="*/ 300516 h 6858000"/>
              <a:gd name="connsiteX788" fmla="*/ 5410479 w 7467600"/>
              <a:gd name="connsiteY788" fmla="*/ 348434 h 6858000"/>
              <a:gd name="connsiteX789" fmla="*/ 5805386 w 7467600"/>
              <a:gd name="connsiteY789" fmla="*/ 239240 h 6858000"/>
              <a:gd name="connsiteX790" fmla="*/ 5905192 w 7467600"/>
              <a:gd name="connsiteY790" fmla="*/ 163079 h 6858000"/>
              <a:gd name="connsiteX791" fmla="*/ 5865655 w 7467600"/>
              <a:gd name="connsiteY791" fmla="*/ 171901 h 6858000"/>
              <a:gd name="connsiteX792" fmla="*/ 5259740 w 7467600"/>
              <a:gd name="connsiteY792" fmla="*/ 257013 h 6858000"/>
              <a:gd name="connsiteX793" fmla="*/ 5208466 w 7467600"/>
              <a:gd name="connsiteY793" fmla="*/ 257550 h 6858000"/>
              <a:gd name="connsiteX794" fmla="*/ 4980204 w 7467600"/>
              <a:gd name="connsiteY794" fmla="*/ 271903 h 6858000"/>
              <a:gd name="connsiteX795" fmla="*/ 5068068 w 7467600"/>
              <a:gd name="connsiteY795" fmla="*/ 282244 h 6858000"/>
              <a:gd name="connsiteX796" fmla="*/ 5153231 w 7467600"/>
              <a:gd name="connsiteY796" fmla="*/ 292240 h 6858000"/>
              <a:gd name="connsiteX797" fmla="*/ 5426491 w 7467600"/>
              <a:gd name="connsiteY797" fmla="*/ 281128 h 6858000"/>
              <a:gd name="connsiteX798" fmla="*/ 5731212 w 7467600"/>
              <a:gd name="connsiteY798" fmla="*/ 231951 h 6858000"/>
              <a:gd name="connsiteX799" fmla="*/ 5905192 w 7467600"/>
              <a:gd name="connsiteY799" fmla="*/ 163079 h 6858000"/>
              <a:gd name="connsiteX800" fmla="*/ 5944437 w 7467600"/>
              <a:gd name="connsiteY800" fmla="*/ 113829 h 6858000"/>
              <a:gd name="connsiteX801" fmla="*/ 5825032 w 7467600"/>
              <a:gd name="connsiteY801" fmla="*/ 146405 h 6858000"/>
              <a:gd name="connsiteX802" fmla="*/ 4955599 w 7467600"/>
              <a:gd name="connsiteY802" fmla="*/ 247008 h 6858000"/>
              <a:gd name="connsiteX803" fmla="*/ 5210104 w 7467600"/>
              <a:gd name="connsiteY803" fmla="*/ 228123 h 6858000"/>
              <a:gd name="connsiteX804" fmla="*/ 5261015 w 7467600"/>
              <a:gd name="connsiteY804" fmla="*/ 227087 h 6858000"/>
              <a:gd name="connsiteX805" fmla="*/ 5861181 w 7467600"/>
              <a:gd name="connsiteY805" fmla="*/ 143093 h 6858000"/>
              <a:gd name="connsiteX806" fmla="*/ 5961252 w 7467600"/>
              <a:gd name="connsiteY806" fmla="*/ 114820 h 6858000"/>
              <a:gd name="connsiteX807" fmla="*/ 5944437 w 7467600"/>
              <a:gd name="connsiteY807" fmla="*/ 113829 h 6858000"/>
              <a:gd name="connsiteX808" fmla="*/ 3882765 w 7467600"/>
              <a:gd name="connsiteY808" fmla="*/ 0 h 6858000"/>
              <a:gd name="connsiteX809" fmla="*/ 3995099 w 7467600"/>
              <a:gd name="connsiteY809" fmla="*/ 0 h 6858000"/>
              <a:gd name="connsiteX810" fmla="*/ 4163818 w 7467600"/>
              <a:gd name="connsiteY810" fmla="*/ 234104 h 6858000"/>
              <a:gd name="connsiteX811" fmla="*/ 4172099 w 7467600"/>
              <a:gd name="connsiteY811" fmla="*/ 234207 h 6858000"/>
              <a:gd name="connsiteX812" fmla="*/ 4784282 w 7467600"/>
              <a:gd name="connsiteY812" fmla="*/ 276561 h 6858000"/>
              <a:gd name="connsiteX813" fmla="*/ 4801687 w 7467600"/>
              <a:gd name="connsiteY813" fmla="*/ 267764 h 6858000"/>
              <a:gd name="connsiteX814" fmla="*/ 6082788 w 7467600"/>
              <a:gd name="connsiteY814" fmla="*/ 64119 h 6858000"/>
              <a:gd name="connsiteX815" fmla="*/ 6099442 w 7467600"/>
              <a:gd name="connsiteY815" fmla="*/ 82568 h 6858000"/>
              <a:gd name="connsiteX816" fmla="*/ 4804137 w 7467600"/>
              <a:gd name="connsiteY816" fmla="*/ 320931 h 6858000"/>
              <a:gd name="connsiteX817" fmla="*/ 4227047 w 7467600"/>
              <a:gd name="connsiteY817" fmla="*/ 313415 h 6858000"/>
              <a:gd name="connsiteX818" fmla="*/ 4346041 w 7467600"/>
              <a:gd name="connsiteY818" fmla="*/ 456086 h 6858000"/>
              <a:gd name="connsiteX819" fmla="*/ 4870967 w 7467600"/>
              <a:gd name="connsiteY819" fmla="*/ 963061 h 6858000"/>
              <a:gd name="connsiteX820" fmla="*/ 4889647 w 7467600"/>
              <a:gd name="connsiteY820" fmla="*/ 957147 h 6858000"/>
              <a:gd name="connsiteX821" fmla="*/ 5422504 w 7467600"/>
              <a:gd name="connsiteY821" fmla="*/ 805191 h 6858000"/>
              <a:gd name="connsiteX822" fmla="*/ 6087656 w 7467600"/>
              <a:gd name="connsiteY822" fmla="*/ 826703 h 6858000"/>
              <a:gd name="connsiteX823" fmla="*/ 6058717 w 7467600"/>
              <a:gd name="connsiteY823" fmla="*/ 865992 h 6858000"/>
              <a:gd name="connsiteX824" fmla="*/ 4974153 w 7467600"/>
              <a:gd name="connsiteY824" fmla="*/ 1045456 h 6858000"/>
              <a:gd name="connsiteX825" fmla="*/ 5627835 w 7467600"/>
              <a:gd name="connsiteY825" fmla="*/ 1472077 h 6858000"/>
              <a:gd name="connsiteX826" fmla="*/ 5629817 w 7467600"/>
              <a:gd name="connsiteY826" fmla="*/ 1471412 h 6858000"/>
              <a:gd name="connsiteX827" fmla="*/ 5634124 w 7467600"/>
              <a:gd name="connsiteY827" fmla="*/ 1470572 h 6858000"/>
              <a:gd name="connsiteX828" fmla="*/ 5755832 w 7467600"/>
              <a:gd name="connsiteY828" fmla="*/ 1383886 h 6858000"/>
              <a:gd name="connsiteX829" fmla="*/ 6014186 w 7467600"/>
              <a:gd name="connsiteY829" fmla="*/ 1279799 h 6858000"/>
              <a:gd name="connsiteX830" fmla="*/ 6901619 w 7467600"/>
              <a:gd name="connsiteY830" fmla="*/ 1047874 h 6858000"/>
              <a:gd name="connsiteX831" fmla="*/ 6931566 w 7467600"/>
              <a:gd name="connsiteY831" fmla="*/ 1062034 h 6858000"/>
              <a:gd name="connsiteX832" fmla="*/ 5790982 w 7467600"/>
              <a:gd name="connsiteY832" fmla="*/ 1561380 h 6858000"/>
              <a:gd name="connsiteX833" fmla="*/ 6188971 w 7467600"/>
              <a:gd name="connsiteY833" fmla="*/ 1755168 h 6858000"/>
              <a:gd name="connsiteX834" fmla="*/ 6202446 w 7467600"/>
              <a:gd name="connsiteY834" fmla="*/ 1752268 h 6858000"/>
              <a:gd name="connsiteX835" fmla="*/ 7179560 w 7467600"/>
              <a:gd name="connsiteY835" fmla="*/ 1467551 h 6858000"/>
              <a:gd name="connsiteX836" fmla="*/ 7158730 w 7467600"/>
              <a:gd name="connsiteY836" fmla="*/ 1507835 h 6858000"/>
              <a:gd name="connsiteX837" fmla="*/ 6326959 w 7467600"/>
              <a:gd name="connsiteY837" fmla="*/ 1817686 h 6858000"/>
              <a:gd name="connsiteX838" fmla="*/ 6537433 w 7467600"/>
              <a:gd name="connsiteY838" fmla="*/ 1907790 h 6858000"/>
              <a:gd name="connsiteX839" fmla="*/ 6550221 w 7467600"/>
              <a:gd name="connsiteY839" fmla="*/ 1910729 h 6858000"/>
              <a:gd name="connsiteX840" fmla="*/ 6964438 w 7467600"/>
              <a:gd name="connsiteY840" fmla="*/ 2209505 h 6858000"/>
              <a:gd name="connsiteX841" fmla="*/ 7367862 w 7467600"/>
              <a:gd name="connsiteY841" fmla="*/ 2806833 h 6858000"/>
              <a:gd name="connsiteX842" fmla="*/ 7364329 w 7467600"/>
              <a:gd name="connsiteY842" fmla="*/ 2826907 h 6858000"/>
              <a:gd name="connsiteX843" fmla="*/ 7290545 w 7467600"/>
              <a:gd name="connsiteY843" fmla="*/ 2850663 h 6858000"/>
              <a:gd name="connsiteX844" fmla="*/ 6472036 w 7467600"/>
              <a:gd name="connsiteY844" fmla="*/ 1959003 h 6858000"/>
              <a:gd name="connsiteX845" fmla="*/ 5792897 w 7467600"/>
              <a:gd name="connsiteY845" fmla="*/ 1647747 h 6858000"/>
              <a:gd name="connsiteX846" fmla="*/ 5842751 w 7467600"/>
              <a:gd name="connsiteY846" fmla="*/ 1816112 h 6858000"/>
              <a:gd name="connsiteX847" fmla="*/ 5847424 w 7467600"/>
              <a:gd name="connsiteY847" fmla="*/ 1815776 h 6858000"/>
              <a:gd name="connsiteX848" fmla="*/ 6399821 w 7467600"/>
              <a:gd name="connsiteY848" fmla="*/ 2344799 h 6858000"/>
              <a:gd name="connsiteX849" fmla="*/ 6323232 w 7467600"/>
              <a:gd name="connsiteY849" fmla="*/ 2389634 h 6858000"/>
              <a:gd name="connsiteX850" fmla="*/ 5942958 w 7467600"/>
              <a:gd name="connsiteY850" fmla="*/ 2077708 h 6858000"/>
              <a:gd name="connsiteX851" fmla="*/ 5921559 w 7467600"/>
              <a:gd name="connsiteY851" fmla="*/ 2378596 h 6858000"/>
              <a:gd name="connsiteX852" fmla="*/ 5817651 w 7467600"/>
              <a:gd name="connsiteY852" fmla="*/ 3023919 h 6858000"/>
              <a:gd name="connsiteX853" fmla="*/ 5729634 w 7467600"/>
              <a:gd name="connsiteY853" fmla="*/ 3051849 h 6858000"/>
              <a:gd name="connsiteX854" fmla="*/ 5611018 w 7467600"/>
              <a:gd name="connsiteY854" fmla="*/ 2316769 h 6858000"/>
              <a:gd name="connsiteX855" fmla="*/ 5687608 w 7467600"/>
              <a:gd name="connsiteY855" fmla="*/ 2039972 h 6858000"/>
              <a:gd name="connsiteX856" fmla="*/ 5657554 w 7467600"/>
              <a:gd name="connsiteY856" fmla="*/ 1576445 h 6858000"/>
              <a:gd name="connsiteX857" fmla="*/ 5150475 w 7467600"/>
              <a:gd name="connsiteY857" fmla="*/ 1274012 h 6858000"/>
              <a:gd name="connsiteX858" fmla="*/ 5349142 w 7467600"/>
              <a:gd name="connsiteY858" fmla="*/ 2204405 h 6858000"/>
              <a:gd name="connsiteX859" fmla="*/ 5262214 w 7467600"/>
              <a:gd name="connsiteY859" fmla="*/ 2233836 h 6858000"/>
              <a:gd name="connsiteX860" fmla="*/ 4981539 w 7467600"/>
              <a:gd name="connsiteY860" fmla="*/ 1542201 h 6858000"/>
              <a:gd name="connsiteX861" fmla="*/ 4958461 w 7467600"/>
              <a:gd name="connsiteY861" fmla="*/ 1136957 h 6858000"/>
              <a:gd name="connsiteX862" fmla="*/ 4655015 w 7467600"/>
              <a:gd name="connsiteY862" fmla="*/ 891426 h 6858000"/>
              <a:gd name="connsiteX863" fmla="*/ 4348002 w 7467600"/>
              <a:gd name="connsiteY863" fmla="*/ 2205895 h 6858000"/>
              <a:gd name="connsiteX864" fmla="*/ 4262250 w 7467600"/>
              <a:gd name="connsiteY864" fmla="*/ 2219972 h 6858000"/>
              <a:gd name="connsiteX865" fmla="*/ 4550611 w 7467600"/>
              <a:gd name="connsiteY865" fmla="*/ 817540 h 6858000"/>
              <a:gd name="connsiteX866" fmla="*/ 4564418 w 7467600"/>
              <a:gd name="connsiteY866" fmla="*/ 808293 h 6858000"/>
              <a:gd name="connsiteX867" fmla="*/ 4266388 w 7467600"/>
              <a:gd name="connsiteY867" fmla="*/ 500083 h 6858000"/>
              <a:gd name="connsiteX868" fmla="*/ 4032842 w 7467600"/>
              <a:gd name="connsiteY868" fmla="*/ 211809 h 6858000"/>
              <a:gd name="connsiteX869" fmla="*/ 3882765 w 7467600"/>
              <a:gd name="connsiteY869" fmla="*/ 0 h 6858000"/>
              <a:gd name="connsiteX870" fmla="*/ 3721337 w 7467600"/>
              <a:gd name="connsiteY870" fmla="*/ 0 h 6858000"/>
              <a:gd name="connsiteX871" fmla="*/ 3797544 w 7467600"/>
              <a:gd name="connsiteY871" fmla="*/ 0 h 6858000"/>
              <a:gd name="connsiteX872" fmla="*/ 3775734 w 7467600"/>
              <a:gd name="connsiteY872" fmla="*/ 95131 h 6858000"/>
              <a:gd name="connsiteX873" fmla="*/ 3724807 w 7467600"/>
              <a:gd name="connsiteY873" fmla="*/ 272257 h 6858000"/>
              <a:gd name="connsiteX874" fmla="*/ 3726844 w 7467600"/>
              <a:gd name="connsiteY874" fmla="*/ 282988 h 6858000"/>
              <a:gd name="connsiteX875" fmla="*/ 3742664 w 7467600"/>
              <a:gd name="connsiteY875" fmla="*/ 279918 h 6858000"/>
              <a:gd name="connsiteX876" fmla="*/ 4103910 w 7467600"/>
              <a:gd name="connsiteY876" fmla="*/ 1161917 h 6858000"/>
              <a:gd name="connsiteX877" fmla="*/ 4020269 w 7467600"/>
              <a:gd name="connsiteY877" fmla="*/ 1200406 h 6858000"/>
              <a:gd name="connsiteX878" fmla="*/ 3674882 w 7467600"/>
              <a:gd name="connsiteY878" fmla="*/ 488524 h 6858000"/>
              <a:gd name="connsiteX879" fmla="*/ 3132682 w 7467600"/>
              <a:gd name="connsiteY879" fmla="*/ 1072284 h 6858000"/>
              <a:gd name="connsiteX880" fmla="*/ 2716346 w 7467600"/>
              <a:gd name="connsiteY880" fmla="*/ 1276376 h 6858000"/>
              <a:gd name="connsiteX881" fmla="*/ 2716772 w 7467600"/>
              <a:gd name="connsiteY881" fmla="*/ 1255462 h 6858000"/>
              <a:gd name="connsiteX882" fmla="*/ 3471096 w 7467600"/>
              <a:gd name="connsiteY882" fmla="*/ 437072 h 6858000"/>
              <a:gd name="connsiteX883" fmla="*/ 3639057 w 7467600"/>
              <a:gd name="connsiteY883" fmla="*/ 286334 h 6858000"/>
              <a:gd name="connsiteX884" fmla="*/ 3640309 w 7467600"/>
              <a:gd name="connsiteY884" fmla="*/ 284664 h 6858000"/>
              <a:gd name="connsiteX885" fmla="*/ 3646022 w 7467600"/>
              <a:gd name="connsiteY885" fmla="*/ 276711 h 6858000"/>
              <a:gd name="connsiteX886" fmla="*/ 3707943 w 7467600"/>
              <a:gd name="connsiteY886" fmla="*/ 65958 h 6858000"/>
              <a:gd name="connsiteX887" fmla="*/ 3721337 w 7467600"/>
              <a:gd name="connsiteY887" fmla="*/ 0 h 6858000"/>
              <a:gd name="connsiteX888" fmla="*/ 2867960 w 7467600"/>
              <a:gd name="connsiteY888" fmla="*/ 0 h 6858000"/>
              <a:gd name="connsiteX889" fmla="*/ 2926351 w 7467600"/>
              <a:gd name="connsiteY889" fmla="*/ 0 h 6858000"/>
              <a:gd name="connsiteX890" fmla="*/ 2902823 w 7467600"/>
              <a:gd name="connsiteY890" fmla="*/ 262929 h 6858000"/>
              <a:gd name="connsiteX891" fmla="*/ 2940663 w 7467600"/>
              <a:gd name="connsiteY891" fmla="*/ 140884 h 6858000"/>
              <a:gd name="connsiteX892" fmla="*/ 2947039 w 7467600"/>
              <a:gd name="connsiteY892" fmla="*/ 122524 h 6858000"/>
              <a:gd name="connsiteX893" fmla="*/ 2984316 w 7467600"/>
              <a:gd name="connsiteY893" fmla="*/ 0 h 6858000"/>
              <a:gd name="connsiteX894" fmla="*/ 3016114 w 7467600"/>
              <a:gd name="connsiteY894" fmla="*/ 0 h 6858000"/>
              <a:gd name="connsiteX895" fmla="*/ 2979949 w 7467600"/>
              <a:gd name="connsiteY895" fmla="*/ 119274 h 6858000"/>
              <a:gd name="connsiteX896" fmla="*/ 3023879 w 7467600"/>
              <a:gd name="connsiteY896" fmla="*/ 0 h 6858000"/>
              <a:gd name="connsiteX897" fmla="*/ 3105400 w 7467600"/>
              <a:gd name="connsiteY897" fmla="*/ 0 h 6858000"/>
              <a:gd name="connsiteX898" fmla="*/ 3094669 w 7467600"/>
              <a:gd name="connsiteY898" fmla="*/ 30308 h 6858000"/>
              <a:gd name="connsiteX899" fmla="*/ 2901945 w 7467600"/>
              <a:gd name="connsiteY899" fmla="*/ 466538 h 6858000"/>
              <a:gd name="connsiteX900" fmla="*/ 2815209 w 7467600"/>
              <a:gd name="connsiteY900" fmla="*/ 497361 h 6858000"/>
              <a:gd name="connsiteX901" fmla="*/ 2844845 w 7467600"/>
              <a:gd name="connsiteY901" fmla="*/ 127638 h 6858000"/>
              <a:gd name="connsiteX902" fmla="*/ 2867960 w 7467600"/>
              <a:gd name="connsiteY902" fmla="*/ 0 h 6858000"/>
              <a:gd name="connsiteX903" fmla="*/ 1057230 w 7467600"/>
              <a:gd name="connsiteY903" fmla="*/ 0 h 6858000"/>
              <a:gd name="connsiteX904" fmla="*/ 1111003 w 7467600"/>
              <a:gd name="connsiteY904" fmla="*/ 0 h 6858000"/>
              <a:gd name="connsiteX905" fmla="*/ 1125553 w 7467600"/>
              <a:gd name="connsiteY905" fmla="*/ 52588 h 6858000"/>
              <a:gd name="connsiteX906" fmla="*/ 1304276 w 7467600"/>
              <a:gd name="connsiteY906" fmla="*/ 476275 h 6858000"/>
              <a:gd name="connsiteX907" fmla="*/ 1492066 w 7467600"/>
              <a:gd name="connsiteY907" fmla="*/ 886333 h 6858000"/>
              <a:gd name="connsiteX908" fmla="*/ 1423698 w 7467600"/>
              <a:gd name="connsiteY908" fmla="*/ 710817 h 6858000"/>
              <a:gd name="connsiteX909" fmla="*/ 1357609 w 7467600"/>
              <a:gd name="connsiteY909" fmla="*/ 532892 h 6858000"/>
              <a:gd name="connsiteX910" fmla="*/ 1309550 w 7467600"/>
              <a:gd name="connsiteY910" fmla="*/ 374031 h 6858000"/>
              <a:gd name="connsiteX911" fmla="*/ 1193673 w 7467600"/>
              <a:gd name="connsiteY911" fmla="*/ 49533 h 6858000"/>
              <a:gd name="connsiteX912" fmla="*/ 1164391 w 7467600"/>
              <a:gd name="connsiteY912" fmla="*/ 0 h 6858000"/>
              <a:gd name="connsiteX913" fmla="*/ 1200666 w 7467600"/>
              <a:gd name="connsiteY913" fmla="*/ 0 h 6858000"/>
              <a:gd name="connsiteX914" fmla="*/ 1223408 w 7467600"/>
              <a:gd name="connsiteY914" fmla="*/ 38996 h 6858000"/>
              <a:gd name="connsiteX915" fmla="*/ 1339635 w 7467600"/>
              <a:gd name="connsiteY915" fmla="*/ 365517 h 6858000"/>
              <a:gd name="connsiteX916" fmla="*/ 1387469 w 7467600"/>
              <a:gd name="connsiteY916" fmla="*/ 523079 h 6858000"/>
              <a:gd name="connsiteX917" fmla="*/ 1452685 w 7467600"/>
              <a:gd name="connsiteY917" fmla="*/ 699806 h 6858000"/>
              <a:gd name="connsiteX918" fmla="*/ 1492092 w 7467600"/>
              <a:gd name="connsiteY918" fmla="*/ 800424 h 6858000"/>
              <a:gd name="connsiteX919" fmla="*/ 1455302 w 7467600"/>
              <a:gd name="connsiteY919" fmla="*/ 632913 h 6858000"/>
              <a:gd name="connsiteX920" fmla="*/ 1222336 w 7467600"/>
              <a:gd name="connsiteY920" fmla="*/ 9480 h 6858000"/>
              <a:gd name="connsiteX921" fmla="*/ 1214634 w 7467600"/>
              <a:gd name="connsiteY921" fmla="*/ 0 h 6858000"/>
              <a:gd name="connsiteX922" fmla="*/ 1289827 w 7467600"/>
              <a:gd name="connsiteY922" fmla="*/ 0 h 6858000"/>
              <a:gd name="connsiteX923" fmla="*/ 1321076 w 7467600"/>
              <a:gd name="connsiteY923" fmla="*/ 59722 h 6858000"/>
              <a:gd name="connsiteX924" fmla="*/ 1512579 w 7467600"/>
              <a:gd name="connsiteY924" fmla="*/ 626441 h 6858000"/>
              <a:gd name="connsiteX925" fmla="*/ 1506076 w 7467600"/>
              <a:gd name="connsiteY925" fmla="*/ 1089289 h 6858000"/>
              <a:gd name="connsiteX926" fmla="*/ 1486346 w 7467600"/>
              <a:gd name="connsiteY926" fmla="*/ 1079919 h 6858000"/>
              <a:gd name="connsiteX927" fmla="*/ 1070511 w 7467600"/>
              <a:gd name="connsiteY927" fmla="*/ 48609 h 6858000"/>
              <a:gd name="connsiteX928" fmla="*/ 1057230 w 7467600"/>
              <a:gd name="connsiteY928" fmla="*/ 0 h 6858000"/>
              <a:gd name="connsiteX929" fmla="*/ 43151 w 7467600"/>
              <a:gd name="connsiteY929" fmla="*/ 0 h 6858000"/>
              <a:gd name="connsiteX930" fmla="*/ 95283 w 7467600"/>
              <a:gd name="connsiteY930" fmla="*/ 0 h 6858000"/>
              <a:gd name="connsiteX931" fmla="*/ 300708 w 7467600"/>
              <a:gd name="connsiteY931" fmla="*/ 154571 h 6858000"/>
              <a:gd name="connsiteX932" fmla="*/ 530414 w 7467600"/>
              <a:gd name="connsiteY932" fmla="*/ 354673 h 6858000"/>
              <a:gd name="connsiteX933" fmla="*/ 333785 w 7467600"/>
              <a:gd name="connsiteY933" fmla="*/ 161564 h 6858000"/>
              <a:gd name="connsiteX934" fmla="*/ 147005 w 7467600"/>
              <a:gd name="connsiteY934" fmla="*/ 0 h 6858000"/>
              <a:gd name="connsiteX935" fmla="*/ 272509 w 7467600"/>
              <a:gd name="connsiteY935" fmla="*/ 0 h 6858000"/>
              <a:gd name="connsiteX936" fmla="*/ 326276 w 7467600"/>
              <a:gd name="connsiteY936" fmla="*/ 45847 h 6858000"/>
              <a:gd name="connsiteX937" fmla="*/ 823759 w 7467600"/>
              <a:gd name="connsiteY937" fmla="*/ 574145 h 6858000"/>
              <a:gd name="connsiteX938" fmla="*/ 811254 w 7467600"/>
              <a:gd name="connsiteY938" fmla="*/ 665546 h 6858000"/>
              <a:gd name="connsiteX939" fmla="*/ 154042 w 7467600"/>
              <a:gd name="connsiteY939" fmla="*/ 261522 h 6858000"/>
              <a:gd name="connsiteX940" fmla="*/ 13550 w 7467600"/>
              <a:gd name="connsiteY940" fmla="*/ 158423 h 6858000"/>
              <a:gd name="connsiteX941" fmla="*/ 0 w 7467600"/>
              <a:gd name="connsiteY941" fmla="*/ 146618 h 6858000"/>
              <a:gd name="connsiteX942" fmla="*/ 0 w 7467600"/>
              <a:gd name="connsiteY942" fmla="*/ 59161 h 6858000"/>
              <a:gd name="connsiteX943" fmla="*/ 45427 w 7467600"/>
              <a:gd name="connsiteY943" fmla="*/ 101078 h 6858000"/>
              <a:gd name="connsiteX944" fmla="*/ 630103 w 7467600"/>
              <a:gd name="connsiteY944" fmla="*/ 485885 h 6858000"/>
              <a:gd name="connsiteX945" fmla="*/ 532040 w 7467600"/>
              <a:gd name="connsiteY945" fmla="*/ 399359 h 6858000"/>
              <a:gd name="connsiteX946" fmla="*/ 517618 w 7467600"/>
              <a:gd name="connsiteY946" fmla="*/ 385726 h 6858000"/>
              <a:gd name="connsiteX947" fmla="*/ 285074 w 7467600"/>
              <a:gd name="connsiteY947" fmla="*/ 182755 h 6858000"/>
              <a:gd name="connsiteX948" fmla="*/ 43151 w 7467600"/>
              <a:gd name="connsiteY948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67913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7467600 w 7467600"/>
              <a:gd name="connsiteY15" fmla="*/ 6767913 h 6858000"/>
              <a:gd name="connsiteX16" fmla="*/ 1019354 w 7467600"/>
              <a:gd name="connsiteY16" fmla="*/ 6315006 h 6858000"/>
              <a:gd name="connsiteX17" fmla="*/ 441046 w 7467600"/>
              <a:gd name="connsiteY17" fmla="*/ 6691153 h 6858000"/>
              <a:gd name="connsiteX18" fmla="*/ 1019354 w 7467600"/>
              <a:gd name="connsiteY18" fmla="*/ 6315006 h 6858000"/>
              <a:gd name="connsiteX19" fmla="*/ 991680 w 7467600"/>
              <a:gd name="connsiteY19" fmla="*/ 6298413 h 6858000"/>
              <a:gd name="connsiteX20" fmla="*/ 409060 w 7467600"/>
              <a:gd name="connsiteY20" fmla="*/ 6671470 h 6858000"/>
              <a:gd name="connsiteX21" fmla="*/ 991680 w 7467600"/>
              <a:gd name="connsiteY21" fmla="*/ 6298413 h 6858000"/>
              <a:gd name="connsiteX22" fmla="*/ 103333 w 7467600"/>
              <a:gd name="connsiteY22" fmla="*/ 5699602 h 6858000"/>
              <a:gd name="connsiteX23" fmla="*/ 233938 w 7467600"/>
              <a:gd name="connsiteY23" fmla="*/ 5809416 h 6858000"/>
              <a:gd name="connsiteX24" fmla="*/ 883580 w 7467600"/>
              <a:gd name="connsiteY24" fmla="*/ 6180710 h 6858000"/>
              <a:gd name="connsiteX25" fmla="*/ 487337 w 7467600"/>
              <a:gd name="connsiteY25" fmla="*/ 5950182 h 6858000"/>
              <a:gd name="connsiteX26" fmla="*/ 354051 w 7467600"/>
              <a:gd name="connsiteY26" fmla="*/ 5854912 h 6858000"/>
              <a:gd name="connsiteX27" fmla="*/ 195436 w 7467600"/>
              <a:gd name="connsiteY27" fmla="*/ 5755068 h 6858000"/>
              <a:gd name="connsiteX28" fmla="*/ 103333 w 7467600"/>
              <a:gd name="connsiteY28" fmla="*/ 5699602 h 6858000"/>
              <a:gd name="connsiteX29" fmla="*/ 5539432 w 7467600"/>
              <a:gd name="connsiteY29" fmla="*/ 5642928 h 6858000"/>
              <a:gd name="connsiteX30" fmla="*/ 5555462 w 7467600"/>
              <a:gd name="connsiteY30" fmla="*/ 5694454 h 6858000"/>
              <a:gd name="connsiteX31" fmla="*/ 5828270 w 7467600"/>
              <a:gd name="connsiteY31" fmla="*/ 6320663 h 6858000"/>
              <a:gd name="connsiteX32" fmla="*/ 5947416 w 7467600"/>
              <a:gd name="connsiteY32" fmla="*/ 6574846 h 6858000"/>
              <a:gd name="connsiteX33" fmla="*/ 5539432 w 7467600"/>
              <a:gd name="connsiteY33" fmla="*/ 5642928 h 6858000"/>
              <a:gd name="connsiteX34" fmla="*/ 51253 w 7467600"/>
              <a:gd name="connsiteY34" fmla="*/ 5631825 h 6858000"/>
              <a:gd name="connsiteX35" fmla="*/ 211622 w 7467600"/>
              <a:gd name="connsiteY35" fmla="*/ 5728803 h 6858000"/>
              <a:gd name="connsiteX36" fmla="*/ 371652 w 7467600"/>
              <a:gd name="connsiteY36" fmla="*/ 5829062 h 6858000"/>
              <a:gd name="connsiteX37" fmla="*/ 505903 w 7467600"/>
              <a:gd name="connsiteY37" fmla="*/ 5925221 h 6858000"/>
              <a:gd name="connsiteX38" fmla="*/ 899240 w 7467600"/>
              <a:gd name="connsiteY38" fmla="*/ 6153068 h 6858000"/>
              <a:gd name="connsiteX39" fmla="*/ 988114 w 7467600"/>
              <a:gd name="connsiteY39" fmla="*/ 6174204 h 6858000"/>
              <a:gd name="connsiteX40" fmla="*/ 845971 w 7467600"/>
              <a:gd name="connsiteY40" fmla="*/ 6067177 h 6858000"/>
              <a:gd name="connsiteX41" fmla="*/ 448057 w 7467600"/>
              <a:gd name="connsiteY41" fmla="*/ 5841376 h 6858000"/>
              <a:gd name="connsiteX42" fmla="*/ 51253 w 7467600"/>
              <a:gd name="connsiteY42" fmla="*/ 5631825 h 6858000"/>
              <a:gd name="connsiteX43" fmla="*/ 2606687 w 7467600"/>
              <a:gd name="connsiteY43" fmla="*/ 5630718 h 6858000"/>
              <a:gd name="connsiteX44" fmla="*/ 2645658 w 7467600"/>
              <a:gd name="connsiteY44" fmla="*/ 6640259 h 6858000"/>
              <a:gd name="connsiteX45" fmla="*/ 2606687 w 7467600"/>
              <a:gd name="connsiteY45" fmla="*/ 5630718 h 6858000"/>
              <a:gd name="connsiteX46" fmla="*/ 3642057 w 7467600"/>
              <a:gd name="connsiteY46" fmla="*/ 5573487 h 6858000"/>
              <a:gd name="connsiteX47" fmla="*/ 3632981 w 7467600"/>
              <a:gd name="connsiteY47" fmla="*/ 5579437 h 6858000"/>
              <a:gd name="connsiteX48" fmla="*/ 3382436 w 7467600"/>
              <a:gd name="connsiteY48" fmla="*/ 5952726 h 6858000"/>
              <a:gd name="connsiteX49" fmla="*/ 3191929 w 7467600"/>
              <a:gd name="connsiteY49" fmla="*/ 6662669 h 6858000"/>
              <a:gd name="connsiteX50" fmla="*/ 3369898 w 7467600"/>
              <a:gd name="connsiteY50" fmla="*/ 6081771 h 6858000"/>
              <a:gd name="connsiteX51" fmla="*/ 3642057 w 7467600"/>
              <a:gd name="connsiteY51" fmla="*/ 5573487 h 6858000"/>
              <a:gd name="connsiteX52" fmla="*/ 2650666 w 7467600"/>
              <a:gd name="connsiteY52" fmla="*/ 5530686 h 6858000"/>
              <a:gd name="connsiteX53" fmla="*/ 2650249 w 7467600"/>
              <a:gd name="connsiteY53" fmla="*/ 5532101 h 6858000"/>
              <a:gd name="connsiteX54" fmla="*/ 2663808 w 7467600"/>
              <a:gd name="connsiteY54" fmla="*/ 6535215 h 6858000"/>
              <a:gd name="connsiteX55" fmla="*/ 2665418 w 7467600"/>
              <a:gd name="connsiteY55" fmla="*/ 6132756 h 6858000"/>
              <a:gd name="connsiteX56" fmla="*/ 2650666 w 7467600"/>
              <a:gd name="connsiteY56" fmla="*/ 5530686 h 6858000"/>
              <a:gd name="connsiteX57" fmla="*/ 2680277 w 7467600"/>
              <a:gd name="connsiteY57" fmla="*/ 5479204 h 6858000"/>
              <a:gd name="connsiteX58" fmla="*/ 2678972 w 7467600"/>
              <a:gd name="connsiteY58" fmla="*/ 5481582 h 6858000"/>
              <a:gd name="connsiteX59" fmla="*/ 2696666 w 7467600"/>
              <a:gd name="connsiteY59" fmla="*/ 6133836 h 6858000"/>
              <a:gd name="connsiteX60" fmla="*/ 2695769 w 7467600"/>
              <a:gd name="connsiteY60" fmla="*/ 6390955 h 6858000"/>
              <a:gd name="connsiteX61" fmla="*/ 2739893 w 7467600"/>
              <a:gd name="connsiteY61" fmla="*/ 6108357 h 6858000"/>
              <a:gd name="connsiteX62" fmla="*/ 2680277 w 7467600"/>
              <a:gd name="connsiteY62" fmla="*/ 5479204 h 6858000"/>
              <a:gd name="connsiteX63" fmla="*/ 1132195 w 7467600"/>
              <a:gd name="connsiteY63" fmla="*/ 5467980 h 6858000"/>
              <a:gd name="connsiteX64" fmla="*/ 1679056 w 7467600"/>
              <a:gd name="connsiteY64" fmla="*/ 5516907 h 6858000"/>
              <a:gd name="connsiteX65" fmla="*/ 2128648 w 7467600"/>
              <a:gd name="connsiteY65" fmla="*/ 5474249 h 6858000"/>
              <a:gd name="connsiteX66" fmla="*/ 1825619 w 7467600"/>
              <a:gd name="connsiteY66" fmla="*/ 5478447 h 6858000"/>
              <a:gd name="connsiteX67" fmla="*/ 1737798 w 7467600"/>
              <a:gd name="connsiteY67" fmla="*/ 5483353 h 6858000"/>
              <a:gd name="connsiteX68" fmla="*/ 1132195 w 7467600"/>
              <a:gd name="connsiteY68" fmla="*/ 5467980 h 6858000"/>
              <a:gd name="connsiteX69" fmla="*/ 1456157 w 7467600"/>
              <a:gd name="connsiteY69" fmla="*/ 5371404 h 6858000"/>
              <a:gd name="connsiteX70" fmla="*/ 1244432 w 7467600"/>
              <a:gd name="connsiteY70" fmla="*/ 5385601 h 6858000"/>
              <a:gd name="connsiteX71" fmla="*/ 973990 w 7467600"/>
              <a:gd name="connsiteY71" fmla="*/ 5424940 h 6858000"/>
              <a:gd name="connsiteX72" fmla="*/ 1103809 w 7467600"/>
              <a:gd name="connsiteY72" fmla="*/ 5433720 h 6858000"/>
              <a:gd name="connsiteX73" fmla="*/ 1123454 w 7467600"/>
              <a:gd name="connsiteY73" fmla="*/ 5435727 h 6858000"/>
              <a:gd name="connsiteX74" fmla="*/ 1737017 w 7467600"/>
              <a:gd name="connsiteY74" fmla="*/ 5452183 h 6858000"/>
              <a:gd name="connsiteX75" fmla="*/ 1824397 w 7467600"/>
              <a:gd name="connsiteY75" fmla="*/ 5447757 h 6858000"/>
              <a:gd name="connsiteX76" fmla="*/ 2070059 w 7467600"/>
              <a:gd name="connsiteY76" fmla="*/ 5441660 h 6858000"/>
              <a:gd name="connsiteX77" fmla="*/ 1456157 w 7467600"/>
              <a:gd name="connsiteY77" fmla="*/ 5371404 h 6858000"/>
              <a:gd name="connsiteX78" fmla="*/ 4988186 w 7467600"/>
              <a:gd name="connsiteY78" fmla="*/ 5216467 h 6858000"/>
              <a:gd name="connsiteX79" fmla="*/ 4777334 w 7467600"/>
              <a:gd name="connsiteY79" fmla="*/ 5406072 h 6858000"/>
              <a:gd name="connsiteX80" fmla="*/ 4718341 w 7467600"/>
              <a:gd name="connsiteY80" fmla="*/ 5468043 h 6858000"/>
              <a:gd name="connsiteX81" fmla="*/ 4604655 w 7467600"/>
              <a:gd name="connsiteY81" fmla="*/ 5583434 h 6858000"/>
              <a:gd name="connsiteX82" fmla="*/ 4565074 w 7467600"/>
              <a:gd name="connsiteY82" fmla="*/ 5618550 h 6858000"/>
              <a:gd name="connsiteX83" fmla="*/ 4988186 w 7467600"/>
              <a:gd name="connsiteY83" fmla="*/ 5216467 h 6858000"/>
              <a:gd name="connsiteX84" fmla="*/ 4978032 w 7467600"/>
              <a:gd name="connsiteY84" fmla="*/ 5183809 h 6858000"/>
              <a:gd name="connsiteX85" fmla="*/ 4463413 w 7467600"/>
              <a:gd name="connsiteY85" fmla="*/ 5615162 h 6858000"/>
              <a:gd name="connsiteX86" fmla="*/ 4358134 w 7467600"/>
              <a:gd name="connsiteY86" fmla="*/ 5742791 h 6858000"/>
              <a:gd name="connsiteX87" fmla="*/ 4376219 w 7467600"/>
              <a:gd name="connsiteY87" fmla="*/ 5729027 h 6858000"/>
              <a:gd name="connsiteX88" fmla="*/ 4582340 w 7467600"/>
              <a:gd name="connsiteY88" fmla="*/ 5561037 h 6858000"/>
              <a:gd name="connsiteX89" fmla="*/ 4694684 w 7467600"/>
              <a:gd name="connsiteY89" fmla="*/ 5447098 h 6858000"/>
              <a:gd name="connsiteX90" fmla="*/ 4754123 w 7467600"/>
              <a:gd name="connsiteY90" fmla="*/ 5384643 h 6858000"/>
              <a:gd name="connsiteX91" fmla="*/ 4978032 w 7467600"/>
              <a:gd name="connsiteY91" fmla="*/ 5183809 h 6858000"/>
              <a:gd name="connsiteX92" fmla="*/ 1903353 w 7467600"/>
              <a:gd name="connsiteY92" fmla="*/ 5044827 h 6858000"/>
              <a:gd name="connsiteX93" fmla="*/ 1936931 w 7467600"/>
              <a:gd name="connsiteY93" fmla="*/ 5093954 h 6858000"/>
              <a:gd name="connsiteX94" fmla="*/ 2195868 w 7467600"/>
              <a:gd name="connsiteY94" fmla="*/ 5396574 h 6858000"/>
              <a:gd name="connsiteX95" fmla="*/ 2088852 w 7467600"/>
              <a:gd name="connsiteY95" fmla="*/ 5166123 h 6858000"/>
              <a:gd name="connsiteX96" fmla="*/ 1958241 w 7467600"/>
              <a:gd name="connsiteY96" fmla="*/ 5067955 h 6858000"/>
              <a:gd name="connsiteX97" fmla="*/ 1903353 w 7467600"/>
              <a:gd name="connsiteY97" fmla="*/ 5044827 h 6858000"/>
              <a:gd name="connsiteX98" fmla="*/ 1979378 w 7467600"/>
              <a:gd name="connsiteY98" fmla="*/ 4769504 h 6858000"/>
              <a:gd name="connsiteX99" fmla="*/ 2882120 w 7467600"/>
              <a:gd name="connsiteY99" fmla="*/ 5064547 h 6858000"/>
              <a:gd name="connsiteX100" fmla="*/ 2793103 w 7467600"/>
              <a:gd name="connsiteY100" fmla="*/ 5039699 h 6858000"/>
              <a:gd name="connsiteX101" fmla="*/ 2770041 w 7467600"/>
              <a:gd name="connsiteY101" fmla="*/ 5033634 h 6858000"/>
              <a:gd name="connsiteX102" fmla="*/ 1979378 w 7467600"/>
              <a:gd name="connsiteY102" fmla="*/ 4769504 h 6858000"/>
              <a:gd name="connsiteX103" fmla="*/ 1927410 w 7467600"/>
              <a:gd name="connsiteY103" fmla="*/ 4716164 h 6858000"/>
              <a:gd name="connsiteX104" fmla="*/ 1959587 w 7467600"/>
              <a:gd name="connsiteY104" fmla="*/ 4728849 h 6858000"/>
              <a:gd name="connsiteX105" fmla="*/ 2777707 w 7467600"/>
              <a:gd name="connsiteY105" fmla="*/ 5003991 h 6858000"/>
              <a:gd name="connsiteX106" fmla="*/ 2800768 w 7467600"/>
              <a:gd name="connsiteY106" fmla="*/ 5010056 h 6858000"/>
              <a:gd name="connsiteX107" fmla="*/ 2879408 w 7467600"/>
              <a:gd name="connsiteY107" fmla="*/ 5031590 h 6858000"/>
              <a:gd name="connsiteX108" fmla="*/ 2862295 w 7467600"/>
              <a:gd name="connsiteY108" fmla="*/ 5022958 h 6858000"/>
              <a:gd name="connsiteX109" fmla="*/ 2813343 w 7467600"/>
              <a:gd name="connsiteY109" fmla="*/ 4998369 h 6858000"/>
              <a:gd name="connsiteX110" fmla="*/ 2646245 w 7467600"/>
              <a:gd name="connsiteY110" fmla="*/ 4930999 h 6858000"/>
              <a:gd name="connsiteX111" fmla="*/ 1999243 w 7467600"/>
              <a:gd name="connsiteY111" fmla="*/ 4730524 h 6858000"/>
              <a:gd name="connsiteX112" fmla="*/ 1979527 w 7467600"/>
              <a:gd name="connsiteY112" fmla="*/ 4726651 h 6858000"/>
              <a:gd name="connsiteX113" fmla="*/ 1927410 w 7467600"/>
              <a:gd name="connsiteY113" fmla="*/ 4716164 h 6858000"/>
              <a:gd name="connsiteX114" fmla="*/ 1997014 w 7467600"/>
              <a:gd name="connsiteY114" fmla="*/ 4698007 h 6858000"/>
              <a:gd name="connsiteX115" fmla="*/ 2005458 w 7467600"/>
              <a:gd name="connsiteY115" fmla="*/ 4699540 h 6858000"/>
              <a:gd name="connsiteX116" fmla="*/ 2657186 w 7467600"/>
              <a:gd name="connsiteY116" fmla="*/ 4901687 h 6858000"/>
              <a:gd name="connsiteX117" fmla="*/ 2826662 w 7467600"/>
              <a:gd name="connsiteY117" fmla="*/ 4970362 h 6858000"/>
              <a:gd name="connsiteX118" fmla="*/ 2876100 w 7467600"/>
              <a:gd name="connsiteY118" fmla="*/ 4995397 h 6858000"/>
              <a:gd name="connsiteX119" fmla="*/ 3042600 w 7467600"/>
              <a:gd name="connsiteY119" fmla="*/ 5059532 h 6858000"/>
              <a:gd name="connsiteX120" fmla="*/ 1997014 w 7467600"/>
              <a:gd name="connsiteY120" fmla="*/ 4698007 h 6858000"/>
              <a:gd name="connsiteX121" fmla="*/ 2305292 w 7467600"/>
              <a:gd name="connsiteY121" fmla="*/ 4219492 h 6858000"/>
              <a:gd name="connsiteX122" fmla="*/ 3360922 w 7467600"/>
              <a:gd name="connsiteY122" fmla="*/ 4529373 h 6858000"/>
              <a:gd name="connsiteX123" fmla="*/ 3492420 w 7467600"/>
              <a:gd name="connsiteY123" fmla="*/ 4510145 h 6858000"/>
              <a:gd name="connsiteX124" fmla="*/ 3364086 w 7467600"/>
              <a:gd name="connsiteY124" fmla="*/ 4480340 h 6858000"/>
              <a:gd name="connsiteX125" fmla="*/ 3225818 w 7467600"/>
              <a:gd name="connsiteY125" fmla="*/ 4411822 h 6858000"/>
              <a:gd name="connsiteX126" fmla="*/ 3129696 w 7467600"/>
              <a:gd name="connsiteY126" fmla="*/ 4360704 h 6858000"/>
              <a:gd name="connsiteX127" fmla="*/ 2814545 w 7467600"/>
              <a:gd name="connsiteY127" fmla="*/ 4282955 h 6858000"/>
              <a:gd name="connsiteX128" fmla="*/ 2305292 w 7467600"/>
              <a:gd name="connsiteY128" fmla="*/ 4219492 h 6858000"/>
              <a:gd name="connsiteX129" fmla="*/ 2626982 w 7467600"/>
              <a:gd name="connsiteY129" fmla="*/ 4206450 h 6858000"/>
              <a:gd name="connsiteX130" fmla="*/ 2490617 w 7467600"/>
              <a:gd name="connsiteY130" fmla="*/ 4206951 h 6858000"/>
              <a:gd name="connsiteX131" fmla="*/ 2819869 w 7467600"/>
              <a:gd name="connsiteY131" fmla="*/ 4252936 h 6858000"/>
              <a:gd name="connsiteX132" fmla="*/ 3143018 w 7467600"/>
              <a:gd name="connsiteY132" fmla="*/ 4332698 h 6858000"/>
              <a:gd name="connsiteX133" fmla="*/ 3241520 w 7467600"/>
              <a:gd name="connsiteY133" fmla="*/ 4385112 h 6858000"/>
              <a:gd name="connsiteX134" fmla="*/ 3374575 w 7467600"/>
              <a:gd name="connsiteY134" fmla="*/ 4451517 h 6858000"/>
              <a:gd name="connsiteX135" fmla="*/ 3505221 w 7467600"/>
              <a:gd name="connsiteY135" fmla="*/ 4480757 h 6858000"/>
              <a:gd name="connsiteX136" fmla="*/ 2626982 w 7467600"/>
              <a:gd name="connsiteY136" fmla="*/ 4206450 h 6858000"/>
              <a:gd name="connsiteX137" fmla="*/ 1310106 w 7467600"/>
              <a:gd name="connsiteY137" fmla="*/ 3943217 h 6858000"/>
              <a:gd name="connsiteX138" fmla="*/ 854994 w 7467600"/>
              <a:gd name="connsiteY138" fmla="*/ 4399136 h 6858000"/>
              <a:gd name="connsiteX139" fmla="*/ 742462 w 7467600"/>
              <a:gd name="connsiteY139" fmla="*/ 4594648 h 6858000"/>
              <a:gd name="connsiteX140" fmla="*/ 820602 w 7467600"/>
              <a:gd name="connsiteY140" fmla="*/ 4485915 h 6858000"/>
              <a:gd name="connsiteX141" fmla="*/ 878295 w 7467600"/>
              <a:gd name="connsiteY141" fmla="*/ 4403594 h 6858000"/>
              <a:gd name="connsiteX142" fmla="*/ 1240607 w 7467600"/>
              <a:gd name="connsiteY142" fmla="*/ 4010401 h 6858000"/>
              <a:gd name="connsiteX143" fmla="*/ 1310106 w 7467600"/>
              <a:gd name="connsiteY143" fmla="*/ 3943217 h 6858000"/>
              <a:gd name="connsiteX144" fmla="*/ 1423113 w 7467600"/>
              <a:gd name="connsiteY144" fmla="*/ 3874565 h 6858000"/>
              <a:gd name="connsiteX145" fmla="*/ 1260565 w 7467600"/>
              <a:gd name="connsiteY145" fmla="*/ 4031982 h 6858000"/>
              <a:gd name="connsiteX146" fmla="*/ 901900 w 7467600"/>
              <a:gd name="connsiteY146" fmla="*/ 4421236 h 6858000"/>
              <a:gd name="connsiteX147" fmla="*/ 845044 w 7467600"/>
              <a:gd name="connsiteY147" fmla="*/ 4502436 h 6858000"/>
              <a:gd name="connsiteX148" fmla="*/ 685926 w 7467600"/>
              <a:gd name="connsiteY148" fmla="*/ 4703069 h 6858000"/>
              <a:gd name="connsiteX149" fmla="*/ 684248 w 7467600"/>
              <a:gd name="connsiteY149" fmla="*/ 4706721 h 6858000"/>
              <a:gd name="connsiteX150" fmla="*/ 1423113 w 7467600"/>
              <a:gd name="connsiteY150" fmla="*/ 3874565 h 6858000"/>
              <a:gd name="connsiteX151" fmla="*/ 3316479 w 7467600"/>
              <a:gd name="connsiteY151" fmla="*/ 3872136 h 6858000"/>
              <a:gd name="connsiteX152" fmla="*/ 3546806 w 7467600"/>
              <a:gd name="connsiteY152" fmla="*/ 4356139 h 6858000"/>
              <a:gd name="connsiteX153" fmla="*/ 3364433 w 7467600"/>
              <a:gd name="connsiteY153" fmla="*/ 3953121 h 6858000"/>
              <a:gd name="connsiteX154" fmla="*/ 3316479 w 7467600"/>
              <a:gd name="connsiteY154" fmla="*/ 3872136 h 6858000"/>
              <a:gd name="connsiteX155" fmla="*/ 3291335 w 7467600"/>
              <a:gd name="connsiteY155" fmla="*/ 3767420 h 6858000"/>
              <a:gd name="connsiteX156" fmla="*/ 3390805 w 7467600"/>
              <a:gd name="connsiteY156" fmla="*/ 3937163 h 6858000"/>
              <a:gd name="connsiteX157" fmla="*/ 3579062 w 7467600"/>
              <a:gd name="connsiteY157" fmla="*/ 4359040 h 6858000"/>
              <a:gd name="connsiteX158" fmla="*/ 3467355 w 7467600"/>
              <a:gd name="connsiteY158" fmla="*/ 3988130 h 6858000"/>
              <a:gd name="connsiteX159" fmla="*/ 3310753 w 7467600"/>
              <a:gd name="connsiteY159" fmla="*/ 3787140 h 6858000"/>
              <a:gd name="connsiteX160" fmla="*/ 3291335 w 7467600"/>
              <a:gd name="connsiteY160" fmla="*/ 3767420 h 6858000"/>
              <a:gd name="connsiteX161" fmla="*/ 1635889 w 7467600"/>
              <a:gd name="connsiteY161" fmla="*/ 3709494 h 6858000"/>
              <a:gd name="connsiteX162" fmla="*/ 1634800 w 7467600"/>
              <a:gd name="connsiteY162" fmla="*/ 3731111 h 6858000"/>
              <a:gd name="connsiteX163" fmla="*/ 1635889 w 7467600"/>
              <a:gd name="connsiteY163" fmla="*/ 3709494 h 6858000"/>
              <a:gd name="connsiteX164" fmla="*/ 1510397 w 7467600"/>
              <a:gd name="connsiteY164" fmla="*/ 3684705 h 6858000"/>
              <a:gd name="connsiteX165" fmla="*/ 1146550 w 7467600"/>
              <a:gd name="connsiteY165" fmla="*/ 3802012 h 6858000"/>
              <a:gd name="connsiteX166" fmla="*/ 698834 w 7467600"/>
              <a:gd name="connsiteY166" fmla="*/ 3952272 h 6858000"/>
              <a:gd name="connsiteX167" fmla="*/ 34256 w 7467600"/>
              <a:gd name="connsiteY167" fmla="*/ 4347603 h 6858000"/>
              <a:gd name="connsiteX168" fmla="*/ 527241 w 7467600"/>
              <a:gd name="connsiteY168" fmla="*/ 4065078 h 6858000"/>
              <a:gd name="connsiteX169" fmla="*/ 1510397 w 7467600"/>
              <a:gd name="connsiteY169" fmla="*/ 3684705 h 6858000"/>
              <a:gd name="connsiteX170" fmla="*/ 1313114 w 7467600"/>
              <a:gd name="connsiteY170" fmla="*/ 3655216 h 6858000"/>
              <a:gd name="connsiteX171" fmla="*/ 1109304 w 7467600"/>
              <a:gd name="connsiteY171" fmla="*/ 3669030 h 6858000"/>
              <a:gd name="connsiteX172" fmla="*/ 8129 w 7467600"/>
              <a:gd name="connsiteY172" fmla="*/ 4330519 h 6858000"/>
              <a:gd name="connsiteX173" fmla="*/ 687572 w 7467600"/>
              <a:gd name="connsiteY173" fmla="*/ 3925629 h 6858000"/>
              <a:gd name="connsiteX174" fmla="*/ 1138365 w 7467600"/>
              <a:gd name="connsiteY174" fmla="*/ 3774515 h 6858000"/>
              <a:gd name="connsiteX175" fmla="*/ 1505579 w 7467600"/>
              <a:gd name="connsiteY175" fmla="*/ 3655526 h 6858000"/>
              <a:gd name="connsiteX176" fmla="*/ 1313114 w 7467600"/>
              <a:gd name="connsiteY176" fmla="*/ 3655216 h 6858000"/>
              <a:gd name="connsiteX177" fmla="*/ 3655073 w 7467600"/>
              <a:gd name="connsiteY177" fmla="*/ 3650884 h 6858000"/>
              <a:gd name="connsiteX178" fmla="*/ 3989938 w 7467600"/>
              <a:gd name="connsiteY178" fmla="*/ 3991685 h 6858000"/>
              <a:gd name="connsiteX179" fmla="*/ 4393907 w 7467600"/>
              <a:gd name="connsiteY179" fmla="*/ 4261258 h 6858000"/>
              <a:gd name="connsiteX180" fmla="*/ 4648051 w 7467600"/>
              <a:gd name="connsiteY180" fmla="*/ 4374051 h 6858000"/>
              <a:gd name="connsiteX181" fmla="*/ 4383389 w 7467600"/>
              <a:gd name="connsiteY181" fmla="*/ 4184369 h 6858000"/>
              <a:gd name="connsiteX182" fmla="*/ 4165508 w 7467600"/>
              <a:gd name="connsiteY182" fmla="*/ 4035196 h 6858000"/>
              <a:gd name="connsiteX183" fmla="*/ 4068162 w 7467600"/>
              <a:gd name="connsiteY183" fmla="*/ 3953394 h 6858000"/>
              <a:gd name="connsiteX184" fmla="*/ 3981416 w 7467600"/>
              <a:gd name="connsiteY184" fmla="*/ 3880482 h 6858000"/>
              <a:gd name="connsiteX185" fmla="*/ 3800147 w 7467600"/>
              <a:gd name="connsiteY185" fmla="*/ 3749872 h 6858000"/>
              <a:gd name="connsiteX186" fmla="*/ 3655073 w 7467600"/>
              <a:gd name="connsiteY186" fmla="*/ 3650884 h 6858000"/>
              <a:gd name="connsiteX187" fmla="*/ 3670252 w 7467600"/>
              <a:gd name="connsiteY187" fmla="*/ 3622798 h 6858000"/>
              <a:gd name="connsiteX188" fmla="*/ 3817258 w 7467600"/>
              <a:gd name="connsiteY188" fmla="*/ 3723577 h 6858000"/>
              <a:gd name="connsiteX189" fmla="*/ 4000461 w 7467600"/>
              <a:gd name="connsiteY189" fmla="*/ 3855966 h 6858000"/>
              <a:gd name="connsiteX190" fmla="*/ 4088180 w 7467600"/>
              <a:gd name="connsiteY190" fmla="*/ 3929774 h 6858000"/>
              <a:gd name="connsiteX191" fmla="*/ 4184555 w 7467600"/>
              <a:gd name="connsiteY191" fmla="*/ 4010683 h 6858000"/>
              <a:gd name="connsiteX192" fmla="*/ 4399563 w 7467600"/>
              <a:gd name="connsiteY192" fmla="*/ 4158106 h 6858000"/>
              <a:gd name="connsiteX193" fmla="*/ 4684469 w 7467600"/>
              <a:gd name="connsiteY193" fmla="*/ 4364680 h 6858000"/>
              <a:gd name="connsiteX194" fmla="*/ 4690271 w 7467600"/>
              <a:gd name="connsiteY194" fmla="*/ 4370034 h 6858000"/>
              <a:gd name="connsiteX195" fmla="*/ 4136093 w 7467600"/>
              <a:gd name="connsiteY195" fmla="*/ 3858466 h 6858000"/>
              <a:gd name="connsiteX196" fmla="*/ 3670252 w 7467600"/>
              <a:gd name="connsiteY196" fmla="*/ 3622798 h 6858000"/>
              <a:gd name="connsiteX197" fmla="*/ 4440129 w 7467600"/>
              <a:gd name="connsiteY197" fmla="*/ 3448571 h 6858000"/>
              <a:gd name="connsiteX198" fmla="*/ 4856525 w 7467600"/>
              <a:gd name="connsiteY198" fmla="*/ 3915351 h 6858000"/>
              <a:gd name="connsiteX199" fmla="*/ 5059055 w 7467600"/>
              <a:gd name="connsiteY199" fmla="*/ 4108918 h 6858000"/>
              <a:gd name="connsiteX200" fmla="*/ 5290070 w 7467600"/>
              <a:gd name="connsiteY200" fmla="*/ 4263619 h 6858000"/>
              <a:gd name="connsiteX201" fmla="*/ 4834991 w 7467600"/>
              <a:gd name="connsiteY201" fmla="*/ 3830985 h 6858000"/>
              <a:gd name="connsiteX202" fmla="*/ 4440129 w 7467600"/>
              <a:gd name="connsiteY202" fmla="*/ 3448571 h 6858000"/>
              <a:gd name="connsiteX203" fmla="*/ 4441737 w 7467600"/>
              <a:gd name="connsiteY203" fmla="*/ 3399734 h 6858000"/>
              <a:gd name="connsiteX204" fmla="*/ 4431236 w 7467600"/>
              <a:gd name="connsiteY204" fmla="*/ 3400954 h 6858000"/>
              <a:gd name="connsiteX205" fmla="*/ 4557150 w 7467600"/>
              <a:gd name="connsiteY205" fmla="*/ 3510023 h 6858000"/>
              <a:gd name="connsiteX206" fmla="*/ 4856936 w 7467600"/>
              <a:gd name="connsiteY206" fmla="*/ 3809146 h 6858000"/>
              <a:gd name="connsiteX207" fmla="*/ 5111996 w 7467600"/>
              <a:gd name="connsiteY207" fmla="*/ 4065759 h 6858000"/>
              <a:gd name="connsiteX208" fmla="*/ 5388878 w 7467600"/>
              <a:gd name="connsiteY208" fmla="*/ 4300185 h 6858000"/>
              <a:gd name="connsiteX209" fmla="*/ 5425556 w 7467600"/>
              <a:gd name="connsiteY209" fmla="*/ 4308967 h 6858000"/>
              <a:gd name="connsiteX210" fmla="*/ 4943646 w 7467600"/>
              <a:gd name="connsiteY210" fmla="*/ 3822916 h 6858000"/>
              <a:gd name="connsiteX211" fmla="*/ 4594837 w 7467600"/>
              <a:gd name="connsiteY211" fmla="*/ 3532274 h 6858000"/>
              <a:gd name="connsiteX212" fmla="*/ 4441737 w 7467600"/>
              <a:gd name="connsiteY212" fmla="*/ 3399734 h 6858000"/>
              <a:gd name="connsiteX213" fmla="*/ 5425834 w 7467600"/>
              <a:gd name="connsiteY213" fmla="*/ 3162785 h 6858000"/>
              <a:gd name="connsiteX214" fmla="*/ 5401644 w 7467600"/>
              <a:gd name="connsiteY214" fmla="*/ 3617847 h 6858000"/>
              <a:gd name="connsiteX215" fmla="*/ 5467256 w 7467600"/>
              <a:gd name="connsiteY215" fmla="*/ 4175494 h 6858000"/>
              <a:gd name="connsiteX216" fmla="*/ 5448069 w 7467600"/>
              <a:gd name="connsiteY216" fmla="*/ 3567554 h 6858000"/>
              <a:gd name="connsiteX217" fmla="*/ 5425834 w 7467600"/>
              <a:gd name="connsiteY217" fmla="*/ 3162785 h 6858000"/>
              <a:gd name="connsiteX218" fmla="*/ 1318687 w 7467600"/>
              <a:gd name="connsiteY218" fmla="*/ 3113840 h 6858000"/>
              <a:gd name="connsiteX219" fmla="*/ 1066793 w 7467600"/>
              <a:gd name="connsiteY219" fmla="*/ 3212171 h 6858000"/>
              <a:gd name="connsiteX220" fmla="*/ 993319 w 7467600"/>
              <a:gd name="connsiteY220" fmla="*/ 3247648 h 6858000"/>
              <a:gd name="connsiteX221" fmla="*/ 853081 w 7467600"/>
              <a:gd name="connsiteY221" fmla="*/ 3312410 h 6858000"/>
              <a:gd name="connsiteX222" fmla="*/ 805957 w 7467600"/>
              <a:gd name="connsiteY222" fmla="*/ 3330443 h 6858000"/>
              <a:gd name="connsiteX223" fmla="*/ 1318687 w 7467600"/>
              <a:gd name="connsiteY223" fmla="*/ 3113840 h 6858000"/>
              <a:gd name="connsiteX224" fmla="*/ 5453702 w 7467600"/>
              <a:gd name="connsiteY224" fmla="*/ 3090882 h 6858000"/>
              <a:gd name="connsiteX225" fmla="*/ 5480135 w 7467600"/>
              <a:gd name="connsiteY225" fmla="*/ 3565802 h 6858000"/>
              <a:gd name="connsiteX226" fmla="*/ 5499023 w 7467600"/>
              <a:gd name="connsiteY226" fmla="*/ 4166310 h 6858000"/>
              <a:gd name="connsiteX227" fmla="*/ 5547022 w 7467600"/>
              <a:gd name="connsiteY227" fmla="*/ 3607838 h 6858000"/>
              <a:gd name="connsiteX228" fmla="*/ 5515964 w 7467600"/>
              <a:gd name="connsiteY228" fmla="*/ 3378541 h 6858000"/>
              <a:gd name="connsiteX229" fmla="*/ 5453702 w 7467600"/>
              <a:gd name="connsiteY229" fmla="*/ 3090882 h 6858000"/>
              <a:gd name="connsiteX230" fmla="*/ 1238695 w 7467600"/>
              <a:gd name="connsiteY230" fmla="*/ 3076820 h 6858000"/>
              <a:gd name="connsiteX231" fmla="*/ 716371 w 7467600"/>
              <a:gd name="connsiteY231" fmla="*/ 3293249 h 6858000"/>
              <a:gd name="connsiteX232" fmla="*/ 579522 w 7467600"/>
              <a:gd name="connsiteY232" fmla="*/ 3371759 h 6858000"/>
              <a:gd name="connsiteX233" fmla="*/ 600288 w 7467600"/>
              <a:gd name="connsiteY233" fmla="*/ 3365555 h 6858000"/>
              <a:gd name="connsiteX234" fmla="*/ 840692 w 7467600"/>
              <a:gd name="connsiteY234" fmla="*/ 3284921 h 6858000"/>
              <a:gd name="connsiteX235" fmla="*/ 979248 w 7467600"/>
              <a:gd name="connsiteY235" fmla="*/ 3221003 h 6858000"/>
              <a:gd name="connsiteX236" fmla="*/ 1053282 w 7467600"/>
              <a:gd name="connsiteY236" fmla="*/ 3185247 h 6858000"/>
              <a:gd name="connsiteX237" fmla="*/ 1320603 w 7467600"/>
              <a:gd name="connsiteY237" fmla="*/ 3081281 h 6858000"/>
              <a:gd name="connsiteX238" fmla="*/ 1238695 w 7467600"/>
              <a:gd name="connsiteY238" fmla="*/ 3076820 h 6858000"/>
              <a:gd name="connsiteX239" fmla="*/ 5425627 w 7467600"/>
              <a:gd name="connsiteY239" fmla="*/ 2954192 h 6858000"/>
              <a:gd name="connsiteX240" fmla="*/ 5470770 w 7467600"/>
              <a:gd name="connsiteY240" fmla="*/ 3005435 h 6858000"/>
              <a:gd name="connsiteX241" fmla="*/ 5519779 w 7467600"/>
              <a:gd name="connsiteY241" fmla="*/ 4359223 h 6858000"/>
              <a:gd name="connsiteX242" fmla="*/ 5520293 w 7467600"/>
              <a:gd name="connsiteY242" fmla="*/ 4360602 h 6858000"/>
              <a:gd name="connsiteX243" fmla="*/ 5767221 w 7467600"/>
              <a:gd name="connsiteY243" fmla="*/ 4665564 h 6858000"/>
              <a:gd name="connsiteX244" fmla="*/ 6937169 w 7467600"/>
              <a:gd name="connsiteY244" fmla="*/ 4815941 h 6858000"/>
              <a:gd name="connsiteX245" fmla="*/ 6953922 w 7467600"/>
              <a:gd name="connsiteY245" fmla="*/ 4890068 h 6858000"/>
              <a:gd name="connsiteX246" fmla="*/ 6071359 w 7467600"/>
              <a:gd name="connsiteY246" fmla="*/ 4770770 h 6858000"/>
              <a:gd name="connsiteX247" fmla="*/ 6038839 w 7467600"/>
              <a:gd name="connsiteY247" fmla="*/ 4764474 h 6858000"/>
              <a:gd name="connsiteX248" fmla="*/ 6038706 w 7467600"/>
              <a:gd name="connsiteY248" fmla="*/ 4763847 h 6858000"/>
              <a:gd name="connsiteX249" fmla="*/ 6037784 w 7467600"/>
              <a:gd name="connsiteY249" fmla="*/ 4764270 h 6858000"/>
              <a:gd name="connsiteX250" fmla="*/ 6038839 w 7467600"/>
              <a:gd name="connsiteY250" fmla="*/ 4764474 h 6858000"/>
              <a:gd name="connsiteX251" fmla="*/ 6040338 w 7467600"/>
              <a:gd name="connsiteY251" fmla="*/ 4771418 h 6858000"/>
              <a:gd name="connsiteX252" fmla="*/ 6024488 w 7467600"/>
              <a:gd name="connsiteY252" fmla="*/ 4809903 h 6858000"/>
              <a:gd name="connsiteX253" fmla="*/ 5599771 w 7467600"/>
              <a:gd name="connsiteY253" fmla="*/ 5509652 h 6858000"/>
              <a:gd name="connsiteX254" fmla="*/ 5548843 w 7467600"/>
              <a:gd name="connsiteY254" fmla="*/ 5563845 h 6858000"/>
              <a:gd name="connsiteX255" fmla="*/ 5940952 w 7467600"/>
              <a:gd name="connsiteY255" fmla="*/ 6250028 h 6858000"/>
              <a:gd name="connsiteX256" fmla="*/ 6043441 w 7467600"/>
              <a:gd name="connsiteY256" fmla="*/ 6665847 h 6858000"/>
              <a:gd name="connsiteX257" fmla="*/ 6093432 w 7467600"/>
              <a:gd name="connsiteY257" fmla="*/ 6858000 h 6858000"/>
              <a:gd name="connsiteX258" fmla="*/ 6034344 w 7467600"/>
              <a:gd name="connsiteY258" fmla="*/ 6858000 h 6858000"/>
              <a:gd name="connsiteX259" fmla="*/ 6026679 w 7467600"/>
              <a:gd name="connsiteY259" fmla="*/ 6836959 h 6858000"/>
              <a:gd name="connsiteX260" fmla="*/ 5800441 w 7467600"/>
              <a:gd name="connsiteY260" fmla="*/ 6335286 h 6858000"/>
              <a:gd name="connsiteX261" fmla="*/ 5526562 w 7467600"/>
              <a:gd name="connsiteY261" fmla="*/ 5705388 h 6858000"/>
              <a:gd name="connsiteX262" fmla="*/ 5519640 w 7467600"/>
              <a:gd name="connsiteY262" fmla="*/ 5683774 h 6858000"/>
              <a:gd name="connsiteX263" fmla="*/ 5844559 w 7467600"/>
              <a:gd name="connsiteY263" fmla="*/ 6553349 h 6858000"/>
              <a:gd name="connsiteX264" fmla="*/ 5975994 w 7467600"/>
              <a:gd name="connsiteY264" fmla="*/ 6858000 h 6858000"/>
              <a:gd name="connsiteX265" fmla="*/ 5898547 w 7467600"/>
              <a:gd name="connsiteY265" fmla="*/ 6858000 h 6858000"/>
              <a:gd name="connsiteX266" fmla="*/ 5682041 w 7467600"/>
              <a:gd name="connsiteY266" fmla="*/ 6355860 h 6858000"/>
              <a:gd name="connsiteX267" fmla="*/ 5461758 w 7467600"/>
              <a:gd name="connsiteY267" fmla="*/ 5820220 h 6858000"/>
              <a:gd name="connsiteX268" fmla="*/ 5237282 w 7467600"/>
              <a:gd name="connsiteY268" fmla="*/ 6579086 h 6858000"/>
              <a:gd name="connsiteX269" fmla="*/ 5115009 w 7467600"/>
              <a:gd name="connsiteY269" fmla="*/ 6858000 h 6858000"/>
              <a:gd name="connsiteX270" fmla="*/ 5028074 w 7467600"/>
              <a:gd name="connsiteY270" fmla="*/ 6858000 h 6858000"/>
              <a:gd name="connsiteX271" fmla="*/ 5079508 w 7467600"/>
              <a:gd name="connsiteY271" fmla="*/ 6749074 h 6858000"/>
              <a:gd name="connsiteX272" fmla="*/ 5371846 w 7467600"/>
              <a:gd name="connsiteY272" fmla="*/ 5924413 h 6858000"/>
              <a:gd name="connsiteX273" fmla="*/ 5270512 w 7467600"/>
              <a:gd name="connsiteY273" fmla="*/ 6138975 h 6858000"/>
              <a:gd name="connsiteX274" fmla="*/ 5062409 w 7467600"/>
              <a:gd name="connsiteY274" fmla="*/ 6653544 h 6858000"/>
              <a:gd name="connsiteX275" fmla="*/ 5036628 w 7467600"/>
              <a:gd name="connsiteY275" fmla="*/ 6754247 h 6858000"/>
              <a:gd name="connsiteX276" fmla="*/ 5009112 w 7467600"/>
              <a:gd name="connsiteY276" fmla="*/ 6858000 h 6858000"/>
              <a:gd name="connsiteX277" fmla="*/ 4976679 w 7467600"/>
              <a:gd name="connsiteY277" fmla="*/ 6858000 h 6858000"/>
              <a:gd name="connsiteX278" fmla="*/ 5006537 w 7467600"/>
              <a:gd name="connsiteY278" fmla="*/ 6747068 h 6858000"/>
              <a:gd name="connsiteX279" fmla="*/ 5032723 w 7467600"/>
              <a:gd name="connsiteY279" fmla="*/ 6644957 h 6858000"/>
              <a:gd name="connsiteX280" fmla="*/ 5242949 w 7467600"/>
              <a:gd name="connsiteY280" fmla="*/ 6125175 h 6858000"/>
              <a:gd name="connsiteX281" fmla="*/ 5286321 w 7467600"/>
              <a:gd name="connsiteY281" fmla="*/ 6033555 h 6858000"/>
              <a:gd name="connsiteX282" fmla="*/ 5008210 w 7467600"/>
              <a:gd name="connsiteY282" fmla="*/ 6649194 h 6858000"/>
              <a:gd name="connsiteX283" fmla="*/ 4986321 w 7467600"/>
              <a:gd name="connsiteY283" fmla="*/ 6765687 h 6858000"/>
              <a:gd name="connsiteX284" fmla="*/ 4973474 w 7467600"/>
              <a:gd name="connsiteY284" fmla="*/ 6858000 h 6858000"/>
              <a:gd name="connsiteX285" fmla="*/ 4907178 w 7467600"/>
              <a:gd name="connsiteY285" fmla="*/ 6858000 h 6858000"/>
              <a:gd name="connsiteX286" fmla="*/ 4910810 w 7467600"/>
              <a:gd name="connsiteY286" fmla="*/ 6829660 h 6858000"/>
              <a:gd name="connsiteX287" fmla="*/ 4987461 w 7467600"/>
              <a:gd name="connsiteY287" fmla="*/ 6432994 h 6858000"/>
              <a:gd name="connsiteX288" fmla="*/ 5179262 w 7467600"/>
              <a:gd name="connsiteY288" fmla="*/ 6035044 h 6858000"/>
              <a:gd name="connsiteX289" fmla="*/ 4689678 w 7467600"/>
              <a:gd name="connsiteY289" fmla="*/ 6440241 h 6858000"/>
              <a:gd name="connsiteX290" fmla="*/ 4477543 w 7467600"/>
              <a:gd name="connsiteY290" fmla="*/ 6674836 h 6858000"/>
              <a:gd name="connsiteX291" fmla="*/ 4329957 w 7467600"/>
              <a:gd name="connsiteY291" fmla="*/ 6858000 h 6858000"/>
              <a:gd name="connsiteX292" fmla="*/ 4218595 w 7467600"/>
              <a:gd name="connsiteY292" fmla="*/ 6858000 h 6858000"/>
              <a:gd name="connsiteX293" fmla="*/ 4368888 w 7467600"/>
              <a:gd name="connsiteY293" fmla="*/ 6668412 h 6858000"/>
              <a:gd name="connsiteX294" fmla="*/ 4563091 w 7467600"/>
              <a:gd name="connsiteY294" fmla="*/ 6442508 h 6858000"/>
              <a:gd name="connsiteX295" fmla="*/ 5387324 w 7467600"/>
              <a:gd name="connsiteY295" fmla="*/ 5705830 h 6858000"/>
              <a:gd name="connsiteX296" fmla="*/ 5073620 w 7467600"/>
              <a:gd name="connsiteY296" fmla="*/ 5955437 h 6858000"/>
              <a:gd name="connsiteX297" fmla="*/ 4689789 w 7467600"/>
              <a:gd name="connsiteY297" fmla="*/ 6268382 h 6858000"/>
              <a:gd name="connsiteX298" fmla="*/ 4418722 w 7467600"/>
              <a:gd name="connsiteY298" fmla="*/ 6570886 h 6858000"/>
              <a:gd name="connsiteX299" fmla="*/ 4214944 w 7467600"/>
              <a:gd name="connsiteY299" fmla="*/ 6858000 h 6858000"/>
              <a:gd name="connsiteX300" fmla="*/ 4177898 w 7467600"/>
              <a:gd name="connsiteY300" fmla="*/ 6858000 h 6858000"/>
              <a:gd name="connsiteX301" fmla="*/ 4391597 w 7467600"/>
              <a:gd name="connsiteY301" fmla="*/ 6556370 h 6858000"/>
              <a:gd name="connsiteX302" fmla="*/ 4668889 w 7467600"/>
              <a:gd name="connsiteY302" fmla="*/ 6246399 h 6858000"/>
              <a:gd name="connsiteX303" fmla="*/ 5055427 w 7467600"/>
              <a:gd name="connsiteY303" fmla="*/ 5931476 h 6858000"/>
              <a:gd name="connsiteX304" fmla="*/ 5371814 w 7467600"/>
              <a:gd name="connsiteY304" fmla="*/ 5678975 h 6858000"/>
              <a:gd name="connsiteX305" fmla="*/ 4987918 w 7467600"/>
              <a:gd name="connsiteY305" fmla="*/ 5838701 h 6858000"/>
              <a:gd name="connsiteX306" fmla="*/ 4317146 w 7467600"/>
              <a:gd name="connsiteY306" fmla="*/ 6587716 h 6858000"/>
              <a:gd name="connsiteX307" fmla="*/ 4171627 w 7467600"/>
              <a:gd name="connsiteY307" fmla="*/ 6858000 h 6858000"/>
              <a:gd name="connsiteX308" fmla="*/ 4081585 w 7467600"/>
              <a:gd name="connsiteY308" fmla="*/ 6858000 h 6858000"/>
              <a:gd name="connsiteX309" fmla="*/ 4238603 w 7467600"/>
              <a:gd name="connsiteY309" fmla="*/ 6559341 h 6858000"/>
              <a:gd name="connsiteX310" fmla="*/ 4778333 w 7467600"/>
              <a:gd name="connsiteY310" fmla="*/ 5873626 h 6858000"/>
              <a:gd name="connsiteX311" fmla="*/ 5414185 w 7467600"/>
              <a:gd name="connsiteY311" fmla="*/ 5573882 h 6858000"/>
              <a:gd name="connsiteX312" fmla="*/ 5959648 w 7467600"/>
              <a:gd name="connsiteY312" fmla="*/ 4760797 h 6858000"/>
              <a:gd name="connsiteX313" fmla="*/ 5355019 w 7467600"/>
              <a:gd name="connsiteY313" fmla="*/ 4734672 h 6858000"/>
              <a:gd name="connsiteX314" fmla="*/ 5083565 w 7467600"/>
              <a:gd name="connsiteY314" fmla="*/ 5179121 h 6858000"/>
              <a:gd name="connsiteX315" fmla="*/ 4713577 w 7467600"/>
              <a:gd name="connsiteY315" fmla="*/ 5616803 h 6858000"/>
              <a:gd name="connsiteX316" fmla="*/ 3989559 w 7467600"/>
              <a:gd name="connsiteY316" fmla="*/ 6145945 h 6858000"/>
              <a:gd name="connsiteX317" fmla="*/ 3939824 w 7467600"/>
              <a:gd name="connsiteY317" fmla="*/ 6066900 h 6858000"/>
              <a:gd name="connsiteX318" fmla="*/ 4584537 w 7467600"/>
              <a:gd name="connsiteY318" fmla="*/ 5324826 h 6858000"/>
              <a:gd name="connsiteX319" fmla="*/ 5037105 w 7467600"/>
              <a:gd name="connsiteY319" fmla="*/ 5088765 h 6858000"/>
              <a:gd name="connsiteX320" fmla="*/ 5039930 w 7467600"/>
              <a:gd name="connsiteY320" fmla="*/ 5089585 h 6858000"/>
              <a:gd name="connsiteX321" fmla="*/ 5263764 w 7467600"/>
              <a:gd name="connsiteY321" fmla="*/ 4735525 h 6858000"/>
              <a:gd name="connsiteX322" fmla="*/ 4086300 w 7467600"/>
              <a:gd name="connsiteY322" fmla="*/ 4884599 h 6858000"/>
              <a:gd name="connsiteX323" fmla="*/ 4085485 w 7467600"/>
              <a:gd name="connsiteY323" fmla="*/ 4899070 h 6858000"/>
              <a:gd name="connsiteX324" fmla="*/ 3871915 w 7467600"/>
              <a:gd name="connsiteY324" fmla="*/ 5253645 h 6858000"/>
              <a:gd name="connsiteX325" fmla="*/ 3799374 w 7467600"/>
              <a:gd name="connsiteY325" fmla="*/ 5466127 h 6858000"/>
              <a:gd name="connsiteX326" fmla="*/ 3498850 w 7467600"/>
              <a:gd name="connsiteY326" fmla="*/ 6661888 h 6858000"/>
              <a:gd name="connsiteX327" fmla="*/ 3399216 w 7467600"/>
              <a:gd name="connsiteY327" fmla="*/ 6858000 h 6858000"/>
              <a:gd name="connsiteX328" fmla="*/ 3303688 w 7467600"/>
              <a:gd name="connsiteY328" fmla="*/ 6858000 h 6858000"/>
              <a:gd name="connsiteX329" fmla="*/ 3391774 w 7467600"/>
              <a:gd name="connsiteY329" fmla="*/ 6697181 h 6858000"/>
              <a:gd name="connsiteX330" fmla="*/ 3735540 w 7467600"/>
              <a:gd name="connsiteY330" fmla="*/ 5546923 h 6858000"/>
              <a:gd name="connsiteX331" fmla="*/ 3729438 w 7467600"/>
              <a:gd name="connsiteY331" fmla="*/ 5569058 h 6858000"/>
              <a:gd name="connsiteX332" fmla="*/ 3707782 w 7467600"/>
              <a:gd name="connsiteY332" fmla="*/ 5644908 h 6858000"/>
              <a:gd name="connsiteX333" fmla="*/ 3583827 w 7467600"/>
              <a:gd name="connsiteY333" fmla="*/ 6039215 h 6858000"/>
              <a:gd name="connsiteX334" fmla="*/ 3547861 w 7467600"/>
              <a:gd name="connsiteY334" fmla="*/ 6129609 h 6858000"/>
              <a:gd name="connsiteX335" fmla="*/ 3490905 w 7467600"/>
              <a:gd name="connsiteY335" fmla="*/ 6277660 h 6858000"/>
              <a:gd name="connsiteX336" fmla="*/ 3455859 w 7467600"/>
              <a:gd name="connsiteY336" fmla="*/ 6391301 h 6858000"/>
              <a:gd name="connsiteX337" fmla="*/ 3429112 w 7467600"/>
              <a:gd name="connsiteY337" fmla="*/ 6479469 h 6858000"/>
              <a:gd name="connsiteX338" fmla="*/ 3304862 w 7467600"/>
              <a:gd name="connsiteY338" fmla="*/ 6796476 h 6858000"/>
              <a:gd name="connsiteX339" fmla="*/ 3276071 w 7467600"/>
              <a:gd name="connsiteY339" fmla="*/ 6858000 h 6858000"/>
              <a:gd name="connsiteX340" fmla="*/ 3240805 w 7467600"/>
              <a:gd name="connsiteY340" fmla="*/ 6858000 h 6858000"/>
              <a:gd name="connsiteX341" fmla="*/ 3275917 w 7467600"/>
              <a:gd name="connsiteY341" fmla="*/ 6783192 h 6858000"/>
              <a:gd name="connsiteX342" fmla="*/ 3399358 w 7467600"/>
              <a:gd name="connsiteY342" fmla="*/ 6469011 h 6858000"/>
              <a:gd name="connsiteX343" fmla="*/ 3425650 w 7467600"/>
              <a:gd name="connsiteY343" fmla="*/ 6381333 h 6858000"/>
              <a:gd name="connsiteX344" fmla="*/ 3460661 w 7467600"/>
              <a:gd name="connsiteY344" fmla="*/ 6266763 h 6858000"/>
              <a:gd name="connsiteX345" fmla="*/ 3518021 w 7467600"/>
              <a:gd name="connsiteY345" fmla="*/ 6117298 h 6858000"/>
              <a:gd name="connsiteX346" fmla="*/ 3554035 w 7467600"/>
              <a:gd name="connsiteY346" fmla="*/ 6027832 h 6858000"/>
              <a:gd name="connsiteX347" fmla="*/ 3677174 w 7467600"/>
              <a:gd name="connsiteY347" fmla="*/ 5636351 h 6858000"/>
              <a:gd name="connsiteX348" fmla="*/ 3698819 w 7467600"/>
              <a:gd name="connsiteY348" fmla="*/ 5560503 h 6858000"/>
              <a:gd name="connsiteX349" fmla="*/ 3702094 w 7467600"/>
              <a:gd name="connsiteY349" fmla="*/ 5549194 h 6858000"/>
              <a:gd name="connsiteX350" fmla="*/ 3398355 w 7467600"/>
              <a:gd name="connsiteY350" fmla="*/ 6094603 h 6858000"/>
              <a:gd name="connsiteX351" fmla="*/ 3193941 w 7467600"/>
              <a:gd name="connsiteY351" fmla="*/ 6798775 h 6858000"/>
              <a:gd name="connsiteX352" fmla="*/ 3184140 w 7467600"/>
              <a:gd name="connsiteY352" fmla="*/ 6858000 h 6858000"/>
              <a:gd name="connsiteX353" fmla="*/ 3099978 w 7467600"/>
              <a:gd name="connsiteY353" fmla="*/ 6858000 h 6858000"/>
              <a:gd name="connsiteX354" fmla="*/ 3101556 w 7467600"/>
              <a:gd name="connsiteY354" fmla="*/ 6843337 h 6858000"/>
              <a:gd name="connsiteX355" fmla="*/ 3370162 w 7467600"/>
              <a:gd name="connsiteY355" fmla="*/ 5785550 h 6858000"/>
              <a:gd name="connsiteX356" fmla="*/ 3746477 w 7467600"/>
              <a:gd name="connsiteY356" fmla="*/ 5377889 h 6858000"/>
              <a:gd name="connsiteX357" fmla="*/ 3863399 w 7467600"/>
              <a:gd name="connsiteY357" fmla="*/ 5087257 h 6858000"/>
              <a:gd name="connsiteX358" fmla="*/ 3968712 w 7467600"/>
              <a:gd name="connsiteY358" fmla="*/ 4913989 h 6858000"/>
              <a:gd name="connsiteX359" fmla="*/ 2792390 w 7467600"/>
              <a:gd name="connsiteY359" fmla="*/ 5382974 h 6858000"/>
              <a:gd name="connsiteX360" fmla="*/ 2714982 w 7467600"/>
              <a:gd name="connsiteY360" fmla="*/ 5427051 h 6858000"/>
              <a:gd name="connsiteX361" fmla="*/ 2813361 w 7467600"/>
              <a:gd name="connsiteY361" fmla="*/ 6023912 h 6858000"/>
              <a:gd name="connsiteX362" fmla="*/ 2688430 w 7467600"/>
              <a:gd name="connsiteY362" fmla="*/ 6801564 h 6858000"/>
              <a:gd name="connsiteX363" fmla="*/ 2629626 w 7467600"/>
              <a:gd name="connsiteY363" fmla="*/ 6763394 h 6858000"/>
              <a:gd name="connsiteX364" fmla="*/ 2565328 w 7467600"/>
              <a:gd name="connsiteY364" fmla="*/ 5516399 h 6858000"/>
              <a:gd name="connsiteX365" fmla="*/ 1922999 w 7467600"/>
              <a:gd name="connsiteY365" fmla="*/ 5980343 h 6858000"/>
              <a:gd name="connsiteX366" fmla="*/ 1950261 w 7467600"/>
              <a:gd name="connsiteY366" fmla="*/ 6405858 h 6858000"/>
              <a:gd name="connsiteX367" fmla="*/ 2365554 w 7467600"/>
              <a:gd name="connsiteY367" fmla="*/ 6759107 h 6858000"/>
              <a:gd name="connsiteX368" fmla="*/ 2424142 w 7467600"/>
              <a:gd name="connsiteY368" fmla="*/ 6858000 h 6858000"/>
              <a:gd name="connsiteX369" fmla="*/ 2395994 w 7467600"/>
              <a:gd name="connsiteY369" fmla="*/ 6858000 h 6858000"/>
              <a:gd name="connsiteX370" fmla="*/ 2392863 w 7467600"/>
              <a:gd name="connsiteY370" fmla="*/ 6852964 h 6858000"/>
              <a:gd name="connsiteX371" fmla="*/ 2017589 w 7467600"/>
              <a:gd name="connsiteY371" fmla="*/ 6493982 h 6858000"/>
              <a:gd name="connsiteX372" fmla="*/ 2147336 w 7467600"/>
              <a:gd name="connsiteY372" fmla="*/ 6594052 h 6858000"/>
              <a:gd name="connsiteX373" fmla="*/ 2207047 w 7467600"/>
              <a:gd name="connsiteY373" fmla="*/ 6654540 h 6858000"/>
              <a:gd name="connsiteX374" fmla="*/ 2299106 w 7467600"/>
              <a:gd name="connsiteY374" fmla="*/ 6778931 h 6858000"/>
              <a:gd name="connsiteX375" fmla="*/ 2314430 w 7467600"/>
              <a:gd name="connsiteY375" fmla="*/ 6801144 h 6858000"/>
              <a:gd name="connsiteX376" fmla="*/ 2352406 w 7467600"/>
              <a:gd name="connsiteY376" fmla="*/ 6858000 h 6858000"/>
              <a:gd name="connsiteX377" fmla="*/ 2314492 w 7467600"/>
              <a:gd name="connsiteY377" fmla="*/ 6858000 h 6858000"/>
              <a:gd name="connsiteX378" fmla="*/ 2288095 w 7467600"/>
              <a:gd name="connsiteY378" fmla="*/ 6818030 h 6858000"/>
              <a:gd name="connsiteX379" fmla="*/ 2272768 w 7467600"/>
              <a:gd name="connsiteY379" fmla="*/ 6795822 h 6858000"/>
              <a:gd name="connsiteX380" fmla="*/ 2182715 w 7467600"/>
              <a:gd name="connsiteY380" fmla="*/ 6675071 h 6858000"/>
              <a:gd name="connsiteX381" fmla="*/ 2032061 w 7467600"/>
              <a:gd name="connsiteY381" fmla="*/ 6541380 h 6858000"/>
              <a:gd name="connsiteX382" fmla="*/ 2257220 w 7467600"/>
              <a:gd name="connsiteY382" fmla="*/ 6826257 h 6858000"/>
              <a:gd name="connsiteX383" fmla="*/ 2281324 w 7467600"/>
              <a:gd name="connsiteY383" fmla="*/ 6858000 h 6858000"/>
              <a:gd name="connsiteX384" fmla="*/ 2242860 w 7467600"/>
              <a:gd name="connsiteY384" fmla="*/ 6858000 h 6858000"/>
              <a:gd name="connsiteX385" fmla="*/ 2232818 w 7467600"/>
              <a:gd name="connsiteY385" fmla="*/ 6844926 h 6858000"/>
              <a:gd name="connsiteX386" fmla="*/ 1990172 w 7467600"/>
              <a:gd name="connsiteY386" fmla="*/ 6542121 h 6858000"/>
              <a:gd name="connsiteX387" fmla="*/ 2124090 w 7467600"/>
              <a:gd name="connsiteY387" fmla="*/ 6761017 h 6858000"/>
              <a:gd name="connsiteX388" fmla="*/ 2200380 w 7467600"/>
              <a:gd name="connsiteY388" fmla="*/ 6858000 h 6858000"/>
              <a:gd name="connsiteX389" fmla="*/ 2147507 w 7467600"/>
              <a:gd name="connsiteY389" fmla="*/ 6858000 h 6858000"/>
              <a:gd name="connsiteX390" fmla="*/ 2070668 w 7467600"/>
              <a:gd name="connsiteY390" fmla="*/ 6761520 h 6858000"/>
              <a:gd name="connsiteX391" fmla="*/ 1975142 w 7467600"/>
              <a:gd name="connsiteY391" fmla="*/ 6585570 h 6858000"/>
              <a:gd name="connsiteX392" fmla="*/ 2050035 w 7467600"/>
              <a:gd name="connsiteY392" fmla="*/ 6813345 h 6858000"/>
              <a:gd name="connsiteX393" fmla="*/ 2063025 w 7467600"/>
              <a:gd name="connsiteY393" fmla="*/ 6858000 h 6858000"/>
              <a:gd name="connsiteX394" fmla="*/ 2021675 w 7467600"/>
              <a:gd name="connsiteY394" fmla="*/ 6858000 h 6858000"/>
              <a:gd name="connsiteX395" fmla="*/ 2019308 w 7467600"/>
              <a:gd name="connsiteY395" fmla="*/ 6847118 h 6858000"/>
              <a:gd name="connsiteX396" fmla="*/ 1938835 w 7467600"/>
              <a:gd name="connsiteY396" fmla="*/ 6551160 h 6858000"/>
              <a:gd name="connsiteX397" fmla="*/ 1953230 w 7467600"/>
              <a:gd name="connsiteY397" fmla="*/ 6759699 h 6858000"/>
              <a:gd name="connsiteX398" fmla="*/ 1956763 w 7467600"/>
              <a:gd name="connsiteY398" fmla="*/ 6778191 h 6858000"/>
              <a:gd name="connsiteX399" fmla="*/ 1967925 w 7467600"/>
              <a:gd name="connsiteY399" fmla="*/ 6858000 h 6858000"/>
              <a:gd name="connsiteX400" fmla="*/ 1936622 w 7467600"/>
              <a:gd name="connsiteY400" fmla="*/ 6858000 h 6858000"/>
              <a:gd name="connsiteX401" fmla="*/ 1926261 w 7467600"/>
              <a:gd name="connsiteY401" fmla="*/ 6784064 h 6858000"/>
              <a:gd name="connsiteX402" fmla="*/ 1922724 w 7467600"/>
              <a:gd name="connsiteY402" fmla="*/ 6765577 h 6858000"/>
              <a:gd name="connsiteX403" fmla="*/ 1904650 w 7467600"/>
              <a:gd name="connsiteY403" fmla="*/ 6639616 h 6858000"/>
              <a:gd name="connsiteX404" fmla="*/ 1885273 w 7467600"/>
              <a:gd name="connsiteY404" fmla="*/ 6858000 h 6858000"/>
              <a:gd name="connsiteX405" fmla="*/ 1854363 w 7467600"/>
              <a:gd name="connsiteY405" fmla="*/ 6858000 h 6858000"/>
              <a:gd name="connsiteX406" fmla="*/ 1880391 w 7467600"/>
              <a:gd name="connsiteY406" fmla="*/ 6603796 h 6858000"/>
              <a:gd name="connsiteX407" fmla="*/ 1818273 w 7467600"/>
              <a:gd name="connsiteY407" fmla="*/ 6715729 h 6858000"/>
              <a:gd name="connsiteX408" fmla="*/ 1794691 w 7467600"/>
              <a:gd name="connsiteY408" fmla="*/ 6843239 h 6858000"/>
              <a:gd name="connsiteX409" fmla="*/ 1794914 w 7467600"/>
              <a:gd name="connsiteY409" fmla="*/ 6858000 h 6858000"/>
              <a:gd name="connsiteX410" fmla="*/ 1746128 w 7467600"/>
              <a:gd name="connsiteY410" fmla="*/ 6858000 h 6858000"/>
              <a:gd name="connsiteX411" fmla="*/ 1753934 w 7467600"/>
              <a:gd name="connsiteY411" fmla="*/ 6724796 h 6858000"/>
              <a:gd name="connsiteX412" fmla="*/ 1792053 w 7467600"/>
              <a:gd name="connsiteY412" fmla="*/ 6572396 h 6858000"/>
              <a:gd name="connsiteX413" fmla="*/ 1862248 w 7467600"/>
              <a:gd name="connsiteY413" fmla="*/ 6266397 h 6858000"/>
              <a:gd name="connsiteX414" fmla="*/ 1862250 w 7467600"/>
              <a:gd name="connsiteY414" fmla="*/ 6033531 h 6858000"/>
              <a:gd name="connsiteX415" fmla="*/ 1211999 w 7467600"/>
              <a:gd name="connsiteY415" fmla="*/ 6683610 h 6858000"/>
              <a:gd name="connsiteX416" fmla="*/ 1213266 w 7467600"/>
              <a:gd name="connsiteY416" fmla="*/ 6691947 h 6858000"/>
              <a:gd name="connsiteX417" fmla="*/ 1203370 w 7467600"/>
              <a:gd name="connsiteY417" fmla="*/ 6850676 h 6858000"/>
              <a:gd name="connsiteX418" fmla="*/ 1203671 w 7467600"/>
              <a:gd name="connsiteY418" fmla="*/ 6858000 h 6858000"/>
              <a:gd name="connsiteX419" fmla="*/ 1143180 w 7467600"/>
              <a:gd name="connsiteY419" fmla="*/ 6858000 h 6858000"/>
              <a:gd name="connsiteX420" fmla="*/ 1142176 w 7467600"/>
              <a:gd name="connsiteY420" fmla="*/ 6766045 h 6858000"/>
              <a:gd name="connsiteX421" fmla="*/ 1067484 w 7467600"/>
              <a:gd name="connsiteY421" fmla="*/ 6858000 h 6858000"/>
              <a:gd name="connsiteX422" fmla="*/ 953928 w 7467600"/>
              <a:gd name="connsiteY422" fmla="*/ 6858000 h 6858000"/>
              <a:gd name="connsiteX423" fmla="*/ 959715 w 7467600"/>
              <a:gd name="connsiteY423" fmla="*/ 6850185 h 6858000"/>
              <a:gd name="connsiteX424" fmla="*/ 1483788 w 7467600"/>
              <a:gd name="connsiteY424" fmla="*/ 6259174 h 6858000"/>
              <a:gd name="connsiteX425" fmla="*/ 1100671 w 7467600"/>
              <a:gd name="connsiteY425" fmla="*/ 6252137 h 6858000"/>
              <a:gd name="connsiteX426" fmla="*/ 1090144 w 7467600"/>
              <a:gd name="connsiteY426" fmla="*/ 6256748 h 6858000"/>
              <a:gd name="connsiteX427" fmla="*/ 1095872 w 7467600"/>
              <a:gd name="connsiteY427" fmla="*/ 6271892 h 6858000"/>
              <a:gd name="connsiteX428" fmla="*/ 262785 w 7467600"/>
              <a:gd name="connsiteY428" fmla="*/ 6845450 h 6858000"/>
              <a:gd name="connsiteX429" fmla="*/ 209968 w 7467600"/>
              <a:gd name="connsiteY429" fmla="*/ 6770713 h 6858000"/>
              <a:gd name="connsiteX430" fmla="*/ 873460 w 7467600"/>
              <a:gd name="connsiteY430" fmla="*/ 6253768 h 6858000"/>
              <a:gd name="connsiteX431" fmla="*/ 192686 w 7467600"/>
              <a:gd name="connsiteY431" fmla="*/ 5849257 h 6858000"/>
              <a:gd name="connsiteX432" fmla="*/ 4696 w 7467600"/>
              <a:gd name="connsiteY432" fmla="*/ 5697668 h 6858000"/>
              <a:gd name="connsiteX433" fmla="*/ 0 w 7467600"/>
              <a:gd name="connsiteY433" fmla="*/ 5689984 h 6858000"/>
              <a:gd name="connsiteX434" fmla="*/ 0 w 7467600"/>
              <a:gd name="connsiteY434" fmla="*/ 5513472 h 6858000"/>
              <a:gd name="connsiteX435" fmla="*/ 174101 w 7467600"/>
              <a:gd name="connsiteY435" fmla="*/ 5620277 h 6858000"/>
              <a:gd name="connsiteX436" fmla="*/ 891800 w 7467600"/>
              <a:gd name="connsiteY436" fmla="*/ 6036935 h 6858000"/>
              <a:gd name="connsiteX437" fmla="*/ 1072219 w 7467600"/>
              <a:gd name="connsiteY437" fmla="*/ 6169443 h 6858000"/>
              <a:gd name="connsiteX438" fmla="*/ 1074117 w 7467600"/>
              <a:gd name="connsiteY438" fmla="*/ 6170301 h 6858000"/>
              <a:gd name="connsiteX439" fmla="*/ 1083114 w 7467600"/>
              <a:gd name="connsiteY439" fmla="*/ 6174131 h 6858000"/>
              <a:gd name="connsiteX440" fmla="*/ 1543010 w 7467600"/>
              <a:gd name="connsiteY440" fmla="*/ 6191140 h 6858000"/>
              <a:gd name="connsiteX441" fmla="*/ 1551080 w 7467600"/>
              <a:gd name="connsiteY441" fmla="*/ 6195006 h 6858000"/>
              <a:gd name="connsiteX442" fmla="*/ 2345443 w 7467600"/>
              <a:gd name="connsiteY442" fmla="*/ 5549882 h 6858000"/>
              <a:gd name="connsiteX443" fmla="*/ 1721499 w 7467600"/>
              <a:gd name="connsiteY443" fmla="*/ 5599969 h 6858000"/>
              <a:gd name="connsiteX444" fmla="*/ 767716 w 7467600"/>
              <a:gd name="connsiteY444" fmla="*/ 5472768 h 6858000"/>
              <a:gd name="connsiteX445" fmla="*/ 722147 w 7467600"/>
              <a:gd name="connsiteY445" fmla="*/ 5393091 h 6858000"/>
              <a:gd name="connsiteX446" fmla="*/ 1485552 w 7467600"/>
              <a:gd name="connsiteY446" fmla="*/ 5313202 h 6858000"/>
              <a:gd name="connsiteX447" fmla="*/ 2143004 w 7467600"/>
              <a:gd name="connsiteY447" fmla="*/ 5402420 h 6858000"/>
              <a:gd name="connsiteX448" fmla="*/ 1933391 w 7467600"/>
              <a:gd name="connsiteY448" fmla="*/ 5156971 h 6858000"/>
              <a:gd name="connsiteX449" fmla="*/ 1827118 w 7467600"/>
              <a:gd name="connsiteY449" fmla="*/ 4968410 h 6858000"/>
              <a:gd name="connsiteX450" fmla="*/ 1837349 w 7467600"/>
              <a:gd name="connsiteY450" fmla="*/ 4956357 h 6858000"/>
              <a:gd name="connsiteX451" fmla="*/ 2162835 w 7467600"/>
              <a:gd name="connsiteY451" fmla="*/ 5187853 h 6858000"/>
              <a:gd name="connsiteX452" fmla="*/ 2257167 w 7467600"/>
              <a:gd name="connsiteY452" fmla="*/ 5462123 h 6858000"/>
              <a:gd name="connsiteX453" fmla="*/ 2261598 w 7467600"/>
              <a:gd name="connsiteY453" fmla="*/ 5467998 h 6858000"/>
              <a:gd name="connsiteX454" fmla="*/ 2437177 w 7467600"/>
              <a:gd name="connsiteY454" fmla="*/ 5479608 h 6858000"/>
              <a:gd name="connsiteX455" fmla="*/ 2445247 w 7467600"/>
              <a:gd name="connsiteY455" fmla="*/ 5483476 h 6858000"/>
              <a:gd name="connsiteX456" fmla="*/ 2743626 w 7467600"/>
              <a:gd name="connsiteY456" fmla="*/ 5304819 h 6858000"/>
              <a:gd name="connsiteX457" fmla="*/ 3048102 w 7467600"/>
              <a:gd name="connsiteY457" fmla="*/ 5150595 h 6858000"/>
              <a:gd name="connsiteX458" fmla="*/ 1799414 w 7467600"/>
              <a:gd name="connsiteY458" fmla="*/ 4694732 h 6858000"/>
              <a:gd name="connsiteX459" fmla="*/ 1771735 w 7467600"/>
              <a:gd name="connsiteY459" fmla="*/ 4619929 h 6858000"/>
              <a:gd name="connsiteX460" fmla="*/ 3104273 w 7467600"/>
              <a:gd name="connsiteY460" fmla="*/ 5076159 h 6858000"/>
              <a:gd name="connsiteX461" fmla="*/ 3113245 w 7467600"/>
              <a:gd name="connsiteY461" fmla="*/ 5090705 h 6858000"/>
              <a:gd name="connsiteX462" fmla="*/ 3126294 w 7467600"/>
              <a:gd name="connsiteY462" fmla="*/ 5114400 h 6858000"/>
              <a:gd name="connsiteX463" fmla="*/ 3937433 w 7467600"/>
              <a:gd name="connsiteY463" fmla="*/ 4830473 h 6858000"/>
              <a:gd name="connsiteX464" fmla="*/ 3590475 w 7467600"/>
              <a:gd name="connsiteY464" fmla="*/ 4597974 h 6858000"/>
              <a:gd name="connsiteX465" fmla="*/ 3100264 w 7467600"/>
              <a:gd name="connsiteY465" fmla="*/ 4579845 h 6858000"/>
              <a:gd name="connsiteX466" fmla="*/ 2183576 w 7467600"/>
              <a:gd name="connsiteY466" fmla="*/ 4227150 h 6858000"/>
              <a:gd name="connsiteX467" fmla="*/ 2151029 w 7467600"/>
              <a:gd name="connsiteY467" fmla="*/ 4146947 h 6858000"/>
              <a:gd name="connsiteX468" fmla="*/ 3563434 w 7467600"/>
              <a:gd name="connsiteY468" fmla="*/ 4469115 h 6858000"/>
              <a:gd name="connsiteX469" fmla="*/ 3177952 w 7467600"/>
              <a:gd name="connsiteY469" fmla="*/ 3657386 h 6858000"/>
              <a:gd name="connsiteX470" fmla="*/ 3189263 w 7467600"/>
              <a:gd name="connsiteY470" fmla="*/ 3625726 h 6858000"/>
              <a:gd name="connsiteX471" fmla="*/ 3560912 w 7467600"/>
              <a:gd name="connsiteY471" fmla="*/ 4079863 h 6858000"/>
              <a:gd name="connsiteX472" fmla="*/ 3626636 w 7467600"/>
              <a:gd name="connsiteY472" fmla="*/ 4512230 h 6858000"/>
              <a:gd name="connsiteX473" fmla="*/ 3653088 w 7467600"/>
              <a:gd name="connsiteY473" fmla="*/ 4521417 h 6858000"/>
              <a:gd name="connsiteX474" fmla="*/ 3988128 w 7467600"/>
              <a:gd name="connsiteY474" fmla="*/ 4817267 h 6858000"/>
              <a:gd name="connsiteX475" fmla="*/ 4830582 w 7467600"/>
              <a:gd name="connsiteY475" fmla="*/ 4676000 h 6858000"/>
              <a:gd name="connsiteX476" fmla="*/ 4830100 w 7467600"/>
              <a:gd name="connsiteY476" fmla="*/ 4675554 h 6858000"/>
              <a:gd name="connsiteX477" fmla="*/ 4036318 w 7467600"/>
              <a:gd name="connsiteY477" fmla="*/ 4147013 h 6858000"/>
              <a:gd name="connsiteX478" fmla="*/ 3432098 w 7467600"/>
              <a:gd name="connsiteY478" fmla="*/ 3537312 h 6858000"/>
              <a:gd name="connsiteX479" fmla="*/ 3446761 w 7467600"/>
              <a:gd name="connsiteY479" fmla="*/ 3461278 h 6858000"/>
              <a:gd name="connsiteX480" fmla="*/ 4419733 w 7467600"/>
              <a:gd name="connsiteY480" fmla="*/ 3963555 h 6858000"/>
              <a:gd name="connsiteX481" fmla="*/ 4781371 w 7467600"/>
              <a:gd name="connsiteY481" fmla="*/ 4458604 h 6858000"/>
              <a:gd name="connsiteX482" fmla="*/ 4780440 w 7467600"/>
              <a:gd name="connsiteY482" fmla="*/ 4470290 h 6858000"/>
              <a:gd name="connsiteX483" fmla="*/ 4898954 w 7467600"/>
              <a:gd name="connsiteY483" fmla="*/ 4662092 h 6858000"/>
              <a:gd name="connsiteX484" fmla="*/ 4900699 w 7467600"/>
              <a:gd name="connsiteY484" fmla="*/ 4670867 h 6858000"/>
              <a:gd name="connsiteX485" fmla="*/ 5714511 w 7467600"/>
              <a:gd name="connsiteY485" fmla="*/ 4663483 h 6858000"/>
              <a:gd name="connsiteX486" fmla="*/ 5464793 w 7467600"/>
              <a:gd name="connsiteY486" fmla="*/ 4393556 h 6858000"/>
              <a:gd name="connsiteX487" fmla="*/ 5461897 w 7467600"/>
              <a:gd name="connsiteY487" fmla="*/ 4390879 h 6858000"/>
              <a:gd name="connsiteX488" fmla="*/ 4294126 w 7467600"/>
              <a:gd name="connsiteY488" fmla="*/ 3303048 h 6858000"/>
              <a:gd name="connsiteX489" fmla="*/ 4305321 w 7467600"/>
              <a:gd name="connsiteY489" fmla="*/ 3256953 h 6858000"/>
              <a:gd name="connsiteX490" fmla="*/ 4949299 w 7467600"/>
              <a:gd name="connsiteY490" fmla="*/ 3766336 h 6858000"/>
              <a:gd name="connsiteX491" fmla="*/ 5291452 w 7467600"/>
              <a:gd name="connsiteY491" fmla="*/ 4076801 h 6858000"/>
              <a:gd name="connsiteX492" fmla="*/ 5434998 w 7467600"/>
              <a:gd name="connsiteY492" fmla="*/ 4254100 h 6858000"/>
              <a:gd name="connsiteX493" fmla="*/ 5351015 w 7467600"/>
              <a:gd name="connsiteY493" fmla="*/ 3760989 h 6858000"/>
              <a:gd name="connsiteX494" fmla="*/ 5413780 w 7467600"/>
              <a:gd name="connsiteY494" fmla="*/ 2966265 h 6858000"/>
              <a:gd name="connsiteX495" fmla="*/ 5425627 w 7467600"/>
              <a:gd name="connsiteY495" fmla="*/ 2954192 h 6858000"/>
              <a:gd name="connsiteX496" fmla="*/ 6604735 w 7467600"/>
              <a:gd name="connsiteY496" fmla="*/ 2041381 h 6858000"/>
              <a:gd name="connsiteX497" fmla="*/ 7204487 w 7467600"/>
              <a:gd name="connsiteY497" fmla="*/ 2742112 h 6858000"/>
              <a:gd name="connsiteX498" fmla="*/ 7131592 w 7467600"/>
              <a:gd name="connsiteY498" fmla="*/ 2672096 h 6858000"/>
              <a:gd name="connsiteX499" fmla="*/ 6996344 w 7467600"/>
              <a:gd name="connsiteY499" fmla="*/ 2518310 h 6858000"/>
              <a:gd name="connsiteX500" fmla="*/ 6735495 w 7467600"/>
              <a:gd name="connsiteY500" fmla="*/ 2196890 h 6858000"/>
              <a:gd name="connsiteX501" fmla="*/ 6721901 w 7467600"/>
              <a:gd name="connsiteY501" fmla="*/ 2179274 h 6858000"/>
              <a:gd name="connsiteX502" fmla="*/ 6604735 w 7467600"/>
              <a:gd name="connsiteY502" fmla="*/ 2041381 h 6858000"/>
              <a:gd name="connsiteX503" fmla="*/ 6591670 w 7467600"/>
              <a:gd name="connsiteY503" fmla="*/ 1988277 h 6858000"/>
              <a:gd name="connsiteX504" fmla="*/ 6747349 w 7467600"/>
              <a:gd name="connsiteY504" fmla="*/ 2160069 h 6858000"/>
              <a:gd name="connsiteX505" fmla="*/ 6760943 w 7467600"/>
              <a:gd name="connsiteY505" fmla="*/ 2177686 h 6858000"/>
              <a:gd name="connsiteX506" fmla="*/ 7021065 w 7467600"/>
              <a:gd name="connsiteY506" fmla="*/ 2498102 h 6858000"/>
              <a:gd name="connsiteX507" fmla="*/ 7155223 w 7467600"/>
              <a:gd name="connsiteY507" fmla="*/ 2650386 h 6858000"/>
              <a:gd name="connsiteX508" fmla="*/ 7203167 w 7467600"/>
              <a:gd name="connsiteY508" fmla="*/ 2697288 h 6858000"/>
              <a:gd name="connsiteX509" fmla="*/ 6937703 w 7467600"/>
              <a:gd name="connsiteY509" fmla="*/ 2321981 h 6858000"/>
              <a:gd name="connsiteX510" fmla="*/ 6591670 w 7467600"/>
              <a:gd name="connsiteY510" fmla="*/ 1988277 h 6858000"/>
              <a:gd name="connsiteX511" fmla="*/ 5798671 w 7467600"/>
              <a:gd name="connsiteY511" fmla="*/ 1981601 h 6858000"/>
              <a:gd name="connsiteX512" fmla="*/ 5754709 w 7467600"/>
              <a:gd name="connsiteY512" fmla="*/ 2071454 h 6858000"/>
              <a:gd name="connsiteX513" fmla="*/ 5763044 w 7467600"/>
              <a:gd name="connsiteY513" fmla="*/ 2842206 h 6858000"/>
              <a:gd name="connsiteX514" fmla="*/ 5764974 w 7467600"/>
              <a:gd name="connsiteY514" fmla="*/ 2799609 h 6858000"/>
              <a:gd name="connsiteX515" fmla="*/ 5767665 w 7467600"/>
              <a:gd name="connsiteY515" fmla="*/ 2666409 h 6858000"/>
              <a:gd name="connsiteX516" fmla="*/ 5763055 w 7467600"/>
              <a:gd name="connsiteY516" fmla="*/ 2579705 h 6858000"/>
              <a:gd name="connsiteX517" fmla="*/ 5758079 w 7467600"/>
              <a:gd name="connsiteY517" fmla="*/ 2492508 h 6858000"/>
              <a:gd name="connsiteX518" fmla="*/ 5779325 w 7467600"/>
              <a:gd name="connsiteY518" fmla="*/ 2197069 h 6858000"/>
              <a:gd name="connsiteX519" fmla="*/ 5798671 w 7467600"/>
              <a:gd name="connsiteY519" fmla="*/ 1981601 h 6858000"/>
              <a:gd name="connsiteX520" fmla="*/ 5829202 w 7467600"/>
              <a:gd name="connsiteY520" fmla="*/ 1971679 h 6858000"/>
              <a:gd name="connsiteX521" fmla="*/ 5809558 w 7467600"/>
              <a:gd name="connsiteY521" fmla="*/ 2198043 h 6858000"/>
              <a:gd name="connsiteX522" fmla="*/ 5788653 w 7467600"/>
              <a:gd name="connsiteY522" fmla="*/ 2489430 h 6858000"/>
              <a:gd name="connsiteX523" fmla="*/ 5793439 w 7467600"/>
              <a:gd name="connsiteY523" fmla="*/ 2575235 h 6858000"/>
              <a:gd name="connsiteX524" fmla="*/ 5796837 w 7467600"/>
              <a:gd name="connsiteY524" fmla="*/ 2637633 h 6858000"/>
              <a:gd name="connsiteX525" fmla="*/ 5818614 w 7467600"/>
              <a:gd name="connsiteY525" fmla="*/ 2473055 h 6858000"/>
              <a:gd name="connsiteX526" fmla="*/ 5829202 w 7467600"/>
              <a:gd name="connsiteY526" fmla="*/ 1971679 h 6858000"/>
              <a:gd name="connsiteX527" fmla="*/ 5911389 w 7467600"/>
              <a:gd name="connsiteY527" fmla="*/ 1898371 h 6858000"/>
              <a:gd name="connsiteX528" fmla="*/ 6237627 w 7467600"/>
              <a:gd name="connsiteY528" fmla="*/ 2231921 h 6858000"/>
              <a:gd name="connsiteX529" fmla="*/ 5911389 w 7467600"/>
              <a:gd name="connsiteY529" fmla="*/ 1898371 h 6858000"/>
              <a:gd name="connsiteX530" fmla="*/ 6944437 w 7467600"/>
              <a:gd name="connsiteY530" fmla="*/ 1575402 h 6858000"/>
              <a:gd name="connsiteX531" fmla="*/ 6304730 w 7467600"/>
              <a:gd name="connsiteY531" fmla="*/ 1766654 h 6858000"/>
              <a:gd name="connsiteX532" fmla="*/ 6944437 w 7467600"/>
              <a:gd name="connsiteY532" fmla="*/ 1575402 h 6858000"/>
              <a:gd name="connsiteX533" fmla="*/ 7019523 w 7467600"/>
              <a:gd name="connsiteY533" fmla="*/ 1519450 h 6858000"/>
              <a:gd name="connsiteX534" fmla="*/ 6298091 w 7467600"/>
              <a:gd name="connsiteY534" fmla="*/ 1737122 h 6858000"/>
              <a:gd name="connsiteX535" fmla="*/ 7019523 w 7467600"/>
              <a:gd name="connsiteY535" fmla="*/ 1519450 h 6858000"/>
              <a:gd name="connsiteX536" fmla="*/ 2399523 w 7467600"/>
              <a:gd name="connsiteY536" fmla="*/ 1428234 h 6858000"/>
              <a:gd name="connsiteX537" fmla="*/ 2224982 w 7467600"/>
              <a:gd name="connsiteY537" fmla="*/ 1826201 h 6858000"/>
              <a:gd name="connsiteX538" fmla="*/ 2096099 w 7467600"/>
              <a:gd name="connsiteY538" fmla="*/ 2345900 h 6858000"/>
              <a:gd name="connsiteX539" fmla="*/ 2283317 w 7467600"/>
              <a:gd name="connsiteY539" fmla="*/ 1796925 h 6858000"/>
              <a:gd name="connsiteX540" fmla="*/ 2399523 w 7467600"/>
              <a:gd name="connsiteY540" fmla="*/ 1428234 h 6858000"/>
              <a:gd name="connsiteX541" fmla="*/ 2448558 w 7467600"/>
              <a:gd name="connsiteY541" fmla="*/ 1373435 h 6858000"/>
              <a:gd name="connsiteX542" fmla="*/ 2312521 w 7467600"/>
              <a:gd name="connsiteY542" fmla="*/ 1806140 h 6858000"/>
              <a:gd name="connsiteX543" fmla="*/ 2127533 w 7467600"/>
              <a:gd name="connsiteY543" fmla="*/ 2348380 h 6858000"/>
              <a:gd name="connsiteX544" fmla="*/ 2358080 w 7467600"/>
              <a:gd name="connsiteY544" fmla="*/ 1866134 h 6858000"/>
              <a:gd name="connsiteX545" fmla="*/ 2407436 w 7467600"/>
              <a:gd name="connsiteY545" fmla="*/ 1651070 h 6858000"/>
              <a:gd name="connsiteX546" fmla="*/ 2448558 w 7467600"/>
              <a:gd name="connsiteY546" fmla="*/ 1373435 h 6858000"/>
              <a:gd name="connsiteX547" fmla="*/ 278707 w 7467600"/>
              <a:gd name="connsiteY547" fmla="*/ 1352270 h 6858000"/>
              <a:gd name="connsiteX548" fmla="*/ 321570 w 7467600"/>
              <a:gd name="connsiteY548" fmla="*/ 1861610 h 6858000"/>
              <a:gd name="connsiteX549" fmla="*/ 294281 w 7467600"/>
              <a:gd name="connsiteY549" fmla="*/ 1440658 h 6858000"/>
              <a:gd name="connsiteX550" fmla="*/ 278707 w 7467600"/>
              <a:gd name="connsiteY550" fmla="*/ 1352270 h 6858000"/>
              <a:gd name="connsiteX551" fmla="*/ 1423821 w 7467600"/>
              <a:gd name="connsiteY551" fmla="*/ 1351958 h 6858000"/>
              <a:gd name="connsiteX552" fmla="*/ 1638521 w 7467600"/>
              <a:gd name="connsiteY552" fmla="*/ 1908470 h 6858000"/>
              <a:gd name="connsiteX553" fmla="*/ 1754199 w 7467600"/>
              <a:gd name="connsiteY553" fmla="*/ 2149284 h 6858000"/>
              <a:gd name="connsiteX554" fmla="*/ 1908359 w 7467600"/>
              <a:gd name="connsiteY554" fmla="*/ 2364988 h 6858000"/>
              <a:gd name="connsiteX555" fmla="*/ 1647661 w 7467600"/>
              <a:gd name="connsiteY555" fmla="*/ 1825945 h 6858000"/>
              <a:gd name="connsiteX556" fmla="*/ 1423821 w 7467600"/>
              <a:gd name="connsiteY556" fmla="*/ 1351958 h 6858000"/>
              <a:gd name="connsiteX557" fmla="*/ 1431890 w 7467600"/>
              <a:gd name="connsiteY557" fmla="*/ 1306475 h 6858000"/>
              <a:gd name="connsiteX558" fmla="*/ 1507597 w 7467600"/>
              <a:gd name="connsiteY558" fmla="*/ 1446132 h 6858000"/>
              <a:gd name="connsiteX559" fmla="*/ 1674586 w 7467600"/>
              <a:gd name="connsiteY559" fmla="*/ 1813832 h 6858000"/>
              <a:gd name="connsiteX560" fmla="*/ 1815950 w 7467600"/>
              <a:gd name="connsiteY560" fmla="*/ 2128564 h 6858000"/>
              <a:gd name="connsiteX561" fmla="*/ 1984242 w 7467600"/>
              <a:gd name="connsiteY561" fmla="*/ 2430829 h 6858000"/>
              <a:gd name="connsiteX562" fmla="*/ 2014023 w 7467600"/>
              <a:gd name="connsiteY562" fmla="*/ 2450995 h 6858000"/>
              <a:gd name="connsiteX563" fmla="*/ 1747337 w 7467600"/>
              <a:gd name="connsiteY563" fmla="*/ 1855264 h 6858000"/>
              <a:gd name="connsiteX564" fmla="*/ 1533749 w 7467600"/>
              <a:gd name="connsiteY564" fmla="*/ 1478656 h 6858000"/>
              <a:gd name="connsiteX565" fmla="*/ 1431890 w 7467600"/>
              <a:gd name="connsiteY565" fmla="*/ 1306475 h 6858000"/>
              <a:gd name="connsiteX566" fmla="*/ 5052692 w 7467600"/>
              <a:gd name="connsiteY566" fmla="*/ 1292994 h 6858000"/>
              <a:gd name="connsiteX567" fmla="*/ 5200661 w 7467600"/>
              <a:gd name="connsiteY567" fmla="*/ 1635186 h 6858000"/>
              <a:gd name="connsiteX568" fmla="*/ 5297138 w 7467600"/>
              <a:gd name="connsiteY568" fmla="*/ 1906351 h 6858000"/>
              <a:gd name="connsiteX569" fmla="*/ 5052692 w 7467600"/>
              <a:gd name="connsiteY569" fmla="*/ 1292994 h 6858000"/>
              <a:gd name="connsiteX570" fmla="*/ 5009948 w 7467600"/>
              <a:gd name="connsiteY570" fmla="*/ 1273619 h 6858000"/>
              <a:gd name="connsiteX571" fmla="*/ 5121777 w 7467600"/>
              <a:gd name="connsiteY571" fmla="*/ 1654213 h 6858000"/>
              <a:gd name="connsiteX572" fmla="*/ 5293545 w 7467600"/>
              <a:gd name="connsiteY572" fmla="*/ 2072247 h 6858000"/>
              <a:gd name="connsiteX573" fmla="*/ 5294042 w 7467600"/>
              <a:gd name="connsiteY573" fmla="*/ 2065019 h 6858000"/>
              <a:gd name="connsiteX574" fmla="*/ 5171936 w 7467600"/>
              <a:gd name="connsiteY574" fmla="*/ 1647613 h 6858000"/>
              <a:gd name="connsiteX575" fmla="*/ 5009948 w 7467600"/>
              <a:gd name="connsiteY575" fmla="*/ 1273619 h 6858000"/>
              <a:gd name="connsiteX576" fmla="*/ 655236 w 7467600"/>
              <a:gd name="connsiteY576" fmla="*/ 1268632 h 6858000"/>
              <a:gd name="connsiteX577" fmla="*/ 839521 w 7467600"/>
              <a:gd name="connsiteY577" fmla="*/ 1685315 h 6858000"/>
              <a:gd name="connsiteX578" fmla="*/ 1109416 w 7467600"/>
              <a:gd name="connsiteY578" fmla="*/ 2061663 h 6858000"/>
              <a:gd name="connsiteX579" fmla="*/ 1298300 w 7467600"/>
              <a:gd name="connsiteY579" fmla="*/ 2247742 h 6858000"/>
              <a:gd name="connsiteX580" fmla="*/ 1125871 w 7467600"/>
              <a:gd name="connsiteY580" fmla="*/ 1989513 h 6858000"/>
              <a:gd name="connsiteX581" fmla="*/ 981574 w 7467600"/>
              <a:gd name="connsiteY581" fmla="*/ 1783157 h 6858000"/>
              <a:gd name="connsiteX582" fmla="*/ 922198 w 7467600"/>
              <a:gd name="connsiteY582" fmla="*/ 1677437 h 6858000"/>
              <a:gd name="connsiteX583" fmla="*/ 869293 w 7467600"/>
              <a:gd name="connsiteY583" fmla="*/ 1583214 h 6858000"/>
              <a:gd name="connsiteX584" fmla="*/ 751431 w 7467600"/>
              <a:gd name="connsiteY584" fmla="*/ 1405731 h 6858000"/>
              <a:gd name="connsiteX585" fmla="*/ 655236 w 7467600"/>
              <a:gd name="connsiteY585" fmla="*/ 1268632 h 6858000"/>
              <a:gd name="connsiteX586" fmla="*/ 6516292 w 7467600"/>
              <a:gd name="connsiteY586" fmla="*/ 1263064 h 6858000"/>
              <a:gd name="connsiteX587" fmla="*/ 5736320 w 7467600"/>
              <a:gd name="connsiteY587" fmla="*/ 1501803 h 6858000"/>
              <a:gd name="connsiteX588" fmla="*/ 6516292 w 7467600"/>
              <a:gd name="connsiteY588" fmla="*/ 1263064 h 6858000"/>
              <a:gd name="connsiteX589" fmla="*/ 291466 w 7467600"/>
              <a:gd name="connsiteY589" fmla="*/ 1250369 h 6858000"/>
              <a:gd name="connsiteX590" fmla="*/ 323180 w 7467600"/>
              <a:gd name="connsiteY590" fmla="*/ 1435283 h 6858000"/>
              <a:gd name="connsiteX591" fmla="*/ 349381 w 7467600"/>
              <a:gd name="connsiteY591" fmla="*/ 1875041 h 6858000"/>
              <a:gd name="connsiteX592" fmla="*/ 374363 w 7467600"/>
              <a:gd name="connsiteY592" fmla="*/ 1506494 h 6858000"/>
              <a:gd name="connsiteX593" fmla="*/ 302168 w 7467600"/>
              <a:gd name="connsiteY593" fmla="*/ 1274495 h 6858000"/>
              <a:gd name="connsiteX594" fmla="*/ 291466 w 7467600"/>
              <a:gd name="connsiteY594" fmla="*/ 1250369 h 6858000"/>
              <a:gd name="connsiteX595" fmla="*/ 678222 w 7467600"/>
              <a:gd name="connsiteY595" fmla="*/ 1248670 h 6858000"/>
              <a:gd name="connsiteX596" fmla="*/ 775536 w 7467600"/>
              <a:gd name="connsiteY596" fmla="*/ 1388015 h 6858000"/>
              <a:gd name="connsiteX597" fmla="*/ 894529 w 7467600"/>
              <a:gd name="connsiteY597" fmla="*/ 1567739 h 6858000"/>
              <a:gd name="connsiteX598" fmla="*/ 948000 w 7467600"/>
              <a:gd name="connsiteY598" fmla="*/ 1663088 h 6858000"/>
              <a:gd name="connsiteX599" fmla="*/ 1006812 w 7467600"/>
              <a:gd name="connsiteY599" fmla="*/ 1767683 h 6858000"/>
              <a:gd name="connsiteX600" fmla="*/ 1149133 w 7467600"/>
              <a:gd name="connsiteY600" fmla="*/ 1971513 h 6858000"/>
              <a:gd name="connsiteX601" fmla="*/ 1333952 w 7467600"/>
              <a:gd name="connsiteY601" fmla="*/ 2251620 h 6858000"/>
              <a:gd name="connsiteX602" fmla="*/ 1337329 w 7467600"/>
              <a:gd name="connsiteY602" fmla="*/ 2258350 h 6858000"/>
              <a:gd name="connsiteX603" fmla="*/ 1014726 w 7467600"/>
              <a:gd name="connsiteY603" fmla="*/ 1615556 h 6858000"/>
              <a:gd name="connsiteX604" fmla="*/ 678222 w 7467600"/>
              <a:gd name="connsiteY604" fmla="*/ 1248670 h 6858000"/>
              <a:gd name="connsiteX605" fmla="*/ 6691602 w 7467600"/>
              <a:gd name="connsiteY605" fmla="*/ 1140573 h 6858000"/>
              <a:gd name="connsiteX606" fmla="*/ 6571100 w 7467600"/>
              <a:gd name="connsiteY606" fmla="*/ 1183662 h 6858000"/>
              <a:gd name="connsiteX607" fmla="*/ 6241687 w 7467600"/>
              <a:gd name="connsiteY607" fmla="*/ 1257600 h 6858000"/>
              <a:gd name="connsiteX608" fmla="*/ 5693009 w 7467600"/>
              <a:gd name="connsiteY608" fmla="*/ 1478256 h 6858000"/>
              <a:gd name="connsiteX609" fmla="*/ 6548420 w 7467600"/>
              <a:gd name="connsiteY609" fmla="*/ 1214599 h 6858000"/>
              <a:gd name="connsiteX610" fmla="*/ 6605473 w 7467600"/>
              <a:gd name="connsiteY610" fmla="*/ 1184686 h 6858000"/>
              <a:gd name="connsiteX611" fmla="*/ 6691602 w 7467600"/>
              <a:gd name="connsiteY611" fmla="*/ 1140573 h 6858000"/>
              <a:gd name="connsiteX612" fmla="*/ 4002475 w 7467600"/>
              <a:gd name="connsiteY612" fmla="*/ 1037802 h 6858000"/>
              <a:gd name="connsiteX613" fmla="*/ 4000324 w 7467600"/>
              <a:gd name="connsiteY613" fmla="*/ 1039362 h 6858000"/>
              <a:gd name="connsiteX614" fmla="*/ 4002862 w 7467600"/>
              <a:gd name="connsiteY614" fmla="*/ 1042866 h 6858000"/>
              <a:gd name="connsiteX615" fmla="*/ 4002475 w 7467600"/>
              <a:gd name="connsiteY615" fmla="*/ 1037802 h 6858000"/>
              <a:gd name="connsiteX616" fmla="*/ 506322 w 7467600"/>
              <a:gd name="connsiteY616" fmla="*/ 1020997 h 6858000"/>
              <a:gd name="connsiteX617" fmla="*/ 533068 w 7467600"/>
              <a:gd name="connsiteY617" fmla="*/ 1029409 h 6858000"/>
              <a:gd name="connsiteX618" fmla="*/ 1232525 w 7467600"/>
              <a:gd name="connsiteY618" fmla="*/ 1804675 h 6858000"/>
              <a:gd name="connsiteX619" fmla="*/ 1388858 w 7467600"/>
              <a:gd name="connsiteY619" fmla="*/ 2368011 h 6858000"/>
              <a:gd name="connsiteX620" fmla="*/ 1384098 w 7467600"/>
              <a:gd name="connsiteY620" fmla="*/ 2378125 h 6858000"/>
              <a:gd name="connsiteX621" fmla="*/ 1425393 w 7467600"/>
              <a:gd name="connsiteY621" fmla="*/ 2589124 h 6858000"/>
              <a:gd name="connsiteX622" fmla="*/ 1424001 w 7467600"/>
              <a:gd name="connsiteY622" fmla="*/ 2597541 h 6858000"/>
              <a:gd name="connsiteX623" fmla="*/ 2152729 w 7467600"/>
              <a:gd name="connsiteY623" fmla="*/ 2864487 h 6858000"/>
              <a:gd name="connsiteX624" fmla="*/ 2020609 w 7467600"/>
              <a:gd name="connsiteY624" fmla="*/ 2539671 h 6858000"/>
              <a:gd name="connsiteX625" fmla="*/ 2018920 w 7467600"/>
              <a:gd name="connsiteY625" fmla="*/ 2536309 h 6858000"/>
              <a:gd name="connsiteX626" fmla="*/ 1342441 w 7467600"/>
              <a:gd name="connsiteY626" fmla="*/ 1173017 h 6858000"/>
              <a:gd name="connsiteX627" fmla="*/ 1367925 w 7467600"/>
              <a:gd name="connsiteY627" fmla="*/ 1135648 h 6858000"/>
              <a:gd name="connsiteX628" fmla="*/ 1771401 w 7467600"/>
              <a:gd name="connsiteY628" fmla="*/ 1806673 h 6858000"/>
              <a:gd name="connsiteX629" fmla="*/ 1972385 w 7467600"/>
              <a:gd name="connsiteY629" fmla="*/ 2198735 h 6858000"/>
              <a:gd name="connsiteX630" fmla="*/ 2040892 w 7467600"/>
              <a:gd name="connsiteY630" fmla="*/ 2405205 h 6858000"/>
              <a:gd name="connsiteX631" fmla="*/ 2131689 w 7467600"/>
              <a:gd name="connsiteY631" fmla="*/ 1936926 h 6858000"/>
              <a:gd name="connsiteX632" fmla="*/ 2454820 w 7467600"/>
              <a:gd name="connsiteY632" fmla="*/ 1248808 h 6858000"/>
              <a:gd name="connsiteX633" fmla="*/ 2492512 w 7467600"/>
              <a:gd name="connsiteY633" fmla="*/ 1302920 h 6858000"/>
              <a:gd name="connsiteX634" fmla="*/ 2081216 w 7467600"/>
              <a:gd name="connsiteY634" fmla="*/ 2527513 h 6858000"/>
              <a:gd name="connsiteX635" fmla="*/ 2081211 w 7467600"/>
              <a:gd name="connsiteY635" fmla="*/ 2528916 h 6858000"/>
              <a:gd name="connsiteX636" fmla="*/ 2199067 w 7467600"/>
              <a:gd name="connsiteY636" fmla="*/ 2884061 h 6858000"/>
              <a:gd name="connsiteX637" fmla="*/ 3192586 w 7467600"/>
              <a:gd name="connsiteY637" fmla="*/ 3411496 h 6858000"/>
              <a:gd name="connsiteX638" fmla="*/ 3182620 w 7467600"/>
              <a:gd name="connsiteY638" fmla="*/ 3483279 h 6858000"/>
              <a:gd name="connsiteX639" fmla="*/ 2435119 w 7467600"/>
              <a:gd name="connsiteY639" fmla="*/ 3080173 h 6858000"/>
              <a:gd name="connsiteX640" fmla="*/ 2410152 w 7467600"/>
              <a:gd name="connsiteY640" fmla="*/ 3063751 h 6858000"/>
              <a:gd name="connsiteX641" fmla="*/ 2408099 w 7467600"/>
              <a:gd name="connsiteY641" fmla="*/ 3064403 h 6858000"/>
              <a:gd name="connsiteX642" fmla="*/ 2407218 w 7467600"/>
              <a:gd name="connsiteY642" fmla="*/ 3070324 h 6858000"/>
              <a:gd name="connsiteX643" fmla="*/ 2380138 w 7467600"/>
              <a:gd name="connsiteY643" fmla="*/ 3099341 h 6858000"/>
              <a:gd name="connsiteX644" fmla="*/ 1765923 w 7467600"/>
              <a:gd name="connsiteY644" fmla="*/ 3581043 h 6858000"/>
              <a:gd name="connsiteX645" fmla="*/ 1702258 w 7467600"/>
              <a:gd name="connsiteY645" fmla="*/ 3612286 h 6858000"/>
              <a:gd name="connsiteX646" fmla="*/ 1538370 w 7467600"/>
              <a:gd name="connsiteY646" fmla="*/ 3811804 h 6858000"/>
              <a:gd name="connsiteX647" fmla="*/ 542867 w 7467600"/>
              <a:gd name="connsiteY647" fmla="*/ 4944092 h 6858000"/>
              <a:gd name="connsiteX648" fmla="*/ 515800 w 7467600"/>
              <a:gd name="connsiteY648" fmla="*/ 4862180 h 6858000"/>
              <a:gd name="connsiteX649" fmla="*/ 909145 w 7467600"/>
              <a:gd name="connsiteY649" fmla="*/ 4199225 h 6858000"/>
              <a:gd name="connsiteX650" fmla="*/ 1214067 w 7467600"/>
              <a:gd name="connsiteY650" fmla="*/ 3908561 h 6858000"/>
              <a:gd name="connsiteX651" fmla="*/ 640967 w 7467600"/>
              <a:gd name="connsiteY651" fmla="*/ 4105601 h 6858000"/>
              <a:gd name="connsiteX652" fmla="*/ 112563 w 7467600"/>
              <a:gd name="connsiteY652" fmla="*/ 4396952 h 6858000"/>
              <a:gd name="connsiteX653" fmla="*/ 0 w 7467600"/>
              <a:gd name="connsiteY653" fmla="*/ 4466006 h 6858000"/>
              <a:gd name="connsiteX654" fmla="*/ 0 w 7467600"/>
              <a:gd name="connsiteY654" fmla="*/ 4233763 h 6858000"/>
              <a:gd name="connsiteX655" fmla="*/ 36881 w 7467600"/>
              <a:gd name="connsiteY655" fmla="*/ 4200118 h 6858000"/>
              <a:gd name="connsiteX656" fmla="*/ 910534 w 7467600"/>
              <a:gd name="connsiteY656" fmla="*/ 3629753 h 6858000"/>
              <a:gd name="connsiteX657" fmla="*/ 1578717 w 7467600"/>
              <a:gd name="connsiteY657" fmla="*/ 3575982 h 6858000"/>
              <a:gd name="connsiteX658" fmla="*/ 2338780 w 7467600"/>
              <a:gd name="connsiteY658" fmla="*/ 3033725 h 6858000"/>
              <a:gd name="connsiteX659" fmla="*/ 1807991 w 7467600"/>
              <a:gd name="connsiteY659" fmla="*/ 2807184 h 6858000"/>
              <a:gd name="connsiteX660" fmla="*/ 1416358 w 7467600"/>
              <a:gd name="connsiteY660" fmla="*/ 3112571 h 6858000"/>
              <a:gd name="connsiteX661" fmla="*/ 939066 w 7467600"/>
              <a:gd name="connsiteY661" fmla="*/ 3378798 h 6858000"/>
              <a:gd name="connsiteX662" fmla="*/ 115099 w 7467600"/>
              <a:gd name="connsiteY662" fmla="*/ 3607650 h 6858000"/>
              <a:gd name="connsiteX663" fmla="*/ 97284 w 7467600"/>
              <a:gd name="connsiteY663" fmla="*/ 3520393 h 6858000"/>
              <a:gd name="connsiteX664" fmla="*/ 922050 w 7467600"/>
              <a:gd name="connsiteY664" fmla="*/ 3074867 h 6858000"/>
              <a:gd name="connsiteX665" fmla="*/ 1405265 w 7467600"/>
              <a:gd name="connsiteY665" fmla="*/ 3016319 h 6858000"/>
              <a:gd name="connsiteX666" fmla="*/ 1407512 w 7467600"/>
              <a:gd name="connsiteY666" fmla="*/ 3018001 h 6858000"/>
              <a:gd name="connsiteX667" fmla="*/ 1726266 w 7467600"/>
              <a:gd name="connsiteY667" fmla="*/ 2777274 h 6858000"/>
              <a:gd name="connsiteX668" fmla="*/ 625390 w 7467600"/>
              <a:gd name="connsiteY668" fmla="*/ 2514541 h 6858000"/>
              <a:gd name="connsiteX669" fmla="*/ 619799 w 7467600"/>
              <a:gd name="connsiteY669" fmla="*/ 2527180 h 6858000"/>
              <a:gd name="connsiteX670" fmla="*/ 310030 w 7467600"/>
              <a:gd name="connsiteY670" fmla="*/ 2771818 h 6858000"/>
              <a:gd name="connsiteX671" fmla="*/ 173877 w 7467600"/>
              <a:gd name="connsiteY671" fmla="*/ 2937056 h 6858000"/>
              <a:gd name="connsiteX672" fmla="*/ 77889 w 7467600"/>
              <a:gd name="connsiteY672" fmla="*/ 3138440 h 6858000"/>
              <a:gd name="connsiteX673" fmla="*/ 0 w 7467600"/>
              <a:gd name="connsiteY673" fmla="*/ 3271395 h 6858000"/>
              <a:gd name="connsiteX674" fmla="*/ 0 w 7467600"/>
              <a:gd name="connsiteY674" fmla="*/ 3153002 h 6858000"/>
              <a:gd name="connsiteX675" fmla="*/ 2386 w 7467600"/>
              <a:gd name="connsiteY675" fmla="*/ 3149203 h 6858000"/>
              <a:gd name="connsiteX676" fmla="*/ 89753 w 7467600"/>
              <a:gd name="connsiteY676" fmla="*/ 2987702 h 6858000"/>
              <a:gd name="connsiteX677" fmla="*/ 76869 w 7467600"/>
              <a:gd name="connsiteY677" fmla="*/ 3005404 h 6858000"/>
              <a:gd name="connsiteX678" fmla="*/ 32049 w 7467600"/>
              <a:gd name="connsiteY678" fmla="*/ 3065814 h 6858000"/>
              <a:gd name="connsiteX679" fmla="*/ 0 w 7467600"/>
              <a:gd name="connsiteY679" fmla="*/ 3108744 h 6858000"/>
              <a:gd name="connsiteX680" fmla="*/ 0 w 7467600"/>
              <a:gd name="connsiteY680" fmla="*/ 3058059 h 6858000"/>
              <a:gd name="connsiteX681" fmla="*/ 7610 w 7467600"/>
              <a:gd name="connsiteY681" fmla="*/ 3047889 h 6858000"/>
              <a:gd name="connsiteX682" fmla="*/ 52419 w 7467600"/>
              <a:gd name="connsiteY682" fmla="*/ 2987479 h 6858000"/>
              <a:gd name="connsiteX683" fmla="*/ 59142 w 7467600"/>
              <a:gd name="connsiteY683" fmla="*/ 2978488 h 6858000"/>
              <a:gd name="connsiteX684" fmla="*/ 0 w 7467600"/>
              <a:gd name="connsiteY684" fmla="*/ 3015334 h 6858000"/>
              <a:gd name="connsiteX685" fmla="*/ 0 w 7467600"/>
              <a:gd name="connsiteY685" fmla="*/ 2914286 h 6858000"/>
              <a:gd name="connsiteX686" fmla="*/ 36383 w 7467600"/>
              <a:gd name="connsiteY686" fmla="*/ 2901128 h 6858000"/>
              <a:gd name="connsiteX687" fmla="*/ 156329 w 7467600"/>
              <a:gd name="connsiteY687" fmla="*/ 2840533 h 6858000"/>
              <a:gd name="connsiteX688" fmla="*/ 358355 w 7467600"/>
              <a:gd name="connsiteY688" fmla="*/ 2620471 h 6858000"/>
              <a:gd name="connsiteX689" fmla="*/ 510577 w 7467600"/>
              <a:gd name="connsiteY689" fmla="*/ 2501244 h 6858000"/>
              <a:gd name="connsiteX690" fmla="*/ 211967 w 7467600"/>
              <a:gd name="connsiteY690" fmla="*/ 2479171 h 6858000"/>
              <a:gd name="connsiteX691" fmla="*/ 0 w 7467600"/>
              <a:gd name="connsiteY691" fmla="*/ 2476398 h 6858000"/>
              <a:gd name="connsiteX692" fmla="*/ 0 w 7467600"/>
              <a:gd name="connsiteY692" fmla="*/ 2389189 h 6858000"/>
              <a:gd name="connsiteX693" fmla="*/ 103062 w 7467600"/>
              <a:gd name="connsiteY693" fmla="*/ 2389518 h 6858000"/>
              <a:gd name="connsiteX694" fmla="*/ 510734 w 7467600"/>
              <a:gd name="connsiteY694" fmla="*/ 2416201 h 6858000"/>
              <a:gd name="connsiteX695" fmla="*/ 279257 w 7467600"/>
              <a:gd name="connsiteY695" fmla="*/ 2092102 h 6858000"/>
              <a:gd name="connsiteX696" fmla="*/ 65265 w 7467600"/>
              <a:gd name="connsiteY696" fmla="*/ 2006049 h 6858000"/>
              <a:gd name="connsiteX697" fmla="*/ 0 w 7467600"/>
              <a:gd name="connsiteY697" fmla="*/ 1982532 h 6858000"/>
              <a:gd name="connsiteX698" fmla="*/ 0 w 7467600"/>
              <a:gd name="connsiteY698" fmla="*/ 1912789 h 6858000"/>
              <a:gd name="connsiteX699" fmla="*/ 97460 w 7467600"/>
              <a:gd name="connsiteY699" fmla="*/ 1953725 h 6858000"/>
              <a:gd name="connsiteX700" fmla="*/ 221272 w 7467600"/>
              <a:gd name="connsiteY700" fmla="*/ 1980766 h 6858000"/>
              <a:gd name="connsiteX701" fmla="*/ 116765 w 7467600"/>
              <a:gd name="connsiteY701" fmla="*/ 1911033 h 6858000"/>
              <a:gd name="connsiteX702" fmla="*/ 16405 w 7467600"/>
              <a:gd name="connsiteY702" fmla="*/ 1803412 h 6858000"/>
              <a:gd name="connsiteX703" fmla="*/ 0 w 7467600"/>
              <a:gd name="connsiteY703" fmla="*/ 1784777 h 6858000"/>
              <a:gd name="connsiteX704" fmla="*/ 0 w 7467600"/>
              <a:gd name="connsiteY704" fmla="*/ 1740082 h 6858000"/>
              <a:gd name="connsiteX705" fmla="*/ 39394 w 7467600"/>
              <a:gd name="connsiteY705" fmla="*/ 1784856 h 6858000"/>
              <a:gd name="connsiteX706" fmla="*/ 135813 w 7467600"/>
              <a:gd name="connsiteY706" fmla="*/ 1888838 h 6858000"/>
              <a:gd name="connsiteX707" fmla="*/ 242575 w 7467600"/>
              <a:gd name="connsiteY707" fmla="*/ 1958841 h 6858000"/>
              <a:gd name="connsiteX708" fmla="*/ 82197 w 7467600"/>
              <a:gd name="connsiteY708" fmla="*/ 1754826 h 6858000"/>
              <a:gd name="connsiteX709" fmla="*/ 0 w 7467600"/>
              <a:gd name="connsiteY709" fmla="*/ 1679650 h 6858000"/>
              <a:gd name="connsiteX710" fmla="*/ 0 w 7467600"/>
              <a:gd name="connsiteY710" fmla="*/ 1602463 h 6858000"/>
              <a:gd name="connsiteX711" fmla="*/ 84689 w 7467600"/>
              <a:gd name="connsiteY711" fmla="*/ 1677442 h 6858000"/>
              <a:gd name="connsiteX712" fmla="*/ 298437 w 7467600"/>
              <a:gd name="connsiteY712" fmla="*/ 1968019 h 6858000"/>
              <a:gd name="connsiteX713" fmla="*/ 227269 w 7467600"/>
              <a:gd name="connsiteY713" fmla="*/ 1114064 h 6858000"/>
              <a:gd name="connsiteX714" fmla="*/ 248003 w 7467600"/>
              <a:gd name="connsiteY714" fmla="*/ 1089613 h 6858000"/>
              <a:gd name="connsiteX715" fmla="*/ 427020 w 7467600"/>
              <a:gd name="connsiteY715" fmla="*/ 1619803 h 6858000"/>
              <a:gd name="connsiteX716" fmla="*/ 340345 w 7467600"/>
              <a:gd name="connsiteY716" fmla="*/ 2027739 h 6858000"/>
              <a:gd name="connsiteX717" fmla="*/ 360865 w 7467600"/>
              <a:gd name="connsiteY717" fmla="*/ 2044827 h 6858000"/>
              <a:gd name="connsiteX718" fmla="*/ 560414 w 7467600"/>
              <a:gd name="connsiteY718" fmla="*/ 2421457 h 6858000"/>
              <a:gd name="connsiteX719" fmla="*/ 1359703 w 7467600"/>
              <a:gd name="connsiteY719" fmla="*/ 2578554 h 6858000"/>
              <a:gd name="connsiteX720" fmla="*/ 1359422 w 7467600"/>
              <a:gd name="connsiteY720" fmla="*/ 2577994 h 6858000"/>
              <a:gd name="connsiteX721" fmla="*/ 828701 w 7467600"/>
              <a:gd name="connsiteY721" fmla="*/ 1839520 h 6858000"/>
              <a:gd name="connsiteX722" fmla="*/ 494427 w 7467600"/>
              <a:gd name="connsiteY722" fmla="*/ 1092333 h 6858000"/>
              <a:gd name="connsiteX723" fmla="*/ 506322 w 7467600"/>
              <a:gd name="connsiteY723" fmla="*/ 1020997 h 6858000"/>
              <a:gd name="connsiteX724" fmla="*/ 4570198 w 7467600"/>
              <a:gd name="connsiteY724" fmla="*/ 978081 h 6858000"/>
              <a:gd name="connsiteX725" fmla="*/ 4523691 w 7467600"/>
              <a:gd name="connsiteY725" fmla="*/ 1127776 h 6858000"/>
              <a:gd name="connsiteX726" fmla="*/ 4509875 w 7467600"/>
              <a:gd name="connsiteY726" fmla="*/ 1167552 h 6858000"/>
              <a:gd name="connsiteX727" fmla="*/ 4478168 w 7467600"/>
              <a:gd name="connsiteY727" fmla="*/ 1260735 h 6858000"/>
              <a:gd name="connsiteX728" fmla="*/ 4409309 w 7467600"/>
              <a:gd name="connsiteY728" fmla="*/ 1666996 h 6858000"/>
              <a:gd name="connsiteX729" fmla="*/ 4370031 w 7467600"/>
              <a:gd name="connsiteY729" fmla="*/ 1955666 h 6858000"/>
              <a:gd name="connsiteX730" fmla="*/ 4570198 w 7467600"/>
              <a:gd name="connsiteY730" fmla="*/ 978081 h 6858000"/>
              <a:gd name="connsiteX731" fmla="*/ 4557898 w 7467600"/>
              <a:gd name="connsiteY731" fmla="*/ 900011 h 6858000"/>
              <a:gd name="connsiteX732" fmla="*/ 4344840 w 7467600"/>
              <a:gd name="connsiteY732" fmla="*/ 1922038 h 6858000"/>
              <a:gd name="connsiteX733" fmla="*/ 4378710 w 7467600"/>
              <a:gd name="connsiteY733" fmla="*/ 1665516 h 6858000"/>
              <a:gd name="connsiteX734" fmla="*/ 4448798 w 7467600"/>
              <a:gd name="connsiteY734" fmla="*/ 1253024 h 6858000"/>
              <a:gd name="connsiteX735" fmla="*/ 4480315 w 7467600"/>
              <a:gd name="connsiteY735" fmla="*/ 1158454 h 6858000"/>
              <a:gd name="connsiteX736" fmla="*/ 4494133 w 7467600"/>
              <a:gd name="connsiteY736" fmla="*/ 1118676 h 6858000"/>
              <a:gd name="connsiteX737" fmla="*/ 4557898 w 7467600"/>
              <a:gd name="connsiteY737" fmla="*/ 900011 h 6858000"/>
              <a:gd name="connsiteX738" fmla="*/ 5870151 w 7467600"/>
              <a:gd name="connsiteY738" fmla="*/ 898890 h 6858000"/>
              <a:gd name="connsiteX739" fmla="*/ 5861335 w 7467600"/>
              <a:gd name="connsiteY739" fmla="*/ 899177 h 6858000"/>
              <a:gd name="connsiteX740" fmla="*/ 5843702 w 7467600"/>
              <a:gd name="connsiteY740" fmla="*/ 899748 h 6858000"/>
              <a:gd name="connsiteX741" fmla="*/ 5651107 w 7467600"/>
              <a:gd name="connsiteY741" fmla="*/ 920306 h 6858000"/>
              <a:gd name="connsiteX742" fmla="*/ 5459407 w 7467600"/>
              <a:gd name="connsiteY742" fmla="*/ 940975 h 6858000"/>
              <a:gd name="connsiteX743" fmla="*/ 5374846 w 7467600"/>
              <a:gd name="connsiteY743" fmla="*/ 941988 h 6858000"/>
              <a:gd name="connsiteX744" fmla="*/ 5256105 w 7467600"/>
              <a:gd name="connsiteY744" fmla="*/ 945632 h 6858000"/>
              <a:gd name="connsiteX745" fmla="*/ 5107071 w 7467600"/>
              <a:gd name="connsiteY745" fmla="*/ 969720 h 6858000"/>
              <a:gd name="connsiteX746" fmla="*/ 4998681 w 7467600"/>
              <a:gd name="connsiteY746" fmla="*/ 988771 h 6858000"/>
              <a:gd name="connsiteX747" fmla="*/ 5870151 w 7467600"/>
              <a:gd name="connsiteY747" fmla="*/ 898890 h 6858000"/>
              <a:gd name="connsiteX748" fmla="*/ 5504425 w 7467600"/>
              <a:gd name="connsiteY748" fmla="*/ 848067 h 6858000"/>
              <a:gd name="connsiteX749" fmla="*/ 4968849 w 7467600"/>
              <a:gd name="connsiteY749" fmla="*/ 962318 h 6858000"/>
              <a:gd name="connsiteX750" fmla="*/ 5104039 w 7467600"/>
              <a:gd name="connsiteY750" fmla="*/ 940634 h 6858000"/>
              <a:gd name="connsiteX751" fmla="*/ 5256311 w 7467600"/>
              <a:gd name="connsiteY751" fmla="*/ 916490 h 6858000"/>
              <a:gd name="connsiteX752" fmla="*/ 5377381 w 7467600"/>
              <a:gd name="connsiteY752" fmla="*/ 912671 h 6858000"/>
              <a:gd name="connsiteX753" fmla="*/ 5460148 w 7467600"/>
              <a:gd name="connsiteY753" fmla="*/ 911442 h 6858000"/>
              <a:gd name="connsiteX754" fmla="*/ 5648971 w 7467600"/>
              <a:gd name="connsiteY754" fmla="*/ 891331 h 6858000"/>
              <a:gd name="connsiteX755" fmla="*/ 5844807 w 7467600"/>
              <a:gd name="connsiteY755" fmla="*/ 870718 h 6858000"/>
              <a:gd name="connsiteX756" fmla="*/ 5862975 w 7467600"/>
              <a:gd name="connsiteY756" fmla="*/ 869756 h 6858000"/>
              <a:gd name="connsiteX757" fmla="*/ 5920887 w 7467600"/>
              <a:gd name="connsiteY757" fmla="*/ 865929 h 6858000"/>
              <a:gd name="connsiteX758" fmla="*/ 5504425 w 7467600"/>
              <a:gd name="connsiteY758" fmla="*/ 848067 h 6858000"/>
              <a:gd name="connsiteX759" fmla="*/ 3607114 w 7467600"/>
              <a:gd name="connsiteY759" fmla="*/ 467441 h 6858000"/>
              <a:gd name="connsiteX760" fmla="*/ 3296242 w 7467600"/>
              <a:gd name="connsiteY760" fmla="*/ 807991 h 6858000"/>
              <a:gd name="connsiteX761" fmla="*/ 3174674 w 7467600"/>
              <a:gd name="connsiteY761" fmla="*/ 919759 h 6858000"/>
              <a:gd name="connsiteX762" fmla="*/ 3042978 w 7467600"/>
              <a:gd name="connsiteY762" fmla="*/ 1054894 h 6858000"/>
              <a:gd name="connsiteX763" fmla="*/ 2968914 w 7467600"/>
              <a:gd name="connsiteY763" fmla="*/ 1133756 h 6858000"/>
              <a:gd name="connsiteX764" fmla="*/ 3103823 w 7467600"/>
              <a:gd name="connsiteY764" fmla="*/ 1026814 h 6858000"/>
              <a:gd name="connsiteX765" fmla="*/ 3607114 w 7467600"/>
              <a:gd name="connsiteY765" fmla="*/ 467441 h 6858000"/>
              <a:gd name="connsiteX766" fmla="*/ 3744487 w 7467600"/>
              <a:gd name="connsiteY766" fmla="*/ 383136 h 6858000"/>
              <a:gd name="connsiteX767" fmla="*/ 3970213 w 7467600"/>
              <a:gd name="connsiteY767" fmla="*/ 995559 h 6858000"/>
              <a:gd name="connsiteX768" fmla="*/ 3744487 w 7467600"/>
              <a:gd name="connsiteY768" fmla="*/ 383136 h 6858000"/>
              <a:gd name="connsiteX769" fmla="*/ 3624562 w 7467600"/>
              <a:gd name="connsiteY769" fmla="*/ 367041 h 6858000"/>
              <a:gd name="connsiteX770" fmla="*/ 3489712 w 7467600"/>
              <a:gd name="connsiteY770" fmla="*/ 485386 h 6858000"/>
              <a:gd name="connsiteX771" fmla="*/ 3182994 w 7467600"/>
              <a:gd name="connsiteY771" fmla="*/ 828265 h 6858000"/>
              <a:gd name="connsiteX772" fmla="*/ 2892114 w 7467600"/>
              <a:gd name="connsiteY772" fmla="*/ 1172635 h 6858000"/>
              <a:gd name="connsiteX773" fmla="*/ 3021459 w 7467600"/>
              <a:gd name="connsiteY773" fmla="*/ 1035385 h 6858000"/>
              <a:gd name="connsiteX774" fmla="*/ 3153873 w 7467600"/>
              <a:gd name="connsiteY774" fmla="*/ 898971 h 6858000"/>
              <a:gd name="connsiteX775" fmla="*/ 3276511 w 7467600"/>
              <a:gd name="connsiteY775" fmla="*/ 786423 h 6858000"/>
              <a:gd name="connsiteX776" fmla="*/ 3584154 w 7467600"/>
              <a:gd name="connsiteY776" fmla="*/ 448218 h 6858000"/>
              <a:gd name="connsiteX777" fmla="*/ 3624562 w 7467600"/>
              <a:gd name="connsiteY777" fmla="*/ 367041 h 6858000"/>
              <a:gd name="connsiteX778" fmla="*/ 3766672 w 7467600"/>
              <a:gd name="connsiteY778" fmla="*/ 359429 h 6858000"/>
              <a:gd name="connsiteX779" fmla="*/ 3996338 w 7467600"/>
              <a:gd name="connsiteY779" fmla="*/ 968237 h 6858000"/>
              <a:gd name="connsiteX780" fmla="*/ 3766672 w 7467600"/>
              <a:gd name="connsiteY780" fmla="*/ 359429 h 6858000"/>
              <a:gd name="connsiteX781" fmla="*/ 5805386 w 7467600"/>
              <a:gd name="connsiteY781" fmla="*/ 239240 h 6858000"/>
              <a:gd name="connsiteX782" fmla="*/ 5736947 w 7467600"/>
              <a:gd name="connsiteY782" fmla="*/ 261367 h 6858000"/>
              <a:gd name="connsiteX783" fmla="*/ 5427012 w 7467600"/>
              <a:gd name="connsiteY783" fmla="*/ 311272 h 6858000"/>
              <a:gd name="connsiteX784" fmla="*/ 5147818 w 7467600"/>
              <a:gd name="connsiteY784" fmla="*/ 322112 h 6858000"/>
              <a:gd name="connsiteX785" fmla="*/ 5060854 w 7467600"/>
              <a:gd name="connsiteY785" fmla="*/ 311882 h 6858000"/>
              <a:gd name="connsiteX786" fmla="*/ 4945989 w 7467600"/>
              <a:gd name="connsiteY786" fmla="*/ 300516 h 6858000"/>
              <a:gd name="connsiteX787" fmla="*/ 5410479 w 7467600"/>
              <a:gd name="connsiteY787" fmla="*/ 348434 h 6858000"/>
              <a:gd name="connsiteX788" fmla="*/ 5805386 w 7467600"/>
              <a:gd name="connsiteY788" fmla="*/ 239240 h 6858000"/>
              <a:gd name="connsiteX789" fmla="*/ 5905192 w 7467600"/>
              <a:gd name="connsiteY789" fmla="*/ 163079 h 6858000"/>
              <a:gd name="connsiteX790" fmla="*/ 5865655 w 7467600"/>
              <a:gd name="connsiteY790" fmla="*/ 171901 h 6858000"/>
              <a:gd name="connsiteX791" fmla="*/ 5259740 w 7467600"/>
              <a:gd name="connsiteY791" fmla="*/ 257013 h 6858000"/>
              <a:gd name="connsiteX792" fmla="*/ 5208466 w 7467600"/>
              <a:gd name="connsiteY792" fmla="*/ 257550 h 6858000"/>
              <a:gd name="connsiteX793" fmla="*/ 4980204 w 7467600"/>
              <a:gd name="connsiteY793" fmla="*/ 271903 h 6858000"/>
              <a:gd name="connsiteX794" fmla="*/ 5068068 w 7467600"/>
              <a:gd name="connsiteY794" fmla="*/ 282244 h 6858000"/>
              <a:gd name="connsiteX795" fmla="*/ 5153231 w 7467600"/>
              <a:gd name="connsiteY795" fmla="*/ 292240 h 6858000"/>
              <a:gd name="connsiteX796" fmla="*/ 5426491 w 7467600"/>
              <a:gd name="connsiteY796" fmla="*/ 281128 h 6858000"/>
              <a:gd name="connsiteX797" fmla="*/ 5731212 w 7467600"/>
              <a:gd name="connsiteY797" fmla="*/ 231951 h 6858000"/>
              <a:gd name="connsiteX798" fmla="*/ 5905192 w 7467600"/>
              <a:gd name="connsiteY798" fmla="*/ 163079 h 6858000"/>
              <a:gd name="connsiteX799" fmla="*/ 5944437 w 7467600"/>
              <a:gd name="connsiteY799" fmla="*/ 113829 h 6858000"/>
              <a:gd name="connsiteX800" fmla="*/ 5825032 w 7467600"/>
              <a:gd name="connsiteY800" fmla="*/ 146405 h 6858000"/>
              <a:gd name="connsiteX801" fmla="*/ 4955599 w 7467600"/>
              <a:gd name="connsiteY801" fmla="*/ 247008 h 6858000"/>
              <a:gd name="connsiteX802" fmla="*/ 5210104 w 7467600"/>
              <a:gd name="connsiteY802" fmla="*/ 228123 h 6858000"/>
              <a:gd name="connsiteX803" fmla="*/ 5261015 w 7467600"/>
              <a:gd name="connsiteY803" fmla="*/ 227087 h 6858000"/>
              <a:gd name="connsiteX804" fmla="*/ 5861181 w 7467600"/>
              <a:gd name="connsiteY804" fmla="*/ 143093 h 6858000"/>
              <a:gd name="connsiteX805" fmla="*/ 5961252 w 7467600"/>
              <a:gd name="connsiteY805" fmla="*/ 114820 h 6858000"/>
              <a:gd name="connsiteX806" fmla="*/ 5944437 w 7467600"/>
              <a:gd name="connsiteY806" fmla="*/ 113829 h 6858000"/>
              <a:gd name="connsiteX807" fmla="*/ 3882765 w 7467600"/>
              <a:gd name="connsiteY807" fmla="*/ 0 h 6858000"/>
              <a:gd name="connsiteX808" fmla="*/ 3995099 w 7467600"/>
              <a:gd name="connsiteY808" fmla="*/ 0 h 6858000"/>
              <a:gd name="connsiteX809" fmla="*/ 4163818 w 7467600"/>
              <a:gd name="connsiteY809" fmla="*/ 234104 h 6858000"/>
              <a:gd name="connsiteX810" fmla="*/ 4172099 w 7467600"/>
              <a:gd name="connsiteY810" fmla="*/ 234207 h 6858000"/>
              <a:gd name="connsiteX811" fmla="*/ 4784282 w 7467600"/>
              <a:gd name="connsiteY811" fmla="*/ 276561 h 6858000"/>
              <a:gd name="connsiteX812" fmla="*/ 4801687 w 7467600"/>
              <a:gd name="connsiteY812" fmla="*/ 267764 h 6858000"/>
              <a:gd name="connsiteX813" fmla="*/ 6082788 w 7467600"/>
              <a:gd name="connsiteY813" fmla="*/ 64119 h 6858000"/>
              <a:gd name="connsiteX814" fmla="*/ 6099442 w 7467600"/>
              <a:gd name="connsiteY814" fmla="*/ 82568 h 6858000"/>
              <a:gd name="connsiteX815" fmla="*/ 4804137 w 7467600"/>
              <a:gd name="connsiteY815" fmla="*/ 320931 h 6858000"/>
              <a:gd name="connsiteX816" fmla="*/ 4227047 w 7467600"/>
              <a:gd name="connsiteY816" fmla="*/ 313415 h 6858000"/>
              <a:gd name="connsiteX817" fmla="*/ 4346041 w 7467600"/>
              <a:gd name="connsiteY817" fmla="*/ 456086 h 6858000"/>
              <a:gd name="connsiteX818" fmla="*/ 4870967 w 7467600"/>
              <a:gd name="connsiteY818" fmla="*/ 963061 h 6858000"/>
              <a:gd name="connsiteX819" fmla="*/ 4889647 w 7467600"/>
              <a:gd name="connsiteY819" fmla="*/ 957147 h 6858000"/>
              <a:gd name="connsiteX820" fmla="*/ 5422504 w 7467600"/>
              <a:gd name="connsiteY820" fmla="*/ 805191 h 6858000"/>
              <a:gd name="connsiteX821" fmla="*/ 6087656 w 7467600"/>
              <a:gd name="connsiteY821" fmla="*/ 826703 h 6858000"/>
              <a:gd name="connsiteX822" fmla="*/ 6058717 w 7467600"/>
              <a:gd name="connsiteY822" fmla="*/ 865992 h 6858000"/>
              <a:gd name="connsiteX823" fmla="*/ 4974153 w 7467600"/>
              <a:gd name="connsiteY823" fmla="*/ 1045456 h 6858000"/>
              <a:gd name="connsiteX824" fmla="*/ 5627835 w 7467600"/>
              <a:gd name="connsiteY824" fmla="*/ 1472077 h 6858000"/>
              <a:gd name="connsiteX825" fmla="*/ 5629817 w 7467600"/>
              <a:gd name="connsiteY825" fmla="*/ 1471412 h 6858000"/>
              <a:gd name="connsiteX826" fmla="*/ 5634124 w 7467600"/>
              <a:gd name="connsiteY826" fmla="*/ 1470572 h 6858000"/>
              <a:gd name="connsiteX827" fmla="*/ 5755832 w 7467600"/>
              <a:gd name="connsiteY827" fmla="*/ 1383886 h 6858000"/>
              <a:gd name="connsiteX828" fmla="*/ 6014186 w 7467600"/>
              <a:gd name="connsiteY828" fmla="*/ 1279799 h 6858000"/>
              <a:gd name="connsiteX829" fmla="*/ 6901619 w 7467600"/>
              <a:gd name="connsiteY829" fmla="*/ 1047874 h 6858000"/>
              <a:gd name="connsiteX830" fmla="*/ 6931566 w 7467600"/>
              <a:gd name="connsiteY830" fmla="*/ 1062034 h 6858000"/>
              <a:gd name="connsiteX831" fmla="*/ 5790982 w 7467600"/>
              <a:gd name="connsiteY831" fmla="*/ 1561380 h 6858000"/>
              <a:gd name="connsiteX832" fmla="*/ 6188971 w 7467600"/>
              <a:gd name="connsiteY832" fmla="*/ 1755168 h 6858000"/>
              <a:gd name="connsiteX833" fmla="*/ 6202446 w 7467600"/>
              <a:gd name="connsiteY833" fmla="*/ 1752268 h 6858000"/>
              <a:gd name="connsiteX834" fmla="*/ 7179560 w 7467600"/>
              <a:gd name="connsiteY834" fmla="*/ 1467551 h 6858000"/>
              <a:gd name="connsiteX835" fmla="*/ 7158730 w 7467600"/>
              <a:gd name="connsiteY835" fmla="*/ 1507835 h 6858000"/>
              <a:gd name="connsiteX836" fmla="*/ 6326959 w 7467600"/>
              <a:gd name="connsiteY836" fmla="*/ 1817686 h 6858000"/>
              <a:gd name="connsiteX837" fmla="*/ 6537433 w 7467600"/>
              <a:gd name="connsiteY837" fmla="*/ 1907790 h 6858000"/>
              <a:gd name="connsiteX838" fmla="*/ 6550221 w 7467600"/>
              <a:gd name="connsiteY838" fmla="*/ 1910729 h 6858000"/>
              <a:gd name="connsiteX839" fmla="*/ 6964438 w 7467600"/>
              <a:gd name="connsiteY839" fmla="*/ 2209505 h 6858000"/>
              <a:gd name="connsiteX840" fmla="*/ 7367862 w 7467600"/>
              <a:gd name="connsiteY840" fmla="*/ 2806833 h 6858000"/>
              <a:gd name="connsiteX841" fmla="*/ 7364329 w 7467600"/>
              <a:gd name="connsiteY841" fmla="*/ 2826907 h 6858000"/>
              <a:gd name="connsiteX842" fmla="*/ 7290545 w 7467600"/>
              <a:gd name="connsiteY842" fmla="*/ 2850663 h 6858000"/>
              <a:gd name="connsiteX843" fmla="*/ 6472036 w 7467600"/>
              <a:gd name="connsiteY843" fmla="*/ 1959003 h 6858000"/>
              <a:gd name="connsiteX844" fmla="*/ 5792897 w 7467600"/>
              <a:gd name="connsiteY844" fmla="*/ 1647747 h 6858000"/>
              <a:gd name="connsiteX845" fmla="*/ 5842751 w 7467600"/>
              <a:gd name="connsiteY845" fmla="*/ 1816112 h 6858000"/>
              <a:gd name="connsiteX846" fmla="*/ 5847424 w 7467600"/>
              <a:gd name="connsiteY846" fmla="*/ 1815776 h 6858000"/>
              <a:gd name="connsiteX847" fmla="*/ 6399821 w 7467600"/>
              <a:gd name="connsiteY847" fmla="*/ 2344799 h 6858000"/>
              <a:gd name="connsiteX848" fmla="*/ 6323232 w 7467600"/>
              <a:gd name="connsiteY848" fmla="*/ 2389634 h 6858000"/>
              <a:gd name="connsiteX849" fmla="*/ 5942958 w 7467600"/>
              <a:gd name="connsiteY849" fmla="*/ 2077708 h 6858000"/>
              <a:gd name="connsiteX850" fmla="*/ 5921559 w 7467600"/>
              <a:gd name="connsiteY850" fmla="*/ 2378596 h 6858000"/>
              <a:gd name="connsiteX851" fmla="*/ 5817651 w 7467600"/>
              <a:gd name="connsiteY851" fmla="*/ 3023919 h 6858000"/>
              <a:gd name="connsiteX852" fmla="*/ 5729634 w 7467600"/>
              <a:gd name="connsiteY852" fmla="*/ 3051849 h 6858000"/>
              <a:gd name="connsiteX853" fmla="*/ 5611018 w 7467600"/>
              <a:gd name="connsiteY853" fmla="*/ 2316769 h 6858000"/>
              <a:gd name="connsiteX854" fmla="*/ 5687608 w 7467600"/>
              <a:gd name="connsiteY854" fmla="*/ 2039972 h 6858000"/>
              <a:gd name="connsiteX855" fmla="*/ 5657554 w 7467600"/>
              <a:gd name="connsiteY855" fmla="*/ 1576445 h 6858000"/>
              <a:gd name="connsiteX856" fmla="*/ 5150475 w 7467600"/>
              <a:gd name="connsiteY856" fmla="*/ 1274012 h 6858000"/>
              <a:gd name="connsiteX857" fmla="*/ 5349142 w 7467600"/>
              <a:gd name="connsiteY857" fmla="*/ 2204405 h 6858000"/>
              <a:gd name="connsiteX858" fmla="*/ 5262214 w 7467600"/>
              <a:gd name="connsiteY858" fmla="*/ 2233836 h 6858000"/>
              <a:gd name="connsiteX859" fmla="*/ 4981539 w 7467600"/>
              <a:gd name="connsiteY859" fmla="*/ 1542201 h 6858000"/>
              <a:gd name="connsiteX860" fmla="*/ 4958461 w 7467600"/>
              <a:gd name="connsiteY860" fmla="*/ 1136957 h 6858000"/>
              <a:gd name="connsiteX861" fmla="*/ 4655015 w 7467600"/>
              <a:gd name="connsiteY861" fmla="*/ 891426 h 6858000"/>
              <a:gd name="connsiteX862" fmla="*/ 4348002 w 7467600"/>
              <a:gd name="connsiteY862" fmla="*/ 2205895 h 6858000"/>
              <a:gd name="connsiteX863" fmla="*/ 4262250 w 7467600"/>
              <a:gd name="connsiteY863" fmla="*/ 2219972 h 6858000"/>
              <a:gd name="connsiteX864" fmla="*/ 4550611 w 7467600"/>
              <a:gd name="connsiteY864" fmla="*/ 817540 h 6858000"/>
              <a:gd name="connsiteX865" fmla="*/ 4564418 w 7467600"/>
              <a:gd name="connsiteY865" fmla="*/ 808293 h 6858000"/>
              <a:gd name="connsiteX866" fmla="*/ 4266388 w 7467600"/>
              <a:gd name="connsiteY866" fmla="*/ 500083 h 6858000"/>
              <a:gd name="connsiteX867" fmla="*/ 4032842 w 7467600"/>
              <a:gd name="connsiteY867" fmla="*/ 211809 h 6858000"/>
              <a:gd name="connsiteX868" fmla="*/ 3882765 w 7467600"/>
              <a:gd name="connsiteY868" fmla="*/ 0 h 6858000"/>
              <a:gd name="connsiteX869" fmla="*/ 3721337 w 7467600"/>
              <a:gd name="connsiteY869" fmla="*/ 0 h 6858000"/>
              <a:gd name="connsiteX870" fmla="*/ 3797544 w 7467600"/>
              <a:gd name="connsiteY870" fmla="*/ 0 h 6858000"/>
              <a:gd name="connsiteX871" fmla="*/ 3775734 w 7467600"/>
              <a:gd name="connsiteY871" fmla="*/ 95131 h 6858000"/>
              <a:gd name="connsiteX872" fmla="*/ 3724807 w 7467600"/>
              <a:gd name="connsiteY872" fmla="*/ 272257 h 6858000"/>
              <a:gd name="connsiteX873" fmla="*/ 3726844 w 7467600"/>
              <a:gd name="connsiteY873" fmla="*/ 282988 h 6858000"/>
              <a:gd name="connsiteX874" fmla="*/ 3742664 w 7467600"/>
              <a:gd name="connsiteY874" fmla="*/ 279918 h 6858000"/>
              <a:gd name="connsiteX875" fmla="*/ 4103910 w 7467600"/>
              <a:gd name="connsiteY875" fmla="*/ 1161917 h 6858000"/>
              <a:gd name="connsiteX876" fmla="*/ 4020269 w 7467600"/>
              <a:gd name="connsiteY876" fmla="*/ 1200406 h 6858000"/>
              <a:gd name="connsiteX877" fmla="*/ 3674882 w 7467600"/>
              <a:gd name="connsiteY877" fmla="*/ 488524 h 6858000"/>
              <a:gd name="connsiteX878" fmla="*/ 3132682 w 7467600"/>
              <a:gd name="connsiteY878" fmla="*/ 1072284 h 6858000"/>
              <a:gd name="connsiteX879" fmla="*/ 2716346 w 7467600"/>
              <a:gd name="connsiteY879" fmla="*/ 1276376 h 6858000"/>
              <a:gd name="connsiteX880" fmla="*/ 2716772 w 7467600"/>
              <a:gd name="connsiteY880" fmla="*/ 1255462 h 6858000"/>
              <a:gd name="connsiteX881" fmla="*/ 3471096 w 7467600"/>
              <a:gd name="connsiteY881" fmla="*/ 437072 h 6858000"/>
              <a:gd name="connsiteX882" fmla="*/ 3639057 w 7467600"/>
              <a:gd name="connsiteY882" fmla="*/ 286334 h 6858000"/>
              <a:gd name="connsiteX883" fmla="*/ 3640309 w 7467600"/>
              <a:gd name="connsiteY883" fmla="*/ 284664 h 6858000"/>
              <a:gd name="connsiteX884" fmla="*/ 3646022 w 7467600"/>
              <a:gd name="connsiteY884" fmla="*/ 276711 h 6858000"/>
              <a:gd name="connsiteX885" fmla="*/ 3707943 w 7467600"/>
              <a:gd name="connsiteY885" fmla="*/ 65958 h 6858000"/>
              <a:gd name="connsiteX886" fmla="*/ 3721337 w 7467600"/>
              <a:gd name="connsiteY886" fmla="*/ 0 h 6858000"/>
              <a:gd name="connsiteX887" fmla="*/ 2867960 w 7467600"/>
              <a:gd name="connsiteY887" fmla="*/ 0 h 6858000"/>
              <a:gd name="connsiteX888" fmla="*/ 2926351 w 7467600"/>
              <a:gd name="connsiteY888" fmla="*/ 0 h 6858000"/>
              <a:gd name="connsiteX889" fmla="*/ 2902823 w 7467600"/>
              <a:gd name="connsiteY889" fmla="*/ 262929 h 6858000"/>
              <a:gd name="connsiteX890" fmla="*/ 2940663 w 7467600"/>
              <a:gd name="connsiteY890" fmla="*/ 140884 h 6858000"/>
              <a:gd name="connsiteX891" fmla="*/ 2947039 w 7467600"/>
              <a:gd name="connsiteY891" fmla="*/ 122524 h 6858000"/>
              <a:gd name="connsiteX892" fmla="*/ 2984316 w 7467600"/>
              <a:gd name="connsiteY892" fmla="*/ 0 h 6858000"/>
              <a:gd name="connsiteX893" fmla="*/ 3016114 w 7467600"/>
              <a:gd name="connsiteY893" fmla="*/ 0 h 6858000"/>
              <a:gd name="connsiteX894" fmla="*/ 2979949 w 7467600"/>
              <a:gd name="connsiteY894" fmla="*/ 119274 h 6858000"/>
              <a:gd name="connsiteX895" fmla="*/ 3023879 w 7467600"/>
              <a:gd name="connsiteY895" fmla="*/ 0 h 6858000"/>
              <a:gd name="connsiteX896" fmla="*/ 3105400 w 7467600"/>
              <a:gd name="connsiteY896" fmla="*/ 0 h 6858000"/>
              <a:gd name="connsiteX897" fmla="*/ 3094669 w 7467600"/>
              <a:gd name="connsiteY897" fmla="*/ 30308 h 6858000"/>
              <a:gd name="connsiteX898" fmla="*/ 2901945 w 7467600"/>
              <a:gd name="connsiteY898" fmla="*/ 466538 h 6858000"/>
              <a:gd name="connsiteX899" fmla="*/ 2815209 w 7467600"/>
              <a:gd name="connsiteY899" fmla="*/ 497361 h 6858000"/>
              <a:gd name="connsiteX900" fmla="*/ 2844845 w 7467600"/>
              <a:gd name="connsiteY900" fmla="*/ 127638 h 6858000"/>
              <a:gd name="connsiteX901" fmla="*/ 2867960 w 7467600"/>
              <a:gd name="connsiteY901" fmla="*/ 0 h 6858000"/>
              <a:gd name="connsiteX902" fmla="*/ 1057230 w 7467600"/>
              <a:gd name="connsiteY902" fmla="*/ 0 h 6858000"/>
              <a:gd name="connsiteX903" fmla="*/ 1111003 w 7467600"/>
              <a:gd name="connsiteY903" fmla="*/ 0 h 6858000"/>
              <a:gd name="connsiteX904" fmla="*/ 1125553 w 7467600"/>
              <a:gd name="connsiteY904" fmla="*/ 52588 h 6858000"/>
              <a:gd name="connsiteX905" fmla="*/ 1304276 w 7467600"/>
              <a:gd name="connsiteY905" fmla="*/ 476275 h 6858000"/>
              <a:gd name="connsiteX906" fmla="*/ 1492066 w 7467600"/>
              <a:gd name="connsiteY906" fmla="*/ 886333 h 6858000"/>
              <a:gd name="connsiteX907" fmla="*/ 1423698 w 7467600"/>
              <a:gd name="connsiteY907" fmla="*/ 710817 h 6858000"/>
              <a:gd name="connsiteX908" fmla="*/ 1357609 w 7467600"/>
              <a:gd name="connsiteY908" fmla="*/ 532892 h 6858000"/>
              <a:gd name="connsiteX909" fmla="*/ 1309550 w 7467600"/>
              <a:gd name="connsiteY909" fmla="*/ 374031 h 6858000"/>
              <a:gd name="connsiteX910" fmla="*/ 1193673 w 7467600"/>
              <a:gd name="connsiteY910" fmla="*/ 49533 h 6858000"/>
              <a:gd name="connsiteX911" fmla="*/ 1164391 w 7467600"/>
              <a:gd name="connsiteY911" fmla="*/ 0 h 6858000"/>
              <a:gd name="connsiteX912" fmla="*/ 1200666 w 7467600"/>
              <a:gd name="connsiteY912" fmla="*/ 0 h 6858000"/>
              <a:gd name="connsiteX913" fmla="*/ 1223408 w 7467600"/>
              <a:gd name="connsiteY913" fmla="*/ 38996 h 6858000"/>
              <a:gd name="connsiteX914" fmla="*/ 1339635 w 7467600"/>
              <a:gd name="connsiteY914" fmla="*/ 365517 h 6858000"/>
              <a:gd name="connsiteX915" fmla="*/ 1387469 w 7467600"/>
              <a:gd name="connsiteY915" fmla="*/ 523079 h 6858000"/>
              <a:gd name="connsiteX916" fmla="*/ 1452685 w 7467600"/>
              <a:gd name="connsiteY916" fmla="*/ 699806 h 6858000"/>
              <a:gd name="connsiteX917" fmla="*/ 1492092 w 7467600"/>
              <a:gd name="connsiteY917" fmla="*/ 800424 h 6858000"/>
              <a:gd name="connsiteX918" fmla="*/ 1455302 w 7467600"/>
              <a:gd name="connsiteY918" fmla="*/ 632913 h 6858000"/>
              <a:gd name="connsiteX919" fmla="*/ 1222336 w 7467600"/>
              <a:gd name="connsiteY919" fmla="*/ 9480 h 6858000"/>
              <a:gd name="connsiteX920" fmla="*/ 1214634 w 7467600"/>
              <a:gd name="connsiteY920" fmla="*/ 0 h 6858000"/>
              <a:gd name="connsiteX921" fmla="*/ 1289827 w 7467600"/>
              <a:gd name="connsiteY921" fmla="*/ 0 h 6858000"/>
              <a:gd name="connsiteX922" fmla="*/ 1321076 w 7467600"/>
              <a:gd name="connsiteY922" fmla="*/ 59722 h 6858000"/>
              <a:gd name="connsiteX923" fmla="*/ 1512579 w 7467600"/>
              <a:gd name="connsiteY923" fmla="*/ 626441 h 6858000"/>
              <a:gd name="connsiteX924" fmla="*/ 1506076 w 7467600"/>
              <a:gd name="connsiteY924" fmla="*/ 1089289 h 6858000"/>
              <a:gd name="connsiteX925" fmla="*/ 1486346 w 7467600"/>
              <a:gd name="connsiteY925" fmla="*/ 1079919 h 6858000"/>
              <a:gd name="connsiteX926" fmla="*/ 1070511 w 7467600"/>
              <a:gd name="connsiteY926" fmla="*/ 48609 h 6858000"/>
              <a:gd name="connsiteX927" fmla="*/ 1057230 w 7467600"/>
              <a:gd name="connsiteY927" fmla="*/ 0 h 6858000"/>
              <a:gd name="connsiteX928" fmla="*/ 43151 w 7467600"/>
              <a:gd name="connsiteY928" fmla="*/ 0 h 6858000"/>
              <a:gd name="connsiteX929" fmla="*/ 95283 w 7467600"/>
              <a:gd name="connsiteY929" fmla="*/ 0 h 6858000"/>
              <a:gd name="connsiteX930" fmla="*/ 300708 w 7467600"/>
              <a:gd name="connsiteY930" fmla="*/ 154571 h 6858000"/>
              <a:gd name="connsiteX931" fmla="*/ 530414 w 7467600"/>
              <a:gd name="connsiteY931" fmla="*/ 354673 h 6858000"/>
              <a:gd name="connsiteX932" fmla="*/ 333785 w 7467600"/>
              <a:gd name="connsiteY932" fmla="*/ 161564 h 6858000"/>
              <a:gd name="connsiteX933" fmla="*/ 147005 w 7467600"/>
              <a:gd name="connsiteY933" fmla="*/ 0 h 6858000"/>
              <a:gd name="connsiteX934" fmla="*/ 272509 w 7467600"/>
              <a:gd name="connsiteY934" fmla="*/ 0 h 6858000"/>
              <a:gd name="connsiteX935" fmla="*/ 326276 w 7467600"/>
              <a:gd name="connsiteY935" fmla="*/ 45847 h 6858000"/>
              <a:gd name="connsiteX936" fmla="*/ 823759 w 7467600"/>
              <a:gd name="connsiteY936" fmla="*/ 574145 h 6858000"/>
              <a:gd name="connsiteX937" fmla="*/ 811254 w 7467600"/>
              <a:gd name="connsiteY937" fmla="*/ 665546 h 6858000"/>
              <a:gd name="connsiteX938" fmla="*/ 154042 w 7467600"/>
              <a:gd name="connsiteY938" fmla="*/ 261522 h 6858000"/>
              <a:gd name="connsiteX939" fmla="*/ 13550 w 7467600"/>
              <a:gd name="connsiteY939" fmla="*/ 158423 h 6858000"/>
              <a:gd name="connsiteX940" fmla="*/ 0 w 7467600"/>
              <a:gd name="connsiteY940" fmla="*/ 146618 h 6858000"/>
              <a:gd name="connsiteX941" fmla="*/ 0 w 7467600"/>
              <a:gd name="connsiteY941" fmla="*/ 59161 h 6858000"/>
              <a:gd name="connsiteX942" fmla="*/ 45427 w 7467600"/>
              <a:gd name="connsiteY942" fmla="*/ 101078 h 6858000"/>
              <a:gd name="connsiteX943" fmla="*/ 630103 w 7467600"/>
              <a:gd name="connsiteY943" fmla="*/ 485885 h 6858000"/>
              <a:gd name="connsiteX944" fmla="*/ 532040 w 7467600"/>
              <a:gd name="connsiteY944" fmla="*/ 399359 h 6858000"/>
              <a:gd name="connsiteX945" fmla="*/ 517618 w 7467600"/>
              <a:gd name="connsiteY945" fmla="*/ 385726 h 6858000"/>
              <a:gd name="connsiteX946" fmla="*/ 285074 w 7467600"/>
              <a:gd name="connsiteY946" fmla="*/ 182755 h 6858000"/>
              <a:gd name="connsiteX947" fmla="*/ 43151 w 7467600"/>
              <a:gd name="connsiteY947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73615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7467600 w 7467600"/>
              <a:gd name="connsiteY14" fmla="*/ 6736157 h 6858000"/>
              <a:gd name="connsiteX15" fmla="*/ 1019354 w 7467600"/>
              <a:gd name="connsiteY15" fmla="*/ 6315006 h 6858000"/>
              <a:gd name="connsiteX16" fmla="*/ 441046 w 7467600"/>
              <a:gd name="connsiteY16" fmla="*/ 6691153 h 6858000"/>
              <a:gd name="connsiteX17" fmla="*/ 1019354 w 7467600"/>
              <a:gd name="connsiteY17" fmla="*/ 6315006 h 6858000"/>
              <a:gd name="connsiteX18" fmla="*/ 991680 w 7467600"/>
              <a:gd name="connsiteY18" fmla="*/ 6298413 h 6858000"/>
              <a:gd name="connsiteX19" fmla="*/ 409060 w 7467600"/>
              <a:gd name="connsiteY19" fmla="*/ 6671470 h 6858000"/>
              <a:gd name="connsiteX20" fmla="*/ 991680 w 7467600"/>
              <a:gd name="connsiteY20" fmla="*/ 6298413 h 6858000"/>
              <a:gd name="connsiteX21" fmla="*/ 103333 w 7467600"/>
              <a:gd name="connsiteY21" fmla="*/ 5699602 h 6858000"/>
              <a:gd name="connsiteX22" fmla="*/ 233938 w 7467600"/>
              <a:gd name="connsiteY22" fmla="*/ 5809416 h 6858000"/>
              <a:gd name="connsiteX23" fmla="*/ 883580 w 7467600"/>
              <a:gd name="connsiteY23" fmla="*/ 6180710 h 6858000"/>
              <a:gd name="connsiteX24" fmla="*/ 487337 w 7467600"/>
              <a:gd name="connsiteY24" fmla="*/ 5950182 h 6858000"/>
              <a:gd name="connsiteX25" fmla="*/ 354051 w 7467600"/>
              <a:gd name="connsiteY25" fmla="*/ 5854912 h 6858000"/>
              <a:gd name="connsiteX26" fmla="*/ 195436 w 7467600"/>
              <a:gd name="connsiteY26" fmla="*/ 5755068 h 6858000"/>
              <a:gd name="connsiteX27" fmla="*/ 103333 w 7467600"/>
              <a:gd name="connsiteY27" fmla="*/ 5699602 h 6858000"/>
              <a:gd name="connsiteX28" fmla="*/ 5539432 w 7467600"/>
              <a:gd name="connsiteY28" fmla="*/ 5642928 h 6858000"/>
              <a:gd name="connsiteX29" fmla="*/ 5555462 w 7467600"/>
              <a:gd name="connsiteY29" fmla="*/ 5694454 h 6858000"/>
              <a:gd name="connsiteX30" fmla="*/ 5828270 w 7467600"/>
              <a:gd name="connsiteY30" fmla="*/ 6320663 h 6858000"/>
              <a:gd name="connsiteX31" fmla="*/ 5947416 w 7467600"/>
              <a:gd name="connsiteY31" fmla="*/ 6574846 h 6858000"/>
              <a:gd name="connsiteX32" fmla="*/ 5539432 w 7467600"/>
              <a:gd name="connsiteY32" fmla="*/ 5642928 h 6858000"/>
              <a:gd name="connsiteX33" fmla="*/ 51253 w 7467600"/>
              <a:gd name="connsiteY33" fmla="*/ 5631825 h 6858000"/>
              <a:gd name="connsiteX34" fmla="*/ 211622 w 7467600"/>
              <a:gd name="connsiteY34" fmla="*/ 5728803 h 6858000"/>
              <a:gd name="connsiteX35" fmla="*/ 371652 w 7467600"/>
              <a:gd name="connsiteY35" fmla="*/ 5829062 h 6858000"/>
              <a:gd name="connsiteX36" fmla="*/ 505903 w 7467600"/>
              <a:gd name="connsiteY36" fmla="*/ 5925221 h 6858000"/>
              <a:gd name="connsiteX37" fmla="*/ 899240 w 7467600"/>
              <a:gd name="connsiteY37" fmla="*/ 6153068 h 6858000"/>
              <a:gd name="connsiteX38" fmla="*/ 988114 w 7467600"/>
              <a:gd name="connsiteY38" fmla="*/ 6174204 h 6858000"/>
              <a:gd name="connsiteX39" fmla="*/ 845971 w 7467600"/>
              <a:gd name="connsiteY39" fmla="*/ 6067177 h 6858000"/>
              <a:gd name="connsiteX40" fmla="*/ 448057 w 7467600"/>
              <a:gd name="connsiteY40" fmla="*/ 5841376 h 6858000"/>
              <a:gd name="connsiteX41" fmla="*/ 51253 w 7467600"/>
              <a:gd name="connsiteY41" fmla="*/ 5631825 h 6858000"/>
              <a:gd name="connsiteX42" fmla="*/ 2606687 w 7467600"/>
              <a:gd name="connsiteY42" fmla="*/ 5630718 h 6858000"/>
              <a:gd name="connsiteX43" fmla="*/ 2645658 w 7467600"/>
              <a:gd name="connsiteY43" fmla="*/ 6640259 h 6858000"/>
              <a:gd name="connsiteX44" fmla="*/ 2606687 w 7467600"/>
              <a:gd name="connsiteY44" fmla="*/ 5630718 h 6858000"/>
              <a:gd name="connsiteX45" fmla="*/ 3642057 w 7467600"/>
              <a:gd name="connsiteY45" fmla="*/ 5573487 h 6858000"/>
              <a:gd name="connsiteX46" fmla="*/ 3632981 w 7467600"/>
              <a:gd name="connsiteY46" fmla="*/ 5579437 h 6858000"/>
              <a:gd name="connsiteX47" fmla="*/ 3382436 w 7467600"/>
              <a:gd name="connsiteY47" fmla="*/ 5952726 h 6858000"/>
              <a:gd name="connsiteX48" fmla="*/ 3191929 w 7467600"/>
              <a:gd name="connsiteY48" fmla="*/ 6662669 h 6858000"/>
              <a:gd name="connsiteX49" fmla="*/ 3369898 w 7467600"/>
              <a:gd name="connsiteY49" fmla="*/ 6081771 h 6858000"/>
              <a:gd name="connsiteX50" fmla="*/ 3642057 w 7467600"/>
              <a:gd name="connsiteY50" fmla="*/ 5573487 h 6858000"/>
              <a:gd name="connsiteX51" fmla="*/ 2650666 w 7467600"/>
              <a:gd name="connsiteY51" fmla="*/ 5530686 h 6858000"/>
              <a:gd name="connsiteX52" fmla="*/ 2650249 w 7467600"/>
              <a:gd name="connsiteY52" fmla="*/ 5532101 h 6858000"/>
              <a:gd name="connsiteX53" fmla="*/ 2663808 w 7467600"/>
              <a:gd name="connsiteY53" fmla="*/ 6535215 h 6858000"/>
              <a:gd name="connsiteX54" fmla="*/ 2665418 w 7467600"/>
              <a:gd name="connsiteY54" fmla="*/ 6132756 h 6858000"/>
              <a:gd name="connsiteX55" fmla="*/ 2650666 w 7467600"/>
              <a:gd name="connsiteY55" fmla="*/ 5530686 h 6858000"/>
              <a:gd name="connsiteX56" fmla="*/ 2680277 w 7467600"/>
              <a:gd name="connsiteY56" fmla="*/ 5479204 h 6858000"/>
              <a:gd name="connsiteX57" fmla="*/ 2678972 w 7467600"/>
              <a:gd name="connsiteY57" fmla="*/ 5481582 h 6858000"/>
              <a:gd name="connsiteX58" fmla="*/ 2696666 w 7467600"/>
              <a:gd name="connsiteY58" fmla="*/ 6133836 h 6858000"/>
              <a:gd name="connsiteX59" fmla="*/ 2695769 w 7467600"/>
              <a:gd name="connsiteY59" fmla="*/ 6390955 h 6858000"/>
              <a:gd name="connsiteX60" fmla="*/ 2739893 w 7467600"/>
              <a:gd name="connsiteY60" fmla="*/ 6108357 h 6858000"/>
              <a:gd name="connsiteX61" fmla="*/ 2680277 w 7467600"/>
              <a:gd name="connsiteY61" fmla="*/ 5479204 h 6858000"/>
              <a:gd name="connsiteX62" fmla="*/ 1132195 w 7467600"/>
              <a:gd name="connsiteY62" fmla="*/ 5467980 h 6858000"/>
              <a:gd name="connsiteX63" fmla="*/ 1679056 w 7467600"/>
              <a:gd name="connsiteY63" fmla="*/ 5516907 h 6858000"/>
              <a:gd name="connsiteX64" fmla="*/ 2128648 w 7467600"/>
              <a:gd name="connsiteY64" fmla="*/ 5474249 h 6858000"/>
              <a:gd name="connsiteX65" fmla="*/ 1825619 w 7467600"/>
              <a:gd name="connsiteY65" fmla="*/ 5478447 h 6858000"/>
              <a:gd name="connsiteX66" fmla="*/ 1737798 w 7467600"/>
              <a:gd name="connsiteY66" fmla="*/ 5483353 h 6858000"/>
              <a:gd name="connsiteX67" fmla="*/ 1132195 w 7467600"/>
              <a:gd name="connsiteY67" fmla="*/ 5467980 h 6858000"/>
              <a:gd name="connsiteX68" fmla="*/ 1456157 w 7467600"/>
              <a:gd name="connsiteY68" fmla="*/ 5371404 h 6858000"/>
              <a:gd name="connsiteX69" fmla="*/ 1244432 w 7467600"/>
              <a:gd name="connsiteY69" fmla="*/ 5385601 h 6858000"/>
              <a:gd name="connsiteX70" fmla="*/ 973990 w 7467600"/>
              <a:gd name="connsiteY70" fmla="*/ 5424940 h 6858000"/>
              <a:gd name="connsiteX71" fmla="*/ 1103809 w 7467600"/>
              <a:gd name="connsiteY71" fmla="*/ 5433720 h 6858000"/>
              <a:gd name="connsiteX72" fmla="*/ 1123454 w 7467600"/>
              <a:gd name="connsiteY72" fmla="*/ 5435727 h 6858000"/>
              <a:gd name="connsiteX73" fmla="*/ 1737017 w 7467600"/>
              <a:gd name="connsiteY73" fmla="*/ 5452183 h 6858000"/>
              <a:gd name="connsiteX74" fmla="*/ 1824397 w 7467600"/>
              <a:gd name="connsiteY74" fmla="*/ 5447757 h 6858000"/>
              <a:gd name="connsiteX75" fmla="*/ 2070059 w 7467600"/>
              <a:gd name="connsiteY75" fmla="*/ 5441660 h 6858000"/>
              <a:gd name="connsiteX76" fmla="*/ 1456157 w 7467600"/>
              <a:gd name="connsiteY76" fmla="*/ 5371404 h 6858000"/>
              <a:gd name="connsiteX77" fmla="*/ 4988186 w 7467600"/>
              <a:gd name="connsiteY77" fmla="*/ 5216467 h 6858000"/>
              <a:gd name="connsiteX78" fmla="*/ 4777334 w 7467600"/>
              <a:gd name="connsiteY78" fmla="*/ 5406072 h 6858000"/>
              <a:gd name="connsiteX79" fmla="*/ 4718341 w 7467600"/>
              <a:gd name="connsiteY79" fmla="*/ 5468043 h 6858000"/>
              <a:gd name="connsiteX80" fmla="*/ 4604655 w 7467600"/>
              <a:gd name="connsiteY80" fmla="*/ 5583434 h 6858000"/>
              <a:gd name="connsiteX81" fmla="*/ 4565074 w 7467600"/>
              <a:gd name="connsiteY81" fmla="*/ 5618550 h 6858000"/>
              <a:gd name="connsiteX82" fmla="*/ 4988186 w 7467600"/>
              <a:gd name="connsiteY82" fmla="*/ 5216467 h 6858000"/>
              <a:gd name="connsiteX83" fmla="*/ 4978032 w 7467600"/>
              <a:gd name="connsiteY83" fmla="*/ 5183809 h 6858000"/>
              <a:gd name="connsiteX84" fmla="*/ 4463413 w 7467600"/>
              <a:gd name="connsiteY84" fmla="*/ 5615162 h 6858000"/>
              <a:gd name="connsiteX85" fmla="*/ 4358134 w 7467600"/>
              <a:gd name="connsiteY85" fmla="*/ 5742791 h 6858000"/>
              <a:gd name="connsiteX86" fmla="*/ 4376219 w 7467600"/>
              <a:gd name="connsiteY86" fmla="*/ 5729027 h 6858000"/>
              <a:gd name="connsiteX87" fmla="*/ 4582340 w 7467600"/>
              <a:gd name="connsiteY87" fmla="*/ 5561037 h 6858000"/>
              <a:gd name="connsiteX88" fmla="*/ 4694684 w 7467600"/>
              <a:gd name="connsiteY88" fmla="*/ 5447098 h 6858000"/>
              <a:gd name="connsiteX89" fmla="*/ 4754123 w 7467600"/>
              <a:gd name="connsiteY89" fmla="*/ 5384643 h 6858000"/>
              <a:gd name="connsiteX90" fmla="*/ 4978032 w 7467600"/>
              <a:gd name="connsiteY90" fmla="*/ 5183809 h 6858000"/>
              <a:gd name="connsiteX91" fmla="*/ 1903353 w 7467600"/>
              <a:gd name="connsiteY91" fmla="*/ 5044827 h 6858000"/>
              <a:gd name="connsiteX92" fmla="*/ 1936931 w 7467600"/>
              <a:gd name="connsiteY92" fmla="*/ 5093954 h 6858000"/>
              <a:gd name="connsiteX93" fmla="*/ 2195868 w 7467600"/>
              <a:gd name="connsiteY93" fmla="*/ 5396574 h 6858000"/>
              <a:gd name="connsiteX94" fmla="*/ 2088852 w 7467600"/>
              <a:gd name="connsiteY94" fmla="*/ 5166123 h 6858000"/>
              <a:gd name="connsiteX95" fmla="*/ 1958241 w 7467600"/>
              <a:gd name="connsiteY95" fmla="*/ 5067955 h 6858000"/>
              <a:gd name="connsiteX96" fmla="*/ 1903353 w 7467600"/>
              <a:gd name="connsiteY96" fmla="*/ 5044827 h 6858000"/>
              <a:gd name="connsiteX97" fmla="*/ 1979378 w 7467600"/>
              <a:gd name="connsiteY97" fmla="*/ 4769504 h 6858000"/>
              <a:gd name="connsiteX98" fmla="*/ 2882120 w 7467600"/>
              <a:gd name="connsiteY98" fmla="*/ 5064547 h 6858000"/>
              <a:gd name="connsiteX99" fmla="*/ 2793103 w 7467600"/>
              <a:gd name="connsiteY99" fmla="*/ 5039699 h 6858000"/>
              <a:gd name="connsiteX100" fmla="*/ 2770041 w 7467600"/>
              <a:gd name="connsiteY100" fmla="*/ 5033634 h 6858000"/>
              <a:gd name="connsiteX101" fmla="*/ 1979378 w 7467600"/>
              <a:gd name="connsiteY101" fmla="*/ 4769504 h 6858000"/>
              <a:gd name="connsiteX102" fmla="*/ 1927410 w 7467600"/>
              <a:gd name="connsiteY102" fmla="*/ 4716164 h 6858000"/>
              <a:gd name="connsiteX103" fmla="*/ 1959587 w 7467600"/>
              <a:gd name="connsiteY103" fmla="*/ 4728849 h 6858000"/>
              <a:gd name="connsiteX104" fmla="*/ 2777707 w 7467600"/>
              <a:gd name="connsiteY104" fmla="*/ 5003991 h 6858000"/>
              <a:gd name="connsiteX105" fmla="*/ 2800768 w 7467600"/>
              <a:gd name="connsiteY105" fmla="*/ 5010056 h 6858000"/>
              <a:gd name="connsiteX106" fmla="*/ 2879408 w 7467600"/>
              <a:gd name="connsiteY106" fmla="*/ 5031590 h 6858000"/>
              <a:gd name="connsiteX107" fmla="*/ 2862295 w 7467600"/>
              <a:gd name="connsiteY107" fmla="*/ 5022958 h 6858000"/>
              <a:gd name="connsiteX108" fmla="*/ 2813343 w 7467600"/>
              <a:gd name="connsiteY108" fmla="*/ 4998369 h 6858000"/>
              <a:gd name="connsiteX109" fmla="*/ 2646245 w 7467600"/>
              <a:gd name="connsiteY109" fmla="*/ 4930999 h 6858000"/>
              <a:gd name="connsiteX110" fmla="*/ 1999243 w 7467600"/>
              <a:gd name="connsiteY110" fmla="*/ 4730524 h 6858000"/>
              <a:gd name="connsiteX111" fmla="*/ 1979527 w 7467600"/>
              <a:gd name="connsiteY111" fmla="*/ 4726651 h 6858000"/>
              <a:gd name="connsiteX112" fmla="*/ 1927410 w 7467600"/>
              <a:gd name="connsiteY112" fmla="*/ 4716164 h 6858000"/>
              <a:gd name="connsiteX113" fmla="*/ 1997014 w 7467600"/>
              <a:gd name="connsiteY113" fmla="*/ 4698007 h 6858000"/>
              <a:gd name="connsiteX114" fmla="*/ 2005458 w 7467600"/>
              <a:gd name="connsiteY114" fmla="*/ 4699540 h 6858000"/>
              <a:gd name="connsiteX115" fmla="*/ 2657186 w 7467600"/>
              <a:gd name="connsiteY115" fmla="*/ 4901687 h 6858000"/>
              <a:gd name="connsiteX116" fmla="*/ 2826662 w 7467600"/>
              <a:gd name="connsiteY116" fmla="*/ 4970362 h 6858000"/>
              <a:gd name="connsiteX117" fmla="*/ 2876100 w 7467600"/>
              <a:gd name="connsiteY117" fmla="*/ 4995397 h 6858000"/>
              <a:gd name="connsiteX118" fmla="*/ 3042600 w 7467600"/>
              <a:gd name="connsiteY118" fmla="*/ 5059532 h 6858000"/>
              <a:gd name="connsiteX119" fmla="*/ 1997014 w 7467600"/>
              <a:gd name="connsiteY119" fmla="*/ 4698007 h 6858000"/>
              <a:gd name="connsiteX120" fmla="*/ 2305292 w 7467600"/>
              <a:gd name="connsiteY120" fmla="*/ 4219492 h 6858000"/>
              <a:gd name="connsiteX121" fmla="*/ 3360922 w 7467600"/>
              <a:gd name="connsiteY121" fmla="*/ 4529373 h 6858000"/>
              <a:gd name="connsiteX122" fmla="*/ 3492420 w 7467600"/>
              <a:gd name="connsiteY122" fmla="*/ 4510145 h 6858000"/>
              <a:gd name="connsiteX123" fmla="*/ 3364086 w 7467600"/>
              <a:gd name="connsiteY123" fmla="*/ 4480340 h 6858000"/>
              <a:gd name="connsiteX124" fmla="*/ 3225818 w 7467600"/>
              <a:gd name="connsiteY124" fmla="*/ 4411822 h 6858000"/>
              <a:gd name="connsiteX125" fmla="*/ 3129696 w 7467600"/>
              <a:gd name="connsiteY125" fmla="*/ 4360704 h 6858000"/>
              <a:gd name="connsiteX126" fmla="*/ 2814545 w 7467600"/>
              <a:gd name="connsiteY126" fmla="*/ 4282955 h 6858000"/>
              <a:gd name="connsiteX127" fmla="*/ 2305292 w 7467600"/>
              <a:gd name="connsiteY127" fmla="*/ 4219492 h 6858000"/>
              <a:gd name="connsiteX128" fmla="*/ 2626982 w 7467600"/>
              <a:gd name="connsiteY128" fmla="*/ 4206450 h 6858000"/>
              <a:gd name="connsiteX129" fmla="*/ 2490617 w 7467600"/>
              <a:gd name="connsiteY129" fmla="*/ 4206951 h 6858000"/>
              <a:gd name="connsiteX130" fmla="*/ 2819869 w 7467600"/>
              <a:gd name="connsiteY130" fmla="*/ 4252936 h 6858000"/>
              <a:gd name="connsiteX131" fmla="*/ 3143018 w 7467600"/>
              <a:gd name="connsiteY131" fmla="*/ 4332698 h 6858000"/>
              <a:gd name="connsiteX132" fmla="*/ 3241520 w 7467600"/>
              <a:gd name="connsiteY132" fmla="*/ 4385112 h 6858000"/>
              <a:gd name="connsiteX133" fmla="*/ 3374575 w 7467600"/>
              <a:gd name="connsiteY133" fmla="*/ 4451517 h 6858000"/>
              <a:gd name="connsiteX134" fmla="*/ 3505221 w 7467600"/>
              <a:gd name="connsiteY134" fmla="*/ 4480757 h 6858000"/>
              <a:gd name="connsiteX135" fmla="*/ 2626982 w 7467600"/>
              <a:gd name="connsiteY135" fmla="*/ 4206450 h 6858000"/>
              <a:gd name="connsiteX136" fmla="*/ 1310106 w 7467600"/>
              <a:gd name="connsiteY136" fmla="*/ 3943217 h 6858000"/>
              <a:gd name="connsiteX137" fmla="*/ 854994 w 7467600"/>
              <a:gd name="connsiteY137" fmla="*/ 4399136 h 6858000"/>
              <a:gd name="connsiteX138" fmla="*/ 742462 w 7467600"/>
              <a:gd name="connsiteY138" fmla="*/ 4594648 h 6858000"/>
              <a:gd name="connsiteX139" fmla="*/ 820602 w 7467600"/>
              <a:gd name="connsiteY139" fmla="*/ 4485915 h 6858000"/>
              <a:gd name="connsiteX140" fmla="*/ 878295 w 7467600"/>
              <a:gd name="connsiteY140" fmla="*/ 4403594 h 6858000"/>
              <a:gd name="connsiteX141" fmla="*/ 1240607 w 7467600"/>
              <a:gd name="connsiteY141" fmla="*/ 4010401 h 6858000"/>
              <a:gd name="connsiteX142" fmla="*/ 1310106 w 7467600"/>
              <a:gd name="connsiteY142" fmla="*/ 3943217 h 6858000"/>
              <a:gd name="connsiteX143" fmla="*/ 1423113 w 7467600"/>
              <a:gd name="connsiteY143" fmla="*/ 3874565 h 6858000"/>
              <a:gd name="connsiteX144" fmla="*/ 1260565 w 7467600"/>
              <a:gd name="connsiteY144" fmla="*/ 4031982 h 6858000"/>
              <a:gd name="connsiteX145" fmla="*/ 901900 w 7467600"/>
              <a:gd name="connsiteY145" fmla="*/ 4421236 h 6858000"/>
              <a:gd name="connsiteX146" fmla="*/ 845044 w 7467600"/>
              <a:gd name="connsiteY146" fmla="*/ 4502436 h 6858000"/>
              <a:gd name="connsiteX147" fmla="*/ 685926 w 7467600"/>
              <a:gd name="connsiteY147" fmla="*/ 4703069 h 6858000"/>
              <a:gd name="connsiteX148" fmla="*/ 684248 w 7467600"/>
              <a:gd name="connsiteY148" fmla="*/ 4706721 h 6858000"/>
              <a:gd name="connsiteX149" fmla="*/ 1423113 w 7467600"/>
              <a:gd name="connsiteY149" fmla="*/ 3874565 h 6858000"/>
              <a:gd name="connsiteX150" fmla="*/ 3316479 w 7467600"/>
              <a:gd name="connsiteY150" fmla="*/ 3872136 h 6858000"/>
              <a:gd name="connsiteX151" fmla="*/ 3546806 w 7467600"/>
              <a:gd name="connsiteY151" fmla="*/ 4356139 h 6858000"/>
              <a:gd name="connsiteX152" fmla="*/ 3364433 w 7467600"/>
              <a:gd name="connsiteY152" fmla="*/ 3953121 h 6858000"/>
              <a:gd name="connsiteX153" fmla="*/ 3316479 w 7467600"/>
              <a:gd name="connsiteY153" fmla="*/ 3872136 h 6858000"/>
              <a:gd name="connsiteX154" fmla="*/ 3291335 w 7467600"/>
              <a:gd name="connsiteY154" fmla="*/ 3767420 h 6858000"/>
              <a:gd name="connsiteX155" fmla="*/ 3390805 w 7467600"/>
              <a:gd name="connsiteY155" fmla="*/ 3937163 h 6858000"/>
              <a:gd name="connsiteX156" fmla="*/ 3579062 w 7467600"/>
              <a:gd name="connsiteY156" fmla="*/ 4359040 h 6858000"/>
              <a:gd name="connsiteX157" fmla="*/ 3467355 w 7467600"/>
              <a:gd name="connsiteY157" fmla="*/ 3988130 h 6858000"/>
              <a:gd name="connsiteX158" fmla="*/ 3310753 w 7467600"/>
              <a:gd name="connsiteY158" fmla="*/ 3787140 h 6858000"/>
              <a:gd name="connsiteX159" fmla="*/ 3291335 w 7467600"/>
              <a:gd name="connsiteY159" fmla="*/ 3767420 h 6858000"/>
              <a:gd name="connsiteX160" fmla="*/ 1635889 w 7467600"/>
              <a:gd name="connsiteY160" fmla="*/ 3709494 h 6858000"/>
              <a:gd name="connsiteX161" fmla="*/ 1634800 w 7467600"/>
              <a:gd name="connsiteY161" fmla="*/ 3731111 h 6858000"/>
              <a:gd name="connsiteX162" fmla="*/ 1635889 w 7467600"/>
              <a:gd name="connsiteY162" fmla="*/ 3709494 h 6858000"/>
              <a:gd name="connsiteX163" fmla="*/ 1510397 w 7467600"/>
              <a:gd name="connsiteY163" fmla="*/ 3684705 h 6858000"/>
              <a:gd name="connsiteX164" fmla="*/ 1146550 w 7467600"/>
              <a:gd name="connsiteY164" fmla="*/ 3802012 h 6858000"/>
              <a:gd name="connsiteX165" fmla="*/ 698834 w 7467600"/>
              <a:gd name="connsiteY165" fmla="*/ 3952272 h 6858000"/>
              <a:gd name="connsiteX166" fmla="*/ 34256 w 7467600"/>
              <a:gd name="connsiteY166" fmla="*/ 4347603 h 6858000"/>
              <a:gd name="connsiteX167" fmla="*/ 527241 w 7467600"/>
              <a:gd name="connsiteY167" fmla="*/ 4065078 h 6858000"/>
              <a:gd name="connsiteX168" fmla="*/ 1510397 w 7467600"/>
              <a:gd name="connsiteY168" fmla="*/ 3684705 h 6858000"/>
              <a:gd name="connsiteX169" fmla="*/ 1313114 w 7467600"/>
              <a:gd name="connsiteY169" fmla="*/ 3655216 h 6858000"/>
              <a:gd name="connsiteX170" fmla="*/ 1109304 w 7467600"/>
              <a:gd name="connsiteY170" fmla="*/ 3669030 h 6858000"/>
              <a:gd name="connsiteX171" fmla="*/ 8129 w 7467600"/>
              <a:gd name="connsiteY171" fmla="*/ 4330519 h 6858000"/>
              <a:gd name="connsiteX172" fmla="*/ 687572 w 7467600"/>
              <a:gd name="connsiteY172" fmla="*/ 3925629 h 6858000"/>
              <a:gd name="connsiteX173" fmla="*/ 1138365 w 7467600"/>
              <a:gd name="connsiteY173" fmla="*/ 3774515 h 6858000"/>
              <a:gd name="connsiteX174" fmla="*/ 1505579 w 7467600"/>
              <a:gd name="connsiteY174" fmla="*/ 3655526 h 6858000"/>
              <a:gd name="connsiteX175" fmla="*/ 1313114 w 7467600"/>
              <a:gd name="connsiteY175" fmla="*/ 3655216 h 6858000"/>
              <a:gd name="connsiteX176" fmla="*/ 3655073 w 7467600"/>
              <a:gd name="connsiteY176" fmla="*/ 3650884 h 6858000"/>
              <a:gd name="connsiteX177" fmla="*/ 3989938 w 7467600"/>
              <a:gd name="connsiteY177" fmla="*/ 3991685 h 6858000"/>
              <a:gd name="connsiteX178" fmla="*/ 4393907 w 7467600"/>
              <a:gd name="connsiteY178" fmla="*/ 4261258 h 6858000"/>
              <a:gd name="connsiteX179" fmla="*/ 4648051 w 7467600"/>
              <a:gd name="connsiteY179" fmla="*/ 4374051 h 6858000"/>
              <a:gd name="connsiteX180" fmla="*/ 4383389 w 7467600"/>
              <a:gd name="connsiteY180" fmla="*/ 4184369 h 6858000"/>
              <a:gd name="connsiteX181" fmla="*/ 4165508 w 7467600"/>
              <a:gd name="connsiteY181" fmla="*/ 4035196 h 6858000"/>
              <a:gd name="connsiteX182" fmla="*/ 4068162 w 7467600"/>
              <a:gd name="connsiteY182" fmla="*/ 3953394 h 6858000"/>
              <a:gd name="connsiteX183" fmla="*/ 3981416 w 7467600"/>
              <a:gd name="connsiteY183" fmla="*/ 3880482 h 6858000"/>
              <a:gd name="connsiteX184" fmla="*/ 3800147 w 7467600"/>
              <a:gd name="connsiteY184" fmla="*/ 3749872 h 6858000"/>
              <a:gd name="connsiteX185" fmla="*/ 3655073 w 7467600"/>
              <a:gd name="connsiteY185" fmla="*/ 3650884 h 6858000"/>
              <a:gd name="connsiteX186" fmla="*/ 3670252 w 7467600"/>
              <a:gd name="connsiteY186" fmla="*/ 3622798 h 6858000"/>
              <a:gd name="connsiteX187" fmla="*/ 3817258 w 7467600"/>
              <a:gd name="connsiteY187" fmla="*/ 3723577 h 6858000"/>
              <a:gd name="connsiteX188" fmla="*/ 4000461 w 7467600"/>
              <a:gd name="connsiteY188" fmla="*/ 3855966 h 6858000"/>
              <a:gd name="connsiteX189" fmla="*/ 4088180 w 7467600"/>
              <a:gd name="connsiteY189" fmla="*/ 3929774 h 6858000"/>
              <a:gd name="connsiteX190" fmla="*/ 4184555 w 7467600"/>
              <a:gd name="connsiteY190" fmla="*/ 4010683 h 6858000"/>
              <a:gd name="connsiteX191" fmla="*/ 4399563 w 7467600"/>
              <a:gd name="connsiteY191" fmla="*/ 4158106 h 6858000"/>
              <a:gd name="connsiteX192" fmla="*/ 4684469 w 7467600"/>
              <a:gd name="connsiteY192" fmla="*/ 4364680 h 6858000"/>
              <a:gd name="connsiteX193" fmla="*/ 4690271 w 7467600"/>
              <a:gd name="connsiteY193" fmla="*/ 4370034 h 6858000"/>
              <a:gd name="connsiteX194" fmla="*/ 4136093 w 7467600"/>
              <a:gd name="connsiteY194" fmla="*/ 3858466 h 6858000"/>
              <a:gd name="connsiteX195" fmla="*/ 3670252 w 7467600"/>
              <a:gd name="connsiteY195" fmla="*/ 3622798 h 6858000"/>
              <a:gd name="connsiteX196" fmla="*/ 4440129 w 7467600"/>
              <a:gd name="connsiteY196" fmla="*/ 3448571 h 6858000"/>
              <a:gd name="connsiteX197" fmla="*/ 4856525 w 7467600"/>
              <a:gd name="connsiteY197" fmla="*/ 3915351 h 6858000"/>
              <a:gd name="connsiteX198" fmla="*/ 5059055 w 7467600"/>
              <a:gd name="connsiteY198" fmla="*/ 4108918 h 6858000"/>
              <a:gd name="connsiteX199" fmla="*/ 5290070 w 7467600"/>
              <a:gd name="connsiteY199" fmla="*/ 4263619 h 6858000"/>
              <a:gd name="connsiteX200" fmla="*/ 4834991 w 7467600"/>
              <a:gd name="connsiteY200" fmla="*/ 3830985 h 6858000"/>
              <a:gd name="connsiteX201" fmla="*/ 4440129 w 7467600"/>
              <a:gd name="connsiteY201" fmla="*/ 3448571 h 6858000"/>
              <a:gd name="connsiteX202" fmla="*/ 4441737 w 7467600"/>
              <a:gd name="connsiteY202" fmla="*/ 3399734 h 6858000"/>
              <a:gd name="connsiteX203" fmla="*/ 4431236 w 7467600"/>
              <a:gd name="connsiteY203" fmla="*/ 3400954 h 6858000"/>
              <a:gd name="connsiteX204" fmla="*/ 4557150 w 7467600"/>
              <a:gd name="connsiteY204" fmla="*/ 3510023 h 6858000"/>
              <a:gd name="connsiteX205" fmla="*/ 4856936 w 7467600"/>
              <a:gd name="connsiteY205" fmla="*/ 3809146 h 6858000"/>
              <a:gd name="connsiteX206" fmla="*/ 5111996 w 7467600"/>
              <a:gd name="connsiteY206" fmla="*/ 4065759 h 6858000"/>
              <a:gd name="connsiteX207" fmla="*/ 5388878 w 7467600"/>
              <a:gd name="connsiteY207" fmla="*/ 4300185 h 6858000"/>
              <a:gd name="connsiteX208" fmla="*/ 5425556 w 7467600"/>
              <a:gd name="connsiteY208" fmla="*/ 4308967 h 6858000"/>
              <a:gd name="connsiteX209" fmla="*/ 4943646 w 7467600"/>
              <a:gd name="connsiteY209" fmla="*/ 3822916 h 6858000"/>
              <a:gd name="connsiteX210" fmla="*/ 4594837 w 7467600"/>
              <a:gd name="connsiteY210" fmla="*/ 3532274 h 6858000"/>
              <a:gd name="connsiteX211" fmla="*/ 4441737 w 7467600"/>
              <a:gd name="connsiteY211" fmla="*/ 3399734 h 6858000"/>
              <a:gd name="connsiteX212" fmla="*/ 5425834 w 7467600"/>
              <a:gd name="connsiteY212" fmla="*/ 3162785 h 6858000"/>
              <a:gd name="connsiteX213" fmla="*/ 5401644 w 7467600"/>
              <a:gd name="connsiteY213" fmla="*/ 3617847 h 6858000"/>
              <a:gd name="connsiteX214" fmla="*/ 5467256 w 7467600"/>
              <a:gd name="connsiteY214" fmla="*/ 4175494 h 6858000"/>
              <a:gd name="connsiteX215" fmla="*/ 5448069 w 7467600"/>
              <a:gd name="connsiteY215" fmla="*/ 3567554 h 6858000"/>
              <a:gd name="connsiteX216" fmla="*/ 5425834 w 7467600"/>
              <a:gd name="connsiteY216" fmla="*/ 3162785 h 6858000"/>
              <a:gd name="connsiteX217" fmla="*/ 1318687 w 7467600"/>
              <a:gd name="connsiteY217" fmla="*/ 3113840 h 6858000"/>
              <a:gd name="connsiteX218" fmla="*/ 1066793 w 7467600"/>
              <a:gd name="connsiteY218" fmla="*/ 3212171 h 6858000"/>
              <a:gd name="connsiteX219" fmla="*/ 993319 w 7467600"/>
              <a:gd name="connsiteY219" fmla="*/ 3247648 h 6858000"/>
              <a:gd name="connsiteX220" fmla="*/ 853081 w 7467600"/>
              <a:gd name="connsiteY220" fmla="*/ 3312410 h 6858000"/>
              <a:gd name="connsiteX221" fmla="*/ 805957 w 7467600"/>
              <a:gd name="connsiteY221" fmla="*/ 3330443 h 6858000"/>
              <a:gd name="connsiteX222" fmla="*/ 1318687 w 7467600"/>
              <a:gd name="connsiteY222" fmla="*/ 3113840 h 6858000"/>
              <a:gd name="connsiteX223" fmla="*/ 5453702 w 7467600"/>
              <a:gd name="connsiteY223" fmla="*/ 3090882 h 6858000"/>
              <a:gd name="connsiteX224" fmla="*/ 5480135 w 7467600"/>
              <a:gd name="connsiteY224" fmla="*/ 3565802 h 6858000"/>
              <a:gd name="connsiteX225" fmla="*/ 5499023 w 7467600"/>
              <a:gd name="connsiteY225" fmla="*/ 4166310 h 6858000"/>
              <a:gd name="connsiteX226" fmla="*/ 5547022 w 7467600"/>
              <a:gd name="connsiteY226" fmla="*/ 3607838 h 6858000"/>
              <a:gd name="connsiteX227" fmla="*/ 5515964 w 7467600"/>
              <a:gd name="connsiteY227" fmla="*/ 3378541 h 6858000"/>
              <a:gd name="connsiteX228" fmla="*/ 5453702 w 7467600"/>
              <a:gd name="connsiteY228" fmla="*/ 3090882 h 6858000"/>
              <a:gd name="connsiteX229" fmla="*/ 1238695 w 7467600"/>
              <a:gd name="connsiteY229" fmla="*/ 3076820 h 6858000"/>
              <a:gd name="connsiteX230" fmla="*/ 716371 w 7467600"/>
              <a:gd name="connsiteY230" fmla="*/ 3293249 h 6858000"/>
              <a:gd name="connsiteX231" fmla="*/ 579522 w 7467600"/>
              <a:gd name="connsiteY231" fmla="*/ 3371759 h 6858000"/>
              <a:gd name="connsiteX232" fmla="*/ 600288 w 7467600"/>
              <a:gd name="connsiteY232" fmla="*/ 3365555 h 6858000"/>
              <a:gd name="connsiteX233" fmla="*/ 840692 w 7467600"/>
              <a:gd name="connsiteY233" fmla="*/ 3284921 h 6858000"/>
              <a:gd name="connsiteX234" fmla="*/ 979248 w 7467600"/>
              <a:gd name="connsiteY234" fmla="*/ 3221003 h 6858000"/>
              <a:gd name="connsiteX235" fmla="*/ 1053282 w 7467600"/>
              <a:gd name="connsiteY235" fmla="*/ 3185247 h 6858000"/>
              <a:gd name="connsiteX236" fmla="*/ 1320603 w 7467600"/>
              <a:gd name="connsiteY236" fmla="*/ 3081281 h 6858000"/>
              <a:gd name="connsiteX237" fmla="*/ 1238695 w 7467600"/>
              <a:gd name="connsiteY237" fmla="*/ 3076820 h 6858000"/>
              <a:gd name="connsiteX238" fmla="*/ 5425627 w 7467600"/>
              <a:gd name="connsiteY238" fmla="*/ 2954192 h 6858000"/>
              <a:gd name="connsiteX239" fmla="*/ 5470770 w 7467600"/>
              <a:gd name="connsiteY239" fmla="*/ 3005435 h 6858000"/>
              <a:gd name="connsiteX240" fmla="*/ 5519779 w 7467600"/>
              <a:gd name="connsiteY240" fmla="*/ 4359223 h 6858000"/>
              <a:gd name="connsiteX241" fmla="*/ 5520293 w 7467600"/>
              <a:gd name="connsiteY241" fmla="*/ 4360602 h 6858000"/>
              <a:gd name="connsiteX242" fmla="*/ 5767221 w 7467600"/>
              <a:gd name="connsiteY242" fmla="*/ 4665564 h 6858000"/>
              <a:gd name="connsiteX243" fmla="*/ 6937169 w 7467600"/>
              <a:gd name="connsiteY243" fmla="*/ 4815941 h 6858000"/>
              <a:gd name="connsiteX244" fmla="*/ 6953922 w 7467600"/>
              <a:gd name="connsiteY244" fmla="*/ 4890068 h 6858000"/>
              <a:gd name="connsiteX245" fmla="*/ 6071359 w 7467600"/>
              <a:gd name="connsiteY245" fmla="*/ 4770770 h 6858000"/>
              <a:gd name="connsiteX246" fmla="*/ 6038839 w 7467600"/>
              <a:gd name="connsiteY246" fmla="*/ 4764474 h 6858000"/>
              <a:gd name="connsiteX247" fmla="*/ 6038706 w 7467600"/>
              <a:gd name="connsiteY247" fmla="*/ 4763847 h 6858000"/>
              <a:gd name="connsiteX248" fmla="*/ 6037784 w 7467600"/>
              <a:gd name="connsiteY248" fmla="*/ 4764270 h 6858000"/>
              <a:gd name="connsiteX249" fmla="*/ 6038839 w 7467600"/>
              <a:gd name="connsiteY249" fmla="*/ 4764474 h 6858000"/>
              <a:gd name="connsiteX250" fmla="*/ 6040338 w 7467600"/>
              <a:gd name="connsiteY250" fmla="*/ 4771418 h 6858000"/>
              <a:gd name="connsiteX251" fmla="*/ 6024488 w 7467600"/>
              <a:gd name="connsiteY251" fmla="*/ 4809903 h 6858000"/>
              <a:gd name="connsiteX252" fmla="*/ 5599771 w 7467600"/>
              <a:gd name="connsiteY252" fmla="*/ 5509652 h 6858000"/>
              <a:gd name="connsiteX253" fmla="*/ 5548843 w 7467600"/>
              <a:gd name="connsiteY253" fmla="*/ 5563845 h 6858000"/>
              <a:gd name="connsiteX254" fmla="*/ 5940952 w 7467600"/>
              <a:gd name="connsiteY254" fmla="*/ 6250028 h 6858000"/>
              <a:gd name="connsiteX255" fmla="*/ 6043441 w 7467600"/>
              <a:gd name="connsiteY255" fmla="*/ 6665847 h 6858000"/>
              <a:gd name="connsiteX256" fmla="*/ 6093432 w 7467600"/>
              <a:gd name="connsiteY256" fmla="*/ 6858000 h 6858000"/>
              <a:gd name="connsiteX257" fmla="*/ 6034344 w 7467600"/>
              <a:gd name="connsiteY257" fmla="*/ 6858000 h 6858000"/>
              <a:gd name="connsiteX258" fmla="*/ 6026679 w 7467600"/>
              <a:gd name="connsiteY258" fmla="*/ 6836959 h 6858000"/>
              <a:gd name="connsiteX259" fmla="*/ 5800441 w 7467600"/>
              <a:gd name="connsiteY259" fmla="*/ 6335286 h 6858000"/>
              <a:gd name="connsiteX260" fmla="*/ 5526562 w 7467600"/>
              <a:gd name="connsiteY260" fmla="*/ 5705388 h 6858000"/>
              <a:gd name="connsiteX261" fmla="*/ 5519640 w 7467600"/>
              <a:gd name="connsiteY261" fmla="*/ 5683774 h 6858000"/>
              <a:gd name="connsiteX262" fmla="*/ 5844559 w 7467600"/>
              <a:gd name="connsiteY262" fmla="*/ 6553349 h 6858000"/>
              <a:gd name="connsiteX263" fmla="*/ 5975994 w 7467600"/>
              <a:gd name="connsiteY263" fmla="*/ 6858000 h 6858000"/>
              <a:gd name="connsiteX264" fmla="*/ 5898547 w 7467600"/>
              <a:gd name="connsiteY264" fmla="*/ 6858000 h 6858000"/>
              <a:gd name="connsiteX265" fmla="*/ 5682041 w 7467600"/>
              <a:gd name="connsiteY265" fmla="*/ 6355860 h 6858000"/>
              <a:gd name="connsiteX266" fmla="*/ 5461758 w 7467600"/>
              <a:gd name="connsiteY266" fmla="*/ 5820220 h 6858000"/>
              <a:gd name="connsiteX267" fmla="*/ 5237282 w 7467600"/>
              <a:gd name="connsiteY267" fmla="*/ 6579086 h 6858000"/>
              <a:gd name="connsiteX268" fmla="*/ 5115009 w 7467600"/>
              <a:gd name="connsiteY268" fmla="*/ 6858000 h 6858000"/>
              <a:gd name="connsiteX269" fmla="*/ 5028074 w 7467600"/>
              <a:gd name="connsiteY269" fmla="*/ 6858000 h 6858000"/>
              <a:gd name="connsiteX270" fmla="*/ 5079508 w 7467600"/>
              <a:gd name="connsiteY270" fmla="*/ 6749074 h 6858000"/>
              <a:gd name="connsiteX271" fmla="*/ 5371846 w 7467600"/>
              <a:gd name="connsiteY271" fmla="*/ 5924413 h 6858000"/>
              <a:gd name="connsiteX272" fmla="*/ 5270512 w 7467600"/>
              <a:gd name="connsiteY272" fmla="*/ 6138975 h 6858000"/>
              <a:gd name="connsiteX273" fmla="*/ 5062409 w 7467600"/>
              <a:gd name="connsiteY273" fmla="*/ 6653544 h 6858000"/>
              <a:gd name="connsiteX274" fmla="*/ 5036628 w 7467600"/>
              <a:gd name="connsiteY274" fmla="*/ 6754247 h 6858000"/>
              <a:gd name="connsiteX275" fmla="*/ 5009112 w 7467600"/>
              <a:gd name="connsiteY275" fmla="*/ 6858000 h 6858000"/>
              <a:gd name="connsiteX276" fmla="*/ 4976679 w 7467600"/>
              <a:gd name="connsiteY276" fmla="*/ 6858000 h 6858000"/>
              <a:gd name="connsiteX277" fmla="*/ 5006537 w 7467600"/>
              <a:gd name="connsiteY277" fmla="*/ 6747068 h 6858000"/>
              <a:gd name="connsiteX278" fmla="*/ 5032723 w 7467600"/>
              <a:gd name="connsiteY278" fmla="*/ 6644957 h 6858000"/>
              <a:gd name="connsiteX279" fmla="*/ 5242949 w 7467600"/>
              <a:gd name="connsiteY279" fmla="*/ 6125175 h 6858000"/>
              <a:gd name="connsiteX280" fmla="*/ 5286321 w 7467600"/>
              <a:gd name="connsiteY280" fmla="*/ 6033555 h 6858000"/>
              <a:gd name="connsiteX281" fmla="*/ 5008210 w 7467600"/>
              <a:gd name="connsiteY281" fmla="*/ 6649194 h 6858000"/>
              <a:gd name="connsiteX282" fmla="*/ 4986321 w 7467600"/>
              <a:gd name="connsiteY282" fmla="*/ 6765687 h 6858000"/>
              <a:gd name="connsiteX283" fmla="*/ 4973474 w 7467600"/>
              <a:gd name="connsiteY283" fmla="*/ 6858000 h 6858000"/>
              <a:gd name="connsiteX284" fmla="*/ 4907178 w 7467600"/>
              <a:gd name="connsiteY284" fmla="*/ 6858000 h 6858000"/>
              <a:gd name="connsiteX285" fmla="*/ 4910810 w 7467600"/>
              <a:gd name="connsiteY285" fmla="*/ 6829660 h 6858000"/>
              <a:gd name="connsiteX286" fmla="*/ 4987461 w 7467600"/>
              <a:gd name="connsiteY286" fmla="*/ 6432994 h 6858000"/>
              <a:gd name="connsiteX287" fmla="*/ 5179262 w 7467600"/>
              <a:gd name="connsiteY287" fmla="*/ 6035044 h 6858000"/>
              <a:gd name="connsiteX288" fmla="*/ 4689678 w 7467600"/>
              <a:gd name="connsiteY288" fmla="*/ 6440241 h 6858000"/>
              <a:gd name="connsiteX289" fmla="*/ 4477543 w 7467600"/>
              <a:gd name="connsiteY289" fmla="*/ 6674836 h 6858000"/>
              <a:gd name="connsiteX290" fmla="*/ 4329957 w 7467600"/>
              <a:gd name="connsiteY290" fmla="*/ 6858000 h 6858000"/>
              <a:gd name="connsiteX291" fmla="*/ 4218595 w 7467600"/>
              <a:gd name="connsiteY291" fmla="*/ 6858000 h 6858000"/>
              <a:gd name="connsiteX292" fmla="*/ 4368888 w 7467600"/>
              <a:gd name="connsiteY292" fmla="*/ 6668412 h 6858000"/>
              <a:gd name="connsiteX293" fmla="*/ 4563091 w 7467600"/>
              <a:gd name="connsiteY293" fmla="*/ 6442508 h 6858000"/>
              <a:gd name="connsiteX294" fmla="*/ 5387324 w 7467600"/>
              <a:gd name="connsiteY294" fmla="*/ 5705830 h 6858000"/>
              <a:gd name="connsiteX295" fmla="*/ 5073620 w 7467600"/>
              <a:gd name="connsiteY295" fmla="*/ 5955437 h 6858000"/>
              <a:gd name="connsiteX296" fmla="*/ 4689789 w 7467600"/>
              <a:gd name="connsiteY296" fmla="*/ 6268382 h 6858000"/>
              <a:gd name="connsiteX297" fmla="*/ 4418722 w 7467600"/>
              <a:gd name="connsiteY297" fmla="*/ 6570886 h 6858000"/>
              <a:gd name="connsiteX298" fmla="*/ 4214944 w 7467600"/>
              <a:gd name="connsiteY298" fmla="*/ 6858000 h 6858000"/>
              <a:gd name="connsiteX299" fmla="*/ 4177898 w 7467600"/>
              <a:gd name="connsiteY299" fmla="*/ 6858000 h 6858000"/>
              <a:gd name="connsiteX300" fmla="*/ 4391597 w 7467600"/>
              <a:gd name="connsiteY300" fmla="*/ 6556370 h 6858000"/>
              <a:gd name="connsiteX301" fmla="*/ 4668889 w 7467600"/>
              <a:gd name="connsiteY301" fmla="*/ 6246399 h 6858000"/>
              <a:gd name="connsiteX302" fmla="*/ 5055427 w 7467600"/>
              <a:gd name="connsiteY302" fmla="*/ 5931476 h 6858000"/>
              <a:gd name="connsiteX303" fmla="*/ 5371814 w 7467600"/>
              <a:gd name="connsiteY303" fmla="*/ 5678975 h 6858000"/>
              <a:gd name="connsiteX304" fmla="*/ 4987918 w 7467600"/>
              <a:gd name="connsiteY304" fmla="*/ 5838701 h 6858000"/>
              <a:gd name="connsiteX305" fmla="*/ 4317146 w 7467600"/>
              <a:gd name="connsiteY305" fmla="*/ 6587716 h 6858000"/>
              <a:gd name="connsiteX306" fmla="*/ 4171627 w 7467600"/>
              <a:gd name="connsiteY306" fmla="*/ 6858000 h 6858000"/>
              <a:gd name="connsiteX307" fmla="*/ 4081585 w 7467600"/>
              <a:gd name="connsiteY307" fmla="*/ 6858000 h 6858000"/>
              <a:gd name="connsiteX308" fmla="*/ 4238603 w 7467600"/>
              <a:gd name="connsiteY308" fmla="*/ 6559341 h 6858000"/>
              <a:gd name="connsiteX309" fmla="*/ 4778333 w 7467600"/>
              <a:gd name="connsiteY309" fmla="*/ 5873626 h 6858000"/>
              <a:gd name="connsiteX310" fmla="*/ 5414185 w 7467600"/>
              <a:gd name="connsiteY310" fmla="*/ 5573882 h 6858000"/>
              <a:gd name="connsiteX311" fmla="*/ 5959648 w 7467600"/>
              <a:gd name="connsiteY311" fmla="*/ 4760797 h 6858000"/>
              <a:gd name="connsiteX312" fmla="*/ 5355019 w 7467600"/>
              <a:gd name="connsiteY312" fmla="*/ 4734672 h 6858000"/>
              <a:gd name="connsiteX313" fmla="*/ 5083565 w 7467600"/>
              <a:gd name="connsiteY313" fmla="*/ 5179121 h 6858000"/>
              <a:gd name="connsiteX314" fmla="*/ 4713577 w 7467600"/>
              <a:gd name="connsiteY314" fmla="*/ 5616803 h 6858000"/>
              <a:gd name="connsiteX315" fmla="*/ 3989559 w 7467600"/>
              <a:gd name="connsiteY315" fmla="*/ 6145945 h 6858000"/>
              <a:gd name="connsiteX316" fmla="*/ 3939824 w 7467600"/>
              <a:gd name="connsiteY316" fmla="*/ 6066900 h 6858000"/>
              <a:gd name="connsiteX317" fmla="*/ 4584537 w 7467600"/>
              <a:gd name="connsiteY317" fmla="*/ 5324826 h 6858000"/>
              <a:gd name="connsiteX318" fmla="*/ 5037105 w 7467600"/>
              <a:gd name="connsiteY318" fmla="*/ 5088765 h 6858000"/>
              <a:gd name="connsiteX319" fmla="*/ 5039930 w 7467600"/>
              <a:gd name="connsiteY319" fmla="*/ 5089585 h 6858000"/>
              <a:gd name="connsiteX320" fmla="*/ 5263764 w 7467600"/>
              <a:gd name="connsiteY320" fmla="*/ 4735525 h 6858000"/>
              <a:gd name="connsiteX321" fmla="*/ 4086300 w 7467600"/>
              <a:gd name="connsiteY321" fmla="*/ 4884599 h 6858000"/>
              <a:gd name="connsiteX322" fmla="*/ 4085485 w 7467600"/>
              <a:gd name="connsiteY322" fmla="*/ 4899070 h 6858000"/>
              <a:gd name="connsiteX323" fmla="*/ 3871915 w 7467600"/>
              <a:gd name="connsiteY323" fmla="*/ 5253645 h 6858000"/>
              <a:gd name="connsiteX324" fmla="*/ 3799374 w 7467600"/>
              <a:gd name="connsiteY324" fmla="*/ 5466127 h 6858000"/>
              <a:gd name="connsiteX325" fmla="*/ 3498850 w 7467600"/>
              <a:gd name="connsiteY325" fmla="*/ 6661888 h 6858000"/>
              <a:gd name="connsiteX326" fmla="*/ 3399216 w 7467600"/>
              <a:gd name="connsiteY326" fmla="*/ 6858000 h 6858000"/>
              <a:gd name="connsiteX327" fmla="*/ 3303688 w 7467600"/>
              <a:gd name="connsiteY327" fmla="*/ 6858000 h 6858000"/>
              <a:gd name="connsiteX328" fmla="*/ 3391774 w 7467600"/>
              <a:gd name="connsiteY328" fmla="*/ 6697181 h 6858000"/>
              <a:gd name="connsiteX329" fmla="*/ 3735540 w 7467600"/>
              <a:gd name="connsiteY329" fmla="*/ 5546923 h 6858000"/>
              <a:gd name="connsiteX330" fmla="*/ 3729438 w 7467600"/>
              <a:gd name="connsiteY330" fmla="*/ 5569058 h 6858000"/>
              <a:gd name="connsiteX331" fmla="*/ 3707782 w 7467600"/>
              <a:gd name="connsiteY331" fmla="*/ 5644908 h 6858000"/>
              <a:gd name="connsiteX332" fmla="*/ 3583827 w 7467600"/>
              <a:gd name="connsiteY332" fmla="*/ 6039215 h 6858000"/>
              <a:gd name="connsiteX333" fmla="*/ 3547861 w 7467600"/>
              <a:gd name="connsiteY333" fmla="*/ 6129609 h 6858000"/>
              <a:gd name="connsiteX334" fmla="*/ 3490905 w 7467600"/>
              <a:gd name="connsiteY334" fmla="*/ 6277660 h 6858000"/>
              <a:gd name="connsiteX335" fmla="*/ 3455859 w 7467600"/>
              <a:gd name="connsiteY335" fmla="*/ 6391301 h 6858000"/>
              <a:gd name="connsiteX336" fmla="*/ 3429112 w 7467600"/>
              <a:gd name="connsiteY336" fmla="*/ 6479469 h 6858000"/>
              <a:gd name="connsiteX337" fmla="*/ 3304862 w 7467600"/>
              <a:gd name="connsiteY337" fmla="*/ 6796476 h 6858000"/>
              <a:gd name="connsiteX338" fmla="*/ 3276071 w 7467600"/>
              <a:gd name="connsiteY338" fmla="*/ 6858000 h 6858000"/>
              <a:gd name="connsiteX339" fmla="*/ 3240805 w 7467600"/>
              <a:gd name="connsiteY339" fmla="*/ 6858000 h 6858000"/>
              <a:gd name="connsiteX340" fmla="*/ 3275917 w 7467600"/>
              <a:gd name="connsiteY340" fmla="*/ 6783192 h 6858000"/>
              <a:gd name="connsiteX341" fmla="*/ 3399358 w 7467600"/>
              <a:gd name="connsiteY341" fmla="*/ 6469011 h 6858000"/>
              <a:gd name="connsiteX342" fmla="*/ 3425650 w 7467600"/>
              <a:gd name="connsiteY342" fmla="*/ 6381333 h 6858000"/>
              <a:gd name="connsiteX343" fmla="*/ 3460661 w 7467600"/>
              <a:gd name="connsiteY343" fmla="*/ 6266763 h 6858000"/>
              <a:gd name="connsiteX344" fmla="*/ 3518021 w 7467600"/>
              <a:gd name="connsiteY344" fmla="*/ 6117298 h 6858000"/>
              <a:gd name="connsiteX345" fmla="*/ 3554035 w 7467600"/>
              <a:gd name="connsiteY345" fmla="*/ 6027832 h 6858000"/>
              <a:gd name="connsiteX346" fmla="*/ 3677174 w 7467600"/>
              <a:gd name="connsiteY346" fmla="*/ 5636351 h 6858000"/>
              <a:gd name="connsiteX347" fmla="*/ 3698819 w 7467600"/>
              <a:gd name="connsiteY347" fmla="*/ 5560503 h 6858000"/>
              <a:gd name="connsiteX348" fmla="*/ 3702094 w 7467600"/>
              <a:gd name="connsiteY348" fmla="*/ 5549194 h 6858000"/>
              <a:gd name="connsiteX349" fmla="*/ 3398355 w 7467600"/>
              <a:gd name="connsiteY349" fmla="*/ 6094603 h 6858000"/>
              <a:gd name="connsiteX350" fmla="*/ 3193941 w 7467600"/>
              <a:gd name="connsiteY350" fmla="*/ 6798775 h 6858000"/>
              <a:gd name="connsiteX351" fmla="*/ 3184140 w 7467600"/>
              <a:gd name="connsiteY351" fmla="*/ 6858000 h 6858000"/>
              <a:gd name="connsiteX352" fmla="*/ 3099978 w 7467600"/>
              <a:gd name="connsiteY352" fmla="*/ 6858000 h 6858000"/>
              <a:gd name="connsiteX353" fmla="*/ 3101556 w 7467600"/>
              <a:gd name="connsiteY353" fmla="*/ 6843337 h 6858000"/>
              <a:gd name="connsiteX354" fmla="*/ 3370162 w 7467600"/>
              <a:gd name="connsiteY354" fmla="*/ 5785550 h 6858000"/>
              <a:gd name="connsiteX355" fmla="*/ 3746477 w 7467600"/>
              <a:gd name="connsiteY355" fmla="*/ 5377889 h 6858000"/>
              <a:gd name="connsiteX356" fmla="*/ 3863399 w 7467600"/>
              <a:gd name="connsiteY356" fmla="*/ 5087257 h 6858000"/>
              <a:gd name="connsiteX357" fmla="*/ 3968712 w 7467600"/>
              <a:gd name="connsiteY357" fmla="*/ 4913989 h 6858000"/>
              <a:gd name="connsiteX358" fmla="*/ 2792390 w 7467600"/>
              <a:gd name="connsiteY358" fmla="*/ 5382974 h 6858000"/>
              <a:gd name="connsiteX359" fmla="*/ 2714982 w 7467600"/>
              <a:gd name="connsiteY359" fmla="*/ 5427051 h 6858000"/>
              <a:gd name="connsiteX360" fmla="*/ 2813361 w 7467600"/>
              <a:gd name="connsiteY360" fmla="*/ 6023912 h 6858000"/>
              <a:gd name="connsiteX361" fmla="*/ 2688430 w 7467600"/>
              <a:gd name="connsiteY361" fmla="*/ 6801564 h 6858000"/>
              <a:gd name="connsiteX362" fmla="*/ 2629626 w 7467600"/>
              <a:gd name="connsiteY362" fmla="*/ 6763394 h 6858000"/>
              <a:gd name="connsiteX363" fmla="*/ 2565328 w 7467600"/>
              <a:gd name="connsiteY363" fmla="*/ 5516399 h 6858000"/>
              <a:gd name="connsiteX364" fmla="*/ 1922999 w 7467600"/>
              <a:gd name="connsiteY364" fmla="*/ 5980343 h 6858000"/>
              <a:gd name="connsiteX365" fmla="*/ 1950261 w 7467600"/>
              <a:gd name="connsiteY365" fmla="*/ 6405858 h 6858000"/>
              <a:gd name="connsiteX366" fmla="*/ 2365554 w 7467600"/>
              <a:gd name="connsiteY366" fmla="*/ 6759107 h 6858000"/>
              <a:gd name="connsiteX367" fmla="*/ 2424142 w 7467600"/>
              <a:gd name="connsiteY367" fmla="*/ 6858000 h 6858000"/>
              <a:gd name="connsiteX368" fmla="*/ 2395994 w 7467600"/>
              <a:gd name="connsiteY368" fmla="*/ 6858000 h 6858000"/>
              <a:gd name="connsiteX369" fmla="*/ 2392863 w 7467600"/>
              <a:gd name="connsiteY369" fmla="*/ 6852964 h 6858000"/>
              <a:gd name="connsiteX370" fmla="*/ 2017589 w 7467600"/>
              <a:gd name="connsiteY370" fmla="*/ 6493982 h 6858000"/>
              <a:gd name="connsiteX371" fmla="*/ 2147336 w 7467600"/>
              <a:gd name="connsiteY371" fmla="*/ 6594052 h 6858000"/>
              <a:gd name="connsiteX372" fmla="*/ 2207047 w 7467600"/>
              <a:gd name="connsiteY372" fmla="*/ 6654540 h 6858000"/>
              <a:gd name="connsiteX373" fmla="*/ 2299106 w 7467600"/>
              <a:gd name="connsiteY373" fmla="*/ 6778931 h 6858000"/>
              <a:gd name="connsiteX374" fmla="*/ 2314430 w 7467600"/>
              <a:gd name="connsiteY374" fmla="*/ 6801144 h 6858000"/>
              <a:gd name="connsiteX375" fmla="*/ 2352406 w 7467600"/>
              <a:gd name="connsiteY375" fmla="*/ 6858000 h 6858000"/>
              <a:gd name="connsiteX376" fmla="*/ 2314492 w 7467600"/>
              <a:gd name="connsiteY376" fmla="*/ 6858000 h 6858000"/>
              <a:gd name="connsiteX377" fmla="*/ 2288095 w 7467600"/>
              <a:gd name="connsiteY377" fmla="*/ 6818030 h 6858000"/>
              <a:gd name="connsiteX378" fmla="*/ 2272768 w 7467600"/>
              <a:gd name="connsiteY378" fmla="*/ 6795822 h 6858000"/>
              <a:gd name="connsiteX379" fmla="*/ 2182715 w 7467600"/>
              <a:gd name="connsiteY379" fmla="*/ 6675071 h 6858000"/>
              <a:gd name="connsiteX380" fmla="*/ 2032061 w 7467600"/>
              <a:gd name="connsiteY380" fmla="*/ 6541380 h 6858000"/>
              <a:gd name="connsiteX381" fmla="*/ 2257220 w 7467600"/>
              <a:gd name="connsiteY381" fmla="*/ 6826257 h 6858000"/>
              <a:gd name="connsiteX382" fmla="*/ 2281324 w 7467600"/>
              <a:gd name="connsiteY382" fmla="*/ 6858000 h 6858000"/>
              <a:gd name="connsiteX383" fmla="*/ 2242860 w 7467600"/>
              <a:gd name="connsiteY383" fmla="*/ 6858000 h 6858000"/>
              <a:gd name="connsiteX384" fmla="*/ 2232818 w 7467600"/>
              <a:gd name="connsiteY384" fmla="*/ 6844926 h 6858000"/>
              <a:gd name="connsiteX385" fmla="*/ 1990172 w 7467600"/>
              <a:gd name="connsiteY385" fmla="*/ 6542121 h 6858000"/>
              <a:gd name="connsiteX386" fmla="*/ 2124090 w 7467600"/>
              <a:gd name="connsiteY386" fmla="*/ 6761017 h 6858000"/>
              <a:gd name="connsiteX387" fmla="*/ 2200380 w 7467600"/>
              <a:gd name="connsiteY387" fmla="*/ 6858000 h 6858000"/>
              <a:gd name="connsiteX388" fmla="*/ 2147507 w 7467600"/>
              <a:gd name="connsiteY388" fmla="*/ 6858000 h 6858000"/>
              <a:gd name="connsiteX389" fmla="*/ 2070668 w 7467600"/>
              <a:gd name="connsiteY389" fmla="*/ 6761520 h 6858000"/>
              <a:gd name="connsiteX390" fmla="*/ 1975142 w 7467600"/>
              <a:gd name="connsiteY390" fmla="*/ 6585570 h 6858000"/>
              <a:gd name="connsiteX391" fmla="*/ 2050035 w 7467600"/>
              <a:gd name="connsiteY391" fmla="*/ 6813345 h 6858000"/>
              <a:gd name="connsiteX392" fmla="*/ 2063025 w 7467600"/>
              <a:gd name="connsiteY392" fmla="*/ 6858000 h 6858000"/>
              <a:gd name="connsiteX393" fmla="*/ 2021675 w 7467600"/>
              <a:gd name="connsiteY393" fmla="*/ 6858000 h 6858000"/>
              <a:gd name="connsiteX394" fmla="*/ 2019308 w 7467600"/>
              <a:gd name="connsiteY394" fmla="*/ 6847118 h 6858000"/>
              <a:gd name="connsiteX395" fmla="*/ 1938835 w 7467600"/>
              <a:gd name="connsiteY395" fmla="*/ 6551160 h 6858000"/>
              <a:gd name="connsiteX396" fmla="*/ 1953230 w 7467600"/>
              <a:gd name="connsiteY396" fmla="*/ 6759699 h 6858000"/>
              <a:gd name="connsiteX397" fmla="*/ 1956763 w 7467600"/>
              <a:gd name="connsiteY397" fmla="*/ 6778191 h 6858000"/>
              <a:gd name="connsiteX398" fmla="*/ 1967925 w 7467600"/>
              <a:gd name="connsiteY398" fmla="*/ 6858000 h 6858000"/>
              <a:gd name="connsiteX399" fmla="*/ 1936622 w 7467600"/>
              <a:gd name="connsiteY399" fmla="*/ 6858000 h 6858000"/>
              <a:gd name="connsiteX400" fmla="*/ 1926261 w 7467600"/>
              <a:gd name="connsiteY400" fmla="*/ 6784064 h 6858000"/>
              <a:gd name="connsiteX401" fmla="*/ 1922724 w 7467600"/>
              <a:gd name="connsiteY401" fmla="*/ 6765577 h 6858000"/>
              <a:gd name="connsiteX402" fmla="*/ 1904650 w 7467600"/>
              <a:gd name="connsiteY402" fmla="*/ 6639616 h 6858000"/>
              <a:gd name="connsiteX403" fmla="*/ 1885273 w 7467600"/>
              <a:gd name="connsiteY403" fmla="*/ 6858000 h 6858000"/>
              <a:gd name="connsiteX404" fmla="*/ 1854363 w 7467600"/>
              <a:gd name="connsiteY404" fmla="*/ 6858000 h 6858000"/>
              <a:gd name="connsiteX405" fmla="*/ 1880391 w 7467600"/>
              <a:gd name="connsiteY405" fmla="*/ 6603796 h 6858000"/>
              <a:gd name="connsiteX406" fmla="*/ 1818273 w 7467600"/>
              <a:gd name="connsiteY406" fmla="*/ 6715729 h 6858000"/>
              <a:gd name="connsiteX407" fmla="*/ 1794691 w 7467600"/>
              <a:gd name="connsiteY407" fmla="*/ 6843239 h 6858000"/>
              <a:gd name="connsiteX408" fmla="*/ 1794914 w 7467600"/>
              <a:gd name="connsiteY408" fmla="*/ 6858000 h 6858000"/>
              <a:gd name="connsiteX409" fmla="*/ 1746128 w 7467600"/>
              <a:gd name="connsiteY409" fmla="*/ 6858000 h 6858000"/>
              <a:gd name="connsiteX410" fmla="*/ 1753934 w 7467600"/>
              <a:gd name="connsiteY410" fmla="*/ 6724796 h 6858000"/>
              <a:gd name="connsiteX411" fmla="*/ 1792053 w 7467600"/>
              <a:gd name="connsiteY411" fmla="*/ 6572396 h 6858000"/>
              <a:gd name="connsiteX412" fmla="*/ 1862248 w 7467600"/>
              <a:gd name="connsiteY412" fmla="*/ 6266397 h 6858000"/>
              <a:gd name="connsiteX413" fmla="*/ 1862250 w 7467600"/>
              <a:gd name="connsiteY413" fmla="*/ 6033531 h 6858000"/>
              <a:gd name="connsiteX414" fmla="*/ 1211999 w 7467600"/>
              <a:gd name="connsiteY414" fmla="*/ 6683610 h 6858000"/>
              <a:gd name="connsiteX415" fmla="*/ 1213266 w 7467600"/>
              <a:gd name="connsiteY415" fmla="*/ 6691947 h 6858000"/>
              <a:gd name="connsiteX416" fmla="*/ 1203370 w 7467600"/>
              <a:gd name="connsiteY416" fmla="*/ 6850676 h 6858000"/>
              <a:gd name="connsiteX417" fmla="*/ 1203671 w 7467600"/>
              <a:gd name="connsiteY417" fmla="*/ 6858000 h 6858000"/>
              <a:gd name="connsiteX418" fmla="*/ 1143180 w 7467600"/>
              <a:gd name="connsiteY418" fmla="*/ 6858000 h 6858000"/>
              <a:gd name="connsiteX419" fmla="*/ 1142176 w 7467600"/>
              <a:gd name="connsiteY419" fmla="*/ 6766045 h 6858000"/>
              <a:gd name="connsiteX420" fmla="*/ 1067484 w 7467600"/>
              <a:gd name="connsiteY420" fmla="*/ 6858000 h 6858000"/>
              <a:gd name="connsiteX421" fmla="*/ 953928 w 7467600"/>
              <a:gd name="connsiteY421" fmla="*/ 6858000 h 6858000"/>
              <a:gd name="connsiteX422" fmla="*/ 959715 w 7467600"/>
              <a:gd name="connsiteY422" fmla="*/ 6850185 h 6858000"/>
              <a:gd name="connsiteX423" fmla="*/ 1483788 w 7467600"/>
              <a:gd name="connsiteY423" fmla="*/ 6259174 h 6858000"/>
              <a:gd name="connsiteX424" fmla="*/ 1100671 w 7467600"/>
              <a:gd name="connsiteY424" fmla="*/ 6252137 h 6858000"/>
              <a:gd name="connsiteX425" fmla="*/ 1090144 w 7467600"/>
              <a:gd name="connsiteY425" fmla="*/ 6256748 h 6858000"/>
              <a:gd name="connsiteX426" fmla="*/ 1095872 w 7467600"/>
              <a:gd name="connsiteY426" fmla="*/ 6271892 h 6858000"/>
              <a:gd name="connsiteX427" fmla="*/ 262785 w 7467600"/>
              <a:gd name="connsiteY427" fmla="*/ 6845450 h 6858000"/>
              <a:gd name="connsiteX428" fmla="*/ 209968 w 7467600"/>
              <a:gd name="connsiteY428" fmla="*/ 6770713 h 6858000"/>
              <a:gd name="connsiteX429" fmla="*/ 873460 w 7467600"/>
              <a:gd name="connsiteY429" fmla="*/ 6253768 h 6858000"/>
              <a:gd name="connsiteX430" fmla="*/ 192686 w 7467600"/>
              <a:gd name="connsiteY430" fmla="*/ 5849257 h 6858000"/>
              <a:gd name="connsiteX431" fmla="*/ 4696 w 7467600"/>
              <a:gd name="connsiteY431" fmla="*/ 5697668 h 6858000"/>
              <a:gd name="connsiteX432" fmla="*/ 0 w 7467600"/>
              <a:gd name="connsiteY432" fmla="*/ 5689984 h 6858000"/>
              <a:gd name="connsiteX433" fmla="*/ 0 w 7467600"/>
              <a:gd name="connsiteY433" fmla="*/ 5513472 h 6858000"/>
              <a:gd name="connsiteX434" fmla="*/ 174101 w 7467600"/>
              <a:gd name="connsiteY434" fmla="*/ 5620277 h 6858000"/>
              <a:gd name="connsiteX435" fmla="*/ 891800 w 7467600"/>
              <a:gd name="connsiteY435" fmla="*/ 6036935 h 6858000"/>
              <a:gd name="connsiteX436" fmla="*/ 1072219 w 7467600"/>
              <a:gd name="connsiteY436" fmla="*/ 6169443 h 6858000"/>
              <a:gd name="connsiteX437" fmla="*/ 1074117 w 7467600"/>
              <a:gd name="connsiteY437" fmla="*/ 6170301 h 6858000"/>
              <a:gd name="connsiteX438" fmla="*/ 1083114 w 7467600"/>
              <a:gd name="connsiteY438" fmla="*/ 6174131 h 6858000"/>
              <a:gd name="connsiteX439" fmla="*/ 1543010 w 7467600"/>
              <a:gd name="connsiteY439" fmla="*/ 6191140 h 6858000"/>
              <a:gd name="connsiteX440" fmla="*/ 1551080 w 7467600"/>
              <a:gd name="connsiteY440" fmla="*/ 6195006 h 6858000"/>
              <a:gd name="connsiteX441" fmla="*/ 2345443 w 7467600"/>
              <a:gd name="connsiteY441" fmla="*/ 5549882 h 6858000"/>
              <a:gd name="connsiteX442" fmla="*/ 1721499 w 7467600"/>
              <a:gd name="connsiteY442" fmla="*/ 5599969 h 6858000"/>
              <a:gd name="connsiteX443" fmla="*/ 767716 w 7467600"/>
              <a:gd name="connsiteY443" fmla="*/ 5472768 h 6858000"/>
              <a:gd name="connsiteX444" fmla="*/ 722147 w 7467600"/>
              <a:gd name="connsiteY444" fmla="*/ 5393091 h 6858000"/>
              <a:gd name="connsiteX445" fmla="*/ 1485552 w 7467600"/>
              <a:gd name="connsiteY445" fmla="*/ 5313202 h 6858000"/>
              <a:gd name="connsiteX446" fmla="*/ 2143004 w 7467600"/>
              <a:gd name="connsiteY446" fmla="*/ 5402420 h 6858000"/>
              <a:gd name="connsiteX447" fmla="*/ 1933391 w 7467600"/>
              <a:gd name="connsiteY447" fmla="*/ 5156971 h 6858000"/>
              <a:gd name="connsiteX448" fmla="*/ 1827118 w 7467600"/>
              <a:gd name="connsiteY448" fmla="*/ 4968410 h 6858000"/>
              <a:gd name="connsiteX449" fmla="*/ 1837349 w 7467600"/>
              <a:gd name="connsiteY449" fmla="*/ 4956357 h 6858000"/>
              <a:gd name="connsiteX450" fmla="*/ 2162835 w 7467600"/>
              <a:gd name="connsiteY450" fmla="*/ 5187853 h 6858000"/>
              <a:gd name="connsiteX451" fmla="*/ 2257167 w 7467600"/>
              <a:gd name="connsiteY451" fmla="*/ 5462123 h 6858000"/>
              <a:gd name="connsiteX452" fmla="*/ 2261598 w 7467600"/>
              <a:gd name="connsiteY452" fmla="*/ 5467998 h 6858000"/>
              <a:gd name="connsiteX453" fmla="*/ 2437177 w 7467600"/>
              <a:gd name="connsiteY453" fmla="*/ 5479608 h 6858000"/>
              <a:gd name="connsiteX454" fmla="*/ 2445247 w 7467600"/>
              <a:gd name="connsiteY454" fmla="*/ 5483476 h 6858000"/>
              <a:gd name="connsiteX455" fmla="*/ 2743626 w 7467600"/>
              <a:gd name="connsiteY455" fmla="*/ 5304819 h 6858000"/>
              <a:gd name="connsiteX456" fmla="*/ 3048102 w 7467600"/>
              <a:gd name="connsiteY456" fmla="*/ 5150595 h 6858000"/>
              <a:gd name="connsiteX457" fmla="*/ 1799414 w 7467600"/>
              <a:gd name="connsiteY457" fmla="*/ 4694732 h 6858000"/>
              <a:gd name="connsiteX458" fmla="*/ 1771735 w 7467600"/>
              <a:gd name="connsiteY458" fmla="*/ 4619929 h 6858000"/>
              <a:gd name="connsiteX459" fmla="*/ 3104273 w 7467600"/>
              <a:gd name="connsiteY459" fmla="*/ 5076159 h 6858000"/>
              <a:gd name="connsiteX460" fmla="*/ 3113245 w 7467600"/>
              <a:gd name="connsiteY460" fmla="*/ 5090705 h 6858000"/>
              <a:gd name="connsiteX461" fmla="*/ 3126294 w 7467600"/>
              <a:gd name="connsiteY461" fmla="*/ 5114400 h 6858000"/>
              <a:gd name="connsiteX462" fmla="*/ 3937433 w 7467600"/>
              <a:gd name="connsiteY462" fmla="*/ 4830473 h 6858000"/>
              <a:gd name="connsiteX463" fmla="*/ 3590475 w 7467600"/>
              <a:gd name="connsiteY463" fmla="*/ 4597974 h 6858000"/>
              <a:gd name="connsiteX464" fmla="*/ 3100264 w 7467600"/>
              <a:gd name="connsiteY464" fmla="*/ 4579845 h 6858000"/>
              <a:gd name="connsiteX465" fmla="*/ 2183576 w 7467600"/>
              <a:gd name="connsiteY465" fmla="*/ 4227150 h 6858000"/>
              <a:gd name="connsiteX466" fmla="*/ 2151029 w 7467600"/>
              <a:gd name="connsiteY466" fmla="*/ 4146947 h 6858000"/>
              <a:gd name="connsiteX467" fmla="*/ 3563434 w 7467600"/>
              <a:gd name="connsiteY467" fmla="*/ 4469115 h 6858000"/>
              <a:gd name="connsiteX468" fmla="*/ 3177952 w 7467600"/>
              <a:gd name="connsiteY468" fmla="*/ 3657386 h 6858000"/>
              <a:gd name="connsiteX469" fmla="*/ 3189263 w 7467600"/>
              <a:gd name="connsiteY469" fmla="*/ 3625726 h 6858000"/>
              <a:gd name="connsiteX470" fmla="*/ 3560912 w 7467600"/>
              <a:gd name="connsiteY470" fmla="*/ 4079863 h 6858000"/>
              <a:gd name="connsiteX471" fmla="*/ 3626636 w 7467600"/>
              <a:gd name="connsiteY471" fmla="*/ 4512230 h 6858000"/>
              <a:gd name="connsiteX472" fmla="*/ 3653088 w 7467600"/>
              <a:gd name="connsiteY472" fmla="*/ 4521417 h 6858000"/>
              <a:gd name="connsiteX473" fmla="*/ 3988128 w 7467600"/>
              <a:gd name="connsiteY473" fmla="*/ 4817267 h 6858000"/>
              <a:gd name="connsiteX474" fmla="*/ 4830582 w 7467600"/>
              <a:gd name="connsiteY474" fmla="*/ 4676000 h 6858000"/>
              <a:gd name="connsiteX475" fmla="*/ 4830100 w 7467600"/>
              <a:gd name="connsiteY475" fmla="*/ 4675554 h 6858000"/>
              <a:gd name="connsiteX476" fmla="*/ 4036318 w 7467600"/>
              <a:gd name="connsiteY476" fmla="*/ 4147013 h 6858000"/>
              <a:gd name="connsiteX477" fmla="*/ 3432098 w 7467600"/>
              <a:gd name="connsiteY477" fmla="*/ 3537312 h 6858000"/>
              <a:gd name="connsiteX478" fmla="*/ 3446761 w 7467600"/>
              <a:gd name="connsiteY478" fmla="*/ 3461278 h 6858000"/>
              <a:gd name="connsiteX479" fmla="*/ 4419733 w 7467600"/>
              <a:gd name="connsiteY479" fmla="*/ 3963555 h 6858000"/>
              <a:gd name="connsiteX480" fmla="*/ 4781371 w 7467600"/>
              <a:gd name="connsiteY480" fmla="*/ 4458604 h 6858000"/>
              <a:gd name="connsiteX481" fmla="*/ 4780440 w 7467600"/>
              <a:gd name="connsiteY481" fmla="*/ 4470290 h 6858000"/>
              <a:gd name="connsiteX482" fmla="*/ 4898954 w 7467600"/>
              <a:gd name="connsiteY482" fmla="*/ 4662092 h 6858000"/>
              <a:gd name="connsiteX483" fmla="*/ 4900699 w 7467600"/>
              <a:gd name="connsiteY483" fmla="*/ 4670867 h 6858000"/>
              <a:gd name="connsiteX484" fmla="*/ 5714511 w 7467600"/>
              <a:gd name="connsiteY484" fmla="*/ 4663483 h 6858000"/>
              <a:gd name="connsiteX485" fmla="*/ 5464793 w 7467600"/>
              <a:gd name="connsiteY485" fmla="*/ 4393556 h 6858000"/>
              <a:gd name="connsiteX486" fmla="*/ 5461897 w 7467600"/>
              <a:gd name="connsiteY486" fmla="*/ 4390879 h 6858000"/>
              <a:gd name="connsiteX487" fmla="*/ 4294126 w 7467600"/>
              <a:gd name="connsiteY487" fmla="*/ 3303048 h 6858000"/>
              <a:gd name="connsiteX488" fmla="*/ 4305321 w 7467600"/>
              <a:gd name="connsiteY488" fmla="*/ 3256953 h 6858000"/>
              <a:gd name="connsiteX489" fmla="*/ 4949299 w 7467600"/>
              <a:gd name="connsiteY489" fmla="*/ 3766336 h 6858000"/>
              <a:gd name="connsiteX490" fmla="*/ 5291452 w 7467600"/>
              <a:gd name="connsiteY490" fmla="*/ 4076801 h 6858000"/>
              <a:gd name="connsiteX491" fmla="*/ 5434998 w 7467600"/>
              <a:gd name="connsiteY491" fmla="*/ 4254100 h 6858000"/>
              <a:gd name="connsiteX492" fmla="*/ 5351015 w 7467600"/>
              <a:gd name="connsiteY492" fmla="*/ 3760989 h 6858000"/>
              <a:gd name="connsiteX493" fmla="*/ 5413780 w 7467600"/>
              <a:gd name="connsiteY493" fmla="*/ 2966265 h 6858000"/>
              <a:gd name="connsiteX494" fmla="*/ 5425627 w 7467600"/>
              <a:gd name="connsiteY494" fmla="*/ 2954192 h 6858000"/>
              <a:gd name="connsiteX495" fmla="*/ 6604735 w 7467600"/>
              <a:gd name="connsiteY495" fmla="*/ 2041381 h 6858000"/>
              <a:gd name="connsiteX496" fmla="*/ 7204487 w 7467600"/>
              <a:gd name="connsiteY496" fmla="*/ 2742112 h 6858000"/>
              <a:gd name="connsiteX497" fmla="*/ 7131592 w 7467600"/>
              <a:gd name="connsiteY497" fmla="*/ 2672096 h 6858000"/>
              <a:gd name="connsiteX498" fmla="*/ 6996344 w 7467600"/>
              <a:gd name="connsiteY498" fmla="*/ 2518310 h 6858000"/>
              <a:gd name="connsiteX499" fmla="*/ 6735495 w 7467600"/>
              <a:gd name="connsiteY499" fmla="*/ 2196890 h 6858000"/>
              <a:gd name="connsiteX500" fmla="*/ 6721901 w 7467600"/>
              <a:gd name="connsiteY500" fmla="*/ 2179274 h 6858000"/>
              <a:gd name="connsiteX501" fmla="*/ 6604735 w 7467600"/>
              <a:gd name="connsiteY501" fmla="*/ 2041381 h 6858000"/>
              <a:gd name="connsiteX502" fmla="*/ 6591670 w 7467600"/>
              <a:gd name="connsiteY502" fmla="*/ 1988277 h 6858000"/>
              <a:gd name="connsiteX503" fmla="*/ 6747349 w 7467600"/>
              <a:gd name="connsiteY503" fmla="*/ 2160069 h 6858000"/>
              <a:gd name="connsiteX504" fmla="*/ 6760943 w 7467600"/>
              <a:gd name="connsiteY504" fmla="*/ 2177686 h 6858000"/>
              <a:gd name="connsiteX505" fmla="*/ 7021065 w 7467600"/>
              <a:gd name="connsiteY505" fmla="*/ 2498102 h 6858000"/>
              <a:gd name="connsiteX506" fmla="*/ 7155223 w 7467600"/>
              <a:gd name="connsiteY506" fmla="*/ 2650386 h 6858000"/>
              <a:gd name="connsiteX507" fmla="*/ 7203167 w 7467600"/>
              <a:gd name="connsiteY507" fmla="*/ 2697288 h 6858000"/>
              <a:gd name="connsiteX508" fmla="*/ 6937703 w 7467600"/>
              <a:gd name="connsiteY508" fmla="*/ 2321981 h 6858000"/>
              <a:gd name="connsiteX509" fmla="*/ 6591670 w 7467600"/>
              <a:gd name="connsiteY509" fmla="*/ 1988277 h 6858000"/>
              <a:gd name="connsiteX510" fmla="*/ 5798671 w 7467600"/>
              <a:gd name="connsiteY510" fmla="*/ 1981601 h 6858000"/>
              <a:gd name="connsiteX511" fmla="*/ 5754709 w 7467600"/>
              <a:gd name="connsiteY511" fmla="*/ 2071454 h 6858000"/>
              <a:gd name="connsiteX512" fmla="*/ 5763044 w 7467600"/>
              <a:gd name="connsiteY512" fmla="*/ 2842206 h 6858000"/>
              <a:gd name="connsiteX513" fmla="*/ 5764974 w 7467600"/>
              <a:gd name="connsiteY513" fmla="*/ 2799609 h 6858000"/>
              <a:gd name="connsiteX514" fmla="*/ 5767665 w 7467600"/>
              <a:gd name="connsiteY514" fmla="*/ 2666409 h 6858000"/>
              <a:gd name="connsiteX515" fmla="*/ 5763055 w 7467600"/>
              <a:gd name="connsiteY515" fmla="*/ 2579705 h 6858000"/>
              <a:gd name="connsiteX516" fmla="*/ 5758079 w 7467600"/>
              <a:gd name="connsiteY516" fmla="*/ 2492508 h 6858000"/>
              <a:gd name="connsiteX517" fmla="*/ 5779325 w 7467600"/>
              <a:gd name="connsiteY517" fmla="*/ 2197069 h 6858000"/>
              <a:gd name="connsiteX518" fmla="*/ 5798671 w 7467600"/>
              <a:gd name="connsiteY518" fmla="*/ 1981601 h 6858000"/>
              <a:gd name="connsiteX519" fmla="*/ 5829202 w 7467600"/>
              <a:gd name="connsiteY519" fmla="*/ 1971679 h 6858000"/>
              <a:gd name="connsiteX520" fmla="*/ 5809558 w 7467600"/>
              <a:gd name="connsiteY520" fmla="*/ 2198043 h 6858000"/>
              <a:gd name="connsiteX521" fmla="*/ 5788653 w 7467600"/>
              <a:gd name="connsiteY521" fmla="*/ 2489430 h 6858000"/>
              <a:gd name="connsiteX522" fmla="*/ 5793439 w 7467600"/>
              <a:gd name="connsiteY522" fmla="*/ 2575235 h 6858000"/>
              <a:gd name="connsiteX523" fmla="*/ 5796837 w 7467600"/>
              <a:gd name="connsiteY523" fmla="*/ 2637633 h 6858000"/>
              <a:gd name="connsiteX524" fmla="*/ 5818614 w 7467600"/>
              <a:gd name="connsiteY524" fmla="*/ 2473055 h 6858000"/>
              <a:gd name="connsiteX525" fmla="*/ 5829202 w 7467600"/>
              <a:gd name="connsiteY525" fmla="*/ 1971679 h 6858000"/>
              <a:gd name="connsiteX526" fmla="*/ 5911389 w 7467600"/>
              <a:gd name="connsiteY526" fmla="*/ 1898371 h 6858000"/>
              <a:gd name="connsiteX527" fmla="*/ 6237627 w 7467600"/>
              <a:gd name="connsiteY527" fmla="*/ 2231921 h 6858000"/>
              <a:gd name="connsiteX528" fmla="*/ 5911389 w 7467600"/>
              <a:gd name="connsiteY528" fmla="*/ 1898371 h 6858000"/>
              <a:gd name="connsiteX529" fmla="*/ 6944437 w 7467600"/>
              <a:gd name="connsiteY529" fmla="*/ 1575402 h 6858000"/>
              <a:gd name="connsiteX530" fmla="*/ 6304730 w 7467600"/>
              <a:gd name="connsiteY530" fmla="*/ 1766654 h 6858000"/>
              <a:gd name="connsiteX531" fmla="*/ 6944437 w 7467600"/>
              <a:gd name="connsiteY531" fmla="*/ 1575402 h 6858000"/>
              <a:gd name="connsiteX532" fmla="*/ 7019523 w 7467600"/>
              <a:gd name="connsiteY532" fmla="*/ 1519450 h 6858000"/>
              <a:gd name="connsiteX533" fmla="*/ 6298091 w 7467600"/>
              <a:gd name="connsiteY533" fmla="*/ 1737122 h 6858000"/>
              <a:gd name="connsiteX534" fmla="*/ 7019523 w 7467600"/>
              <a:gd name="connsiteY534" fmla="*/ 1519450 h 6858000"/>
              <a:gd name="connsiteX535" fmla="*/ 2399523 w 7467600"/>
              <a:gd name="connsiteY535" fmla="*/ 1428234 h 6858000"/>
              <a:gd name="connsiteX536" fmla="*/ 2224982 w 7467600"/>
              <a:gd name="connsiteY536" fmla="*/ 1826201 h 6858000"/>
              <a:gd name="connsiteX537" fmla="*/ 2096099 w 7467600"/>
              <a:gd name="connsiteY537" fmla="*/ 2345900 h 6858000"/>
              <a:gd name="connsiteX538" fmla="*/ 2283317 w 7467600"/>
              <a:gd name="connsiteY538" fmla="*/ 1796925 h 6858000"/>
              <a:gd name="connsiteX539" fmla="*/ 2399523 w 7467600"/>
              <a:gd name="connsiteY539" fmla="*/ 1428234 h 6858000"/>
              <a:gd name="connsiteX540" fmla="*/ 2448558 w 7467600"/>
              <a:gd name="connsiteY540" fmla="*/ 1373435 h 6858000"/>
              <a:gd name="connsiteX541" fmla="*/ 2312521 w 7467600"/>
              <a:gd name="connsiteY541" fmla="*/ 1806140 h 6858000"/>
              <a:gd name="connsiteX542" fmla="*/ 2127533 w 7467600"/>
              <a:gd name="connsiteY542" fmla="*/ 2348380 h 6858000"/>
              <a:gd name="connsiteX543" fmla="*/ 2358080 w 7467600"/>
              <a:gd name="connsiteY543" fmla="*/ 1866134 h 6858000"/>
              <a:gd name="connsiteX544" fmla="*/ 2407436 w 7467600"/>
              <a:gd name="connsiteY544" fmla="*/ 1651070 h 6858000"/>
              <a:gd name="connsiteX545" fmla="*/ 2448558 w 7467600"/>
              <a:gd name="connsiteY545" fmla="*/ 1373435 h 6858000"/>
              <a:gd name="connsiteX546" fmla="*/ 278707 w 7467600"/>
              <a:gd name="connsiteY546" fmla="*/ 1352270 h 6858000"/>
              <a:gd name="connsiteX547" fmla="*/ 321570 w 7467600"/>
              <a:gd name="connsiteY547" fmla="*/ 1861610 h 6858000"/>
              <a:gd name="connsiteX548" fmla="*/ 294281 w 7467600"/>
              <a:gd name="connsiteY548" fmla="*/ 1440658 h 6858000"/>
              <a:gd name="connsiteX549" fmla="*/ 278707 w 7467600"/>
              <a:gd name="connsiteY549" fmla="*/ 1352270 h 6858000"/>
              <a:gd name="connsiteX550" fmla="*/ 1423821 w 7467600"/>
              <a:gd name="connsiteY550" fmla="*/ 1351958 h 6858000"/>
              <a:gd name="connsiteX551" fmla="*/ 1638521 w 7467600"/>
              <a:gd name="connsiteY551" fmla="*/ 1908470 h 6858000"/>
              <a:gd name="connsiteX552" fmla="*/ 1754199 w 7467600"/>
              <a:gd name="connsiteY552" fmla="*/ 2149284 h 6858000"/>
              <a:gd name="connsiteX553" fmla="*/ 1908359 w 7467600"/>
              <a:gd name="connsiteY553" fmla="*/ 2364988 h 6858000"/>
              <a:gd name="connsiteX554" fmla="*/ 1647661 w 7467600"/>
              <a:gd name="connsiteY554" fmla="*/ 1825945 h 6858000"/>
              <a:gd name="connsiteX555" fmla="*/ 1423821 w 7467600"/>
              <a:gd name="connsiteY555" fmla="*/ 1351958 h 6858000"/>
              <a:gd name="connsiteX556" fmla="*/ 1431890 w 7467600"/>
              <a:gd name="connsiteY556" fmla="*/ 1306475 h 6858000"/>
              <a:gd name="connsiteX557" fmla="*/ 1507597 w 7467600"/>
              <a:gd name="connsiteY557" fmla="*/ 1446132 h 6858000"/>
              <a:gd name="connsiteX558" fmla="*/ 1674586 w 7467600"/>
              <a:gd name="connsiteY558" fmla="*/ 1813832 h 6858000"/>
              <a:gd name="connsiteX559" fmla="*/ 1815950 w 7467600"/>
              <a:gd name="connsiteY559" fmla="*/ 2128564 h 6858000"/>
              <a:gd name="connsiteX560" fmla="*/ 1984242 w 7467600"/>
              <a:gd name="connsiteY560" fmla="*/ 2430829 h 6858000"/>
              <a:gd name="connsiteX561" fmla="*/ 2014023 w 7467600"/>
              <a:gd name="connsiteY561" fmla="*/ 2450995 h 6858000"/>
              <a:gd name="connsiteX562" fmla="*/ 1747337 w 7467600"/>
              <a:gd name="connsiteY562" fmla="*/ 1855264 h 6858000"/>
              <a:gd name="connsiteX563" fmla="*/ 1533749 w 7467600"/>
              <a:gd name="connsiteY563" fmla="*/ 1478656 h 6858000"/>
              <a:gd name="connsiteX564" fmla="*/ 1431890 w 7467600"/>
              <a:gd name="connsiteY564" fmla="*/ 1306475 h 6858000"/>
              <a:gd name="connsiteX565" fmla="*/ 5052692 w 7467600"/>
              <a:gd name="connsiteY565" fmla="*/ 1292994 h 6858000"/>
              <a:gd name="connsiteX566" fmla="*/ 5200661 w 7467600"/>
              <a:gd name="connsiteY566" fmla="*/ 1635186 h 6858000"/>
              <a:gd name="connsiteX567" fmla="*/ 5297138 w 7467600"/>
              <a:gd name="connsiteY567" fmla="*/ 1906351 h 6858000"/>
              <a:gd name="connsiteX568" fmla="*/ 5052692 w 7467600"/>
              <a:gd name="connsiteY568" fmla="*/ 1292994 h 6858000"/>
              <a:gd name="connsiteX569" fmla="*/ 5009948 w 7467600"/>
              <a:gd name="connsiteY569" fmla="*/ 1273619 h 6858000"/>
              <a:gd name="connsiteX570" fmla="*/ 5121777 w 7467600"/>
              <a:gd name="connsiteY570" fmla="*/ 1654213 h 6858000"/>
              <a:gd name="connsiteX571" fmla="*/ 5293545 w 7467600"/>
              <a:gd name="connsiteY571" fmla="*/ 2072247 h 6858000"/>
              <a:gd name="connsiteX572" fmla="*/ 5294042 w 7467600"/>
              <a:gd name="connsiteY572" fmla="*/ 2065019 h 6858000"/>
              <a:gd name="connsiteX573" fmla="*/ 5171936 w 7467600"/>
              <a:gd name="connsiteY573" fmla="*/ 1647613 h 6858000"/>
              <a:gd name="connsiteX574" fmla="*/ 5009948 w 7467600"/>
              <a:gd name="connsiteY574" fmla="*/ 1273619 h 6858000"/>
              <a:gd name="connsiteX575" fmla="*/ 655236 w 7467600"/>
              <a:gd name="connsiteY575" fmla="*/ 1268632 h 6858000"/>
              <a:gd name="connsiteX576" fmla="*/ 839521 w 7467600"/>
              <a:gd name="connsiteY576" fmla="*/ 1685315 h 6858000"/>
              <a:gd name="connsiteX577" fmla="*/ 1109416 w 7467600"/>
              <a:gd name="connsiteY577" fmla="*/ 2061663 h 6858000"/>
              <a:gd name="connsiteX578" fmla="*/ 1298300 w 7467600"/>
              <a:gd name="connsiteY578" fmla="*/ 2247742 h 6858000"/>
              <a:gd name="connsiteX579" fmla="*/ 1125871 w 7467600"/>
              <a:gd name="connsiteY579" fmla="*/ 1989513 h 6858000"/>
              <a:gd name="connsiteX580" fmla="*/ 981574 w 7467600"/>
              <a:gd name="connsiteY580" fmla="*/ 1783157 h 6858000"/>
              <a:gd name="connsiteX581" fmla="*/ 922198 w 7467600"/>
              <a:gd name="connsiteY581" fmla="*/ 1677437 h 6858000"/>
              <a:gd name="connsiteX582" fmla="*/ 869293 w 7467600"/>
              <a:gd name="connsiteY582" fmla="*/ 1583214 h 6858000"/>
              <a:gd name="connsiteX583" fmla="*/ 751431 w 7467600"/>
              <a:gd name="connsiteY583" fmla="*/ 1405731 h 6858000"/>
              <a:gd name="connsiteX584" fmla="*/ 655236 w 7467600"/>
              <a:gd name="connsiteY584" fmla="*/ 1268632 h 6858000"/>
              <a:gd name="connsiteX585" fmla="*/ 6516292 w 7467600"/>
              <a:gd name="connsiteY585" fmla="*/ 1263064 h 6858000"/>
              <a:gd name="connsiteX586" fmla="*/ 5736320 w 7467600"/>
              <a:gd name="connsiteY586" fmla="*/ 1501803 h 6858000"/>
              <a:gd name="connsiteX587" fmla="*/ 6516292 w 7467600"/>
              <a:gd name="connsiteY587" fmla="*/ 1263064 h 6858000"/>
              <a:gd name="connsiteX588" fmla="*/ 291466 w 7467600"/>
              <a:gd name="connsiteY588" fmla="*/ 1250369 h 6858000"/>
              <a:gd name="connsiteX589" fmla="*/ 323180 w 7467600"/>
              <a:gd name="connsiteY589" fmla="*/ 1435283 h 6858000"/>
              <a:gd name="connsiteX590" fmla="*/ 349381 w 7467600"/>
              <a:gd name="connsiteY590" fmla="*/ 1875041 h 6858000"/>
              <a:gd name="connsiteX591" fmla="*/ 374363 w 7467600"/>
              <a:gd name="connsiteY591" fmla="*/ 1506494 h 6858000"/>
              <a:gd name="connsiteX592" fmla="*/ 302168 w 7467600"/>
              <a:gd name="connsiteY592" fmla="*/ 1274495 h 6858000"/>
              <a:gd name="connsiteX593" fmla="*/ 291466 w 7467600"/>
              <a:gd name="connsiteY593" fmla="*/ 1250369 h 6858000"/>
              <a:gd name="connsiteX594" fmla="*/ 678222 w 7467600"/>
              <a:gd name="connsiteY594" fmla="*/ 1248670 h 6858000"/>
              <a:gd name="connsiteX595" fmla="*/ 775536 w 7467600"/>
              <a:gd name="connsiteY595" fmla="*/ 1388015 h 6858000"/>
              <a:gd name="connsiteX596" fmla="*/ 894529 w 7467600"/>
              <a:gd name="connsiteY596" fmla="*/ 1567739 h 6858000"/>
              <a:gd name="connsiteX597" fmla="*/ 948000 w 7467600"/>
              <a:gd name="connsiteY597" fmla="*/ 1663088 h 6858000"/>
              <a:gd name="connsiteX598" fmla="*/ 1006812 w 7467600"/>
              <a:gd name="connsiteY598" fmla="*/ 1767683 h 6858000"/>
              <a:gd name="connsiteX599" fmla="*/ 1149133 w 7467600"/>
              <a:gd name="connsiteY599" fmla="*/ 1971513 h 6858000"/>
              <a:gd name="connsiteX600" fmla="*/ 1333952 w 7467600"/>
              <a:gd name="connsiteY600" fmla="*/ 2251620 h 6858000"/>
              <a:gd name="connsiteX601" fmla="*/ 1337329 w 7467600"/>
              <a:gd name="connsiteY601" fmla="*/ 2258350 h 6858000"/>
              <a:gd name="connsiteX602" fmla="*/ 1014726 w 7467600"/>
              <a:gd name="connsiteY602" fmla="*/ 1615556 h 6858000"/>
              <a:gd name="connsiteX603" fmla="*/ 678222 w 7467600"/>
              <a:gd name="connsiteY603" fmla="*/ 1248670 h 6858000"/>
              <a:gd name="connsiteX604" fmla="*/ 6691602 w 7467600"/>
              <a:gd name="connsiteY604" fmla="*/ 1140573 h 6858000"/>
              <a:gd name="connsiteX605" fmla="*/ 6571100 w 7467600"/>
              <a:gd name="connsiteY605" fmla="*/ 1183662 h 6858000"/>
              <a:gd name="connsiteX606" fmla="*/ 6241687 w 7467600"/>
              <a:gd name="connsiteY606" fmla="*/ 1257600 h 6858000"/>
              <a:gd name="connsiteX607" fmla="*/ 5693009 w 7467600"/>
              <a:gd name="connsiteY607" fmla="*/ 1478256 h 6858000"/>
              <a:gd name="connsiteX608" fmla="*/ 6548420 w 7467600"/>
              <a:gd name="connsiteY608" fmla="*/ 1214599 h 6858000"/>
              <a:gd name="connsiteX609" fmla="*/ 6605473 w 7467600"/>
              <a:gd name="connsiteY609" fmla="*/ 1184686 h 6858000"/>
              <a:gd name="connsiteX610" fmla="*/ 6691602 w 7467600"/>
              <a:gd name="connsiteY610" fmla="*/ 1140573 h 6858000"/>
              <a:gd name="connsiteX611" fmla="*/ 4002475 w 7467600"/>
              <a:gd name="connsiteY611" fmla="*/ 1037802 h 6858000"/>
              <a:gd name="connsiteX612" fmla="*/ 4000324 w 7467600"/>
              <a:gd name="connsiteY612" fmla="*/ 1039362 h 6858000"/>
              <a:gd name="connsiteX613" fmla="*/ 4002862 w 7467600"/>
              <a:gd name="connsiteY613" fmla="*/ 1042866 h 6858000"/>
              <a:gd name="connsiteX614" fmla="*/ 4002475 w 7467600"/>
              <a:gd name="connsiteY614" fmla="*/ 1037802 h 6858000"/>
              <a:gd name="connsiteX615" fmla="*/ 506322 w 7467600"/>
              <a:gd name="connsiteY615" fmla="*/ 1020997 h 6858000"/>
              <a:gd name="connsiteX616" fmla="*/ 533068 w 7467600"/>
              <a:gd name="connsiteY616" fmla="*/ 1029409 h 6858000"/>
              <a:gd name="connsiteX617" fmla="*/ 1232525 w 7467600"/>
              <a:gd name="connsiteY617" fmla="*/ 1804675 h 6858000"/>
              <a:gd name="connsiteX618" fmla="*/ 1388858 w 7467600"/>
              <a:gd name="connsiteY618" fmla="*/ 2368011 h 6858000"/>
              <a:gd name="connsiteX619" fmla="*/ 1384098 w 7467600"/>
              <a:gd name="connsiteY619" fmla="*/ 2378125 h 6858000"/>
              <a:gd name="connsiteX620" fmla="*/ 1425393 w 7467600"/>
              <a:gd name="connsiteY620" fmla="*/ 2589124 h 6858000"/>
              <a:gd name="connsiteX621" fmla="*/ 1424001 w 7467600"/>
              <a:gd name="connsiteY621" fmla="*/ 2597541 h 6858000"/>
              <a:gd name="connsiteX622" fmla="*/ 2152729 w 7467600"/>
              <a:gd name="connsiteY622" fmla="*/ 2864487 h 6858000"/>
              <a:gd name="connsiteX623" fmla="*/ 2020609 w 7467600"/>
              <a:gd name="connsiteY623" fmla="*/ 2539671 h 6858000"/>
              <a:gd name="connsiteX624" fmla="*/ 2018920 w 7467600"/>
              <a:gd name="connsiteY624" fmla="*/ 2536309 h 6858000"/>
              <a:gd name="connsiteX625" fmla="*/ 1342441 w 7467600"/>
              <a:gd name="connsiteY625" fmla="*/ 1173017 h 6858000"/>
              <a:gd name="connsiteX626" fmla="*/ 1367925 w 7467600"/>
              <a:gd name="connsiteY626" fmla="*/ 1135648 h 6858000"/>
              <a:gd name="connsiteX627" fmla="*/ 1771401 w 7467600"/>
              <a:gd name="connsiteY627" fmla="*/ 1806673 h 6858000"/>
              <a:gd name="connsiteX628" fmla="*/ 1972385 w 7467600"/>
              <a:gd name="connsiteY628" fmla="*/ 2198735 h 6858000"/>
              <a:gd name="connsiteX629" fmla="*/ 2040892 w 7467600"/>
              <a:gd name="connsiteY629" fmla="*/ 2405205 h 6858000"/>
              <a:gd name="connsiteX630" fmla="*/ 2131689 w 7467600"/>
              <a:gd name="connsiteY630" fmla="*/ 1936926 h 6858000"/>
              <a:gd name="connsiteX631" fmla="*/ 2454820 w 7467600"/>
              <a:gd name="connsiteY631" fmla="*/ 1248808 h 6858000"/>
              <a:gd name="connsiteX632" fmla="*/ 2492512 w 7467600"/>
              <a:gd name="connsiteY632" fmla="*/ 1302920 h 6858000"/>
              <a:gd name="connsiteX633" fmla="*/ 2081216 w 7467600"/>
              <a:gd name="connsiteY633" fmla="*/ 2527513 h 6858000"/>
              <a:gd name="connsiteX634" fmla="*/ 2081211 w 7467600"/>
              <a:gd name="connsiteY634" fmla="*/ 2528916 h 6858000"/>
              <a:gd name="connsiteX635" fmla="*/ 2199067 w 7467600"/>
              <a:gd name="connsiteY635" fmla="*/ 2884061 h 6858000"/>
              <a:gd name="connsiteX636" fmla="*/ 3192586 w 7467600"/>
              <a:gd name="connsiteY636" fmla="*/ 3411496 h 6858000"/>
              <a:gd name="connsiteX637" fmla="*/ 3182620 w 7467600"/>
              <a:gd name="connsiteY637" fmla="*/ 3483279 h 6858000"/>
              <a:gd name="connsiteX638" fmla="*/ 2435119 w 7467600"/>
              <a:gd name="connsiteY638" fmla="*/ 3080173 h 6858000"/>
              <a:gd name="connsiteX639" fmla="*/ 2410152 w 7467600"/>
              <a:gd name="connsiteY639" fmla="*/ 3063751 h 6858000"/>
              <a:gd name="connsiteX640" fmla="*/ 2408099 w 7467600"/>
              <a:gd name="connsiteY640" fmla="*/ 3064403 h 6858000"/>
              <a:gd name="connsiteX641" fmla="*/ 2407218 w 7467600"/>
              <a:gd name="connsiteY641" fmla="*/ 3070324 h 6858000"/>
              <a:gd name="connsiteX642" fmla="*/ 2380138 w 7467600"/>
              <a:gd name="connsiteY642" fmla="*/ 3099341 h 6858000"/>
              <a:gd name="connsiteX643" fmla="*/ 1765923 w 7467600"/>
              <a:gd name="connsiteY643" fmla="*/ 3581043 h 6858000"/>
              <a:gd name="connsiteX644" fmla="*/ 1702258 w 7467600"/>
              <a:gd name="connsiteY644" fmla="*/ 3612286 h 6858000"/>
              <a:gd name="connsiteX645" fmla="*/ 1538370 w 7467600"/>
              <a:gd name="connsiteY645" fmla="*/ 3811804 h 6858000"/>
              <a:gd name="connsiteX646" fmla="*/ 542867 w 7467600"/>
              <a:gd name="connsiteY646" fmla="*/ 4944092 h 6858000"/>
              <a:gd name="connsiteX647" fmla="*/ 515800 w 7467600"/>
              <a:gd name="connsiteY647" fmla="*/ 4862180 h 6858000"/>
              <a:gd name="connsiteX648" fmla="*/ 909145 w 7467600"/>
              <a:gd name="connsiteY648" fmla="*/ 4199225 h 6858000"/>
              <a:gd name="connsiteX649" fmla="*/ 1214067 w 7467600"/>
              <a:gd name="connsiteY649" fmla="*/ 3908561 h 6858000"/>
              <a:gd name="connsiteX650" fmla="*/ 640967 w 7467600"/>
              <a:gd name="connsiteY650" fmla="*/ 4105601 h 6858000"/>
              <a:gd name="connsiteX651" fmla="*/ 112563 w 7467600"/>
              <a:gd name="connsiteY651" fmla="*/ 4396952 h 6858000"/>
              <a:gd name="connsiteX652" fmla="*/ 0 w 7467600"/>
              <a:gd name="connsiteY652" fmla="*/ 4466006 h 6858000"/>
              <a:gd name="connsiteX653" fmla="*/ 0 w 7467600"/>
              <a:gd name="connsiteY653" fmla="*/ 4233763 h 6858000"/>
              <a:gd name="connsiteX654" fmla="*/ 36881 w 7467600"/>
              <a:gd name="connsiteY654" fmla="*/ 4200118 h 6858000"/>
              <a:gd name="connsiteX655" fmla="*/ 910534 w 7467600"/>
              <a:gd name="connsiteY655" fmla="*/ 3629753 h 6858000"/>
              <a:gd name="connsiteX656" fmla="*/ 1578717 w 7467600"/>
              <a:gd name="connsiteY656" fmla="*/ 3575982 h 6858000"/>
              <a:gd name="connsiteX657" fmla="*/ 2338780 w 7467600"/>
              <a:gd name="connsiteY657" fmla="*/ 3033725 h 6858000"/>
              <a:gd name="connsiteX658" fmla="*/ 1807991 w 7467600"/>
              <a:gd name="connsiteY658" fmla="*/ 2807184 h 6858000"/>
              <a:gd name="connsiteX659" fmla="*/ 1416358 w 7467600"/>
              <a:gd name="connsiteY659" fmla="*/ 3112571 h 6858000"/>
              <a:gd name="connsiteX660" fmla="*/ 939066 w 7467600"/>
              <a:gd name="connsiteY660" fmla="*/ 3378798 h 6858000"/>
              <a:gd name="connsiteX661" fmla="*/ 115099 w 7467600"/>
              <a:gd name="connsiteY661" fmla="*/ 3607650 h 6858000"/>
              <a:gd name="connsiteX662" fmla="*/ 97284 w 7467600"/>
              <a:gd name="connsiteY662" fmla="*/ 3520393 h 6858000"/>
              <a:gd name="connsiteX663" fmla="*/ 922050 w 7467600"/>
              <a:gd name="connsiteY663" fmla="*/ 3074867 h 6858000"/>
              <a:gd name="connsiteX664" fmla="*/ 1405265 w 7467600"/>
              <a:gd name="connsiteY664" fmla="*/ 3016319 h 6858000"/>
              <a:gd name="connsiteX665" fmla="*/ 1407512 w 7467600"/>
              <a:gd name="connsiteY665" fmla="*/ 3018001 h 6858000"/>
              <a:gd name="connsiteX666" fmla="*/ 1726266 w 7467600"/>
              <a:gd name="connsiteY666" fmla="*/ 2777274 h 6858000"/>
              <a:gd name="connsiteX667" fmla="*/ 625390 w 7467600"/>
              <a:gd name="connsiteY667" fmla="*/ 2514541 h 6858000"/>
              <a:gd name="connsiteX668" fmla="*/ 619799 w 7467600"/>
              <a:gd name="connsiteY668" fmla="*/ 2527180 h 6858000"/>
              <a:gd name="connsiteX669" fmla="*/ 310030 w 7467600"/>
              <a:gd name="connsiteY669" fmla="*/ 2771818 h 6858000"/>
              <a:gd name="connsiteX670" fmla="*/ 173877 w 7467600"/>
              <a:gd name="connsiteY670" fmla="*/ 2937056 h 6858000"/>
              <a:gd name="connsiteX671" fmla="*/ 77889 w 7467600"/>
              <a:gd name="connsiteY671" fmla="*/ 3138440 h 6858000"/>
              <a:gd name="connsiteX672" fmla="*/ 0 w 7467600"/>
              <a:gd name="connsiteY672" fmla="*/ 3271395 h 6858000"/>
              <a:gd name="connsiteX673" fmla="*/ 0 w 7467600"/>
              <a:gd name="connsiteY673" fmla="*/ 3153002 h 6858000"/>
              <a:gd name="connsiteX674" fmla="*/ 2386 w 7467600"/>
              <a:gd name="connsiteY674" fmla="*/ 3149203 h 6858000"/>
              <a:gd name="connsiteX675" fmla="*/ 89753 w 7467600"/>
              <a:gd name="connsiteY675" fmla="*/ 2987702 h 6858000"/>
              <a:gd name="connsiteX676" fmla="*/ 76869 w 7467600"/>
              <a:gd name="connsiteY676" fmla="*/ 3005404 h 6858000"/>
              <a:gd name="connsiteX677" fmla="*/ 32049 w 7467600"/>
              <a:gd name="connsiteY677" fmla="*/ 3065814 h 6858000"/>
              <a:gd name="connsiteX678" fmla="*/ 0 w 7467600"/>
              <a:gd name="connsiteY678" fmla="*/ 3108744 h 6858000"/>
              <a:gd name="connsiteX679" fmla="*/ 0 w 7467600"/>
              <a:gd name="connsiteY679" fmla="*/ 3058059 h 6858000"/>
              <a:gd name="connsiteX680" fmla="*/ 7610 w 7467600"/>
              <a:gd name="connsiteY680" fmla="*/ 3047889 h 6858000"/>
              <a:gd name="connsiteX681" fmla="*/ 52419 w 7467600"/>
              <a:gd name="connsiteY681" fmla="*/ 2987479 h 6858000"/>
              <a:gd name="connsiteX682" fmla="*/ 59142 w 7467600"/>
              <a:gd name="connsiteY682" fmla="*/ 2978488 h 6858000"/>
              <a:gd name="connsiteX683" fmla="*/ 0 w 7467600"/>
              <a:gd name="connsiteY683" fmla="*/ 3015334 h 6858000"/>
              <a:gd name="connsiteX684" fmla="*/ 0 w 7467600"/>
              <a:gd name="connsiteY684" fmla="*/ 2914286 h 6858000"/>
              <a:gd name="connsiteX685" fmla="*/ 36383 w 7467600"/>
              <a:gd name="connsiteY685" fmla="*/ 2901128 h 6858000"/>
              <a:gd name="connsiteX686" fmla="*/ 156329 w 7467600"/>
              <a:gd name="connsiteY686" fmla="*/ 2840533 h 6858000"/>
              <a:gd name="connsiteX687" fmla="*/ 358355 w 7467600"/>
              <a:gd name="connsiteY687" fmla="*/ 2620471 h 6858000"/>
              <a:gd name="connsiteX688" fmla="*/ 510577 w 7467600"/>
              <a:gd name="connsiteY688" fmla="*/ 2501244 h 6858000"/>
              <a:gd name="connsiteX689" fmla="*/ 211967 w 7467600"/>
              <a:gd name="connsiteY689" fmla="*/ 2479171 h 6858000"/>
              <a:gd name="connsiteX690" fmla="*/ 0 w 7467600"/>
              <a:gd name="connsiteY690" fmla="*/ 2476398 h 6858000"/>
              <a:gd name="connsiteX691" fmla="*/ 0 w 7467600"/>
              <a:gd name="connsiteY691" fmla="*/ 2389189 h 6858000"/>
              <a:gd name="connsiteX692" fmla="*/ 103062 w 7467600"/>
              <a:gd name="connsiteY692" fmla="*/ 2389518 h 6858000"/>
              <a:gd name="connsiteX693" fmla="*/ 510734 w 7467600"/>
              <a:gd name="connsiteY693" fmla="*/ 2416201 h 6858000"/>
              <a:gd name="connsiteX694" fmla="*/ 279257 w 7467600"/>
              <a:gd name="connsiteY694" fmla="*/ 2092102 h 6858000"/>
              <a:gd name="connsiteX695" fmla="*/ 65265 w 7467600"/>
              <a:gd name="connsiteY695" fmla="*/ 2006049 h 6858000"/>
              <a:gd name="connsiteX696" fmla="*/ 0 w 7467600"/>
              <a:gd name="connsiteY696" fmla="*/ 1982532 h 6858000"/>
              <a:gd name="connsiteX697" fmla="*/ 0 w 7467600"/>
              <a:gd name="connsiteY697" fmla="*/ 1912789 h 6858000"/>
              <a:gd name="connsiteX698" fmla="*/ 97460 w 7467600"/>
              <a:gd name="connsiteY698" fmla="*/ 1953725 h 6858000"/>
              <a:gd name="connsiteX699" fmla="*/ 221272 w 7467600"/>
              <a:gd name="connsiteY699" fmla="*/ 1980766 h 6858000"/>
              <a:gd name="connsiteX700" fmla="*/ 116765 w 7467600"/>
              <a:gd name="connsiteY700" fmla="*/ 1911033 h 6858000"/>
              <a:gd name="connsiteX701" fmla="*/ 16405 w 7467600"/>
              <a:gd name="connsiteY701" fmla="*/ 1803412 h 6858000"/>
              <a:gd name="connsiteX702" fmla="*/ 0 w 7467600"/>
              <a:gd name="connsiteY702" fmla="*/ 1784777 h 6858000"/>
              <a:gd name="connsiteX703" fmla="*/ 0 w 7467600"/>
              <a:gd name="connsiteY703" fmla="*/ 1740082 h 6858000"/>
              <a:gd name="connsiteX704" fmla="*/ 39394 w 7467600"/>
              <a:gd name="connsiteY704" fmla="*/ 1784856 h 6858000"/>
              <a:gd name="connsiteX705" fmla="*/ 135813 w 7467600"/>
              <a:gd name="connsiteY705" fmla="*/ 1888838 h 6858000"/>
              <a:gd name="connsiteX706" fmla="*/ 242575 w 7467600"/>
              <a:gd name="connsiteY706" fmla="*/ 1958841 h 6858000"/>
              <a:gd name="connsiteX707" fmla="*/ 82197 w 7467600"/>
              <a:gd name="connsiteY707" fmla="*/ 1754826 h 6858000"/>
              <a:gd name="connsiteX708" fmla="*/ 0 w 7467600"/>
              <a:gd name="connsiteY708" fmla="*/ 1679650 h 6858000"/>
              <a:gd name="connsiteX709" fmla="*/ 0 w 7467600"/>
              <a:gd name="connsiteY709" fmla="*/ 1602463 h 6858000"/>
              <a:gd name="connsiteX710" fmla="*/ 84689 w 7467600"/>
              <a:gd name="connsiteY710" fmla="*/ 1677442 h 6858000"/>
              <a:gd name="connsiteX711" fmla="*/ 298437 w 7467600"/>
              <a:gd name="connsiteY711" fmla="*/ 1968019 h 6858000"/>
              <a:gd name="connsiteX712" fmla="*/ 227269 w 7467600"/>
              <a:gd name="connsiteY712" fmla="*/ 1114064 h 6858000"/>
              <a:gd name="connsiteX713" fmla="*/ 248003 w 7467600"/>
              <a:gd name="connsiteY713" fmla="*/ 1089613 h 6858000"/>
              <a:gd name="connsiteX714" fmla="*/ 427020 w 7467600"/>
              <a:gd name="connsiteY714" fmla="*/ 1619803 h 6858000"/>
              <a:gd name="connsiteX715" fmla="*/ 340345 w 7467600"/>
              <a:gd name="connsiteY715" fmla="*/ 2027739 h 6858000"/>
              <a:gd name="connsiteX716" fmla="*/ 360865 w 7467600"/>
              <a:gd name="connsiteY716" fmla="*/ 2044827 h 6858000"/>
              <a:gd name="connsiteX717" fmla="*/ 560414 w 7467600"/>
              <a:gd name="connsiteY717" fmla="*/ 2421457 h 6858000"/>
              <a:gd name="connsiteX718" fmla="*/ 1359703 w 7467600"/>
              <a:gd name="connsiteY718" fmla="*/ 2578554 h 6858000"/>
              <a:gd name="connsiteX719" fmla="*/ 1359422 w 7467600"/>
              <a:gd name="connsiteY719" fmla="*/ 2577994 h 6858000"/>
              <a:gd name="connsiteX720" fmla="*/ 828701 w 7467600"/>
              <a:gd name="connsiteY720" fmla="*/ 1839520 h 6858000"/>
              <a:gd name="connsiteX721" fmla="*/ 494427 w 7467600"/>
              <a:gd name="connsiteY721" fmla="*/ 1092333 h 6858000"/>
              <a:gd name="connsiteX722" fmla="*/ 506322 w 7467600"/>
              <a:gd name="connsiteY722" fmla="*/ 1020997 h 6858000"/>
              <a:gd name="connsiteX723" fmla="*/ 4570198 w 7467600"/>
              <a:gd name="connsiteY723" fmla="*/ 978081 h 6858000"/>
              <a:gd name="connsiteX724" fmla="*/ 4523691 w 7467600"/>
              <a:gd name="connsiteY724" fmla="*/ 1127776 h 6858000"/>
              <a:gd name="connsiteX725" fmla="*/ 4509875 w 7467600"/>
              <a:gd name="connsiteY725" fmla="*/ 1167552 h 6858000"/>
              <a:gd name="connsiteX726" fmla="*/ 4478168 w 7467600"/>
              <a:gd name="connsiteY726" fmla="*/ 1260735 h 6858000"/>
              <a:gd name="connsiteX727" fmla="*/ 4409309 w 7467600"/>
              <a:gd name="connsiteY727" fmla="*/ 1666996 h 6858000"/>
              <a:gd name="connsiteX728" fmla="*/ 4370031 w 7467600"/>
              <a:gd name="connsiteY728" fmla="*/ 1955666 h 6858000"/>
              <a:gd name="connsiteX729" fmla="*/ 4570198 w 7467600"/>
              <a:gd name="connsiteY729" fmla="*/ 978081 h 6858000"/>
              <a:gd name="connsiteX730" fmla="*/ 4557898 w 7467600"/>
              <a:gd name="connsiteY730" fmla="*/ 900011 h 6858000"/>
              <a:gd name="connsiteX731" fmla="*/ 4344840 w 7467600"/>
              <a:gd name="connsiteY731" fmla="*/ 1922038 h 6858000"/>
              <a:gd name="connsiteX732" fmla="*/ 4378710 w 7467600"/>
              <a:gd name="connsiteY732" fmla="*/ 1665516 h 6858000"/>
              <a:gd name="connsiteX733" fmla="*/ 4448798 w 7467600"/>
              <a:gd name="connsiteY733" fmla="*/ 1253024 h 6858000"/>
              <a:gd name="connsiteX734" fmla="*/ 4480315 w 7467600"/>
              <a:gd name="connsiteY734" fmla="*/ 1158454 h 6858000"/>
              <a:gd name="connsiteX735" fmla="*/ 4494133 w 7467600"/>
              <a:gd name="connsiteY735" fmla="*/ 1118676 h 6858000"/>
              <a:gd name="connsiteX736" fmla="*/ 4557898 w 7467600"/>
              <a:gd name="connsiteY736" fmla="*/ 900011 h 6858000"/>
              <a:gd name="connsiteX737" fmla="*/ 5870151 w 7467600"/>
              <a:gd name="connsiteY737" fmla="*/ 898890 h 6858000"/>
              <a:gd name="connsiteX738" fmla="*/ 5861335 w 7467600"/>
              <a:gd name="connsiteY738" fmla="*/ 899177 h 6858000"/>
              <a:gd name="connsiteX739" fmla="*/ 5843702 w 7467600"/>
              <a:gd name="connsiteY739" fmla="*/ 899748 h 6858000"/>
              <a:gd name="connsiteX740" fmla="*/ 5651107 w 7467600"/>
              <a:gd name="connsiteY740" fmla="*/ 920306 h 6858000"/>
              <a:gd name="connsiteX741" fmla="*/ 5459407 w 7467600"/>
              <a:gd name="connsiteY741" fmla="*/ 940975 h 6858000"/>
              <a:gd name="connsiteX742" fmla="*/ 5374846 w 7467600"/>
              <a:gd name="connsiteY742" fmla="*/ 941988 h 6858000"/>
              <a:gd name="connsiteX743" fmla="*/ 5256105 w 7467600"/>
              <a:gd name="connsiteY743" fmla="*/ 945632 h 6858000"/>
              <a:gd name="connsiteX744" fmla="*/ 5107071 w 7467600"/>
              <a:gd name="connsiteY744" fmla="*/ 969720 h 6858000"/>
              <a:gd name="connsiteX745" fmla="*/ 4998681 w 7467600"/>
              <a:gd name="connsiteY745" fmla="*/ 988771 h 6858000"/>
              <a:gd name="connsiteX746" fmla="*/ 5870151 w 7467600"/>
              <a:gd name="connsiteY746" fmla="*/ 898890 h 6858000"/>
              <a:gd name="connsiteX747" fmla="*/ 5504425 w 7467600"/>
              <a:gd name="connsiteY747" fmla="*/ 848067 h 6858000"/>
              <a:gd name="connsiteX748" fmla="*/ 4968849 w 7467600"/>
              <a:gd name="connsiteY748" fmla="*/ 962318 h 6858000"/>
              <a:gd name="connsiteX749" fmla="*/ 5104039 w 7467600"/>
              <a:gd name="connsiteY749" fmla="*/ 940634 h 6858000"/>
              <a:gd name="connsiteX750" fmla="*/ 5256311 w 7467600"/>
              <a:gd name="connsiteY750" fmla="*/ 916490 h 6858000"/>
              <a:gd name="connsiteX751" fmla="*/ 5377381 w 7467600"/>
              <a:gd name="connsiteY751" fmla="*/ 912671 h 6858000"/>
              <a:gd name="connsiteX752" fmla="*/ 5460148 w 7467600"/>
              <a:gd name="connsiteY752" fmla="*/ 911442 h 6858000"/>
              <a:gd name="connsiteX753" fmla="*/ 5648971 w 7467600"/>
              <a:gd name="connsiteY753" fmla="*/ 891331 h 6858000"/>
              <a:gd name="connsiteX754" fmla="*/ 5844807 w 7467600"/>
              <a:gd name="connsiteY754" fmla="*/ 870718 h 6858000"/>
              <a:gd name="connsiteX755" fmla="*/ 5862975 w 7467600"/>
              <a:gd name="connsiteY755" fmla="*/ 869756 h 6858000"/>
              <a:gd name="connsiteX756" fmla="*/ 5920887 w 7467600"/>
              <a:gd name="connsiteY756" fmla="*/ 865929 h 6858000"/>
              <a:gd name="connsiteX757" fmla="*/ 5504425 w 7467600"/>
              <a:gd name="connsiteY757" fmla="*/ 848067 h 6858000"/>
              <a:gd name="connsiteX758" fmla="*/ 3607114 w 7467600"/>
              <a:gd name="connsiteY758" fmla="*/ 467441 h 6858000"/>
              <a:gd name="connsiteX759" fmla="*/ 3296242 w 7467600"/>
              <a:gd name="connsiteY759" fmla="*/ 807991 h 6858000"/>
              <a:gd name="connsiteX760" fmla="*/ 3174674 w 7467600"/>
              <a:gd name="connsiteY760" fmla="*/ 919759 h 6858000"/>
              <a:gd name="connsiteX761" fmla="*/ 3042978 w 7467600"/>
              <a:gd name="connsiteY761" fmla="*/ 1054894 h 6858000"/>
              <a:gd name="connsiteX762" fmla="*/ 2968914 w 7467600"/>
              <a:gd name="connsiteY762" fmla="*/ 1133756 h 6858000"/>
              <a:gd name="connsiteX763" fmla="*/ 3103823 w 7467600"/>
              <a:gd name="connsiteY763" fmla="*/ 1026814 h 6858000"/>
              <a:gd name="connsiteX764" fmla="*/ 3607114 w 7467600"/>
              <a:gd name="connsiteY764" fmla="*/ 467441 h 6858000"/>
              <a:gd name="connsiteX765" fmla="*/ 3744487 w 7467600"/>
              <a:gd name="connsiteY765" fmla="*/ 383136 h 6858000"/>
              <a:gd name="connsiteX766" fmla="*/ 3970213 w 7467600"/>
              <a:gd name="connsiteY766" fmla="*/ 995559 h 6858000"/>
              <a:gd name="connsiteX767" fmla="*/ 3744487 w 7467600"/>
              <a:gd name="connsiteY767" fmla="*/ 383136 h 6858000"/>
              <a:gd name="connsiteX768" fmla="*/ 3624562 w 7467600"/>
              <a:gd name="connsiteY768" fmla="*/ 367041 h 6858000"/>
              <a:gd name="connsiteX769" fmla="*/ 3489712 w 7467600"/>
              <a:gd name="connsiteY769" fmla="*/ 485386 h 6858000"/>
              <a:gd name="connsiteX770" fmla="*/ 3182994 w 7467600"/>
              <a:gd name="connsiteY770" fmla="*/ 828265 h 6858000"/>
              <a:gd name="connsiteX771" fmla="*/ 2892114 w 7467600"/>
              <a:gd name="connsiteY771" fmla="*/ 1172635 h 6858000"/>
              <a:gd name="connsiteX772" fmla="*/ 3021459 w 7467600"/>
              <a:gd name="connsiteY772" fmla="*/ 1035385 h 6858000"/>
              <a:gd name="connsiteX773" fmla="*/ 3153873 w 7467600"/>
              <a:gd name="connsiteY773" fmla="*/ 898971 h 6858000"/>
              <a:gd name="connsiteX774" fmla="*/ 3276511 w 7467600"/>
              <a:gd name="connsiteY774" fmla="*/ 786423 h 6858000"/>
              <a:gd name="connsiteX775" fmla="*/ 3584154 w 7467600"/>
              <a:gd name="connsiteY775" fmla="*/ 448218 h 6858000"/>
              <a:gd name="connsiteX776" fmla="*/ 3624562 w 7467600"/>
              <a:gd name="connsiteY776" fmla="*/ 367041 h 6858000"/>
              <a:gd name="connsiteX777" fmla="*/ 3766672 w 7467600"/>
              <a:gd name="connsiteY777" fmla="*/ 359429 h 6858000"/>
              <a:gd name="connsiteX778" fmla="*/ 3996338 w 7467600"/>
              <a:gd name="connsiteY778" fmla="*/ 968237 h 6858000"/>
              <a:gd name="connsiteX779" fmla="*/ 3766672 w 7467600"/>
              <a:gd name="connsiteY779" fmla="*/ 359429 h 6858000"/>
              <a:gd name="connsiteX780" fmla="*/ 5805386 w 7467600"/>
              <a:gd name="connsiteY780" fmla="*/ 239240 h 6858000"/>
              <a:gd name="connsiteX781" fmla="*/ 5736947 w 7467600"/>
              <a:gd name="connsiteY781" fmla="*/ 261367 h 6858000"/>
              <a:gd name="connsiteX782" fmla="*/ 5427012 w 7467600"/>
              <a:gd name="connsiteY782" fmla="*/ 311272 h 6858000"/>
              <a:gd name="connsiteX783" fmla="*/ 5147818 w 7467600"/>
              <a:gd name="connsiteY783" fmla="*/ 322112 h 6858000"/>
              <a:gd name="connsiteX784" fmla="*/ 5060854 w 7467600"/>
              <a:gd name="connsiteY784" fmla="*/ 311882 h 6858000"/>
              <a:gd name="connsiteX785" fmla="*/ 4945989 w 7467600"/>
              <a:gd name="connsiteY785" fmla="*/ 300516 h 6858000"/>
              <a:gd name="connsiteX786" fmla="*/ 5410479 w 7467600"/>
              <a:gd name="connsiteY786" fmla="*/ 348434 h 6858000"/>
              <a:gd name="connsiteX787" fmla="*/ 5805386 w 7467600"/>
              <a:gd name="connsiteY787" fmla="*/ 239240 h 6858000"/>
              <a:gd name="connsiteX788" fmla="*/ 5905192 w 7467600"/>
              <a:gd name="connsiteY788" fmla="*/ 163079 h 6858000"/>
              <a:gd name="connsiteX789" fmla="*/ 5865655 w 7467600"/>
              <a:gd name="connsiteY789" fmla="*/ 171901 h 6858000"/>
              <a:gd name="connsiteX790" fmla="*/ 5259740 w 7467600"/>
              <a:gd name="connsiteY790" fmla="*/ 257013 h 6858000"/>
              <a:gd name="connsiteX791" fmla="*/ 5208466 w 7467600"/>
              <a:gd name="connsiteY791" fmla="*/ 257550 h 6858000"/>
              <a:gd name="connsiteX792" fmla="*/ 4980204 w 7467600"/>
              <a:gd name="connsiteY792" fmla="*/ 271903 h 6858000"/>
              <a:gd name="connsiteX793" fmla="*/ 5068068 w 7467600"/>
              <a:gd name="connsiteY793" fmla="*/ 282244 h 6858000"/>
              <a:gd name="connsiteX794" fmla="*/ 5153231 w 7467600"/>
              <a:gd name="connsiteY794" fmla="*/ 292240 h 6858000"/>
              <a:gd name="connsiteX795" fmla="*/ 5426491 w 7467600"/>
              <a:gd name="connsiteY795" fmla="*/ 281128 h 6858000"/>
              <a:gd name="connsiteX796" fmla="*/ 5731212 w 7467600"/>
              <a:gd name="connsiteY796" fmla="*/ 231951 h 6858000"/>
              <a:gd name="connsiteX797" fmla="*/ 5905192 w 7467600"/>
              <a:gd name="connsiteY797" fmla="*/ 163079 h 6858000"/>
              <a:gd name="connsiteX798" fmla="*/ 5944437 w 7467600"/>
              <a:gd name="connsiteY798" fmla="*/ 113829 h 6858000"/>
              <a:gd name="connsiteX799" fmla="*/ 5825032 w 7467600"/>
              <a:gd name="connsiteY799" fmla="*/ 146405 h 6858000"/>
              <a:gd name="connsiteX800" fmla="*/ 4955599 w 7467600"/>
              <a:gd name="connsiteY800" fmla="*/ 247008 h 6858000"/>
              <a:gd name="connsiteX801" fmla="*/ 5210104 w 7467600"/>
              <a:gd name="connsiteY801" fmla="*/ 228123 h 6858000"/>
              <a:gd name="connsiteX802" fmla="*/ 5261015 w 7467600"/>
              <a:gd name="connsiteY802" fmla="*/ 227087 h 6858000"/>
              <a:gd name="connsiteX803" fmla="*/ 5861181 w 7467600"/>
              <a:gd name="connsiteY803" fmla="*/ 143093 h 6858000"/>
              <a:gd name="connsiteX804" fmla="*/ 5961252 w 7467600"/>
              <a:gd name="connsiteY804" fmla="*/ 114820 h 6858000"/>
              <a:gd name="connsiteX805" fmla="*/ 5944437 w 7467600"/>
              <a:gd name="connsiteY805" fmla="*/ 113829 h 6858000"/>
              <a:gd name="connsiteX806" fmla="*/ 3882765 w 7467600"/>
              <a:gd name="connsiteY806" fmla="*/ 0 h 6858000"/>
              <a:gd name="connsiteX807" fmla="*/ 3995099 w 7467600"/>
              <a:gd name="connsiteY807" fmla="*/ 0 h 6858000"/>
              <a:gd name="connsiteX808" fmla="*/ 4163818 w 7467600"/>
              <a:gd name="connsiteY808" fmla="*/ 234104 h 6858000"/>
              <a:gd name="connsiteX809" fmla="*/ 4172099 w 7467600"/>
              <a:gd name="connsiteY809" fmla="*/ 234207 h 6858000"/>
              <a:gd name="connsiteX810" fmla="*/ 4784282 w 7467600"/>
              <a:gd name="connsiteY810" fmla="*/ 276561 h 6858000"/>
              <a:gd name="connsiteX811" fmla="*/ 4801687 w 7467600"/>
              <a:gd name="connsiteY811" fmla="*/ 267764 h 6858000"/>
              <a:gd name="connsiteX812" fmla="*/ 6082788 w 7467600"/>
              <a:gd name="connsiteY812" fmla="*/ 64119 h 6858000"/>
              <a:gd name="connsiteX813" fmla="*/ 6099442 w 7467600"/>
              <a:gd name="connsiteY813" fmla="*/ 82568 h 6858000"/>
              <a:gd name="connsiteX814" fmla="*/ 4804137 w 7467600"/>
              <a:gd name="connsiteY814" fmla="*/ 320931 h 6858000"/>
              <a:gd name="connsiteX815" fmla="*/ 4227047 w 7467600"/>
              <a:gd name="connsiteY815" fmla="*/ 313415 h 6858000"/>
              <a:gd name="connsiteX816" fmla="*/ 4346041 w 7467600"/>
              <a:gd name="connsiteY816" fmla="*/ 456086 h 6858000"/>
              <a:gd name="connsiteX817" fmla="*/ 4870967 w 7467600"/>
              <a:gd name="connsiteY817" fmla="*/ 963061 h 6858000"/>
              <a:gd name="connsiteX818" fmla="*/ 4889647 w 7467600"/>
              <a:gd name="connsiteY818" fmla="*/ 957147 h 6858000"/>
              <a:gd name="connsiteX819" fmla="*/ 5422504 w 7467600"/>
              <a:gd name="connsiteY819" fmla="*/ 805191 h 6858000"/>
              <a:gd name="connsiteX820" fmla="*/ 6087656 w 7467600"/>
              <a:gd name="connsiteY820" fmla="*/ 826703 h 6858000"/>
              <a:gd name="connsiteX821" fmla="*/ 6058717 w 7467600"/>
              <a:gd name="connsiteY821" fmla="*/ 865992 h 6858000"/>
              <a:gd name="connsiteX822" fmla="*/ 4974153 w 7467600"/>
              <a:gd name="connsiteY822" fmla="*/ 1045456 h 6858000"/>
              <a:gd name="connsiteX823" fmla="*/ 5627835 w 7467600"/>
              <a:gd name="connsiteY823" fmla="*/ 1472077 h 6858000"/>
              <a:gd name="connsiteX824" fmla="*/ 5629817 w 7467600"/>
              <a:gd name="connsiteY824" fmla="*/ 1471412 h 6858000"/>
              <a:gd name="connsiteX825" fmla="*/ 5634124 w 7467600"/>
              <a:gd name="connsiteY825" fmla="*/ 1470572 h 6858000"/>
              <a:gd name="connsiteX826" fmla="*/ 5755832 w 7467600"/>
              <a:gd name="connsiteY826" fmla="*/ 1383886 h 6858000"/>
              <a:gd name="connsiteX827" fmla="*/ 6014186 w 7467600"/>
              <a:gd name="connsiteY827" fmla="*/ 1279799 h 6858000"/>
              <a:gd name="connsiteX828" fmla="*/ 6901619 w 7467600"/>
              <a:gd name="connsiteY828" fmla="*/ 1047874 h 6858000"/>
              <a:gd name="connsiteX829" fmla="*/ 6931566 w 7467600"/>
              <a:gd name="connsiteY829" fmla="*/ 1062034 h 6858000"/>
              <a:gd name="connsiteX830" fmla="*/ 5790982 w 7467600"/>
              <a:gd name="connsiteY830" fmla="*/ 1561380 h 6858000"/>
              <a:gd name="connsiteX831" fmla="*/ 6188971 w 7467600"/>
              <a:gd name="connsiteY831" fmla="*/ 1755168 h 6858000"/>
              <a:gd name="connsiteX832" fmla="*/ 6202446 w 7467600"/>
              <a:gd name="connsiteY832" fmla="*/ 1752268 h 6858000"/>
              <a:gd name="connsiteX833" fmla="*/ 7179560 w 7467600"/>
              <a:gd name="connsiteY833" fmla="*/ 1467551 h 6858000"/>
              <a:gd name="connsiteX834" fmla="*/ 7158730 w 7467600"/>
              <a:gd name="connsiteY834" fmla="*/ 1507835 h 6858000"/>
              <a:gd name="connsiteX835" fmla="*/ 6326959 w 7467600"/>
              <a:gd name="connsiteY835" fmla="*/ 1817686 h 6858000"/>
              <a:gd name="connsiteX836" fmla="*/ 6537433 w 7467600"/>
              <a:gd name="connsiteY836" fmla="*/ 1907790 h 6858000"/>
              <a:gd name="connsiteX837" fmla="*/ 6550221 w 7467600"/>
              <a:gd name="connsiteY837" fmla="*/ 1910729 h 6858000"/>
              <a:gd name="connsiteX838" fmla="*/ 6964438 w 7467600"/>
              <a:gd name="connsiteY838" fmla="*/ 2209505 h 6858000"/>
              <a:gd name="connsiteX839" fmla="*/ 7367862 w 7467600"/>
              <a:gd name="connsiteY839" fmla="*/ 2806833 h 6858000"/>
              <a:gd name="connsiteX840" fmla="*/ 7364329 w 7467600"/>
              <a:gd name="connsiteY840" fmla="*/ 2826907 h 6858000"/>
              <a:gd name="connsiteX841" fmla="*/ 7290545 w 7467600"/>
              <a:gd name="connsiteY841" fmla="*/ 2850663 h 6858000"/>
              <a:gd name="connsiteX842" fmla="*/ 6472036 w 7467600"/>
              <a:gd name="connsiteY842" fmla="*/ 1959003 h 6858000"/>
              <a:gd name="connsiteX843" fmla="*/ 5792897 w 7467600"/>
              <a:gd name="connsiteY843" fmla="*/ 1647747 h 6858000"/>
              <a:gd name="connsiteX844" fmla="*/ 5842751 w 7467600"/>
              <a:gd name="connsiteY844" fmla="*/ 1816112 h 6858000"/>
              <a:gd name="connsiteX845" fmla="*/ 5847424 w 7467600"/>
              <a:gd name="connsiteY845" fmla="*/ 1815776 h 6858000"/>
              <a:gd name="connsiteX846" fmla="*/ 6399821 w 7467600"/>
              <a:gd name="connsiteY846" fmla="*/ 2344799 h 6858000"/>
              <a:gd name="connsiteX847" fmla="*/ 6323232 w 7467600"/>
              <a:gd name="connsiteY847" fmla="*/ 2389634 h 6858000"/>
              <a:gd name="connsiteX848" fmla="*/ 5942958 w 7467600"/>
              <a:gd name="connsiteY848" fmla="*/ 2077708 h 6858000"/>
              <a:gd name="connsiteX849" fmla="*/ 5921559 w 7467600"/>
              <a:gd name="connsiteY849" fmla="*/ 2378596 h 6858000"/>
              <a:gd name="connsiteX850" fmla="*/ 5817651 w 7467600"/>
              <a:gd name="connsiteY850" fmla="*/ 3023919 h 6858000"/>
              <a:gd name="connsiteX851" fmla="*/ 5729634 w 7467600"/>
              <a:gd name="connsiteY851" fmla="*/ 3051849 h 6858000"/>
              <a:gd name="connsiteX852" fmla="*/ 5611018 w 7467600"/>
              <a:gd name="connsiteY852" fmla="*/ 2316769 h 6858000"/>
              <a:gd name="connsiteX853" fmla="*/ 5687608 w 7467600"/>
              <a:gd name="connsiteY853" fmla="*/ 2039972 h 6858000"/>
              <a:gd name="connsiteX854" fmla="*/ 5657554 w 7467600"/>
              <a:gd name="connsiteY854" fmla="*/ 1576445 h 6858000"/>
              <a:gd name="connsiteX855" fmla="*/ 5150475 w 7467600"/>
              <a:gd name="connsiteY855" fmla="*/ 1274012 h 6858000"/>
              <a:gd name="connsiteX856" fmla="*/ 5349142 w 7467600"/>
              <a:gd name="connsiteY856" fmla="*/ 2204405 h 6858000"/>
              <a:gd name="connsiteX857" fmla="*/ 5262214 w 7467600"/>
              <a:gd name="connsiteY857" fmla="*/ 2233836 h 6858000"/>
              <a:gd name="connsiteX858" fmla="*/ 4981539 w 7467600"/>
              <a:gd name="connsiteY858" fmla="*/ 1542201 h 6858000"/>
              <a:gd name="connsiteX859" fmla="*/ 4958461 w 7467600"/>
              <a:gd name="connsiteY859" fmla="*/ 1136957 h 6858000"/>
              <a:gd name="connsiteX860" fmla="*/ 4655015 w 7467600"/>
              <a:gd name="connsiteY860" fmla="*/ 891426 h 6858000"/>
              <a:gd name="connsiteX861" fmla="*/ 4348002 w 7467600"/>
              <a:gd name="connsiteY861" fmla="*/ 2205895 h 6858000"/>
              <a:gd name="connsiteX862" fmla="*/ 4262250 w 7467600"/>
              <a:gd name="connsiteY862" fmla="*/ 2219972 h 6858000"/>
              <a:gd name="connsiteX863" fmla="*/ 4550611 w 7467600"/>
              <a:gd name="connsiteY863" fmla="*/ 817540 h 6858000"/>
              <a:gd name="connsiteX864" fmla="*/ 4564418 w 7467600"/>
              <a:gd name="connsiteY864" fmla="*/ 808293 h 6858000"/>
              <a:gd name="connsiteX865" fmla="*/ 4266388 w 7467600"/>
              <a:gd name="connsiteY865" fmla="*/ 500083 h 6858000"/>
              <a:gd name="connsiteX866" fmla="*/ 4032842 w 7467600"/>
              <a:gd name="connsiteY866" fmla="*/ 211809 h 6858000"/>
              <a:gd name="connsiteX867" fmla="*/ 3882765 w 7467600"/>
              <a:gd name="connsiteY867" fmla="*/ 0 h 6858000"/>
              <a:gd name="connsiteX868" fmla="*/ 3721337 w 7467600"/>
              <a:gd name="connsiteY868" fmla="*/ 0 h 6858000"/>
              <a:gd name="connsiteX869" fmla="*/ 3797544 w 7467600"/>
              <a:gd name="connsiteY869" fmla="*/ 0 h 6858000"/>
              <a:gd name="connsiteX870" fmla="*/ 3775734 w 7467600"/>
              <a:gd name="connsiteY870" fmla="*/ 95131 h 6858000"/>
              <a:gd name="connsiteX871" fmla="*/ 3724807 w 7467600"/>
              <a:gd name="connsiteY871" fmla="*/ 272257 h 6858000"/>
              <a:gd name="connsiteX872" fmla="*/ 3726844 w 7467600"/>
              <a:gd name="connsiteY872" fmla="*/ 282988 h 6858000"/>
              <a:gd name="connsiteX873" fmla="*/ 3742664 w 7467600"/>
              <a:gd name="connsiteY873" fmla="*/ 279918 h 6858000"/>
              <a:gd name="connsiteX874" fmla="*/ 4103910 w 7467600"/>
              <a:gd name="connsiteY874" fmla="*/ 1161917 h 6858000"/>
              <a:gd name="connsiteX875" fmla="*/ 4020269 w 7467600"/>
              <a:gd name="connsiteY875" fmla="*/ 1200406 h 6858000"/>
              <a:gd name="connsiteX876" fmla="*/ 3674882 w 7467600"/>
              <a:gd name="connsiteY876" fmla="*/ 488524 h 6858000"/>
              <a:gd name="connsiteX877" fmla="*/ 3132682 w 7467600"/>
              <a:gd name="connsiteY877" fmla="*/ 1072284 h 6858000"/>
              <a:gd name="connsiteX878" fmla="*/ 2716346 w 7467600"/>
              <a:gd name="connsiteY878" fmla="*/ 1276376 h 6858000"/>
              <a:gd name="connsiteX879" fmla="*/ 2716772 w 7467600"/>
              <a:gd name="connsiteY879" fmla="*/ 1255462 h 6858000"/>
              <a:gd name="connsiteX880" fmla="*/ 3471096 w 7467600"/>
              <a:gd name="connsiteY880" fmla="*/ 437072 h 6858000"/>
              <a:gd name="connsiteX881" fmla="*/ 3639057 w 7467600"/>
              <a:gd name="connsiteY881" fmla="*/ 286334 h 6858000"/>
              <a:gd name="connsiteX882" fmla="*/ 3640309 w 7467600"/>
              <a:gd name="connsiteY882" fmla="*/ 284664 h 6858000"/>
              <a:gd name="connsiteX883" fmla="*/ 3646022 w 7467600"/>
              <a:gd name="connsiteY883" fmla="*/ 276711 h 6858000"/>
              <a:gd name="connsiteX884" fmla="*/ 3707943 w 7467600"/>
              <a:gd name="connsiteY884" fmla="*/ 65958 h 6858000"/>
              <a:gd name="connsiteX885" fmla="*/ 3721337 w 7467600"/>
              <a:gd name="connsiteY885" fmla="*/ 0 h 6858000"/>
              <a:gd name="connsiteX886" fmla="*/ 2867960 w 7467600"/>
              <a:gd name="connsiteY886" fmla="*/ 0 h 6858000"/>
              <a:gd name="connsiteX887" fmla="*/ 2926351 w 7467600"/>
              <a:gd name="connsiteY887" fmla="*/ 0 h 6858000"/>
              <a:gd name="connsiteX888" fmla="*/ 2902823 w 7467600"/>
              <a:gd name="connsiteY888" fmla="*/ 262929 h 6858000"/>
              <a:gd name="connsiteX889" fmla="*/ 2940663 w 7467600"/>
              <a:gd name="connsiteY889" fmla="*/ 140884 h 6858000"/>
              <a:gd name="connsiteX890" fmla="*/ 2947039 w 7467600"/>
              <a:gd name="connsiteY890" fmla="*/ 122524 h 6858000"/>
              <a:gd name="connsiteX891" fmla="*/ 2984316 w 7467600"/>
              <a:gd name="connsiteY891" fmla="*/ 0 h 6858000"/>
              <a:gd name="connsiteX892" fmla="*/ 3016114 w 7467600"/>
              <a:gd name="connsiteY892" fmla="*/ 0 h 6858000"/>
              <a:gd name="connsiteX893" fmla="*/ 2979949 w 7467600"/>
              <a:gd name="connsiteY893" fmla="*/ 119274 h 6858000"/>
              <a:gd name="connsiteX894" fmla="*/ 3023879 w 7467600"/>
              <a:gd name="connsiteY894" fmla="*/ 0 h 6858000"/>
              <a:gd name="connsiteX895" fmla="*/ 3105400 w 7467600"/>
              <a:gd name="connsiteY895" fmla="*/ 0 h 6858000"/>
              <a:gd name="connsiteX896" fmla="*/ 3094669 w 7467600"/>
              <a:gd name="connsiteY896" fmla="*/ 30308 h 6858000"/>
              <a:gd name="connsiteX897" fmla="*/ 2901945 w 7467600"/>
              <a:gd name="connsiteY897" fmla="*/ 466538 h 6858000"/>
              <a:gd name="connsiteX898" fmla="*/ 2815209 w 7467600"/>
              <a:gd name="connsiteY898" fmla="*/ 497361 h 6858000"/>
              <a:gd name="connsiteX899" fmla="*/ 2844845 w 7467600"/>
              <a:gd name="connsiteY899" fmla="*/ 127638 h 6858000"/>
              <a:gd name="connsiteX900" fmla="*/ 2867960 w 7467600"/>
              <a:gd name="connsiteY900" fmla="*/ 0 h 6858000"/>
              <a:gd name="connsiteX901" fmla="*/ 1057230 w 7467600"/>
              <a:gd name="connsiteY901" fmla="*/ 0 h 6858000"/>
              <a:gd name="connsiteX902" fmla="*/ 1111003 w 7467600"/>
              <a:gd name="connsiteY902" fmla="*/ 0 h 6858000"/>
              <a:gd name="connsiteX903" fmla="*/ 1125553 w 7467600"/>
              <a:gd name="connsiteY903" fmla="*/ 52588 h 6858000"/>
              <a:gd name="connsiteX904" fmla="*/ 1304276 w 7467600"/>
              <a:gd name="connsiteY904" fmla="*/ 476275 h 6858000"/>
              <a:gd name="connsiteX905" fmla="*/ 1492066 w 7467600"/>
              <a:gd name="connsiteY905" fmla="*/ 886333 h 6858000"/>
              <a:gd name="connsiteX906" fmla="*/ 1423698 w 7467600"/>
              <a:gd name="connsiteY906" fmla="*/ 710817 h 6858000"/>
              <a:gd name="connsiteX907" fmla="*/ 1357609 w 7467600"/>
              <a:gd name="connsiteY907" fmla="*/ 532892 h 6858000"/>
              <a:gd name="connsiteX908" fmla="*/ 1309550 w 7467600"/>
              <a:gd name="connsiteY908" fmla="*/ 374031 h 6858000"/>
              <a:gd name="connsiteX909" fmla="*/ 1193673 w 7467600"/>
              <a:gd name="connsiteY909" fmla="*/ 49533 h 6858000"/>
              <a:gd name="connsiteX910" fmla="*/ 1164391 w 7467600"/>
              <a:gd name="connsiteY910" fmla="*/ 0 h 6858000"/>
              <a:gd name="connsiteX911" fmla="*/ 1200666 w 7467600"/>
              <a:gd name="connsiteY911" fmla="*/ 0 h 6858000"/>
              <a:gd name="connsiteX912" fmla="*/ 1223408 w 7467600"/>
              <a:gd name="connsiteY912" fmla="*/ 38996 h 6858000"/>
              <a:gd name="connsiteX913" fmla="*/ 1339635 w 7467600"/>
              <a:gd name="connsiteY913" fmla="*/ 365517 h 6858000"/>
              <a:gd name="connsiteX914" fmla="*/ 1387469 w 7467600"/>
              <a:gd name="connsiteY914" fmla="*/ 523079 h 6858000"/>
              <a:gd name="connsiteX915" fmla="*/ 1452685 w 7467600"/>
              <a:gd name="connsiteY915" fmla="*/ 699806 h 6858000"/>
              <a:gd name="connsiteX916" fmla="*/ 1492092 w 7467600"/>
              <a:gd name="connsiteY916" fmla="*/ 800424 h 6858000"/>
              <a:gd name="connsiteX917" fmla="*/ 1455302 w 7467600"/>
              <a:gd name="connsiteY917" fmla="*/ 632913 h 6858000"/>
              <a:gd name="connsiteX918" fmla="*/ 1222336 w 7467600"/>
              <a:gd name="connsiteY918" fmla="*/ 9480 h 6858000"/>
              <a:gd name="connsiteX919" fmla="*/ 1214634 w 7467600"/>
              <a:gd name="connsiteY919" fmla="*/ 0 h 6858000"/>
              <a:gd name="connsiteX920" fmla="*/ 1289827 w 7467600"/>
              <a:gd name="connsiteY920" fmla="*/ 0 h 6858000"/>
              <a:gd name="connsiteX921" fmla="*/ 1321076 w 7467600"/>
              <a:gd name="connsiteY921" fmla="*/ 59722 h 6858000"/>
              <a:gd name="connsiteX922" fmla="*/ 1512579 w 7467600"/>
              <a:gd name="connsiteY922" fmla="*/ 626441 h 6858000"/>
              <a:gd name="connsiteX923" fmla="*/ 1506076 w 7467600"/>
              <a:gd name="connsiteY923" fmla="*/ 1089289 h 6858000"/>
              <a:gd name="connsiteX924" fmla="*/ 1486346 w 7467600"/>
              <a:gd name="connsiteY924" fmla="*/ 1079919 h 6858000"/>
              <a:gd name="connsiteX925" fmla="*/ 1070511 w 7467600"/>
              <a:gd name="connsiteY925" fmla="*/ 48609 h 6858000"/>
              <a:gd name="connsiteX926" fmla="*/ 1057230 w 7467600"/>
              <a:gd name="connsiteY926" fmla="*/ 0 h 6858000"/>
              <a:gd name="connsiteX927" fmla="*/ 43151 w 7467600"/>
              <a:gd name="connsiteY927" fmla="*/ 0 h 6858000"/>
              <a:gd name="connsiteX928" fmla="*/ 95283 w 7467600"/>
              <a:gd name="connsiteY928" fmla="*/ 0 h 6858000"/>
              <a:gd name="connsiteX929" fmla="*/ 300708 w 7467600"/>
              <a:gd name="connsiteY929" fmla="*/ 154571 h 6858000"/>
              <a:gd name="connsiteX930" fmla="*/ 530414 w 7467600"/>
              <a:gd name="connsiteY930" fmla="*/ 354673 h 6858000"/>
              <a:gd name="connsiteX931" fmla="*/ 333785 w 7467600"/>
              <a:gd name="connsiteY931" fmla="*/ 161564 h 6858000"/>
              <a:gd name="connsiteX932" fmla="*/ 147005 w 7467600"/>
              <a:gd name="connsiteY932" fmla="*/ 0 h 6858000"/>
              <a:gd name="connsiteX933" fmla="*/ 272509 w 7467600"/>
              <a:gd name="connsiteY933" fmla="*/ 0 h 6858000"/>
              <a:gd name="connsiteX934" fmla="*/ 326276 w 7467600"/>
              <a:gd name="connsiteY934" fmla="*/ 45847 h 6858000"/>
              <a:gd name="connsiteX935" fmla="*/ 823759 w 7467600"/>
              <a:gd name="connsiteY935" fmla="*/ 574145 h 6858000"/>
              <a:gd name="connsiteX936" fmla="*/ 811254 w 7467600"/>
              <a:gd name="connsiteY936" fmla="*/ 665546 h 6858000"/>
              <a:gd name="connsiteX937" fmla="*/ 154042 w 7467600"/>
              <a:gd name="connsiteY937" fmla="*/ 261522 h 6858000"/>
              <a:gd name="connsiteX938" fmla="*/ 13550 w 7467600"/>
              <a:gd name="connsiteY938" fmla="*/ 158423 h 6858000"/>
              <a:gd name="connsiteX939" fmla="*/ 0 w 7467600"/>
              <a:gd name="connsiteY939" fmla="*/ 146618 h 6858000"/>
              <a:gd name="connsiteX940" fmla="*/ 0 w 7467600"/>
              <a:gd name="connsiteY940" fmla="*/ 59161 h 6858000"/>
              <a:gd name="connsiteX941" fmla="*/ 45427 w 7467600"/>
              <a:gd name="connsiteY941" fmla="*/ 101078 h 6858000"/>
              <a:gd name="connsiteX942" fmla="*/ 630103 w 7467600"/>
              <a:gd name="connsiteY942" fmla="*/ 485885 h 6858000"/>
              <a:gd name="connsiteX943" fmla="*/ 532040 w 7467600"/>
              <a:gd name="connsiteY943" fmla="*/ 399359 h 6858000"/>
              <a:gd name="connsiteX944" fmla="*/ 517618 w 7467600"/>
              <a:gd name="connsiteY944" fmla="*/ 385726 h 6858000"/>
              <a:gd name="connsiteX945" fmla="*/ 285074 w 7467600"/>
              <a:gd name="connsiteY945" fmla="*/ 182755 h 6858000"/>
              <a:gd name="connsiteX946" fmla="*/ 43151 w 7467600"/>
              <a:gd name="connsiteY946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34024 w 7467600"/>
              <a:gd name="connsiteY4" fmla="*/ 6722130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7434024 w 7467600"/>
              <a:gd name="connsiteY13" fmla="*/ 6722130 h 6858000"/>
              <a:gd name="connsiteX14" fmla="*/ 1019354 w 7467600"/>
              <a:gd name="connsiteY14" fmla="*/ 6315006 h 6858000"/>
              <a:gd name="connsiteX15" fmla="*/ 441046 w 7467600"/>
              <a:gd name="connsiteY15" fmla="*/ 6691153 h 6858000"/>
              <a:gd name="connsiteX16" fmla="*/ 1019354 w 7467600"/>
              <a:gd name="connsiteY16" fmla="*/ 6315006 h 6858000"/>
              <a:gd name="connsiteX17" fmla="*/ 991680 w 7467600"/>
              <a:gd name="connsiteY17" fmla="*/ 6298413 h 6858000"/>
              <a:gd name="connsiteX18" fmla="*/ 409060 w 7467600"/>
              <a:gd name="connsiteY18" fmla="*/ 6671470 h 6858000"/>
              <a:gd name="connsiteX19" fmla="*/ 991680 w 7467600"/>
              <a:gd name="connsiteY19" fmla="*/ 6298413 h 6858000"/>
              <a:gd name="connsiteX20" fmla="*/ 103333 w 7467600"/>
              <a:gd name="connsiteY20" fmla="*/ 5699602 h 6858000"/>
              <a:gd name="connsiteX21" fmla="*/ 233938 w 7467600"/>
              <a:gd name="connsiteY21" fmla="*/ 5809416 h 6858000"/>
              <a:gd name="connsiteX22" fmla="*/ 883580 w 7467600"/>
              <a:gd name="connsiteY22" fmla="*/ 6180710 h 6858000"/>
              <a:gd name="connsiteX23" fmla="*/ 487337 w 7467600"/>
              <a:gd name="connsiteY23" fmla="*/ 5950182 h 6858000"/>
              <a:gd name="connsiteX24" fmla="*/ 354051 w 7467600"/>
              <a:gd name="connsiteY24" fmla="*/ 5854912 h 6858000"/>
              <a:gd name="connsiteX25" fmla="*/ 195436 w 7467600"/>
              <a:gd name="connsiteY25" fmla="*/ 5755068 h 6858000"/>
              <a:gd name="connsiteX26" fmla="*/ 103333 w 7467600"/>
              <a:gd name="connsiteY26" fmla="*/ 5699602 h 6858000"/>
              <a:gd name="connsiteX27" fmla="*/ 5539432 w 7467600"/>
              <a:gd name="connsiteY27" fmla="*/ 5642928 h 6858000"/>
              <a:gd name="connsiteX28" fmla="*/ 5555462 w 7467600"/>
              <a:gd name="connsiteY28" fmla="*/ 5694454 h 6858000"/>
              <a:gd name="connsiteX29" fmla="*/ 5828270 w 7467600"/>
              <a:gd name="connsiteY29" fmla="*/ 6320663 h 6858000"/>
              <a:gd name="connsiteX30" fmla="*/ 5947416 w 7467600"/>
              <a:gd name="connsiteY30" fmla="*/ 6574846 h 6858000"/>
              <a:gd name="connsiteX31" fmla="*/ 5539432 w 7467600"/>
              <a:gd name="connsiteY31" fmla="*/ 5642928 h 6858000"/>
              <a:gd name="connsiteX32" fmla="*/ 51253 w 7467600"/>
              <a:gd name="connsiteY32" fmla="*/ 5631825 h 6858000"/>
              <a:gd name="connsiteX33" fmla="*/ 211622 w 7467600"/>
              <a:gd name="connsiteY33" fmla="*/ 5728803 h 6858000"/>
              <a:gd name="connsiteX34" fmla="*/ 371652 w 7467600"/>
              <a:gd name="connsiteY34" fmla="*/ 5829062 h 6858000"/>
              <a:gd name="connsiteX35" fmla="*/ 505903 w 7467600"/>
              <a:gd name="connsiteY35" fmla="*/ 5925221 h 6858000"/>
              <a:gd name="connsiteX36" fmla="*/ 899240 w 7467600"/>
              <a:gd name="connsiteY36" fmla="*/ 6153068 h 6858000"/>
              <a:gd name="connsiteX37" fmla="*/ 988114 w 7467600"/>
              <a:gd name="connsiteY37" fmla="*/ 6174204 h 6858000"/>
              <a:gd name="connsiteX38" fmla="*/ 845971 w 7467600"/>
              <a:gd name="connsiteY38" fmla="*/ 6067177 h 6858000"/>
              <a:gd name="connsiteX39" fmla="*/ 448057 w 7467600"/>
              <a:gd name="connsiteY39" fmla="*/ 5841376 h 6858000"/>
              <a:gd name="connsiteX40" fmla="*/ 51253 w 7467600"/>
              <a:gd name="connsiteY40" fmla="*/ 5631825 h 6858000"/>
              <a:gd name="connsiteX41" fmla="*/ 2606687 w 7467600"/>
              <a:gd name="connsiteY41" fmla="*/ 5630718 h 6858000"/>
              <a:gd name="connsiteX42" fmla="*/ 2645658 w 7467600"/>
              <a:gd name="connsiteY42" fmla="*/ 6640259 h 6858000"/>
              <a:gd name="connsiteX43" fmla="*/ 2606687 w 7467600"/>
              <a:gd name="connsiteY43" fmla="*/ 5630718 h 6858000"/>
              <a:gd name="connsiteX44" fmla="*/ 3642057 w 7467600"/>
              <a:gd name="connsiteY44" fmla="*/ 5573487 h 6858000"/>
              <a:gd name="connsiteX45" fmla="*/ 3632981 w 7467600"/>
              <a:gd name="connsiteY45" fmla="*/ 5579437 h 6858000"/>
              <a:gd name="connsiteX46" fmla="*/ 3382436 w 7467600"/>
              <a:gd name="connsiteY46" fmla="*/ 5952726 h 6858000"/>
              <a:gd name="connsiteX47" fmla="*/ 3191929 w 7467600"/>
              <a:gd name="connsiteY47" fmla="*/ 6662669 h 6858000"/>
              <a:gd name="connsiteX48" fmla="*/ 3369898 w 7467600"/>
              <a:gd name="connsiteY48" fmla="*/ 6081771 h 6858000"/>
              <a:gd name="connsiteX49" fmla="*/ 3642057 w 7467600"/>
              <a:gd name="connsiteY49" fmla="*/ 5573487 h 6858000"/>
              <a:gd name="connsiteX50" fmla="*/ 2650666 w 7467600"/>
              <a:gd name="connsiteY50" fmla="*/ 5530686 h 6858000"/>
              <a:gd name="connsiteX51" fmla="*/ 2650249 w 7467600"/>
              <a:gd name="connsiteY51" fmla="*/ 5532101 h 6858000"/>
              <a:gd name="connsiteX52" fmla="*/ 2663808 w 7467600"/>
              <a:gd name="connsiteY52" fmla="*/ 6535215 h 6858000"/>
              <a:gd name="connsiteX53" fmla="*/ 2665418 w 7467600"/>
              <a:gd name="connsiteY53" fmla="*/ 6132756 h 6858000"/>
              <a:gd name="connsiteX54" fmla="*/ 2650666 w 7467600"/>
              <a:gd name="connsiteY54" fmla="*/ 5530686 h 6858000"/>
              <a:gd name="connsiteX55" fmla="*/ 2680277 w 7467600"/>
              <a:gd name="connsiteY55" fmla="*/ 5479204 h 6858000"/>
              <a:gd name="connsiteX56" fmla="*/ 2678972 w 7467600"/>
              <a:gd name="connsiteY56" fmla="*/ 5481582 h 6858000"/>
              <a:gd name="connsiteX57" fmla="*/ 2696666 w 7467600"/>
              <a:gd name="connsiteY57" fmla="*/ 6133836 h 6858000"/>
              <a:gd name="connsiteX58" fmla="*/ 2695769 w 7467600"/>
              <a:gd name="connsiteY58" fmla="*/ 6390955 h 6858000"/>
              <a:gd name="connsiteX59" fmla="*/ 2739893 w 7467600"/>
              <a:gd name="connsiteY59" fmla="*/ 6108357 h 6858000"/>
              <a:gd name="connsiteX60" fmla="*/ 2680277 w 7467600"/>
              <a:gd name="connsiteY60" fmla="*/ 5479204 h 6858000"/>
              <a:gd name="connsiteX61" fmla="*/ 1132195 w 7467600"/>
              <a:gd name="connsiteY61" fmla="*/ 5467980 h 6858000"/>
              <a:gd name="connsiteX62" fmla="*/ 1679056 w 7467600"/>
              <a:gd name="connsiteY62" fmla="*/ 5516907 h 6858000"/>
              <a:gd name="connsiteX63" fmla="*/ 2128648 w 7467600"/>
              <a:gd name="connsiteY63" fmla="*/ 5474249 h 6858000"/>
              <a:gd name="connsiteX64" fmla="*/ 1825619 w 7467600"/>
              <a:gd name="connsiteY64" fmla="*/ 5478447 h 6858000"/>
              <a:gd name="connsiteX65" fmla="*/ 1737798 w 7467600"/>
              <a:gd name="connsiteY65" fmla="*/ 5483353 h 6858000"/>
              <a:gd name="connsiteX66" fmla="*/ 1132195 w 7467600"/>
              <a:gd name="connsiteY66" fmla="*/ 5467980 h 6858000"/>
              <a:gd name="connsiteX67" fmla="*/ 1456157 w 7467600"/>
              <a:gd name="connsiteY67" fmla="*/ 5371404 h 6858000"/>
              <a:gd name="connsiteX68" fmla="*/ 1244432 w 7467600"/>
              <a:gd name="connsiteY68" fmla="*/ 5385601 h 6858000"/>
              <a:gd name="connsiteX69" fmla="*/ 973990 w 7467600"/>
              <a:gd name="connsiteY69" fmla="*/ 5424940 h 6858000"/>
              <a:gd name="connsiteX70" fmla="*/ 1103809 w 7467600"/>
              <a:gd name="connsiteY70" fmla="*/ 5433720 h 6858000"/>
              <a:gd name="connsiteX71" fmla="*/ 1123454 w 7467600"/>
              <a:gd name="connsiteY71" fmla="*/ 5435727 h 6858000"/>
              <a:gd name="connsiteX72" fmla="*/ 1737017 w 7467600"/>
              <a:gd name="connsiteY72" fmla="*/ 5452183 h 6858000"/>
              <a:gd name="connsiteX73" fmla="*/ 1824397 w 7467600"/>
              <a:gd name="connsiteY73" fmla="*/ 5447757 h 6858000"/>
              <a:gd name="connsiteX74" fmla="*/ 2070059 w 7467600"/>
              <a:gd name="connsiteY74" fmla="*/ 5441660 h 6858000"/>
              <a:gd name="connsiteX75" fmla="*/ 1456157 w 7467600"/>
              <a:gd name="connsiteY75" fmla="*/ 5371404 h 6858000"/>
              <a:gd name="connsiteX76" fmla="*/ 4988186 w 7467600"/>
              <a:gd name="connsiteY76" fmla="*/ 5216467 h 6858000"/>
              <a:gd name="connsiteX77" fmla="*/ 4777334 w 7467600"/>
              <a:gd name="connsiteY77" fmla="*/ 5406072 h 6858000"/>
              <a:gd name="connsiteX78" fmla="*/ 4718341 w 7467600"/>
              <a:gd name="connsiteY78" fmla="*/ 5468043 h 6858000"/>
              <a:gd name="connsiteX79" fmla="*/ 4604655 w 7467600"/>
              <a:gd name="connsiteY79" fmla="*/ 5583434 h 6858000"/>
              <a:gd name="connsiteX80" fmla="*/ 4565074 w 7467600"/>
              <a:gd name="connsiteY80" fmla="*/ 5618550 h 6858000"/>
              <a:gd name="connsiteX81" fmla="*/ 4988186 w 7467600"/>
              <a:gd name="connsiteY81" fmla="*/ 5216467 h 6858000"/>
              <a:gd name="connsiteX82" fmla="*/ 4978032 w 7467600"/>
              <a:gd name="connsiteY82" fmla="*/ 5183809 h 6858000"/>
              <a:gd name="connsiteX83" fmla="*/ 4463413 w 7467600"/>
              <a:gd name="connsiteY83" fmla="*/ 5615162 h 6858000"/>
              <a:gd name="connsiteX84" fmla="*/ 4358134 w 7467600"/>
              <a:gd name="connsiteY84" fmla="*/ 5742791 h 6858000"/>
              <a:gd name="connsiteX85" fmla="*/ 4376219 w 7467600"/>
              <a:gd name="connsiteY85" fmla="*/ 5729027 h 6858000"/>
              <a:gd name="connsiteX86" fmla="*/ 4582340 w 7467600"/>
              <a:gd name="connsiteY86" fmla="*/ 5561037 h 6858000"/>
              <a:gd name="connsiteX87" fmla="*/ 4694684 w 7467600"/>
              <a:gd name="connsiteY87" fmla="*/ 5447098 h 6858000"/>
              <a:gd name="connsiteX88" fmla="*/ 4754123 w 7467600"/>
              <a:gd name="connsiteY88" fmla="*/ 5384643 h 6858000"/>
              <a:gd name="connsiteX89" fmla="*/ 4978032 w 7467600"/>
              <a:gd name="connsiteY89" fmla="*/ 5183809 h 6858000"/>
              <a:gd name="connsiteX90" fmla="*/ 1903353 w 7467600"/>
              <a:gd name="connsiteY90" fmla="*/ 5044827 h 6858000"/>
              <a:gd name="connsiteX91" fmla="*/ 1936931 w 7467600"/>
              <a:gd name="connsiteY91" fmla="*/ 5093954 h 6858000"/>
              <a:gd name="connsiteX92" fmla="*/ 2195868 w 7467600"/>
              <a:gd name="connsiteY92" fmla="*/ 5396574 h 6858000"/>
              <a:gd name="connsiteX93" fmla="*/ 2088852 w 7467600"/>
              <a:gd name="connsiteY93" fmla="*/ 5166123 h 6858000"/>
              <a:gd name="connsiteX94" fmla="*/ 1958241 w 7467600"/>
              <a:gd name="connsiteY94" fmla="*/ 5067955 h 6858000"/>
              <a:gd name="connsiteX95" fmla="*/ 1903353 w 7467600"/>
              <a:gd name="connsiteY95" fmla="*/ 5044827 h 6858000"/>
              <a:gd name="connsiteX96" fmla="*/ 1979378 w 7467600"/>
              <a:gd name="connsiteY96" fmla="*/ 4769504 h 6858000"/>
              <a:gd name="connsiteX97" fmla="*/ 2882120 w 7467600"/>
              <a:gd name="connsiteY97" fmla="*/ 5064547 h 6858000"/>
              <a:gd name="connsiteX98" fmla="*/ 2793103 w 7467600"/>
              <a:gd name="connsiteY98" fmla="*/ 5039699 h 6858000"/>
              <a:gd name="connsiteX99" fmla="*/ 2770041 w 7467600"/>
              <a:gd name="connsiteY99" fmla="*/ 5033634 h 6858000"/>
              <a:gd name="connsiteX100" fmla="*/ 1979378 w 7467600"/>
              <a:gd name="connsiteY100" fmla="*/ 4769504 h 6858000"/>
              <a:gd name="connsiteX101" fmla="*/ 1927410 w 7467600"/>
              <a:gd name="connsiteY101" fmla="*/ 4716164 h 6858000"/>
              <a:gd name="connsiteX102" fmla="*/ 1959587 w 7467600"/>
              <a:gd name="connsiteY102" fmla="*/ 4728849 h 6858000"/>
              <a:gd name="connsiteX103" fmla="*/ 2777707 w 7467600"/>
              <a:gd name="connsiteY103" fmla="*/ 5003991 h 6858000"/>
              <a:gd name="connsiteX104" fmla="*/ 2800768 w 7467600"/>
              <a:gd name="connsiteY104" fmla="*/ 5010056 h 6858000"/>
              <a:gd name="connsiteX105" fmla="*/ 2879408 w 7467600"/>
              <a:gd name="connsiteY105" fmla="*/ 5031590 h 6858000"/>
              <a:gd name="connsiteX106" fmla="*/ 2862295 w 7467600"/>
              <a:gd name="connsiteY106" fmla="*/ 5022958 h 6858000"/>
              <a:gd name="connsiteX107" fmla="*/ 2813343 w 7467600"/>
              <a:gd name="connsiteY107" fmla="*/ 4998369 h 6858000"/>
              <a:gd name="connsiteX108" fmla="*/ 2646245 w 7467600"/>
              <a:gd name="connsiteY108" fmla="*/ 4930999 h 6858000"/>
              <a:gd name="connsiteX109" fmla="*/ 1999243 w 7467600"/>
              <a:gd name="connsiteY109" fmla="*/ 4730524 h 6858000"/>
              <a:gd name="connsiteX110" fmla="*/ 1979527 w 7467600"/>
              <a:gd name="connsiteY110" fmla="*/ 4726651 h 6858000"/>
              <a:gd name="connsiteX111" fmla="*/ 1927410 w 7467600"/>
              <a:gd name="connsiteY111" fmla="*/ 4716164 h 6858000"/>
              <a:gd name="connsiteX112" fmla="*/ 1997014 w 7467600"/>
              <a:gd name="connsiteY112" fmla="*/ 4698007 h 6858000"/>
              <a:gd name="connsiteX113" fmla="*/ 2005458 w 7467600"/>
              <a:gd name="connsiteY113" fmla="*/ 4699540 h 6858000"/>
              <a:gd name="connsiteX114" fmla="*/ 2657186 w 7467600"/>
              <a:gd name="connsiteY114" fmla="*/ 4901687 h 6858000"/>
              <a:gd name="connsiteX115" fmla="*/ 2826662 w 7467600"/>
              <a:gd name="connsiteY115" fmla="*/ 4970362 h 6858000"/>
              <a:gd name="connsiteX116" fmla="*/ 2876100 w 7467600"/>
              <a:gd name="connsiteY116" fmla="*/ 4995397 h 6858000"/>
              <a:gd name="connsiteX117" fmla="*/ 3042600 w 7467600"/>
              <a:gd name="connsiteY117" fmla="*/ 5059532 h 6858000"/>
              <a:gd name="connsiteX118" fmla="*/ 1997014 w 7467600"/>
              <a:gd name="connsiteY118" fmla="*/ 4698007 h 6858000"/>
              <a:gd name="connsiteX119" fmla="*/ 2305292 w 7467600"/>
              <a:gd name="connsiteY119" fmla="*/ 4219492 h 6858000"/>
              <a:gd name="connsiteX120" fmla="*/ 3360922 w 7467600"/>
              <a:gd name="connsiteY120" fmla="*/ 4529373 h 6858000"/>
              <a:gd name="connsiteX121" fmla="*/ 3492420 w 7467600"/>
              <a:gd name="connsiteY121" fmla="*/ 4510145 h 6858000"/>
              <a:gd name="connsiteX122" fmla="*/ 3364086 w 7467600"/>
              <a:gd name="connsiteY122" fmla="*/ 4480340 h 6858000"/>
              <a:gd name="connsiteX123" fmla="*/ 3225818 w 7467600"/>
              <a:gd name="connsiteY123" fmla="*/ 4411822 h 6858000"/>
              <a:gd name="connsiteX124" fmla="*/ 3129696 w 7467600"/>
              <a:gd name="connsiteY124" fmla="*/ 4360704 h 6858000"/>
              <a:gd name="connsiteX125" fmla="*/ 2814545 w 7467600"/>
              <a:gd name="connsiteY125" fmla="*/ 4282955 h 6858000"/>
              <a:gd name="connsiteX126" fmla="*/ 2305292 w 7467600"/>
              <a:gd name="connsiteY126" fmla="*/ 4219492 h 6858000"/>
              <a:gd name="connsiteX127" fmla="*/ 2626982 w 7467600"/>
              <a:gd name="connsiteY127" fmla="*/ 4206450 h 6858000"/>
              <a:gd name="connsiteX128" fmla="*/ 2490617 w 7467600"/>
              <a:gd name="connsiteY128" fmla="*/ 4206951 h 6858000"/>
              <a:gd name="connsiteX129" fmla="*/ 2819869 w 7467600"/>
              <a:gd name="connsiteY129" fmla="*/ 4252936 h 6858000"/>
              <a:gd name="connsiteX130" fmla="*/ 3143018 w 7467600"/>
              <a:gd name="connsiteY130" fmla="*/ 4332698 h 6858000"/>
              <a:gd name="connsiteX131" fmla="*/ 3241520 w 7467600"/>
              <a:gd name="connsiteY131" fmla="*/ 4385112 h 6858000"/>
              <a:gd name="connsiteX132" fmla="*/ 3374575 w 7467600"/>
              <a:gd name="connsiteY132" fmla="*/ 4451517 h 6858000"/>
              <a:gd name="connsiteX133" fmla="*/ 3505221 w 7467600"/>
              <a:gd name="connsiteY133" fmla="*/ 4480757 h 6858000"/>
              <a:gd name="connsiteX134" fmla="*/ 2626982 w 7467600"/>
              <a:gd name="connsiteY134" fmla="*/ 4206450 h 6858000"/>
              <a:gd name="connsiteX135" fmla="*/ 1310106 w 7467600"/>
              <a:gd name="connsiteY135" fmla="*/ 3943217 h 6858000"/>
              <a:gd name="connsiteX136" fmla="*/ 854994 w 7467600"/>
              <a:gd name="connsiteY136" fmla="*/ 4399136 h 6858000"/>
              <a:gd name="connsiteX137" fmla="*/ 742462 w 7467600"/>
              <a:gd name="connsiteY137" fmla="*/ 4594648 h 6858000"/>
              <a:gd name="connsiteX138" fmla="*/ 820602 w 7467600"/>
              <a:gd name="connsiteY138" fmla="*/ 4485915 h 6858000"/>
              <a:gd name="connsiteX139" fmla="*/ 878295 w 7467600"/>
              <a:gd name="connsiteY139" fmla="*/ 4403594 h 6858000"/>
              <a:gd name="connsiteX140" fmla="*/ 1240607 w 7467600"/>
              <a:gd name="connsiteY140" fmla="*/ 4010401 h 6858000"/>
              <a:gd name="connsiteX141" fmla="*/ 1310106 w 7467600"/>
              <a:gd name="connsiteY141" fmla="*/ 3943217 h 6858000"/>
              <a:gd name="connsiteX142" fmla="*/ 1423113 w 7467600"/>
              <a:gd name="connsiteY142" fmla="*/ 3874565 h 6858000"/>
              <a:gd name="connsiteX143" fmla="*/ 1260565 w 7467600"/>
              <a:gd name="connsiteY143" fmla="*/ 4031982 h 6858000"/>
              <a:gd name="connsiteX144" fmla="*/ 901900 w 7467600"/>
              <a:gd name="connsiteY144" fmla="*/ 4421236 h 6858000"/>
              <a:gd name="connsiteX145" fmla="*/ 845044 w 7467600"/>
              <a:gd name="connsiteY145" fmla="*/ 4502436 h 6858000"/>
              <a:gd name="connsiteX146" fmla="*/ 685926 w 7467600"/>
              <a:gd name="connsiteY146" fmla="*/ 4703069 h 6858000"/>
              <a:gd name="connsiteX147" fmla="*/ 684248 w 7467600"/>
              <a:gd name="connsiteY147" fmla="*/ 4706721 h 6858000"/>
              <a:gd name="connsiteX148" fmla="*/ 1423113 w 7467600"/>
              <a:gd name="connsiteY148" fmla="*/ 3874565 h 6858000"/>
              <a:gd name="connsiteX149" fmla="*/ 3316479 w 7467600"/>
              <a:gd name="connsiteY149" fmla="*/ 3872136 h 6858000"/>
              <a:gd name="connsiteX150" fmla="*/ 3546806 w 7467600"/>
              <a:gd name="connsiteY150" fmla="*/ 4356139 h 6858000"/>
              <a:gd name="connsiteX151" fmla="*/ 3364433 w 7467600"/>
              <a:gd name="connsiteY151" fmla="*/ 3953121 h 6858000"/>
              <a:gd name="connsiteX152" fmla="*/ 3316479 w 7467600"/>
              <a:gd name="connsiteY152" fmla="*/ 3872136 h 6858000"/>
              <a:gd name="connsiteX153" fmla="*/ 3291335 w 7467600"/>
              <a:gd name="connsiteY153" fmla="*/ 3767420 h 6858000"/>
              <a:gd name="connsiteX154" fmla="*/ 3390805 w 7467600"/>
              <a:gd name="connsiteY154" fmla="*/ 3937163 h 6858000"/>
              <a:gd name="connsiteX155" fmla="*/ 3579062 w 7467600"/>
              <a:gd name="connsiteY155" fmla="*/ 4359040 h 6858000"/>
              <a:gd name="connsiteX156" fmla="*/ 3467355 w 7467600"/>
              <a:gd name="connsiteY156" fmla="*/ 3988130 h 6858000"/>
              <a:gd name="connsiteX157" fmla="*/ 3310753 w 7467600"/>
              <a:gd name="connsiteY157" fmla="*/ 3787140 h 6858000"/>
              <a:gd name="connsiteX158" fmla="*/ 3291335 w 7467600"/>
              <a:gd name="connsiteY158" fmla="*/ 3767420 h 6858000"/>
              <a:gd name="connsiteX159" fmla="*/ 1635889 w 7467600"/>
              <a:gd name="connsiteY159" fmla="*/ 3709494 h 6858000"/>
              <a:gd name="connsiteX160" fmla="*/ 1634800 w 7467600"/>
              <a:gd name="connsiteY160" fmla="*/ 3731111 h 6858000"/>
              <a:gd name="connsiteX161" fmla="*/ 1635889 w 7467600"/>
              <a:gd name="connsiteY161" fmla="*/ 3709494 h 6858000"/>
              <a:gd name="connsiteX162" fmla="*/ 1510397 w 7467600"/>
              <a:gd name="connsiteY162" fmla="*/ 3684705 h 6858000"/>
              <a:gd name="connsiteX163" fmla="*/ 1146550 w 7467600"/>
              <a:gd name="connsiteY163" fmla="*/ 3802012 h 6858000"/>
              <a:gd name="connsiteX164" fmla="*/ 698834 w 7467600"/>
              <a:gd name="connsiteY164" fmla="*/ 3952272 h 6858000"/>
              <a:gd name="connsiteX165" fmla="*/ 34256 w 7467600"/>
              <a:gd name="connsiteY165" fmla="*/ 4347603 h 6858000"/>
              <a:gd name="connsiteX166" fmla="*/ 527241 w 7467600"/>
              <a:gd name="connsiteY166" fmla="*/ 4065078 h 6858000"/>
              <a:gd name="connsiteX167" fmla="*/ 1510397 w 7467600"/>
              <a:gd name="connsiteY167" fmla="*/ 3684705 h 6858000"/>
              <a:gd name="connsiteX168" fmla="*/ 1313114 w 7467600"/>
              <a:gd name="connsiteY168" fmla="*/ 3655216 h 6858000"/>
              <a:gd name="connsiteX169" fmla="*/ 1109304 w 7467600"/>
              <a:gd name="connsiteY169" fmla="*/ 3669030 h 6858000"/>
              <a:gd name="connsiteX170" fmla="*/ 8129 w 7467600"/>
              <a:gd name="connsiteY170" fmla="*/ 4330519 h 6858000"/>
              <a:gd name="connsiteX171" fmla="*/ 687572 w 7467600"/>
              <a:gd name="connsiteY171" fmla="*/ 3925629 h 6858000"/>
              <a:gd name="connsiteX172" fmla="*/ 1138365 w 7467600"/>
              <a:gd name="connsiteY172" fmla="*/ 3774515 h 6858000"/>
              <a:gd name="connsiteX173" fmla="*/ 1505579 w 7467600"/>
              <a:gd name="connsiteY173" fmla="*/ 3655526 h 6858000"/>
              <a:gd name="connsiteX174" fmla="*/ 1313114 w 7467600"/>
              <a:gd name="connsiteY174" fmla="*/ 3655216 h 6858000"/>
              <a:gd name="connsiteX175" fmla="*/ 3655073 w 7467600"/>
              <a:gd name="connsiteY175" fmla="*/ 3650884 h 6858000"/>
              <a:gd name="connsiteX176" fmla="*/ 3989938 w 7467600"/>
              <a:gd name="connsiteY176" fmla="*/ 3991685 h 6858000"/>
              <a:gd name="connsiteX177" fmla="*/ 4393907 w 7467600"/>
              <a:gd name="connsiteY177" fmla="*/ 4261258 h 6858000"/>
              <a:gd name="connsiteX178" fmla="*/ 4648051 w 7467600"/>
              <a:gd name="connsiteY178" fmla="*/ 4374051 h 6858000"/>
              <a:gd name="connsiteX179" fmla="*/ 4383389 w 7467600"/>
              <a:gd name="connsiteY179" fmla="*/ 4184369 h 6858000"/>
              <a:gd name="connsiteX180" fmla="*/ 4165508 w 7467600"/>
              <a:gd name="connsiteY180" fmla="*/ 4035196 h 6858000"/>
              <a:gd name="connsiteX181" fmla="*/ 4068162 w 7467600"/>
              <a:gd name="connsiteY181" fmla="*/ 3953394 h 6858000"/>
              <a:gd name="connsiteX182" fmla="*/ 3981416 w 7467600"/>
              <a:gd name="connsiteY182" fmla="*/ 3880482 h 6858000"/>
              <a:gd name="connsiteX183" fmla="*/ 3800147 w 7467600"/>
              <a:gd name="connsiteY183" fmla="*/ 3749872 h 6858000"/>
              <a:gd name="connsiteX184" fmla="*/ 3655073 w 7467600"/>
              <a:gd name="connsiteY184" fmla="*/ 3650884 h 6858000"/>
              <a:gd name="connsiteX185" fmla="*/ 3670252 w 7467600"/>
              <a:gd name="connsiteY185" fmla="*/ 3622798 h 6858000"/>
              <a:gd name="connsiteX186" fmla="*/ 3817258 w 7467600"/>
              <a:gd name="connsiteY186" fmla="*/ 3723577 h 6858000"/>
              <a:gd name="connsiteX187" fmla="*/ 4000461 w 7467600"/>
              <a:gd name="connsiteY187" fmla="*/ 3855966 h 6858000"/>
              <a:gd name="connsiteX188" fmla="*/ 4088180 w 7467600"/>
              <a:gd name="connsiteY188" fmla="*/ 3929774 h 6858000"/>
              <a:gd name="connsiteX189" fmla="*/ 4184555 w 7467600"/>
              <a:gd name="connsiteY189" fmla="*/ 4010683 h 6858000"/>
              <a:gd name="connsiteX190" fmla="*/ 4399563 w 7467600"/>
              <a:gd name="connsiteY190" fmla="*/ 4158106 h 6858000"/>
              <a:gd name="connsiteX191" fmla="*/ 4684469 w 7467600"/>
              <a:gd name="connsiteY191" fmla="*/ 4364680 h 6858000"/>
              <a:gd name="connsiteX192" fmla="*/ 4690271 w 7467600"/>
              <a:gd name="connsiteY192" fmla="*/ 4370034 h 6858000"/>
              <a:gd name="connsiteX193" fmla="*/ 4136093 w 7467600"/>
              <a:gd name="connsiteY193" fmla="*/ 3858466 h 6858000"/>
              <a:gd name="connsiteX194" fmla="*/ 3670252 w 7467600"/>
              <a:gd name="connsiteY194" fmla="*/ 3622798 h 6858000"/>
              <a:gd name="connsiteX195" fmla="*/ 4440129 w 7467600"/>
              <a:gd name="connsiteY195" fmla="*/ 3448571 h 6858000"/>
              <a:gd name="connsiteX196" fmla="*/ 4856525 w 7467600"/>
              <a:gd name="connsiteY196" fmla="*/ 3915351 h 6858000"/>
              <a:gd name="connsiteX197" fmla="*/ 5059055 w 7467600"/>
              <a:gd name="connsiteY197" fmla="*/ 4108918 h 6858000"/>
              <a:gd name="connsiteX198" fmla="*/ 5290070 w 7467600"/>
              <a:gd name="connsiteY198" fmla="*/ 4263619 h 6858000"/>
              <a:gd name="connsiteX199" fmla="*/ 4834991 w 7467600"/>
              <a:gd name="connsiteY199" fmla="*/ 3830985 h 6858000"/>
              <a:gd name="connsiteX200" fmla="*/ 4440129 w 7467600"/>
              <a:gd name="connsiteY200" fmla="*/ 3448571 h 6858000"/>
              <a:gd name="connsiteX201" fmla="*/ 4441737 w 7467600"/>
              <a:gd name="connsiteY201" fmla="*/ 3399734 h 6858000"/>
              <a:gd name="connsiteX202" fmla="*/ 4431236 w 7467600"/>
              <a:gd name="connsiteY202" fmla="*/ 3400954 h 6858000"/>
              <a:gd name="connsiteX203" fmla="*/ 4557150 w 7467600"/>
              <a:gd name="connsiteY203" fmla="*/ 3510023 h 6858000"/>
              <a:gd name="connsiteX204" fmla="*/ 4856936 w 7467600"/>
              <a:gd name="connsiteY204" fmla="*/ 3809146 h 6858000"/>
              <a:gd name="connsiteX205" fmla="*/ 5111996 w 7467600"/>
              <a:gd name="connsiteY205" fmla="*/ 4065759 h 6858000"/>
              <a:gd name="connsiteX206" fmla="*/ 5388878 w 7467600"/>
              <a:gd name="connsiteY206" fmla="*/ 4300185 h 6858000"/>
              <a:gd name="connsiteX207" fmla="*/ 5425556 w 7467600"/>
              <a:gd name="connsiteY207" fmla="*/ 4308967 h 6858000"/>
              <a:gd name="connsiteX208" fmla="*/ 4943646 w 7467600"/>
              <a:gd name="connsiteY208" fmla="*/ 3822916 h 6858000"/>
              <a:gd name="connsiteX209" fmla="*/ 4594837 w 7467600"/>
              <a:gd name="connsiteY209" fmla="*/ 3532274 h 6858000"/>
              <a:gd name="connsiteX210" fmla="*/ 4441737 w 7467600"/>
              <a:gd name="connsiteY210" fmla="*/ 3399734 h 6858000"/>
              <a:gd name="connsiteX211" fmla="*/ 5425834 w 7467600"/>
              <a:gd name="connsiteY211" fmla="*/ 3162785 h 6858000"/>
              <a:gd name="connsiteX212" fmla="*/ 5401644 w 7467600"/>
              <a:gd name="connsiteY212" fmla="*/ 3617847 h 6858000"/>
              <a:gd name="connsiteX213" fmla="*/ 5467256 w 7467600"/>
              <a:gd name="connsiteY213" fmla="*/ 4175494 h 6858000"/>
              <a:gd name="connsiteX214" fmla="*/ 5448069 w 7467600"/>
              <a:gd name="connsiteY214" fmla="*/ 3567554 h 6858000"/>
              <a:gd name="connsiteX215" fmla="*/ 5425834 w 7467600"/>
              <a:gd name="connsiteY215" fmla="*/ 3162785 h 6858000"/>
              <a:gd name="connsiteX216" fmla="*/ 1318687 w 7467600"/>
              <a:gd name="connsiteY216" fmla="*/ 3113840 h 6858000"/>
              <a:gd name="connsiteX217" fmla="*/ 1066793 w 7467600"/>
              <a:gd name="connsiteY217" fmla="*/ 3212171 h 6858000"/>
              <a:gd name="connsiteX218" fmla="*/ 993319 w 7467600"/>
              <a:gd name="connsiteY218" fmla="*/ 3247648 h 6858000"/>
              <a:gd name="connsiteX219" fmla="*/ 853081 w 7467600"/>
              <a:gd name="connsiteY219" fmla="*/ 3312410 h 6858000"/>
              <a:gd name="connsiteX220" fmla="*/ 805957 w 7467600"/>
              <a:gd name="connsiteY220" fmla="*/ 3330443 h 6858000"/>
              <a:gd name="connsiteX221" fmla="*/ 1318687 w 7467600"/>
              <a:gd name="connsiteY221" fmla="*/ 3113840 h 6858000"/>
              <a:gd name="connsiteX222" fmla="*/ 5453702 w 7467600"/>
              <a:gd name="connsiteY222" fmla="*/ 3090882 h 6858000"/>
              <a:gd name="connsiteX223" fmla="*/ 5480135 w 7467600"/>
              <a:gd name="connsiteY223" fmla="*/ 3565802 h 6858000"/>
              <a:gd name="connsiteX224" fmla="*/ 5499023 w 7467600"/>
              <a:gd name="connsiteY224" fmla="*/ 4166310 h 6858000"/>
              <a:gd name="connsiteX225" fmla="*/ 5547022 w 7467600"/>
              <a:gd name="connsiteY225" fmla="*/ 3607838 h 6858000"/>
              <a:gd name="connsiteX226" fmla="*/ 5515964 w 7467600"/>
              <a:gd name="connsiteY226" fmla="*/ 3378541 h 6858000"/>
              <a:gd name="connsiteX227" fmla="*/ 5453702 w 7467600"/>
              <a:gd name="connsiteY227" fmla="*/ 3090882 h 6858000"/>
              <a:gd name="connsiteX228" fmla="*/ 1238695 w 7467600"/>
              <a:gd name="connsiteY228" fmla="*/ 3076820 h 6858000"/>
              <a:gd name="connsiteX229" fmla="*/ 716371 w 7467600"/>
              <a:gd name="connsiteY229" fmla="*/ 3293249 h 6858000"/>
              <a:gd name="connsiteX230" fmla="*/ 579522 w 7467600"/>
              <a:gd name="connsiteY230" fmla="*/ 3371759 h 6858000"/>
              <a:gd name="connsiteX231" fmla="*/ 600288 w 7467600"/>
              <a:gd name="connsiteY231" fmla="*/ 3365555 h 6858000"/>
              <a:gd name="connsiteX232" fmla="*/ 840692 w 7467600"/>
              <a:gd name="connsiteY232" fmla="*/ 3284921 h 6858000"/>
              <a:gd name="connsiteX233" fmla="*/ 979248 w 7467600"/>
              <a:gd name="connsiteY233" fmla="*/ 3221003 h 6858000"/>
              <a:gd name="connsiteX234" fmla="*/ 1053282 w 7467600"/>
              <a:gd name="connsiteY234" fmla="*/ 3185247 h 6858000"/>
              <a:gd name="connsiteX235" fmla="*/ 1320603 w 7467600"/>
              <a:gd name="connsiteY235" fmla="*/ 3081281 h 6858000"/>
              <a:gd name="connsiteX236" fmla="*/ 1238695 w 7467600"/>
              <a:gd name="connsiteY236" fmla="*/ 3076820 h 6858000"/>
              <a:gd name="connsiteX237" fmla="*/ 5425627 w 7467600"/>
              <a:gd name="connsiteY237" fmla="*/ 2954192 h 6858000"/>
              <a:gd name="connsiteX238" fmla="*/ 5470770 w 7467600"/>
              <a:gd name="connsiteY238" fmla="*/ 3005435 h 6858000"/>
              <a:gd name="connsiteX239" fmla="*/ 5519779 w 7467600"/>
              <a:gd name="connsiteY239" fmla="*/ 4359223 h 6858000"/>
              <a:gd name="connsiteX240" fmla="*/ 5520293 w 7467600"/>
              <a:gd name="connsiteY240" fmla="*/ 4360602 h 6858000"/>
              <a:gd name="connsiteX241" fmla="*/ 5767221 w 7467600"/>
              <a:gd name="connsiteY241" fmla="*/ 4665564 h 6858000"/>
              <a:gd name="connsiteX242" fmla="*/ 6937169 w 7467600"/>
              <a:gd name="connsiteY242" fmla="*/ 4815941 h 6858000"/>
              <a:gd name="connsiteX243" fmla="*/ 6953922 w 7467600"/>
              <a:gd name="connsiteY243" fmla="*/ 4890068 h 6858000"/>
              <a:gd name="connsiteX244" fmla="*/ 6071359 w 7467600"/>
              <a:gd name="connsiteY244" fmla="*/ 4770770 h 6858000"/>
              <a:gd name="connsiteX245" fmla="*/ 6038839 w 7467600"/>
              <a:gd name="connsiteY245" fmla="*/ 4764474 h 6858000"/>
              <a:gd name="connsiteX246" fmla="*/ 6038706 w 7467600"/>
              <a:gd name="connsiteY246" fmla="*/ 4763847 h 6858000"/>
              <a:gd name="connsiteX247" fmla="*/ 6037784 w 7467600"/>
              <a:gd name="connsiteY247" fmla="*/ 4764270 h 6858000"/>
              <a:gd name="connsiteX248" fmla="*/ 6038839 w 7467600"/>
              <a:gd name="connsiteY248" fmla="*/ 4764474 h 6858000"/>
              <a:gd name="connsiteX249" fmla="*/ 6040338 w 7467600"/>
              <a:gd name="connsiteY249" fmla="*/ 4771418 h 6858000"/>
              <a:gd name="connsiteX250" fmla="*/ 6024488 w 7467600"/>
              <a:gd name="connsiteY250" fmla="*/ 4809903 h 6858000"/>
              <a:gd name="connsiteX251" fmla="*/ 5599771 w 7467600"/>
              <a:gd name="connsiteY251" fmla="*/ 5509652 h 6858000"/>
              <a:gd name="connsiteX252" fmla="*/ 5548843 w 7467600"/>
              <a:gd name="connsiteY252" fmla="*/ 5563845 h 6858000"/>
              <a:gd name="connsiteX253" fmla="*/ 5940952 w 7467600"/>
              <a:gd name="connsiteY253" fmla="*/ 6250028 h 6858000"/>
              <a:gd name="connsiteX254" fmla="*/ 6043441 w 7467600"/>
              <a:gd name="connsiteY254" fmla="*/ 6665847 h 6858000"/>
              <a:gd name="connsiteX255" fmla="*/ 6093432 w 7467600"/>
              <a:gd name="connsiteY255" fmla="*/ 6858000 h 6858000"/>
              <a:gd name="connsiteX256" fmla="*/ 6034344 w 7467600"/>
              <a:gd name="connsiteY256" fmla="*/ 6858000 h 6858000"/>
              <a:gd name="connsiteX257" fmla="*/ 6026679 w 7467600"/>
              <a:gd name="connsiteY257" fmla="*/ 6836959 h 6858000"/>
              <a:gd name="connsiteX258" fmla="*/ 5800441 w 7467600"/>
              <a:gd name="connsiteY258" fmla="*/ 6335286 h 6858000"/>
              <a:gd name="connsiteX259" fmla="*/ 5526562 w 7467600"/>
              <a:gd name="connsiteY259" fmla="*/ 5705388 h 6858000"/>
              <a:gd name="connsiteX260" fmla="*/ 5519640 w 7467600"/>
              <a:gd name="connsiteY260" fmla="*/ 5683774 h 6858000"/>
              <a:gd name="connsiteX261" fmla="*/ 5844559 w 7467600"/>
              <a:gd name="connsiteY261" fmla="*/ 6553349 h 6858000"/>
              <a:gd name="connsiteX262" fmla="*/ 5975994 w 7467600"/>
              <a:gd name="connsiteY262" fmla="*/ 6858000 h 6858000"/>
              <a:gd name="connsiteX263" fmla="*/ 5898547 w 7467600"/>
              <a:gd name="connsiteY263" fmla="*/ 6858000 h 6858000"/>
              <a:gd name="connsiteX264" fmla="*/ 5682041 w 7467600"/>
              <a:gd name="connsiteY264" fmla="*/ 6355860 h 6858000"/>
              <a:gd name="connsiteX265" fmla="*/ 5461758 w 7467600"/>
              <a:gd name="connsiteY265" fmla="*/ 5820220 h 6858000"/>
              <a:gd name="connsiteX266" fmla="*/ 5237282 w 7467600"/>
              <a:gd name="connsiteY266" fmla="*/ 6579086 h 6858000"/>
              <a:gd name="connsiteX267" fmla="*/ 5115009 w 7467600"/>
              <a:gd name="connsiteY267" fmla="*/ 6858000 h 6858000"/>
              <a:gd name="connsiteX268" fmla="*/ 5028074 w 7467600"/>
              <a:gd name="connsiteY268" fmla="*/ 6858000 h 6858000"/>
              <a:gd name="connsiteX269" fmla="*/ 5079508 w 7467600"/>
              <a:gd name="connsiteY269" fmla="*/ 6749074 h 6858000"/>
              <a:gd name="connsiteX270" fmla="*/ 5371846 w 7467600"/>
              <a:gd name="connsiteY270" fmla="*/ 5924413 h 6858000"/>
              <a:gd name="connsiteX271" fmla="*/ 5270512 w 7467600"/>
              <a:gd name="connsiteY271" fmla="*/ 6138975 h 6858000"/>
              <a:gd name="connsiteX272" fmla="*/ 5062409 w 7467600"/>
              <a:gd name="connsiteY272" fmla="*/ 6653544 h 6858000"/>
              <a:gd name="connsiteX273" fmla="*/ 5036628 w 7467600"/>
              <a:gd name="connsiteY273" fmla="*/ 6754247 h 6858000"/>
              <a:gd name="connsiteX274" fmla="*/ 5009112 w 7467600"/>
              <a:gd name="connsiteY274" fmla="*/ 6858000 h 6858000"/>
              <a:gd name="connsiteX275" fmla="*/ 4976679 w 7467600"/>
              <a:gd name="connsiteY275" fmla="*/ 6858000 h 6858000"/>
              <a:gd name="connsiteX276" fmla="*/ 5006537 w 7467600"/>
              <a:gd name="connsiteY276" fmla="*/ 6747068 h 6858000"/>
              <a:gd name="connsiteX277" fmla="*/ 5032723 w 7467600"/>
              <a:gd name="connsiteY277" fmla="*/ 6644957 h 6858000"/>
              <a:gd name="connsiteX278" fmla="*/ 5242949 w 7467600"/>
              <a:gd name="connsiteY278" fmla="*/ 6125175 h 6858000"/>
              <a:gd name="connsiteX279" fmla="*/ 5286321 w 7467600"/>
              <a:gd name="connsiteY279" fmla="*/ 6033555 h 6858000"/>
              <a:gd name="connsiteX280" fmla="*/ 5008210 w 7467600"/>
              <a:gd name="connsiteY280" fmla="*/ 6649194 h 6858000"/>
              <a:gd name="connsiteX281" fmla="*/ 4986321 w 7467600"/>
              <a:gd name="connsiteY281" fmla="*/ 6765687 h 6858000"/>
              <a:gd name="connsiteX282" fmla="*/ 4973474 w 7467600"/>
              <a:gd name="connsiteY282" fmla="*/ 6858000 h 6858000"/>
              <a:gd name="connsiteX283" fmla="*/ 4907178 w 7467600"/>
              <a:gd name="connsiteY283" fmla="*/ 6858000 h 6858000"/>
              <a:gd name="connsiteX284" fmla="*/ 4910810 w 7467600"/>
              <a:gd name="connsiteY284" fmla="*/ 6829660 h 6858000"/>
              <a:gd name="connsiteX285" fmla="*/ 4987461 w 7467600"/>
              <a:gd name="connsiteY285" fmla="*/ 6432994 h 6858000"/>
              <a:gd name="connsiteX286" fmla="*/ 5179262 w 7467600"/>
              <a:gd name="connsiteY286" fmla="*/ 6035044 h 6858000"/>
              <a:gd name="connsiteX287" fmla="*/ 4689678 w 7467600"/>
              <a:gd name="connsiteY287" fmla="*/ 6440241 h 6858000"/>
              <a:gd name="connsiteX288" fmla="*/ 4477543 w 7467600"/>
              <a:gd name="connsiteY288" fmla="*/ 6674836 h 6858000"/>
              <a:gd name="connsiteX289" fmla="*/ 4329957 w 7467600"/>
              <a:gd name="connsiteY289" fmla="*/ 6858000 h 6858000"/>
              <a:gd name="connsiteX290" fmla="*/ 4218595 w 7467600"/>
              <a:gd name="connsiteY290" fmla="*/ 6858000 h 6858000"/>
              <a:gd name="connsiteX291" fmla="*/ 4368888 w 7467600"/>
              <a:gd name="connsiteY291" fmla="*/ 6668412 h 6858000"/>
              <a:gd name="connsiteX292" fmla="*/ 4563091 w 7467600"/>
              <a:gd name="connsiteY292" fmla="*/ 6442508 h 6858000"/>
              <a:gd name="connsiteX293" fmla="*/ 5387324 w 7467600"/>
              <a:gd name="connsiteY293" fmla="*/ 5705830 h 6858000"/>
              <a:gd name="connsiteX294" fmla="*/ 5073620 w 7467600"/>
              <a:gd name="connsiteY294" fmla="*/ 5955437 h 6858000"/>
              <a:gd name="connsiteX295" fmla="*/ 4689789 w 7467600"/>
              <a:gd name="connsiteY295" fmla="*/ 6268382 h 6858000"/>
              <a:gd name="connsiteX296" fmla="*/ 4418722 w 7467600"/>
              <a:gd name="connsiteY296" fmla="*/ 6570886 h 6858000"/>
              <a:gd name="connsiteX297" fmla="*/ 4214944 w 7467600"/>
              <a:gd name="connsiteY297" fmla="*/ 6858000 h 6858000"/>
              <a:gd name="connsiteX298" fmla="*/ 4177898 w 7467600"/>
              <a:gd name="connsiteY298" fmla="*/ 6858000 h 6858000"/>
              <a:gd name="connsiteX299" fmla="*/ 4391597 w 7467600"/>
              <a:gd name="connsiteY299" fmla="*/ 6556370 h 6858000"/>
              <a:gd name="connsiteX300" fmla="*/ 4668889 w 7467600"/>
              <a:gd name="connsiteY300" fmla="*/ 6246399 h 6858000"/>
              <a:gd name="connsiteX301" fmla="*/ 5055427 w 7467600"/>
              <a:gd name="connsiteY301" fmla="*/ 5931476 h 6858000"/>
              <a:gd name="connsiteX302" fmla="*/ 5371814 w 7467600"/>
              <a:gd name="connsiteY302" fmla="*/ 5678975 h 6858000"/>
              <a:gd name="connsiteX303" fmla="*/ 4987918 w 7467600"/>
              <a:gd name="connsiteY303" fmla="*/ 5838701 h 6858000"/>
              <a:gd name="connsiteX304" fmla="*/ 4317146 w 7467600"/>
              <a:gd name="connsiteY304" fmla="*/ 6587716 h 6858000"/>
              <a:gd name="connsiteX305" fmla="*/ 4171627 w 7467600"/>
              <a:gd name="connsiteY305" fmla="*/ 6858000 h 6858000"/>
              <a:gd name="connsiteX306" fmla="*/ 4081585 w 7467600"/>
              <a:gd name="connsiteY306" fmla="*/ 6858000 h 6858000"/>
              <a:gd name="connsiteX307" fmla="*/ 4238603 w 7467600"/>
              <a:gd name="connsiteY307" fmla="*/ 6559341 h 6858000"/>
              <a:gd name="connsiteX308" fmla="*/ 4778333 w 7467600"/>
              <a:gd name="connsiteY308" fmla="*/ 5873626 h 6858000"/>
              <a:gd name="connsiteX309" fmla="*/ 5414185 w 7467600"/>
              <a:gd name="connsiteY309" fmla="*/ 5573882 h 6858000"/>
              <a:gd name="connsiteX310" fmla="*/ 5959648 w 7467600"/>
              <a:gd name="connsiteY310" fmla="*/ 4760797 h 6858000"/>
              <a:gd name="connsiteX311" fmla="*/ 5355019 w 7467600"/>
              <a:gd name="connsiteY311" fmla="*/ 4734672 h 6858000"/>
              <a:gd name="connsiteX312" fmla="*/ 5083565 w 7467600"/>
              <a:gd name="connsiteY312" fmla="*/ 5179121 h 6858000"/>
              <a:gd name="connsiteX313" fmla="*/ 4713577 w 7467600"/>
              <a:gd name="connsiteY313" fmla="*/ 5616803 h 6858000"/>
              <a:gd name="connsiteX314" fmla="*/ 3989559 w 7467600"/>
              <a:gd name="connsiteY314" fmla="*/ 6145945 h 6858000"/>
              <a:gd name="connsiteX315" fmla="*/ 3939824 w 7467600"/>
              <a:gd name="connsiteY315" fmla="*/ 6066900 h 6858000"/>
              <a:gd name="connsiteX316" fmla="*/ 4584537 w 7467600"/>
              <a:gd name="connsiteY316" fmla="*/ 5324826 h 6858000"/>
              <a:gd name="connsiteX317" fmla="*/ 5037105 w 7467600"/>
              <a:gd name="connsiteY317" fmla="*/ 5088765 h 6858000"/>
              <a:gd name="connsiteX318" fmla="*/ 5039930 w 7467600"/>
              <a:gd name="connsiteY318" fmla="*/ 5089585 h 6858000"/>
              <a:gd name="connsiteX319" fmla="*/ 5263764 w 7467600"/>
              <a:gd name="connsiteY319" fmla="*/ 4735525 h 6858000"/>
              <a:gd name="connsiteX320" fmla="*/ 4086300 w 7467600"/>
              <a:gd name="connsiteY320" fmla="*/ 4884599 h 6858000"/>
              <a:gd name="connsiteX321" fmla="*/ 4085485 w 7467600"/>
              <a:gd name="connsiteY321" fmla="*/ 4899070 h 6858000"/>
              <a:gd name="connsiteX322" fmla="*/ 3871915 w 7467600"/>
              <a:gd name="connsiteY322" fmla="*/ 5253645 h 6858000"/>
              <a:gd name="connsiteX323" fmla="*/ 3799374 w 7467600"/>
              <a:gd name="connsiteY323" fmla="*/ 5466127 h 6858000"/>
              <a:gd name="connsiteX324" fmla="*/ 3498850 w 7467600"/>
              <a:gd name="connsiteY324" fmla="*/ 6661888 h 6858000"/>
              <a:gd name="connsiteX325" fmla="*/ 3399216 w 7467600"/>
              <a:gd name="connsiteY325" fmla="*/ 6858000 h 6858000"/>
              <a:gd name="connsiteX326" fmla="*/ 3303688 w 7467600"/>
              <a:gd name="connsiteY326" fmla="*/ 6858000 h 6858000"/>
              <a:gd name="connsiteX327" fmla="*/ 3391774 w 7467600"/>
              <a:gd name="connsiteY327" fmla="*/ 6697181 h 6858000"/>
              <a:gd name="connsiteX328" fmla="*/ 3735540 w 7467600"/>
              <a:gd name="connsiteY328" fmla="*/ 5546923 h 6858000"/>
              <a:gd name="connsiteX329" fmla="*/ 3729438 w 7467600"/>
              <a:gd name="connsiteY329" fmla="*/ 5569058 h 6858000"/>
              <a:gd name="connsiteX330" fmla="*/ 3707782 w 7467600"/>
              <a:gd name="connsiteY330" fmla="*/ 5644908 h 6858000"/>
              <a:gd name="connsiteX331" fmla="*/ 3583827 w 7467600"/>
              <a:gd name="connsiteY331" fmla="*/ 6039215 h 6858000"/>
              <a:gd name="connsiteX332" fmla="*/ 3547861 w 7467600"/>
              <a:gd name="connsiteY332" fmla="*/ 6129609 h 6858000"/>
              <a:gd name="connsiteX333" fmla="*/ 3490905 w 7467600"/>
              <a:gd name="connsiteY333" fmla="*/ 6277660 h 6858000"/>
              <a:gd name="connsiteX334" fmla="*/ 3455859 w 7467600"/>
              <a:gd name="connsiteY334" fmla="*/ 6391301 h 6858000"/>
              <a:gd name="connsiteX335" fmla="*/ 3429112 w 7467600"/>
              <a:gd name="connsiteY335" fmla="*/ 6479469 h 6858000"/>
              <a:gd name="connsiteX336" fmla="*/ 3304862 w 7467600"/>
              <a:gd name="connsiteY336" fmla="*/ 6796476 h 6858000"/>
              <a:gd name="connsiteX337" fmla="*/ 3276071 w 7467600"/>
              <a:gd name="connsiteY337" fmla="*/ 6858000 h 6858000"/>
              <a:gd name="connsiteX338" fmla="*/ 3240805 w 7467600"/>
              <a:gd name="connsiteY338" fmla="*/ 6858000 h 6858000"/>
              <a:gd name="connsiteX339" fmla="*/ 3275917 w 7467600"/>
              <a:gd name="connsiteY339" fmla="*/ 6783192 h 6858000"/>
              <a:gd name="connsiteX340" fmla="*/ 3399358 w 7467600"/>
              <a:gd name="connsiteY340" fmla="*/ 6469011 h 6858000"/>
              <a:gd name="connsiteX341" fmla="*/ 3425650 w 7467600"/>
              <a:gd name="connsiteY341" fmla="*/ 6381333 h 6858000"/>
              <a:gd name="connsiteX342" fmla="*/ 3460661 w 7467600"/>
              <a:gd name="connsiteY342" fmla="*/ 6266763 h 6858000"/>
              <a:gd name="connsiteX343" fmla="*/ 3518021 w 7467600"/>
              <a:gd name="connsiteY343" fmla="*/ 6117298 h 6858000"/>
              <a:gd name="connsiteX344" fmla="*/ 3554035 w 7467600"/>
              <a:gd name="connsiteY344" fmla="*/ 6027832 h 6858000"/>
              <a:gd name="connsiteX345" fmla="*/ 3677174 w 7467600"/>
              <a:gd name="connsiteY345" fmla="*/ 5636351 h 6858000"/>
              <a:gd name="connsiteX346" fmla="*/ 3698819 w 7467600"/>
              <a:gd name="connsiteY346" fmla="*/ 5560503 h 6858000"/>
              <a:gd name="connsiteX347" fmla="*/ 3702094 w 7467600"/>
              <a:gd name="connsiteY347" fmla="*/ 5549194 h 6858000"/>
              <a:gd name="connsiteX348" fmla="*/ 3398355 w 7467600"/>
              <a:gd name="connsiteY348" fmla="*/ 6094603 h 6858000"/>
              <a:gd name="connsiteX349" fmla="*/ 3193941 w 7467600"/>
              <a:gd name="connsiteY349" fmla="*/ 6798775 h 6858000"/>
              <a:gd name="connsiteX350" fmla="*/ 3184140 w 7467600"/>
              <a:gd name="connsiteY350" fmla="*/ 6858000 h 6858000"/>
              <a:gd name="connsiteX351" fmla="*/ 3099978 w 7467600"/>
              <a:gd name="connsiteY351" fmla="*/ 6858000 h 6858000"/>
              <a:gd name="connsiteX352" fmla="*/ 3101556 w 7467600"/>
              <a:gd name="connsiteY352" fmla="*/ 6843337 h 6858000"/>
              <a:gd name="connsiteX353" fmla="*/ 3370162 w 7467600"/>
              <a:gd name="connsiteY353" fmla="*/ 5785550 h 6858000"/>
              <a:gd name="connsiteX354" fmla="*/ 3746477 w 7467600"/>
              <a:gd name="connsiteY354" fmla="*/ 5377889 h 6858000"/>
              <a:gd name="connsiteX355" fmla="*/ 3863399 w 7467600"/>
              <a:gd name="connsiteY355" fmla="*/ 5087257 h 6858000"/>
              <a:gd name="connsiteX356" fmla="*/ 3968712 w 7467600"/>
              <a:gd name="connsiteY356" fmla="*/ 4913989 h 6858000"/>
              <a:gd name="connsiteX357" fmla="*/ 2792390 w 7467600"/>
              <a:gd name="connsiteY357" fmla="*/ 5382974 h 6858000"/>
              <a:gd name="connsiteX358" fmla="*/ 2714982 w 7467600"/>
              <a:gd name="connsiteY358" fmla="*/ 5427051 h 6858000"/>
              <a:gd name="connsiteX359" fmla="*/ 2813361 w 7467600"/>
              <a:gd name="connsiteY359" fmla="*/ 6023912 h 6858000"/>
              <a:gd name="connsiteX360" fmla="*/ 2688430 w 7467600"/>
              <a:gd name="connsiteY360" fmla="*/ 6801564 h 6858000"/>
              <a:gd name="connsiteX361" fmla="*/ 2629626 w 7467600"/>
              <a:gd name="connsiteY361" fmla="*/ 6763394 h 6858000"/>
              <a:gd name="connsiteX362" fmla="*/ 2565328 w 7467600"/>
              <a:gd name="connsiteY362" fmla="*/ 5516399 h 6858000"/>
              <a:gd name="connsiteX363" fmla="*/ 1922999 w 7467600"/>
              <a:gd name="connsiteY363" fmla="*/ 5980343 h 6858000"/>
              <a:gd name="connsiteX364" fmla="*/ 1950261 w 7467600"/>
              <a:gd name="connsiteY364" fmla="*/ 6405858 h 6858000"/>
              <a:gd name="connsiteX365" fmla="*/ 2365554 w 7467600"/>
              <a:gd name="connsiteY365" fmla="*/ 6759107 h 6858000"/>
              <a:gd name="connsiteX366" fmla="*/ 2424142 w 7467600"/>
              <a:gd name="connsiteY366" fmla="*/ 6858000 h 6858000"/>
              <a:gd name="connsiteX367" fmla="*/ 2395994 w 7467600"/>
              <a:gd name="connsiteY367" fmla="*/ 6858000 h 6858000"/>
              <a:gd name="connsiteX368" fmla="*/ 2392863 w 7467600"/>
              <a:gd name="connsiteY368" fmla="*/ 6852964 h 6858000"/>
              <a:gd name="connsiteX369" fmla="*/ 2017589 w 7467600"/>
              <a:gd name="connsiteY369" fmla="*/ 6493982 h 6858000"/>
              <a:gd name="connsiteX370" fmla="*/ 2147336 w 7467600"/>
              <a:gd name="connsiteY370" fmla="*/ 6594052 h 6858000"/>
              <a:gd name="connsiteX371" fmla="*/ 2207047 w 7467600"/>
              <a:gd name="connsiteY371" fmla="*/ 6654540 h 6858000"/>
              <a:gd name="connsiteX372" fmla="*/ 2299106 w 7467600"/>
              <a:gd name="connsiteY372" fmla="*/ 6778931 h 6858000"/>
              <a:gd name="connsiteX373" fmla="*/ 2314430 w 7467600"/>
              <a:gd name="connsiteY373" fmla="*/ 6801144 h 6858000"/>
              <a:gd name="connsiteX374" fmla="*/ 2352406 w 7467600"/>
              <a:gd name="connsiteY374" fmla="*/ 6858000 h 6858000"/>
              <a:gd name="connsiteX375" fmla="*/ 2314492 w 7467600"/>
              <a:gd name="connsiteY375" fmla="*/ 6858000 h 6858000"/>
              <a:gd name="connsiteX376" fmla="*/ 2288095 w 7467600"/>
              <a:gd name="connsiteY376" fmla="*/ 6818030 h 6858000"/>
              <a:gd name="connsiteX377" fmla="*/ 2272768 w 7467600"/>
              <a:gd name="connsiteY377" fmla="*/ 6795822 h 6858000"/>
              <a:gd name="connsiteX378" fmla="*/ 2182715 w 7467600"/>
              <a:gd name="connsiteY378" fmla="*/ 6675071 h 6858000"/>
              <a:gd name="connsiteX379" fmla="*/ 2032061 w 7467600"/>
              <a:gd name="connsiteY379" fmla="*/ 6541380 h 6858000"/>
              <a:gd name="connsiteX380" fmla="*/ 2257220 w 7467600"/>
              <a:gd name="connsiteY380" fmla="*/ 6826257 h 6858000"/>
              <a:gd name="connsiteX381" fmla="*/ 2281324 w 7467600"/>
              <a:gd name="connsiteY381" fmla="*/ 6858000 h 6858000"/>
              <a:gd name="connsiteX382" fmla="*/ 2242860 w 7467600"/>
              <a:gd name="connsiteY382" fmla="*/ 6858000 h 6858000"/>
              <a:gd name="connsiteX383" fmla="*/ 2232818 w 7467600"/>
              <a:gd name="connsiteY383" fmla="*/ 6844926 h 6858000"/>
              <a:gd name="connsiteX384" fmla="*/ 1990172 w 7467600"/>
              <a:gd name="connsiteY384" fmla="*/ 6542121 h 6858000"/>
              <a:gd name="connsiteX385" fmla="*/ 2124090 w 7467600"/>
              <a:gd name="connsiteY385" fmla="*/ 6761017 h 6858000"/>
              <a:gd name="connsiteX386" fmla="*/ 2200380 w 7467600"/>
              <a:gd name="connsiteY386" fmla="*/ 6858000 h 6858000"/>
              <a:gd name="connsiteX387" fmla="*/ 2147507 w 7467600"/>
              <a:gd name="connsiteY387" fmla="*/ 6858000 h 6858000"/>
              <a:gd name="connsiteX388" fmla="*/ 2070668 w 7467600"/>
              <a:gd name="connsiteY388" fmla="*/ 6761520 h 6858000"/>
              <a:gd name="connsiteX389" fmla="*/ 1975142 w 7467600"/>
              <a:gd name="connsiteY389" fmla="*/ 6585570 h 6858000"/>
              <a:gd name="connsiteX390" fmla="*/ 2050035 w 7467600"/>
              <a:gd name="connsiteY390" fmla="*/ 6813345 h 6858000"/>
              <a:gd name="connsiteX391" fmla="*/ 2063025 w 7467600"/>
              <a:gd name="connsiteY391" fmla="*/ 6858000 h 6858000"/>
              <a:gd name="connsiteX392" fmla="*/ 2021675 w 7467600"/>
              <a:gd name="connsiteY392" fmla="*/ 6858000 h 6858000"/>
              <a:gd name="connsiteX393" fmla="*/ 2019308 w 7467600"/>
              <a:gd name="connsiteY393" fmla="*/ 6847118 h 6858000"/>
              <a:gd name="connsiteX394" fmla="*/ 1938835 w 7467600"/>
              <a:gd name="connsiteY394" fmla="*/ 6551160 h 6858000"/>
              <a:gd name="connsiteX395" fmla="*/ 1953230 w 7467600"/>
              <a:gd name="connsiteY395" fmla="*/ 6759699 h 6858000"/>
              <a:gd name="connsiteX396" fmla="*/ 1956763 w 7467600"/>
              <a:gd name="connsiteY396" fmla="*/ 6778191 h 6858000"/>
              <a:gd name="connsiteX397" fmla="*/ 1967925 w 7467600"/>
              <a:gd name="connsiteY397" fmla="*/ 6858000 h 6858000"/>
              <a:gd name="connsiteX398" fmla="*/ 1936622 w 7467600"/>
              <a:gd name="connsiteY398" fmla="*/ 6858000 h 6858000"/>
              <a:gd name="connsiteX399" fmla="*/ 1926261 w 7467600"/>
              <a:gd name="connsiteY399" fmla="*/ 6784064 h 6858000"/>
              <a:gd name="connsiteX400" fmla="*/ 1922724 w 7467600"/>
              <a:gd name="connsiteY400" fmla="*/ 6765577 h 6858000"/>
              <a:gd name="connsiteX401" fmla="*/ 1904650 w 7467600"/>
              <a:gd name="connsiteY401" fmla="*/ 6639616 h 6858000"/>
              <a:gd name="connsiteX402" fmla="*/ 1885273 w 7467600"/>
              <a:gd name="connsiteY402" fmla="*/ 6858000 h 6858000"/>
              <a:gd name="connsiteX403" fmla="*/ 1854363 w 7467600"/>
              <a:gd name="connsiteY403" fmla="*/ 6858000 h 6858000"/>
              <a:gd name="connsiteX404" fmla="*/ 1880391 w 7467600"/>
              <a:gd name="connsiteY404" fmla="*/ 6603796 h 6858000"/>
              <a:gd name="connsiteX405" fmla="*/ 1818273 w 7467600"/>
              <a:gd name="connsiteY405" fmla="*/ 6715729 h 6858000"/>
              <a:gd name="connsiteX406" fmla="*/ 1794691 w 7467600"/>
              <a:gd name="connsiteY406" fmla="*/ 6843239 h 6858000"/>
              <a:gd name="connsiteX407" fmla="*/ 1794914 w 7467600"/>
              <a:gd name="connsiteY407" fmla="*/ 6858000 h 6858000"/>
              <a:gd name="connsiteX408" fmla="*/ 1746128 w 7467600"/>
              <a:gd name="connsiteY408" fmla="*/ 6858000 h 6858000"/>
              <a:gd name="connsiteX409" fmla="*/ 1753934 w 7467600"/>
              <a:gd name="connsiteY409" fmla="*/ 6724796 h 6858000"/>
              <a:gd name="connsiteX410" fmla="*/ 1792053 w 7467600"/>
              <a:gd name="connsiteY410" fmla="*/ 6572396 h 6858000"/>
              <a:gd name="connsiteX411" fmla="*/ 1862248 w 7467600"/>
              <a:gd name="connsiteY411" fmla="*/ 6266397 h 6858000"/>
              <a:gd name="connsiteX412" fmla="*/ 1862250 w 7467600"/>
              <a:gd name="connsiteY412" fmla="*/ 6033531 h 6858000"/>
              <a:gd name="connsiteX413" fmla="*/ 1211999 w 7467600"/>
              <a:gd name="connsiteY413" fmla="*/ 6683610 h 6858000"/>
              <a:gd name="connsiteX414" fmla="*/ 1213266 w 7467600"/>
              <a:gd name="connsiteY414" fmla="*/ 6691947 h 6858000"/>
              <a:gd name="connsiteX415" fmla="*/ 1203370 w 7467600"/>
              <a:gd name="connsiteY415" fmla="*/ 6850676 h 6858000"/>
              <a:gd name="connsiteX416" fmla="*/ 1203671 w 7467600"/>
              <a:gd name="connsiteY416" fmla="*/ 6858000 h 6858000"/>
              <a:gd name="connsiteX417" fmla="*/ 1143180 w 7467600"/>
              <a:gd name="connsiteY417" fmla="*/ 6858000 h 6858000"/>
              <a:gd name="connsiteX418" fmla="*/ 1142176 w 7467600"/>
              <a:gd name="connsiteY418" fmla="*/ 6766045 h 6858000"/>
              <a:gd name="connsiteX419" fmla="*/ 1067484 w 7467600"/>
              <a:gd name="connsiteY419" fmla="*/ 6858000 h 6858000"/>
              <a:gd name="connsiteX420" fmla="*/ 953928 w 7467600"/>
              <a:gd name="connsiteY420" fmla="*/ 6858000 h 6858000"/>
              <a:gd name="connsiteX421" fmla="*/ 959715 w 7467600"/>
              <a:gd name="connsiteY421" fmla="*/ 6850185 h 6858000"/>
              <a:gd name="connsiteX422" fmla="*/ 1483788 w 7467600"/>
              <a:gd name="connsiteY422" fmla="*/ 6259174 h 6858000"/>
              <a:gd name="connsiteX423" fmla="*/ 1100671 w 7467600"/>
              <a:gd name="connsiteY423" fmla="*/ 6252137 h 6858000"/>
              <a:gd name="connsiteX424" fmla="*/ 1090144 w 7467600"/>
              <a:gd name="connsiteY424" fmla="*/ 6256748 h 6858000"/>
              <a:gd name="connsiteX425" fmla="*/ 1095872 w 7467600"/>
              <a:gd name="connsiteY425" fmla="*/ 6271892 h 6858000"/>
              <a:gd name="connsiteX426" fmla="*/ 262785 w 7467600"/>
              <a:gd name="connsiteY426" fmla="*/ 6845450 h 6858000"/>
              <a:gd name="connsiteX427" fmla="*/ 209968 w 7467600"/>
              <a:gd name="connsiteY427" fmla="*/ 6770713 h 6858000"/>
              <a:gd name="connsiteX428" fmla="*/ 873460 w 7467600"/>
              <a:gd name="connsiteY428" fmla="*/ 6253768 h 6858000"/>
              <a:gd name="connsiteX429" fmla="*/ 192686 w 7467600"/>
              <a:gd name="connsiteY429" fmla="*/ 5849257 h 6858000"/>
              <a:gd name="connsiteX430" fmla="*/ 4696 w 7467600"/>
              <a:gd name="connsiteY430" fmla="*/ 5697668 h 6858000"/>
              <a:gd name="connsiteX431" fmla="*/ 0 w 7467600"/>
              <a:gd name="connsiteY431" fmla="*/ 5689984 h 6858000"/>
              <a:gd name="connsiteX432" fmla="*/ 0 w 7467600"/>
              <a:gd name="connsiteY432" fmla="*/ 5513472 h 6858000"/>
              <a:gd name="connsiteX433" fmla="*/ 174101 w 7467600"/>
              <a:gd name="connsiteY433" fmla="*/ 5620277 h 6858000"/>
              <a:gd name="connsiteX434" fmla="*/ 891800 w 7467600"/>
              <a:gd name="connsiteY434" fmla="*/ 6036935 h 6858000"/>
              <a:gd name="connsiteX435" fmla="*/ 1072219 w 7467600"/>
              <a:gd name="connsiteY435" fmla="*/ 6169443 h 6858000"/>
              <a:gd name="connsiteX436" fmla="*/ 1074117 w 7467600"/>
              <a:gd name="connsiteY436" fmla="*/ 6170301 h 6858000"/>
              <a:gd name="connsiteX437" fmla="*/ 1083114 w 7467600"/>
              <a:gd name="connsiteY437" fmla="*/ 6174131 h 6858000"/>
              <a:gd name="connsiteX438" fmla="*/ 1543010 w 7467600"/>
              <a:gd name="connsiteY438" fmla="*/ 6191140 h 6858000"/>
              <a:gd name="connsiteX439" fmla="*/ 1551080 w 7467600"/>
              <a:gd name="connsiteY439" fmla="*/ 6195006 h 6858000"/>
              <a:gd name="connsiteX440" fmla="*/ 2345443 w 7467600"/>
              <a:gd name="connsiteY440" fmla="*/ 5549882 h 6858000"/>
              <a:gd name="connsiteX441" fmla="*/ 1721499 w 7467600"/>
              <a:gd name="connsiteY441" fmla="*/ 5599969 h 6858000"/>
              <a:gd name="connsiteX442" fmla="*/ 767716 w 7467600"/>
              <a:gd name="connsiteY442" fmla="*/ 5472768 h 6858000"/>
              <a:gd name="connsiteX443" fmla="*/ 722147 w 7467600"/>
              <a:gd name="connsiteY443" fmla="*/ 5393091 h 6858000"/>
              <a:gd name="connsiteX444" fmla="*/ 1485552 w 7467600"/>
              <a:gd name="connsiteY444" fmla="*/ 5313202 h 6858000"/>
              <a:gd name="connsiteX445" fmla="*/ 2143004 w 7467600"/>
              <a:gd name="connsiteY445" fmla="*/ 5402420 h 6858000"/>
              <a:gd name="connsiteX446" fmla="*/ 1933391 w 7467600"/>
              <a:gd name="connsiteY446" fmla="*/ 5156971 h 6858000"/>
              <a:gd name="connsiteX447" fmla="*/ 1827118 w 7467600"/>
              <a:gd name="connsiteY447" fmla="*/ 4968410 h 6858000"/>
              <a:gd name="connsiteX448" fmla="*/ 1837349 w 7467600"/>
              <a:gd name="connsiteY448" fmla="*/ 4956357 h 6858000"/>
              <a:gd name="connsiteX449" fmla="*/ 2162835 w 7467600"/>
              <a:gd name="connsiteY449" fmla="*/ 5187853 h 6858000"/>
              <a:gd name="connsiteX450" fmla="*/ 2257167 w 7467600"/>
              <a:gd name="connsiteY450" fmla="*/ 5462123 h 6858000"/>
              <a:gd name="connsiteX451" fmla="*/ 2261598 w 7467600"/>
              <a:gd name="connsiteY451" fmla="*/ 5467998 h 6858000"/>
              <a:gd name="connsiteX452" fmla="*/ 2437177 w 7467600"/>
              <a:gd name="connsiteY452" fmla="*/ 5479608 h 6858000"/>
              <a:gd name="connsiteX453" fmla="*/ 2445247 w 7467600"/>
              <a:gd name="connsiteY453" fmla="*/ 5483476 h 6858000"/>
              <a:gd name="connsiteX454" fmla="*/ 2743626 w 7467600"/>
              <a:gd name="connsiteY454" fmla="*/ 5304819 h 6858000"/>
              <a:gd name="connsiteX455" fmla="*/ 3048102 w 7467600"/>
              <a:gd name="connsiteY455" fmla="*/ 5150595 h 6858000"/>
              <a:gd name="connsiteX456" fmla="*/ 1799414 w 7467600"/>
              <a:gd name="connsiteY456" fmla="*/ 4694732 h 6858000"/>
              <a:gd name="connsiteX457" fmla="*/ 1771735 w 7467600"/>
              <a:gd name="connsiteY457" fmla="*/ 4619929 h 6858000"/>
              <a:gd name="connsiteX458" fmla="*/ 3104273 w 7467600"/>
              <a:gd name="connsiteY458" fmla="*/ 5076159 h 6858000"/>
              <a:gd name="connsiteX459" fmla="*/ 3113245 w 7467600"/>
              <a:gd name="connsiteY459" fmla="*/ 5090705 h 6858000"/>
              <a:gd name="connsiteX460" fmla="*/ 3126294 w 7467600"/>
              <a:gd name="connsiteY460" fmla="*/ 5114400 h 6858000"/>
              <a:gd name="connsiteX461" fmla="*/ 3937433 w 7467600"/>
              <a:gd name="connsiteY461" fmla="*/ 4830473 h 6858000"/>
              <a:gd name="connsiteX462" fmla="*/ 3590475 w 7467600"/>
              <a:gd name="connsiteY462" fmla="*/ 4597974 h 6858000"/>
              <a:gd name="connsiteX463" fmla="*/ 3100264 w 7467600"/>
              <a:gd name="connsiteY463" fmla="*/ 4579845 h 6858000"/>
              <a:gd name="connsiteX464" fmla="*/ 2183576 w 7467600"/>
              <a:gd name="connsiteY464" fmla="*/ 4227150 h 6858000"/>
              <a:gd name="connsiteX465" fmla="*/ 2151029 w 7467600"/>
              <a:gd name="connsiteY465" fmla="*/ 4146947 h 6858000"/>
              <a:gd name="connsiteX466" fmla="*/ 3563434 w 7467600"/>
              <a:gd name="connsiteY466" fmla="*/ 4469115 h 6858000"/>
              <a:gd name="connsiteX467" fmla="*/ 3177952 w 7467600"/>
              <a:gd name="connsiteY467" fmla="*/ 3657386 h 6858000"/>
              <a:gd name="connsiteX468" fmla="*/ 3189263 w 7467600"/>
              <a:gd name="connsiteY468" fmla="*/ 3625726 h 6858000"/>
              <a:gd name="connsiteX469" fmla="*/ 3560912 w 7467600"/>
              <a:gd name="connsiteY469" fmla="*/ 4079863 h 6858000"/>
              <a:gd name="connsiteX470" fmla="*/ 3626636 w 7467600"/>
              <a:gd name="connsiteY470" fmla="*/ 4512230 h 6858000"/>
              <a:gd name="connsiteX471" fmla="*/ 3653088 w 7467600"/>
              <a:gd name="connsiteY471" fmla="*/ 4521417 h 6858000"/>
              <a:gd name="connsiteX472" fmla="*/ 3988128 w 7467600"/>
              <a:gd name="connsiteY472" fmla="*/ 4817267 h 6858000"/>
              <a:gd name="connsiteX473" fmla="*/ 4830582 w 7467600"/>
              <a:gd name="connsiteY473" fmla="*/ 4676000 h 6858000"/>
              <a:gd name="connsiteX474" fmla="*/ 4830100 w 7467600"/>
              <a:gd name="connsiteY474" fmla="*/ 4675554 h 6858000"/>
              <a:gd name="connsiteX475" fmla="*/ 4036318 w 7467600"/>
              <a:gd name="connsiteY475" fmla="*/ 4147013 h 6858000"/>
              <a:gd name="connsiteX476" fmla="*/ 3432098 w 7467600"/>
              <a:gd name="connsiteY476" fmla="*/ 3537312 h 6858000"/>
              <a:gd name="connsiteX477" fmla="*/ 3446761 w 7467600"/>
              <a:gd name="connsiteY477" fmla="*/ 3461278 h 6858000"/>
              <a:gd name="connsiteX478" fmla="*/ 4419733 w 7467600"/>
              <a:gd name="connsiteY478" fmla="*/ 3963555 h 6858000"/>
              <a:gd name="connsiteX479" fmla="*/ 4781371 w 7467600"/>
              <a:gd name="connsiteY479" fmla="*/ 4458604 h 6858000"/>
              <a:gd name="connsiteX480" fmla="*/ 4780440 w 7467600"/>
              <a:gd name="connsiteY480" fmla="*/ 4470290 h 6858000"/>
              <a:gd name="connsiteX481" fmla="*/ 4898954 w 7467600"/>
              <a:gd name="connsiteY481" fmla="*/ 4662092 h 6858000"/>
              <a:gd name="connsiteX482" fmla="*/ 4900699 w 7467600"/>
              <a:gd name="connsiteY482" fmla="*/ 4670867 h 6858000"/>
              <a:gd name="connsiteX483" fmla="*/ 5714511 w 7467600"/>
              <a:gd name="connsiteY483" fmla="*/ 4663483 h 6858000"/>
              <a:gd name="connsiteX484" fmla="*/ 5464793 w 7467600"/>
              <a:gd name="connsiteY484" fmla="*/ 4393556 h 6858000"/>
              <a:gd name="connsiteX485" fmla="*/ 5461897 w 7467600"/>
              <a:gd name="connsiteY485" fmla="*/ 4390879 h 6858000"/>
              <a:gd name="connsiteX486" fmla="*/ 4294126 w 7467600"/>
              <a:gd name="connsiteY486" fmla="*/ 3303048 h 6858000"/>
              <a:gd name="connsiteX487" fmla="*/ 4305321 w 7467600"/>
              <a:gd name="connsiteY487" fmla="*/ 3256953 h 6858000"/>
              <a:gd name="connsiteX488" fmla="*/ 4949299 w 7467600"/>
              <a:gd name="connsiteY488" fmla="*/ 3766336 h 6858000"/>
              <a:gd name="connsiteX489" fmla="*/ 5291452 w 7467600"/>
              <a:gd name="connsiteY489" fmla="*/ 4076801 h 6858000"/>
              <a:gd name="connsiteX490" fmla="*/ 5434998 w 7467600"/>
              <a:gd name="connsiteY490" fmla="*/ 4254100 h 6858000"/>
              <a:gd name="connsiteX491" fmla="*/ 5351015 w 7467600"/>
              <a:gd name="connsiteY491" fmla="*/ 3760989 h 6858000"/>
              <a:gd name="connsiteX492" fmla="*/ 5413780 w 7467600"/>
              <a:gd name="connsiteY492" fmla="*/ 2966265 h 6858000"/>
              <a:gd name="connsiteX493" fmla="*/ 5425627 w 7467600"/>
              <a:gd name="connsiteY493" fmla="*/ 2954192 h 6858000"/>
              <a:gd name="connsiteX494" fmla="*/ 6604735 w 7467600"/>
              <a:gd name="connsiteY494" fmla="*/ 2041381 h 6858000"/>
              <a:gd name="connsiteX495" fmla="*/ 7204487 w 7467600"/>
              <a:gd name="connsiteY495" fmla="*/ 2742112 h 6858000"/>
              <a:gd name="connsiteX496" fmla="*/ 7131592 w 7467600"/>
              <a:gd name="connsiteY496" fmla="*/ 2672096 h 6858000"/>
              <a:gd name="connsiteX497" fmla="*/ 6996344 w 7467600"/>
              <a:gd name="connsiteY497" fmla="*/ 2518310 h 6858000"/>
              <a:gd name="connsiteX498" fmla="*/ 6735495 w 7467600"/>
              <a:gd name="connsiteY498" fmla="*/ 2196890 h 6858000"/>
              <a:gd name="connsiteX499" fmla="*/ 6721901 w 7467600"/>
              <a:gd name="connsiteY499" fmla="*/ 2179274 h 6858000"/>
              <a:gd name="connsiteX500" fmla="*/ 6604735 w 7467600"/>
              <a:gd name="connsiteY500" fmla="*/ 2041381 h 6858000"/>
              <a:gd name="connsiteX501" fmla="*/ 6591670 w 7467600"/>
              <a:gd name="connsiteY501" fmla="*/ 1988277 h 6858000"/>
              <a:gd name="connsiteX502" fmla="*/ 6747349 w 7467600"/>
              <a:gd name="connsiteY502" fmla="*/ 2160069 h 6858000"/>
              <a:gd name="connsiteX503" fmla="*/ 6760943 w 7467600"/>
              <a:gd name="connsiteY503" fmla="*/ 2177686 h 6858000"/>
              <a:gd name="connsiteX504" fmla="*/ 7021065 w 7467600"/>
              <a:gd name="connsiteY504" fmla="*/ 2498102 h 6858000"/>
              <a:gd name="connsiteX505" fmla="*/ 7155223 w 7467600"/>
              <a:gd name="connsiteY505" fmla="*/ 2650386 h 6858000"/>
              <a:gd name="connsiteX506" fmla="*/ 7203167 w 7467600"/>
              <a:gd name="connsiteY506" fmla="*/ 2697288 h 6858000"/>
              <a:gd name="connsiteX507" fmla="*/ 6937703 w 7467600"/>
              <a:gd name="connsiteY507" fmla="*/ 2321981 h 6858000"/>
              <a:gd name="connsiteX508" fmla="*/ 6591670 w 7467600"/>
              <a:gd name="connsiteY508" fmla="*/ 1988277 h 6858000"/>
              <a:gd name="connsiteX509" fmla="*/ 5798671 w 7467600"/>
              <a:gd name="connsiteY509" fmla="*/ 1981601 h 6858000"/>
              <a:gd name="connsiteX510" fmla="*/ 5754709 w 7467600"/>
              <a:gd name="connsiteY510" fmla="*/ 2071454 h 6858000"/>
              <a:gd name="connsiteX511" fmla="*/ 5763044 w 7467600"/>
              <a:gd name="connsiteY511" fmla="*/ 2842206 h 6858000"/>
              <a:gd name="connsiteX512" fmla="*/ 5764974 w 7467600"/>
              <a:gd name="connsiteY512" fmla="*/ 2799609 h 6858000"/>
              <a:gd name="connsiteX513" fmla="*/ 5767665 w 7467600"/>
              <a:gd name="connsiteY513" fmla="*/ 2666409 h 6858000"/>
              <a:gd name="connsiteX514" fmla="*/ 5763055 w 7467600"/>
              <a:gd name="connsiteY514" fmla="*/ 2579705 h 6858000"/>
              <a:gd name="connsiteX515" fmla="*/ 5758079 w 7467600"/>
              <a:gd name="connsiteY515" fmla="*/ 2492508 h 6858000"/>
              <a:gd name="connsiteX516" fmla="*/ 5779325 w 7467600"/>
              <a:gd name="connsiteY516" fmla="*/ 2197069 h 6858000"/>
              <a:gd name="connsiteX517" fmla="*/ 5798671 w 7467600"/>
              <a:gd name="connsiteY517" fmla="*/ 1981601 h 6858000"/>
              <a:gd name="connsiteX518" fmla="*/ 5829202 w 7467600"/>
              <a:gd name="connsiteY518" fmla="*/ 1971679 h 6858000"/>
              <a:gd name="connsiteX519" fmla="*/ 5809558 w 7467600"/>
              <a:gd name="connsiteY519" fmla="*/ 2198043 h 6858000"/>
              <a:gd name="connsiteX520" fmla="*/ 5788653 w 7467600"/>
              <a:gd name="connsiteY520" fmla="*/ 2489430 h 6858000"/>
              <a:gd name="connsiteX521" fmla="*/ 5793439 w 7467600"/>
              <a:gd name="connsiteY521" fmla="*/ 2575235 h 6858000"/>
              <a:gd name="connsiteX522" fmla="*/ 5796837 w 7467600"/>
              <a:gd name="connsiteY522" fmla="*/ 2637633 h 6858000"/>
              <a:gd name="connsiteX523" fmla="*/ 5818614 w 7467600"/>
              <a:gd name="connsiteY523" fmla="*/ 2473055 h 6858000"/>
              <a:gd name="connsiteX524" fmla="*/ 5829202 w 7467600"/>
              <a:gd name="connsiteY524" fmla="*/ 1971679 h 6858000"/>
              <a:gd name="connsiteX525" fmla="*/ 5911389 w 7467600"/>
              <a:gd name="connsiteY525" fmla="*/ 1898371 h 6858000"/>
              <a:gd name="connsiteX526" fmla="*/ 6237627 w 7467600"/>
              <a:gd name="connsiteY526" fmla="*/ 2231921 h 6858000"/>
              <a:gd name="connsiteX527" fmla="*/ 5911389 w 7467600"/>
              <a:gd name="connsiteY527" fmla="*/ 1898371 h 6858000"/>
              <a:gd name="connsiteX528" fmla="*/ 6944437 w 7467600"/>
              <a:gd name="connsiteY528" fmla="*/ 1575402 h 6858000"/>
              <a:gd name="connsiteX529" fmla="*/ 6304730 w 7467600"/>
              <a:gd name="connsiteY529" fmla="*/ 1766654 h 6858000"/>
              <a:gd name="connsiteX530" fmla="*/ 6944437 w 7467600"/>
              <a:gd name="connsiteY530" fmla="*/ 1575402 h 6858000"/>
              <a:gd name="connsiteX531" fmla="*/ 7019523 w 7467600"/>
              <a:gd name="connsiteY531" fmla="*/ 1519450 h 6858000"/>
              <a:gd name="connsiteX532" fmla="*/ 6298091 w 7467600"/>
              <a:gd name="connsiteY532" fmla="*/ 1737122 h 6858000"/>
              <a:gd name="connsiteX533" fmla="*/ 7019523 w 7467600"/>
              <a:gd name="connsiteY533" fmla="*/ 1519450 h 6858000"/>
              <a:gd name="connsiteX534" fmla="*/ 2399523 w 7467600"/>
              <a:gd name="connsiteY534" fmla="*/ 1428234 h 6858000"/>
              <a:gd name="connsiteX535" fmla="*/ 2224982 w 7467600"/>
              <a:gd name="connsiteY535" fmla="*/ 1826201 h 6858000"/>
              <a:gd name="connsiteX536" fmla="*/ 2096099 w 7467600"/>
              <a:gd name="connsiteY536" fmla="*/ 2345900 h 6858000"/>
              <a:gd name="connsiteX537" fmla="*/ 2283317 w 7467600"/>
              <a:gd name="connsiteY537" fmla="*/ 1796925 h 6858000"/>
              <a:gd name="connsiteX538" fmla="*/ 2399523 w 7467600"/>
              <a:gd name="connsiteY538" fmla="*/ 1428234 h 6858000"/>
              <a:gd name="connsiteX539" fmla="*/ 2448558 w 7467600"/>
              <a:gd name="connsiteY539" fmla="*/ 1373435 h 6858000"/>
              <a:gd name="connsiteX540" fmla="*/ 2312521 w 7467600"/>
              <a:gd name="connsiteY540" fmla="*/ 1806140 h 6858000"/>
              <a:gd name="connsiteX541" fmla="*/ 2127533 w 7467600"/>
              <a:gd name="connsiteY541" fmla="*/ 2348380 h 6858000"/>
              <a:gd name="connsiteX542" fmla="*/ 2358080 w 7467600"/>
              <a:gd name="connsiteY542" fmla="*/ 1866134 h 6858000"/>
              <a:gd name="connsiteX543" fmla="*/ 2407436 w 7467600"/>
              <a:gd name="connsiteY543" fmla="*/ 1651070 h 6858000"/>
              <a:gd name="connsiteX544" fmla="*/ 2448558 w 7467600"/>
              <a:gd name="connsiteY544" fmla="*/ 1373435 h 6858000"/>
              <a:gd name="connsiteX545" fmla="*/ 278707 w 7467600"/>
              <a:gd name="connsiteY545" fmla="*/ 1352270 h 6858000"/>
              <a:gd name="connsiteX546" fmla="*/ 321570 w 7467600"/>
              <a:gd name="connsiteY546" fmla="*/ 1861610 h 6858000"/>
              <a:gd name="connsiteX547" fmla="*/ 294281 w 7467600"/>
              <a:gd name="connsiteY547" fmla="*/ 1440658 h 6858000"/>
              <a:gd name="connsiteX548" fmla="*/ 278707 w 7467600"/>
              <a:gd name="connsiteY548" fmla="*/ 1352270 h 6858000"/>
              <a:gd name="connsiteX549" fmla="*/ 1423821 w 7467600"/>
              <a:gd name="connsiteY549" fmla="*/ 1351958 h 6858000"/>
              <a:gd name="connsiteX550" fmla="*/ 1638521 w 7467600"/>
              <a:gd name="connsiteY550" fmla="*/ 1908470 h 6858000"/>
              <a:gd name="connsiteX551" fmla="*/ 1754199 w 7467600"/>
              <a:gd name="connsiteY551" fmla="*/ 2149284 h 6858000"/>
              <a:gd name="connsiteX552" fmla="*/ 1908359 w 7467600"/>
              <a:gd name="connsiteY552" fmla="*/ 2364988 h 6858000"/>
              <a:gd name="connsiteX553" fmla="*/ 1647661 w 7467600"/>
              <a:gd name="connsiteY553" fmla="*/ 1825945 h 6858000"/>
              <a:gd name="connsiteX554" fmla="*/ 1423821 w 7467600"/>
              <a:gd name="connsiteY554" fmla="*/ 1351958 h 6858000"/>
              <a:gd name="connsiteX555" fmla="*/ 1431890 w 7467600"/>
              <a:gd name="connsiteY555" fmla="*/ 1306475 h 6858000"/>
              <a:gd name="connsiteX556" fmla="*/ 1507597 w 7467600"/>
              <a:gd name="connsiteY556" fmla="*/ 1446132 h 6858000"/>
              <a:gd name="connsiteX557" fmla="*/ 1674586 w 7467600"/>
              <a:gd name="connsiteY557" fmla="*/ 1813832 h 6858000"/>
              <a:gd name="connsiteX558" fmla="*/ 1815950 w 7467600"/>
              <a:gd name="connsiteY558" fmla="*/ 2128564 h 6858000"/>
              <a:gd name="connsiteX559" fmla="*/ 1984242 w 7467600"/>
              <a:gd name="connsiteY559" fmla="*/ 2430829 h 6858000"/>
              <a:gd name="connsiteX560" fmla="*/ 2014023 w 7467600"/>
              <a:gd name="connsiteY560" fmla="*/ 2450995 h 6858000"/>
              <a:gd name="connsiteX561" fmla="*/ 1747337 w 7467600"/>
              <a:gd name="connsiteY561" fmla="*/ 1855264 h 6858000"/>
              <a:gd name="connsiteX562" fmla="*/ 1533749 w 7467600"/>
              <a:gd name="connsiteY562" fmla="*/ 1478656 h 6858000"/>
              <a:gd name="connsiteX563" fmla="*/ 1431890 w 7467600"/>
              <a:gd name="connsiteY563" fmla="*/ 1306475 h 6858000"/>
              <a:gd name="connsiteX564" fmla="*/ 5052692 w 7467600"/>
              <a:gd name="connsiteY564" fmla="*/ 1292994 h 6858000"/>
              <a:gd name="connsiteX565" fmla="*/ 5200661 w 7467600"/>
              <a:gd name="connsiteY565" fmla="*/ 1635186 h 6858000"/>
              <a:gd name="connsiteX566" fmla="*/ 5297138 w 7467600"/>
              <a:gd name="connsiteY566" fmla="*/ 1906351 h 6858000"/>
              <a:gd name="connsiteX567" fmla="*/ 5052692 w 7467600"/>
              <a:gd name="connsiteY567" fmla="*/ 1292994 h 6858000"/>
              <a:gd name="connsiteX568" fmla="*/ 5009948 w 7467600"/>
              <a:gd name="connsiteY568" fmla="*/ 1273619 h 6858000"/>
              <a:gd name="connsiteX569" fmla="*/ 5121777 w 7467600"/>
              <a:gd name="connsiteY569" fmla="*/ 1654213 h 6858000"/>
              <a:gd name="connsiteX570" fmla="*/ 5293545 w 7467600"/>
              <a:gd name="connsiteY570" fmla="*/ 2072247 h 6858000"/>
              <a:gd name="connsiteX571" fmla="*/ 5294042 w 7467600"/>
              <a:gd name="connsiteY571" fmla="*/ 2065019 h 6858000"/>
              <a:gd name="connsiteX572" fmla="*/ 5171936 w 7467600"/>
              <a:gd name="connsiteY572" fmla="*/ 1647613 h 6858000"/>
              <a:gd name="connsiteX573" fmla="*/ 5009948 w 7467600"/>
              <a:gd name="connsiteY573" fmla="*/ 1273619 h 6858000"/>
              <a:gd name="connsiteX574" fmla="*/ 655236 w 7467600"/>
              <a:gd name="connsiteY574" fmla="*/ 1268632 h 6858000"/>
              <a:gd name="connsiteX575" fmla="*/ 839521 w 7467600"/>
              <a:gd name="connsiteY575" fmla="*/ 1685315 h 6858000"/>
              <a:gd name="connsiteX576" fmla="*/ 1109416 w 7467600"/>
              <a:gd name="connsiteY576" fmla="*/ 2061663 h 6858000"/>
              <a:gd name="connsiteX577" fmla="*/ 1298300 w 7467600"/>
              <a:gd name="connsiteY577" fmla="*/ 2247742 h 6858000"/>
              <a:gd name="connsiteX578" fmla="*/ 1125871 w 7467600"/>
              <a:gd name="connsiteY578" fmla="*/ 1989513 h 6858000"/>
              <a:gd name="connsiteX579" fmla="*/ 981574 w 7467600"/>
              <a:gd name="connsiteY579" fmla="*/ 1783157 h 6858000"/>
              <a:gd name="connsiteX580" fmla="*/ 922198 w 7467600"/>
              <a:gd name="connsiteY580" fmla="*/ 1677437 h 6858000"/>
              <a:gd name="connsiteX581" fmla="*/ 869293 w 7467600"/>
              <a:gd name="connsiteY581" fmla="*/ 1583214 h 6858000"/>
              <a:gd name="connsiteX582" fmla="*/ 751431 w 7467600"/>
              <a:gd name="connsiteY582" fmla="*/ 1405731 h 6858000"/>
              <a:gd name="connsiteX583" fmla="*/ 655236 w 7467600"/>
              <a:gd name="connsiteY583" fmla="*/ 1268632 h 6858000"/>
              <a:gd name="connsiteX584" fmla="*/ 6516292 w 7467600"/>
              <a:gd name="connsiteY584" fmla="*/ 1263064 h 6858000"/>
              <a:gd name="connsiteX585" fmla="*/ 5736320 w 7467600"/>
              <a:gd name="connsiteY585" fmla="*/ 1501803 h 6858000"/>
              <a:gd name="connsiteX586" fmla="*/ 6516292 w 7467600"/>
              <a:gd name="connsiteY586" fmla="*/ 1263064 h 6858000"/>
              <a:gd name="connsiteX587" fmla="*/ 291466 w 7467600"/>
              <a:gd name="connsiteY587" fmla="*/ 1250369 h 6858000"/>
              <a:gd name="connsiteX588" fmla="*/ 323180 w 7467600"/>
              <a:gd name="connsiteY588" fmla="*/ 1435283 h 6858000"/>
              <a:gd name="connsiteX589" fmla="*/ 349381 w 7467600"/>
              <a:gd name="connsiteY589" fmla="*/ 1875041 h 6858000"/>
              <a:gd name="connsiteX590" fmla="*/ 374363 w 7467600"/>
              <a:gd name="connsiteY590" fmla="*/ 1506494 h 6858000"/>
              <a:gd name="connsiteX591" fmla="*/ 302168 w 7467600"/>
              <a:gd name="connsiteY591" fmla="*/ 1274495 h 6858000"/>
              <a:gd name="connsiteX592" fmla="*/ 291466 w 7467600"/>
              <a:gd name="connsiteY592" fmla="*/ 1250369 h 6858000"/>
              <a:gd name="connsiteX593" fmla="*/ 678222 w 7467600"/>
              <a:gd name="connsiteY593" fmla="*/ 1248670 h 6858000"/>
              <a:gd name="connsiteX594" fmla="*/ 775536 w 7467600"/>
              <a:gd name="connsiteY594" fmla="*/ 1388015 h 6858000"/>
              <a:gd name="connsiteX595" fmla="*/ 894529 w 7467600"/>
              <a:gd name="connsiteY595" fmla="*/ 1567739 h 6858000"/>
              <a:gd name="connsiteX596" fmla="*/ 948000 w 7467600"/>
              <a:gd name="connsiteY596" fmla="*/ 1663088 h 6858000"/>
              <a:gd name="connsiteX597" fmla="*/ 1006812 w 7467600"/>
              <a:gd name="connsiteY597" fmla="*/ 1767683 h 6858000"/>
              <a:gd name="connsiteX598" fmla="*/ 1149133 w 7467600"/>
              <a:gd name="connsiteY598" fmla="*/ 1971513 h 6858000"/>
              <a:gd name="connsiteX599" fmla="*/ 1333952 w 7467600"/>
              <a:gd name="connsiteY599" fmla="*/ 2251620 h 6858000"/>
              <a:gd name="connsiteX600" fmla="*/ 1337329 w 7467600"/>
              <a:gd name="connsiteY600" fmla="*/ 2258350 h 6858000"/>
              <a:gd name="connsiteX601" fmla="*/ 1014726 w 7467600"/>
              <a:gd name="connsiteY601" fmla="*/ 1615556 h 6858000"/>
              <a:gd name="connsiteX602" fmla="*/ 678222 w 7467600"/>
              <a:gd name="connsiteY602" fmla="*/ 1248670 h 6858000"/>
              <a:gd name="connsiteX603" fmla="*/ 6691602 w 7467600"/>
              <a:gd name="connsiteY603" fmla="*/ 1140573 h 6858000"/>
              <a:gd name="connsiteX604" fmla="*/ 6571100 w 7467600"/>
              <a:gd name="connsiteY604" fmla="*/ 1183662 h 6858000"/>
              <a:gd name="connsiteX605" fmla="*/ 6241687 w 7467600"/>
              <a:gd name="connsiteY605" fmla="*/ 1257600 h 6858000"/>
              <a:gd name="connsiteX606" fmla="*/ 5693009 w 7467600"/>
              <a:gd name="connsiteY606" fmla="*/ 1478256 h 6858000"/>
              <a:gd name="connsiteX607" fmla="*/ 6548420 w 7467600"/>
              <a:gd name="connsiteY607" fmla="*/ 1214599 h 6858000"/>
              <a:gd name="connsiteX608" fmla="*/ 6605473 w 7467600"/>
              <a:gd name="connsiteY608" fmla="*/ 1184686 h 6858000"/>
              <a:gd name="connsiteX609" fmla="*/ 6691602 w 7467600"/>
              <a:gd name="connsiteY609" fmla="*/ 1140573 h 6858000"/>
              <a:gd name="connsiteX610" fmla="*/ 4002475 w 7467600"/>
              <a:gd name="connsiteY610" fmla="*/ 1037802 h 6858000"/>
              <a:gd name="connsiteX611" fmla="*/ 4000324 w 7467600"/>
              <a:gd name="connsiteY611" fmla="*/ 1039362 h 6858000"/>
              <a:gd name="connsiteX612" fmla="*/ 4002862 w 7467600"/>
              <a:gd name="connsiteY612" fmla="*/ 1042866 h 6858000"/>
              <a:gd name="connsiteX613" fmla="*/ 4002475 w 7467600"/>
              <a:gd name="connsiteY613" fmla="*/ 1037802 h 6858000"/>
              <a:gd name="connsiteX614" fmla="*/ 506322 w 7467600"/>
              <a:gd name="connsiteY614" fmla="*/ 1020997 h 6858000"/>
              <a:gd name="connsiteX615" fmla="*/ 533068 w 7467600"/>
              <a:gd name="connsiteY615" fmla="*/ 1029409 h 6858000"/>
              <a:gd name="connsiteX616" fmla="*/ 1232525 w 7467600"/>
              <a:gd name="connsiteY616" fmla="*/ 1804675 h 6858000"/>
              <a:gd name="connsiteX617" fmla="*/ 1388858 w 7467600"/>
              <a:gd name="connsiteY617" fmla="*/ 2368011 h 6858000"/>
              <a:gd name="connsiteX618" fmla="*/ 1384098 w 7467600"/>
              <a:gd name="connsiteY618" fmla="*/ 2378125 h 6858000"/>
              <a:gd name="connsiteX619" fmla="*/ 1425393 w 7467600"/>
              <a:gd name="connsiteY619" fmla="*/ 2589124 h 6858000"/>
              <a:gd name="connsiteX620" fmla="*/ 1424001 w 7467600"/>
              <a:gd name="connsiteY620" fmla="*/ 2597541 h 6858000"/>
              <a:gd name="connsiteX621" fmla="*/ 2152729 w 7467600"/>
              <a:gd name="connsiteY621" fmla="*/ 2864487 h 6858000"/>
              <a:gd name="connsiteX622" fmla="*/ 2020609 w 7467600"/>
              <a:gd name="connsiteY622" fmla="*/ 2539671 h 6858000"/>
              <a:gd name="connsiteX623" fmla="*/ 2018920 w 7467600"/>
              <a:gd name="connsiteY623" fmla="*/ 2536309 h 6858000"/>
              <a:gd name="connsiteX624" fmla="*/ 1342441 w 7467600"/>
              <a:gd name="connsiteY624" fmla="*/ 1173017 h 6858000"/>
              <a:gd name="connsiteX625" fmla="*/ 1367925 w 7467600"/>
              <a:gd name="connsiteY625" fmla="*/ 1135648 h 6858000"/>
              <a:gd name="connsiteX626" fmla="*/ 1771401 w 7467600"/>
              <a:gd name="connsiteY626" fmla="*/ 1806673 h 6858000"/>
              <a:gd name="connsiteX627" fmla="*/ 1972385 w 7467600"/>
              <a:gd name="connsiteY627" fmla="*/ 2198735 h 6858000"/>
              <a:gd name="connsiteX628" fmla="*/ 2040892 w 7467600"/>
              <a:gd name="connsiteY628" fmla="*/ 2405205 h 6858000"/>
              <a:gd name="connsiteX629" fmla="*/ 2131689 w 7467600"/>
              <a:gd name="connsiteY629" fmla="*/ 1936926 h 6858000"/>
              <a:gd name="connsiteX630" fmla="*/ 2454820 w 7467600"/>
              <a:gd name="connsiteY630" fmla="*/ 1248808 h 6858000"/>
              <a:gd name="connsiteX631" fmla="*/ 2492512 w 7467600"/>
              <a:gd name="connsiteY631" fmla="*/ 1302920 h 6858000"/>
              <a:gd name="connsiteX632" fmla="*/ 2081216 w 7467600"/>
              <a:gd name="connsiteY632" fmla="*/ 2527513 h 6858000"/>
              <a:gd name="connsiteX633" fmla="*/ 2081211 w 7467600"/>
              <a:gd name="connsiteY633" fmla="*/ 2528916 h 6858000"/>
              <a:gd name="connsiteX634" fmla="*/ 2199067 w 7467600"/>
              <a:gd name="connsiteY634" fmla="*/ 2884061 h 6858000"/>
              <a:gd name="connsiteX635" fmla="*/ 3192586 w 7467600"/>
              <a:gd name="connsiteY635" fmla="*/ 3411496 h 6858000"/>
              <a:gd name="connsiteX636" fmla="*/ 3182620 w 7467600"/>
              <a:gd name="connsiteY636" fmla="*/ 3483279 h 6858000"/>
              <a:gd name="connsiteX637" fmla="*/ 2435119 w 7467600"/>
              <a:gd name="connsiteY637" fmla="*/ 3080173 h 6858000"/>
              <a:gd name="connsiteX638" fmla="*/ 2410152 w 7467600"/>
              <a:gd name="connsiteY638" fmla="*/ 3063751 h 6858000"/>
              <a:gd name="connsiteX639" fmla="*/ 2408099 w 7467600"/>
              <a:gd name="connsiteY639" fmla="*/ 3064403 h 6858000"/>
              <a:gd name="connsiteX640" fmla="*/ 2407218 w 7467600"/>
              <a:gd name="connsiteY640" fmla="*/ 3070324 h 6858000"/>
              <a:gd name="connsiteX641" fmla="*/ 2380138 w 7467600"/>
              <a:gd name="connsiteY641" fmla="*/ 3099341 h 6858000"/>
              <a:gd name="connsiteX642" fmla="*/ 1765923 w 7467600"/>
              <a:gd name="connsiteY642" fmla="*/ 3581043 h 6858000"/>
              <a:gd name="connsiteX643" fmla="*/ 1702258 w 7467600"/>
              <a:gd name="connsiteY643" fmla="*/ 3612286 h 6858000"/>
              <a:gd name="connsiteX644" fmla="*/ 1538370 w 7467600"/>
              <a:gd name="connsiteY644" fmla="*/ 3811804 h 6858000"/>
              <a:gd name="connsiteX645" fmla="*/ 542867 w 7467600"/>
              <a:gd name="connsiteY645" fmla="*/ 4944092 h 6858000"/>
              <a:gd name="connsiteX646" fmla="*/ 515800 w 7467600"/>
              <a:gd name="connsiteY646" fmla="*/ 4862180 h 6858000"/>
              <a:gd name="connsiteX647" fmla="*/ 909145 w 7467600"/>
              <a:gd name="connsiteY647" fmla="*/ 4199225 h 6858000"/>
              <a:gd name="connsiteX648" fmla="*/ 1214067 w 7467600"/>
              <a:gd name="connsiteY648" fmla="*/ 3908561 h 6858000"/>
              <a:gd name="connsiteX649" fmla="*/ 640967 w 7467600"/>
              <a:gd name="connsiteY649" fmla="*/ 4105601 h 6858000"/>
              <a:gd name="connsiteX650" fmla="*/ 112563 w 7467600"/>
              <a:gd name="connsiteY650" fmla="*/ 4396952 h 6858000"/>
              <a:gd name="connsiteX651" fmla="*/ 0 w 7467600"/>
              <a:gd name="connsiteY651" fmla="*/ 4466006 h 6858000"/>
              <a:gd name="connsiteX652" fmla="*/ 0 w 7467600"/>
              <a:gd name="connsiteY652" fmla="*/ 4233763 h 6858000"/>
              <a:gd name="connsiteX653" fmla="*/ 36881 w 7467600"/>
              <a:gd name="connsiteY653" fmla="*/ 4200118 h 6858000"/>
              <a:gd name="connsiteX654" fmla="*/ 910534 w 7467600"/>
              <a:gd name="connsiteY654" fmla="*/ 3629753 h 6858000"/>
              <a:gd name="connsiteX655" fmla="*/ 1578717 w 7467600"/>
              <a:gd name="connsiteY655" fmla="*/ 3575982 h 6858000"/>
              <a:gd name="connsiteX656" fmla="*/ 2338780 w 7467600"/>
              <a:gd name="connsiteY656" fmla="*/ 3033725 h 6858000"/>
              <a:gd name="connsiteX657" fmla="*/ 1807991 w 7467600"/>
              <a:gd name="connsiteY657" fmla="*/ 2807184 h 6858000"/>
              <a:gd name="connsiteX658" fmla="*/ 1416358 w 7467600"/>
              <a:gd name="connsiteY658" fmla="*/ 3112571 h 6858000"/>
              <a:gd name="connsiteX659" fmla="*/ 939066 w 7467600"/>
              <a:gd name="connsiteY659" fmla="*/ 3378798 h 6858000"/>
              <a:gd name="connsiteX660" fmla="*/ 115099 w 7467600"/>
              <a:gd name="connsiteY660" fmla="*/ 3607650 h 6858000"/>
              <a:gd name="connsiteX661" fmla="*/ 97284 w 7467600"/>
              <a:gd name="connsiteY661" fmla="*/ 3520393 h 6858000"/>
              <a:gd name="connsiteX662" fmla="*/ 922050 w 7467600"/>
              <a:gd name="connsiteY662" fmla="*/ 3074867 h 6858000"/>
              <a:gd name="connsiteX663" fmla="*/ 1405265 w 7467600"/>
              <a:gd name="connsiteY663" fmla="*/ 3016319 h 6858000"/>
              <a:gd name="connsiteX664" fmla="*/ 1407512 w 7467600"/>
              <a:gd name="connsiteY664" fmla="*/ 3018001 h 6858000"/>
              <a:gd name="connsiteX665" fmla="*/ 1726266 w 7467600"/>
              <a:gd name="connsiteY665" fmla="*/ 2777274 h 6858000"/>
              <a:gd name="connsiteX666" fmla="*/ 625390 w 7467600"/>
              <a:gd name="connsiteY666" fmla="*/ 2514541 h 6858000"/>
              <a:gd name="connsiteX667" fmla="*/ 619799 w 7467600"/>
              <a:gd name="connsiteY667" fmla="*/ 2527180 h 6858000"/>
              <a:gd name="connsiteX668" fmla="*/ 310030 w 7467600"/>
              <a:gd name="connsiteY668" fmla="*/ 2771818 h 6858000"/>
              <a:gd name="connsiteX669" fmla="*/ 173877 w 7467600"/>
              <a:gd name="connsiteY669" fmla="*/ 2937056 h 6858000"/>
              <a:gd name="connsiteX670" fmla="*/ 77889 w 7467600"/>
              <a:gd name="connsiteY670" fmla="*/ 3138440 h 6858000"/>
              <a:gd name="connsiteX671" fmla="*/ 0 w 7467600"/>
              <a:gd name="connsiteY671" fmla="*/ 3271395 h 6858000"/>
              <a:gd name="connsiteX672" fmla="*/ 0 w 7467600"/>
              <a:gd name="connsiteY672" fmla="*/ 3153002 h 6858000"/>
              <a:gd name="connsiteX673" fmla="*/ 2386 w 7467600"/>
              <a:gd name="connsiteY673" fmla="*/ 3149203 h 6858000"/>
              <a:gd name="connsiteX674" fmla="*/ 89753 w 7467600"/>
              <a:gd name="connsiteY674" fmla="*/ 2987702 h 6858000"/>
              <a:gd name="connsiteX675" fmla="*/ 76869 w 7467600"/>
              <a:gd name="connsiteY675" fmla="*/ 3005404 h 6858000"/>
              <a:gd name="connsiteX676" fmla="*/ 32049 w 7467600"/>
              <a:gd name="connsiteY676" fmla="*/ 3065814 h 6858000"/>
              <a:gd name="connsiteX677" fmla="*/ 0 w 7467600"/>
              <a:gd name="connsiteY677" fmla="*/ 3108744 h 6858000"/>
              <a:gd name="connsiteX678" fmla="*/ 0 w 7467600"/>
              <a:gd name="connsiteY678" fmla="*/ 3058059 h 6858000"/>
              <a:gd name="connsiteX679" fmla="*/ 7610 w 7467600"/>
              <a:gd name="connsiteY679" fmla="*/ 3047889 h 6858000"/>
              <a:gd name="connsiteX680" fmla="*/ 52419 w 7467600"/>
              <a:gd name="connsiteY680" fmla="*/ 2987479 h 6858000"/>
              <a:gd name="connsiteX681" fmla="*/ 59142 w 7467600"/>
              <a:gd name="connsiteY681" fmla="*/ 2978488 h 6858000"/>
              <a:gd name="connsiteX682" fmla="*/ 0 w 7467600"/>
              <a:gd name="connsiteY682" fmla="*/ 3015334 h 6858000"/>
              <a:gd name="connsiteX683" fmla="*/ 0 w 7467600"/>
              <a:gd name="connsiteY683" fmla="*/ 2914286 h 6858000"/>
              <a:gd name="connsiteX684" fmla="*/ 36383 w 7467600"/>
              <a:gd name="connsiteY684" fmla="*/ 2901128 h 6858000"/>
              <a:gd name="connsiteX685" fmla="*/ 156329 w 7467600"/>
              <a:gd name="connsiteY685" fmla="*/ 2840533 h 6858000"/>
              <a:gd name="connsiteX686" fmla="*/ 358355 w 7467600"/>
              <a:gd name="connsiteY686" fmla="*/ 2620471 h 6858000"/>
              <a:gd name="connsiteX687" fmla="*/ 510577 w 7467600"/>
              <a:gd name="connsiteY687" fmla="*/ 2501244 h 6858000"/>
              <a:gd name="connsiteX688" fmla="*/ 211967 w 7467600"/>
              <a:gd name="connsiteY688" fmla="*/ 2479171 h 6858000"/>
              <a:gd name="connsiteX689" fmla="*/ 0 w 7467600"/>
              <a:gd name="connsiteY689" fmla="*/ 2476398 h 6858000"/>
              <a:gd name="connsiteX690" fmla="*/ 0 w 7467600"/>
              <a:gd name="connsiteY690" fmla="*/ 2389189 h 6858000"/>
              <a:gd name="connsiteX691" fmla="*/ 103062 w 7467600"/>
              <a:gd name="connsiteY691" fmla="*/ 2389518 h 6858000"/>
              <a:gd name="connsiteX692" fmla="*/ 510734 w 7467600"/>
              <a:gd name="connsiteY692" fmla="*/ 2416201 h 6858000"/>
              <a:gd name="connsiteX693" fmla="*/ 279257 w 7467600"/>
              <a:gd name="connsiteY693" fmla="*/ 2092102 h 6858000"/>
              <a:gd name="connsiteX694" fmla="*/ 65265 w 7467600"/>
              <a:gd name="connsiteY694" fmla="*/ 2006049 h 6858000"/>
              <a:gd name="connsiteX695" fmla="*/ 0 w 7467600"/>
              <a:gd name="connsiteY695" fmla="*/ 1982532 h 6858000"/>
              <a:gd name="connsiteX696" fmla="*/ 0 w 7467600"/>
              <a:gd name="connsiteY696" fmla="*/ 1912789 h 6858000"/>
              <a:gd name="connsiteX697" fmla="*/ 97460 w 7467600"/>
              <a:gd name="connsiteY697" fmla="*/ 1953725 h 6858000"/>
              <a:gd name="connsiteX698" fmla="*/ 221272 w 7467600"/>
              <a:gd name="connsiteY698" fmla="*/ 1980766 h 6858000"/>
              <a:gd name="connsiteX699" fmla="*/ 116765 w 7467600"/>
              <a:gd name="connsiteY699" fmla="*/ 1911033 h 6858000"/>
              <a:gd name="connsiteX700" fmla="*/ 16405 w 7467600"/>
              <a:gd name="connsiteY700" fmla="*/ 1803412 h 6858000"/>
              <a:gd name="connsiteX701" fmla="*/ 0 w 7467600"/>
              <a:gd name="connsiteY701" fmla="*/ 1784777 h 6858000"/>
              <a:gd name="connsiteX702" fmla="*/ 0 w 7467600"/>
              <a:gd name="connsiteY702" fmla="*/ 1740082 h 6858000"/>
              <a:gd name="connsiteX703" fmla="*/ 39394 w 7467600"/>
              <a:gd name="connsiteY703" fmla="*/ 1784856 h 6858000"/>
              <a:gd name="connsiteX704" fmla="*/ 135813 w 7467600"/>
              <a:gd name="connsiteY704" fmla="*/ 1888838 h 6858000"/>
              <a:gd name="connsiteX705" fmla="*/ 242575 w 7467600"/>
              <a:gd name="connsiteY705" fmla="*/ 1958841 h 6858000"/>
              <a:gd name="connsiteX706" fmla="*/ 82197 w 7467600"/>
              <a:gd name="connsiteY706" fmla="*/ 1754826 h 6858000"/>
              <a:gd name="connsiteX707" fmla="*/ 0 w 7467600"/>
              <a:gd name="connsiteY707" fmla="*/ 1679650 h 6858000"/>
              <a:gd name="connsiteX708" fmla="*/ 0 w 7467600"/>
              <a:gd name="connsiteY708" fmla="*/ 1602463 h 6858000"/>
              <a:gd name="connsiteX709" fmla="*/ 84689 w 7467600"/>
              <a:gd name="connsiteY709" fmla="*/ 1677442 h 6858000"/>
              <a:gd name="connsiteX710" fmla="*/ 298437 w 7467600"/>
              <a:gd name="connsiteY710" fmla="*/ 1968019 h 6858000"/>
              <a:gd name="connsiteX711" fmla="*/ 227269 w 7467600"/>
              <a:gd name="connsiteY711" fmla="*/ 1114064 h 6858000"/>
              <a:gd name="connsiteX712" fmla="*/ 248003 w 7467600"/>
              <a:gd name="connsiteY712" fmla="*/ 1089613 h 6858000"/>
              <a:gd name="connsiteX713" fmla="*/ 427020 w 7467600"/>
              <a:gd name="connsiteY713" fmla="*/ 1619803 h 6858000"/>
              <a:gd name="connsiteX714" fmla="*/ 340345 w 7467600"/>
              <a:gd name="connsiteY714" fmla="*/ 2027739 h 6858000"/>
              <a:gd name="connsiteX715" fmla="*/ 360865 w 7467600"/>
              <a:gd name="connsiteY715" fmla="*/ 2044827 h 6858000"/>
              <a:gd name="connsiteX716" fmla="*/ 560414 w 7467600"/>
              <a:gd name="connsiteY716" fmla="*/ 2421457 h 6858000"/>
              <a:gd name="connsiteX717" fmla="*/ 1359703 w 7467600"/>
              <a:gd name="connsiteY717" fmla="*/ 2578554 h 6858000"/>
              <a:gd name="connsiteX718" fmla="*/ 1359422 w 7467600"/>
              <a:gd name="connsiteY718" fmla="*/ 2577994 h 6858000"/>
              <a:gd name="connsiteX719" fmla="*/ 828701 w 7467600"/>
              <a:gd name="connsiteY719" fmla="*/ 1839520 h 6858000"/>
              <a:gd name="connsiteX720" fmla="*/ 494427 w 7467600"/>
              <a:gd name="connsiteY720" fmla="*/ 1092333 h 6858000"/>
              <a:gd name="connsiteX721" fmla="*/ 506322 w 7467600"/>
              <a:gd name="connsiteY721" fmla="*/ 1020997 h 6858000"/>
              <a:gd name="connsiteX722" fmla="*/ 4570198 w 7467600"/>
              <a:gd name="connsiteY722" fmla="*/ 978081 h 6858000"/>
              <a:gd name="connsiteX723" fmla="*/ 4523691 w 7467600"/>
              <a:gd name="connsiteY723" fmla="*/ 1127776 h 6858000"/>
              <a:gd name="connsiteX724" fmla="*/ 4509875 w 7467600"/>
              <a:gd name="connsiteY724" fmla="*/ 1167552 h 6858000"/>
              <a:gd name="connsiteX725" fmla="*/ 4478168 w 7467600"/>
              <a:gd name="connsiteY725" fmla="*/ 1260735 h 6858000"/>
              <a:gd name="connsiteX726" fmla="*/ 4409309 w 7467600"/>
              <a:gd name="connsiteY726" fmla="*/ 1666996 h 6858000"/>
              <a:gd name="connsiteX727" fmla="*/ 4370031 w 7467600"/>
              <a:gd name="connsiteY727" fmla="*/ 1955666 h 6858000"/>
              <a:gd name="connsiteX728" fmla="*/ 4570198 w 7467600"/>
              <a:gd name="connsiteY728" fmla="*/ 978081 h 6858000"/>
              <a:gd name="connsiteX729" fmla="*/ 4557898 w 7467600"/>
              <a:gd name="connsiteY729" fmla="*/ 900011 h 6858000"/>
              <a:gd name="connsiteX730" fmla="*/ 4344840 w 7467600"/>
              <a:gd name="connsiteY730" fmla="*/ 1922038 h 6858000"/>
              <a:gd name="connsiteX731" fmla="*/ 4378710 w 7467600"/>
              <a:gd name="connsiteY731" fmla="*/ 1665516 h 6858000"/>
              <a:gd name="connsiteX732" fmla="*/ 4448798 w 7467600"/>
              <a:gd name="connsiteY732" fmla="*/ 1253024 h 6858000"/>
              <a:gd name="connsiteX733" fmla="*/ 4480315 w 7467600"/>
              <a:gd name="connsiteY733" fmla="*/ 1158454 h 6858000"/>
              <a:gd name="connsiteX734" fmla="*/ 4494133 w 7467600"/>
              <a:gd name="connsiteY734" fmla="*/ 1118676 h 6858000"/>
              <a:gd name="connsiteX735" fmla="*/ 4557898 w 7467600"/>
              <a:gd name="connsiteY735" fmla="*/ 900011 h 6858000"/>
              <a:gd name="connsiteX736" fmla="*/ 5870151 w 7467600"/>
              <a:gd name="connsiteY736" fmla="*/ 898890 h 6858000"/>
              <a:gd name="connsiteX737" fmla="*/ 5861335 w 7467600"/>
              <a:gd name="connsiteY737" fmla="*/ 899177 h 6858000"/>
              <a:gd name="connsiteX738" fmla="*/ 5843702 w 7467600"/>
              <a:gd name="connsiteY738" fmla="*/ 899748 h 6858000"/>
              <a:gd name="connsiteX739" fmla="*/ 5651107 w 7467600"/>
              <a:gd name="connsiteY739" fmla="*/ 920306 h 6858000"/>
              <a:gd name="connsiteX740" fmla="*/ 5459407 w 7467600"/>
              <a:gd name="connsiteY740" fmla="*/ 940975 h 6858000"/>
              <a:gd name="connsiteX741" fmla="*/ 5374846 w 7467600"/>
              <a:gd name="connsiteY741" fmla="*/ 941988 h 6858000"/>
              <a:gd name="connsiteX742" fmla="*/ 5256105 w 7467600"/>
              <a:gd name="connsiteY742" fmla="*/ 945632 h 6858000"/>
              <a:gd name="connsiteX743" fmla="*/ 5107071 w 7467600"/>
              <a:gd name="connsiteY743" fmla="*/ 969720 h 6858000"/>
              <a:gd name="connsiteX744" fmla="*/ 4998681 w 7467600"/>
              <a:gd name="connsiteY744" fmla="*/ 988771 h 6858000"/>
              <a:gd name="connsiteX745" fmla="*/ 5870151 w 7467600"/>
              <a:gd name="connsiteY745" fmla="*/ 898890 h 6858000"/>
              <a:gd name="connsiteX746" fmla="*/ 5504425 w 7467600"/>
              <a:gd name="connsiteY746" fmla="*/ 848067 h 6858000"/>
              <a:gd name="connsiteX747" fmla="*/ 4968849 w 7467600"/>
              <a:gd name="connsiteY747" fmla="*/ 962318 h 6858000"/>
              <a:gd name="connsiteX748" fmla="*/ 5104039 w 7467600"/>
              <a:gd name="connsiteY748" fmla="*/ 940634 h 6858000"/>
              <a:gd name="connsiteX749" fmla="*/ 5256311 w 7467600"/>
              <a:gd name="connsiteY749" fmla="*/ 916490 h 6858000"/>
              <a:gd name="connsiteX750" fmla="*/ 5377381 w 7467600"/>
              <a:gd name="connsiteY750" fmla="*/ 912671 h 6858000"/>
              <a:gd name="connsiteX751" fmla="*/ 5460148 w 7467600"/>
              <a:gd name="connsiteY751" fmla="*/ 911442 h 6858000"/>
              <a:gd name="connsiteX752" fmla="*/ 5648971 w 7467600"/>
              <a:gd name="connsiteY752" fmla="*/ 891331 h 6858000"/>
              <a:gd name="connsiteX753" fmla="*/ 5844807 w 7467600"/>
              <a:gd name="connsiteY753" fmla="*/ 870718 h 6858000"/>
              <a:gd name="connsiteX754" fmla="*/ 5862975 w 7467600"/>
              <a:gd name="connsiteY754" fmla="*/ 869756 h 6858000"/>
              <a:gd name="connsiteX755" fmla="*/ 5920887 w 7467600"/>
              <a:gd name="connsiteY755" fmla="*/ 865929 h 6858000"/>
              <a:gd name="connsiteX756" fmla="*/ 5504425 w 7467600"/>
              <a:gd name="connsiteY756" fmla="*/ 848067 h 6858000"/>
              <a:gd name="connsiteX757" fmla="*/ 3607114 w 7467600"/>
              <a:gd name="connsiteY757" fmla="*/ 467441 h 6858000"/>
              <a:gd name="connsiteX758" fmla="*/ 3296242 w 7467600"/>
              <a:gd name="connsiteY758" fmla="*/ 807991 h 6858000"/>
              <a:gd name="connsiteX759" fmla="*/ 3174674 w 7467600"/>
              <a:gd name="connsiteY759" fmla="*/ 919759 h 6858000"/>
              <a:gd name="connsiteX760" fmla="*/ 3042978 w 7467600"/>
              <a:gd name="connsiteY760" fmla="*/ 1054894 h 6858000"/>
              <a:gd name="connsiteX761" fmla="*/ 2968914 w 7467600"/>
              <a:gd name="connsiteY761" fmla="*/ 1133756 h 6858000"/>
              <a:gd name="connsiteX762" fmla="*/ 3103823 w 7467600"/>
              <a:gd name="connsiteY762" fmla="*/ 1026814 h 6858000"/>
              <a:gd name="connsiteX763" fmla="*/ 3607114 w 7467600"/>
              <a:gd name="connsiteY763" fmla="*/ 467441 h 6858000"/>
              <a:gd name="connsiteX764" fmla="*/ 3744487 w 7467600"/>
              <a:gd name="connsiteY764" fmla="*/ 383136 h 6858000"/>
              <a:gd name="connsiteX765" fmla="*/ 3970213 w 7467600"/>
              <a:gd name="connsiteY765" fmla="*/ 995559 h 6858000"/>
              <a:gd name="connsiteX766" fmla="*/ 3744487 w 7467600"/>
              <a:gd name="connsiteY766" fmla="*/ 383136 h 6858000"/>
              <a:gd name="connsiteX767" fmla="*/ 3624562 w 7467600"/>
              <a:gd name="connsiteY767" fmla="*/ 367041 h 6858000"/>
              <a:gd name="connsiteX768" fmla="*/ 3489712 w 7467600"/>
              <a:gd name="connsiteY768" fmla="*/ 485386 h 6858000"/>
              <a:gd name="connsiteX769" fmla="*/ 3182994 w 7467600"/>
              <a:gd name="connsiteY769" fmla="*/ 828265 h 6858000"/>
              <a:gd name="connsiteX770" fmla="*/ 2892114 w 7467600"/>
              <a:gd name="connsiteY770" fmla="*/ 1172635 h 6858000"/>
              <a:gd name="connsiteX771" fmla="*/ 3021459 w 7467600"/>
              <a:gd name="connsiteY771" fmla="*/ 1035385 h 6858000"/>
              <a:gd name="connsiteX772" fmla="*/ 3153873 w 7467600"/>
              <a:gd name="connsiteY772" fmla="*/ 898971 h 6858000"/>
              <a:gd name="connsiteX773" fmla="*/ 3276511 w 7467600"/>
              <a:gd name="connsiteY773" fmla="*/ 786423 h 6858000"/>
              <a:gd name="connsiteX774" fmla="*/ 3584154 w 7467600"/>
              <a:gd name="connsiteY774" fmla="*/ 448218 h 6858000"/>
              <a:gd name="connsiteX775" fmla="*/ 3624562 w 7467600"/>
              <a:gd name="connsiteY775" fmla="*/ 367041 h 6858000"/>
              <a:gd name="connsiteX776" fmla="*/ 3766672 w 7467600"/>
              <a:gd name="connsiteY776" fmla="*/ 359429 h 6858000"/>
              <a:gd name="connsiteX777" fmla="*/ 3996338 w 7467600"/>
              <a:gd name="connsiteY777" fmla="*/ 968237 h 6858000"/>
              <a:gd name="connsiteX778" fmla="*/ 3766672 w 7467600"/>
              <a:gd name="connsiteY778" fmla="*/ 359429 h 6858000"/>
              <a:gd name="connsiteX779" fmla="*/ 5805386 w 7467600"/>
              <a:gd name="connsiteY779" fmla="*/ 239240 h 6858000"/>
              <a:gd name="connsiteX780" fmla="*/ 5736947 w 7467600"/>
              <a:gd name="connsiteY780" fmla="*/ 261367 h 6858000"/>
              <a:gd name="connsiteX781" fmla="*/ 5427012 w 7467600"/>
              <a:gd name="connsiteY781" fmla="*/ 311272 h 6858000"/>
              <a:gd name="connsiteX782" fmla="*/ 5147818 w 7467600"/>
              <a:gd name="connsiteY782" fmla="*/ 322112 h 6858000"/>
              <a:gd name="connsiteX783" fmla="*/ 5060854 w 7467600"/>
              <a:gd name="connsiteY783" fmla="*/ 311882 h 6858000"/>
              <a:gd name="connsiteX784" fmla="*/ 4945989 w 7467600"/>
              <a:gd name="connsiteY784" fmla="*/ 300516 h 6858000"/>
              <a:gd name="connsiteX785" fmla="*/ 5410479 w 7467600"/>
              <a:gd name="connsiteY785" fmla="*/ 348434 h 6858000"/>
              <a:gd name="connsiteX786" fmla="*/ 5805386 w 7467600"/>
              <a:gd name="connsiteY786" fmla="*/ 239240 h 6858000"/>
              <a:gd name="connsiteX787" fmla="*/ 5905192 w 7467600"/>
              <a:gd name="connsiteY787" fmla="*/ 163079 h 6858000"/>
              <a:gd name="connsiteX788" fmla="*/ 5865655 w 7467600"/>
              <a:gd name="connsiteY788" fmla="*/ 171901 h 6858000"/>
              <a:gd name="connsiteX789" fmla="*/ 5259740 w 7467600"/>
              <a:gd name="connsiteY789" fmla="*/ 257013 h 6858000"/>
              <a:gd name="connsiteX790" fmla="*/ 5208466 w 7467600"/>
              <a:gd name="connsiteY790" fmla="*/ 257550 h 6858000"/>
              <a:gd name="connsiteX791" fmla="*/ 4980204 w 7467600"/>
              <a:gd name="connsiteY791" fmla="*/ 271903 h 6858000"/>
              <a:gd name="connsiteX792" fmla="*/ 5068068 w 7467600"/>
              <a:gd name="connsiteY792" fmla="*/ 282244 h 6858000"/>
              <a:gd name="connsiteX793" fmla="*/ 5153231 w 7467600"/>
              <a:gd name="connsiteY793" fmla="*/ 292240 h 6858000"/>
              <a:gd name="connsiteX794" fmla="*/ 5426491 w 7467600"/>
              <a:gd name="connsiteY794" fmla="*/ 281128 h 6858000"/>
              <a:gd name="connsiteX795" fmla="*/ 5731212 w 7467600"/>
              <a:gd name="connsiteY795" fmla="*/ 231951 h 6858000"/>
              <a:gd name="connsiteX796" fmla="*/ 5905192 w 7467600"/>
              <a:gd name="connsiteY796" fmla="*/ 163079 h 6858000"/>
              <a:gd name="connsiteX797" fmla="*/ 5944437 w 7467600"/>
              <a:gd name="connsiteY797" fmla="*/ 113829 h 6858000"/>
              <a:gd name="connsiteX798" fmla="*/ 5825032 w 7467600"/>
              <a:gd name="connsiteY798" fmla="*/ 146405 h 6858000"/>
              <a:gd name="connsiteX799" fmla="*/ 4955599 w 7467600"/>
              <a:gd name="connsiteY799" fmla="*/ 247008 h 6858000"/>
              <a:gd name="connsiteX800" fmla="*/ 5210104 w 7467600"/>
              <a:gd name="connsiteY800" fmla="*/ 228123 h 6858000"/>
              <a:gd name="connsiteX801" fmla="*/ 5261015 w 7467600"/>
              <a:gd name="connsiteY801" fmla="*/ 227087 h 6858000"/>
              <a:gd name="connsiteX802" fmla="*/ 5861181 w 7467600"/>
              <a:gd name="connsiteY802" fmla="*/ 143093 h 6858000"/>
              <a:gd name="connsiteX803" fmla="*/ 5961252 w 7467600"/>
              <a:gd name="connsiteY803" fmla="*/ 114820 h 6858000"/>
              <a:gd name="connsiteX804" fmla="*/ 5944437 w 7467600"/>
              <a:gd name="connsiteY804" fmla="*/ 113829 h 6858000"/>
              <a:gd name="connsiteX805" fmla="*/ 3882765 w 7467600"/>
              <a:gd name="connsiteY805" fmla="*/ 0 h 6858000"/>
              <a:gd name="connsiteX806" fmla="*/ 3995099 w 7467600"/>
              <a:gd name="connsiteY806" fmla="*/ 0 h 6858000"/>
              <a:gd name="connsiteX807" fmla="*/ 4163818 w 7467600"/>
              <a:gd name="connsiteY807" fmla="*/ 234104 h 6858000"/>
              <a:gd name="connsiteX808" fmla="*/ 4172099 w 7467600"/>
              <a:gd name="connsiteY808" fmla="*/ 234207 h 6858000"/>
              <a:gd name="connsiteX809" fmla="*/ 4784282 w 7467600"/>
              <a:gd name="connsiteY809" fmla="*/ 276561 h 6858000"/>
              <a:gd name="connsiteX810" fmla="*/ 4801687 w 7467600"/>
              <a:gd name="connsiteY810" fmla="*/ 267764 h 6858000"/>
              <a:gd name="connsiteX811" fmla="*/ 6082788 w 7467600"/>
              <a:gd name="connsiteY811" fmla="*/ 64119 h 6858000"/>
              <a:gd name="connsiteX812" fmla="*/ 6099442 w 7467600"/>
              <a:gd name="connsiteY812" fmla="*/ 82568 h 6858000"/>
              <a:gd name="connsiteX813" fmla="*/ 4804137 w 7467600"/>
              <a:gd name="connsiteY813" fmla="*/ 320931 h 6858000"/>
              <a:gd name="connsiteX814" fmla="*/ 4227047 w 7467600"/>
              <a:gd name="connsiteY814" fmla="*/ 313415 h 6858000"/>
              <a:gd name="connsiteX815" fmla="*/ 4346041 w 7467600"/>
              <a:gd name="connsiteY815" fmla="*/ 456086 h 6858000"/>
              <a:gd name="connsiteX816" fmla="*/ 4870967 w 7467600"/>
              <a:gd name="connsiteY816" fmla="*/ 963061 h 6858000"/>
              <a:gd name="connsiteX817" fmla="*/ 4889647 w 7467600"/>
              <a:gd name="connsiteY817" fmla="*/ 957147 h 6858000"/>
              <a:gd name="connsiteX818" fmla="*/ 5422504 w 7467600"/>
              <a:gd name="connsiteY818" fmla="*/ 805191 h 6858000"/>
              <a:gd name="connsiteX819" fmla="*/ 6087656 w 7467600"/>
              <a:gd name="connsiteY819" fmla="*/ 826703 h 6858000"/>
              <a:gd name="connsiteX820" fmla="*/ 6058717 w 7467600"/>
              <a:gd name="connsiteY820" fmla="*/ 865992 h 6858000"/>
              <a:gd name="connsiteX821" fmla="*/ 4974153 w 7467600"/>
              <a:gd name="connsiteY821" fmla="*/ 1045456 h 6858000"/>
              <a:gd name="connsiteX822" fmla="*/ 5627835 w 7467600"/>
              <a:gd name="connsiteY822" fmla="*/ 1472077 h 6858000"/>
              <a:gd name="connsiteX823" fmla="*/ 5629817 w 7467600"/>
              <a:gd name="connsiteY823" fmla="*/ 1471412 h 6858000"/>
              <a:gd name="connsiteX824" fmla="*/ 5634124 w 7467600"/>
              <a:gd name="connsiteY824" fmla="*/ 1470572 h 6858000"/>
              <a:gd name="connsiteX825" fmla="*/ 5755832 w 7467600"/>
              <a:gd name="connsiteY825" fmla="*/ 1383886 h 6858000"/>
              <a:gd name="connsiteX826" fmla="*/ 6014186 w 7467600"/>
              <a:gd name="connsiteY826" fmla="*/ 1279799 h 6858000"/>
              <a:gd name="connsiteX827" fmla="*/ 6901619 w 7467600"/>
              <a:gd name="connsiteY827" fmla="*/ 1047874 h 6858000"/>
              <a:gd name="connsiteX828" fmla="*/ 6931566 w 7467600"/>
              <a:gd name="connsiteY828" fmla="*/ 1062034 h 6858000"/>
              <a:gd name="connsiteX829" fmla="*/ 5790982 w 7467600"/>
              <a:gd name="connsiteY829" fmla="*/ 1561380 h 6858000"/>
              <a:gd name="connsiteX830" fmla="*/ 6188971 w 7467600"/>
              <a:gd name="connsiteY830" fmla="*/ 1755168 h 6858000"/>
              <a:gd name="connsiteX831" fmla="*/ 6202446 w 7467600"/>
              <a:gd name="connsiteY831" fmla="*/ 1752268 h 6858000"/>
              <a:gd name="connsiteX832" fmla="*/ 7179560 w 7467600"/>
              <a:gd name="connsiteY832" fmla="*/ 1467551 h 6858000"/>
              <a:gd name="connsiteX833" fmla="*/ 7158730 w 7467600"/>
              <a:gd name="connsiteY833" fmla="*/ 1507835 h 6858000"/>
              <a:gd name="connsiteX834" fmla="*/ 6326959 w 7467600"/>
              <a:gd name="connsiteY834" fmla="*/ 1817686 h 6858000"/>
              <a:gd name="connsiteX835" fmla="*/ 6537433 w 7467600"/>
              <a:gd name="connsiteY835" fmla="*/ 1907790 h 6858000"/>
              <a:gd name="connsiteX836" fmla="*/ 6550221 w 7467600"/>
              <a:gd name="connsiteY836" fmla="*/ 1910729 h 6858000"/>
              <a:gd name="connsiteX837" fmla="*/ 6964438 w 7467600"/>
              <a:gd name="connsiteY837" fmla="*/ 2209505 h 6858000"/>
              <a:gd name="connsiteX838" fmla="*/ 7367862 w 7467600"/>
              <a:gd name="connsiteY838" fmla="*/ 2806833 h 6858000"/>
              <a:gd name="connsiteX839" fmla="*/ 7364329 w 7467600"/>
              <a:gd name="connsiteY839" fmla="*/ 2826907 h 6858000"/>
              <a:gd name="connsiteX840" fmla="*/ 7290545 w 7467600"/>
              <a:gd name="connsiteY840" fmla="*/ 2850663 h 6858000"/>
              <a:gd name="connsiteX841" fmla="*/ 6472036 w 7467600"/>
              <a:gd name="connsiteY841" fmla="*/ 1959003 h 6858000"/>
              <a:gd name="connsiteX842" fmla="*/ 5792897 w 7467600"/>
              <a:gd name="connsiteY842" fmla="*/ 1647747 h 6858000"/>
              <a:gd name="connsiteX843" fmla="*/ 5842751 w 7467600"/>
              <a:gd name="connsiteY843" fmla="*/ 1816112 h 6858000"/>
              <a:gd name="connsiteX844" fmla="*/ 5847424 w 7467600"/>
              <a:gd name="connsiteY844" fmla="*/ 1815776 h 6858000"/>
              <a:gd name="connsiteX845" fmla="*/ 6399821 w 7467600"/>
              <a:gd name="connsiteY845" fmla="*/ 2344799 h 6858000"/>
              <a:gd name="connsiteX846" fmla="*/ 6323232 w 7467600"/>
              <a:gd name="connsiteY846" fmla="*/ 2389634 h 6858000"/>
              <a:gd name="connsiteX847" fmla="*/ 5942958 w 7467600"/>
              <a:gd name="connsiteY847" fmla="*/ 2077708 h 6858000"/>
              <a:gd name="connsiteX848" fmla="*/ 5921559 w 7467600"/>
              <a:gd name="connsiteY848" fmla="*/ 2378596 h 6858000"/>
              <a:gd name="connsiteX849" fmla="*/ 5817651 w 7467600"/>
              <a:gd name="connsiteY849" fmla="*/ 3023919 h 6858000"/>
              <a:gd name="connsiteX850" fmla="*/ 5729634 w 7467600"/>
              <a:gd name="connsiteY850" fmla="*/ 3051849 h 6858000"/>
              <a:gd name="connsiteX851" fmla="*/ 5611018 w 7467600"/>
              <a:gd name="connsiteY851" fmla="*/ 2316769 h 6858000"/>
              <a:gd name="connsiteX852" fmla="*/ 5687608 w 7467600"/>
              <a:gd name="connsiteY852" fmla="*/ 2039972 h 6858000"/>
              <a:gd name="connsiteX853" fmla="*/ 5657554 w 7467600"/>
              <a:gd name="connsiteY853" fmla="*/ 1576445 h 6858000"/>
              <a:gd name="connsiteX854" fmla="*/ 5150475 w 7467600"/>
              <a:gd name="connsiteY854" fmla="*/ 1274012 h 6858000"/>
              <a:gd name="connsiteX855" fmla="*/ 5349142 w 7467600"/>
              <a:gd name="connsiteY855" fmla="*/ 2204405 h 6858000"/>
              <a:gd name="connsiteX856" fmla="*/ 5262214 w 7467600"/>
              <a:gd name="connsiteY856" fmla="*/ 2233836 h 6858000"/>
              <a:gd name="connsiteX857" fmla="*/ 4981539 w 7467600"/>
              <a:gd name="connsiteY857" fmla="*/ 1542201 h 6858000"/>
              <a:gd name="connsiteX858" fmla="*/ 4958461 w 7467600"/>
              <a:gd name="connsiteY858" fmla="*/ 1136957 h 6858000"/>
              <a:gd name="connsiteX859" fmla="*/ 4655015 w 7467600"/>
              <a:gd name="connsiteY859" fmla="*/ 891426 h 6858000"/>
              <a:gd name="connsiteX860" fmla="*/ 4348002 w 7467600"/>
              <a:gd name="connsiteY860" fmla="*/ 2205895 h 6858000"/>
              <a:gd name="connsiteX861" fmla="*/ 4262250 w 7467600"/>
              <a:gd name="connsiteY861" fmla="*/ 2219972 h 6858000"/>
              <a:gd name="connsiteX862" fmla="*/ 4550611 w 7467600"/>
              <a:gd name="connsiteY862" fmla="*/ 817540 h 6858000"/>
              <a:gd name="connsiteX863" fmla="*/ 4564418 w 7467600"/>
              <a:gd name="connsiteY863" fmla="*/ 808293 h 6858000"/>
              <a:gd name="connsiteX864" fmla="*/ 4266388 w 7467600"/>
              <a:gd name="connsiteY864" fmla="*/ 500083 h 6858000"/>
              <a:gd name="connsiteX865" fmla="*/ 4032842 w 7467600"/>
              <a:gd name="connsiteY865" fmla="*/ 211809 h 6858000"/>
              <a:gd name="connsiteX866" fmla="*/ 3882765 w 7467600"/>
              <a:gd name="connsiteY866" fmla="*/ 0 h 6858000"/>
              <a:gd name="connsiteX867" fmla="*/ 3721337 w 7467600"/>
              <a:gd name="connsiteY867" fmla="*/ 0 h 6858000"/>
              <a:gd name="connsiteX868" fmla="*/ 3797544 w 7467600"/>
              <a:gd name="connsiteY868" fmla="*/ 0 h 6858000"/>
              <a:gd name="connsiteX869" fmla="*/ 3775734 w 7467600"/>
              <a:gd name="connsiteY869" fmla="*/ 95131 h 6858000"/>
              <a:gd name="connsiteX870" fmla="*/ 3724807 w 7467600"/>
              <a:gd name="connsiteY870" fmla="*/ 272257 h 6858000"/>
              <a:gd name="connsiteX871" fmla="*/ 3726844 w 7467600"/>
              <a:gd name="connsiteY871" fmla="*/ 282988 h 6858000"/>
              <a:gd name="connsiteX872" fmla="*/ 3742664 w 7467600"/>
              <a:gd name="connsiteY872" fmla="*/ 279918 h 6858000"/>
              <a:gd name="connsiteX873" fmla="*/ 4103910 w 7467600"/>
              <a:gd name="connsiteY873" fmla="*/ 1161917 h 6858000"/>
              <a:gd name="connsiteX874" fmla="*/ 4020269 w 7467600"/>
              <a:gd name="connsiteY874" fmla="*/ 1200406 h 6858000"/>
              <a:gd name="connsiteX875" fmla="*/ 3674882 w 7467600"/>
              <a:gd name="connsiteY875" fmla="*/ 488524 h 6858000"/>
              <a:gd name="connsiteX876" fmla="*/ 3132682 w 7467600"/>
              <a:gd name="connsiteY876" fmla="*/ 1072284 h 6858000"/>
              <a:gd name="connsiteX877" fmla="*/ 2716346 w 7467600"/>
              <a:gd name="connsiteY877" fmla="*/ 1276376 h 6858000"/>
              <a:gd name="connsiteX878" fmla="*/ 2716772 w 7467600"/>
              <a:gd name="connsiteY878" fmla="*/ 1255462 h 6858000"/>
              <a:gd name="connsiteX879" fmla="*/ 3471096 w 7467600"/>
              <a:gd name="connsiteY879" fmla="*/ 437072 h 6858000"/>
              <a:gd name="connsiteX880" fmla="*/ 3639057 w 7467600"/>
              <a:gd name="connsiteY880" fmla="*/ 286334 h 6858000"/>
              <a:gd name="connsiteX881" fmla="*/ 3640309 w 7467600"/>
              <a:gd name="connsiteY881" fmla="*/ 284664 h 6858000"/>
              <a:gd name="connsiteX882" fmla="*/ 3646022 w 7467600"/>
              <a:gd name="connsiteY882" fmla="*/ 276711 h 6858000"/>
              <a:gd name="connsiteX883" fmla="*/ 3707943 w 7467600"/>
              <a:gd name="connsiteY883" fmla="*/ 65958 h 6858000"/>
              <a:gd name="connsiteX884" fmla="*/ 3721337 w 7467600"/>
              <a:gd name="connsiteY884" fmla="*/ 0 h 6858000"/>
              <a:gd name="connsiteX885" fmla="*/ 2867960 w 7467600"/>
              <a:gd name="connsiteY885" fmla="*/ 0 h 6858000"/>
              <a:gd name="connsiteX886" fmla="*/ 2926351 w 7467600"/>
              <a:gd name="connsiteY886" fmla="*/ 0 h 6858000"/>
              <a:gd name="connsiteX887" fmla="*/ 2902823 w 7467600"/>
              <a:gd name="connsiteY887" fmla="*/ 262929 h 6858000"/>
              <a:gd name="connsiteX888" fmla="*/ 2940663 w 7467600"/>
              <a:gd name="connsiteY888" fmla="*/ 140884 h 6858000"/>
              <a:gd name="connsiteX889" fmla="*/ 2947039 w 7467600"/>
              <a:gd name="connsiteY889" fmla="*/ 122524 h 6858000"/>
              <a:gd name="connsiteX890" fmla="*/ 2984316 w 7467600"/>
              <a:gd name="connsiteY890" fmla="*/ 0 h 6858000"/>
              <a:gd name="connsiteX891" fmla="*/ 3016114 w 7467600"/>
              <a:gd name="connsiteY891" fmla="*/ 0 h 6858000"/>
              <a:gd name="connsiteX892" fmla="*/ 2979949 w 7467600"/>
              <a:gd name="connsiteY892" fmla="*/ 119274 h 6858000"/>
              <a:gd name="connsiteX893" fmla="*/ 3023879 w 7467600"/>
              <a:gd name="connsiteY893" fmla="*/ 0 h 6858000"/>
              <a:gd name="connsiteX894" fmla="*/ 3105400 w 7467600"/>
              <a:gd name="connsiteY894" fmla="*/ 0 h 6858000"/>
              <a:gd name="connsiteX895" fmla="*/ 3094669 w 7467600"/>
              <a:gd name="connsiteY895" fmla="*/ 30308 h 6858000"/>
              <a:gd name="connsiteX896" fmla="*/ 2901945 w 7467600"/>
              <a:gd name="connsiteY896" fmla="*/ 466538 h 6858000"/>
              <a:gd name="connsiteX897" fmla="*/ 2815209 w 7467600"/>
              <a:gd name="connsiteY897" fmla="*/ 497361 h 6858000"/>
              <a:gd name="connsiteX898" fmla="*/ 2844845 w 7467600"/>
              <a:gd name="connsiteY898" fmla="*/ 127638 h 6858000"/>
              <a:gd name="connsiteX899" fmla="*/ 2867960 w 7467600"/>
              <a:gd name="connsiteY899" fmla="*/ 0 h 6858000"/>
              <a:gd name="connsiteX900" fmla="*/ 1057230 w 7467600"/>
              <a:gd name="connsiteY900" fmla="*/ 0 h 6858000"/>
              <a:gd name="connsiteX901" fmla="*/ 1111003 w 7467600"/>
              <a:gd name="connsiteY901" fmla="*/ 0 h 6858000"/>
              <a:gd name="connsiteX902" fmla="*/ 1125553 w 7467600"/>
              <a:gd name="connsiteY902" fmla="*/ 52588 h 6858000"/>
              <a:gd name="connsiteX903" fmla="*/ 1304276 w 7467600"/>
              <a:gd name="connsiteY903" fmla="*/ 476275 h 6858000"/>
              <a:gd name="connsiteX904" fmla="*/ 1492066 w 7467600"/>
              <a:gd name="connsiteY904" fmla="*/ 886333 h 6858000"/>
              <a:gd name="connsiteX905" fmla="*/ 1423698 w 7467600"/>
              <a:gd name="connsiteY905" fmla="*/ 710817 h 6858000"/>
              <a:gd name="connsiteX906" fmla="*/ 1357609 w 7467600"/>
              <a:gd name="connsiteY906" fmla="*/ 532892 h 6858000"/>
              <a:gd name="connsiteX907" fmla="*/ 1309550 w 7467600"/>
              <a:gd name="connsiteY907" fmla="*/ 374031 h 6858000"/>
              <a:gd name="connsiteX908" fmla="*/ 1193673 w 7467600"/>
              <a:gd name="connsiteY908" fmla="*/ 49533 h 6858000"/>
              <a:gd name="connsiteX909" fmla="*/ 1164391 w 7467600"/>
              <a:gd name="connsiteY909" fmla="*/ 0 h 6858000"/>
              <a:gd name="connsiteX910" fmla="*/ 1200666 w 7467600"/>
              <a:gd name="connsiteY910" fmla="*/ 0 h 6858000"/>
              <a:gd name="connsiteX911" fmla="*/ 1223408 w 7467600"/>
              <a:gd name="connsiteY911" fmla="*/ 38996 h 6858000"/>
              <a:gd name="connsiteX912" fmla="*/ 1339635 w 7467600"/>
              <a:gd name="connsiteY912" fmla="*/ 365517 h 6858000"/>
              <a:gd name="connsiteX913" fmla="*/ 1387469 w 7467600"/>
              <a:gd name="connsiteY913" fmla="*/ 523079 h 6858000"/>
              <a:gd name="connsiteX914" fmla="*/ 1452685 w 7467600"/>
              <a:gd name="connsiteY914" fmla="*/ 699806 h 6858000"/>
              <a:gd name="connsiteX915" fmla="*/ 1492092 w 7467600"/>
              <a:gd name="connsiteY915" fmla="*/ 800424 h 6858000"/>
              <a:gd name="connsiteX916" fmla="*/ 1455302 w 7467600"/>
              <a:gd name="connsiteY916" fmla="*/ 632913 h 6858000"/>
              <a:gd name="connsiteX917" fmla="*/ 1222336 w 7467600"/>
              <a:gd name="connsiteY917" fmla="*/ 9480 h 6858000"/>
              <a:gd name="connsiteX918" fmla="*/ 1214634 w 7467600"/>
              <a:gd name="connsiteY918" fmla="*/ 0 h 6858000"/>
              <a:gd name="connsiteX919" fmla="*/ 1289827 w 7467600"/>
              <a:gd name="connsiteY919" fmla="*/ 0 h 6858000"/>
              <a:gd name="connsiteX920" fmla="*/ 1321076 w 7467600"/>
              <a:gd name="connsiteY920" fmla="*/ 59722 h 6858000"/>
              <a:gd name="connsiteX921" fmla="*/ 1512579 w 7467600"/>
              <a:gd name="connsiteY921" fmla="*/ 626441 h 6858000"/>
              <a:gd name="connsiteX922" fmla="*/ 1506076 w 7467600"/>
              <a:gd name="connsiteY922" fmla="*/ 1089289 h 6858000"/>
              <a:gd name="connsiteX923" fmla="*/ 1486346 w 7467600"/>
              <a:gd name="connsiteY923" fmla="*/ 1079919 h 6858000"/>
              <a:gd name="connsiteX924" fmla="*/ 1070511 w 7467600"/>
              <a:gd name="connsiteY924" fmla="*/ 48609 h 6858000"/>
              <a:gd name="connsiteX925" fmla="*/ 1057230 w 7467600"/>
              <a:gd name="connsiteY925" fmla="*/ 0 h 6858000"/>
              <a:gd name="connsiteX926" fmla="*/ 43151 w 7467600"/>
              <a:gd name="connsiteY926" fmla="*/ 0 h 6858000"/>
              <a:gd name="connsiteX927" fmla="*/ 95283 w 7467600"/>
              <a:gd name="connsiteY927" fmla="*/ 0 h 6858000"/>
              <a:gd name="connsiteX928" fmla="*/ 300708 w 7467600"/>
              <a:gd name="connsiteY928" fmla="*/ 154571 h 6858000"/>
              <a:gd name="connsiteX929" fmla="*/ 530414 w 7467600"/>
              <a:gd name="connsiteY929" fmla="*/ 354673 h 6858000"/>
              <a:gd name="connsiteX930" fmla="*/ 333785 w 7467600"/>
              <a:gd name="connsiteY930" fmla="*/ 161564 h 6858000"/>
              <a:gd name="connsiteX931" fmla="*/ 147005 w 7467600"/>
              <a:gd name="connsiteY931" fmla="*/ 0 h 6858000"/>
              <a:gd name="connsiteX932" fmla="*/ 272509 w 7467600"/>
              <a:gd name="connsiteY932" fmla="*/ 0 h 6858000"/>
              <a:gd name="connsiteX933" fmla="*/ 326276 w 7467600"/>
              <a:gd name="connsiteY933" fmla="*/ 45847 h 6858000"/>
              <a:gd name="connsiteX934" fmla="*/ 823759 w 7467600"/>
              <a:gd name="connsiteY934" fmla="*/ 574145 h 6858000"/>
              <a:gd name="connsiteX935" fmla="*/ 811254 w 7467600"/>
              <a:gd name="connsiteY935" fmla="*/ 665546 h 6858000"/>
              <a:gd name="connsiteX936" fmla="*/ 154042 w 7467600"/>
              <a:gd name="connsiteY936" fmla="*/ 261522 h 6858000"/>
              <a:gd name="connsiteX937" fmla="*/ 13550 w 7467600"/>
              <a:gd name="connsiteY937" fmla="*/ 158423 h 6858000"/>
              <a:gd name="connsiteX938" fmla="*/ 0 w 7467600"/>
              <a:gd name="connsiteY938" fmla="*/ 146618 h 6858000"/>
              <a:gd name="connsiteX939" fmla="*/ 0 w 7467600"/>
              <a:gd name="connsiteY939" fmla="*/ 59161 h 6858000"/>
              <a:gd name="connsiteX940" fmla="*/ 45427 w 7467600"/>
              <a:gd name="connsiteY940" fmla="*/ 101078 h 6858000"/>
              <a:gd name="connsiteX941" fmla="*/ 630103 w 7467600"/>
              <a:gd name="connsiteY941" fmla="*/ 485885 h 6858000"/>
              <a:gd name="connsiteX942" fmla="*/ 532040 w 7467600"/>
              <a:gd name="connsiteY942" fmla="*/ 399359 h 6858000"/>
              <a:gd name="connsiteX943" fmla="*/ 517618 w 7467600"/>
              <a:gd name="connsiteY943" fmla="*/ 385726 h 6858000"/>
              <a:gd name="connsiteX944" fmla="*/ 285074 w 7467600"/>
              <a:gd name="connsiteY944" fmla="*/ 182755 h 6858000"/>
              <a:gd name="connsiteX945" fmla="*/ 43151 w 7467600"/>
              <a:gd name="connsiteY945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447383 w 7467600"/>
              <a:gd name="connsiteY11" fmla="*/ 6707202 h 6858000"/>
              <a:gd name="connsiteX12" fmla="*/ 7289862 w 7467600"/>
              <a:gd name="connsiteY12" fmla="*/ 6659827 h 6858000"/>
              <a:gd name="connsiteX13" fmla="*/ 1019354 w 7467600"/>
              <a:gd name="connsiteY13" fmla="*/ 6315006 h 6858000"/>
              <a:gd name="connsiteX14" fmla="*/ 441046 w 7467600"/>
              <a:gd name="connsiteY14" fmla="*/ 6691153 h 6858000"/>
              <a:gd name="connsiteX15" fmla="*/ 1019354 w 7467600"/>
              <a:gd name="connsiteY15" fmla="*/ 6315006 h 6858000"/>
              <a:gd name="connsiteX16" fmla="*/ 991680 w 7467600"/>
              <a:gd name="connsiteY16" fmla="*/ 6298413 h 6858000"/>
              <a:gd name="connsiteX17" fmla="*/ 409060 w 7467600"/>
              <a:gd name="connsiteY17" fmla="*/ 6671470 h 6858000"/>
              <a:gd name="connsiteX18" fmla="*/ 991680 w 7467600"/>
              <a:gd name="connsiteY18" fmla="*/ 6298413 h 6858000"/>
              <a:gd name="connsiteX19" fmla="*/ 103333 w 7467600"/>
              <a:gd name="connsiteY19" fmla="*/ 5699602 h 6858000"/>
              <a:gd name="connsiteX20" fmla="*/ 233938 w 7467600"/>
              <a:gd name="connsiteY20" fmla="*/ 5809416 h 6858000"/>
              <a:gd name="connsiteX21" fmla="*/ 883580 w 7467600"/>
              <a:gd name="connsiteY21" fmla="*/ 6180710 h 6858000"/>
              <a:gd name="connsiteX22" fmla="*/ 487337 w 7467600"/>
              <a:gd name="connsiteY22" fmla="*/ 5950182 h 6858000"/>
              <a:gd name="connsiteX23" fmla="*/ 354051 w 7467600"/>
              <a:gd name="connsiteY23" fmla="*/ 5854912 h 6858000"/>
              <a:gd name="connsiteX24" fmla="*/ 195436 w 7467600"/>
              <a:gd name="connsiteY24" fmla="*/ 5755068 h 6858000"/>
              <a:gd name="connsiteX25" fmla="*/ 103333 w 7467600"/>
              <a:gd name="connsiteY25" fmla="*/ 5699602 h 6858000"/>
              <a:gd name="connsiteX26" fmla="*/ 5539432 w 7467600"/>
              <a:gd name="connsiteY26" fmla="*/ 5642928 h 6858000"/>
              <a:gd name="connsiteX27" fmla="*/ 5555462 w 7467600"/>
              <a:gd name="connsiteY27" fmla="*/ 5694454 h 6858000"/>
              <a:gd name="connsiteX28" fmla="*/ 5828270 w 7467600"/>
              <a:gd name="connsiteY28" fmla="*/ 6320663 h 6858000"/>
              <a:gd name="connsiteX29" fmla="*/ 5947416 w 7467600"/>
              <a:gd name="connsiteY29" fmla="*/ 6574846 h 6858000"/>
              <a:gd name="connsiteX30" fmla="*/ 5539432 w 7467600"/>
              <a:gd name="connsiteY30" fmla="*/ 5642928 h 6858000"/>
              <a:gd name="connsiteX31" fmla="*/ 51253 w 7467600"/>
              <a:gd name="connsiteY31" fmla="*/ 5631825 h 6858000"/>
              <a:gd name="connsiteX32" fmla="*/ 211622 w 7467600"/>
              <a:gd name="connsiteY32" fmla="*/ 5728803 h 6858000"/>
              <a:gd name="connsiteX33" fmla="*/ 371652 w 7467600"/>
              <a:gd name="connsiteY33" fmla="*/ 5829062 h 6858000"/>
              <a:gd name="connsiteX34" fmla="*/ 505903 w 7467600"/>
              <a:gd name="connsiteY34" fmla="*/ 5925221 h 6858000"/>
              <a:gd name="connsiteX35" fmla="*/ 899240 w 7467600"/>
              <a:gd name="connsiteY35" fmla="*/ 6153068 h 6858000"/>
              <a:gd name="connsiteX36" fmla="*/ 988114 w 7467600"/>
              <a:gd name="connsiteY36" fmla="*/ 6174204 h 6858000"/>
              <a:gd name="connsiteX37" fmla="*/ 845971 w 7467600"/>
              <a:gd name="connsiteY37" fmla="*/ 6067177 h 6858000"/>
              <a:gd name="connsiteX38" fmla="*/ 448057 w 7467600"/>
              <a:gd name="connsiteY38" fmla="*/ 5841376 h 6858000"/>
              <a:gd name="connsiteX39" fmla="*/ 51253 w 7467600"/>
              <a:gd name="connsiteY39" fmla="*/ 5631825 h 6858000"/>
              <a:gd name="connsiteX40" fmla="*/ 2606687 w 7467600"/>
              <a:gd name="connsiteY40" fmla="*/ 5630718 h 6858000"/>
              <a:gd name="connsiteX41" fmla="*/ 2645658 w 7467600"/>
              <a:gd name="connsiteY41" fmla="*/ 6640259 h 6858000"/>
              <a:gd name="connsiteX42" fmla="*/ 2606687 w 7467600"/>
              <a:gd name="connsiteY42" fmla="*/ 5630718 h 6858000"/>
              <a:gd name="connsiteX43" fmla="*/ 3642057 w 7467600"/>
              <a:gd name="connsiteY43" fmla="*/ 5573487 h 6858000"/>
              <a:gd name="connsiteX44" fmla="*/ 3632981 w 7467600"/>
              <a:gd name="connsiteY44" fmla="*/ 5579437 h 6858000"/>
              <a:gd name="connsiteX45" fmla="*/ 3382436 w 7467600"/>
              <a:gd name="connsiteY45" fmla="*/ 5952726 h 6858000"/>
              <a:gd name="connsiteX46" fmla="*/ 3191929 w 7467600"/>
              <a:gd name="connsiteY46" fmla="*/ 6662669 h 6858000"/>
              <a:gd name="connsiteX47" fmla="*/ 3369898 w 7467600"/>
              <a:gd name="connsiteY47" fmla="*/ 6081771 h 6858000"/>
              <a:gd name="connsiteX48" fmla="*/ 3642057 w 7467600"/>
              <a:gd name="connsiteY48" fmla="*/ 5573487 h 6858000"/>
              <a:gd name="connsiteX49" fmla="*/ 2650666 w 7467600"/>
              <a:gd name="connsiteY49" fmla="*/ 5530686 h 6858000"/>
              <a:gd name="connsiteX50" fmla="*/ 2650249 w 7467600"/>
              <a:gd name="connsiteY50" fmla="*/ 5532101 h 6858000"/>
              <a:gd name="connsiteX51" fmla="*/ 2663808 w 7467600"/>
              <a:gd name="connsiteY51" fmla="*/ 6535215 h 6858000"/>
              <a:gd name="connsiteX52" fmla="*/ 2665418 w 7467600"/>
              <a:gd name="connsiteY52" fmla="*/ 6132756 h 6858000"/>
              <a:gd name="connsiteX53" fmla="*/ 2650666 w 7467600"/>
              <a:gd name="connsiteY53" fmla="*/ 5530686 h 6858000"/>
              <a:gd name="connsiteX54" fmla="*/ 2680277 w 7467600"/>
              <a:gd name="connsiteY54" fmla="*/ 5479204 h 6858000"/>
              <a:gd name="connsiteX55" fmla="*/ 2678972 w 7467600"/>
              <a:gd name="connsiteY55" fmla="*/ 5481582 h 6858000"/>
              <a:gd name="connsiteX56" fmla="*/ 2696666 w 7467600"/>
              <a:gd name="connsiteY56" fmla="*/ 6133836 h 6858000"/>
              <a:gd name="connsiteX57" fmla="*/ 2695769 w 7467600"/>
              <a:gd name="connsiteY57" fmla="*/ 6390955 h 6858000"/>
              <a:gd name="connsiteX58" fmla="*/ 2739893 w 7467600"/>
              <a:gd name="connsiteY58" fmla="*/ 6108357 h 6858000"/>
              <a:gd name="connsiteX59" fmla="*/ 2680277 w 7467600"/>
              <a:gd name="connsiteY59" fmla="*/ 5479204 h 6858000"/>
              <a:gd name="connsiteX60" fmla="*/ 1132195 w 7467600"/>
              <a:gd name="connsiteY60" fmla="*/ 5467980 h 6858000"/>
              <a:gd name="connsiteX61" fmla="*/ 1679056 w 7467600"/>
              <a:gd name="connsiteY61" fmla="*/ 5516907 h 6858000"/>
              <a:gd name="connsiteX62" fmla="*/ 2128648 w 7467600"/>
              <a:gd name="connsiteY62" fmla="*/ 5474249 h 6858000"/>
              <a:gd name="connsiteX63" fmla="*/ 1825619 w 7467600"/>
              <a:gd name="connsiteY63" fmla="*/ 5478447 h 6858000"/>
              <a:gd name="connsiteX64" fmla="*/ 1737798 w 7467600"/>
              <a:gd name="connsiteY64" fmla="*/ 5483353 h 6858000"/>
              <a:gd name="connsiteX65" fmla="*/ 1132195 w 7467600"/>
              <a:gd name="connsiteY65" fmla="*/ 5467980 h 6858000"/>
              <a:gd name="connsiteX66" fmla="*/ 1456157 w 7467600"/>
              <a:gd name="connsiteY66" fmla="*/ 5371404 h 6858000"/>
              <a:gd name="connsiteX67" fmla="*/ 1244432 w 7467600"/>
              <a:gd name="connsiteY67" fmla="*/ 5385601 h 6858000"/>
              <a:gd name="connsiteX68" fmla="*/ 973990 w 7467600"/>
              <a:gd name="connsiteY68" fmla="*/ 5424940 h 6858000"/>
              <a:gd name="connsiteX69" fmla="*/ 1103809 w 7467600"/>
              <a:gd name="connsiteY69" fmla="*/ 5433720 h 6858000"/>
              <a:gd name="connsiteX70" fmla="*/ 1123454 w 7467600"/>
              <a:gd name="connsiteY70" fmla="*/ 5435727 h 6858000"/>
              <a:gd name="connsiteX71" fmla="*/ 1737017 w 7467600"/>
              <a:gd name="connsiteY71" fmla="*/ 5452183 h 6858000"/>
              <a:gd name="connsiteX72" fmla="*/ 1824397 w 7467600"/>
              <a:gd name="connsiteY72" fmla="*/ 5447757 h 6858000"/>
              <a:gd name="connsiteX73" fmla="*/ 2070059 w 7467600"/>
              <a:gd name="connsiteY73" fmla="*/ 5441660 h 6858000"/>
              <a:gd name="connsiteX74" fmla="*/ 1456157 w 7467600"/>
              <a:gd name="connsiteY74" fmla="*/ 5371404 h 6858000"/>
              <a:gd name="connsiteX75" fmla="*/ 4988186 w 7467600"/>
              <a:gd name="connsiteY75" fmla="*/ 5216467 h 6858000"/>
              <a:gd name="connsiteX76" fmla="*/ 4777334 w 7467600"/>
              <a:gd name="connsiteY76" fmla="*/ 5406072 h 6858000"/>
              <a:gd name="connsiteX77" fmla="*/ 4718341 w 7467600"/>
              <a:gd name="connsiteY77" fmla="*/ 5468043 h 6858000"/>
              <a:gd name="connsiteX78" fmla="*/ 4604655 w 7467600"/>
              <a:gd name="connsiteY78" fmla="*/ 5583434 h 6858000"/>
              <a:gd name="connsiteX79" fmla="*/ 4565074 w 7467600"/>
              <a:gd name="connsiteY79" fmla="*/ 5618550 h 6858000"/>
              <a:gd name="connsiteX80" fmla="*/ 4988186 w 7467600"/>
              <a:gd name="connsiteY80" fmla="*/ 5216467 h 6858000"/>
              <a:gd name="connsiteX81" fmla="*/ 4978032 w 7467600"/>
              <a:gd name="connsiteY81" fmla="*/ 5183809 h 6858000"/>
              <a:gd name="connsiteX82" fmla="*/ 4463413 w 7467600"/>
              <a:gd name="connsiteY82" fmla="*/ 5615162 h 6858000"/>
              <a:gd name="connsiteX83" fmla="*/ 4358134 w 7467600"/>
              <a:gd name="connsiteY83" fmla="*/ 5742791 h 6858000"/>
              <a:gd name="connsiteX84" fmla="*/ 4376219 w 7467600"/>
              <a:gd name="connsiteY84" fmla="*/ 5729027 h 6858000"/>
              <a:gd name="connsiteX85" fmla="*/ 4582340 w 7467600"/>
              <a:gd name="connsiteY85" fmla="*/ 5561037 h 6858000"/>
              <a:gd name="connsiteX86" fmla="*/ 4694684 w 7467600"/>
              <a:gd name="connsiteY86" fmla="*/ 5447098 h 6858000"/>
              <a:gd name="connsiteX87" fmla="*/ 4754123 w 7467600"/>
              <a:gd name="connsiteY87" fmla="*/ 5384643 h 6858000"/>
              <a:gd name="connsiteX88" fmla="*/ 4978032 w 7467600"/>
              <a:gd name="connsiteY88" fmla="*/ 5183809 h 6858000"/>
              <a:gd name="connsiteX89" fmla="*/ 1903353 w 7467600"/>
              <a:gd name="connsiteY89" fmla="*/ 5044827 h 6858000"/>
              <a:gd name="connsiteX90" fmla="*/ 1936931 w 7467600"/>
              <a:gd name="connsiteY90" fmla="*/ 5093954 h 6858000"/>
              <a:gd name="connsiteX91" fmla="*/ 2195868 w 7467600"/>
              <a:gd name="connsiteY91" fmla="*/ 5396574 h 6858000"/>
              <a:gd name="connsiteX92" fmla="*/ 2088852 w 7467600"/>
              <a:gd name="connsiteY92" fmla="*/ 5166123 h 6858000"/>
              <a:gd name="connsiteX93" fmla="*/ 1958241 w 7467600"/>
              <a:gd name="connsiteY93" fmla="*/ 5067955 h 6858000"/>
              <a:gd name="connsiteX94" fmla="*/ 1903353 w 7467600"/>
              <a:gd name="connsiteY94" fmla="*/ 5044827 h 6858000"/>
              <a:gd name="connsiteX95" fmla="*/ 1979378 w 7467600"/>
              <a:gd name="connsiteY95" fmla="*/ 4769504 h 6858000"/>
              <a:gd name="connsiteX96" fmla="*/ 2882120 w 7467600"/>
              <a:gd name="connsiteY96" fmla="*/ 5064547 h 6858000"/>
              <a:gd name="connsiteX97" fmla="*/ 2793103 w 7467600"/>
              <a:gd name="connsiteY97" fmla="*/ 5039699 h 6858000"/>
              <a:gd name="connsiteX98" fmla="*/ 2770041 w 7467600"/>
              <a:gd name="connsiteY98" fmla="*/ 5033634 h 6858000"/>
              <a:gd name="connsiteX99" fmla="*/ 1979378 w 7467600"/>
              <a:gd name="connsiteY99" fmla="*/ 4769504 h 6858000"/>
              <a:gd name="connsiteX100" fmla="*/ 1927410 w 7467600"/>
              <a:gd name="connsiteY100" fmla="*/ 4716164 h 6858000"/>
              <a:gd name="connsiteX101" fmla="*/ 1959587 w 7467600"/>
              <a:gd name="connsiteY101" fmla="*/ 4728849 h 6858000"/>
              <a:gd name="connsiteX102" fmla="*/ 2777707 w 7467600"/>
              <a:gd name="connsiteY102" fmla="*/ 5003991 h 6858000"/>
              <a:gd name="connsiteX103" fmla="*/ 2800768 w 7467600"/>
              <a:gd name="connsiteY103" fmla="*/ 5010056 h 6858000"/>
              <a:gd name="connsiteX104" fmla="*/ 2879408 w 7467600"/>
              <a:gd name="connsiteY104" fmla="*/ 5031590 h 6858000"/>
              <a:gd name="connsiteX105" fmla="*/ 2862295 w 7467600"/>
              <a:gd name="connsiteY105" fmla="*/ 5022958 h 6858000"/>
              <a:gd name="connsiteX106" fmla="*/ 2813343 w 7467600"/>
              <a:gd name="connsiteY106" fmla="*/ 4998369 h 6858000"/>
              <a:gd name="connsiteX107" fmla="*/ 2646245 w 7467600"/>
              <a:gd name="connsiteY107" fmla="*/ 4930999 h 6858000"/>
              <a:gd name="connsiteX108" fmla="*/ 1999243 w 7467600"/>
              <a:gd name="connsiteY108" fmla="*/ 4730524 h 6858000"/>
              <a:gd name="connsiteX109" fmla="*/ 1979527 w 7467600"/>
              <a:gd name="connsiteY109" fmla="*/ 4726651 h 6858000"/>
              <a:gd name="connsiteX110" fmla="*/ 1927410 w 7467600"/>
              <a:gd name="connsiteY110" fmla="*/ 4716164 h 6858000"/>
              <a:gd name="connsiteX111" fmla="*/ 1997014 w 7467600"/>
              <a:gd name="connsiteY111" fmla="*/ 4698007 h 6858000"/>
              <a:gd name="connsiteX112" fmla="*/ 2005458 w 7467600"/>
              <a:gd name="connsiteY112" fmla="*/ 4699540 h 6858000"/>
              <a:gd name="connsiteX113" fmla="*/ 2657186 w 7467600"/>
              <a:gd name="connsiteY113" fmla="*/ 4901687 h 6858000"/>
              <a:gd name="connsiteX114" fmla="*/ 2826662 w 7467600"/>
              <a:gd name="connsiteY114" fmla="*/ 4970362 h 6858000"/>
              <a:gd name="connsiteX115" fmla="*/ 2876100 w 7467600"/>
              <a:gd name="connsiteY115" fmla="*/ 4995397 h 6858000"/>
              <a:gd name="connsiteX116" fmla="*/ 3042600 w 7467600"/>
              <a:gd name="connsiteY116" fmla="*/ 5059532 h 6858000"/>
              <a:gd name="connsiteX117" fmla="*/ 1997014 w 7467600"/>
              <a:gd name="connsiteY117" fmla="*/ 4698007 h 6858000"/>
              <a:gd name="connsiteX118" fmla="*/ 2305292 w 7467600"/>
              <a:gd name="connsiteY118" fmla="*/ 4219492 h 6858000"/>
              <a:gd name="connsiteX119" fmla="*/ 3360922 w 7467600"/>
              <a:gd name="connsiteY119" fmla="*/ 4529373 h 6858000"/>
              <a:gd name="connsiteX120" fmla="*/ 3492420 w 7467600"/>
              <a:gd name="connsiteY120" fmla="*/ 4510145 h 6858000"/>
              <a:gd name="connsiteX121" fmla="*/ 3364086 w 7467600"/>
              <a:gd name="connsiteY121" fmla="*/ 4480340 h 6858000"/>
              <a:gd name="connsiteX122" fmla="*/ 3225818 w 7467600"/>
              <a:gd name="connsiteY122" fmla="*/ 4411822 h 6858000"/>
              <a:gd name="connsiteX123" fmla="*/ 3129696 w 7467600"/>
              <a:gd name="connsiteY123" fmla="*/ 4360704 h 6858000"/>
              <a:gd name="connsiteX124" fmla="*/ 2814545 w 7467600"/>
              <a:gd name="connsiteY124" fmla="*/ 4282955 h 6858000"/>
              <a:gd name="connsiteX125" fmla="*/ 2305292 w 7467600"/>
              <a:gd name="connsiteY125" fmla="*/ 4219492 h 6858000"/>
              <a:gd name="connsiteX126" fmla="*/ 2626982 w 7467600"/>
              <a:gd name="connsiteY126" fmla="*/ 4206450 h 6858000"/>
              <a:gd name="connsiteX127" fmla="*/ 2490617 w 7467600"/>
              <a:gd name="connsiteY127" fmla="*/ 4206951 h 6858000"/>
              <a:gd name="connsiteX128" fmla="*/ 2819869 w 7467600"/>
              <a:gd name="connsiteY128" fmla="*/ 4252936 h 6858000"/>
              <a:gd name="connsiteX129" fmla="*/ 3143018 w 7467600"/>
              <a:gd name="connsiteY129" fmla="*/ 4332698 h 6858000"/>
              <a:gd name="connsiteX130" fmla="*/ 3241520 w 7467600"/>
              <a:gd name="connsiteY130" fmla="*/ 4385112 h 6858000"/>
              <a:gd name="connsiteX131" fmla="*/ 3374575 w 7467600"/>
              <a:gd name="connsiteY131" fmla="*/ 4451517 h 6858000"/>
              <a:gd name="connsiteX132" fmla="*/ 3505221 w 7467600"/>
              <a:gd name="connsiteY132" fmla="*/ 4480757 h 6858000"/>
              <a:gd name="connsiteX133" fmla="*/ 2626982 w 7467600"/>
              <a:gd name="connsiteY133" fmla="*/ 4206450 h 6858000"/>
              <a:gd name="connsiteX134" fmla="*/ 1310106 w 7467600"/>
              <a:gd name="connsiteY134" fmla="*/ 3943217 h 6858000"/>
              <a:gd name="connsiteX135" fmla="*/ 854994 w 7467600"/>
              <a:gd name="connsiteY135" fmla="*/ 4399136 h 6858000"/>
              <a:gd name="connsiteX136" fmla="*/ 742462 w 7467600"/>
              <a:gd name="connsiteY136" fmla="*/ 4594648 h 6858000"/>
              <a:gd name="connsiteX137" fmla="*/ 820602 w 7467600"/>
              <a:gd name="connsiteY137" fmla="*/ 4485915 h 6858000"/>
              <a:gd name="connsiteX138" fmla="*/ 878295 w 7467600"/>
              <a:gd name="connsiteY138" fmla="*/ 4403594 h 6858000"/>
              <a:gd name="connsiteX139" fmla="*/ 1240607 w 7467600"/>
              <a:gd name="connsiteY139" fmla="*/ 4010401 h 6858000"/>
              <a:gd name="connsiteX140" fmla="*/ 1310106 w 7467600"/>
              <a:gd name="connsiteY140" fmla="*/ 3943217 h 6858000"/>
              <a:gd name="connsiteX141" fmla="*/ 1423113 w 7467600"/>
              <a:gd name="connsiteY141" fmla="*/ 3874565 h 6858000"/>
              <a:gd name="connsiteX142" fmla="*/ 1260565 w 7467600"/>
              <a:gd name="connsiteY142" fmla="*/ 4031982 h 6858000"/>
              <a:gd name="connsiteX143" fmla="*/ 901900 w 7467600"/>
              <a:gd name="connsiteY143" fmla="*/ 4421236 h 6858000"/>
              <a:gd name="connsiteX144" fmla="*/ 845044 w 7467600"/>
              <a:gd name="connsiteY144" fmla="*/ 4502436 h 6858000"/>
              <a:gd name="connsiteX145" fmla="*/ 685926 w 7467600"/>
              <a:gd name="connsiteY145" fmla="*/ 4703069 h 6858000"/>
              <a:gd name="connsiteX146" fmla="*/ 684248 w 7467600"/>
              <a:gd name="connsiteY146" fmla="*/ 4706721 h 6858000"/>
              <a:gd name="connsiteX147" fmla="*/ 1423113 w 7467600"/>
              <a:gd name="connsiteY147" fmla="*/ 3874565 h 6858000"/>
              <a:gd name="connsiteX148" fmla="*/ 3316479 w 7467600"/>
              <a:gd name="connsiteY148" fmla="*/ 3872136 h 6858000"/>
              <a:gd name="connsiteX149" fmla="*/ 3546806 w 7467600"/>
              <a:gd name="connsiteY149" fmla="*/ 4356139 h 6858000"/>
              <a:gd name="connsiteX150" fmla="*/ 3364433 w 7467600"/>
              <a:gd name="connsiteY150" fmla="*/ 3953121 h 6858000"/>
              <a:gd name="connsiteX151" fmla="*/ 3316479 w 7467600"/>
              <a:gd name="connsiteY151" fmla="*/ 3872136 h 6858000"/>
              <a:gd name="connsiteX152" fmla="*/ 3291335 w 7467600"/>
              <a:gd name="connsiteY152" fmla="*/ 3767420 h 6858000"/>
              <a:gd name="connsiteX153" fmla="*/ 3390805 w 7467600"/>
              <a:gd name="connsiteY153" fmla="*/ 3937163 h 6858000"/>
              <a:gd name="connsiteX154" fmla="*/ 3579062 w 7467600"/>
              <a:gd name="connsiteY154" fmla="*/ 4359040 h 6858000"/>
              <a:gd name="connsiteX155" fmla="*/ 3467355 w 7467600"/>
              <a:gd name="connsiteY155" fmla="*/ 3988130 h 6858000"/>
              <a:gd name="connsiteX156" fmla="*/ 3310753 w 7467600"/>
              <a:gd name="connsiteY156" fmla="*/ 3787140 h 6858000"/>
              <a:gd name="connsiteX157" fmla="*/ 3291335 w 7467600"/>
              <a:gd name="connsiteY157" fmla="*/ 3767420 h 6858000"/>
              <a:gd name="connsiteX158" fmla="*/ 1635889 w 7467600"/>
              <a:gd name="connsiteY158" fmla="*/ 3709494 h 6858000"/>
              <a:gd name="connsiteX159" fmla="*/ 1634800 w 7467600"/>
              <a:gd name="connsiteY159" fmla="*/ 3731111 h 6858000"/>
              <a:gd name="connsiteX160" fmla="*/ 1635889 w 7467600"/>
              <a:gd name="connsiteY160" fmla="*/ 3709494 h 6858000"/>
              <a:gd name="connsiteX161" fmla="*/ 1510397 w 7467600"/>
              <a:gd name="connsiteY161" fmla="*/ 3684705 h 6858000"/>
              <a:gd name="connsiteX162" fmla="*/ 1146550 w 7467600"/>
              <a:gd name="connsiteY162" fmla="*/ 3802012 h 6858000"/>
              <a:gd name="connsiteX163" fmla="*/ 698834 w 7467600"/>
              <a:gd name="connsiteY163" fmla="*/ 3952272 h 6858000"/>
              <a:gd name="connsiteX164" fmla="*/ 34256 w 7467600"/>
              <a:gd name="connsiteY164" fmla="*/ 4347603 h 6858000"/>
              <a:gd name="connsiteX165" fmla="*/ 527241 w 7467600"/>
              <a:gd name="connsiteY165" fmla="*/ 4065078 h 6858000"/>
              <a:gd name="connsiteX166" fmla="*/ 1510397 w 7467600"/>
              <a:gd name="connsiteY166" fmla="*/ 3684705 h 6858000"/>
              <a:gd name="connsiteX167" fmla="*/ 1313114 w 7467600"/>
              <a:gd name="connsiteY167" fmla="*/ 3655216 h 6858000"/>
              <a:gd name="connsiteX168" fmla="*/ 1109304 w 7467600"/>
              <a:gd name="connsiteY168" fmla="*/ 3669030 h 6858000"/>
              <a:gd name="connsiteX169" fmla="*/ 8129 w 7467600"/>
              <a:gd name="connsiteY169" fmla="*/ 4330519 h 6858000"/>
              <a:gd name="connsiteX170" fmla="*/ 687572 w 7467600"/>
              <a:gd name="connsiteY170" fmla="*/ 3925629 h 6858000"/>
              <a:gd name="connsiteX171" fmla="*/ 1138365 w 7467600"/>
              <a:gd name="connsiteY171" fmla="*/ 3774515 h 6858000"/>
              <a:gd name="connsiteX172" fmla="*/ 1505579 w 7467600"/>
              <a:gd name="connsiteY172" fmla="*/ 3655526 h 6858000"/>
              <a:gd name="connsiteX173" fmla="*/ 1313114 w 7467600"/>
              <a:gd name="connsiteY173" fmla="*/ 3655216 h 6858000"/>
              <a:gd name="connsiteX174" fmla="*/ 3655073 w 7467600"/>
              <a:gd name="connsiteY174" fmla="*/ 3650884 h 6858000"/>
              <a:gd name="connsiteX175" fmla="*/ 3989938 w 7467600"/>
              <a:gd name="connsiteY175" fmla="*/ 3991685 h 6858000"/>
              <a:gd name="connsiteX176" fmla="*/ 4393907 w 7467600"/>
              <a:gd name="connsiteY176" fmla="*/ 4261258 h 6858000"/>
              <a:gd name="connsiteX177" fmla="*/ 4648051 w 7467600"/>
              <a:gd name="connsiteY177" fmla="*/ 4374051 h 6858000"/>
              <a:gd name="connsiteX178" fmla="*/ 4383389 w 7467600"/>
              <a:gd name="connsiteY178" fmla="*/ 4184369 h 6858000"/>
              <a:gd name="connsiteX179" fmla="*/ 4165508 w 7467600"/>
              <a:gd name="connsiteY179" fmla="*/ 4035196 h 6858000"/>
              <a:gd name="connsiteX180" fmla="*/ 4068162 w 7467600"/>
              <a:gd name="connsiteY180" fmla="*/ 3953394 h 6858000"/>
              <a:gd name="connsiteX181" fmla="*/ 3981416 w 7467600"/>
              <a:gd name="connsiteY181" fmla="*/ 3880482 h 6858000"/>
              <a:gd name="connsiteX182" fmla="*/ 3800147 w 7467600"/>
              <a:gd name="connsiteY182" fmla="*/ 3749872 h 6858000"/>
              <a:gd name="connsiteX183" fmla="*/ 3655073 w 7467600"/>
              <a:gd name="connsiteY183" fmla="*/ 3650884 h 6858000"/>
              <a:gd name="connsiteX184" fmla="*/ 3670252 w 7467600"/>
              <a:gd name="connsiteY184" fmla="*/ 3622798 h 6858000"/>
              <a:gd name="connsiteX185" fmla="*/ 3817258 w 7467600"/>
              <a:gd name="connsiteY185" fmla="*/ 3723577 h 6858000"/>
              <a:gd name="connsiteX186" fmla="*/ 4000461 w 7467600"/>
              <a:gd name="connsiteY186" fmla="*/ 3855966 h 6858000"/>
              <a:gd name="connsiteX187" fmla="*/ 4088180 w 7467600"/>
              <a:gd name="connsiteY187" fmla="*/ 3929774 h 6858000"/>
              <a:gd name="connsiteX188" fmla="*/ 4184555 w 7467600"/>
              <a:gd name="connsiteY188" fmla="*/ 4010683 h 6858000"/>
              <a:gd name="connsiteX189" fmla="*/ 4399563 w 7467600"/>
              <a:gd name="connsiteY189" fmla="*/ 4158106 h 6858000"/>
              <a:gd name="connsiteX190" fmla="*/ 4684469 w 7467600"/>
              <a:gd name="connsiteY190" fmla="*/ 4364680 h 6858000"/>
              <a:gd name="connsiteX191" fmla="*/ 4690271 w 7467600"/>
              <a:gd name="connsiteY191" fmla="*/ 4370034 h 6858000"/>
              <a:gd name="connsiteX192" fmla="*/ 4136093 w 7467600"/>
              <a:gd name="connsiteY192" fmla="*/ 3858466 h 6858000"/>
              <a:gd name="connsiteX193" fmla="*/ 3670252 w 7467600"/>
              <a:gd name="connsiteY193" fmla="*/ 3622798 h 6858000"/>
              <a:gd name="connsiteX194" fmla="*/ 4440129 w 7467600"/>
              <a:gd name="connsiteY194" fmla="*/ 3448571 h 6858000"/>
              <a:gd name="connsiteX195" fmla="*/ 4856525 w 7467600"/>
              <a:gd name="connsiteY195" fmla="*/ 3915351 h 6858000"/>
              <a:gd name="connsiteX196" fmla="*/ 5059055 w 7467600"/>
              <a:gd name="connsiteY196" fmla="*/ 4108918 h 6858000"/>
              <a:gd name="connsiteX197" fmla="*/ 5290070 w 7467600"/>
              <a:gd name="connsiteY197" fmla="*/ 4263619 h 6858000"/>
              <a:gd name="connsiteX198" fmla="*/ 4834991 w 7467600"/>
              <a:gd name="connsiteY198" fmla="*/ 3830985 h 6858000"/>
              <a:gd name="connsiteX199" fmla="*/ 4440129 w 7467600"/>
              <a:gd name="connsiteY199" fmla="*/ 3448571 h 6858000"/>
              <a:gd name="connsiteX200" fmla="*/ 4441737 w 7467600"/>
              <a:gd name="connsiteY200" fmla="*/ 3399734 h 6858000"/>
              <a:gd name="connsiteX201" fmla="*/ 4431236 w 7467600"/>
              <a:gd name="connsiteY201" fmla="*/ 3400954 h 6858000"/>
              <a:gd name="connsiteX202" fmla="*/ 4557150 w 7467600"/>
              <a:gd name="connsiteY202" fmla="*/ 3510023 h 6858000"/>
              <a:gd name="connsiteX203" fmla="*/ 4856936 w 7467600"/>
              <a:gd name="connsiteY203" fmla="*/ 3809146 h 6858000"/>
              <a:gd name="connsiteX204" fmla="*/ 5111996 w 7467600"/>
              <a:gd name="connsiteY204" fmla="*/ 4065759 h 6858000"/>
              <a:gd name="connsiteX205" fmla="*/ 5388878 w 7467600"/>
              <a:gd name="connsiteY205" fmla="*/ 4300185 h 6858000"/>
              <a:gd name="connsiteX206" fmla="*/ 5425556 w 7467600"/>
              <a:gd name="connsiteY206" fmla="*/ 4308967 h 6858000"/>
              <a:gd name="connsiteX207" fmla="*/ 4943646 w 7467600"/>
              <a:gd name="connsiteY207" fmla="*/ 3822916 h 6858000"/>
              <a:gd name="connsiteX208" fmla="*/ 4594837 w 7467600"/>
              <a:gd name="connsiteY208" fmla="*/ 3532274 h 6858000"/>
              <a:gd name="connsiteX209" fmla="*/ 4441737 w 7467600"/>
              <a:gd name="connsiteY209" fmla="*/ 3399734 h 6858000"/>
              <a:gd name="connsiteX210" fmla="*/ 5425834 w 7467600"/>
              <a:gd name="connsiteY210" fmla="*/ 3162785 h 6858000"/>
              <a:gd name="connsiteX211" fmla="*/ 5401644 w 7467600"/>
              <a:gd name="connsiteY211" fmla="*/ 3617847 h 6858000"/>
              <a:gd name="connsiteX212" fmla="*/ 5467256 w 7467600"/>
              <a:gd name="connsiteY212" fmla="*/ 4175494 h 6858000"/>
              <a:gd name="connsiteX213" fmla="*/ 5448069 w 7467600"/>
              <a:gd name="connsiteY213" fmla="*/ 3567554 h 6858000"/>
              <a:gd name="connsiteX214" fmla="*/ 5425834 w 7467600"/>
              <a:gd name="connsiteY214" fmla="*/ 3162785 h 6858000"/>
              <a:gd name="connsiteX215" fmla="*/ 1318687 w 7467600"/>
              <a:gd name="connsiteY215" fmla="*/ 3113840 h 6858000"/>
              <a:gd name="connsiteX216" fmla="*/ 1066793 w 7467600"/>
              <a:gd name="connsiteY216" fmla="*/ 3212171 h 6858000"/>
              <a:gd name="connsiteX217" fmla="*/ 993319 w 7467600"/>
              <a:gd name="connsiteY217" fmla="*/ 3247648 h 6858000"/>
              <a:gd name="connsiteX218" fmla="*/ 853081 w 7467600"/>
              <a:gd name="connsiteY218" fmla="*/ 3312410 h 6858000"/>
              <a:gd name="connsiteX219" fmla="*/ 805957 w 7467600"/>
              <a:gd name="connsiteY219" fmla="*/ 3330443 h 6858000"/>
              <a:gd name="connsiteX220" fmla="*/ 1318687 w 7467600"/>
              <a:gd name="connsiteY220" fmla="*/ 3113840 h 6858000"/>
              <a:gd name="connsiteX221" fmla="*/ 5453702 w 7467600"/>
              <a:gd name="connsiteY221" fmla="*/ 3090882 h 6858000"/>
              <a:gd name="connsiteX222" fmla="*/ 5480135 w 7467600"/>
              <a:gd name="connsiteY222" fmla="*/ 3565802 h 6858000"/>
              <a:gd name="connsiteX223" fmla="*/ 5499023 w 7467600"/>
              <a:gd name="connsiteY223" fmla="*/ 4166310 h 6858000"/>
              <a:gd name="connsiteX224" fmla="*/ 5547022 w 7467600"/>
              <a:gd name="connsiteY224" fmla="*/ 3607838 h 6858000"/>
              <a:gd name="connsiteX225" fmla="*/ 5515964 w 7467600"/>
              <a:gd name="connsiteY225" fmla="*/ 3378541 h 6858000"/>
              <a:gd name="connsiteX226" fmla="*/ 5453702 w 7467600"/>
              <a:gd name="connsiteY226" fmla="*/ 3090882 h 6858000"/>
              <a:gd name="connsiteX227" fmla="*/ 1238695 w 7467600"/>
              <a:gd name="connsiteY227" fmla="*/ 3076820 h 6858000"/>
              <a:gd name="connsiteX228" fmla="*/ 716371 w 7467600"/>
              <a:gd name="connsiteY228" fmla="*/ 3293249 h 6858000"/>
              <a:gd name="connsiteX229" fmla="*/ 579522 w 7467600"/>
              <a:gd name="connsiteY229" fmla="*/ 3371759 h 6858000"/>
              <a:gd name="connsiteX230" fmla="*/ 600288 w 7467600"/>
              <a:gd name="connsiteY230" fmla="*/ 3365555 h 6858000"/>
              <a:gd name="connsiteX231" fmla="*/ 840692 w 7467600"/>
              <a:gd name="connsiteY231" fmla="*/ 3284921 h 6858000"/>
              <a:gd name="connsiteX232" fmla="*/ 979248 w 7467600"/>
              <a:gd name="connsiteY232" fmla="*/ 3221003 h 6858000"/>
              <a:gd name="connsiteX233" fmla="*/ 1053282 w 7467600"/>
              <a:gd name="connsiteY233" fmla="*/ 3185247 h 6858000"/>
              <a:gd name="connsiteX234" fmla="*/ 1320603 w 7467600"/>
              <a:gd name="connsiteY234" fmla="*/ 3081281 h 6858000"/>
              <a:gd name="connsiteX235" fmla="*/ 1238695 w 7467600"/>
              <a:gd name="connsiteY235" fmla="*/ 3076820 h 6858000"/>
              <a:gd name="connsiteX236" fmla="*/ 5425627 w 7467600"/>
              <a:gd name="connsiteY236" fmla="*/ 2954192 h 6858000"/>
              <a:gd name="connsiteX237" fmla="*/ 5470770 w 7467600"/>
              <a:gd name="connsiteY237" fmla="*/ 3005435 h 6858000"/>
              <a:gd name="connsiteX238" fmla="*/ 5519779 w 7467600"/>
              <a:gd name="connsiteY238" fmla="*/ 4359223 h 6858000"/>
              <a:gd name="connsiteX239" fmla="*/ 5520293 w 7467600"/>
              <a:gd name="connsiteY239" fmla="*/ 4360602 h 6858000"/>
              <a:gd name="connsiteX240" fmla="*/ 5767221 w 7467600"/>
              <a:gd name="connsiteY240" fmla="*/ 4665564 h 6858000"/>
              <a:gd name="connsiteX241" fmla="*/ 6937169 w 7467600"/>
              <a:gd name="connsiteY241" fmla="*/ 4815941 h 6858000"/>
              <a:gd name="connsiteX242" fmla="*/ 6953922 w 7467600"/>
              <a:gd name="connsiteY242" fmla="*/ 4890068 h 6858000"/>
              <a:gd name="connsiteX243" fmla="*/ 6071359 w 7467600"/>
              <a:gd name="connsiteY243" fmla="*/ 4770770 h 6858000"/>
              <a:gd name="connsiteX244" fmla="*/ 6038839 w 7467600"/>
              <a:gd name="connsiteY244" fmla="*/ 4764474 h 6858000"/>
              <a:gd name="connsiteX245" fmla="*/ 6038706 w 7467600"/>
              <a:gd name="connsiteY245" fmla="*/ 4763847 h 6858000"/>
              <a:gd name="connsiteX246" fmla="*/ 6037784 w 7467600"/>
              <a:gd name="connsiteY246" fmla="*/ 4764270 h 6858000"/>
              <a:gd name="connsiteX247" fmla="*/ 6038839 w 7467600"/>
              <a:gd name="connsiteY247" fmla="*/ 4764474 h 6858000"/>
              <a:gd name="connsiteX248" fmla="*/ 6040338 w 7467600"/>
              <a:gd name="connsiteY248" fmla="*/ 4771418 h 6858000"/>
              <a:gd name="connsiteX249" fmla="*/ 6024488 w 7467600"/>
              <a:gd name="connsiteY249" fmla="*/ 4809903 h 6858000"/>
              <a:gd name="connsiteX250" fmla="*/ 5599771 w 7467600"/>
              <a:gd name="connsiteY250" fmla="*/ 5509652 h 6858000"/>
              <a:gd name="connsiteX251" fmla="*/ 5548843 w 7467600"/>
              <a:gd name="connsiteY251" fmla="*/ 5563845 h 6858000"/>
              <a:gd name="connsiteX252" fmla="*/ 5940952 w 7467600"/>
              <a:gd name="connsiteY252" fmla="*/ 6250028 h 6858000"/>
              <a:gd name="connsiteX253" fmla="*/ 6043441 w 7467600"/>
              <a:gd name="connsiteY253" fmla="*/ 6665847 h 6858000"/>
              <a:gd name="connsiteX254" fmla="*/ 6093432 w 7467600"/>
              <a:gd name="connsiteY254" fmla="*/ 6858000 h 6858000"/>
              <a:gd name="connsiteX255" fmla="*/ 6034344 w 7467600"/>
              <a:gd name="connsiteY255" fmla="*/ 6858000 h 6858000"/>
              <a:gd name="connsiteX256" fmla="*/ 6026679 w 7467600"/>
              <a:gd name="connsiteY256" fmla="*/ 6836959 h 6858000"/>
              <a:gd name="connsiteX257" fmla="*/ 5800441 w 7467600"/>
              <a:gd name="connsiteY257" fmla="*/ 6335286 h 6858000"/>
              <a:gd name="connsiteX258" fmla="*/ 5526562 w 7467600"/>
              <a:gd name="connsiteY258" fmla="*/ 5705388 h 6858000"/>
              <a:gd name="connsiteX259" fmla="*/ 5519640 w 7467600"/>
              <a:gd name="connsiteY259" fmla="*/ 5683774 h 6858000"/>
              <a:gd name="connsiteX260" fmla="*/ 5844559 w 7467600"/>
              <a:gd name="connsiteY260" fmla="*/ 6553349 h 6858000"/>
              <a:gd name="connsiteX261" fmla="*/ 5975994 w 7467600"/>
              <a:gd name="connsiteY261" fmla="*/ 6858000 h 6858000"/>
              <a:gd name="connsiteX262" fmla="*/ 5898547 w 7467600"/>
              <a:gd name="connsiteY262" fmla="*/ 6858000 h 6858000"/>
              <a:gd name="connsiteX263" fmla="*/ 5682041 w 7467600"/>
              <a:gd name="connsiteY263" fmla="*/ 6355860 h 6858000"/>
              <a:gd name="connsiteX264" fmla="*/ 5461758 w 7467600"/>
              <a:gd name="connsiteY264" fmla="*/ 5820220 h 6858000"/>
              <a:gd name="connsiteX265" fmla="*/ 5237282 w 7467600"/>
              <a:gd name="connsiteY265" fmla="*/ 6579086 h 6858000"/>
              <a:gd name="connsiteX266" fmla="*/ 5115009 w 7467600"/>
              <a:gd name="connsiteY266" fmla="*/ 6858000 h 6858000"/>
              <a:gd name="connsiteX267" fmla="*/ 5028074 w 7467600"/>
              <a:gd name="connsiteY267" fmla="*/ 6858000 h 6858000"/>
              <a:gd name="connsiteX268" fmla="*/ 5079508 w 7467600"/>
              <a:gd name="connsiteY268" fmla="*/ 6749074 h 6858000"/>
              <a:gd name="connsiteX269" fmla="*/ 5371846 w 7467600"/>
              <a:gd name="connsiteY269" fmla="*/ 5924413 h 6858000"/>
              <a:gd name="connsiteX270" fmla="*/ 5270512 w 7467600"/>
              <a:gd name="connsiteY270" fmla="*/ 6138975 h 6858000"/>
              <a:gd name="connsiteX271" fmla="*/ 5062409 w 7467600"/>
              <a:gd name="connsiteY271" fmla="*/ 6653544 h 6858000"/>
              <a:gd name="connsiteX272" fmla="*/ 5036628 w 7467600"/>
              <a:gd name="connsiteY272" fmla="*/ 6754247 h 6858000"/>
              <a:gd name="connsiteX273" fmla="*/ 5009112 w 7467600"/>
              <a:gd name="connsiteY273" fmla="*/ 6858000 h 6858000"/>
              <a:gd name="connsiteX274" fmla="*/ 4976679 w 7467600"/>
              <a:gd name="connsiteY274" fmla="*/ 6858000 h 6858000"/>
              <a:gd name="connsiteX275" fmla="*/ 5006537 w 7467600"/>
              <a:gd name="connsiteY275" fmla="*/ 6747068 h 6858000"/>
              <a:gd name="connsiteX276" fmla="*/ 5032723 w 7467600"/>
              <a:gd name="connsiteY276" fmla="*/ 6644957 h 6858000"/>
              <a:gd name="connsiteX277" fmla="*/ 5242949 w 7467600"/>
              <a:gd name="connsiteY277" fmla="*/ 6125175 h 6858000"/>
              <a:gd name="connsiteX278" fmla="*/ 5286321 w 7467600"/>
              <a:gd name="connsiteY278" fmla="*/ 6033555 h 6858000"/>
              <a:gd name="connsiteX279" fmla="*/ 5008210 w 7467600"/>
              <a:gd name="connsiteY279" fmla="*/ 6649194 h 6858000"/>
              <a:gd name="connsiteX280" fmla="*/ 4986321 w 7467600"/>
              <a:gd name="connsiteY280" fmla="*/ 6765687 h 6858000"/>
              <a:gd name="connsiteX281" fmla="*/ 4973474 w 7467600"/>
              <a:gd name="connsiteY281" fmla="*/ 6858000 h 6858000"/>
              <a:gd name="connsiteX282" fmla="*/ 4907178 w 7467600"/>
              <a:gd name="connsiteY282" fmla="*/ 6858000 h 6858000"/>
              <a:gd name="connsiteX283" fmla="*/ 4910810 w 7467600"/>
              <a:gd name="connsiteY283" fmla="*/ 6829660 h 6858000"/>
              <a:gd name="connsiteX284" fmla="*/ 4987461 w 7467600"/>
              <a:gd name="connsiteY284" fmla="*/ 6432994 h 6858000"/>
              <a:gd name="connsiteX285" fmla="*/ 5179262 w 7467600"/>
              <a:gd name="connsiteY285" fmla="*/ 6035044 h 6858000"/>
              <a:gd name="connsiteX286" fmla="*/ 4689678 w 7467600"/>
              <a:gd name="connsiteY286" fmla="*/ 6440241 h 6858000"/>
              <a:gd name="connsiteX287" fmla="*/ 4477543 w 7467600"/>
              <a:gd name="connsiteY287" fmla="*/ 6674836 h 6858000"/>
              <a:gd name="connsiteX288" fmla="*/ 4329957 w 7467600"/>
              <a:gd name="connsiteY288" fmla="*/ 6858000 h 6858000"/>
              <a:gd name="connsiteX289" fmla="*/ 4218595 w 7467600"/>
              <a:gd name="connsiteY289" fmla="*/ 6858000 h 6858000"/>
              <a:gd name="connsiteX290" fmla="*/ 4368888 w 7467600"/>
              <a:gd name="connsiteY290" fmla="*/ 6668412 h 6858000"/>
              <a:gd name="connsiteX291" fmla="*/ 4563091 w 7467600"/>
              <a:gd name="connsiteY291" fmla="*/ 6442508 h 6858000"/>
              <a:gd name="connsiteX292" fmla="*/ 5387324 w 7467600"/>
              <a:gd name="connsiteY292" fmla="*/ 5705830 h 6858000"/>
              <a:gd name="connsiteX293" fmla="*/ 5073620 w 7467600"/>
              <a:gd name="connsiteY293" fmla="*/ 5955437 h 6858000"/>
              <a:gd name="connsiteX294" fmla="*/ 4689789 w 7467600"/>
              <a:gd name="connsiteY294" fmla="*/ 6268382 h 6858000"/>
              <a:gd name="connsiteX295" fmla="*/ 4418722 w 7467600"/>
              <a:gd name="connsiteY295" fmla="*/ 6570886 h 6858000"/>
              <a:gd name="connsiteX296" fmla="*/ 4214944 w 7467600"/>
              <a:gd name="connsiteY296" fmla="*/ 6858000 h 6858000"/>
              <a:gd name="connsiteX297" fmla="*/ 4177898 w 7467600"/>
              <a:gd name="connsiteY297" fmla="*/ 6858000 h 6858000"/>
              <a:gd name="connsiteX298" fmla="*/ 4391597 w 7467600"/>
              <a:gd name="connsiteY298" fmla="*/ 6556370 h 6858000"/>
              <a:gd name="connsiteX299" fmla="*/ 4668889 w 7467600"/>
              <a:gd name="connsiteY299" fmla="*/ 6246399 h 6858000"/>
              <a:gd name="connsiteX300" fmla="*/ 5055427 w 7467600"/>
              <a:gd name="connsiteY300" fmla="*/ 5931476 h 6858000"/>
              <a:gd name="connsiteX301" fmla="*/ 5371814 w 7467600"/>
              <a:gd name="connsiteY301" fmla="*/ 5678975 h 6858000"/>
              <a:gd name="connsiteX302" fmla="*/ 4987918 w 7467600"/>
              <a:gd name="connsiteY302" fmla="*/ 5838701 h 6858000"/>
              <a:gd name="connsiteX303" fmla="*/ 4317146 w 7467600"/>
              <a:gd name="connsiteY303" fmla="*/ 6587716 h 6858000"/>
              <a:gd name="connsiteX304" fmla="*/ 4171627 w 7467600"/>
              <a:gd name="connsiteY304" fmla="*/ 6858000 h 6858000"/>
              <a:gd name="connsiteX305" fmla="*/ 4081585 w 7467600"/>
              <a:gd name="connsiteY305" fmla="*/ 6858000 h 6858000"/>
              <a:gd name="connsiteX306" fmla="*/ 4238603 w 7467600"/>
              <a:gd name="connsiteY306" fmla="*/ 6559341 h 6858000"/>
              <a:gd name="connsiteX307" fmla="*/ 4778333 w 7467600"/>
              <a:gd name="connsiteY307" fmla="*/ 5873626 h 6858000"/>
              <a:gd name="connsiteX308" fmla="*/ 5414185 w 7467600"/>
              <a:gd name="connsiteY308" fmla="*/ 5573882 h 6858000"/>
              <a:gd name="connsiteX309" fmla="*/ 5959648 w 7467600"/>
              <a:gd name="connsiteY309" fmla="*/ 4760797 h 6858000"/>
              <a:gd name="connsiteX310" fmla="*/ 5355019 w 7467600"/>
              <a:gd name="connsiteY310" fmla="*/ 4734672 h 6858000"/>
              <a:gd name="connsiteX311" fmla="*/ 5083565 w 7467600"/>
              <a:gd name="connsiteY311" fmla="*/ 5179121 h 6858000"/>
              <a:gd name="connsiteX312" fmla="*/ 4713577 w 7467600"/>
              <a:gd name="connsiteY312" fmla="*/ 5616803 h 6858000"/>
              <a:gd name="connsiteX313" fmla="*/ 3989559 w 7467600"/>
              <a:gd name="connsiteY313" fmla="*/ 6145945 h 6858000"/>
              <a:gd name="connsiteX314" fmla="*/ 3939824 w 7467600"/>
              <a:gd name="connsiteY314" fmla="*/ 6066900 h 6858000"/>
              <a:gd name="connsiteX315" fmla="*/ 4584537 w 7467600"/>
              <a:gd name="connsiteY315" fmla="*/ 5324826 h 6858000"/>
              <a:gd name="connsiteX316" fmla="*/ 5037105 w 7467600"/>
              <a:gd name="connsiteY316" fmla="*/ 5088765 h 6858000"/>
              <a:gd name="connsiteX317" fmla="*/ 5039930 w 7467600"/>
              <a:gd name="connsiteY317" fmla="*/ 5089585 h 6858000"/>
              <a:gd name="connsiteX318" fmla="*/ 5263764 w 7467600"/>
              <a:gd name="connsiteY318" fmla="*/ 4735525 h 6858000"/>
              <a:gd name="connsiteX319" fmla="*/ 4086300 w 7467600"/>
              <a:gd name="connsiteY319" fmla="*/ 4884599 h 6858000"/>
              <a:gd name="connsiteX320" fmla="*/ 4085485 w 7467600"/>
              <a:gd name="connsiteY320" fmla="*/ 4899070 h 6858000"/>
              <a:gd name="connsiteX321" fmla="*/ 3871915 w 7467600"/>
              <a:gd name="connsiteY321" fmla="*/ 5253645 h 6858000"/>
              <a:gd name="connsiteX322" fmla="*/ 3799374 w 7467600"/>
              <a:gd name="connsiteY322" fmla="*/ 5466127 h 6858000"/>
              <a:gd name="connsiteX323" fmla="*/ 3498850 w 7467600"/>
              <a:gd name="connsiteY323" fmla="*/ 6661888 h 6858000"/>
              <a:gd name="connsiteX324" fmla="*/ 3399216 w 7467600"/>
              <a:gd name="connsiteY324" fmla="*/ 6858000 h 6858000"/>
              <a:gd name="connsiteX325" fmla="*/ 3303688 w 7467600"/>
              <a:gd name="connsiteY325" fmla="*/ 6858000 h 6858000"/>
              <a:gd name="connsiteX326" fmla="*/ 3391774 w 7467600"/>
              <a:gd name="connsiteY326" fmla="*/ 6697181 h 6858000"/>
              <a:gd name="connsiteX327" fmla="*/ 3735540 w 7467600"/>
              <a:gd name="connsiteY327" fmla="*/ 5546923 h 6858000"/>
              <a:gd name="connsiteX328" fmla="*/ 3729438 w 7467600"/>
              <a:gd name="connsiteY328" fmla="*/ 5569058 h 6858000"/>
              <a:gd name="connsiteX329" fmla="*/ 3707782 w 7467600"/>
              <a:gd name="connsiteY329" fmla="*/ 5644908 h 6858000"/>
              <a:gd name="connsiteX330" fmla="*/ 3583827 w 7467600"/>
              <a:gd name="connsiteY330" fmla="*/ 6039215 h 6858000"/>
              <a:gd name="connsiteX331" fmla="*/ 3547861 w 7467600"/>
              <a:gd name="connsiteY331" fmla="*/ 6129609 h 6858000"/>
              <a:gd name="connsiteX332" fmla="*/ 3490905 w 7467600"/>
              <a:gd name="connsiteY332" fmla="*/ 6277660 h 6858000"/>
              <a:gd name="connsiteX333" fmla="*/ 3455859 w 7467600"/>
              <a:gd name="connsiteY333" fmla="*/ 6391301 h 6858000"/>
              <a:gd name="connsiteX334" fmla="*/ 3429112 w 7467600"/>
              <a:gd name="connsiteY334" fmla="*/ 6479469 h 6858000"/>
              <a:gd name="connsiteX335" fmla="*/ 3304862 w 7467600"/>
              <a:gd name="connsiteY335" fmla="*/ 6796476 h 6858000"/>
              <a:gd name="connsiteX336" fmla="*/ 3276071 w 7467600"/>
              <a:gd name="connsiteY336" fmla="*/ 6858000 h 6858000"/>
              <a:gd name="connsiteX337" fmla="*/ 3240805 w 7467600"/>
              <a:gd name="connsiteY337" fmla="*/ 6858000 h 6858000"/>
              <a:gd name="connsiteX338" fmla="*/ 3275917 w 7467600"/>
              <a:gd name="connsiteY338" fmla="*/ 6783192 h 6858000"/>
              <a:gd name="connsiteX339" fmla="*/ 3399358 w 7467600"/>
              <a:gd name="connsiteY339" fmla="*/ 6469011 h 6858000"/>
              <a:gd name="connsiteX340" fmla="*/ 3425650 w 7467600"/>
              <a:gd name="connsiteY340" fmla="*/ 6381333 h 6858000"/>
              <a:gd name="connsiteX341" fmla="*/ 3460661 w 7467600"/>
              <a:gd name="connsiteY341" fmla="*/ 6266763 h 6858000"/>
              <a:gd name="connsiteX342" fmla="*/ 3518021 w 7467600"/>
              <a:gd name="connsiteY342" fmla="*/ 6117298 h 6858000"/>
              <a:gd name="connsiteX343" fmla="*/ 3554035 w 7467600"/>
              <a:gd name="connsiteY343" fmla="*/ 6027832 h 6858000"/>
              <a:gd name="connsiteX344" fmla="*/ 3677174 w 7467600"/>
              <a:gd name="connsiteY344" fmla="*/ 5636351 h 6858000"/>
              <a:gd name="connsiteX345" fmla="*/ 3698819 w 7467600"/>
              <a:gd name="connsiteY345" fmla="*/ 5560503 h 6858000"/>
              <a:gd name="connsiteX346" fmla="*/ 3702094 w 7467600"/>
              <a:gd name="connsiteY346" fmla="*/ 5549194 h 6858000"/>
              <a:gd name="connsiteX347" fmla="*/ 3398355 w 7467600"/>
              <a:gd name="connsiteY347" fmla="*/ 6094603 h 6858000"/>
              <a:gd name="connsiteX348" fmla="*/ 3193941 w 7467600"/>
              <a:gd name="connsiteY348" fmla="*/ 6798775 h 6858000"/>
              <a:gd name="connsiteX349" fmla="*/ 3184140 w 7467600"/>
              <a:gd name="connsiteY349" fmla="*/ 6858000 h 6858000"/>
              <a:gd name="connsiteX350" fmla="*/ 3099978 w 7467600"/>
              <a:gd name="connsiteY350" fmla="*/ 6858000 h 6858000"/>
              <a:gd name="connsiteX351" fmla="*/ 3101556 w 7467600"/>
              <a:gd name="connsiteY351" fmla="*/ 6843337 h 6858000"/>
              <a:gd name="connsiteX352" fmla="*/ 3370162 w 7467600"/>
              <a:gd name="connsiteY352" fmla="*/ 5785550 h 6858000"/>
              <a:gd name="connsiteX353" fmla="*/ 3746477 w 7467600"/>
              <a:gd name="connsiteY353" fmla="*/ 5377889 h 6858000"/>
              <a:gd name="connsiteX354" fmla="*/ 3863399 w 7467600"/>
              <a:gd name="connsiteY354" fmla="*/ 5087257 h 6858000"/>
              <a:gd name="connsiteX355" fmla="*/ 3968712 w 7467600"/>
              <a:gd name="connsiteY355" fmla="*/ 4913989 h 6858000"/>
              <a:gd name="connsiteX356" fmla="*/ 2792390 w 7467600"/>
              <a:gd name="connsiteY356" fmla="*/ 5382974 h 6858000"/>
              <a:gd name="connsiteX357" fmla="*/ 2714982 w 7467600"/>
              <a:gd name="connsiteY357" fmla="*/ 5427051 h 6858000"/>
              <a:gd name="connsiteX358" fmla="*/ 2813361 w 7467600"/>
              <a:gd name="connsiteY358" fmla="*/ 6023912 h 6858000"/>
              <a:gd name="connsiteX359" fmla="*/ 2688430 w 7467600"/>
              <a:gd name="connsiteY359" fmla="*/ 6801564 h 6858000"/>
              <a:gd name="connsiteX360" fmla="*/ 2629626 w 7467600"/>
              <a:gd name="connsiteY360" fmla="*/ 6763394 h 6858000"/>
              <a:gd name="connsiteX361" fmla="*/ 2565328 w 7467600"/>
              <a:gd name="connsiteY361" fmla="*/ 5516399 h 6858000"/>
              <a:gd name="connsiteX362" fmla="*/ 1922999 w 7467600"/>
              <a:gd name="connsiteY362" fmla="*/ 5980343 h 6858000"/>
              <a:gd name="connsiteX363" fmla="*/ 1950261 w 7467600"/>
              <a:gd name="connsiteY363" fmla="*/ 6405858 h 6858000"/>
              <a:gd name="connsiteX364" fmla="*/ 2365554 w 7467600"/>
              <a:gd name="connsiteY364" fmla="*/ 6759107 h 6858000"/>
              <a:gd name="connsiteX365" fmla="*/ 2424142 w 7467600"/>
              <a:gd name="connsiteY365" fmla="*/ 6858000 h 6858000"/>
              <a:gd name="connsiteX366" fmla="*/ 2395994 w 7467600"/>
              <a:gd name="connsiteY366" fmla="*/ 6858000 h 6858000"/>
              <a:gd name="connsiteX367" fmla="*/ 2392863 w 7467600"/>
              <a:gd name="connsiteY367" fmla="*/ 6852964 h 6858000"/>
              <a:gd name="connsiteX368" fmla="*/ 2017589 w 7467600"/>
              <a:gd name="connsiteY368" fmla="*/ 6493982 h 6858000"/>
              <a:gd name="connsiteX369" fmla="*/ 2147336 w 7467600"/>
              <a:gd name="connsiteY369" fmla="*/ 6594052 h 6858000"/>
              <a:gd name="connsiteX370" fmla="*/ 2207047 w 7467600"/>
              <a:gd name="connsiteY370" fmla="*/ 6654540 h 6858000"/>
              <a:gd name="connsiteX371" fmla="*/ 2299106 w 7467600"/>
              <a:gd name="connsiteY371" fmla="*/ 6778931 h 6858000"/>
              <a:gd name="connsiteX372" fmla="*/ 2314430 w 7467600"/>
              <a:gd name="connsiteY372" fmla="*/ 6801144 h 6858000"/>
              <a:gd name="connsiteX373" fmla="*/ 2352406 w 7467600"/>
              <a:gd name="connsiteY373" fmla="*/ 6858000 h 6858000"/>
              <a:gd name="connsiteX374" fmla="*/ 2314492 w 7467600"/>
              <a:gd name="connsiteY374" fmla="*/ 6858000 h 6858000"/>
              <a:gd name="connsiteX375" fmla="*/ 2288095 w 7467600"/>
              <a:gd name="connsiteY375" fmla="*/ 6818030 h 6858000"/>
              <a:gd name="connsiteX376" fmla="*/ 2272768 w 7467600"/>
              <a:gd name="connsiteY376" fmla="*/ 6795822 h 6858000"/>
              <a:gd name="connsiteX377" fmla="*/ 2182715 w 7467600"/>
              <a:gd name="connsiteY377" fmla="*/ 6675071 h 6858000"/>
              <a:gd name="connsiteX378" fmla="*/ 2032061 w 7467600"/>
              <a:gd name="connsiteY378" fmla="*/ 6541380 h 6858000"/>
              <a:gd name="connsiteX379" fmla="*/ 2257220 w 7467600"/>
              <a:gd name="connsiteY379" fmla="*/ 6826257 h 6858000"/>
              <a:gd name="connsiteX380" fmla="*/ 2281324 w 7467600"/>
              <a:gd name="connsiteY380" fmla="*/ 6858000 h 6858000"/>
              <a:gd name="connsiteX381" fmla="*/ 2242860 w 7467600"/>
              <a:gd name="connsiteY381" fmla="*/ 6858000 h 6858000"/>
              <a:gd name="connsiteX382" fmla="*/ 2232818 w 7467600"/>
              <a:gd name="connsiteY382" fmla="*/ 6844926 h 6858000"/>
              <a:gd name="connsiteX383" fmla="*/ 1990172 w 7467600"/>
              <a:gd name="connsiteY383" fmla="*/ 6542121 h 6858000"/>
              <a:gd name="connsiteX384" fmla="*/ 2124090 w 7467600"/>
              <a:gd name="connsiteY384" fmla="*/ 6761017 h 6858000"/>
              <a:gd name="connsiteX385" fmla="*/ 2200380 w 7467600"/>
              <a:gd name="connsiteY385" fmla="*/ 6858000 h 6858000"/>
              <a:gd name="connsiteX386" fmla="*/ 2147507 w 7467600"/>
              <a:gd name="connsiteY386" fmla="*/ 6858000 h 6858000"/>
              <a:gd name="connsiteX387" fmla="*/ 2070668 w 7467600"/>
              <a:gd name="connsiteY387" fmla="*/ 6761520 h 6858000"/>
              <a:gd name="connsiteX388" fmla="*/ 1975142 w 7467600"/>
              <a:gd name="connsiteY388" fmla="*/ 6585570 h 6858000"/>
              <a:gd name="connsiteX389" fmla="*/ 2050035 w 7467600"/>
              <a:gd name="connsiteY389" fmla="*/ 6813345 h 6858000"/>
              <a:gd name="connsiteX390" fmla="*/ 2063025 w 7467600"/>
              <a:gd name="connsiteY390" fmla="*/ 6858000 h 6858000"/>
              <a:gd name="connsiteX391" fmla="*/ 2021675 w 7467600"/>
              <a:gd name="connsiteY391" fmla="*/ 6858000 h 6858000"/>
              <a:gd name="connsiteX392" fmla="*/ 2019308 w 7467600"/>
              <a:gd name="connsiteY392" fmla="*/ 6847118 h 6858000"/>
              <a:gd name="connsiteX393" fmla="*/ 1938835 w 7467600"/>
              <a:gd name="connsiteY393" fmla="*/ 6551160 h 6858000"/>
              <a:gd name="connsiteX394" fmla="*/ 1953230 w 7467600"/>
              <a:gd name="connsiteY394" fmla="*/ 6759699 h 6858000"/>
              <a:gd name="connsiteX395" fmla="*/ 1956763 w 7467600"/>
              <a:gd name="connsiteY395" fmla="*/ 6778191 h 6858000"/>
              <a:gd name="connsiteX396" fmla="*/ 1967925 w 7467600"/>
              <a:gd name="connsiteY396" fmla="*/ 6858000 h 6858000"/>
              <a:gd name="connsiteX397" fmla="*/ 1936622 w 7467600"/>
              <a:gd name="connsiteY397" fmla="*/ 6858000 h 6858000"/>
              <a:gd name="connsiteX398" fmla="*/ 1926261 w 7467600"/>
              <a:gd name="connsiteY398" fmla="*/ 6784064 h 6858000"/>
              <a:gd name="connsiteX399" fmla="*/ 1922724 w 7467600"/>
              <a:gd name="connsiteY399" fmla="*/ 6765577 h 6858000"/>
              <a:gd name="connsiteX400" fmla="*/ 1904650 w 7467600"/>
              <a:gd name="connsiteY400" fmla="*/ 6639616 h 6858000"/>
              <a:gd name="connsiteX401" fmla="*/ 1885273 w 7467600"/>
              <a:gd name="connsiteY401" fmla="*/ 6858000 h 6858000"/>
              <a:gd name="connsiteX402" fmla="*/ 1854363 w 7467600"/>
              <a:gd name="connsiteY402" fmla="*/ 6858000 h 6858000"/>
              <a:gd name="connsiteX403" fmla="*/ 1880391 w 7467600"/>
              <a:gd name="connsiteY403" fmla="*/ 6603796 h 6858000"/>
              <a:gd name="connsiteX404" fmla="*/ 1818273 w 7467600"/>
              <a:gd name="connsiteY404" fmla="*/ 6715729 h 6858000"/>
              <a:gd name="connsiteX405" fmla="*/ 1794691 w 7467600"/>
              <a:gd name="connsiteY405" fmla="*/ 6843239 h 6858000"/>
              <a:gd name="connsiteX406" fmla="*/ 1794914 w 7467600"/>
              <a:gd name="connsiteY406" fmla="*/ 6858000 h 6858000"/>
              <a:gd name="connsiteX407" fmla="*/ 1746128 w 7467600"/>
              <a:gd name="connsiteY407" fmla="*/ 6858000 h 6858000"/>
              <a:gd name="connsiteX408" fmla="*/ 1753934 w 7467600"/>
              <a:gd name="connsiteY408" fmla="*/ 6724796 h 6858000"/>
              <a:gd name="connsiteX409" fmla="*/ 1792053 w 7467600"/>
              <a:gd name="connsiteY409" fmla="*/ 6572396 h 6858000"/>
              <a:gd name="connsiteX410" fmla="*/ 1862248 w 7467600"/>
              <a:gd name="connsiteY410" fmla="*/ 6266397 h 6858000"/>
              <a:gd name="connsiteX411" fmla="*/ 1862250 w 7467600"/>
              <a:gd name="connsiteY411" fmla="*/ 6033531 h 6858000"/>
              <a:gd name="connsiteX412" fmla="*/ 1211999 w 7467600"/>
              <a:gd name="connsiteY412" fmla="*/ 6683610 h 6858000"/>
              <a:gd name="connsiteX413" fmla="*/ 1213266 w 7467600"/>
              <a:gd name="connsiteY413" fmla="*/ 6691947 h 6858000"/>
              <a:gd name="connsiteX414" fmla="*/ 1203370 w 7467600"/>
              <a:gd name="connsiteY414" fmla="*/ 6850676 h 6858000"/>
              <a:gd name="connsiteX415" fmla="*/ 1203671 w 7467600"/>
              <a:gd name="connsiteY415" fmla="*/ 6858000 h 6858000"/>
              <a:gd name="connsiteX416" fmla="*/ 1143180 w 7467600"/>
              <a:gd name="connsiteY416" fmla="*/ 6858000 h 6858000"/>
              <a:gd name="connsiteX417" fmla="*/ 1142176 w 7467600"/>
              <a:gd name="connsiteY417" fmla="*/ 6766045 h 6858000"/>
              <a:gd name="connsiteX418" fmla="*/ 1067484 w 7467600"/>
              <a:gd name="connsiteY418" fmla="*/ 6858000 h 6858000"/>
              <a:gd name="connsiteX419" fmla="*/ 953928 w 7467600"/>
              <a:gd name="connsiteY419" fmla="*/ 6858000 h 6858000"/>
              <a:gd name="connsiteX420" fmla="*/ 959715 w 7467600"/>
              <a:gd name="connsiteY420" fmla="*/ 6850185 h 6858000"/>
              <a:gd name="connsiteX421" fmla="*/ 1483788 w 7467600"/>
              <a:gd name="connsiteY421" fmla="*/ 6259174 h 6858000"/>
              <a:gd name="connsiteX422" fmla="*/ 1100671 w 7467600"/>
              <a:gd name="connsiteY422" fmla="*/ 6252137 h 6858000"/>
              <a:gd name="connsiteX423" fmla="*/ 1090144 w 7467600"/>
              <a:gd name="connsiteY423" fmla="*/ 6256748 h 6858000"/>
              <a:gd name="connsiteX424" fmla="*/ 1095872 w 7467600"/>
              <a:gd name="connsiteY424" fmla="*/ 6271892 h 6858000"/>
              <a:gd name="connsiteX425" fmla="*/ 262785 w 7467600"/>
              <a:gd name="connsiteY425" fmla="*/ 6845450 h 6858000"/>
              <a:gd name="connsiteX426" fmla="*/ 209968 w 7467600"/>
              <a:gd name="connsiteY426" fmla="*/ 6770713 h 6858000"/>
              <a:gd name="connsiteX427" fmla="*/ 873460 w 7467600"/>
              <a:gd name="connsiteY427" fmla="*/ 6253768 h 6858000"/>
              <a:gd name="connsiteX428" fmla="*/ 192686 w 7467600"/>
              <a:gd name="connsiteY428" fmla="*/ 5849257 h 6858000"/>
              <a:gd name="connsiteX429" fmla="*/ 4696 w 7467600"/>
              <a:gd name="connsiteY429" fmla="*/ 5697668 h 6858000"/>
              <a:gd name="connsiteX430" fmla="*/ 0 w 7467600"/>
              <a:gd name="connsiteY430" fmla="*/ 5689984 h 6858000"/>
              <a:gd name="connsiteX431" fmla="*/ 0 w 7467600"/>
              <a:gd name="connsiteY431" fmla="*/ 5513472 h 6858000"/>
              <a:gd name="connsiteX432" fmla="*/ 174101 w 7467600"/>
              <a:gd name="connsiteY432" fmla="*/ 5620277 h 6858000"/>
              <a:gd name="connsiteX433" fmla="*/ 891800 w 7467600"/>
              <a:gd name="connsiteY433" fmla="*/ 6036935 h 6858000"/>
              <a:gd name="connsiteX434" fmla="*/ 1072219 w 7467600"/>
              <a:gd name="connsiteY434" fmla="*/ 6169443 h 6858000"/>
              <a:gd name="connsiteX435" fmla="*/ 1074117 w 7467600"/>
              <a:gd name="connsiteY435" fmla="*/ 6170301 h 6858000"/>
              <a:gd name="connsiteX436" fmla="*/ 1083114 w 7467600"/>
              <a:gd name="connsiteY436" fmla="*/ 6174131 h 6858000"/>
              <a:gd name="connsiteX437" fmla="*/ 1543010 w 7467600"/>
              <a:gd name="connsiteY437" fmla="*/ 6191140 h 6858000"/>
              <a:gd name="connsiteX438" fmla="*/ 1551080 w 7467600"/>
              <a:gd name="connsiteY438" fmla="*/ 6195006 h 6858000"/>
              <a:gd name="connsiteX439" fmla="*/ 2345443 w 7467600"/>
              <a:gd name="connsiteY439" fmla="*/ 5549882 h 6858000"/>
              <a:gd name="connsiteX440" fmla="*/ 1721499 w 7467600"/>
              <a:gd name="connsiteY440" fmla="*/ 5599969 h 6858000"/>
              <a:gd name="connsiteX441" fmla="*/ 767716 w 7467600"/>
              <a:gd name="connsiteY441" fmla="*/ 5472768 h 6858000"/>
              <a:gd name="connsiteX442" fmla="*/ 722147 w 7467600"/>
              <a:gd name="connsiteY442" fmla="*/ 5393091 h 6858000"/>
              <a:gd name="connsiteX443" fmla="*/ 1485552 w 7467600"/>
              <a:gd name="connsiteY443" fmla="*/ 5313202 h 6858000"/>
              <a:gd name="connsiteX444" fmla="*/ 2143004 w 7467600"/>
              <a:gd name="connsiteY444" fmla="*/ 5402420 h 6858000"/>
              <a:gd name="connsiteX445" fmla="*/ 1933391 w 7467600"/>
              <a:gd name="connsiteY445" fmla="*/ 5156971 h 6858000"/>
              <a:gd name="connsiteX446" fmla="*/ 1827118 w 7467600"/>
              <a:gd name="connsiteY446" fmla="*/ 4968410 h 6858000"/>
              <a:gd name="connsiteX447" fmla="*/ 1837349 w 7467600"/>
              <a:gd name="connsiteY447" fmla="*/ 4956357 h 6858000"/>
              <a:gd name="connsiteX448" fmla="*/ 2162835 w 7467600"/>
              <a:gd name="connsiteY448" fmla="*/ 5187853 h 6858000"/>
              <a:gd name="connsiteX449" fmla="*/ 2257167 w 7467600"/>
              <a:gd name="connsiteY449" fmla="*/ 5462123 h 6858000"/>
              <a:gd name="connsiteX450" fmla="*/ 2261598 w 7467600"/>
              <a:gd name="connsiteY450" fmla="*/ 5467998 h 6858000"/>
              <a:gd name="connsiteX451" fmla="*/ 2437177 w 7467600"/>
              <a:gd name="connsiteY451" fmla="*/ 5479608 h 6858000"/>
              <a:gd name="connsiteX452" fmla="*/ 2445247 w 7467600"/>
              <a:gd name="connsiteY452" fmla="*/ 5483476 h 6858000"/>
              <a:gd name="connsiteX453" fmla="*/ 2743626 w 7467600"/>
              <a:gd name="connsiteY453" fmla="*/ 5304819 h 6858000"/>
              <a:gd name="connsiteX454" fmla="*/ 3048102 w 7467600"/>
              <a:gd name="connsiteY454" fmla="*/ 5150595 h 6858000"/>
              <a:gd name="connsiteX455" fmla="*/ 1799414 w 7467600"/>
              <a:gd name="connsiteY455" fmla="*/ 4694732 h 6858000"/>
              <a:gd name="connsiteX456" fmla="*/ 1771735 w 7467600"/>
              <a:gd name="connsiteY456" fmla="*/ 4619929 h 6858000"/>
              <a:gd name="connsiteX457" fmla="*/ 3104273 w 7467600"/>
              <a:gd name="connsiteY457" fmla="*/ 5076159 h 6858000"/>
              <a:gd name="connsiteX458" fmla="*/ 3113245 w 7467600"/>
              <a:gd name="connsiteY458" fmla="*/ 5090705 h 6858000"/>
              <a:gd name="connsiteX459" fmla="*/ 3126294 w 7467600"/>
              <a:gd name="connsiteY459" fmla="*/ 5114400 h 6858000"/>
              <a:gd name="connsiteX460" fmla="*/ 3937433 w 7467600"/>
              <a:gd name="connsiteY460" fmla="*/ 4830473 h 6858000"/>
              <a:gd name="connsiteX461" fmla="*/ 3590475 w 7467600"/>
              <a:gd name="connsiteY461" fmla="*/ 4597974 h 6858000"/>
              <a:gd name="connsiteX462" fmla="*/ 3100264 w 7467600"/>
              <a:gd name="connsiteY462" fmla="*/ 4579845 h 6858000"/>
              <a:gd name="connsiteX463" fmla="*/ 2183576 w 7467600"/>
              <a:gd name="connsiteY463" fmla="*/ 4227150 h 6858000"/>
              <a:gd name="connsiteX464" fmla="*/ 2151029 w 7467600"/>
              <a:gd name="connsiteY464" fmla="*/ 4146947 h 6858000"/>
              <a:gd name="connsiteX465" fmla="*/ 3563434 w 7467600"/>
              <a:gd name="connsiteY465" fmla="*/ 4469115 h 6858000"/>
              <a:gd name="connsiteX466" fmla="*/ 3177952 w 7467600"/>
              <a:gd name="connsiteY466" fmla="*/ 3657386 h 6858000"/>
              <a:gd name="connsiteX467" fmla="*/ 3189263 w 7467600"/>
              <a:gd name="connsiteY467" fmla="*/ 3625726 h 6858000"/>
              <a:gd name="connsiteX468" fmla="*/ 3560912 w 7467600"/>
              <a:gd name="connsiteY468" fmla="*/ 4079863 h 6858000"/>
              <a:gd name="connsiteX469" fmla="*/ 3626636 w 7467600"/>
              <a:gd name="connsiteY469" fmla="*/ 4512230 h 6858000"/>
              <a:gd name="connsiteX470" fmla="*/ 3653088 w 7467600"/>
              <a:gd name="connsiteY470" fmla="*/ 4521417 h 6858000"/>
              <a:gd name="connsiteX471" fmla="*/ 3988128 w 7467600"/>
              <a:gd name="connsiteY471" fmla="*/ 4817267 h 6858000"/>
              <a:gd name="connsiteX472" fmla="*/ 4830582 w 7467600"/>
              <a:gd name="connsiteY472" fmla="*/ 4676000 h 6858000"/>
              <a:gd name="connsiteX473" fmla="*/ 4830100 w 7467600"/>
              <a:gd name="connsiteY473" fmla="*/ 4675554 h 6858000"/>
              <a:gd name="connsiteX474" fmla="*/ 4036318 w 7467600"/>
              <a:gd name="connsiteY474" fmla="*/ 4147013 h 6858000"/>
              <a:gd name="connsiteX475" fmla="*/ 3432098 w 7467600"/>
              <a:gd name="connsiteY475" fmla="*/ 3537312 h 6858000"/>
              <a:gd name="connsiteX476" fmla="*/ 3446761 w 7467600"/>
              <a:gd name="connsiteY476" fmla="*/ 3461278 h 6858000"/>
              <a:gd name="connsiteX477" fmla="*/ 4419733 w 7467600"/>
              <a:gd name="connsiteY477" fmla="*/ 3963555 h 6858000"/>
              <a:gd name="connsiteX478" fmla="*/ 4781371 w 7467600"/>
              <a:gd name="connsiteY478" fmla="*/ 4458604 h 6858000"/>
              <a:gd name="connsiteX479" fmla="*/ 4780440 w 7467600"/>
              <a:gd name="connsiteY479" fmla="*/ 4470290 h 6858000"/>
              <a:gd name="connsiteX480" fmla="*/ 4898954 w 7467600"/>
              <a:gd name="connsiteY480" fmla="*/ 4662092 h 6858000"/>
              <a:gd name="connsiteX481" fmla="*/ 4900699 w 7467600"/>
              <a:gd name="connsiteY481" fmla="*/ 4670867 h 6858000"/>
              <a:gd name="connsiteX482" fmla="*/ 5714511 w 7467600"/>
              <a:gd name="connsiteY482" fmla="*/ 4663483 h 6858000"/>
              <a:gd name="connsiteX483" fmla="*/ 5464793 w 7467600"/>
              <a:gd name="connsiteY483" fmla="*/ 4393556 h 6858000"/>
              <a:gd name="connsiteX484" fmla="*/ 5461897 w 7467600"/>
              <a:gd name="connsiteY484" fmla="*/ 4390879 h 6858000"/>
              <a:gd name="connsiteX485" fmla="*/ 4294126 w 7467600"/>
              <a:gd name="connsiteY485" fmla="*/ 3303048 h 6858000"/>
              <a:gd name="connsiteX486" fmla="*/ 4305321 w 7467600"/>
              <a:gd name="connsiteY486" fmla="*/ 3256953 h 6858000"/>
              <a:gd name="connsiteX487" fmla="*/ 4949299 w 7467600"/>
              <a:gd name="connsiteY487" fmla="*/ 3766336 h 6858000"/>
              <a:gd name="connsiteX488" fmla="*/ 5291452 w 7467600"/>
              <a:gd name="connsiteY488" fmla="*/ 4076801 h 6858000"/>
              <a:gd name="connsiteX489" fmla="*/ 5434998 w 7467600"/>
              <a:gd name="connsiteY489" fmla="*/ 4254100 h 6858000"/>
              <a:gd name="connsiteX490" fmla="*/ 5351015 w 7467600"/>
              <a:gd name="connsiteY490" fmla="*/ 3760989 h 6858000"/>
              <a:gd name="connsiteX491" fmla="*/ 5413780 w 7467600"/>
              <a:gd name="connsiteY491" fmla="*/ 2966265 h 6858000"/>
              <a:gd name="connsiteX492" fmla="*/ 5425627 w 7467600"/>
              <a:gd name="connsiteY492" fmla="*/ 2954192 h 6858000"/>
              <a:gd name="connsiteX493" fmla="*/ 6604735 w 7467600"/>
              <a:gd name="connsiteY493" fmla="*/ 2041381 h 6858000"/>
              <a:gd name="connsiteX494" fmla="*/ 7204487 w 7467600"/>
              <a:gd name="connsiteY494" fmla="*/ 2742112 h 6858000"/>
              <a:gd name="connsiteX495" fmla="*/ 7131592 w 7467600"/>
              <a:gd name="connsiteY495" fmla="*/ 2672096 h 6858000"/>
              <a:gd name="connsiteX496" fmla="*/ 6996344 w 7467600"/>
              <a:gd name="connsiteY496" fmla="*/ 2518310 h 6858000"/>
              <a:gd name="connsiteX497" fmla="*/ 6735495 w 7467600"/>
              <a:gd name="connsiteY497" fmla="*/ 2196890 h 6858000"/>
              <a:gd name="connsiteX498" fmla="*/ 6721901 w 7467600"/>
              <a:gd name="connsiteY498" fmla="*/ 2179274 h 6858000"/>
              <a:gd name="connsiteX499" fmla="*/ 6604735 w 7467600"/>
              <a:gd name="connsiteY499" fmla="*/ 2041381 h 6858000"/>
              <a:gd name="connsiteX500" fmla="*/ 6591670 w 7467600"/>
              <a:gd name="connsiteY500" fmla="*/ 1988277 h 6858000"/>
              <a:gd name="connsiteX501" fmla="*/ 6747349 w 7467600"/>
              <a:gd name="connsiteY501" fmla="*/ 2160069 h 6858000"/>
              <a:gd name="connsiteX502" fmla="*/ 6760943 w 7467600"/>
              <a:gd name="connsiteY502" fmla="*/ 2177686 h 6858000"/>
              <a:gd name="connsiteX503" fmla="*/ 7021065 w 7467600"/>
              <a:gd name="connsiteY503" fmla="*/ 2498102 h 6858000"/>
              <a:gd name="connsiteX504" fmla="*/ 7155223 w 7467600"/>
              <a:gd name="connsiteY504" fmla="*/ 2650386 h 6858000"/>
              <a:gd name="connsiteX505" fmla="*/ 7203167 w 7467600"/>
              <a:gd name="connsiteY505" fmla="*/ 2697288 h 6858000"/>
              <a:gd name="connsiteX506" fmla="*/ 6937703 w 7467600"/>
              <a:gd name="connsiteY506" fmla="*/ 2321981 h 6858000"/>
              <a:gd name="connsiteX507" fmla="*/ 6591670 w 7467600"/>
              <a:gd name="connsiteY507" fmla="*/ 1988277 h 6858000"/>
              <a:gd name="connsiteX508" fmla="*/ 5798671 w 7467600"/>
              <a:gd name="connsiteY508" fmla="*/ 1981601 h 6858000"/>
              <a:gd name="connsiteX509" fmla="*/ 5754709 w 7467600"/>
              <a:gd name="connsiteY509" fmla="*/ 2071454 h 6858000"/>
              <a:gd name="connsiteX510" fmla="*/ 5763044 w 7467600"/>
              <a:gd name="connsiteY510" fmla="*/ 2842206 h 6858000"/>
              <a:gd name="connsiteX511" fmla="*/ 5764974 w 7467600"/>
              <a:gd name="connsiteY511" fmla="*/ 2799609 h 6858000"/>
              <a:gd name="connsiteX512" fmla="*/ 5767665 w 7467600"/>
              <a:gd name="connsiteY512" fmla="*/ 2666409 h 6858000"/>
              <a:gd name="connsiteX513" fmla="*/ 5763055 w 7467600"/>
              <a:gd name="connsiteY513" fmla="*/ 2579705 h 6858000"/>
              <a:gd name="connsiteX514" fmla="*/ 5758079 w 7467600"/>
              <a:gd name="connsiteY514" fmla="*/ 2492508 h 6858000"/>
              <a:gd name="connsiteX515" fmla="*/ 5779325 w 7467600"/>
              <a:gd name="connsiteY515" fmla="*/ 2197069 h 6858000"/>
              <a:gd name="connsiteX516" fmla="*/ 5798671 w 7467600"/>
              <a:gd name="connsiteY516" fmla="*/ 1981601 h 6858000"/>
              <a:gd name="connsiteX517" fmla="*/ 5829202 w 7467600"/>
              <a:gd name="connsiteY517" fmla="*/ 1971679 h 6858000"/>
              <a:gd name="connsiteX518" fmla="*/ 5809558 w 7467600"/>
              <a:gd name="connsiteY518" fmla="*/ 2198043 h 6858000"/>
              <a:gd name="connsiteX519" fmla="*/ 5788653 w 7467600"/>
              <a:gd name="connsiteY519" fmla="*/ 2489430 h 6858000"/>
              <a:gd name="connsiteX520" fmla="*/ 5793439 w 7467600"/>
              <a:gd name="connsiteY520" fmla="*/ 2575235 h 6858000"/>
              <a:gd name="connsiteX521" fmla="*/ 5796837 w 7467600"/>
              <a:gd name="connsiteY521" fmla="*/ 2637633 h 6858000"/>
              <a:gd name="connsiteX522" fmla="*/ 5818614 w 7467600"/>
              <a:gd name="connsiteY522" fmla="*/ 2473055 h 6858000"/>
              <a:gd name="connsiteX523" fmla="*/ 5829202 w 7467600"/>
              <a:gd name="connsiteY523" fmla="*/ 1971679 h 6858000"/>
              <a:gd name="connsiteX524" fmla="*/ 5911389 w 7467600"/>
              <a:gd name="connsiteY524" fmla="*/ 1898371 h 6858000"/>
              <a:gd name="connsiteX525" fmla="*/ 6237627 w 7467600"/>
              <a:gd name="connsiteY525" fmla="*/ 2231921 h 6858000"/>
              <a:gd name="connsiteX526" fmla="*/ 5911389 w 7467600"/>
              <a:gd name="connsiteY526" fmla="*/ 1898371 h 6858000"/>
              <a:gd name="connsiteX527" fmla="*/ 6944437 w 7467600"/>
              <a:gd name="connsiteY527" fmla="*/ 1575402 h 6858000"/>
              <a:gd name="connsiteX528" fmla="*/ 6304730 w 7467600"/>
              <a:gd name="connsiteY528" fmla="*/ 1766654 h 6858000"/>
              <a:gd name="connsiteX529" fmla="*/ 6944437 w 7467600"/>
              <a:gd name="connsiteY529" fmla="*/ 1575402 h 6858000"/>
              <a:gd name="connsiteX530" fmla="*/ 7019523 w 7467600"/>
              <a:gd name="connsiteY530" fmla="*/ 1519450 h 6858000"/>
              <a:gd name="connsiteX531" fmla="*/ 6298091 w 7467600"/>
              <a:gd name="connsiteY531" fmla="*/ 1737122 h 6858000"/>
              <a:gd name="connsiteX532" fmla="*/ 7019523 w 7467600"/>
              <a:gd name="connsiteY532" fmla="*/ 1519450 h 6858000"/>
              <a:gd name="connsiteX533" fmla="*/ 2399523 w 7467600"/>
              <a:gd name="connsiteY533" fmla="*/ 1428234 h 6858000"/>
              <a:gd name="connsiteX534" fmla="*/ 2224982 w 7467600"/>
              <a:gd name="connsiteY534" fmla="*/ 1826201 h 6858000"/>
              <a:gd name="connsiteX535" fmla="*/ 2096099 w 7467600"/>
              <a:gd name="connsiteY535" fmla="*/ 2345900 h 6858000"/>
              <a:gd name="connsiteX536" fmla="*/ 2283317 w 7467600"/>
              <a:gd name="connsiteY536" fmla="*/ 1796925 h 6858000"/>
              <a:gd name="connsiteX537" fmla="*/ 2399523 w 7467600"/>
              <a:gd name="connsiteY537" fmla="*/ 1428234 h 6858000"/>
              <a:gd name="connsiteX538" fmla="*/ 2448558 w 7467600"/>
              <a:gd name="connsiteY538" fmla="*/ 1373435 h 6858000"/>
              <a:gd name="connsiteX539" fmla="*/ 2312521 w 7467600"/>
              <a:gd name="connsiteY539" fmla="*/ 1806140 h 6858000"/>
              <a:gd name="connsiteX540" fmla="*/ 2127533 w 7467600"/>
              <a:gd name="connsiteY540" fmla="*/ 2348380 h 6858000"/>
              <a:gd name="connsiteX541" fmla="*/ 2358080 w 7467600"/>
              <a:gd name="connsiteY541" fmla="*/ 1866134 h 6858000"/>
              <a:gd name="connsiteX542" fmla="*/ 2407436 w 7467600"/>
              <a:gd name="connsiteY542" fmla="*/ 1651070 h 6858000"/>
              <a:gd name="connsiteX543" fmla="*/ 2448558 w 7467600"/>
              <a:gd name="connsiteY543" fmla="*/ 1373435 h 6858000"/>
              <a:gd name="connsiteX544" fmla="*/ 278707 w 7467600"/>
              <a:gd name="connsiteY544" fmla="*/ 1352270 h 6858000"/>
              <a:gd name="connsiteX545" fmla="*/ 321570 w 7467600"/>
              <a:gd name="connsiteY545" fmla="*/ 1861610 h 6858000"/>
              <a:gd name="connsiteX546" fmla="*/ 294281 w 7467600"/>
              <a:gd name="connsiteY546" fmla="*/ 1440658 h 6858000"/>
              <a:gd name="connsiteX547" fmla="*/ 278707 w 7467600"/>
              <a:gd name="connsiteY547" fmla="*/ 1352270 h 6858000"/>
              <a:gd name="connsiteX548" fmla="*/ 1423821 w 7467600"/>
              <a:gd name="connsiteY548" fmla="*/ 1351958 h 6858000"/>
              <a:gd name="connsiteX549" fmla="*/ 1638521 w 7467600"/>
              <a:gd name="connsiteY549" fmla="*/ 1908470 h 6858000"/>
              <a:gd name="connsiteX550" fmla="*/ 1754199 w 7467600"/>
              <a:gd name="connsiteY550" fmla="*/ 2149284 h 6858000"/>
              <a:gd name="connsiteX551" fmla="*/ 1908359 w 7467600"/>
              <a:gd name="connsiteY551" fmla="*/ 2364988 h 6858000"/>
              <a:gd name="connsiteX552" fmla="*/ 1647661 w 7467600"/>
              <a:gd name="connsiteY552" fmla="*/ 1825945 h 6858000"/>
              <a:gd name="connsiteX553" fmla="*/ 1423821 w 7467600"/>
              <a:gd name="connsiteY553" fmla="*/ 1351958 h 6858000"/>
              <a:gd name="connsiteX554" fmla="*/ 1431890 w 7467600"/>
              <a:gd name="connsiteY554" fmla="*/ 1306475 h 6858000"/>
              <a:gd name="connsiteX555" fmla="*/ 1507597 w 7467600"/>
              <a:gd name="connsiteY555" fmla="*/ 1446132 h 6858000"/>
              <a:gd name="connsiteX556" fmla="*/ 1674586 w 7467600"/>
              <a:gd name="connsiteY556" fmla="*/ 1813832 h 6858000"/>
              <a:gd name="connsiteX557" fmla="*/ 1815950 w 7467600"/>
              <a:gd name="connsiteY557" fmla="*/ 2128564 h 6858000"/>
              <a:gd name="connsiteX558" fmla="*/ 1984242 w 7467600"/>
              <a:gd name="connsiteY558" fmla="*/ 2430829 h 6858000"/>
              <a:gd name="connsiteX559" fmla="*/ 2014023 w 7467600"/>
              <a:gd name="connsiteY559" fmla="*/ 2450995 h 6858000"/>
              <a:gd name="connsiteX560" fmla="*/ 1747337 w 7467600"/>
              <a:gd name="connsiteY560" fmla="*/ 1855264 h 6858000"/>
              <a:gd name="connsiteX561" fmla="*/ 1533749 w 7467600"/>
              <a:gd name="connsiteY561" fmla="*/ 1478656 h 6858000"/>
              <a:gd name="connsiteX562" fmla="*/ 1431890 w 7467600"/>
              <a:gd name="connsiteY562" fmla="*/ 1306475 h 6858000"/>
              <a:gd name="connsiteX563" fmla="*/ 5052692 w 7467600"/>
              <a:gd name="connsiteY563" fmla="*/ 1292994 h 6858000"/>
              <a:gd name="connsiteX564" fmla="*/ 5200661 w 7467600"/>
              <a:gd name="connsiteY564" fmla="*/ 1635186 h 6858000"/>
              <a:gd name="connsiteX565" fmla="*/ 5297138 w 7467600"/>
              <a:gd name="connsiteY565" fmla="*/ 1906351 h 6858000"/>
              <a:gd name="connsiteX566" fmla="*/ 5052692 w 7467600"/>
              <a:gd name="connsiteY566" fmla="*/ 1292994 h 6858000"/>
              <a:gd name="connsiteX567" fmla="*/ 5009948 w 7467600"/>
              <a:gd name="connsiteY567" fmla="*/ 1273619 h 6858000"/>
              <a:gd name="connsiteX568" fmla="*/ 5121777 w 7467600"/>
              <a:gd name="connsiteY568" fmla="*/ 1654213 h 6858000"/>
              <a:gd name="connsiteX569" fmla="*/ 5293545 w 7467600"/>
              <a:gd name="connsiteY569" fmla="*/ 2072247 h 6858000"/>
              <a:gd name="connsiteX570" fmla="*/ 5294042 w 7467600"/>
              <a:gd name="connsiteY570" fmla="*/ 2065019 h 6858000"/>
              <a:gd name="connsiteX571" fmla="*/ 5171936 w 7467600"/>
              <a:gd name="connsiteY571" fmla="*/ 1647613 h 6858000"/>
              <a:gd name="connsiteX572" fmla="*/ 5009948 w 7467600"/>
              <a:gd name="connsiteY572" fmla="*/ 1273619 h 6858000"/>
              <a:gd name="connsiteX573" fmla="*/ 655236 w 7467600"/>
              <a:gd name="connsiteY573" fmla="*/ 1268632 h 6858000"/>
              <a:gd name="connsiteX574" fmla="*/ 839521 w 7467600"/>
              <a:gd name="connsiteY574" fmla="*/ 1685315 h 6858000"/>
              <a:gd name="connsiteX575" fmla="*/ 1109416 w 7467600"/>
              <a:gd name="connsiteY575" fmla="*/ 2061663 h 6858000"/>
              <a:gd name="connsiteX576" fmla="*/ 1298300 w 7467600"/>
              <a:gd name="connsiteY576" fmla="*/ 2247742 h 6858000"/>
              <a:gd name="connsiteX577" fmla="*/ 1125871 w 7467600"/>
              <a:gd name="connsiteY577" fmla="*/ 1989513 h 6858000"/>
              <a:gd name="connsiteX578" fmla="*/ 981574 w 7467600"/>
              <a:gd name="connsiteY578" fmla="*/ 1783157 h 6858000"/>
              <a:gd name="connsiteX579" fmla="*/ 922198 w 7467600"/>
              <a:gd name="connsiteY579" fmla="*/ 1677437 h 6858000"/>
              <a:gd name="connsiteX580" fmla="*/ 869293 w 7467600"/>
              <a:gd name="connsiteY580" fmla="*/ 1583214 h 6858000"/>
              <a:gd name="connsiteX581" fmla="*/ 751431 w 7467600"/>
              <a:gd name="connsiteY581" fmla="*/ 1405731 h 6858000"/>
              <a:gd name="connsiteX582" fmla="*/ 655236 w 7467600"/>
              <a:gd name="connsiteY582" fmla="*/ 1268632 h 6858000"/>
              <a:gd name="connsiteX583" fmla="*/ 6516292 w 7467600"/>
              <a:gd name="connsiteY583" fmla="*/ 1263064 h 6858000"/>
              <a:gd name="connsiteX584" fmla="*/ 5736320 w 7467600"/>
              <a:gd name="connsiteY584" fmla="*/ 1501803 h 6858000"/>
              <a:gd name="connsiteX585" fmla="*/ 6516292 w 7467600"/>
              <a:gd name="connsiteY585" fmla="*/ 1263064 h 6858000"/>
              <a:gd name="connsiteX586" fmla="*/ 291466 w 7467600"/>
              <a:gd name="connsiteY586" fmla="*/ 1250369 h 6858000"/>
              <a:gd name="connsiteX587" fmla="*/ 323180 w 7467600"/>
              <a:gd name="connsiteY587" fmla="*/ 1435283 h 6858000"/>
              <a:gd name="connsiteX588" fmla="*/ 349381 w 7467600"/>
              <a:gd name="connsiteY588" fmla="*/ 1875041 h 6858000"/>
              <a:gd name="connsiteX589" fmla="*/ 374363 w 7467600"/>
              <a:gd name="connsiteY589" fmla="*/ 1506494 h 6858000"/>
              <a:gd name="connsiteX590" fmla="*/ 302168 w 7467600"/>
              <a:gd name="connsiteY590" fmla="*/ 1274495 h 6858000"/>
              <a:gd name="connsiteX591" fmla="*/ 291466 w 7467600"/>
              <a:gd name="connsiteY591" fmla="*/ 1250369 h 6858000"/>
              <a:gd name="connsiteX592" fmla="*/ 678222 w 7467600"/>
              <a:gd name="connsiteY592" fmla="*/ 1248670 h 6858000"/>
              <a:gd name="connsiteX593" fmla="*/ 775536 w 7467600"/>
              <a:gd name="connsiteY593" fmla="*/ 1388015 h 6858000"/>
              <a:gd name="connsiteX594" fmla="*/ 894529 w 7467600"/>
              <a:gd name="connsiteY594" fmla="*/ 1567739 h 6858000"/>
              <a:gd name="connsiteX595" fmla="*/ 948000 w 7467600"/>
              <a:gd name="connsiteY595" fmla="*/ 1663088 h 6858000"/>
              <a:gd name="connsiteX596" fmla="*/ 1006812 w 7467600"/>
              <a:gd name="connsiteY596" fmla="*/ 1767683 h 6858000"/>
              <a:gd name="connsiteX597" fmla="*/ 1149133 w 7467600"/>
              <a:gd name="connsiteY597" fmla="*/ 1971513 h 6858000"/>
              <a:gd name="connsiteX598" fmla="*/ 1333952 w 7467600"/>
              <a:gd name="connsiteY598" fmla="*/ 2251620 h 6858000"/>
              <a:gd name="connsiteX599" fmla="*/ 1337329 w 7467600"/>
              <a:gd name="connsiteY599" fmla="*/ 2258350 h 6858000"/>
              <a:gd name="connsiteX600" fmla="*/ 1014726 w 7467600"/>
              <a:gd name="connsiteY600" fmla="*/ 1615556 h 6858000"/>
              <a:gd name="connsiteX601" fmla="*/ 678222 w 7467600"/>
              <a:gd name="connsiteY601" fmla="*/ 1248670 h 6858000"/>
              <a:gd name="connsiteX602" fmla="*/ 6691602 w 7467600"/>
              <a:gd name="connsiteY602" fmla="*/ 1140573 h 6858000"/>
              <a:gd name="connsiteX603" fmla="*/ 6571100 w 7467600"/>
              <a:gd name="connsiteY603" fmla="*/ 1183662 h 6858000"/>
              <a:gd name="connsiteX604" fmla="*/ 6241687 w 7467600"/>
              <a:gd name="connsiteY604" fmla="*/ 1257600 h 6858000"/>
              <a:gd name="connsiteX605" fmla="*/ 5693009 w 7467600"/>
              <a:gd name="connsiteY605" fmla="*/ 1478256 h 6858000"/>
              <a:gd name="connsiteX606" fmla="*/ 6548420 w 7467600"/>
              <a:gd name="connsiteY606" fmla="*/ 1214599 h 6858000"/>
              <a:gd name="connsiteX607" fmla="*/ 6605473 w 7467600"/>
              <a:gd name="connsiteY607" fmla="*/ 1184686 h 6858000"/>
              <a:gd name="connsiteX608" fmla="*/ 6691602 w 7467600"/>
              <a:gd name="connsiteY608" fmla="*/ 1140573 h 6858000"/>
              <a:gd name="connsiteX609" fmla="*/ 4002475 w 7467600"/>
              <a:gd name="connsiteY609" fmla="*/ 1037802 h 6858000"/>
              <a:gd name="connsiteX610" fmla="*/ 4000324 w 7467600"/>
              <a:gd name="connsiteY610" fmla="*/ 1039362 h 6858000"/>
              <a:gd name="connsiteX611" fmla="*/ 4002862 w 7467600"/>
              <a:gd name="connsiteY611" fmla="*/ 1042866 h 6858000"/>
              <a:gd name="connsiteX612" fmla="*/ 4002475 w 7467600"/>
              <a:gd name="connsiteY612" fmla="*/ 1037802 h 6858000"/>
              <a:gd name="connsiteX613" fmla="*/ 506322 w 7467600"/>
              <a:gd name="connsiteY613" fmla="*/ 1020997 h 6858000"/>
              <a:gd name="connsiteX614" fmla="*/ 533068 w 7467600"/>
              <a:gd name="connsiteY614" fmla="*/ 1029409 h 6858000"/>
              <a:gd name="connsiteX615" fmla="*/ 1232525 w 7467600"/>
              <a:gd name="connsiteY615" fmla="*/ 1804675 h 6858000"/>
              <a:gd name="connsiteX616" fmla="*/ 1388858 w 7467600"/>
              <a:gd name="connsiteY616" fmla="*/ 2368011 h 6858000"/>
              <a:gd name="connsiteX617" fmla="*/ 1384098 w 7467600"/>
              <a:gd name="connsiteY617" fmla="*/ 2378125 h 6858000"/>
              <a:gd name="connsiteX618" fmla="*/ 1425393 w 7467600"/>
              <a:gd name="connsiteY618" fmla="*/ 2589124 h 6858000"/>
              <a:gd name="connsiteX619" fmla="*/ 1424001 w 7467600"/>
              <a:gd name="connsiteY619" fmla="*/ 2597541 h 6858000"/>
              <a:gd name="connsiteX620" fmla="*/ 2152729 w 7467600"/>
              <a:gd name="connsiteY620" fmla="*/ 2864487 h 6858000"/>
              <a:gd name="connsiteX621" fmla="*/ 2020609 w 7467600"/>
              <a:gd name="connsiteY621" fmla="*/ 2539671 h 6858000"/>
              <a:gd name="connsiteX622" fmla="*/ 2018920 w 7467600"/>
              <a:gd name="connsiteY622" fmla="*/ 2536309 h 6858000"/>
              <a:gd name="connsiteX623" fmla="*/ 1342441 w 7467600"/>
              <a:gd name="connsiteY623" fmla="*/ 1173017 h 6858000"/>
              <a:gd name="connsiteX624" fmla="*/ 1367925 w 7467600"/>
              <a:gd name="connsiteY624" fmla="*/ 1135648 h 6858000"/>
              <a:gd name="connsiteX625" fmla="*/ 1771401 w 7467600"/>
              <a:gd name="connsiteY625" fmla="*/ 1806673 h 6858000"/>
              <a:gd name="connsiteX626" fmla="*/ 1972385 w 7467600"/>
              <a:gd name="connsiteY626" fmla="*/ 2198735 h 6858000"/>
              <a:gd name="connsiteX627" fmla="*/ 2040892 w 7467600"/>
              <a:gd name="connsiteY627" fmla="*/ 2405205 h 6858000"/>
              <a:gd name="connsiteX628" fmla="*/ 2131689 w 7467600"/>
              <a:gd name="connsiteY628" fmla="*/ 1936926 h 6858000"/>
              <a:gd name="connsiteX629" fmla="*/ 2454820 w 7467600"/>
              <a:gd name="connsiteY629" fmla="*/ 1248808 h 6858000"/>
              <a:gd name="connsiteX630" fmla="*/ 2492512 w 7467600"/>
              <a:gd name="connsiteY630" fmla="*/ 1302920 h 6858000"/>
              <a:gd name="connsiteX631" fmla="*/ 2081216 w 7467600"/>
              <a:gd name="connsiteY631" fmla="*/ 2527513 h 6858000"/>
              <a:gd name="connsiteX632" fmla="*/ 2081211 w 7467600"/>
              <a:gd name="connsiteY632" fmla="*/ 2528916 h 6858000"/>
              <a:gd name="connsiteX633" fmla="*/ 2199067 w 7467600"/>
              <a:gd name="connsiteY633" fmla="*/ 2884061 h 6858000"/>
              <a:gd name="connsiteX634" fmla="*/ 3192586 w 7467600"/>
              <a:gd name="connsiteY634" fmla="*/ 3411496 h 6858000"/>
              <a:gd name="connsiteX635" fmla="*/ 3182620 w 7467600"/>
              <a:gd name="connsiteY635" fmla="*/ 3483279 h 6858000"/>
              <a:gd name="connsiteX636" fmla="*/ 2435119 w 7467600"/>
              <a:gd name="connsiteY636" fmla="*/ 3080173 h 6858000"/>
              <a:gd name="connsiteX637" fmla="*/ 2410152 w 7467600"/>
              <a:gd name="connsiteY637" fmla="*/ 3063751 h 6858000"/>
              <a:gd name="connsiteX638" fmla="*/ 2408099 w 7467600"/>
              <a:gd name="connsiteY638" fmla="*/ 3064403 h 6858000"/>
              <a:gd name="connsiteX639" fmla="*/ 2407218 w 7467600"/>
              <a:gd name="connsiteY639" fmla="*/ 3070324 h 6858000"/>
              <a:gd name="connsiteX640" fmla="*/ 2380138 w 7467600"/>
              <a:gd name="connsiteY640" fmla="*/ 3099341 h 6858000"/>
              <a:gd name="connsiteX641" fmla="*/ 1765923 w 7467600"/>
              <a:gd name="connsiteY641" fmla="*/ 3581043 h 6858000"/>
              <a:gd name="connsiteX642" fmla="*/ 1702258 w 7467600"/>
              <a:gd name="connsiteY642" fmla="*/ 3612286 h 6858000"/>
              <a:gd name="connsiteX643" fmla="*/ 1538370 w 7467600"/>
              <a:gd name="connsiteY643" fmla="*/ 3811804 h 6858000"/>
              <a:gd name="connsiteX644" fmla="*/ 542867 w 7467600"/>
              <a:gd name="connsiteY644" fmla="*/ 4944092 h 6858000"/>
              <a:gd name="connsiteX645" fmla="*/ 515800 w 7467600"/>
              <a:gd name="connsiteY645" fmla="*/ 4862180 h 6858000"/>
              <a:gd name="connsiteX646" fmla="*/ 909145 w 7467600"/>
              <a:gd name="connsiteY646" fmla="*/ 4199225 h 6858000"/>
              <a:gd name="connsiteX647" fmla="*/ 1214067 w 7467600"/>
              <a:gd name="connsiteY647" fmla="*/ 3908561 h 6858000"/>
              <a:gd name="connsiteX648" fmla="*/ 640967 w 7467600"/>
              <a:gd name="connsiteY648" fmla="*/ 4105601 h 6858000"/>
              <a:gd name="connsiteX649" fmla="*/ 112563 w 7467600"/>
              <a:gd name="connsiteY649" fmla="*/ 4396952 h 6858000"/>
              <a:gd name="connsiteX650" fmla="*/ 0 w 7467600"/>
              <a:gd name="connsiteY650" fmla="*/ 4466006 h 6858000"/>
              <a:gd name="connsiteX651" fmla="*/ 0 w 7467600"/>
              <a:gd name="connsiteY651" fmla="*/ 4233763 h 6858000"/>
              <a:gd name="connsiteX652" fmla="*/ 36881 w 7467600"/>
              <a:gd name="connsiteY652" fmla="*/ 4200118 h 6858000"/>
              <a:gd name="connsiteX653" fmla="*/ 910534 w 7467600"/>
              <a:gd name="connsiteY653" fmla="*/ 3629753 h 6858000"/>
              <a:gd name="connsiteX654" fmla="*/ 1578717 w 7467600"/>
              <a:gd name="connsiteY654" fmla="*/ 3575982 h 6858000"/>
              <a:gd name="connsiteX655" fmla="*/ 2338780 w 7467600"/>
              <a:gd name="connsiteY655" fmla="*/ 3033725 h 6858000"/>
              <a:gd name="connsiteX656" fmla="*/ 1807991 w 7467600"/>
              <a:gd name="connsiteY656" fmla="*/ 2807184 h 6858000"/>
              <a:gd name="connsiteX657" fmla="*/ 1416358 w 7467600"/>
              <a:gd name="connsiteY657" fmla="*/ 3112571 h 6858000"/>
              <a:gd name="connsiteX658" fmla="*/ 939066 w 7467600"/>
              <a:gd name="connsiteY658" fmla="*/ 3378798 h 6858000"/>
              <a:gd name="connsiteX659" fmla="*/ 115099 w 7467600"/>
              <a:gd name="connsiteY659" fmla="*/ 3607650 h 6858000"/>
              <a:gd name="connsiteX660" fmla="*/ 97284 w 7467600"/>
              <a:gd name="connsiteY660" fmla="*/ 3520393 h 6858000"/>
              <a:gd name="connsiteX661" fmla="*/ 922050 w 7467600"/>
              <a:gd name="connsiteY661" fmla="*/ 3074867 h 6858000"/>
              <a:gd name="connsiteX662" fmla="*/ 1405265 w 7467600"/>
              <a:gd name="connsiteY662" fmla="*/ 3016319 h 6858000"/>
              <a:gd name="connsiteX663" fmla="*/ 1407512 w 7467600"/>
              <a:gd name="connsiteY663" fmla="*/ 3018001 h 6858000"/>
              <a:gd name="connsiteX664" fmla="*/ 1726266 w 7467600"/>
              <a:gd name="connsiteY664" fmla="*/ 2777274 h 6858000"/>
              <a:gd name="connsiteX665" fmla="*/ 625390 w 7467600"/>
              <a:gd name="connsiteY665" fmla="*/ 2514541 h 6858000"/>
              <a:gd name="connsiteX666" fmla="*/ 619799 w 7467600"/>
              <a:gd name="connsiteY666" fmla="*/ 2527180 h 6858000"/>
              <a:gd name="connsiteX667" fmla="*/ 310030 w 7467600"/>
              <a:gd name="connsiteY667" fmla="*/ 2771818 h 6858000"/>
              <a:gd name="connsiteX668" fmla="*/ 173877 w 7467600"/>
              <a:gd name="connsiteY668" fmla="*/ 2937056 h 6858000"/>
              <a:gd name="connsiteX669" fmla="*/ 77889 w 7467600"/>
              <a:gd name="connsiteY669" fmla="*/ 3138440 h 6858000"/>
              <a:gd name="connsiteX670" fmla="*/ 0 w 7467600"/>
              <a:gd name="connsiteY670" fmla="*/ 3271395 h 6858000"/>
              <a:gd name="connsiteX671" fmla="*/ 0 w 7467600"/>
              <a:gd name="connsiteY671" fmla="*/ 3153002 h 6858000"/>
              <a:gd name="connsiteX672" fmla="*/ 2386 w 7467600"/>
              <a:gd name="connsiteY672" fmla="*/ 3149203 h 6858000"/>
              <a:gd name="connsiteX673" fmla="*/ 89753 w 7467600"/>
              <a:gd name="connsiteY673" fmla="*/ 2987702 h 6858000"/>
              <a:gd name="connsiteX674" fmla="*/ 76869 w 7467600"/>
              <a:gd name="connsiteY674" fmla="*/ 3005404 h 6858000"/>
              <a:gd name="connsiteX675" fmla="*/ 32049 w 7467600"/>
              <a:gd name="connsiteY675" fmla="*/ 3065814 h 6858000"/>
              <a:gd name="connsiteX676" fmla="*/ 0 w 7467600"/>
              <a:gd name="connsiteY676" fmla="*/ 3108744 h 6858000"/>
              <a:gd name="connsiteX677" fmla="*/ 0 w 7467600"/>
              <a:gd name="connsiteY677" fmla="*/ 3058059 h 6858000"/>
              <a:gd name="connsiteX678" fmla="*/ 7610 w 7467600"/>
              <a:gd name="connsiteY678" fmla="*/ 3047889 h 6858000"/>
              <a:gd name="connsiteX679" fmla="*/ 52419 w 7467600"/>
              <a:gd name="connsiteY679" fmla="*/ 2987479 h 6858000"/>
              <a:gd name="connsiteX680" fmla="*/ 59142 w 7467600"/>
              <a:gd name="connsiteY680" fmla="*/ 2978488 h 6858000"/>
              <a:gd name="connsiteX681" fmla="*/ 0 w 7467600"/>
              <a:gd name="connsiteY681" fmla="*/ 3015334 h 6858000"/>
              <a:gd name="connsiteX682" fmla="*/ 0 w 7467600"/>
              <a:gd name="connsiteY682" fmla="*/ 2914286 h 6858000"/>
              <a:gd name="connsiteX683" fmla="*/ 36383 w 7467600"/>
              <a:gd name="connsiteY683" fmla="*/ 2901128 h 6858000"/>
              <a:gd name="connsiteX684" fmla="*/ 156329 w 7467600"/>
              <a:gd name="connsiteY684" fmla="*/ 2840533 h 6858000"/>
              <a:gd name="connsiteX685" fmla="*/ 358355 w 7467600"/>
              <a:gd name="connsiteY685" fmla="*/ 2620471 h 6858000"/>
              <a:gd name="connsiteX686" fmla="*/ 510577 w 7467600"/>
              <a:gd name="connsiteY686" fmla="*/ 2501244 h 6858000"/>
              <a:gd name="connsiteX687" fmla="*/ 211967 w 7467600"/>
              <a:gd name="connsiteY687" fmla="*/ 2479171 h 6858000"/>
              <a:gd name="connsiteX688" fmla="*/ 0 w 7467600"/>
              <a:gd name="connsiteY688" fmla="*/ 2476398 h 6858000"/>
              <a:gd name="connsiteX689" fmla="*/ 0 w 7467600"/>
              <a:gd name="connsiteY689" fmla="*/ 2389189 h 6858000"/>
              <a:gd name="connsiteX690" fmla="*/ 103062 w 7467600"/>
              <a:gd name="connsiteY690" fmla="*/ 2389518 h 6858000"/>
              <a:gd name="connsiteX691" fmla="*/ 510734 w 7467600"/>
              <a:gd name="connsiteY691" fmla="*/ 2416201 h 6858000"/>
              <a:gd name="connsiteX692" fmla="*/ 279257 w 7467600"/>
              <a:gd name="connsiteY692" fmla="*/ 2092102 h 6858000"/>
              <a:gd name="connsiteX693" fmla="*/ 65265 w 7467600"/>
              <a:gd name="connsiteY693" fmla="*/ 2006049 h 6858000"/>
              <a:gd name="connsiteX694" fmla="*/ 0 w 7467600"/>
              <a:gd name="connsiteY694" fmla="*/ 1982532 h 6858000"/>
              <a:gd name="connsiteX695" fmla="*/ 0 w 7467600"/>
              <a:gd name="connsiteY695" fmla="*/ 1912789 h 6858000"/>
              <a:gd name="connsiteX696" fmla="*/ 97460 w 7467600"/>
              <a:gd name="connsiteY696" fmla="*/ 1953725 h 6858000"/>
              <a:gd name="connsiteX697" fmla="*/ 221272 w 7467600"/>
              <a:gd name="connsiteY697" fmla="*/ 1980766 h 6858000"/>
              <a:gd name="connsiteX698" fmla="*/ 116765 w 7467600"/>
              <a:gd name="connsiteY698" fmla="*/ 1911033 h 6858000"/>
              <a:gd name="connsiteX699" fmla="*/ 16405 w 7467600"/>
              <a:gd name="connsiteY699" fmla="*/ 1803412 h 6858000"/>
              <a:gd name="connsiteX700" fmla="*/ 0 w 7467600"/>
              <a:gd name="connsiteY700" fmla="*/ 1784777 h 6858000"/>
              <a:gd name="connsiteX701" fmla="*/ 0 w 7467600"/>
              <a:gd name="connsiteY701" fmla="*/ 1740082 h 6858000"/>
              <a:gd name="connsiteX702" fmla="*/ 39394 w 7467600"/>
              <a:gd name="connsiteY702" fmla="*/ 1784856 h 6858000"/>
              <a:gd name="connsiteX703" fmla="*/ 135813 w 7467600"/>
              <a:gd name="connsiteY703" fmla="*/ 1888838 h 6858000"/>
              <a:gd name="connsiteX704" fmla="*/ 242575 w 7467600"/>
              <a:gd name="connsiteY704" fmla="*/ 1958841 h 6858000"/>
              <a:gd name="connsiteX705" fmla="*/ 82197 w 7467600"/>
              <a:gd name="connsiteY705" fmla="*/ 1754826 h 6858000"/>
              <a:gd name="connsiteX706" fmla="*/ 0 w 7467600"/>
              <a:gd name="connsiteY706" fmla="*/ 1679650 h 6858000"/>
              <a:gd name="connsiteX707" fmla="*/ 0 w 7467600"/>
              <a:gd name="connsiteY707" fmla="*/ 1602463 h 6858000"/>
              <a:gd name="connsiteX708" fmla="*/ 84689 w 7467600"/>
              <a:gd name="connsiteY708" fmla="*/ 1677442 h 6858000"/>
              <a:gd name="connsiteX709" fmla="*/ 298437 w 7467600"/>
              <a:gd name="connsiteY709" fmla="*/ 1968019 h 6858000"/>
              <a:gd name="connsiteX710" fmla="*/ 227269 w 7467600"/>
              <a:gd name="connsiteY710" fmla="*/ 1114064 h 6858000"/>
              <a:gd name="connsiteX711" fmla="*/ 248003 w 7467600"/>
              <a:gd name="connsiteY711" fmla="*/ 1089613 h 6858000"/>
              <a:gd name="connsiteX712" fmla="*/ 427020 w 7467600"/>
              <a:gd name="connsiteY712" fmla="*/ 1619803 h 6858000"/>
              <a:gd name="connsiteX713" fmla="*/ 340345 w 7467600"/>
              <a:gd name="connsiteY713" fmla="*/ 2027739 h 6858000"/>
              <a:gd name="connsiteX714" fmla="*/ 360865 w 7467600"/>
              <a:gd name="connsiteY714" fmla="*/ 2044827 h 6858000"/>
              <a:gd name="connsiteX715" fmla="*/ 560414 w 7467600"/>
              <a:gd name="connsiteY715" fmla="*/ 2421457 h 6858000"/>
              <a:gd name="connsiteX716" fmla="*/ 1359703 w 7467600"/>
              <a:gd name="connsiteY716" fmla="*/ 2578554 h 6858000"/>
              <a:gd name="connsiteX717" fmla="*/ 1359422 w 7467600"/>
              <a:gd name="connsiteY717" fmla="*/ 2577994 h 6858000"/>
              <a:gd name="connsiteX718" fmla="*/ 828701 w 7467600"/>
              <a:gd name="connsiteY718" fmla="*/ 1839520 h 6858000"/>
              <a:gd name="connsiteX719" fmla="*/ 494427 w 7467600"/>
              <a:gd name="connsiteY719" fmla="*/ 1092333 h 6858000"/>
              <a:gd name="connsiteX720" fmla="*/ 506322 w 7467600"/>
              <a:gd name="connsiteY720" fmla="*/ 1020997 h 6858000"/>
              <a:gd name="connsiteX721" fmla="*/ 4570198 w 7467600"/>
              <a:gd name="connsiteY721" fmla="*/ 978081 h 6858000"/>
              <a:gd name="connsiteX722" fmla="*/ 4523691 w 7467600"/>
              <a:gd name="connsiteY722" fmla="*/ 1127776 h 6858000"/>
              <a:gd name="connsiteX723" fmla="*/ 4509875 w 7467600"/>
              <a:gd name="connsiteY723" fmla="*/ 1167552 h 6858000"/>
              <a:gd name="connsiteX724" fmla="*/ 4478168 w 7467600"/>
              <a:gd name="connsiteY724" fmla="*/ 1260735 h 6858000"/>
              <a:gd name="connsiteX725" fmla="*/ 4409309 w 7467600"/>
              <a:gd name="connsiteY725" fmla="*/ 1666996 h 6858000"/>
              <a:gd name="connsiteX726" fmla="*/ 4370031 w 7467600"/>
              <a:gd name="connsiteY726" fmla="*/ 1955666 h 6858000"/>
              <a:gd name="connsiteX727" fmla="*/ 4570198 w 7467600"/>
              <a:gd name="connsiteY727" fmla="*/ 978081 h 6858000"/>
              <a:gd name="connsiteX728" fmla="*/ 4557898 w 7467600"/>
              <a:gd name="connsiteY728" fmla="*/ 900011 h 6858000"/>
              <a:gd name="connsiteX729" fmla="*/ 4344840 w 7467600"/>
              <a:gd name="connsiteY729" fmla="*/ 1922038 h 6858000"/>
              <a:gd name="connsiteX730" fmla="*/ 4378710 w 7467600"/>
              <a:gd name="connsiteY730" fmla="*/ 1665516 h 6858000"/>
              <a:gd name="connsiteX731" fmla="*/ 4448798 w 7467600"/>
              <a:gd name="connsiteY731" fmla="*/ 1253024 h 6858000"/>
              <a:gd name="connsiteX732" fmla="*/ 4480315 w 7467600"/>
              <a:gd name="connsiteY732" fmla="*/ 1158454 h 6858000"/>
              <a:gd name="connsiteX733" fmla="*/ 4494133 w 7467600"/>
              <a:gd name="connsiteY733" fmla="*/ 1118676 h 6858000"/>
              <a:gd name="connsiteX734" fmla="*/ 4557898 w 7467600"/>
              <a:gd name="connsiteY734" fmla="*/ 900011 h 6858000"/>
              <a:gd name="connsiteX735" fmla="*/ 5870151 w 7467600"/>
              <a:gd name="connsiteY735" fmla="*/ 898890 h 6858000"/>
              <a:gd name="connsiteX736" fmla="*/ 5861335 w 7467600"/>
              <a:gd name="connsiteY736" fmla="*/ 899177 h 6858000"/>
              <a:gd name="connsiteX737" fmla="*/ 5843702 w 7467600"/>
              <a:gd name="connsiteY737" fmla="*/ 899748 h 6858000"/>
              <a:gd name="connsiteX738" fmla="*/ 5651107 w 7467600"/>
              <a:gd name="connsiteY738" fmla="*/ 920306 h 6858000"/>
              <a:gd name="connsiteX739" fmla="*/ 5459407 w 7467600"/>
              <a:gd name="connsiteY739" fmla="*/ 940975 h 6858000"/>
              <a:gd name="connsiteX740" fmla="*/ 5374846 w 7467600"/>
              <a:gd name="connsiteY740" fmla="*/ 941988 h 6858000"/>
              <a:gd name="connsiteX741" fmla="*/ 5256105 w 7467600"/>
              <a:gd name="connsiteY741" fmla="*/ 945632 h 6858000"/>
              <a:gd name="connsiteX742" fmla="*/ 5107071 w 7467600"/>
              <a:gd name="connsiteY742" fmla="*/ 969720 h 6858000"/>
              <a:gd name="connsiteX743" fmla="*/ 4998681 w 7467600"/>
              <a:gd name="connsiteY743" fmla="*/ 988771 h 6858000"/>
              <a:gd name="connsiteX744" fmla="*/ 5870151 w 7467600"/>
              <a:gd name="connsiteY744" fmla="*/ 898890 h 6858000"/>
              <a:gd name="connsiteX745" fmla="*/ 5504425 w 7467600"/>
              <a:gd name="connsiteY745" fmla="*/ 848067 h 6858000"/>
              <a:gd name="connsiteX746" fmla="*/ 4968849 w 7467600"/>
              <a:gd name="connsiteY746" fmla="*/ 962318 h 6858000"/>
              <a:gd name="connsiteX747" fmla="*/ 5104039 w 7467600"/>
              <a:gd name="connsiteY747" fmla="*/ 940634 h 6858000"/>
              <a:gd name="connsiteX748" fmla="*/ 5256311 w 7467600"/>
              <a:gd name="connsiteY748" fmla="*/ 916490 h 6858000"/>
              <a:gd name="connsiteX749" fmla="*/ 5377381 w 7467600"/>
              <a:gd name="connsiteY749" fmla="*/ 912671 h 6858000"/>
              <a:gd name="connsiteX750" fmla="*/ 5460148 w 7467600"/>
              <a:gd name="connsiteY750" fmla="*/ 911442 h 6858000"/>
              <a:gd name="connsiteX751" fmla="*/ 5648971 w 7467600"/>
              <a:gd name="connsiteY751" fmla="*/ 891331 h 6858000"/>
              <a:gd name="connsiteX752" fmla="*/ 5844807 w 7467600"/>
              <a:gd name="connsiteY752" fmla="*/ 870718 h 6858000"/>
              <a:gd name="connsiteX753" fmla="*/ 5862975 w 7467600"/>
              <a:gd name="connsiteY753" fmla="*/ 869756 h 6858000"/>
              <a:gd name="connsiteX754" fmla="*/ 5920887 w 7467600"/>
              <a:gd name="connsiteY754" fmla="*/ 865929 h 6858000"/>
              <a:gd name="connsiteX755" fmla="*/ 5504425 w 7467600"/>
              <a:gd name="connsiteY755" fmla="*/ 848067 h 6858000"/>
              <a:gd name="connsiteX756" fmla="*/ 3607114 w 7467600"/>
              <a:gd name="connsiteY756" fmla="*/ 467441 h 6858000"/>
              <a:gd name="connsiteX757" fmla="*/ 3296242 w 7467600"/>
              <a:gd name="connsiteY757" fmla="*/ 807991 h 6858000"/>
              <a:gd name="connsiteX758" fmla="*/ 3174674 w 7467600"/>
              <a:gd name="connsiteY758" fmla="*/ 919759 h 6858000"/>
              <a:gd name="connsiteX759" fmla="*/ 3042978 w 7467600"/>
              <a:gd name="connsiteY759" fmla="*/ 1054894 h 6858000"/>
              <a:gd name="connsiteX760" fmla="*/ 2968914 w 7467600"/>
              <a:gd name="connsiteY760" fmla="*/ 1133756 h 6858000"/>
              <a:gd name="connsiteX761" fmla="*/ 3103823 w 7467600"/>
              <a:gd name="connsiteY761" fmla="*/ 1026814 h 6858000"/>
              <a:gd name="connsiteX762" fmla="*/ 3607114 w 7467600"/>
              <a:gd name="connsiteY762" fmla="*/ 467441 h 6858000"/>
              <a:gd name="connsiteX763" fmla="*/ 3744487 w 7467600"/>
              <a:gd name="connsiteY763" fmla="*/ 383136 h 6858000"/>
              <a:gd name="connsiteX764" fmla="*/ 3970213 w 7467600"/>
              <a:gd name="connsiteY764" fmla="*/ 995559 h 6858000"/>
              <a:gd name="connsiteX765" fmla="*/ 3744487 w 7467600"/>
              <a:gd name="connsiteY765" fmla="*/ 383136 h 6858000"/>
              <a:gd name="connsiteX766" fmla="*/ 3624562 w 7467600"/>
              <a:gd name="connsiteY766" fmla="*/ 367041 h 6858000"/>
              <a:gd name="connsiteX767" fmla="*/ 3489712 w 7467600"/>
              <a:gd name="connsiteY767" fmla="*/ 485386 h 6858000"/>
              <a:gd name="connsiteX768" fmla="*/ 3182994 w 7467600"/>
              <a:gd name="connsiteY768" fmla="*/ 828265 h 6858000"/>
              <a:gd name="connsiteX769" fmla="*/ 2892114 w 7467600"/>
              <a:gd name="connsiteY769" fmla="*/ 1172635 h 6858000"/>
              <a:gd name="connsiteX770" fmla="*/ 3021459 w 7467600"/>
              <a:gd name="connsiteY770" fmla="*/ 1035385 h 6858000"/>
              <a:gd name="connsiteX771" fmla="*/ 3153873 w 7467600"/>
              <a:gd name="connsiteY771" fmla="*/ 898971 h 6858000"/>
              <a:gd name="connsiteX772" fmla="*/ 3276511 w 7467600"/>
              <a:gd name="connsiteY772" fmla="*/ 786423 h 6858000"/>
              <a:gd name="connsiteX773" fmla="*/ 3584154 w 7467600"/>
              <a:gd name="connsiteY773" fmla="*/ 448218 h 6858000"/>
              <a:gd name="connsiteX774" fmla="*/ 3624562 w 7467600"/>
              <a:gd name="connsiteY774" fmla="*/ 367041 h 6858000"/>
              <a:gd name="connsiteX775" fmla="*/ 3766672 w 7467600"/>
              <a:gd name="connsiteY775" fmla="*/ 359429 h 6858000"/>
              <a:gd name="connsiteX776" fmla="*/ 3996338 w 7467600"/>
              <a:gd name="connsiteY776" fmla="*/ 968237 h 6858000"/>
              <a:gd name="connsiteX777" fmla="*/ 3766672 w 7467600"/>
              <a:gd name="connsiteY777" fmla="*/ 359429 h 6858000"/>
              <a:gd name="connsiteX778" fmla="*/ 5805386 w 7467600"/>
              <a:gd name="connsiteY778" fmla="*/ 239240 h 6858000"/>
              <a:gd name="connsiteX779" fmla="*/ 5736947 w 7467600"/>
              <a:gd name="connsiteY779" fmla="*/ 261367 h 6858000"/>
              <a:gd name="connsiteX780" fmla="*/ 5427012 w 7467600"/>
              <a:gd name="connsiteY780" fmla="*/ 311272 h 6858000"/>
              <a:gd name="connsiteX781" fmla="*/ 5147818 w 7467600"/>
              <a:gd name="connsiteY781" fmla="*/ 322112 h 6858000"/>
              <a:gd name="connsiteX782" fmla="*/ 5060854 w 7467600"/>
              <a:gd name="connsiteY782" fmla="*/ 311882 h 6858000"/>
              <a:gd name="connsiteX783" fmla="*/ 4945989 w 7467600"/>
              <a:gd name="connsiteY783" fmla="*/ 300516 h 6858000"/>
              <a:gd name="connsiteX784" fmla="*/ 5410479 w 7467600"/>
              <a:gd name="connsiteY784" fmla="*/ 348434 h 6858000"/>
              <a:gd name="connsiteX785" fmla="*/ 5805386 w 7467600"/>
              <a:gd name="connsiteY785" fmla="*/ 239240 h 6858000"/>
              <a:gd name="connsiteX786" fmla="*/ 5905192 w 7467600"/>
              <a:gd name="connsiteY786" fmla="*/ 163079 h 6858000"/>
              <a:gd name="connsiteX787" fmla="*/ 5865655 w 7467600"/>
              <a:gd name="connsiteY787" fmla="*/ 171901 h 6858000"/>
              <a:gd name="connsiteX788" fmla="*/ 5259740 w 7467600"/>
              <a:gd name="connsiteY788" fmla="*/ 257013 h 6858000"/>
              <a:gd name="connsiteX789" fmla="*/ 5208466 w 7467600"/>
              <a:gd name="connsiteY789" fmla="*/ 257550 h 6858000"/>
              <a:gd name="connsiteX790" fmla="*/ 4980204 w 7467600"/>
              <a:gd name="connsiteY790" fmla="*/ 271903 h 6858000"/>
              <a:gd name="connsiteX791" fmla="*/ 5068068 w 7467600"/>
              <a:gd name="connsiteY791" fmla="*/ 282244 h 6858000"/>
              <a:gd name="connsiteX792" fmla="*/ 5153231 w 7467600"/>
              <a:gd name="connsiteY792" fmla="*/ 292240 h 6858000"/>
              <a:gd name="connsiteX793" fmla="*/ 5426491 w 7467600"/>
              <a:gd name="connsiteY793" fmla="*/ 281128 h 6858000"/>
              <a:gd name="connsiteX794" fmla="*/ 5731212 w 7467600"/>
              <a:gd name="connsiteY794" fmla="*/ 231951 h 6858000"/>
              <a:gd name="connsiteX795" fmla="*/ 5905192 w 7467600"/>
              <a:gd name="connsiteY795" fmla="*/ 163079 h 6858000"/>
              <a:gd name="connsiteX796" fmla="*/ 5944437 w 7467600"/>
              <a:gd name="connsiteY796" fmla="*/ 113829 h 6858000"/>
              <a:gd name="connsiteX797" fmla="*/ 5825032 w 7467600"/>
              <a:gd name="connsiteY797" fmla="*/ 146405 h 6858000"/>
              <a:gd name="connsiteX798" fmla="*/ 4955599 w 7467600"/>
              <a:gd name="connsiteY798" fmla="*/ 247008 h 6858000"/>
              <a:gd name="connsiteX799" fmla="*/ 5210104 w 7467600"/>
              <a:gd name="connsiteY799" fmla="*/ 228123 h 6858000"/>
              <a:gd name="connsiteX800" fmla="*/ 5261015 w 7467600"/>
              <a:gd name="connsiteY800" fmla="*/ 227087 h 6858000"/>
              <a:gd name="connsiteX801" fmla="*/ 5861181 w 7467600"/>
              <a:gd name="connsiteY801" fmla="*/ 143093 h 6858000"/>
              <a:gd name="connsiteX802" fmla="*/ 5961252 w 7467600"/>
              <a:gd name="connsiteY802" fmla="*/ 114820 h 6858000"/>
              <a:gd name="connsiteX803" fmla="*/ 5944437 w 7467600"/>
              <a:gd name="connsiteY803" fmla="*/ 113829 h 6858000"/>
              <a:gd name="connsiteX804" fmla="*/ 3882765 w 7467600"/>
              <a:gd name="connsiteY804" fmla="*/ 0 h 6858000"/>
              <a:gd name="connsiteX805" fmla="*/ 3995099 w 7467600"/>
              <a:gd name="connsiteY805" fmla="*/ 0 h 6858000"/>
              <a:gd name="connsiteX806" fmla="*/ 4163818 w 7467600"/>
              <a:gd name="connsiteY806" fmla="*/ 234104 h 6858000"/>
              <a:gd name="connsiteX807" fmla="*/ 4172099 w 7467600"/>
              <a:gd name="connsiteY807" fmla="*/ 234207 h 6858000"/>
              <a:gd name="connsiteX808" fmla="*/ 4784282 w 7467600"/>
              <a:gd name="connsiteY808" fmla="*/ 276561 h 6858000"/>
              <a:gd name="connsiteX809" fmla="*/ 4801687 w 7467600"/>
              <a:gd name="connsiteY809" fmla="*/ 267764 h 6858000"/>
              <a:gd name="connsiteX810" fmla="*/ 6082788 w 7467600"/>
              <a:gd name="connsiteY810" fmla="*/ 64119 h 6858000"/>
              <a:gd name="connsiteX811" fmla="*/ 6099442 w 7467600"/>
              <a:gd name="connsiteY811" fmla="*/ 82568 h 6858000"/>
              <a:gd name="connsiteX812" fmla="*/ 4804137 w 7467600"/>
              <a:gd name="connsiteY812" fmla="*/ 320931 h 6858000"/>
              <a:gd name="connsiteX813" fmla="*/ 4227047 w 7467600"/>
              <a:gd name="connsiteY813" fmla="*/ 313415 h 6858000"/>
              <a:gd name="connsiteX814" fmla="*/ 4346041 w 7467600"/>
              <a:gd name="connsiteY814" fmla="*/ 456086 h 6858000"/>
              <a:gd name="connsiteX815" fmla="*/ 4870967 w 7467600"/>
              <a:gd name="connsiteY815" fmla="*/ 963061 h 6858000"/>
              <a:gd name="connsiteX816" fmla="*/ 4889647 w 7467600"/>
              <a:gd name="connsiteY816" fmla="*/ 957147 h 6858000"/>
              <a:gd name="connsiteX817" fmla="*/ 5422504 w 7467600"/>
              <a:gd name="connsiteY817" fmla="*/ 805191 h 6858000"/>
              <a:gd name="connsiteX818" fmla="*/ 6087656 w 7467600"/>
              <a:gd name="connsiteY818" fmla="*/ 826703 h 6858000"/>
              <a:gd name="connsiteX819" fmla="*/ 6058717 w 7467600"/>
              <a:gd name="connsiteY819" fmla="*/ 865992 h 6858000"/>
              <a:gd name="connsiteX820" fmla="*/ 4974153 w 7467600"/>
              <a:gd name="connsiteY820" fmla="*/ 1045456 h 6858000"/>
              <a:gd name="connsiteX821" fmla="*/ 5627835 w 7467600"/>
              <a:gd name="connsiteY821" fmla="*/ 1472077 h 6858000"/>
              <a:gd name="connsiteX822" fmla="*/ 5629817 w 7467600"/>
              <a:gd name="connsiteY822" fmla="*/ 1471412 h 6858000"/>
              <a:gd name="connsiteX823" fmla="*/ 5634124 w 7467600"/>
              <a:gd name="connsiteY823" fmla="*/ 1470572 h 6858000"/>
              <a:gd name="connsiteX824" fmla="*/ 5755832 w 7467600"/>
              <a:gd name="connsiteY824" fmla="*/ 1383886 h 6858000"/>
              <a:gd name="connsiteX825" fmla="*/ 6014186 w 7467600"/>
              <a:gd name="connsiteY825" fmla="*/ 1279799 h 6858000"/>
              <a:gd name="connsiteX826" fmla="*/ 6901619 w 7467600"/>
              <a:gd name="connsiteY826" fmla="*/ 1047874 h 6858000"/>
              <a:gd name="connsiteX827" fmla="*/ 6931566 w 7467600"/>
              <a:gd name="connsiteY827" fmla="*/ 1062034 h 6858000"/>
              <a:gd name="connsiteX828" fmla="*/ 5790982 w 7467600"/>
              <a:gd name="connsiteY828" fmla="*/ 1561380 h 6858000"/>
              <a:gd name="connsiteX829" fmla="*/ 6188971 w 7467600"/>
              <a:gd name="connsiteY829" fmla="*/ 1755168 h 6858000"/>
              <a:gd name="connsiteX830" fmla="*/ 6202446 w 7467600"/>
              <a:gd name="connsiteY830" fmla="*/ 1752268 h 6858000"/>
              <a:gd name="connsiteX831" fmla="*/ 7179560 w 7467600"/>
              <a:gd name="connsiteY831" fmla="*/ 1467551 h 6858000"/>
              <a:gd name="connsiteX832" fmla="*/ 7158730 w 7467600"/>
              <a:gd name="connsiteY832" fmla="*/ 1507835 h 6858000"/>
              <a:gd name="connsiteX833" fmla="*/ 6326959 w 7467600"/>
              <a:gd name="connsiteY833" fmla="*/ 1817686 h 6858000"/>
              <a:gd name="connsiteX834" fmla="*/ 6537433 w 7467600"/>
              <a:gd name="connsiteY834" fmla="*/ 1907790 h 6858000"/>
              <a:gd name="connsiteX835" fmla="*/ 6550221 w 7467600"/>
              <a:gd name="connsiteY835" fmla="*/ 1910729 h 6858000"/>
              <a:gd name="connsiteX836" fmla="*/ 6964438 w 7467600"/>
              <a:gd name="connsiteY836" fmla="*/ 2209505 h 6858000"/>
              <a:gd name="connsiteX837" fmla="*/ 7367862 w 7467600"/>
              <a:gd name="connsiteY837" fmla="*/ 2806833 h 6858000"/>
              <a:gd name="connsiteX838" fmla="*/ 7364329 w 7467600"/>
              <a:gd name="connsiteY838" fmla="*/ 2826907 h 6858000"/>
              <a:gd name="connsiteX839" fmla="*/ 7290545 w 7467600"/>
              <a:gd name="connsiteY839" fmla="*/ 2850663 h 6858000"/>
              <a:gd name="connsiteX840" fmla="*/ 6472036 w 7467600"/>
              <a:gd name="connsiteY840" fmla="*/ 1959003 h 6858000"/>
              <a:gd name="connsiteX841" fmla="*/ 5792897 w 7467600"/>
              <a:gd name="connsiteY841" fmla="*/ 1647747 h 6858000"/>
              <a:gd name="connsiteX842" fmla="*/ 5842751 w 7467600"/>
              <a:gd name="connsiteY842" fmla="*/ 1816112 h 6858000"/>
              <a:gd name="connsiteX843" fmla="*/ 5847424 w 7467600"/>
              <a:gd name="connsiteY843" fmla="*/ 1815776 h 6858000"/>
              <a:gd name="connsiteX844" fmla="*/ 6399821 w 7467600"/>
              <a:gd name="connsiteY844" fmla="*/ 2344799 h 6858000"/>
              <a:gd name="connsiteX845" fmla="*/ 6323232 w 7467600"/>
              <a:gd name="connsiteY845" fmla="*/ 2389634 h 6858000"/>
              <a:gd name="connsiteX846" fmla="*/ 5942958 w 7467600"/>
              <a:gd name="connsiteY846" fmla="*/ 2077708 h 6858000"/>
              <a:gd name="connsiteX847" fmla="*/ 5921559 w 7467600"/>
              <a:gd name="connsiteY847" fmla="*/ 2378596 h 6858000"/>
              <a:gd name="connsiteX848" fmla="*/ 5817651 w 7467600"/>
              <a:gd name="connsiteY848" fmla="*/ 3023919 h 6858000"/>
              <a:gd name="connsiteX849" fmla="*/ 5729634 w 7467600"/>
              <a:gd name="connsiteY849" fmla="*/ 3051849 h 6858000"/>
              <a:gd name="connsiteX850" fmla="*/ 5611018 w 7467600"/>
              <a:gd name="connsiteY850" fmla="*/ 2316769 h 6858000"/>
              <a:gd name="connsiteX851" fmla="*/ 5687608 w 7467600"/>
              <a:gd name="connsiteY851" fmla="*/ 2039972 h 6858000"/>
              <a:gd name="connsiteX852" fmla="*/ 5657554 w 7467600"/>
              <a:gd name="connsiteY852" fmla="*/ 1576445 h 6858000"/>
              <a:gd name="connsiteX853" fmla="*/ 5150475 w 7467600"/>
              <a:gd name="connsiteY853" fmla="*/ 1274012 h 6858000"/>
              <a:gd name="connsiteX854" fmla="*/ 5349142 w 7467600"/>
              <a:gd name="connsiteY854" fmla="*/ 2204405 h 6858000"/>
              <a:gd name="connsiteX855" fmla="*/ 5262214 w 7467600"/>
              <a:gd name="connsiteY855" fmla="*/ 2233836 h 6858000"/>
              <a:gd name="connsiteX856" fmla="*/ 4981539 w 7467600"/>
              <a:gd name="connsiteY856" fmla="*/ 1542201 h 6858000"/>
              <a:gd name="connsiteX857" fmla="*/ 4958461 w 7467600"/>
              <a:gd name="connsiteY857" fmla="*/ 1136957 h 6858000"/>
              <a:gd name="connsiteX858" fmla="*/ 4655015 w 7467600"/>
              <a:gd name="connsiteY858" fmla="*/ 891426 h 6858000"/>
              <a:gd name="connsiteX859" fmla="*/ 4348002 w 7467600"/>
              <a:gd name="connsiteY859" fmla="*/ 2205895 h 6858000"/>
              <a:gd name="connsiteX860" fmla="*/ 4262250 w 7467600"/>
              <a:gd name="connsiteY860" fmla="*/ 2219972 h 6858000"/>
              <a:gd name="connsiteX861" fmla="*/ 4550611 w 7467600"/>
              <a:gd name="connsiteY861" fmla="*/ 817540 h 6858000"/>
              <a:gd name="connsiteX862" fmla="*/ 4564418 w 7467600"/>
              <a:gd name="connsiteY862" fmla="*/ 808293 h 6858000"/>
              <a:gd name="connsiteX863" fmla="*/ 4266388 w 7467600"/>
              <a:gd name="connsiteY863" fmla="*/ 500083 h 6858000"/>
              <a:gd name="connsiteX864" fmla="*/ 4032842 w 7467600"/>
              <a:gd name="connsiteY864" fmla="*/ 211809 h 6858000"/>
              <a:gd name="connsiteX865" fmla="*/ 3882765 w 7467600"/>
              <a:gd name="connsiteY865" fmla="*/ 0 h 6858000"/>
              <a:gd name="connsiteX866" fmla="*/ 3721337 w 7467600"/>
              <a:gd name="connsiteY866" fmla="*/ 0 h 6858000"/>
              <a:gd name="connsiteX867" fmla="*/ 3797544 w 7467600"/>
              <a:gd name="connsiteY867" fmla="*/ 0 h 6858000"/>
              <a:gd name="connsiteX868" fmla="*/ 3775734 w 7467600"/>
              <a:gd name="connsiteY868" fmla="*/ 95131 h 6858000"/>
              <a:gd name="connsiteX869" fmla="*/ 3724807 w 7467600"/>
              <a:gd name="connsiteY869" fmla="*/ 272257 h 6858000"/>
              <a:gd name="connsiteX870" fmla="*/ 3726844 w 7467600"/>
              <a:gd name="connsiteY870" fmla="*/ 282988 h 6858000"/>
              <a:gd name="connsiteX871" fmla="*/ 3742664 w 7467600"/>
              <a:gd name="connsiteY871" fmla="*/ 279918 h 6858000"/>
              <a:gd name="connsiteX872" fmla="*/ 4103910 w 7467600"/>
              <a:gd name="connsiteY872" fmla="*/ 1161917 h 6858000"/>
              <a:gd name="connsiteX873" fmla="*/ 4020269 w 7467600"/>
              <a:gd name="connsiteY873" fmla="*/ 1200406 h 6858000"/>
              <a:gd name="connsiteX874" fmla="*/ 3674882 w 7467600"/>
              <a:gd name="connsiteY874" fmla="*/ 488524 h 6858000"/>
              <a:gd name="connsiteX875" fmla="*/ 3132682 w 7467600"/>
              <a:gd name="connsiteY875" fmla="*/ 1072284 h 6858000"/>
              <a:gd name="connsiteX876" fmla="*/ 2716346 w 7467600"/>
              <a:gd name="connsiteY876" fmla="*/ 1276376 h 6858000"/>
              <a:gd name="connsiteX877" fmla="*/ 2716772 w 7467600"/>
              <a:gd name="connsiteY877" fmla="*/ 1255462 h 6858000"/>
              <a:gd name="connsiteX878" fmla="*/ 3471096 w 7467600"/>
              <a:gd name="connsiteY878" fmla="*/ 437072 h 6858000"/>
              <a:gd name="connsiteX879" fmla="*/ 3639057 w 7467600"/>
              <a:gd name="connsiteY879" fmla="*/ 286334 h 6858000"/>
              <a:gd name="connsiteX880" fmla="*/ 3640309 w 7467600"/>
              <a:gd name="connsiteY880" fmla="*/ 284664 h 6858000"/>
              <a:gd name="connsiteX881" fmla="*/ 3646022 w 7467600"/>
              <a:gd name="connsiteY881" fmla="*/ 276711 h 6858000"/>
              <a:gd name="connsiteX882" fmla="*/ 3707943 w 7467600"/>
              <a:gd name="connsiteY882" fmla="*/ 65958 h 6858000"/>
              <a:gd name="connsiteX883" fmla="*/ 3721337 w 7467600"/>
              <a:gd name="connsiteY883" fmla="*/ 0 h 6858000"/>
              <a:gd name="connsiteX884" fmla="*/ 2867960 w 7467600"/>
              <a:gd name="connsiteY884" fmla="*/ 0 h 6858000"/>
              <a:gd name="connsiteX885" fmla="*/ 2926351 w 7467600"/>
              <a:gd name="connsiteY885" fmla="*/ 0 h 6858000"/>
              <a:gd name="connsiteX886" fmla="*/ 2902823 w 7467600"/>
              <a:gd name="connsiteY886" fmla="*/ 262929 h 6858000"/>
              <a:gd name="connsiteX887" fmla="*/ 2940663 w 7467600"/>
              <a:gd name="connsiteY887" fmla="*/ 140884 h 6858000"/>
              <a:gd name="connsiteX888" fmla="*/ 2947039 w 7467600"/>
              <a:gd name="connsiteY888" fmla="*/ 122524 h 6858000"/>
              <a:gd name="connsiteX889" fmla="*/ 2984316 w 7467600"/>
              <a:gd name="connsiteY889" fmla="*/ 0 h 6858000"/>
              <a:gd name="connsiteX890" fmla="*/ 3016114 w 7467600"/>
              <a:gd name="connsiteY890" fmla="*/ 0 h 6858000"/>
              <a:gd name="connsiteX891" fmla="*/ 2979949 w 7467600"/>
              <a:gd name="connsiteY891" fmla="*/ 119274 h 6858000"/>
              <a:gd name="connsiteX892" fmla="*/ 3023879 w 7467600"/>
              <a:gd name="connsiteY892" fmla="*/ 0 h 6858000"/>
              <a:gd name="connsiteX893" fmla="*/ 3105400 w 7467600"/>
              <a:gd name="connsiteY893" fmla="*/ 0 h 6858000"/>
              <a:gd name="connsiteX894" fmla="*/ 3094669 w 7467600"/>
              <a:gd name="connsiteY894" fmla="*/ 30308 h 6858000"/>
              <a:gd name="connsiteX895" fmla="*/ 2901945 w 7467600"/>
              <a:gd name="connsiteY895" fmla="*/ 466538 h 6858000"/>
              <a:gd name="connsiteX896" fmla="*/ 2815209 w 7467600"/>
              <a:gd name="connsiteY896" fmla="*/ 497361 h 6858000"/>
              <a:gd name="connsiteX897" fmla="*/ 2844845 w 7467600"/>
              <a:gd name="connsiteY897" fmla="*/ 127638 h 6858000"/>
              <a:gd name="connsiteX898" fmla="*/ 2867960 w 7467600"/>
              <a:gd name="connsiteY898" fmla="*/ 0 h 6858000"/>
              <a:gd name="connsiteX899" fmla="*/ 1057230 w 7467600"/>
              <a:gd name="connsiteY899" fmla="*/ 0 h 6858000"/>
              <a:gd name="connsiteX900" fmla="*/ 1111003 w 7467600"/>
              <a:gd name="connsiteY900" fmla="*/ 0 h 6858000"/>
              <a:gd name="connsiteX901" fmla="*/ 1125553 w 7467600"/>
              <a:gd name="connsiteY901" fmla="*/ 52588 h 6858000"/>
              <a:gd name="connsiteX902" fmla="*/ 1304276 w 7467600"/>
              <a:gd name="connsiteY902" fmla="*/ 476275 h 6858000"/>
              <a:gd name="connsiteX903" fmla="*/ 1492066 w 7467600"/>
              <a:gd name="connsiteY903" fmla="*/ 886333 h 6858000"/>
              <a:gd name="connsiteX904" fmla="*/ 1423698 w 7467600"/>
              <a:gd name="connsiteY904" fmla="*/ 710817 h 6858000"/>
              <a:gd name="connsiteX905" fmla="*/ 1357609 w 7467600"/>
              <a:gd name="connsiteY905" fmla="*/ 532892 h 6858000"/>
              <a:gd name="connsiteX906" fmla="*/ 1309550 w 7467600"/>
              <a:gd name="connsiteY906" fmla="*/ 374031 h 6858000"/>
              <a:gd name="connsiteX907" fmla="*/ 1193673 w 7467600"/>
              <a:gd name="connsiteY907" fmla="*/ 49533 h 6858000"/>
              <a:gd name="connsiteX908" fmla="*/ 1164391 w 7467600"/>
              <a:gd name="connsiteY908" fmla="*/ 0 h 6858000"/>
              <a:gd name="connsiteX909" fmla="*/ 1200666 w 7467600"/>
              <a:gd name="connsiteY909" fmla="*/ 0 h 6858000"/>
              <a:gd name="connsiteX910" fmla="*/ 1223408 w 7467600"/>
              <a:gd name="connsiteY910" fmla="*/ 38996 h 6858000"/>
              <a:gd name="connsiteX911" fmla="*/ 1339635 w 7467600"/>
              <a:gd name="connsiteY911" fmla="*/ 365517 h 6858000"/>
              <a:gd name="connsiteX912" fmla="*/ 1387469 w 7467600"/>
              <a:gd name="connsiteY912" fmla="*/ 523079 h 6858000"/>
              <a:gd name="connsiteX913" fmla="*/ 1452685 w 7467600"/>
              <a:gd name="connsiteY913" fmla="*/ 699806 h 6858000"/>
              <a:gd name="connsiteX914" fmla="*/ 1492092 w 7467600"/>
              <a:gd name="connsiteY914" fmla="*/ 800424 h 6858000"/>
              <a:gd name="connsiteX915" fmla="*/ 1455302 w 7467600"/>
              <a:gd name="connsiteY915" fmla="*/ 632913 h 6858000"/>
              <a:gd name="connsiteX916" fmla="*/ 1222336 w 7467600"/>
              <a:gd name="connsiteY916" fmla="*/ 9480 h 6858000"/>
              <a:gd name="connsiteX917" fmla="*/ 1214634 w 7467600"/>
              <a:gd name="connsiteY917" fmla="*/ 0 h 6858000"/>
              <a:gd name="connsiteX918" fmla="*/ 1289827 w 7467600"/>
              <a:gd name="connsiteY918" fmla="*/ 0 h 6858000"/>
              <a:gd name="connsiteX919" fmla="*/ 1321076 w 7467600"/>
              <a:gd name="connsiteY919" fmla="*/ 59722 h 6858000"/>
              <a:gd name="connsiteX920" fmla="*/ 1512579 w 7467600"/>
              <a:gd name="connsiteY920" fmla="*/ 626441 h 6858000"/>
              <a:gd name="connsiteX921" fmla="*/ 1506076 w 7467600"/>
              <a:gd name="connsiteY921" fmla="*/ 1089289 h 6858000"/>
              <a:gd name="connsiteX922" fmla="*/ 1486346 w 7467600"/>
              <a:gd name="connsiteY922" fmla="*/ 1079919 h 6858000"/>
              <a:gd name="connsiteX923" fmla="*/ 1070511 w 7467600"/>
              <a:gd name="connsiteY923" fmla="*/ 48609 h 6858000"/>
              <a:gd name="connsiteX924" fmla="*/ 1057230 w 7467600"/>
              <a:gd name="connsiteY924" fmla="*/ 0 h 6858000"/>
              <a:gd name="connsiteX925" fmla="*/ 43151 w 7467600"/>
              <a:gd name="connsiteY925" fmla="*/ 0 h 6858000"/>
              <a:gd name="connsiteX926" fmla="*/ 95283 w 7467600"/>
              <a:gd name="connsiteY926" fmla="*/ 0 h 6858000"/>
              <a:gd name="connsiteX927" fmla="*/ 300708 w 7467600"/>
              <a:gd name="connsiteY927" fmla="*/ 154571 h 6858000"/>
              <a:gd name="connsiteX928" fmla="*/ 530414 w 7467600"/>
              <a:gd name="connsiteY928" fmla="*/ 354673 h 6858000"/>
              <a:gd name="connsiteX929" fmla="*/ 333785 w 7467600"/>
              <a:gd name="connsiteY929" fmla="*/ 161564 h 6858000"/>
              <a:gd name="connsiteX930" fmla="*/ 147005 w 7467600"/>
              <a:gd name="connsiteY930" fmla="*/ 0 h 6858000"/>
              <a:gd name="connsiteX931" fmla="*/ 272509 w 7467600"/>
              <a:gd name="connsiteY931" fmla="*/ 0 h 6858000"/>
              <a:gd name="connsiteX932" fmla="*/ 326276 w 7467600"/>
              <a:gd name="connsiteY932" fmla="*/ 45847 h 6858000"/>
              <a:gd name="connsiteX933" fmla="*/ 823759 w 7467600"/>
              <a:gd name="connsiteY933" fmla="*/ 574145 h 6858000"/>
              <a:gd name="connsiteX934" fmla="*/ 811254 w 7467600"/>
              <a:gd name="connsiteY934" fmla="*/ 665546 h 6858000"/>
              <a:gd name="connsiteX935" fmla="*/ 154042 w 7467600"/>
              <a:gd name="connsiteY935" fmla="*/ 261522 h 6858000"/>
              <a:gd name="connsiteX936" fmla="*/ 13550 w 7467600"/>
              <a:gd name="connsiteY936" fmla="*/ 158423 h 6858000"/>
              <a:gd name="connsiteX937" fmla="*/ 0 w 7467600"/>
              <a:gd name="connsiteY937" fmla="*/ 146618 h 6858000"/>
              <a:gd name="connsiteX938" fmla="*/ 0 w 7467600"/>
              <a:gd name="connsiteY938" fmla="*/ 59161 h 6858000"/>
              <a:gd name="connsiteX939" fmla="*/ 45427 w 7467600"/>
              <a:gd name="connsiteY939" fmla="*/ 101078 h 6858000"/>
              <a:gd name="connsiteX940" fmla="*/ 630103 w 7467600"/>
              <a:gd name="connsiteY940" fmla="*/ 485885 h 6858000"/>
              <a:gd name="connsiteX941" fmla="*/ 532040 w 7467600"/>
              <a:gd name="connsiteY941" fmla="*/ 399359 h 6858000"/>
              <a:gd name="connsiteX942" fmla="*/ 517618 w 7467600"/>
              <a:gd name="connsiteY942" fmla="*/ 385726 h 6858000"/>
              <a:gd name="connsiteX943" fmla="*/ 285074 w 7467600"/>
              <a:gd name="connsiteY943" fmla="*/ 182755 h 6858000"/>
              <a:gd name="connsiteX944" fmla="*/ 43151 w 7467600"/>
              <a:gd name="connsiteY944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467600 w 7467600"/>
              <a:gd name="connsiteY10" fmla="*/ 6714215 h 6858000"/>
              <a:gd name="connsiteX11" fmla="*/ 7289862 w 7467600"/>
              <a:gd name="connsiteY11" fmla="*/ 6659827 h 6858000"/>
              <a:gd name="connsiteX12" fmla="*/ 1019354 w 7467600"/>
              <a:gd name="connsiteY12" fmla="*/ 6315006 h 6858000"/>
              <a:gd name="connsiteX13" fmla="*/ 441046 w 7467600"/>
              <a:gd name="connsiteY13" fmla="*/ 6691153 h 6858000"/>
              <a:gd name="connsiteX14" fmla="*/ 1019354 w 7467600"/>
              <a:gd name="connsiteY14" fmla="*/ 6315006 h 6858000"/>
              <a:gd name="connsiteX15" fmla="*/ 991680 w 7467600"/>
              <a:gd name="connsiteY15" fmla="*/ 6298413 h 6858000"/>
              <a:gd name="connsiteX16" fmla="*/ 409060 w 7467600"/>
              <a:gd name="connsiteY16" fmla="*/ 6671470 h 6858000"/>
              <a:gd name="connsiteX17" fmla="*/ 991680 w 7467600"/>
              <a:gd name="connsiteY17" fmla="*/ 6298413 h 6858000"/>
              <a:gd name="connsiteX18" fmla="*/ 103333 w 7467600"/>
              <a:gd name="connsiteY18" fmla="*/ 5699602 h 6858000"/>
              <a:gd name="connsiteX19" fmla="*/ 233938 w 7467600"/>
              <a:gd name="connsiteY19" fmla="*/ 5809416 h 6858000"/>
              <a:gd name="connsiteX20" fmla="*/ 883580 w 7467600"/>
              <a:gd name="connsiteY20" fmla="*/ 6180710 h 6858000"/>
              <a:gd name="connsiteX21" fmla="*/ 487337 w 7467600"/>
              <a:gd name="connsiteY21" fmla="*/ 5950182 h 6858000"/>
              <a:gd name="connsiteX22" fmla="*/ 354051 w 7467600"/>
              <a:gd name="connsiteY22" fmla="*/ 5854912 h 6858000"/>
              <a:gd name="connsiteX23" fmla="*/ 195436 w 7467600"/>
              <a:gd name="connsiteY23" fmla="*/ 5755068 h 6858000"/>
              <a:gd name="connsiteX24" fmla="*/ 103333 w 7467600"/>
              <a:gd name="connsiteY24" fmla="*/ 5699602 h 6858000"/>
              <a:gd name="connsiteX25" fmla="*/ 5539432 w 7467600"/>
              <a:gd name="connsiteY25" fmla="*/ 5642928 h 6858000"/>
              <a:gd name="connsiteX26" fmla="*/ 5555462 w 7467600"/>
              <a:gd name="connsiteY26" fmla="*/ 5694454 h 6858000"/>
              <a:gd name="connsiteX27" fmla="*/ 5828270 w 7467600"/>
              <a:gd name="connsiteY27" fmla="*/ 6320663 h 6858000"/>
              <a:gd name="connsiteX28" fmla="*/ 5947416 w 7467600"/>
              <a:gd name="connsiteY28" fmla="*/ 6574846 h 6858000"/>
              <a:gd name="connsiteX29" fmla="*/ 5539432 w 7467600"/>
              <a:gd name="connsiteY29" fmla="*/ 5642928 h 6858000"/>
              <a:gd name="connsiteX30" fmla="*/ 51253 w 7467600"/>
              <a:gd name="connsiteY30" fmla="*/ 5631825 h 6858000"/>
              <a:gd name="connsiteX31" fmla="*/ 211622 w 7467600"/>
              <a:gd name="connsiteY31" fmla="*/ 5728803 h 6858000"/>
              <a:gd name="connsiteX32" fmla="*/ 371652 w 7467600"/>
              <a:gd name="connsiteY32" fmla="*/ 5829062 h 6858000"/>
              <a:gd name="connsiteX33" fmla="*/ 505903 w 7467600"/>
              <a:gd name="connsiteY33" fmla="*/ 5925221 h 6858000"/>
              <a:gd name="connsiteX34" fmla="*/ 899240 w 7467600"/>
              <a:gd name="connsiteY34" fmla="*/ 6153068 h 6858000"/>
              <a:gd name="connsiteX35" fmla="*/ 988114 w 7467600"/>
              <a:gd name="connsiteY35" fmla="*/ 6174204 h 6858000"/>
              <a:gd name="connsiteX36" fmla="*/ 845971 w 7467600"/>
              <a:gd name="connsiteY36" fmla="*/ 6067177 h 6858000"/>
              <a:gd name="connsiteX37" fmla="*/ 448057 w 7467600"/>
              <a:gd name="connsiteY37" fmla="*/ 5841376 h 6858000"/>
              <a:gd name="connsiteX38" fmla="*/ 51253 w 7467600"/>
              <a:gd name="connsiteY38" fmla="*/ 5631825 h 6858000"/>
              <a:gd name="connsiteX39" fmla="*/ 2606687 w 7467600"/>
              <a:gd name="connsiteY39" fmla="*/ 5630718 h 6858000"/>
              <a:gd name="connsiteX40" fmla="*/ 2645658 w 7467600"/>
              <a:gd name="connsiteY40" fmla="*/ 6640259 h 6858000"/>
              <a:gd name="connsiteX41" fmla="*/ 2606687 w 7467600"/>
              <a:gd name="connsiteY41" fmla="*/ 5630718 h 6858000"/>
              <a:gd name="connsiteX42" fmla="*/ 3642057 w 7467600"/>
              <a:gd name="connsiteY42" fmla="*/ 5573487 h 6858000"/>
              <a:gd name="connsiteX43" fmla="*/ 3632981 w 7467600"/>
              <a:gd name="connsiteY43" fmla="*/ 5579437 h 6858000"/>
              <a:gd name="connsiteX44" fmla="*/ 3382436 w 7467600"/>
              <a:gd name="connsiteY44" fmla="*/ 5952726 h 6858000"/>
              <a:gd name="connsiteX45" fmla="*/ 3191929 w 7467600"/>
              <a:gd name="connsiteY45" fmla="*/ 6662669 h 6858000"/>
              <a:gd name="connsiteX46" fmla="*/ 3369898 w 7467600"/>
              <a:gd name="connsiteY46" fmla="*/ 6081771 h 6858000"/>
              <a:gd name="connsiteX47" fmla="*/ 3642057 w 7467600"/>
              <a:gd name="connsiteY47" fmla="*/ 5573487 h 6858000"/>
              <a:gd name="connsiteX48" fmla="*/ 2650666 w 7467600"/>
              <a:gd name="connsiteY48" fmla="*/ 5530686 h 6858000"/>
              <a:gd name="connsiteX49" fmla="*/ 2650249 w 7467600"/>
              <a:gd name="connsiteY49" fmla="*/ 5532101 h 6858000"/>
              <a:gd name="connsiteX50" fmla="*/ 2663808 w 7467600"/>
              <a:gd name="connsiteY50" fmla="*/ 6535215 h 6858000"/>
              <a:gd name="connsiteX51" fmla="*/ 2665418 w 7467600"/>
              <a:gd name="connsiteY51" fmla="*/ 6132756 h 6858000"/>
              <a:gd name="connsiteX52" fmla="*/ 2650666 w 7467600"/>
              <a:gd name="connsiteY52" fmla="*/ 5530686 h 6858000"/>
              <a:gd name="connsiteX53" fmla="*/ 2680277 w 7467600"/>
              <a:gd name="connsiteY53" fmla="*/ 5479204 h 6858000"/>
              <a:gd name="connsiteX54" fmla="*/ 2678972 w 7467600"/>
              <a:gd name="connsiteY54" fmla="*/ 5481582 h 6858000"/>
              <a:gd name="connsiteX55" fmla="*/ 2696666 w 7467600"/>
              <a:gd name="connsiteY55" fmla="*/ 6133836 h 6858000"/>
              <a:gd name="connsiteX56" fmla="*/ 2695769 w 7467600"/>
              <a:gd name="connsiteY56" fmla="*/ 6390955 h 6858000"/>
              <a:gd name="connsiteX57" fmla="*/ 2739893 w 7467600"/>
              <a:gd name="connsiteY57" fmla="*/ 6108357 h 6858000"/>
              <a:gd name="connsiteX58" fmla="*/ 2680277 w 7467600"/>
              <a:gd name="connsiteY58" fmla="*/ 5479204 h 6858000"/>
              <a:gd name="connsiteX59" fmla="*/ 1132195 w 7467600"/>
              <a:gd name="connsiteY59" fmla="*/ 5467980 h 6858000"/>
              <a:gd name="connsiteX60" fmla="*/ 1679056 w 7467600"/>
              <a:gd name="connsiteY60" fmla="*/ 5516907 h 6858000"/>
              <a:gd name="connsiteX61" fmla="*/ 2128648 w 7467600"/>
              <a:gd name="connsiteY61" fmla="*/ 5474249 h 6858000"/>
              <a:gd name="connsiteX62" fmla="*/ 1825619 w 7467600"/>
              <a:gd name="connsiteY62" fmla="*/ 5478447 h 6858000"/>
              <a:gd name="connsiteX63" fmla="*/ 1737798 w 7467600"/>
              <a:gd name="connsiteY63" fmla="*/ 5483353 h 6858000"/>
              <a:gd name="connsiteX64" fmla="*/ 1132195 w 7467600"/>
              <a:gd name="connsiteY64" fmla="*/ 5467980 h 6858000"/>
              <a:gd name="connsiteX65" fmla="*/ 1456157 w 7467600"/>
              <a:gd name="connsiteY65" fmla="*/ 5371404 h 6858000"/>
              <a:gd name="connsiteX66" fmla="*/ 1244432 w 7467600"/>
              <a:gd name="connsiteY66" fmla="*/ 5385601 h 6858000"/>
              <a:gd name="connsiteX67" fmla="*/ 973990 w 7467600"/>
              <a:gd name="connsiteY67" fmla="*/ 5424940 h 6858000"/>
              <a:gd name="connsiteX68" fmla="*/ 1103809 w 7467600"/>
              <a:gd name="connsiteY68" fmla="*/ 5433720 h 6858000"/>
              <a:gd name="connsiteX69" fmla="*/ 1123454 w 7467600"/>
              <a:gd name="connsiteY69" fmla="*/ 5435727 h 6858000"/>
              <a:gd name="connsiteX70" fmla="*/ 1737017 w 7467600"/>
              <a:gd name="connsiteY70" fmla="*/ 5452183 h 6858000"/>
              <a:gd name="connsiteX71" fmla="*/ 1824397 w 7467600"/>
              <a:gd name="connsiteY71" fmla="*/ 5447757 h 6858000"/>
              <a:gd name="connsiteX72" fmla="*/ 2070059 w 7467600"/>
              <a:gd name="connsiteY72" fmla="*/ 5441660 h 6858000"/>
              <a:gd name="connsiteX73" fmla="*/ 1456157 w 7467600"/>
              <a:gd name="connsiteY73" fmla="*/ 5371404 h 6858000"/>
              <a:gd name="connsiteX74" fmla="*/ 4988186 w 7467600"/>
              <a:gd name="connsiteY74" fmla="*/ 5216467 h 6858000"/>
              <a:gd name="connsiteX75" fmla="*/ 4777334 w 7467600"/>
              <a:gd name="connsiteY75" fmla="*/ 5406072 h 6858000"/>
              <a:gd name="connsiteX76" fmla="*/ 4718341 w 7467600"/>
              <a:gd name="connsiteY76" fmla="*/ 5468043 h 6858000"/>
              <a:gd name="connsiteX77" fmla="*/ 4604655 w 7467600"/>
              <a:gd name="connsiteY77" fmla="*/ 5583434 h 6858000"/>
              <a:gd name="connsiteX78" fmla="*/ 4565074 w 7467600"/>
              <a:gd name="connsiteY78" fmla="*/ 5618550 h 6858000"/>
              <a:gd name="connsiteX79" fmla="*/ 4988186 w 7467600"/>
              <a:gd name="connsiteY79" fmla="*/ 5216467 h 6858000"/>
              <a:gd name="connsiteX80" fmla="*/ 4978032 w 7467600"/>
              <a:gd name="connsiteY80" fmla="*/ 5183809 h 6858000"/>
              <a:gd name="connsiteX81" fmla="*/ 4463413 w 7467600"/>
              <a:gd name="connsiteY81" fmla="*/ 5615162 h 6858000"/>
              <a:gd name="connsiteX82" fmla="*/ 4358134 w 7467600"/>
              <a:gd name="connsiteY82" fmla="*/ 5742791 h 6858000"/>
              <a:gd name="connsiteX83" fmla="*/ 4376219 w 7467600"/>
              <a:gd name="connsiteY83" fmla="*/ 5729027 h 6858000"/>
              <a:gd name="connsiteX84" fmla="*/ 4582340 w 7467600"/>
              <a:gd name="connsiteY84" fmla="*/ 5561037 h 6858000"/>
              <a:gd name="connsiteX85" fmla="*/ 4694684 w 7467600"/>
              <a:gd name="connsiteY85" fmla="*/ 5447098 h 6858000"/>
              <a:gd name="connsiteX86" fmla="*/ 4754123 w 7467600"/>
              <a:gd name="connsiteY86" fmla="*/ 5384643 h 6858000"/>
              <a:gd name="connsiteX87" fmla="*/ 4978032 w 7467600"/>
              <a:gd name="connsiteY87" fmla="*/ 5183809 h 6858000"/>
              <a:gd name="connsiteX88" fmla="*/ 1903353 w 7467600"/>
              <a:gd name="connsiteY88" fmla="*/ 5044827 h 6858000"/>
              <a:gd name="connsiteX89" fmla="*/ 1936931 w 7467600"/>
              <a:gd name="connsiteY89" fmla="*/ 5093954 h 6858000"/>
              <a:gd name="connsiteX90" fmla="*/ 2195868 w 7467600"/>
              <a:gd name="connsiteY90" fmla="*/ 5396574 h 6858000"/>
              <a:gd name="connsiteX91" fmla="*/ 2088852 w 7467600"/>
              <a:gd name="connsiteY91" fmla="*/ 5166123 h 6858000"/>
              <a:gd name="connsiteX92" fmla="*/ 1958241 w 7467600"/>
              <a:gd name="connsiteY92" fmla="*/ 5067955 h 6858000"/>
              <a:gd name="connsiteX93" fmla="*/ 1903353 w 7467600"/>
              <a:gd name="connsiteY93" fmla="*/ 5044827 h 6858000"/>
              <a:gd name="connsiteX94" fmla="*/ 1979378 w 7467600"/>
              <a:gd name="connsiteY94" fmla="*/ 4769504 h 6858000"/>
              <a:gd name="connsiteX95" fmla="*/ 2882120 w 7467600"/>
              <a:gd name="connsiteY95" fmla="*/ 5064547 h 6858000"/>
              <a:gd name="connsiteX96" fmla="*/ 2793103 w 7467600"/>
              <a:gd name="connsiteY96" fmla="*/ 5039699 h 6858000"/>
              <a:gd name="connsiteX97" fmla="*/ 2770041 w 7467600"/>
              <a:gd name="connsiteY97" fmla="*/ 5033634 h 6858000"/>
              <a:gd name="connsiteX98" fmla="*/ 1979378 w 7467600"/>
              <a:gd name="connsiteY98" fmla="*/ 4769504 h 6858000"/>
              <a:gd name="connsiteX99" fmla="*/ 1927410 w 7467600"/>
              <a:gd name="connsiteY99" fmla="*/ 4716164 h 6858000"/>
              <a:gd name="connsiteX100" fmla="*/ 1959587 w 7467600"/>
              <a:gd name="connsiteY100" fmla="*/ 4728849 h 6858000"/>
              <a:gd name="connsiteX101" fmla="*/ 2777707 w 7467600"/>
              <a:gd name="connsiteY101" fmla="*/ 5003991 h 6858000"/>
              <a:gd name="connsiteX102" fmla="*/ 2800768 w 7467600"/>
              <a:gd name="connsiteY102" fmla="*/ 5010056 h 6858000"/>
              <a:gd name="connsiteX103" fmla="*/ 2879408 w 7467600"/>
              <a:gd name="connsiteY103" fmla="*/ 5031590 h 6858000"/>
              <a:gd name="connsiteX104" fmla="*/ 2862295 w 7467600"/>
              <a:gd name="connsiteY104" fmla="*/ 5022958 h 6858000"/>
              <a:gd name="connsiteX105" fmla="*/ 2813343 w 7467600"/>
              <a:gd name="connsiteY105" fmla="*/ 4998369 h 6858000"/>
              <a:gd name="connsiteX106" fmla="*/ 2646245 w 7467600"/>
              <a:gd name="connsiteY106" fmla="*/ 4930999 h 6858000"/>
              <a:gd name="connsiteX107" fmla="*/ 1999243 w 7467600"/>
              <a:gd name="connsiteY107" fmla="*/ 4730524 h 6858000"/>
              <a:gd name="connsiteX108" fmla="*/ 1979527 w 7467600"/>
              <a:gd name="connsiteY108" fmla="*/ 4726651 h 6858000"/>
              <a:gd name="connsiteX109" fmla="*/ 1927410 w 7467600"/>
              <a:gd name="connsiteY109" fmla="*/ 4716164 h 6858000"/>
              <a:gd name="connsiteX110" fmla="*/ 1997014 w 7467600"/>
              <a:gd name="connsiteY110" fmla="*/ 4698007 h 6858000"/>
              <a:gd name="connsiteX111" fmla="*/ 2005458 w 7467600"/>
              <a:gd name="connsiteY111" fmla="*/ 4699540 h 6858000"/>
              <a:gd name="connsiteX112" fmla="*/ 2657186 w 7467600"/>
              <a:gd name="connsiteY112" fmla="*/ 4901687 h 6858000"/>
              <a:gd name="connsiteX113" fmla="*/ 2826662 w 7467600"/>
              <a:gd name="connsiteY113" fmla="*/ 4970362 h 6858000"/>
              <a:gd name="connsiteX114" fmla="*/ 2876100 w 7467600"/>
              <a:gd name="connsiteY114" fmla="*/ 4995397 h 6858000"/>
              <a:gd name="connsiteX115" fmla="*/ 3042600 w 7467600"/>
              <a:gd name="connsiteY115" fmla="*/ 5059532 h 6858000"/>
              <a:gd name="connsiteX116" fmla="*/ 1997014 w 7467600"/>
              <a:gd name="connsiteY116" fmla="*/ 4698007 h 6858000"/>
              <a:gd name="connsiteX117" fmla="*/ 2305292 w 7467600"/>
              <a:gd name="connsiteY117" fmla="*/ 4219492 h 6858000"/>
              <a:gd name="connsiteX118" fmla="*/ 3360922 w 7467600"/>
              <a:gd name="connsiteY118" fmla="*/ 4529373 h 6858000"/>
              <a:gd name="connsiteX119" fmla="*/ 3492420 w 7467600"/>
              <a:gd name="connsiteY119" fmla="*/ 4510145 h 6858000"/>
              <a:gd name="connsiteX120" fmla="*/ 3364086 w 7467600"/>
              <a:gd name="connsiteY120" fmla="*/ 4480340 h 6858000"/>
              <a:gd name="connsiteX121" fmla="*/ 3225818 w 7467600"/>
              <a:gd name="connsiteY121" fmla="*/ 4411822 h 6858000"/>
              <a:gd name="connsiteX122" fmla="*/ 3129696 w 7467600"/>
              <a:gd name="connsiteY122" fmla="*/ 4360704 h 6858000"/>
              <a:gd name="connsiteX123" fmla="*/ 2814545 w 7467600"/>
              <a:gd name="connsiteY123" fmla="*/ 4282955 h 6858000"/>
              <a:gd name="connsiteX124" fmla="*/ 2305292 w 7467600"/>
              <a:gd name="connsiteY124" fmla="*/ 4219492 h 6858000"/>
              <a:gd name="connsiteX125" fmla="*/ 2626982 w 7467600"/>
              <a:gd name="connsiteY125" fmla="*/ 4206450 h 6858000"/>
              <a:gd name="connsiteX126" fmla="*/ 2490617 w 7467600"/>
              <a:gd name="connsiteY126" fmla="*/ 4206951 h 6858000"/>
              <a:gd name="connsiteX127" fmla="*/ 2819869 w 7467600"/>
              <a:gd name="connsiteY127" fmla="*/ 4252936 h 6858000"/>
              <a:gd name="connsiteX128" fmla="*/ 3143018 w 7467600"/>
              <a:gd name="connsiteY128" fmla="*/ 4332698 h 6858000"/>
              <a:gd name="connsiteX129" fmla="*/ 3241520 w 7467600"/>
              <a:gd name="connsiteY129" fmla="*/ 4385112 h 6858000"/>
              <a:gd name="connsiteX130" fmla="*/ 3374575 w 7467600"/>
              <a:gd name="connsiteY130" fmla="*/ 4451517 h 6858000"/>
              <a:gd name="connsiteX131" fmla="*/ 3505221 w 7467600"/>
              <a:gd name="connsiteY131" fmla="*/ 4480757 h 6858000"/>
              <a:gd name="connsiteX132" fmla="*/ 2626982 w 7467600"/>
              <a:gd name="connsiteY132" fmla="*/ 4206450 h 6858000"/>
              <a:gd name="connsiteX133" fmla="*/ 1310106 w 7467600"/>
              <a:gd name="connsiteY133" fmla="*/ 3943217 h 6858000"/>
              <a:gd name="connsiteX134" fmla="*/ 854994 w 7467600"/>
              <a:gd name="connsiteY134" fmla="*/ 4399136 h 6858000"/>
              <a:gd name="connsiteX135" fmla="*/ 742462 w 7467600"/>
              <a:gd name="connsiteY135" fmla="*/ 4594648 h 6858000"/>
              <a:gd name="connsiteX136" fmla="*/ 820602 w 7467600"/>
              <a:gd name="connsiteY136" fmla="*/ 4485915 h 6858000"/>
              <a:gd name="connsiteX137" fmla="*/ 878295 w 7467600"/>
              <a:gd name="connsiteY137" fmla="*/ 4403594 h 6858000"/>
              <a:gd name="connsiteX138" fmla="*/ 1240607 w 7467600"/>
              <a:gd name="connsiteY138" fmla="*/ 4010401 h 6858000"/>
              <a:gd name="connsiteX139" fmla="*/ 1310106 w 7467600"/>
              <a:gd name="connsiteY139" fmla="*/ 3943217 h 6858000"/>
              <a:gd name="connsiteX140" fmla="*/ 1423113 w 7467600"/>
              <a:gd name="connsiteY140" fmla="*/ 3874565 h 6858000"/>
              <a:gd name="connsiteX141" fmla="*/ 1260565 w 7467600"/>
              <a:gd name="connsiteY141" fmla="*/ 4031982 h 6858000"/>
              <a:gd name="connsiteX142" fmla="*/ 901900 w 7467600"/>
              <a:gd name="connsiteY142" fmla="*/ 4421236 h 6858000"/>
              <a:gd name="connsiteX143" fmla="*/ 845044 w 7467600"/>
              <a:gd name="connsiteY143" fmla="*/ 4502436 h 6858000"/>
              <a:gd name="connsiteX144" fmla="*/ 685926 w 7467600"/>
              <a:gd name="connsiteY144" fmla="*/ 4703069 h 6858000"/>
              <a:gd name="connsiteX145" fmla="*/ 684248 w 7467600"/>
              <a:gd name="connsiteY145" fmla="*/ 4706721 h 6858000"/>
              <a:gd name="connsiteX146" fmla="*/ 1423113 w 7467600"/>
              <a:gd name="connsiteY146" fmla="*/ 3874565 h 6858000"/>
              <a:gd name="connsiteX147" fmla="*/ 3316479 w 7467600"/>
              <a:gd name="connsiteY147" fmla="*/ 3872136 h 6858000"/>
              <a:gd name="connsiteX148" fmla="*/ 3546806 w 7467600"/>
              <a:gd name="connsiteY148" fmla="*/ 4356139 h 6858000"/>
              <a:gd name="connsiteX149" fmla="*/ 3364433 w 7467600"/>
              <a:gd name="connsiteY149" fmla="*/ 3953121 h 6858000"/>
              <a:gd name="connsiteX150" fmla="*/ 3316479 w 7467600"/>
              <a:gd name="connsiteY150" fmla="*/ 3872136 h 6858000"/>
              <a:gd name="connsiteX151" fmla="*/ 3291335 w 7467600"/>
              <a:gd name="connsiteY151" fmla="*/ 3767420 h 6858000"/>
              <a:gd name="connsiteX152" fmla="*/ 3390805 w 7467600"/>
              <a:gd name="connsiteY152" fmla="*/ 3937163 h 6858000"/>
              <a:gd name="connsiteX153" fmla="*/ 3579062 w 7467600"/>
              <a:gd name="connsiteY153" fmla="*/ 4359040 h 6858000"/>
              <a:gd name="connsiteX154" fmla="*/ 3467355 w 7467600"/>
              <a:gd name="connsiteY154" fmla="*/ 3988130 h 6858000"/>
              <a:gd name="connsiteX155" fmla="*/ 3310753 w 7467600"/>
              <a:gd name="connsiteY155" fmla="*/ 3787140 h 6858000"/>
              <a:gd name="connsiteX156" fmla="*/ 3291335 w 7467600"/>
              <a:gd name="connsiteY156" fmla="*/ 3767420 h 6858000"/>
              <a:gd name="connsiteX157" fmla="*/ 1635889 w 7467600"/>
              <a:gd name="connsiteY157" fmla="*/ 3709494 h 6858000"/>
              <a:gd name="connsiteX158" fmla="*/ 1634800 w 7467600"/>
              <a:gd name="connsiteY158" fmla="*/ 3731111 h 6858000"/>
              <a:gd name="connsiteX159" fmla="*/ 1635889 w 7467600"/>
              <a:gd name="connsiteY159" fmla="*/ 3709494 h 6858000"/>
              <a:gd name="connsiteX160" fmla="*/ 1510397 w 7467600"/>
              <a:gd name="connsiteY160" fmla="*/ 3684705 h 6858000"/>
              <a:gd name="connsiteX161" fmla="*/ 1146550 w 7467600"/>
              <a:gd name="connsiteY161" fmla="*/ 3802012 h 6858000"/>
              <a:gd name="connsiteX162" fmla="*/ 698834 w 7467600"/>
              <a:gd name="connsiteY162" fmla="*/ 3952272 h 6858000"/>
              <a:gd name="connsiteX163" fmla="*/ 34256 w 7467600"/>
              <a:gd name="connsiteY163" fmla="*/ 4347603 h 6858000"/>
              <a:gd name="connsiteX164" fmla="*/ 527241 w 7467600"/>
              <a:gd name="connsiteY164" fmla="*/ 4065078 h 6858000"/>
              <a:gd name="connsiteX165" fmla="*/ 1510397 w 7467600"/>
              <a:gd name="connsiteY165" fmla="*/ 3684705 h 6858000"/>
              <a:gd name="connsiteX166" fmla="*/ 1313114 w 7467600"/>
              <a:gd name="connsiteY166" fmla="*/ 3655216 h 6858000"/>
              <a:gd name="connsiteX167" fmla="*/ 1109304 w 7467600"/>
              <a:gd name="connsiteY167" fmla="*/ 3669030 h 6858000"/>
              <a:gd name="connsiteX168" fmla="*/ 8129 w 7467600"/>
              <a:gd name="connsiteY168" fmla="*/ 4330519 h 6858000"/>
              <a:gd name="connsiteX169" fmla="*/ 687572 w 7467600"/>
              <a:gd name="connsiteY169" fmla="*/ 3925629 h 6858000"/>
              <a:gd name="connsiteX170" fmla="*/ 1138365 w 7467600"/>
              <a:gd name="connsiteY170" fmla="*/ 3774515 h 6858000"/>
              <a:gd name="connsiteX171" fmla="*/ 1505579 w 7467600"/>
              <a:gd name="connsiteY171" fmla="*/ 3655526 h 6858000"/>
              <a:gd name="connsiteX172" fmla="*/ 1313114 w 7467600"/>
              <a:gd name="connsiteY172" fmla="*/ 3655216 h 6858000"/>
              <a:gd name="connsiteX173" fmla="*/ 3655073 w 7467600"/>
              <a:gd name="connsiteY173" fmla="*/ 3650884 h 6858000"/>
              <a:gd name="connsiteX174" fmla="*/ 3989938 w 7467600"/>
              <a:gd name="connsiteY174" fmla="*/ 3991685 h 6858000"/>
              <a:gd name="connsiteX175" fmla="*/ 4393907 w 7467600"/>
              <a:gd name="connsiteY175" fmla="*/ 4261258 h 6858000"/>
              <a:gd name="connsiteX176" fmla="*/ 4648051 w 7467600"/>
              <a:gd name="connsiteY176" fmla="*/ 4374051 h 6858000"/>
              <a:gd name="connsiteX177" fmla="*/ 4383389 w 7467600"/>
              <a:gd name="connsiteY177" fmla="*/ 4184369 h 6858000"/>
              <a:gd name="connsiteX178" fmla="*/ 4165508 w 7467600"/>
              <a:gd name="connsiteY178" fmla="*/ 4035196 h 6858000"/>
              <a:gd name="connsiteX179" fmla="*/ 4068162 w 7467600"/>
              <a:gd name="connsiteY179" fmla="*/ 3953394 h 6858000"/>
              <a:gd name="connsiteX180" fmla="*/ 3981416 w 7467600"/>
              <a:gd name="connsiteY180" fmla="*/ 3880482 h 6858000"/>
              <a:gd name="connsiteX181" fmla="*/ 3800147 w 7467600"/>
              <a:gd name="connsiteY181" fmla="*/ 3749872 h 6858000"/>
              <a:gd name="connsiteX182" fmla="*/ 3655073 w 7467600"/>
              <a:gd name="connsiteY182" fmla="*/ 3650884 h 6858000"/>
              <a:gd name="connsiteX183" fmla="*/ 3670252 w 7467600"/>
              <a:gd name="connsiteY183" fmla="*/ 3622798 h 6858000"/>
              <a:gd name="connsiteX184" fmla="*/ 3817258 w 7467600"/>
              <a:gd name="connsiteY184" fmla="*/ 3723577 h 6858000"/>
              <a:gd name="connsiteX185" fmla="*/ 4000461 w 7467600"/>
              <a:gd name="connsiteY185" fmla="*/ 3855966 h 6858000"/>
              <a:gd name="connsiteX186" fmla="*/ 4088180 w 7467600"/>
              <a:gd name="connsiteY186" fmla="*/ 3929774 h 6858000"/>
              <a:gd name="connsiteX187" fmla="*/ 4184555 w 7467600"/>
              <a:gd name="connsiteY187" fmla="*/ 4010683 h 6858000"/>
              <a:gd name="connsiteX188" fmla="*/ 4399563 w 7467600"/>
              <a:gd name="connsiteY188" fmla="*/ 4158106 h 6858000"/>
              <a:gd name="connsiteX189" fmla="*/ 4684469 w 7467600"/>
              <a:gd name="connsiteY189" fmla="*/ 4364680 h 6858000"/>
              <a:gd name="connsiteX190" fmla="*/ 4690271 w 7467600"/>
              <a:gd name="connsiteY190" fmla="*/ 4370034 h 6858000"/>
              <a:gd name="connsiteX191" fmla="*/ 4136093 w 7467600"/>
              <a:gd name="connsiteY191" fmla="*/ 3858466 h 6858000"/>
              <a:gd name="connsiteX192" fmla="*/ 3670252 w 7467600"/>
              <a:gd name="connsiteY192" fmla="*/ 3622798 h 6858000"/>
              <a:gd name="connsiteX193" fmla="*/ 4440129 w 7467600"/>
              <a:gd name="connsiteY193" fmla="*/ 3448571 h 6858000"/>
              <a:gd name="connsiteX194" fmla="*/ 4856525 w 7467600"/>
              <a:gd name="connsiteY194" fmla="*/ 3915351 h 6858000"/>
              <a:gd name="connsiteX195" fmla="*/ 5059055 w 7467600"/>
              <a:gd name="connsiteY195" fmla="*/ 4108918 h 6858000"/>
              <a:gd name="connsiteX196" fmla="*/ 5290070 w 7467600"/>
              <a:gd name="connsiteY196" fmla="*/ 4263619 h 6858000"/>
              <a:gd name="connsiteX197" fmla="*/ 4834991 w 7467600"/>
              <a:gd name="connsiteY197" fmla="*/ 3830985 h 6858000"/>
              <a:gd name="connsiteX198" fmla="*/ 4440129 w 7467600"/>
              <a:gd name="connsiteY198" fmla="*/ 3448571 h 6858000"/>
              <a:gd name="connsiteX199" fmla="*/ 4441737 w 7467600"/>
              <a:gd name="connsiteY199" fmla="*/ 3399734 h 6858000"/>
              <a:gd name="connsiteX200" fmla="*/ 4431236 w 7467600"/>
              <a:gd name="connsiteY200" fmla="*/ 3400954 h 6858000"/>
              <a:gd name="connsiteX201" fmla="*/ 4557150 w 7467600"/>
              <a:gd name="connsiteY201" fmla="*/ 3510023 h 6858000"/>
              <a:gd name="connsiteX202" fmla="*/ 4856936 w 7467600"/>
              <a:gd name="connsiteY202" fmla="*/ 3809146 h 6858000"/>
              <a:gd name="connsiteX203" fmla="*/ 5111996 w 7467600"/>
              <a:gd name="connsiteY203" fmla="*/ 4065759 h 6858000"/>
              <a:gd name="connsiteX204" fmla="*/ 5388878 w 7467600"/>
              <a:gd name="connsiteY204" fmla="*/ 4300185 h 6858000"/>
              <a:gd name="connsiteX205" fmla="*/ 5425556 w 7467600"/>
              <a:gd name="connsiteY205" fmla="*/ 4308967 h 6858000"/>
              <a:gd name="connsiteX206" fmla="*/ 4943646 w 7467600"/>
              <a:gd name="connsiteY206" fmla="*/ 3822916 h 6858000"/>
              <a:gd name="connsiteX207" fmla="*/ 4594837 w 7467600"/>
              <a:gd name="connsiteY207" fmla="*/ 3532274 h 6858000"/>
              <a:gd name="connsiteX208" fmla="*/ 4441737 w 7467600"/>
              <a:gd name="connsiteY208" fmla="*/ 3399734 h 6858000"/>
              <a:gd name="connsiteX209" fmla="*/ 5425834 w 7467600"/>
              <a:gd name="connsiteY209" fmla="*/ 3162785 h 6858000"/>
              <a:gd name="connsiteX210" fmla="*/ 5401644 w 7467600"/>
              <a:gd name="connsiteY210" fmla="*/ 3617847 h 6858000"/>
              <a:gd name="connsiteX211" fmla="*/ 5467256 w 7467600"/>
              <a:gd name="connsiteY211" fmla="*/ 4175494 h 6858000"/>
              <a:gd name="connsiteX212" fmla="*/ 5448069 w 7467600"/>
              <a:gd name="connsiteY212" fmla="*/ 3567554 h 6858000"/>
              <a:gd name="connsiteX213" fmla="*/ 5425834 w 7467600"/>
              <a:gd name="connsiteY213" fmla="*/ 3162785 h 6858000"/>
              <a:gd name="connsiteX214" fmla="*/ 1318687 w 7467600"/>
              <a:gd name="connsiteY214" fmla="*/ 3113840 h 6858000"/>
              <a:gd name="connsiteX215" fmla="*/ 1066793 w 7467600"/>
              <a:gd name="connsiteY215" fmla="*/ 3212171 h 6858000"/>
              <a:gd name="connsiteX216" fmla="*/ 993319 w 7467600"/>
              <a:gd name="connsiteY216" fmla="*/ 3247648 h 6858000"/>
              <a:gd name="connsiteX217" fmla="*/ 853081 w 7467600"/>
              <a:gd name="connsiteY217" fmla="*/ 3312410 h 6858000"/>
              <a:gd name="connsiteX218" fmla="*/ 805957 w 7467600"/>
              <a:gd name="connsiteY218" fmla="*/ 3330443 h 6858000"/>
              <a:gd name="connsiteX219" fmla="*/ 1318687 w 7467600"/>
              <a:gd name="connsiteY219" fmla="*/ 3113840 h 6858000"/>
              <a:gd name="connsiteX220" fmla="*/ 5453702 w 7467600"/>
              <a:gd name="connsiteY220" fmla="*/ 3090882 h 6858000"/>
              <a:gd name="connsiteX221" fmla="*/ 5480135 w 7467600"/>
              <a:gd name="connsiteY221" fmla="*/ 3565802 h 6858000"/>
              <a:gd name="connsiteX222" fmla="*/ 5499023 w 7467600"/>
              <a:gd name="connsiteY222" fmla="*/ 4166310 h 6858000"/>
              <a:gd name="connsiteX223" fmla="*/ 5547022 w 7467600"/>
              <a:gd name="connsiteY223" fmla="*/ 3607838 h 6858000"/>
              <a:gd name="connsiteX224" fmla="*/ 5515964 w 7467600"/>
              <a:gd name="connsiteY224" fmla="*/ 3378541 h 6858000"/>
              <a:gd name="connsiteX225" fmla="*/ 5453702 w 7467600"/>
              <a:gd name="connsiteY225" fmla="*/ 3090882 h 6858000"/>
              <a:gd name="connsiteX226" fmla="*/ 1238695 w 7467600"/>
              <a:gd name="connsiteY226" fmla="*/ 3076820 h 6858000"/>
              <a:gd name="connsiteX227" fmla="*/ 716371 w 7467600"/>
              <a:gd name="connsiteY227" fmla="*/ 3293249 h 6858000"/>
              <a:gd name="connsiteX228" fmla="*/ 579522 w 7467600"/>
              <a:gd name="connsiteY228" fmla="*/ 3371759 h 6858000"/>
              <a:gd name="connsiteX229" fmla="*/ 600288 w 7467600"/>
              <a:gd name="connsiteY229" fmla="*/ 3365555 h 6858000"/>
              <a:gd name="connsiteX230" fmla="*/ 840692 w 7467600"/>
              <a:gd name="connsiteY230" fmla="*/ 3284921 h 6858000"/>
              <a:gd name="connsiteX231" fmla="*/ 979248 w 7467600"/>
              <a:gd name="connsiteY231" fmla="*/ 3221003 h 6858000"/>
              <a:gd name="connsiteX232" fmla="*/ 1053282 w 7467600"/>
              <a:gd name="connsiteY232" fmla="*/ 3185247 h 6858000"/>
              <a:gd name="connsiteX233" fmla="*/ 1320603 w 7467600"/>
              <a:gd name="connsiteY233" fmla="*/ 3081281 h 6858000"/>
              <a:gd name="connsiteX234" fmla="*/ 1238695 w 7467600"/>
              <a:gd name="connsiteY234" fmla="*/ 3076820 h 6858000"/>
              <a:gd name="connsiteX235" fmla="*/ 5425627 w 7467600"/>
              <a:gd name="connsiteY235" fmla="*/ 2954192 h 6858000"/>
              <a:gd name="connsiteX236" fmla="*/ 5470770 w 7467600"/>
              <a:gd name="connsiteY236" fmla="*/ 3005435 h 6858000"/>
              <a:gd name="connsiteX237" fmla="*/ 5519779 w 7467600"/>
              <a:gd name="connsiteY237" fmla="*/ 4359223 h 6858000"/>
              <a:gd name="connsiteX238" fmla="*/ 5520293 w 7467600"/>
              <a:gd name="connsiteY238" fmla="*/ 4360602 h 6858000"/>
              <a:gd name="connsiteX239" fmla="*/ 5767221 w 7467600"/>
              <a:gd name="connsiteY239" fmla="*/ 4665564 h 6858000"/>
              <a:gd name="connsiteX240" fmla="*/ 6937169 w 7467600"/>
              <a:gd name="connsiteY240" fmla="*/ 4815941 h 6858000"/>
              <a:gd name="connsiteX241" fmla="*/ 6953922 w 7467600"/>
              <a:gd name="connsiteY241" fmla="*/ 4890068 h 6858000"/>
              <a:gd name="connsiteX242" fmla="*/ 6071359 w 7467600"/>
              <a:gd name="connsiteY242" fmla="*/ 4770770 h 6858000"/>
              <a:gd name="connsiteX243" fmla="*/ 6038839 w 7467600"/>
              <a:gd name="connsiteY243" fmla="*/ 4764474 h 6858000"/>
              <a:gd name="connsiteX244" fmla="*/ 6038706 w 7467600"/>
              <a:gd name="connsiteY244" fmla="*/ 4763847 h 6858000"/>
              <a:gd name="connsiteX245" fmla="*/ 6037784 w 7467600"/>
              <a:gd name="connsiteY245" fmla="*/ 4764270 h 6858000"/>
              <a:gd name="connsiteX246" fmla="*/ 6038839 w 7467600"/>
              <a:gd name="connsiteY246" fmla="*/ 4764474 h 6858000"/>
              <a:gd name="connsiteX247" fmla="*/ 6040338 w 7467600"/>
              <a:gd name="connsiteY247" fmla="*/ 4771418 h 6858000"/>
              <a:gd name="connsiteX248" fmla="*/ 6024488 w 7467600"/>
              <a:gd name="connsiteY248" fmla="*/ 4809903 h 6858000"/>
              <a:gd name="connsiteX249" fmla="*/ 5599771 w 7467600"/>
              <a:gd name="connsiteY249" fmla="*/ 5509652 h 6858000"/>
              <a:gd name="connsiteX250" fmla="*/ 5548843 w 7467600"/>
              <a:gd name="connsiteY250" fmla="*/ 5563845 h 6858000"/>
              <a:gd name="connsiteX251" fmla="*/ 5940952 w 7467600"/>
              <a:gd name="connsiteY251" fmla="*/ 6250028 h 6858000"/>
              <a:gd name="connsiteX252" fmla="*/ 6043441 w 7467600"/>
              <a:gd name="connsiteY252" fmla="*/ 6665847 h 6858000"/>
              <a:gd name="connsiteX253" fmla="*/ 6093432 w 7467600"/>
              <a:gd name="connsiteY253" fmla="*/ 6858000 h 6858000"/>
              <a:gd name="connsiteX254" fmla="*/ 6034344 w 7467600"/>
              <a:gd name="connsiteY254" fmla="*/ 6858000 h 6858000"/>
              <a:gd name="connsiteX255" fmla="*/ 6026679 w 7467600"/>
              <a:gd name="connsiteY255" fmla="*/ 6836959 h 6858000"/>
              <a:gd name="connsiteX256" fmla="*/ 5800441 w 7467600"/>
              <a:gd name="connsiteY256" fmla="*/ 6335286 h 6858000"/>
              <a:gd name="connsiteX257" fmla="*/ 5526562 w 7467600"/>
              <a:gd name="connsiteY257" fmla="*/ 5705388 h 6858000"/>
              <a:gd name="connsiteX258" fmla="*/ 5519640 w 7467600"/>
              <a:gd name="connsiteY258" fmla="*/ 5683774 h 6858000"/>
              <a:gd name="connsiteX259" fmla="*/ 5844559 w 7467600"/>
              <a:gd name="connsiteY259" fmla="*/ 6553349 h 6858000"/>
              <a:gd name="connsiteX260" fmla="*/ 5975994 w 7467600"/>
              <a:gd name="connsiteY260" fmla="*/ 6858000 h 6858000"/>
              <a:gd name="connsiteX261" fmla="*/ 5898547 w 7467600"/>
              <a:gd name="connsiteY261" fmla="*/ 6858000 h 6858000"/>
              <a:gd name="connsiteX262" fmla="*/ 5682041 w 7467600"/>
              <a:gd name="connsiteY262" fmla="*/ 6355860 h 6858000"/>
              <a:gd name="connsiteX263" fmla="*/ 5461758 w 7467600"/>
              <a:gd name="connsiteY263" fmla="*/ 5820220 h 6858000"/>
              <a:gd name="connsiteX264" fmla="*/ 5237282 w 7467600"/>
              <a:gd name="connsiteY264" fmla="*/ 6579086 h 6858000"/>
              <a:gd name="connsiteX265" fmla="*/ 5115009 w 7467600"/>
              <a:gd name="connsiteY265" fmla="*/ 6858000 h 6858000"/>
              <a:gd name="connsiteX266" fmla="*/ 5028074 w 7467600"/>
              <a:gd name="connsiteY266" fmla="*/ 6858000 h 6858000"/>
              <a:gd name="connsiteX267" fmla="*/ 5079508 w 7467600"/>
              <a:gd name="connsiteY267" fmla="*/ 6749074 h 6858000"/>
              <a:gd name="connsiteX268" fmla="*/ 5371846 w 7467600"/>
              <a:gd name="connsiteY268" fmla="*/ 5924413 h 6858000"/>
              <a:gd name="connsiteX269" fmla="*/ 5270512 w 7467600"/>
              <a:gd name="connsiteY269" fmla="*/ 6138975 h 6858000"/>
              <a:gd name="connsiteX270" fmla="*/ 5062409 w 7467600"/>
              <a:gd name="connsiteY270" fmla="*/ 6653544 h 6858000"/>
              <a:gd name="connsiteX271" fmla="*/ 5036628 w 7467600"/>
              <a:gd name="connsiteY271" fmla="*/ 6754247 h 6858000"/>
              <a:gd name="connsiteX272" fmla="*/ 5009112 w 7467600"/>
              <a:gd name="connsiteY272" fmla="*/ 6858000 h 6858000"/>
              <a:gd name="connsiteX273" fmla="*/ 4976679 w 7467600"/>
              <a:gd name="connsiteY273" fmla="*/ 6858000 h 6858000"/>
              <a:gd name="connsiteX274" fmla="*/ 5006537 w 7467600"/>
              <a:gd name="connsiteY274" fmla="*/ 6747068 h 6858000"/>
              <a:gd name="connsiteX275" fmla="*/ 5032723 w 7467600"/>
              <a:gd name="connsiteY275" fmla="*/ 6644957 h 6858000"/>
              <a:gd name="connsiteX276" fmla="*/ 5242949 w 7467600"/>
              <a:gd name="connsiteY276" fmla="*/ 6125175 h 6858000"/>
              <a:gd name="connsiteX277" fmla="*/ 5286321 w 7467600"/>
              <a:gd name="connsiteY277" fmla="*/ 6033555 h 6858000"/>
              <a:gd name="connsiteX278" fmla="*/ 5008210 w 7467600"/>
              <a:gd name="connsiteY278" fmla="*/ 6649194 h 6858000"/>
              <a:gd name="connsiteX279" fmla="*/ 4986321 w 7467600"/>
              <a:gd name="connsiteY279" fmla="*/ 6765687 h 6858000"/>
              <a:gd name="connsiteX280" fmla="*/ 4973474 w 7467600"/>
              <a:gd name="connsiteY280" fmla="*/ 6858000 h 6858000"/>
              <a:gd name="connsiteX281" fmla="*/ 4907178 w 7467600"/>
              <a:gd name="connsiteY281" fmla="*/ 6858000 h 6858000"/>
              <a:gd name="connsiteX282" fmla="*/ 4910810 w 7467600"/>
              <a:gd name="connsiteY282" fmla="*/ 6829660 h 6858000"/>
              <a:gd name="connsiteX283" fmla="*/ 4987461 w 7467600"/>
              <a:gd name="connsiteY283" fmla="*/ 6432994 h 6858000"/>
              <a:gd name="connsiteX284" fmla="*/ 5179262 w 7467600"/>
              <a:gd name="connsiteY284" fmla="*/ 6035044 h 6858000"/>
              <a:gd name="connsiteX285" fmla="*/ 4689678 w 7467600"/>
              <a:gd name="connsiteY285" fmla="*/ 6440241 h 6858000"/>
              <a:gd name="connsiteX286" fmla="*/ 4477543 w 7467600"/>
              <a:gd name="connsiteY286" fmla="*/ 6674836 h 6858000"/>
              <a:gd name="connsiteX287" fmla="*/ 4329957 w 7467600"/>
              <a:gd name="connsiteY287" fmla="*/ 6858000 h 6858000"/>
              <a:gd name="connsiteX288" fmla="*/ 4218595 w 7467600"/>
              <a:gd name="connsiteY288" fmla="*/ 6858000 h 6858000"/>
              <a:gd name="connsiteX289" fmla="*/ 4368888 w 7467600"/>
              <a:gd name="connsiteY289" fmla="*/ 6668412 h 6858000"/>
              <a:gd name="connsiteX290" fmla="*/ 4563091 w 7467600"/>
              <a:gd name="connsiteY290" fmla="*/ 6442508 h 6858000"/>
              <a:gd name="connsiteX291" fmla="*/ 5387324 w 7467600"/>
              <a:gd name="connsiteY291" fmla="*/ 5705830 h 6858000"/>
              <a:gd name="connsiteX292" fmla="*/ 5073620 w 7467600"/>
              <a:gd name="connsiteY292" fmla="*/ 5955437 h 6858000"/>
              <a:gd name="connsiteX293" fmla="*/ 4689789 w 7467600"/>
              <a:gd name="connsiteY293" fmla="*/ 6268382 h 6858000"/>
              <a:gd name="connsiteX294" fmla="*/ 4418722 w 7467600"/>
              <a:gd name="connsiteY294" fmla="*/ 6570886 h 6858000"/>
              <a:gd name="connsiteX295" fmla="*/ 4214944 w 7467600"/>
              <a:gd name="connsiteY295" fmla="*/ 6858000 h 6858000"/>
              <a:gd name="connsiteX296" fmla="*/ 4177898 w 7467600"/>
              <a:gd name="connsiteY296" fmla="*/ 6858000 h 6858000"/>
              <a:gd name="connsiteX297" fmla="*/ 4391597 w 7467600"/>
              <a:gd name="connsiteY297" fmla="*/ 6556370 h 6858000"/>
              <a:gd name="connsiteX298" fmla="*/ 4668889 w 7467600"/>
              <a:gd name="connsiteY298" fmla="*/ 6246399 h 6858000"/>
              <a:gd name="connsiteX299" fmla="*/ 5055427 w 7467600"/>
              <a:gd name="connsiteY299" fmla="*/ 5931476 h 6858000"/>
              <a:gd name="connsiteX300" fmla="*/ 5371814 w 7467600"/>
              <a:gd name="connsiteY300" fmla="*/ 5678975 h 6858000"/>
              <a:gd name="connsiteX301" fmla="*/ 4987918 w 7467600"/>
              <a:gd name="connsiteY301" fmla="*/ 5838701 h 6858000"/>
              <a:gd name="connsiteX302" fmla="*/ 4317146 w 7467600"/>
              <a:gd name="connsiteY302" fmla="*/ 6587716 h 6858000"/>
              <a:gd name="connsiteX303" fmla="*/ 4171627 w 7467600"/>
              <a:gd name="connsiteY303" fmla="*/ 6858000 h 6858000"/>
              <a:gd name="connsiteX304" fmla="*/ 4081585 w 7467600"/>
              <a:gd name="connsiteY304" fmla="*/ 6858000 h 6858000"/>
              <a:gd name="connsiteX305" fmla="*/ 4238603 w 7467600"/>
              <a:gd name="connsiteY305" fmla="*/ 6559341 h 6858000"/>
              <a:gd name="connsiteX306" fmla="*/ 4778333 w 7467600"/>
              <a:gd name="connsiteY306" fmla="*/ 5873626 h 6858000"/>
              <a:gd name="connsiteX307" fmla="*/ 5414185 w 7467600"/>
              <a:gd name="connsiteY307" fmla="*/ 5573882 h 6858000"/>
              <a:gd name="connsiteX308" fmla="*/ 5959648 w 7467600"/>
              <a:gd name="connsiteY308" fmla="*/ 4760797 h 6858000"/>
              <a:gd name="connsiteX309" fmla="*/ 5355019 w 7467600"/>
              <a:gd name="connsiteY309" fmla="*/ 4734672 h 6858000"/>
              <a:gd name="connsiteX310" fmla="*/ 5083565 w 7467600"/>
              <a:gd name="connsiteY310" fmla="*/ 5179121 h 6858000"/>
              <a:gd name="connsiteX311" fmla="*/ 4713577 w 7467600"/>
              <a:gd name="connsiteY311" fmla="*/ 5616803 h 6858000"/>
              <a:gd name="connsiteX312" fmla="*/ 3989559 w 7467600"/>
              <a:gd name="connsiteY312" fmla="*/ 6145945 h 6858000"/>
              <a:gd name="connsiteX313" fmla="*/ 3939824 w 7467600"/>
              <a:gd name="connsiteY313" fmla="*/ 6066900 h 6858000"/>
              <a:gd name="connsiteX314" fmla="*/ 4584537 w 7467600"/>
              <a:gd name="connsiteY314" fmla="*/ 5324826 h 6858000"/>
              <a:gd name="connsiteX315" fmla="*/ 5037105 w 7467600"/>
              <a:gd name="connsiteY315" fmla="*/ 5088765 h 6858000"/>
              <a:gd name="connsiteX316" fmla="*/ 5039930 w 7467600"/>
              <a:gd name="connsiteY316" fmla="*/ 5089585 h 6858000"/>
              <a:gd name="connsiteX317" fmla="*/ 5263764 w 7467600"/>
              <a:gd name="connsiteY317" fmla="*/ 4735525 h 6858000"/>
              <a:gd name="connsiteX318" fmla="*/ 4086300 w 7467600"/>
              <a:gd name="connsiteY318" fmla="*/ 4884599 h 6858000"/>
              <a:gd name="connsiteX319" fmla="*/ 4085485 w 7467600"/>
              <a:gd name="connsiteY319" fmla="*/ 4899070 h 6858000"/>
              <a:gd name="connsiteX320" fmla="*/ 3871915 w 7467600"/>
              <a:gd name="connsiteY320" fmla="*/ 5253645 h 6858000"/>
              <a:gd name="connsiteX321" fmla="*/ 3799374 w 7467600"/>
              <a:gd name="connsiteY321" fmla="*/ 5466127 h 6858000"/>
              <a:gd name="connsiteX322" fmla="*/ 3498850 w 7467600"/>
              <a:gd name="connsiteY322" fmla="*/ 6661888 h 6858000"/>
              <a:gd name="connsiteX323" fmla="*/ 3399216 w 7467600"/>
              <a:gd name="connsiteY323" fmla="*/ 6858000 h 6858000"/>
              <a:gd name="connsiteX324" fmla="*/ 3303688 w 7467600"/>
              <a:gd name="connsiteY324" fmla="*/ 6858000 h 6858000"/>
              <a:gd name="connsiteX325" fmla="*/ 3391774 w 7467600"/>
              <a:gd name="connsiteY325" fmla="*/ 6697181 h 6858000"/>
              <a:gd name="connsiteX326" fmla="*/ 3735540 w 7467600"/>
              <a:gd name="connsiteY326" fmla="*/ 5546923 h 6858000"/>
              <a:gd name="connsiteX327" fmla="*/ 3729438 w 7467600"/>
              <a:gd name="connsiteY327" fmla="*/ 5569058 h 6858000"/>
              <a:gd name="connsiteX328" fmla="*/ 3707782 w 7467600"/>
              <a:gd name="connsiteY328" fmla="*/ 5644908 h 6858000"/>
              <a:gd name="connsiteX329" fmla="*/ 3583827 w 7467600"/>
              <a:gd name="connsiteY329" fmla="*/ 6039215 h 6858000"/>
              <a:gd name="connsiteX330" fmla="*/ 3547861 w 7467600"/>
              <a:gd name="connsiteY330" fmla="*/ 6129609 h 6858000"/>
              <a:gd name="connsiteX331" fmla="*/ 3490905 w 7467600"/>
              <a:gd name="connsiteY331" fmla="*/ 6277660 h 6858000"/>
              <a:gd name="connsiteX332" fmla="*/ 3455859 w 7467600"/>
              <a:gd name="connsiteY332" fmla="*/ 6391301 h 6858000"/>
              <a:gd name="connsiteX333" fmla="*/ 3429112 w 7467600"/>
              <a:gd name="connsiteY333" fmla="*/ 6479469 h 6858000"/>
              <a:gd name="connsiteX334" fmla="*/ 3304862 w 7467600"/>
              <a:gd name="connsiteY334" fmla="*/ 6796476 h 6858000"/>
              <a:gd name="connsiteX335" fmla="*/ 3276071 w 7467600"/>
              <a:gd name="connsiteY335" fmla="*/ 6858000 h 6858000"/>
              <a:gd name="connsiteX336" fmla="*/ 3240805 w 7467600"/>
              <a:gd name="connsiteY336" fmla="*/ 6858000 h 6858000"/>
              <a:gd name="connsiteX337" fmla="*/ 3275917 w 7467600"/>
              <a:gd name="connsiteY337" fmla="*/ 6783192 h 6858000"/>
              <a:gd name="connsiteX338" fmla="*/ 3399358 w 7467600"/>
              <a:gd name="connsiteY338" fmla="*/ 6469011 h 6858000"/>
              <a:gd name="connsiteX339" fmla="*/ 3425650 w 7467600"/>
              <a:gd name="connsiteY339" fmla="*/ 6381333 h 6858000"/>
              <a:gd name="connsiteX340" fmla="*/ 3460661 w 7467600"/>
              <a:gd name="connsiteY340" fmla="*/ 6266763 h 6858000"/>
              <a:gd name="connsiteX341" fmla="*/ 3518021 w 7467600"/>
              <a:gd name="connsiteY341" fmla="*/ 6117298 h 6858000"/>
              <a:gd name="connsiteX342" fmla="*/ 3554035 w 7467600"/>
              <a:gd name="connsiteY342" fmla="*/ 6027832 h 6858000"/>
              <a:gd name="connsiteX343" fmla="*/ 3677174 w 7467600"/>
              <a:gd name="connsiteY343" fmla="*/ 5636351 h 6858000"/>
              <a:gd name="connsiteX344" fmla="*/ 3698819 w 7467600"/>
              <a:gd name="connsiteY344" fmla="*/ 5560503 h 6858000"/>
              <a:gd name="connsiteX345" fmla="*/ 3702094 w 7467600"/>
              <a:gd name="connsiteY345" fmla="*/ 5549194 h 6858000"/>
              <a:gd name="connsiteX346" fmla="*/ 3398355 w 7467600"/>
              <a:gd name="connsiteY346" fmla="*/ 6094603 h 6858000"/>
              <a:gd name="connsiteX347" fmla="*/ 3193941 w 7467600"/>
              <a:gd name="connsiteY347" fmla="*/ 6798775 h 6858000"/>
              <a:gd name="connsiteX348" fmla="*/ 3184140 w 7467600"/>
              <a:gd name="connsiteY348" fmla="*/ 6858000 h 6858000"/>
              <a:gd name="connsiteX349" fmla="*/ 3099978 w 7467600"/>
              <a:gd name="connsiteY349" fmla="*/ 6858000 h 6858000"/>
              <a:gd name="connsiteX350" fmla="*/ 3101556 w 7467600"/>
              <a:gd name="connsiteY350" fmla="*/ 6843337 h 6858000"/>
              <a:gd name="connsiteX351" fmla="*/ 3370162 w 7467600"/>
              <a:gd name="connsiteY351" fmla="*/ 5785550 h 6858000"/>
              <a:gd name="connsiteX352" fmla="*/ 3746477 w 7467600"/>
              <a:gd name="connsiteY352" fmla="*/ 5377889 h 6858000"/>
              <a:gd name="connsiteX353" fmla="*/ 3863399 w 7467600"/>
              <a:gd name="connsiteY353" fmla="*/ 5087257 h 6858000"/>
              <a:gd name="connsiteX354" fmla="*/ 3968712 w 7467600"/>
              <a:gd name="connsiteY354" fmla="*/ 4913989 h 6858000"/>
              <a:gd name="connsiteX355" fmla="*/ 2792390 w 7467600"/>
              <a:gd name="connsiteY355" fmla="*/ 5382974 h 6858000"/>
              <a:gd name="connsiteX356" fmla="*/ 2714982 w 7467600"/>
              <a:gd name="connsiteY356" fmla="*/ 5427051 h 6858000"/>
              <a:gd name="connsiteX357" fmla="*/ 2813361 w 7467600"/>
              <a:gd name="connsiteY357" fmla="*/ 6023912 h 6858000"/>
              <a:gd name="connsiteX358" fmla="*/ 2688430 w 7467600"/>
              <a:gd name="connsiteY358" fmla="*/ 6801564 h 6858000"/>
              <a:gd name="connsiteX359" fmla="*/ 2629626 w 7467600"/>
              <a:gd name="connsiteY359" fmla="*/ 6763394 h 6858000"/>
              <a:gd name="connsiteX360" fmla="*/ 2565328 w 7467600"/>
              <a:gd name="connsiteY360" fmla="*/ 5516399 h 6858000"/>
              <a:gd name="connsiteX361" fmla="*/ 1922999 w 7467600"/>
              <a:gd name="connsiteY361" fmla="*/ 5980343 h 6858000"/>
              <a:gd name="connsiteX362" fmla="*/ 1950261 w 7467600"/>
              <a:gd name="connsiteY362" fmla="*/ 6405858 h 6858000"/>
              <a:gd name="connsiteX363" fmla="*/ 2365554 w 7467600"/>
              <a:gd name="connsiteY363" fmla="*/ 6759107 h 6858000"/>
              <a:gd name="connsiteX364" fmla="*/ 2424142 w 7467600"/>
              <a:gd name="connsiteY364" fmla="*/ 6858000 h 6858000"/>
              <a:gd name="connsiteX365" fmla="*/ 2395994 w 7467600"/>
              <a:gd name="connsiteY365" fmla="*/ 6858000 h 6858000"/>
              <a:gd name="connsiteX366" fmla="*/ 2392863 w 7467600"/>
              <a:gd name="connsiteY366" fmla="*/ 6852964 h 6858000"/>
              <a:gd name="connsiteX367" fmla="*/ 2017589 w 7467600"/>
              <a:gd name="connsiteY367" fmla="*/ 6493982 h 6858000"/>
              <a:gd name="connsiteX368" fmla="*/ 2147336 w 7467600"/>
              <a:gd name="connsiteY368" fmla="*/ 6594052 h 6858000"/>
              <a:gd name="connsiteX369" fmla="*/ 2207047 w 7467600"/>
              <a:gd name="connsiteY369" fmla="*/ 6654540 h 6858000"/>
              <a:gd name="connsiteX370" fmla="*/ 2299106 w 7467600"/>
              <a:gd name="connsiteY370" fmla="*/ 6778931 h 6858000"/>
              <a:gd name="connsiteX371" fmla="*/ 2314430 w 7467600"/>
              <a:gd name="connsiteY371" fmla="*/ 6801144 h 6858000"/>
              <a:gd name="connsiteX372" fmla="*/ 2352406 w 7467600"/>
              <a:gd name="connsiteY372" fmla="*/ 6858000 h 6858000"/>
              <a:gd name="connsiteX373" fmla="*/ 2314492 w 7467600"/>
              <a:gd name="connsiteY373" fmla="*/ 6858000 h 6858000"/>
              <a:gd name="connsiteX374" fmla="*/ 2288095 w 7467600"/>
              <a:gd name="connsiteY374" fmla="*/ 6818030 h 6858000"/>
              <a:gd name="connsiteX375" fmla="*/ 2272768 w 7467600"/>
              <a:gd name="connsiteY375" fmla="*/ 6795822 h 6858000"/>
              <a:gd name="connsiteX376" fmla="*/ 2182715 w 7467600"/>
              <a:gd name="connsiteY376" fmla="*/ 6675071 h 6858000"/>
              <a:gd name="connsiteX377" fmla="*/ 2032061 w 7467600"/>
              <a:gd name="connsiteY377" fmla="*/ 6541380 h 6858000"/>
              <a:gd name="connsiteX378" fmla="*/ 2257220 w 7467600"/>
              <a:gd name="connsiteY378" fmla="*/ 6826257 h 6858000"/>
              <a:gd name="connsiteX379" fmla="*/ 2281324 w 7467600"/>
              <a:gd name="connsiteY379" fmla="*/ 6858000 h 6858000"/>
              <a:gd name="connsiteX380" fmla="*/ 2242860 w 7467600"/>
              <a:gd name="connsiteY380" fmla="*/ 6858000 h 6858000"/>
              <a:gd name="connsiteX381" fmla="*/ 2232818 w 7467600"/>
              <a:gd name="connsiteY381" fmla="*/ 6844926 h 6858000"/>
              <a:gd name="connsiteX382" fmla="*/ 1990172 w 7467600"/>
              <a:gd name="connsiteY382" fmla="*/ 6542121 h 6858000"/>
              <a:gd name="connsiteX383" fmla="*/ 2124090 w 7467600"/>
              <a:gd name="connsiteY383" fmla="*/ 6761017 h 6858000"/>
              <a:gd name="connsiteX384" fmla="*/ 2200380 w 7467600"/>
              <a:gd name="connsiteY384" fmla="*/ 6858000 h 6858000"/>
              <a:gd name="connsiteX385" fmla="*/ 2147507 w 7467600"/>
              <a:gd name="connsiteY385" fmla="*/ 6858000 h 6858000"/>
              <a:gd name="connsiteX386" fmla="*/ 2070668 w 7467600"/>
              <a:gd name="connsiteY386" fmla="*/ 6761520 h 6858000"/>
              <a:gd name="connsiteX387" fmla="*/ 1975142 w 7467600"/>
              <a:gd name="connsiteY387" fmla="*/ 6585570 h 6858000"/>
              <a:gd name="connsiteX388" fmla="*/ 2050035 w 7467600"/>
              <a:gd name="connsiteY388" fmla="*/ 6813345 h 6858000"/>
              <a:gd name="connsiteX389" fmla="*/ 2063025 w 7467600"/>
              <a:gd name="connsiteY389" fmla="*/ 6858000 h 6858000"/>
              <a:gd name="connsiteX390" fmla="*/ 2021675 w 7467600"/>
              <a:gd name="connsiteY390" fmla="*/ 6858000 h 6858000"/>
              <a:gd name="connsiteX391" fmla="*/ 2019308 w 7467600"/>
              <a:gd name="connsiteY391" fmla="*/ 6847118 h 6858000"/>
              <a:gd name="connsiteX392" fmla="*/ 1938835 w 7467600"/>
              <a:gd name="connsiteY392" fmla="*/ 6551160 h 6858000"/>
              <a:gd name="connsiteX393" fmla="*/ 1953230 w 7467600"/>
              <a:gd name="connsiteY393" fmla="*/ 6759699 h 6858000"/>
              <a:gd name="connsiteX394" fmla="*/ 1956763 w 7467600"/>
              <a:gd name="connsiteY394" fmla="*/ 6778191 h 6858000"/>
              <a:gd name="connsiteX395" fmla="*/ 1967925 w 7467600"/>
              <a:gd name="connsiteY395" fmla="*/ 6858000 h 6858000"/>
              <a:gd name="connsiteX396" fmla="*/ 1936622 w 7467600"/>
              <a:gd name="connsiteY396" fmla="*/ 6858000 h 6858000"/>
              <a:gd name="connsiteX397" fmla="*/ 1926261 w 7467600"/>
              <a:gd name="connsiteY397" fmla="*/ 6784064 h 6858000"/>
              <a:gd name="connsiteX398" fmla="*/ 1922724 w 7467600"/>
              <a:gd name="connsiteY398" fmla="*/ 6765577 h 6858000"/>
              <a:gd name="connsiteX399" fmla="*/ 1904650 w 7467600"/>
              <a:gd name="connsiteY399" fmla="*/ 6639616 h 6858000"/>
              <a:gd name="connsiteX400" fmla="*/ 1885273 w 7467600"/>
              <a:gd name="connsiteY400" fmla="*/ 6858000 h 6858000"/>
              <a:gd name="connsiteX401" fmla="*/ 1854363 w 7467600"/>
              <a:gd name="connsiteY401" fmla="*/ 6858000 h 6858000"/>
              <a:gd name="connsiteX402" fmla="*/ 1880391 w 7467600"/>
              <a:gd name="connsiteY402" fmla="*/ 6603796 h 6858000"/>
              <a:gd name="connsiteX403" fmla="*/ 1818273 w 7467600"/>
              <a:gd name="connsiteY403" fmla="*/ 6715729 h 6858000"/>
              <a:gd name="connsiteX404" fmla="*/ 1794691 w 7467600"/>
              <a:gd name="connsiteY404" fmla="*/ 6843239 h 6858000"/>
              <a:gd name="connsiteX405" fmla="*/ 1794914 w 7467600"/>
              <a:gd name="connsiteY405" fmla="*/ 6858000 h 6858000"/>
              <a:gd name="connsiteX406" fmla="*/ 1746128 w 7467600"/>
              <a:gd name="connsiteY406" fmla="*/ 6858000 h 6858000"/>
              <a:gd name="connsiteX407" fmla="*/ 1753934 w 7467600"/>
              <a:gd name="connsiteY407" fmla="*/ 6724796 h 6858000"/>
              <a:gd name="connsiteX408" fmla="*/ 1792053 w 7467600"/>
              <a:gd name="connsiteY408" fmla="*/ 6572396 h 6858000"/>
              <a:gd name="connsiteX409" fmla="*/ 1862248 w 7467600"/>
              <a:gd name="connsiteY409" fmla="*/ 6266397 h 6858000"/>
              <a:gd name="connsiteX410" fmla="*/ 1862250 w 7467600"/>
              <a:gd name="connsiteY410" fmla="*/ 6033531 h 6858000"/>
              <a:gd name="connsiteX411" fmla="*/ 1211999 w 7467600"/>
              <a:gd name="connsiteY411" fmla="*/ 6683610 h 6858000"/>
              <a:gd name="connsiteX412" fmla="*/ 1213266 w 7467600"/>
              <a:gd name="connsiteY412" fmla="*/ 6691947 h 6858000"/>
              <a:gd name="connsiteX413" fmla="*/ 1203370 w 7467600"/>
              <a:gd name="connsiteY413" fmla="*/ 6850676 h 6858000"/>
              <a:gd name="connsiteX414" fmla="*/ 1203671 w 7467600"/>
              <a:gd name="connsiteY414" fmla="*/ 6858000 h 6858000"/>
              <a:gd name="connsiteX415" fmla="*/ 1143180 w 7467600"/>
              <a:gd name="connsiteY415" fmla="*/ 6858000 h 6858000"/>
              <a:gd name="connsiteX416" fmla="*/ 1142176 w 7467600"/>
              <a:gd name="connsiteY416" fmla="*/ 6766045 h 6858000"/>
              <a:gd name="connsiteX417" fmla="*/ 1067484 w 7467600"/>
              <a:gd name="connsiteY417" fmla="*/ 6858000 h 6858000"/>
              <a:gd name="connsiteX418" fmla="*/ 953928 w 7467600"/>
              <a:gd name="connsiteY418" fmla="*/ 6858000 h 6858000"/>
              <a:gd name="connsiteX419" fmla="*/ 959715 w 7467600"/>
              <a:gd name="connsiteY419" fmla="*/ 6850185 h 6858000"/>
              <a:gd name="connsiteX420" fmla="*/ 1483788 w 7467600"/>
              <a:gd name="connsiteY420" fmla="*/ 6259174 h 6858000"/>
              <a:gd name="connsiteX421" fmla="*/ 1100671 w 7467600"/>
              <a:gd name="connsiteY421" fmla="*/ 6252137 h 6858000"/>
              <a:gd name="connsiteX422" fmla="*/ 1090144 w 7467600"/>
              <a:gd name="connsiteY422" fmla="*/ 6256748 h 6858000"/>
              <a:gd name="connsiteX423" fmla="*/ 1095872 w 7467600"/>
              <a:gd name="connsiteY423" fmla="*/ 6271892 h 6858000"/>
              <a:gd name="connsiteX424" fmla="*/ 262785 w 7467600"/>
              <a:gd name="connsiteY424" fmla="*/ 6845450 h 6858000"/>
              <a:gd name="connsiteX425" fmla="*/ 209968 w 7467600"/>
              <a:gd name="connsiteY425" fmla="*/ 6770713 h 6858000"/>
              <a:gd name="connsiteX426" fmla="*/ 873460 w 7467600"/>
              <a:gd name="connsiteY426" fmla="*/ 6253768 h 6858000"/>
              <a:gd name="connsiteX427" fmla="*/ 192686 w 7467600"/>
              <a:gd name="connsiteY427" fmla="*/ 5849257 h 6858000"/>
              <a:gd name="connsiteX428" fmla="*/ 4696 w 7467600"/>
              <a:gd name="connsiteY428" fmla="*/ 5697668 h 6858000"/>
              <a:gd name="connsiteX429" fmla="*/ 0 w 7467600"/>
              <a:gd name="connsiteY429" fmla="*/ 5689984 h 6858000"/>
              <a:gd name="connsiteX430" fmla="*/ 0 w 7467600"/>
              <a:gd name="connsiteY430" fmla="*/ 5513472 h 6858000"/>
              <a:gd name="connsiteX431" fmla="*/ 174101 w 7467600"/>
              <a:gd name="connsiteY431" fmla="*/ 5620277 h 6858000"/>
              <a:gd name="connsiteX432" fmla="*/ 891800 w 7467600"/>
              <a:gd name="connsiteY432" fmla="*/ 6036935 h 6858000"/>
              <a:gd name="connsiteX433" fmla="*/ 1072219 w 7467600"/>
              <a:gd name="connsiteY433" fmla="*/ 6169443 h 6858000"/>
              <a:gd name="connsiteX434" fmla="*/ 1074117 w 7467600"/>
              <a:gd name="connsiteY434" fmla="*/ 6170301 h 6858000"/>
              <a:gd name="connsiteX435" fmla="*/ 1083114 w 7467600"/>
              <a:gd name="connsiteY435" fmla="*/ 6174131 h 6858000"/>
              <a:gd name="connsiteX436" fmla="*/ 1543010 w 7467600"/>
              <a:gd name="connsiteY436" fmla="*/ 6191140 h 6858000"/>
              <a:gd name="connsiteX437" fmla="*/ 1551080 w 7467600"/>
              <a:gd name="connsiteY437" fmla="*/ 6195006 h 6858000"/>
              <a:gd name="connsiteX438" fmla="*/ 2345443 w 7467600"/>
              <a:gd name="connsiteY438" fmla="*/ 5549882 h 6858000"/>
              <a:gd name="connsiteX439" fmla="*/ 1721499 w 7467600"/>
              <a:gd name="connsiteY439" fmla="*/ 5599969 h 6858000"/>
              <a:gd name="connsiteX440" fmla="*/ 767716 w 7467600"/>
              <a:gd name="connsiteY440" fmla="*/ 5472768 h 6858000"/>
              <a:gd name="connsiteX441" fmla="*/ 722147 w 7467600"/>
              <a:gd name="connsiteY441" fmla="*/ 5393091 h 6858000"/>
              <a:gd name="connsiteX442" fmla="*/ 1485552 w 7467600"/>
              <a:gd name="connsiteY442" fmla="*/ 5313202 h 6858000"/>
              <a:gd name="connsiteX443" fmla="*/ 2143004 w 7467600"/>
              <a:gd name="connsiteY443" fmla="*/ 5402420 h 6858000"/>
              <a:gd name="connsiteX444" fmla="*/ 1933391 w 7467600"/>
              <a:gd name="connsiteY444" fmla="*/ 5156971 h 6858000"/>
              <a:gd name="connsiteX445" fmla="*/ 1827118 w 7467600"/>
              <a:gd name="connsiteY445" fmla="*/ 4968410 h 6858000"/>
              <a:gd name="connsiteX446" fmla="*/ 1837349 w 7467600"/>
              <a:gd name="connsiteY446" fmla="*/ 4956357 h 6858000"/>
              <a:gd name="connsiteX447" fmla="*/ 2162835 w 7467600"/>
              <a:gd name="connsiteY447" fmla="*/ 5187853 h 6858000"/>
              <a:gd name="connsiteX448" fmla="*/ 2257167 w 7467600"/>
              <a:gd name="connsiteY448" fmla="*/ 5462123 h 6858000"/>
              <a:gd name="connsiteX449" fmla="*/ 2261598 w 7467600"/>
              <a:gd name="connsiteY449" fmla="*/ 5467998 h 6858000"/>
              <a:gd name="connsiteX450" fmla="*/ 2437177 w 7467600"/>
              <a:gd name="connsiteY450" fmla="*/ 5479608 h 6858000"/>
              <a:gd name="connsiteX451" fmla="*/ 2445247 w 7467600"/>
              <a:gd name="connsiteY451" fmla="*/ 5483476 h 6858000"/>
              <a:gd name="connsiteX452" fmla="*/ 2743626 w 7467600"/>
              <a:gd name="connsiteY452" fmla="*/ 5304819 h 6858000"/>
              <a:gd name="connsiteX453" fmla="*/ 3048102 w 7467600"/>
              <a:gd name="connsiteY453" fmla="*/ 5150595 h 6858000"/>
              <a:gd name="connsiteX454" fmla="*/ 1799414 w 7467600"/>
              <a:gd name="connsiteY454" fmla="*/ 4694732 h 6858000"/>
              <a:gd name="connsiteX455" fmla="*/ 1771735 w 7467600"/>
              <a:gd name="connsiteY455" fmla="*/ 4619929 h 6858000"/>
              <a:gd name="connsiteX456" fmla="*/ 3104273 w 7467600"/>
              <a:gd name="connsiteY456" fmla="*/ 5076159 h 6858000"/>
              <a:gd name="connsiteX457" fmla="*/ 3113245 w 7467600"/>
              <a:gd name="connsiteY457" fmla="*/ 5090705 h 6858000"/>
              <a:gd name="connsiteX458" fmla="*/ 3126294 w 7467600"/>
              <a:gd name="connsiteY458" fmla="*/ 5114400 h 6858000"/>
              <a:gd name="connsiteX459" fmla="*/ 3937433 w 7467600"/>
              <a:gd name="connsiteY459" fmla="*/ 4830473 h 6858000"/>
              <a:gd name="connsiteX460" fmla="*/ 3590475 w 7467600"/>
              <a:gd name="connsiteY460" fmla="*/ 4597974 h 6858000"/>
              <a:gd name="connsiteX461" fmla="*/ 3100264 w 7467600"/>
              <a:gd name="connsiteY461" fmla="*/ 4579845 h 6858000"/>
              <a:gd name="connsiteX462" fmla="*/ 2183576 w 7467600"/>
              <a:gd name="connsiteY462" fmla="*/ 4227150 h 6858000"/>
              <a:gd name="connsiteX463" fmla="*/ 2151029 w 7467600"/>
              <a:gd name="connsiteY463" fmla="*/ 4146947 h 6858000"/>
              <a:gd name="connsiteX464" fmla="*/ 3563434 w 7467600"/>
              <a:gd name="connsiteY464" fmla="*/ 4469115 h 6858000"/>
              <a:gd name="connsiteX465" fmla="*/ 3177952 w 7467600"/>
              <a:gd name="connsiteY465" fmla="*/ 3657386 h 6858000"/>
              <a:gd name="connsiteX466" fmla="*/ 3189263 w 7467600"/>
              <a:gd name="connsiteY466" fmla="*/ 3625726 h 6858000"/>
              <a:gd name="connsiteX467" fmla="*/ 3560912 w 7467600"/>
              <a:gd name="connsiteY467" fmla="*/ 4079863 h 6858000"/>
              <a:gd name="connsiteX468" fmla="*/ 3626636 w 7467600"/>
              <a:gd name="connsiteY468" fmla="*/ 4512230 h 6858000"/>
              <a:gd name="connsiteX469" fmla="*/ 3653088 w 7467600"/>
              <a:gd name="connsiteY469" fmla="*/ 4521417 h 6858000"/>
              <a:gd name="connsiteX470" fmla="*/ 3988128 w 7467600"/>
              <a:gd name="connsiteY470" fmla="*/ 4817267 h 6858000"/>
              <a:gd name="connsiteX471" fmla="*/ 4830582 w 7467600"/>
              <a:gd name="connsiteY471" fmla="*/ 4676000 h 6858000"/>
              <a:gd name="connsiteX472" fmla="*/ 4830100 w 7467600"/>
              <a:gd name="connsiteY472" fmla="*/ 4675554 h 6858000"/>
              <a:gd name="connsiteX473" fmla="*/ 4036318 w 7467600"/>
              <a:gd name="connsiteY473" fmla="*/ 4147013 h 6858000"/>
              <a:gd name="connsiteX474" fmla="*/ 3432098 w 7467600"/>
              <a:gd name="connsiteY474" fmla="*/ 3537312 h 6858000"/>
              <a:gd name="connsiteX475" fmla="*/ 3446761 w 7467600"/>
              <a:gd name="connsiteY475" fmla="*/ 3461278 h 6858000"/>
              <a:gd name="connsiteX476" fmla="*/ 4419733 w 7467600"/>
              <a:gd name="connsiteY476" fmla="*/ 3963555 h 6858000"/>
              <a:gd name="connsiteX477" fmla="*/ 4781371 w 7467600"/>
              <a:gd name="connsiteY477" fmla="*/ 4458604 h 6858000"/>
              <a:gd name="connsiteX478" fmla="*/ 4780440 w 7467600"/>
              <a:gd name="connsiteY478" fmla="*/ 4470290 h 6858000"/>
              <a:gd name="connsiteX479" fmla="*/ 4898954 w 7467600"/>
              <a:gd name="connsiteY479" fmla="*/ 4662092 h 6858000"/>
              <a:gd name="connsiteX480" fmla="*/ 4900699 w 7467600"/>
              <a:gd name="connsiteY480" fmla="*/ 4670867 h 6858000"/>
              <a:gd name="connsiteX481" fmla="*/ 5714511 w 7467600"/>
              <a:gd name="connsiteY481" fmla="*/ 4663483 h 6858000"/>
              <a:gd name="connsiteX482" fmla="*/ 5464793 w 7467600"/>
              <a:gd name="connsiteY482" fmla="*/ 4393556 h 6858000"/>
              <a:gd name="connsiteX483" fmla="*/ 5461897 w 7467600"/>
              <a:gd name="connsiteY483" fmla="*/ 4390879 h 6858000"/>
              <a:gd name="connsiteX484" fmla="*/ 4294126 w 7467600"/>
              <a:gd name="connsiteY484" fmla="*/ 3303048 h 6858000"/>
              <a:gd name="connsiteX485" fmla="*/ 4305321 w 7467600"/>
              <a:gd name="connsiteY485" fmla="*/ 3256953 h 6858000"/>
              <a:gd name="connsiteX486" fmla="*/ 4949299 w 7467600"/>
              <a:gd name="connsiteY486" fmla="*/ 3766336 h 6858000"/>
              <a:gd name="connsiteX487" fmla="*/ 5291452 w 7467600"/>
              <a:gd name="connsiteY487" fmla="*/ 4076801 h 6858000"/>
              <a:gd name="connsiteX488" fmla="*/ 5434998 w 7467600"/>
              <a:gd name="connsiteY488" fmla="*/ 4254100 h 6858000"/>
              <a:gd name="connsiteX489" fmla="*/ 5351015 w 7467600"/>
              <a:gd name="connsiteY489" fmla="*/ 3760989 h 6858000"/>
              <a:gd name="connsiteX490" fmla="*/ 5413780 w 7467600"/>
              <a:gd name="connsiteY490" fmla="*/ 2966265 h 6858000"/>
              <a:gd name="connsiteX491" fmla="*/ 5425627 w 7467600"/>
              <a:gd name="connsiteY491" fmla="*/ 2954192 h 6858000"/>
              <a:gd name="connsiteX492" fmla="*/ 6604735 w 7467600"/>
              <a:gd name="connsiteY492" fmla="*/ 2041381 h 6858000"/>
              <a:gd name="connsiteX493" fmla="*/ 7204487 w 7467600"/>
              <a:gd name="connsiteY493" fmla="*/ 2742112 h 6858000"/>
              <a:gd name="connsiteX494" fmla="*/ 7131592 w 7467600"/>
              <a:gd name="connsiteY494" fmla="*/ 2672096 h 6858000"/>
              <a:gd name="connsiteX495" fmla="*/ 6996344 w 7467600"/>
              <a:gd name="connsiteY495" fmla="*/ 2518310 h 6858000"/>
              <a:gd name="connsiteX496" fmla="*/ 6735495 w 7467600"/>
              <a:gd name="connsiteY496" fmla="*/ 2196890 h 6858000"/>
              <a:gd name="connsiteX497" fmla="*/ 6721901 w 7467600"/>
              <a:gd name="connsiteY497" fmla="*/ 2179274 h 6858000"/>
              <a:gd name="connsiteX498" fmla="*/ 6604735 w 7467600"/>
              <a:gd name="connsiteY498" fmla="*/ 2041381 h 6858000"/>
              <a:gd name="connsiteX499" fmla="*/ 6591670 w 7467600"/>
              <a:gd name="connsiteY499" fmla="*/ 1988277 h 6858000"/>
              <a:gd name="connsiteX500" fmla="*/ 6747349 w 7467600"/>
              <a:gd name="connsiteY500" fmla="*/ 2160069 h 6858000"/>
              <a:gd name="connsiteX501" fmla="*/ 6760943 w 7467600"/>
              <a:gd name="connsiteY501" fmla="*/ 2177686 h 6858000"/>
              <a:gd name="connsiteX502" fmla="*/ 7021065 w 7467600"/>
              <a:gd name="connsiteY502" fmla="*/ 2498102 h 6858000"/>
              <a:gd name="connsiteX503" fmla="*/ 7155223 w 7467600"/>
              <a:gd name="connsiteY503" fmla="*/ 2650386 h 6858000"/>
              <a:gd name="connsiteX504" fmla="*/ 7203167 w 7467600"/>
              <a:gd name="connsiteY504" fmla="*/ 2697288 h 6858000"/>
              <a:gd name="connsiteX505" fmla="*/ 6937703 w 7467600"/>
              <a:gd name="connsiteY505" fmla="*/ 2321981 h 6858000"/>
              <a:gd name="connsiteX506" fmla="*/ 6591670 w 7467600"/>
              <a:gd name="connsiteY506" fmla="*/ 1988277 h 6858000"/>
              <a:gd name="connsiteX507" fmla="*/ 5798671 w 7467600"/>
              <a:gd name="connsiteY507" fmla="*/ 1981601 h 6858000"/>
              <a:gd name="connsiteX508" fmla="*/ 5754709 w 7467600"/>
              <a:gd name="connsiteY508" fmla="*/ 2071454 h 6858000"/>
              <a:gd name="connsiteX509" fmla="*/ 5763044 w 7467600"/>
              <a:gd name="connsiteY509" fmla="*/ 2842206 h 6858000"/>
              <a:gd name="connsiteX510" fmla="*/ 5764974 w 7467600"/>
              <a:gd name="connsiteY510" fmla="*/ 2799609 h 6858000"/>
              <a:gd name="connsiteX511" fmla="*/ 5767665 w 7467600"/>
              <a:gd name="connsiteY511" fmla="*/ 2666409 h 6858000"/>
              <a:gd name="connsiteX512" fmla="*/ 5763055 w 7467600"/>
              <a:gd name="connsiteY512" fmla="*/ 2579705 h 6858000"/>
              <a:gd name="connsiteX513" fmla="*/ 5758079 w 7467600"/>
              <a:gd name="connsiteY513" fmla="*/ 2492508 h 6858000"/>
              <a:gd name="connsiteX514" fmla="*/ 5779325 w 7467600"/>
              <a:gd name="connsiteY514" fmla="*/ 2197069 h 6858000"/>
              <a:gd name="connsiteX515" fmla="*/ 5798671 w 7467600"/>
              <a:gd name="connsiteY515" fmla="*/ 1981601 h 6858000"/>
              <a:gd name="connsiteX516" fmla="*/ 5829202 w 7467600"/>
              <a:gd name="connsiteY516" fmla="*/ 1971679 h 6858000"/>
              <a:gd name="connsiteX517" fmla="*/ 5809558 w 7467600"/>
              <a:gd name="connsiteY517" fmla="*/ 2198043 h 6858000"/>
              <a:gd name="connsiteX518" fmla="*/ 5788653 w 7467600"/>
              <a:gd name="connsiteY518" fmla="*/ 2489430 h 6858000"/>
              <a:gd name="connsiteX519" fmla="*/ 5793439 w 7467600"/>
              <a:gd name="connsiteY519" fmla="*/ 2575235 h 6858000"/>
              <a:gd name="connsiteX520" fmla="*/ 5796837 w 7467600"/>
              <a:gd name="connsiteY520" fmla="*/ 2637633 h 6858000"/>
              <a:gd name="connsiteX521" fmla="*/ 5818614 w 7467600"/>
              <a:gd name="connsiteY521" fmla="*/ 2473055 h 6858000"/>
              <a:gd name="connsiteX522" fmla="*/ 5829202 w 7467600"/>
              <a:gd name="connsiteY522" fmla="*/ 1971679 h 6858000"/>
              <a:gd name="connsiteX523" fmla="*/ 5911389 w 7467600"/>
              <a:gd name="connsiteY523" fmla="*/ 1898371 h 6858000"/>
              <a:gd name="connsiteX524" fmla="*/ 6237627 w 7467600"/>
              <a:gd name="connsiteY524" fmla="*/ 2231921 h 6858000"/>
              <a:gd name="connsiteX525" fmla="*/ 5911389 w 7467600"/>
              <a:gd name="connsiteY525" fmla="*/ 1898371 h 6858000"/>
              <a:gd name="connsiteX526" fmla="*/ 6944437 w 7467600"/>
              <a:gd name="connsiteY526" fmla="*/ 1575402 h 6858000"/>
              <a:gd name="connsiteX527" fmla="*/ 6304730 w 7467600"/>
              <a:gd name="connsiteY527" fmla="*/ 1766654 h 6858000"/>
              <a:gd name="connsiteX528" fmla="*/ 6944437 w 7467600"/>
              <a:gd name="connsiteY528" fmla="*/ 1575402 h 6858000"/>
              <a:gd name="connsiteX529" fmla="*/ 7019523 w 7467600"/>
              <a:gd name="connsiteY529" fmla="*/ 1519450 h 6858000"/>
              <a:gd name="connsiteX530" fmla="*/ 6298091 w 7467600"/>
              <a:gd name="connsiteY530" fmla="*/ 1737122 h 6858000"/>
              <a:gd name="connsiteX531" fmla="*/ 7019523 w 7467600"/>
              <a:gd name="connsiteY531" fmla="*/ 1519450 h 6858000"/>
              <a:gd name="connsiteX532" fmla="*/ 2399523 w 7467600"/>
              <a:gd name="connsiteY532" fmla="*/ 1428234 h 6858000"/>
              <a:gd name="connsiteX533" fmla="*/ 2224982 w 7467600"/>
              <a:gd name="connsiteY533" fmla="*/ 1826201 h 6858000"/>
              <a:gd name="connsiteX534" fmla="*/ 2096099 w 7467600"/>
              <a:gd name="connsiteY534" fmla="*/ 2345900 h 6858000"/>
              <a:gd name="connsiteX535" fmla="*/ 2283317 w 7467600"/>
              <a:gd name="connsiteY535" fmla="*/ 1796925 h 6858000"/>
              <a:gd name="connsiteX536" fmla="*/ 2399523 w 7467600"/>
              <a:gd name="connsiteY536" fmla="*/ 1428234 h 6858000"/>
              <a:gd name="connsiteX537" fmla="*/ 2448558 w 7467600"/>
              <a:gd name="connsiteY537" fmla="*/ 1373435 h 6858000"/>
              <a:gd name="connsiteX538" fmla="*/ 2312521 w 7467600"/>
              <a:gd name="connsiteY538" fmla="*/ 1806140 h 6858000"/>
              <a:gd name="connsiteX539" fmla="*/ 2127533 w 7467600"/>
              <a:gd name="connsiteY539" fmla="*/ 2348380 h 6858000"/>
              <a:gd name="connsiteX540" fmla="*/ 2358080 w 7467600"/>
              <a:gd name="connsiteY540" fmla="*/ 1866134 h 6858000"/>
              <a:gd name="connsiteX541" fmla="*/ 2407436 w 7467600"/>
              <a:gd name="connsiteY541" fmla="*/ 1651070 h 6858000"/>
              <a:gd name="connsiteX542" fmla="*/ 2448558 w 7467600"/>
              <a:gd name="connsiteY542" fmla="*/ 1373435 h 6858000"/>
              <a:gd name="connsiteX543" fmla="*/ 278707 w 7467600"/>
              <a:gd name="connsiteY543" fmla="*/ 1352270 h 6858000"/>
              <a:gd name="connsiteX544" fmla="*/ 321570 w 7467600"/>
              <a:gd name="connsiteY544" fmla="*/ 1861610 h 6858000"/>
              <a:gd name="connsiteX545" fmla="*/ 294281 w 7467600"/>
              <a:gd name="connsiteY545" fmla="*/ 1440658 h 6858000"/>
              <a:gd name="connsiteX546" fmla="*/ 278707 w 7467600"/>
              <a:gd name="connsiteY546" fmla="*/ 1352270 h 6858000"/>
              <a:gd name="connsiteX547" fmla="*/ 1423821 w 7467600"/>
              <a:gd name="connsiteY547" fmla="*/ 1351958 h 6858000"/>
              <a:gd name="connsiteX548" fmla="*/ 1638521 w 7467600"/>
              <a:gd name="connsiteY548" fmla="*/ 1908470 h 6858000"/>
              <a:gd name="connsiteX549" fmla="*/ 1754199 w 7467600"/>
              <a:gd name="connsiteY549" fmla="*/ 2149284 h 6858000"/>
              <a:gd name="connsiteX550" fmla="*/ 1908359 w 7467600"/>
              <a:gd name="connsiteY550" fmla="*/ 2364988 h 6858000"/>
              <a:gd name="connsiteX551" fmla="*/ 1647661 w 7467600"/>
              <a:gd name="connsiteY551" fmla="*/ 1825945 h 6858000"/>
              <a:gd name="connsiteX552" fmla="*/ 1423821 w 7467600"/>
              <a:gd name="connsiteY552" fmla="*/ 1351958 h 6858000"/>
              <a:gd name="connsiteX553" fmla="*/ 1431890 w 7467600"/>
              <a:gd name="connsiteY553" fmla="*/ 1306475 h 6858000"/>
              <a:gd name="connsiteX554" fmla="*/ 1507597 w 7467600"/>
              <a:gd name="connsiteY554" fmla="*/ 1446132 h 6858000"/>
              <a:gd name="connsiteX555" fmla="*/ 1674586 w 7467600"/>
              <a:gd name="connsiteY555" fmla="*/ 1813832 h 6858000"/>
              <a:gd name="connsiteX556" fmla="*/ 1815950 w 7467600"/>
              <a:gd name="connsiteY556" fmla="*/ 2128564 h 6858000"/>
              <a:gd name="connsiteX557" fmla="*/ 1984242 w 7467600"/>
              <a:gd name="connsiteY557" fmla="*/ 2430829 h 6858000"/>
              <a:gd name="connsiteX558" fmla="*/ 2014023 w 7467600"/>
              <a:gd name="connsiteY558" fmla="*/ 2450995 h 6858000"/>
              <a:gd name="connsiteX559" fmla="*/ 1747337 w 7467600"/>
              <a:gd name="connsiteY559" fmla="*/ 1855264 h 6858000"/>
              <a:gd name="connsiteX560" fmla="*/ 1533749 w 7467600"/>
              <a:gd name="connsiteY560" fmla="*/ 1478656 h 6858000"/>
              <a:gd name="connsiteX561" fmla="*/ 1431890 w 7467600"/>
              <a:gd name="connsiteY561" fmla="*/ 1306475 h 6858000"/>
              <a:gd name="connsiteX562" fmla="*/ 5052692 w 7467600"/>
              <a:gd name="connsiteY562" fmla="*/ 1292994 h 6858000"/>
              <a:gd name="connsiteX563" fmla="*/ 5200661 w 7467600"/>
              <a:gd name="connsiteY563" fmla="*/ 1635186 h 6858000"/>
              <a:gd name="connsiteX564" fmla="*/ 5297138 w 7467600"/>
              <a:gd name="connsiteY564" fmla="*/ 1906351 h 6858000"/>
              <a:gd name="connsiteX565" fmla="*/ 5052692 w 7467600"/>
              <a:gd name="connsiteY565" fmla="*/ 1292994 h 6858000"/>
              <a:gd name="connsiteX566" fmla="*/ 5009948 w 7467600"/>
              <a:gd name="connsiteY566" fmla="*/ 1273619 h 6858000"/>
              <a:gd name="connsiteX567" fmla="*/ 5121777 w 7467600"/>
              <a:gd name="connsiteY567" fmla="*/ 1654213 h 6858000"/>
              <a:gd name="connsiteX568" fmla="*/ 5293545 w 7467600"/>
              <a:gd name="connsiteY568" fmla="*/ 2072247 h 6858000"/>
              <a:gd name="connsiteX569" fmla="*/ 5294042 w 7467600"/>
              <a:gd name="connsiteY569" fmla="*/ 2065019 h 6858000"/>
              <a:gd name="connsiteX570" fmla="*/ 5171936 w 7467600"/>
              <a:gd name="connsiteY570" fmla="*/ 1647613 h 6858000"/>
              <a:gd name="connsiteX571" fmla="*/ 5009948 w 7467600"/>
              <a:gd name="connsiteY571" fmla="*/ 1273619 h 6858000"/>
              <a:gd name="connsiteX572" fmla="*/ 655236 w 7467600"/>
              <a:gd name="connsiteY572" fmla="*/ 1268632 h 6858000"/>
              <a:gd name="connsiteX573" fmla="*/ 839521 w 7467600"/>
              <a:gd name="connsiteY573" fmla="*/ 1685315 h 6858000"/>
              <a:gd name="connsiteX574" fmla="*/ 1109416 w 7467600"/>
              <a:gd name="connsiteY574" fmla="*/ 2061663 h 6858000"/>
              <a:gd name="connsiteX575" fmla="*/ 1298300 w 7467600"/>
              <a:gd name="connsiteY575" fmla="*/ 2247742 h 6858000"/>
              <a:gd name="connsiteX576" fmla="*/ 1125871 w 7467600"/>
              <a:gd name="connsiteY576" fmla="*/ 1989513 h 6858000"/>
              <a:gd name="connsiteX577" fmla="*/ 981574 w 7467600"/>
              <a:gd name="connsiteY577" fmla="*/ 1783157 h 6858000"/>
              <a:gd name="connsiteX578" fmla="*/ 922198 w 7467600"/>
              <a:gd name="connsiteY578" fmla="*/ 1677437 h 6858000"/>
              <a:gd name="connsiteX579" fmla="*/ 869293 w 7467600"/>
              <a:gd name="connsiteY579" fmla="*/ 1583214 h 6858000"/>
              <a:gd name="connsiteX580" fmla="*/ 751431 w 7467600"/>
              <a:gd name="connsiteY580" fmla="*/ 1405731 h 6858000"/>
              <a:gd name="connsiteX581" fmla="*/ 655236 w 7467600"/>
              <a:gd name="connsiteY581" fmla="*/ 1268632 h 6858000"/>
              <a:gd name="connsiteX582" fmla="*/ 6516292 w 7467600"/>
              <a:gd name="connsiteY582" fmla="*/ 1263064 h 6858000"/>
              <a:gd name="connsiteX583" fmla="*/ 5736320 w 7467600"/>
              <a:gd name="connsiteY583" fmla="*/ 1501803 h 6858000"/>
              <a:gd name="connsiteX584" fmla="*/ 6516292 w 7467600"/>
              <a:gd name="connsiteY584" fmla="*/ 1263064 h 6858000"/>
              <a:gd name="connsiteX585" fmla="*/ 291466 w 7467600"/>
              <a:gd name="connsiteY585" fmla="*/ 1250369 h 6858000"/>
              <a:gd name="connsiteX586" fmla="*/ 323180 w 7467600"/>
              <a:gd name="connsiteY586" fmla="*/ 1435283 h 6858000"/>
              <a:gd name="connsiteX587" fmla="*/ 349381 w 7467600"/>
              <a:gd name="connsiteY587" fmla="*/ 1875041 h 6858000"/>
              <a:gd name="connsiteX588" fmla="*/ 374363 w 7467600"/>
              <a:gd name="connsiteY588" fmla="*/ 1506494 h 6858000"/>
              <a:gd name="connsiteX589" fmla="*/ 302168 w 7467600"/>
              <a:gd name="connsiteY589" fmla="*/ 1274495 h 6858000"/>
              <a:gd name="connsiteX590" fmla="*/ 291466 w 7467600"/>
              <a:gd name="connsiteY590" fmla="*/ 1250369 h 6858000"/>
              <a:gd name="connsiteX591" fmla="*/ 678222 w 7467600"/>
              <a:gd name="connsiteY591" fmla="*/ 1248670 h 6858000"/>
              <a:gd name="connsiteX592" fmla="*/ 775536 w 7467600"/>
              <a:gd name="connsiteY592" fmla="*/ 1388015 h 6858000"/>
              <a:gd name="connsiteX593" fmla="*/ 894529 w 7467600"/>
              <a:gd name="connsiteY593" fmla="*/ 1567739 h 6858000"/>
              <a:gd name="connsiteX594" fmla="*/ 948000 w 7467600"/>
              <a:gd name="connsiteY594" fmla="*/ 1663088 h 6858000"/>
              <a:gd name="connsiteX595" fmla="*/ 1006812 w 7467600"/>
              <a:gd name="connsiteY595" fmla="*/ 1767683 h 6858000"/>
              <a:gd name="connsiteX596" fmla="*/ 1149133 w 7467600"/>
              <a:gd name="connsiteY596" fmla="*/ 1971513 h 6858000"/>
              <a:gd name="connsiteX597" fmla="*/ 1333952 w 7467600"/>
              <a:gd name="connsiteY597" fmla="*/ 2251620 h 6858000"/>
              <a:gd name="connsiteX598" fmla="*/ 1337329 w 7467600"/>
              <a:gd name="connsiteY598" fmla="*/ 2258350 h 6858000"/>
              <a:gd name="connsiteX599" fmla="*/ 1014726 w 7467600"/>
              <a:gd name="connsiteY599" fmla="*/ 1615556 h 6858000"/>
              <a:gd name="connsiteX600" fmla="*/ 678222 w 7467600"/>
              <a:gd name="connsiteY600" fmla="*/ 1248670 h 6858000"/>
              <a:gd name="connsiteX601" fmla="*/ 6691602 w 7467600"/>
              <a:gd name="connsiteY601" fmla="*/ 1140573 h 6858000"/>
              <a:gd name="connsiteX602" fmla="*/ 6571100 w 7467600"/>
              <a:gd name="connsiteY602" fmla="*/ 1183662 h 6858000"/>
              <a:gd name="connsiteX603" fmla="*/ 6241687 w 7467600"/>
              <a:gd name="connsiteY603" fmla="*/ 1257600 h 6858000"/>
              <a:gd name="connsiteX604" fmla="*/ 5693009 w 7467600"/>
              <a:gd name="connsiteY604" fmla="*/ 1478256 h 6858000"/>
              <a:gd name="connsiteX605" fmla="*/ 6548420 w 7467600"/>
              <a:gd name="connsiteY605" fmla="*/ 1214599 h 6858000"/>
              <a:gd name="connsiteX606" fmla="*/ 6605473 w 7467600"/>
              <a:gd name="connsiteY606" fmla="*/ 1184686 h 6858000"/>
              <a:gd name="connsiteX607" fmla="*/ 6691602 w 7467600"/>
              <a:gd name="connsiteY607" fmla="*/ 1140573 h 6858000"/>
              <a:gd name="connsiteX608" fmla="*/ 4002475 w 7467600"/>
              <a:gd name="connsiteY608" fmla="*/ 1037802 h 6858000"/>
              <a:gd name="connsiteX609" fmla="*/ 4000324 w 7467600"/>
              <a:gd name="connsiteY609" fmla="*/ 1039362 h 6858000"/>
              <a:gd name="connsiteX610" fmla="*/ 4002862 w 7467600"/>
              <a:gd name="connsiteY610" fmla="*/ 1042866 h 6858000"/>
              <a:gd name="connsiteX611" fmla="*/ 4002475 w 7467600"/>
              <a:gd name="connsiteY611" fmla="*/ 1037802 h 6858000"/>
              <a:gd name="connsiteX612" fmla="*/ 506322 w 7467600"/>
              <a:gd name="connsiteY612" fmla="*/ 1020997 h 6858000"/>
              <a:gd name="connsiteX613" fmla="*/ 533068 w 7467600"/>
              <a:gd name="connsiteY613" fmla="*/ 1029409 h 6858000"/>
              <a:gd name="connsiteX614" fmla="*/ 1232525 w 7467600"/>
              <a:gd name="connsiteY614" fmla="*/ 1804675 h 6858000"/>
              <a:gd name="connsiteX615" fmla="*/ 1388858 w 7467600"/>
              <a:gd name="connsiteY615" fmla="*/ 2368011 h 6858000"/>
              <a:gd name="connsiteX616" fmla="*/ 1384098 w 7467600"/>
              <a:gd name="connsiteY616" fmla="*/ 2378125 h 6858000"/>
              <a:gd name="connsiteX617" fmla="*/ 1425393 w 7467600"/>
              <a:gd name="connsiteY617" fmla="*/ 2589124 h 6858000"/>
              <a:gd name="connsiteX618" fmla="*/ 1424001 w 7467600"/>
              <a:gd name="connsiteY618" fmla="*/ 2597541 h 6858000"/>
              <a:gd name="connsiteX619" fmla="*/ 2152729 w 7467600"/>
              <a:gd name="connsiteY619" fmla="*/ 2864487 h 6858000"/>
              <a:gd name="connsiteX620" fmla="*/ 2020609 w 7467600"/>
              <a:gd name="connsiteY620" fmla="*/ 2539671 h 6858000"/>
              <a:gd name="connsiteX621" fmla="*/ 2018920 w 7467600"/>
              <a:gd name="connsiteY621" fmla="*/ 2536309 h 6858000"/>
              <a:gd name="connsiteX622" fmla="*/ 1342441 w 7467600"/>
              <a:gd name="connsiteY622" fmla="*/ 1173017 h 6858000"/>
              <a:gd name="connsiteX623" fmla="*/ 1367925 w 7467600"/>
              <a:gd name="connsiteY623" fmla="*/ 1135648 h 6858000"/>
              <a:gd name="connsiteX624" fmla="*/ 1771401 w 7467600"/>
              <a:gd name="connsiteY624" fmla="*/ 1806673 h 6858000"/>
              <a:gd name="connsiteX625" fmla="*/ 1972385 w 7467600"/>
              <a:gd name="connsiteY625" fmla="*/ 2198735 h 6858000"/>
              <a:gd name="connsiteX626" fmla="*/ 2040892 w 7467600"/>
              <a:gd name="connsiteY626" fmla="*/ 2405205 h 6858000"/>
              <a:gd name="connsiteX627" fmla="*/ 2131689 w 7467600"/>
              <a:gd name="connsiteY627" fmla="*/ 1936926 h 6858000"/>
              <a:gd name="connsiteX628" fmla="*/ 2454820 w 7467600"/>
              <a:gd name="connsiteY628" fmla="*/ 1248808 h 6858000"/>
              <a:gd name="connsiteX629" fmla="*/ 2492512 w 7467600"/>
              <a:gd name="connsiteY629" fmla="*/ 1302920 h 6858000"/>
              <a:gd name="connsiteX630" fmla="*/ 2081216 w 7467600"/>
              <a:gd name="connsiteY630" fmla="*/ 2527513 h 6858000"/>
              <a:gd name="connsiteX631" fmla="*/ 2081211 w 7467600"/>
              <a:gd name="connsiteY631" fmla="*/ 2528916 h 6858000"/>
              <a:gd name="connsiteX632" fmla="*/ 2199067 w 7467600"/>
              <a:gd name="connsiteY632" fmla="*/ 2884061 h 6858000"/>
              <a:gd name="connsiteX633" fmla="*/ 3192586 w 7467600"/>
              <a:gd name="connsiteY633" fmla="*/ 3411496 h 6858000"/>
              <a:gd name="connsiteX634" fmla="*/ 3182620 w 7467600"/>
              <a:gd name="connsiteY634" fmla="*/ 3483279 h 6858000"/>
              <a:gd name="connsiteX635" fmla="*/ 2435119 w 7467600"/>
              <a:gd name="connsiteY635" fmla="*/ 3080173 h 6858000"/>
              <a:gd name="connsiteX636" fmla="*/ 2410152 w 7467600"/>
              <a:gd name="connsiteY636" fmla="*/ 3063751 h 6858000"/>
              <a:gd name="connsiteX637" fmla="*/ 2408099 w 7467600"/>
              <a:gd name="connsiteY637" fmla="*/ 3064403 h 6858000"/>
              <a:gd name="connsiteX638" fmla="*/ 2407218 w 7467600"/>
              <a:gd name="connsiteY638" fmla="*/ 3070324 h 6858000"/>
              <a:gd name="connsiteX639" fmla="*/ 2380138 w 7467600"/>
              <a:gd name="connsiteY639" fmla="*/ 3099341 h 6858000"/>
              <a:gd name="connsiteX640" fmla="*/ 1765923 w 7467600"/>
              <a:gd name="connsiteY640" fmla="*/ 3581043 h 6858000"/>
              <a:gd name="connsiteX641" fmla="*/ 1702258 w 7467600"/>
              <a:gd name="connsiteY641" fmla="*/ 3612286 h 6858000"/>
              <a:gd name="connsiteX642" fmla="*/ 1538370 w 7467600"/>
              <a:gd name="connsiteY642" fmla="*/ 3811804 h 6858000"/>
              <a:gd name="connsiteX643" fmla="*/ 542867 w 7467600"/>
              <a:gd name="connsiteY643" fmla="*/ 4944092 h 6858000"/>
              <a:gd name="connsiteX644" fmla="*/ 515800 w 7467600"/>
              <a:gd name="connsiteY644" fmla="*/ 4862180 h 6858000"/>
              <a:gd name="connsiteX645" fmla="*/ 909145 w 7467600"/>
              <a:gd name="connsiteY645" fmla="*/ 4199225 h 6858000"/>
              <a:gd name="connsiteX646" fmla="*/ 1214067 w 7467600"/>
              <a:gd name="connsiteY646" fmla="*/ 3908561 h 6858000"/>
              <a:gd name="connsiteX647" fmla="*/ 640967 w 7467600"/>
              <a:gd name="connsiteY647" fmla="*/ 4105601 h 6858000"/>
              <a:gd name="connsiteX648" fmla="*/ 112563 w 7467600"/>
              <a:gd name="connsiteY648" fmla="*/ 4396952 h 6858000"/>
              <a:gd name="connsiteX649" fmla="*/ 0 w 7467600"/>
              <a:gd name="connsiteY649" fmla="*/ 4466006 h 6858000"/>
              <a:gd name="connsiteX650" fmla="*/ 0 w 7467600"/>
              <a:gd name="connsiteY650" fmla="*/ 4233763 h 6858000"/>
              <a:gd name="connsiteX651" fmla="*/ 36881 w 7467600"/>
              <a:gd name="connsiteY651" fmla="*/ 4200118 h 6858000"/>
              <a:gd name="connsiteX652" fmla="*/ 910534 w 7467600"/>
              <a:gd name="connsiteY652" fmla="*/ 3629753 h 6858000"/>
              <a:gd name="connsiteX653" fmla="*/ 1578717 w 7467600"/>
              <a:gd name="connsiteY653" fmla="*/ 3575982 h 6858000"/>
              <a:gd name="connsiteX654" fmla="*/ 2338780 w 7467600"/>
              <a:gd name="connsiteY654" fmla="*/ 3033725 h 6858000"/>
              <a:gd name="connsiteX655" fmla="*/ 1807991 w 7467600"/>
              <a:gd name="connsiteY655" fmla="*/ 2807184 h 6858000"/>
              <a:gd name="connsiteX656" fmla="*/ 1416358 w 7467600"/>
              <a:gd name="connsiteY656" fmla="*/ 3112571 h 6858000"/>
              <a:gd name="connsiteX657" fmla="*/ 939066 w 7467600"/>
              <a:gd name="connsiteY657" fmla="*/ 3378798 h 6858000"/>
              <a:gd name="connsiteX658" fmla="*/ 115099 w 7467600"/>
              <a:gd name="connsiteY658" fmla="*/ 3607650 h 6858000"/>
              <a:gd name="connsiteX659" fmla="*/ 97284 w 7467600"/>
              <a:gd name="connsiteY659" fmla="*/ 3520393 h 6858000"/>
              <a:gd name="connsiteX660" fmla="*/ 922050 w 7467600"/>
              <a:gd name="connsiteY660" fmla="*/ 3074867 h 6858000"/>
              <a:gd name="connsiteX661" fmla="*/ 1405265 w 7467600"/>
              <a:gd name="connsiteY661" fmla="*/ 3016319 h 6858000"/>
              <a:gd name="connsiteX662" fmla="*/ 1407512 w 7467600"/>
              <a:gd name="connsiteY662" fmla="*/ 3018001 h 6858000"/>
              <a:gd name="connsiteX663" fmla="*/ 1726266 w 7467600"/>
              <a:gd name="connsiteY663" fmla="*/ 2777274 h 6858000"/>
              <a:gd name="connsiteX664" fmla="*/ 625390 w 7467600"/>
              <a:gd name="connsiteY664" fmla="*/ 2514541 h 6858000"/>
              <a:gd name="connsiteX665" fmla="*/ 619799 w 7467600"/>
              <a:gd name="connsiteY665" fmla="*/ 2527180 h 6858000"/>
              <a:gd name="connsiteX666" fmla="*/ 310030 w 7467600"/>
              <a:gd name="connsiteY666" fmla="*/ 2771818 h 6858000"/>
              <a:gd name="connsiteX667" fmla="*/ 173877 w 7467600"/>
              <a:gd name="connsiteY667" fmla="*/ 2937056 h 6858000"/>
              <a:gd name="connsiteX668" fmla="*/ 77889 w 7467600"/>
              <a:gd name="connsiteY668" fmla="*/ 3138440 h 6858000"/>
              <a:gd name="connsiteX669" fmla="*/ 0 w 7467600"/>
              <a:gd name="connsiteY669" fmla="*/ 3271395 h 6858000"/>
              <a:gd name="connsiteX670" fmla="*/ 0 w 7467600"/>
              <a:gd name="connsiteY670" fmla="*/ 3153002 h 6858000"/>
              <a:gd name="connsiteX671" fmla="*/ 2386 w 7467600"/>
              <a:gd name="connsiteY671" fmla="*/ 3149203 h 6858000"/>
              <a:gd name="connsiteX672" fmla="*/ 89753 w 7467600"/>
              <a:gd name="connsiteY672" fmla="*/ 2987702 h 6858000"/>
              <a:gd name="connsiteX673" fmla="*/ 76869 w 7467600"/>
              <a:gd name="connsiteY673" fmla="*/ 3005404 h 6858000"/>
              <a:gd name="connsiteX674" fmla="*/ 32049 w 7467600"/>
              <a:gd name="connsiteY674" fmla="*/ 3065814 h 6858000"/>
              <a:gd name="connsiteX675" fmla="*/ 0 w 7467600"/>
              <a:gd name="connsiteY675" fmla="*/ 3108744 h 6858000"/>
              <a:gd name="connsiteX676" fmla="*/ 0 w 7467600"/>
              <a:gd name="connsiteY676" fmla="*/ 3058059 h 6858000"/>
              <a:gd name="connsiteX677" fmla="*/ 7610 w 7467600"/>
              <a:gd name="connsiteY677" fmla="*/ 3047889 h 6858000"/>
              <a:gd name="connsiteX678" fmla="*/ 52419 w 7467600"/>
              <a:gd name="connsiteY678" fmla="*/ 2987479 h 6858000"/>
              <a:gd name="connsiteX679" fmla="*/ 59142 w 7467600"/>
              <a:gd name="connsiteY679" fmla="*/ 2978488 h 6858000"/>
              <a:gd name="connsiteX680" fmla="*/ 0 w 7467600"/>
              <a:gd name="connsiteY680" fmla="*/ 3015334 h 6858000"/>
              <a:gd name="connsiteX681" fmla="*/ 0 w 7467600"/>
              <a:gd name="connsiteY681" fmla="*/ 2914286 h 6858000"/>
              <a:gd name="connsiteX682" fmla="*/ 36383 w 7467600"/>
              <a:gd name="connsiteY682" fmla="*/ 2901128 h 6858000"/>
              <a:gd name="connsiteX683" fmla="*/ 156329 w 7467600"/>
              <a:gd name="connsiteY683" fmla="*/ 2840533 h 6858000"/>
              <a:gd name="connsiteX684" fmla="*/ 358355 w 7467600"/>
              <a:gd name="connsiteY684" fmla="*/ 2620471 h 6858000"/>
              <a:gd name="connsiteX685" fmla="*/ 510577 w 7467600"/>
              <a:gd name="connsiteY685" fmla="*/ 2501244 h 6858000"/>
              <a:gd name="connsiteX686" fmla="*/ 211967 w 7467600"/>
              <a:gd name="connsiteY686" fmla="*/ 2479171 h 6858000"/>
              <a:gd name="connsiteX687" fmla="*/ 0 w 7467600"/>
              <a:gd name="connsiteY687" fmla="*/ 2476398 h 6858000"/>
              <a:gd name="connsiteX688" fmla="*/ 0 w 7467600"/>
              <a:gd name="connsiteY688" fmla="*/ 2389189 h 6858000"/>
              <a:gd name="connsiteX689" fmla="*/ 103062 w 7467600"/>
              <a:gd name="connsiteY689" fmla="*/ 2389518 h 6858000"/>
              <a:gd name="connsiteX690" fmla="*/ 510734 w 7467600"/>
              <a:gd name="connsiteY690" fmla="*/ 2416201 h 6858000"/>
              <a:gd name="connsiteX691" fmla="*/ 279257 w 7467600"/>
              <a:gd name="connsiteY691" fmla="*/ 2092102 h 6858000"/>
              <a:gd name="connsiteX692" fmla="*/ 65265 w 7467600"/>
              <a:gd name="connsiteY692" fmla="*/ 2006049 h 6858000"/>
              <a:gd name="connsiteX693" fmla="*/ 0 w 7467600"/>
              <a:gd name="connsiteY693" fmla="*/ 1982532 h 6858000"/>
              <a:gd name="connsiteX694" fmla="*/ 0 w 7467600"/>
              <a:gd name="connsiteY694" fmla="*/ 1912789 h 6858000"/>
              <a:gd name="connsiteX695" fmla="*/ 97460 w 7467600"/>
              <a:gd name="connsiteY695" fmla="*/ 1953725 h 6858000"/>
              <a:gd name="connsiteX696" fmla="*/ 221272 w 7467600"/>
              <a:gd name="connsiteY696" fmla="*/ 1980766 h 6858000"/>
              <a:gd name="connsiteX697" fmla="*/ 116765 w 7467600"/>
              <a:gd name="connsiteY697" fmla="*/ 1911033 h 6858000"/>
              <a:gd name="connsiteX698" fmla="*/ 16405 w 7467600"/>
              <a:gd name="connsiteY698" fmla="*/ 1803412 h 6858000"/>
              <a:gd name="connsiteX699" fmla="*/ 0 w 7467600"/>
              <a:gd name="connsiteY699" fmla="*/ 1784777 h 6858000"/>
              <a:gd name="connsiteX700" fmla="*/ 0 w 7467600"/>
              <a:gd name="connsiteY700" fmla="*/ 1740082 h 6858000"/>
              <a:gd name="connsiteX701" fmla="*/ 39394 w 7467600"/>
              <a:gd name="connsiteY701" fmla="*/ 1784856 h 6858000"/>
              <a:gd name="connsiteX702" fmla="*/ 135813 w 7467600"/>
              <a:gd name="connsiteY702" fmla="*/ 1888838 h 6858000"/>
              <a:gd name="connsiteX703" fmla="*/ 242575 w 7467600"/>
              <a:gd name="connsiteY703" fmla="*/ 1958841 h 6858000"/>
              <a:gd name="connsiteX704" fmla="*/ 82197 w 7467600"/>
              <a:gd name="connsiteY704" fmla="*/ 1754826 h 6858000"/>
              <a:gd name="connsiteX705" fmla="*/ 0 w 7467600"/>
              <a:gd name="connsiteY705" fmla="*/ 1679650 h 6858000"/>
              <a:gd name="connsiteX706" fmla="*/ 0 w 7467600"/>
              <a:gd name="connsiteY706" fmla="*/ 1602463 h 6858000"/>
              <a:gd name="connsiteX707" fmla="*/ 84689 w 7467600"/>
              <a:gd name="connsiteY707" fmla="*/ 1677442 h 6858000"/>
              <a:gd name="connsiteX708" fmla="*/ 298437 w 7467600"/>
              <a:gd name="connsiteY708" fmla="*/ 1968019 h 6858000"/>
              <a:gd name="connsiteX709" fmla="*/ 227269 w 7467600"/>
              <a:gd name="connsiteY709" fmla="*/ 1114064 h 6858000"/>
              <a:gd name="connsiteX710" fmla="*/ 248003 w 7467600"/>
              <a:gd name="connsiteY710" fmla="*/ 1089613 h 6858000"/>
              <a:gd name="connsiteX711" fmla="*/ 427020 w 7467600"/>
              <a:gd name="connsiteY711" fmla="*/ 1619803 h 6858000"/>
              <a:gd name="connsiteX712" fmla="*/ 340345 w 7467600"/>
              <a:gd name="connsiteY712" fmla="*/ 2027739 h 6858000"/>
              <a:gd name="connsiteX713" fmla="*/ 360865 w 7467600"/>
              <a:gd name="connsiteY713" fmla="*/ 2044827 h 6858000"/>
              <a:gd name="connsiteX714" fmla="*/ 560414 w 7467600"/>
              <a:gd name="connsiteY714" fmla="*/ 2421457 h 6858000"/>
              <a:gd name="connsiteX715" fmla="*/ 1359703 w 7467600"/>
              <a:gd name="connsiteY715" fmla="*/ 2578554 h 6858000"/>
              <a:gd name="connsiteX716" fmla="*/ 1359422 w 7467600"/>
              <a:gd name="connsiteY716" fmla="*/ 2577994 h 6858000"/>
              <a:gd name="connsiteX717" fmla="*/ 828701 w 7467600"/>
              <a:gd name="connsiteY717" fmla="*/ 1839520 h 6858000"/>
              <a:gd name="connsiteX718" fmla="*/ 494427 w 7467600"/>
              <a:gd name="connsiteY718" fmla="*/ 1092333 h 6858000"/>
              <a:gd name="connsiteX719" fmla="*/ 506322 w 7467600"/>
              <a:gd name="connsiteY719" fmla="*/ 1020997 h 6858000"/>
              <a:gd name="connsiteX720" fmla="*/ 4570198 w 7467600"/>
              <a:gd name="connsiteY720" fmla="*/ 978081 h 6858000"/>
              <a:gd name="connsiteX721" fmla="*/ 4523691 w 7467600"/>
              <a:gd name="connsiteY721" fmla="*/ 1127776 h 6858000"/>
              <a:gd name="connsiteX722" fmla="*/ 4509875 w 7467600"/>
              <a:gd name="connsiteY722" fmla="*/ 1167552 h 6858000"/>
              <a:gd name="connsiteX723" fmla="*/ 4478168 w 7467600"/>
              <a:gd name="connsiteY723" fmla="*/ 1260735 h 6858000"/>
              <a:gd name="connsiteX724" fmla="*/ 4409309 w 7467600"/>
              <a:gd name="connsiteY724" fmla="*/ 1666996 h 6858000"/>
              <a:gd name="connsiteX725" fmla="*/ 4370031 w 7467600"/>
              <a:gd name="connsiteY725" fmla="*/ 1955666 h 6858000"/>
              <a:gd name="connsiteX726" fmla="*/ 4570198 w 7467600"/>
              <a:gd name="connsiteY726" fmla="*/ 978081 h 6858000"/>
              <a:gd name="connsiteX727" fmla="*/ 4557898 w 7467600"/>
              <a:gd name="connsiteY727" fmla="*/ 900011 h 6858000"/>
              <a:gd name="connsiteX728" fmla="*/ 4344840 w 7467600"/>
              <a:gd name="connsiteY728" fmla="*/ 1922038 h 6858000"/>
              <a:gd name="connsiteX729" fmla="*/ 4378710 w 7467600"/>
              <a:gd name="connsiteY729" fmla="*/ 1665516 h 6858000"/>
              <a:gd name="connsiteX730" fmla="*/ 4448798 w 7467600"/>
              <a:gd name="connsiteY730" fmla="*/ 1253024 h 6858000"/>
              <a:gd name="connsiteX731" fmla="*/ 4480315 w 7467600"/>
              <a:gd name="connsiteY731" fmla="*/ 1158454 h 6858000"/>
              <a:gd name="connsiteX732" fmla="*/ 4494133 w 7467600"/>
              <a:gd name="connsiteY732" fmla="*/ 1118676 h 6858000"/>
              <a:gd name="connsiteX733" fmla="*/ 4557898 w 7467600"/>
              <a:gd name="connsiteY733" fmla="*/ 900011 h 6858000"/>
              <a:gd name="connsiteX734" fmla="*/ 5870151 w 7467600"/>
              <a:gd name="connsiteY734" fmla="*/ 898890 h 6858000"/>
              <a:gd name="connsiteX735" fmla="*/ 5861335 w 7467600"/>
              <a:gd name="connsiteY735" fmla="*/ 899177 h 6858000"/>
              <a:gd name="connsiteX736" fmla="*/ 5843702 w 7467600"/>
              <a:gd name="connsiteY736" fmla="*/ 899748 h 6858000"/>
              <a:gd name="connsiteX737" fmla="*/ 5651107 w 7467600"/>
              <a:gd name="connsiteY737" fmla="*/ 920306 h 6858000"/>
              <a:gd name="connsiteX738" fmla="*/ 5459407 w 7467600"/>
              <a:gd name="connsiteY738" fmla="*/ 940975 h 6858000"/>
              <a:gd name="connsiteX739" fmla="*/ 5374846 w 7467600"/>
              <a:gd name="connsiteY739" fmla="*/ 941988 h 6858000"/>
              <a:gd name="connsiteX740" fmla="*/ 5256105 w 7467600"/>
              <a:gd name="connsiteY740" fmla="*/ 945632 h 6858000"/>
              <a:gd name="connsiteX741" fmla="*/ 5107071 w 7467600"/>
              <a:gd name="connsiteY741" fmla="*/ 969720 h 6858000"/>
              <a:gd name="connsiteX742" fmla="*/ 4998681 w 7467600"/>
              <a:gd name="connsiteY742" fmla="*/ 988771 h 6858000"/>
              <a:gd name="connsiteX743" fmla="*/ 5870151 w 7467600"/>
              <a:gd name="connsiteY743" fmla="*/ 898890 h 6858000"/>
              <a:gd name="connsiteX744" fmla="*/ 5504425 w 7467600"/>
              <a:gd name="connsiteY744" fmla="*/ 848067 h 6858000"/>
              <a:gd name="connsiteX745" fmla="*/ 4968849 w 7467600"/>
              <a:gd name="connsiteY745" fmla="*/ 962318 h 6858000"/>
              <a:gd name="connsiteX746" fmla="*/ 5104039 w 7467600"/>
              <a:gd name="connsiteY746" fmla="*/ 940634 h 6858000"/>
              <a:gd name="connsiteX747" fmla="*/ 5256311 w 7467600"/>
              <a:gd name="connsiteY747" fmla="*/ 916490 h 6858000"/>
              <a:gd name="connsiteX748" fmla="*/ 5377381 w 7467600"/>
              <a:gd name="connsiteY748" fmla="*/ 912671 h 6858000"/>
              <a:gd name="connsiteX749" fmla="*/ 5460148 w 7467600"/>
              <a:gd name="connsiteY749" fmla="*/ 911442 h 6858000"/>
              <a:gd name="connsiteX750" fmla="*/ 5648971 w 7467600"/>
              <a:gd name="connsiteY750" fmla="*/ 891331 h 6858000"/>
              <a:gd name="connsiteX751" fmla="*/ 5844807 w 7467600"/>
              <a:gd name="connsiteY751" fmla="*/ 870718 h 6858000"/>
              <a:gd name="connsiteX752" fmla="*/ 5862975 w 7467600"/>
              <a:gd name="connsiteY752" fmla="*/ 869756 h 6858000"/>
              <a:gd name="connsiteX753" fmla="*/ 5920887 w 7467600"/>
              <a:gd name="connsiteY753" fmla="*/ 865929 h 6858000"/>
              <a:gd name="connsiteX754" fmla="*/ 5504425 w 7467600"/>
              <a:gd name="connsiteY754" fmla="*/ 848067 h 6858000"/>
              <a:gd name="connsiteX755" fmla="*/ 3607114 w 7467600"/>
              <a:gd name="connsiteY755" fmla="*/ 467441 h 6858000"/>
              <a:gd name="connsiteX756" fmla="*/ 3296242 w 7467600"/>
              <a:gd name="connsiteY756" fmla="*/ 807991 h 6858000"/>
              <a:gd name="connsiteX757" fmla="*/ 3174674 w 7467600"/>
              <a:gd name="connsiteY757" fmla="*/ 919759 h 6858000"/>
              <a:gd name="connsiteX758" fmla="*/ 3042978 w 7467600"/>
              <a:gd name="connsiteY758" fmla="*/ 1054894 h 6858000"/>
              <a:gd name="connsiteX759" fmla="*/ 2968914 w 7467600"/>
              <a:gd name="connsiteY759" fmla="*/ 1133756 h 6858000"/>
              <a:gd name="connsiteX760" fmla="*/ 3103823 w 7467600"/>
              <a:gd name="connsiteY760" fmla="*/ 1026814 h 6858000"/>
              <a:gd name="connsiteX761" fmla="*/ 3607114 w 7467600"/>
              <a:gd name="connsiteY761" fmla="*/ 467441 h 6858000"/>
              <a:gd name="connsiteX762" fmla="*/ 3744487 w 7467600"/>
              <a:gd name="connsiteY762" fmla="*/ 383136 h 6858000"/>
              <a:gd name="connsiteX763" fmla="*/ 3970213 w 7467600"/>
              <a:gd name="connsiteY763" fmla="*/ 995559 h 6858000"/>
              <a:gd name="connsiteX764" fmla="*/ 3744487 w 7467600"/>
              <a:gd name="connsiteY764" fmla="*/ 383136 h 6858000"/>
              <a:gd name="connsiteX765" fmla="*/ 3624562 w 7467600"/>
              <a:gd name="connsiteY765" fmla="*/ 367041 h 6858000"/>
              <a:gd name="connsiteX766" fmla="*/ 3489712 w 7467600"/>
              <a:gd name="connsiteY766" fmla="*/ 485386 h 6858000"/>
              <a:gd name="connsiteX767" fmla="*/ 3182994 w 7467600"/>
              <a:gd name="connsiteY767" fmla="*/ 828265 h 6858000"/>
              <a:gd name="connsiteX768" fmla="*/ 2892114 w 7467600"/>
              <a:gd name="connsiteY768" fmla="*/ 1172635 h 6858000"/>
              <a:gd name="connsiteX769" fmla="*/ 3021459 w 7467600"/>
              <a:gd name="connsiteY769" fmla="*/ 1035385 h 6858000"/>
              <a:gd name="connsiteX770" fmla="*/ 3153873 w 7467600"/>
              <a:gd name="connsiteY770" fmla="*/ 898971 h 6858000"/>
              <a:gd name="connsiteX771" fmla="*/ 3276511 w 7467600"/>
              <a:gd name="connsiteY771" fmla="*/ 786423 h 6858000"/>
              <a:gd name="connsiteX772" fmla="*/ 3584154 w 7467600"/>
              <a:gd name="connsiteY772" fmla="*/ 448218 h 6858000"/>
              <a:gd name="connsiteX773" fmla="*/ 3624562 w 7467600"/>
              <a:gd name="connsiteY773" fmla="*/ 367041 h 6858000"/>
              <a:gd name="connsiteX774" fmla="*/ 3766672 w 7467600"/>
              <a:gd name="connsiteY774" fmla="*/ 359429 h 6858000"/>
              <a:gd name="connsiteX775" fmla="*/ 3996338 w 7467600"/>
              <a:gd name="connsiteY775" fmla="*/ 968237 h 6858000"/>
              <a:gd name="connsiteX776" fmla="*/ 3766672 w 7467600"/>
              <a:gd name="connsiteY776" fmla="*/ 359429 h 6858000"/>
              <a:gd name="connsiteX777" fmla="*/ 5805386 w 7467600"/>
              <a:gd name="connsiteY777" fmla="*/ 239240 h 6858000"/>
              <a:gd name="connsiteX778" fmla="*/ 5736947 w 7467600"/>
              <a:gd name="connsiteY778" fmla="*/ 261367 h 6858000"/>
              <a:gd name="connsiteX779" fmla="*/ 5427012 w 7467600"/>
              <a:gd name="connsiteY779" fmla="*/ 311272 h 6858000"/>
              <a:gd name="connsiteX780" fmla="*/ 5147818 w 7467600"/>
              <a:gd name="connsiteY780" fmla="*/ 322112 h 6858000"/>
              <a:gd name="connsiteX781" fmla="*/ 5060854 w 7467600"/>
              <a:gd name="connsiteY781" fmla="*/ 311882 h 6858000"/>
              <a:gd name="connsiteX782" fmla="*/ 4945989 w 7467600"/>
              <a:gd name="connsiteY782" fmla="*/ 300516 h 6858000"/>
              <a:gd name="connsiteX783" fmla="*/ 5410479 w 7467600"/>
              <a:gd name="connsiteY783" fmla="*/ 348434 h 6858000"/>
              <a:gd name="connsiteX784" fmla="*/ 5805386 w 7467600"/>
              <a:gd name="connsiteY784" fmla="*/ 239240 h 6858000"/>
              <a:gd name="connsiteX785" fmla="*/ 5905192 w 7467600"/>
              <a:gd name="connsiteY785" fmla="*/ 163079 h 6858000"/>
              <a:gd name="connsiteX786" fmla="*/ 5865655 w 7467600"/>
              <a:gd name="connsiteY786" fmla="*/ 171901 h 6858000"/>
              <a:gd name="connsiteX787" fmla="*/ 5259740 w 7467600"/>
              <a:gd name="connsiteY787" fmla="*/ 257013 h 6858000"/>
              <a:gd name="connsiteX788" fmla="*/ 5208466 w 7467600"/>
              <a:gd name="connsiteY788" fmla="*/ 257550 h 6858000"/>
              <a:gd name="connsiteX789" fmla="*/ 4980204 w 7467600"/>
              <a:gd name="connsiteY789" fmla="*/ 271903 h 6858000"/>
              <a:gd name="connsiteX790" fmla="*/ 5068068 w 7467600"/>
              <a:gd name="connsiteY790" fmla="*/ 282244 h 6858000"/>
              <a:gd name="connsiteX791" fmla="*/ 5153231 w 7467600"/>
              <a:gd name="connsiteY791" fmla="*/ 292240 h 6858000"/>
              <a:gd name="connsiteX792" fmla="*/ 5426491 w 7467600"/>
              <a:gd name="connsiteY792" fmla="*/ 281128 h 6858000"/>
              <a:gd name="connsiteX793" fmla="*/ 5731212 w 7467600"/>
              <a:gd name="connsiteY793" fmla="*/ 231951 h 6858000"/>
              <a:gd name="connsiteX794" fmla="*/ 5905192 w 7467600"/>
              <a:gd name="connsiteY794" fmla="*/ 163079 h 6858000"/>
              <a:gd name="connsiteX795" fmla="*/ 5944437 w 7467600"/>
              <a:gd name="connsiteY795" fmla="*/ 113829 h 6858000"/>
              <a:gd name="connsiteX796" fmla="*/ 5825032 w 7467600"/>
              <a:gd name="connsiteY796" fmla="*/ 146405 h 6858000"/>
              <a:gd name="connsiteX797" fmla="*/ 4955599 w 7467600"/>
              <a:gd name="connsiteY797" fmla="*/ 247008 h 6858000"/>
              <a:gd name="connsiteX798" fmla="*/ 5210104 w 7467600"/>
              <a:gd name="connsiteY798" fmla="*/ 228123 h 6858000"/>
              <a:gd name="connsiteX799" fmla="*/ 5261015 w 7467600"/>
              <a:gd name="connsiteY799" fmla="*/ 227087 h 6858000"/>
              <a:gd name="connsiteX800" fmla="*/ 5861181 w 7467600"/>
              <a:gd name="connsiteY800" fmla="*/ 143093 h 6858000"/>
              <a:gd name="connsiteX801" fmla="*/ 5961252 w 7467600"/>
              <a:gd name="connsiteY801" fmla="*/ 114820 h 6858000"/>
              <a:gd name="connsiteX802" fmla="*/ 5944437 w 7467600"/>
              <a:gd name="connsiteY802" fmla="*/ 113829 h 6858000"/>
              <a:gd name="connsiteX803" fmla="*/ 3882765 w 7467600"/>
              <a:gd name="connsiteY803" fmla="*/ 0 h 6858000"/>
              <a:gd name="connsiteX804" fmla="*/ 3995099 w 7467600"/>
              <a:gd name="connsiteY804" fmla="*/ 0 h 6858000"/>
              <a:gd name="connsiteX805" fmla="*/ 4163818 w 7467600"/>
              <a:gd name="connsiteY805" fmla="*/ 234104 h 6858000"/>
              <a:gd name="connsiteX806" fmla="*/ 4172099 w 7467600"/>
              <a:gd name="connsiteY806" fmla="*/ 234207 h 6858000"/>
              <a:gd name="connsiteX807" fmla="*/ 4784282 w 7467600"/>
              <a:gd name="connsiteY807" fmla="*/ 276561 h 6858000"/>
              <a:gd name="connsiteX808" fmla="*/ 4801687 w 7467600"/>
              <a:gd name="connsiteY808" fmla="*/ 267764 h 6858000"/>
              <a:gd name="connsiteX809" fmla="*/ 6082788 w 7467600"/>
              <a:gd name="connsiteY809" fmla="*/ 64119 h 6858000"/>
              <a:gd name="connsiteX810" fmla="*/ 6099442 w 7467600"/>
              <a:gd name="connsiteY810" fmla="*/ 82568 h 6858000"/>
              <a:gd name="connsiteX811" fmla="*/ 4804137 w 7467600"/>
              <a:gd name="connsiteY811" fmla="*/ 320931 h 6858000"/>
              <a:gd name="connsiteX812" fmla="*/ 4227047 w 7467600"/>
              <a:gd name="connsiteY812" fmla="*/ 313415 h 6858000"/>
              <a:gd name="connsiteX813" fmla="*/ 4346041 w 7467600"/>
              <a:gd name="connsiteY813" fmla="*/ 456086 h 6858000"/>
              <a:gd name="connsiteX814" fmla="*/ 4870967 w 7467600"/>
              <a:gd name="connsiteY814" fmla="*/ 963061 h 6858000"/>
              <a:gd name="connsiteX815" fmla="*/ 4889647 w 7467600"/>
              <a:gd name="connsiteY815" fmla="*/ 957147 h 6858000"/>
              <a:gd name="connsiteX816" fmla="*/ 5422504 w 7467600"/>
              <a:gd name="connsiteY816" fmla="*/ 805191 h 6858000"/>
              <a:gd name="connsiteX817" fmla="*/ 6087656 w 7467600"/>
              <a:gd name="connsiteY817" fmla="*/ 826703 h 6858000"/>
              <a:gd name="connsiteX818" fmla="*/ 6058717 w 7467600"/>
              <a:gd name="connsiteY818" fmla="*/ 865992 h 6858000"/>
              <a:gd name="connsiteX819" fmla="*/ 4974153 w 7467600"/>
              <a:gd name="connsiteY819" fmla="*/ 1045456 h 6858000"/>
              <a:gd name="connsiteX820" fmla="*/ 5627835 w 7467600"/>
              <a:gd name="connsiteY820" fmla="*/ 1472077 h 6858000"/>
              <a:gd name="connsiteX821" fmla="*/ 5629817 w 7467600"/>
              <a:gd name="connsiteY821" fmla="*/ 1471412 h 6858000"/>
              <a:gd name="connsiteX822" fmla="*/ 5634124 w 7467600"/>
              <a:gd name="connsiteY822" fmla="*/ 1470572 h 6858000"/>
              <a:gd name="connsiteX823" fmla="*/ 5755832 w 7467600"/>
              <a:gd name="connsiteY823" fmla="*/ 1383886 h 6858000"/>
              <a:gd name="connsiteX824" fmla="*/ 6014186 w 7467600"/>
              <a:gd name="connsiteY824" fmla="*/ 1279799 h 6858000"/>
              <a:gd name="connsiteX825" fmla="*/ 6901619 w 7467600"/>
              <a:gd name="connsiteY825" fmla="*/ 1047874 h 6858000"/>
              <a:gd name="connsiteX826" fmla="*/ 6931566 w 7467600"/>
              <a:gd name="connsiteY826" fmla="*/ 1062034 h 6858000"/>
              <a:gd name="connsiteX827" fmla="*/ 5790982 w 7467600"/>
              <a:gd name="connsiteY827" fmla="*/ 1561380 h 6858000"/>
              <a:gd name="connsiteX828" fmla="*/ 6188971 w 7467600"/>
              <a:gd name="connsiteY828" fmla="*/ 1755168 h 6858000"/>
              <a:gd name="connsiteX829" fmla="*/ 6202446 w 7467600"/>
              <a:gd name="connsiteY829" fmla="*/ 1752268 h 6858000"/>
              <a:gd name="connsiteX830" fmla="*/ 7179560 w 7467600"/>
              <a:gd name="connsiteY830" fmla="*/ 1467551 h 6858000"/>
              <a:gd name="connsiteX831" fmla="*/ 7158730 w 7467600"/>
              <a:gd name="connsiteY831" fmla="*/ 1507835 h 6858000"/>
              <a:gd name="connsiteX832" fmla="*/ 6326959 w 7467600"/>
              <a:gd name="connsiteY832" fmla="*/ 1817686 h 6858000"/>
              <a:gd name="connsiteX833" fmla="*/ 6537433 w 7467600"/>
              <a:gd name="connsiteY833" fmla="*/ 1907790 h 6858000"/>
              <a:gd name="connsiteX834" fmla="*/ 6550221 w 7467600"/>
              <a:gd name="connsiteY834" fmla="*/ 1910729 h 6858000"/>
              <a:gd name="connsiteX835" fmla="*/ 6964438 w 7467600"/>
              <a:gd name="connsiteY835" fmla="*/ 2209505 h 6858000"/>
              <a:gd name="connsiteX836" fmla="*/ 7367862 w 7467600"/>
              <a:gd name="connsiteY836" fmla="*/ 2806833 h 6858000"/>
              <a:gd name="connsiteX837" fmla="*/ 7364329 w 7467600"/>
              <a:gd name="connsiteY837" fmla="*/ 2826907 h 6858000"/>
              <a:gd name="connsiteX838" fmla="*/ 7290545 w 7467600"/>
              <a:gd name="connsiteY838" fmla="*/ 2850663 h 6858000"/>
              <a:gd name="connsiteX839" fmla="*/ 6472036 w 7467600"/>
              <a:gd name="connsiteY839" fmla="*/ 1959003 h 6858000"/>
              <a:gd name="connsiteX840" fmla="*/ 5792897 w 7467600"/>
              <a:gd name="connsiteY840" fmla="*/ 1647747 h 6858000"/>
              <a:gd name="connsiteX841" fmla="*/ 5842751 w 7467600"/>
              <a:gd name="connsiteY841" fmla="*/ 1816112 h 6858000"/>
              <a:gd name="connsiteX842" fmla="*/ 5847424 w 7467600"/>
              <a:gd name="connsiteY842" fmla="*/ 1815776 h 6858000"/>
              <a:gd name="connsiteX843" fmla="*/ 6399821 w 7467600"/>
              <a:gd name="connsiteY843" fmla="*/ 2344799 h 6858000"/>
              <a:gd name="connsiteX844" fmla="*/ 6323232 w 7467600"/>
              <a:gd name="connsiteY844" fmla="*/ 2389634 h 6858000"/>
              <a:gd name="connsiteX845" fmla="*/ 5942958 w 7467600"/>
              <a:gd name="connsiteY845" fmla="*/ 2077708 h 6858000"/>
              <a:gd name="connsiteX846" fmla="*/ 5921559 w 7467600"/>
              <a:gd name="connsiteY846" fmla="*/ 2378596 h 6858000"/>
              <a:gd name="connsiteX847" fmla="*/ 5817651 w 7467600"/>
              <a:gd name="connsiteY847" fmla="*/ 3023919 h 6858000"/>
              <a:gd name="connsiteX848" fmla="*/ 5729634 w 7467600"/>
              <a:gd name="connsiteY848" fmla="*/ 3051849 h 6858000"/>
              <a:gd name="connsiteX849" fmla="*/ 5611018 w 7467600"/>
              <a:gd name="connsiteY849" fmla="*/ 2316769 h 6858000"/>
              <a:gd name="connsiteX850" fmla="*/ 5687608 w 7467600"/>
              <a:gd name="connsiteY850" fmla="*/ 2039972 h 6858000"/>
              <a:gd name="connsiteX851" fmla="*/ 5657554 w 7467600"/>
              <a:gd name="connsiteY851" fmla="*/ 1576445 h 6858000"/>
              <a:gd name="connsiteX852" fmla="*/ 5150475 w 7467600"/>
              <a:gd name="connsiteY852" fmla="*/ 1274012 h 6858000"/>
              <a:gd name="connsiteX853" fmla="*/ 5349142 w 7467600"/>
              <a:gd name="connsiteY853" fmla="*/ 2204405 h 6858000"/>
              <a:gd name="connsiteX854" fmla="*/ 5262214 w 7467600"/>
              <a:gd name="connsiteY854" fmla="*/ 2233836 h 6858000"/>
              <a:gd name="connsiteX855" fmla="*/ 4981539 w 7467600"/>
              <a:gd name="connsiteY855" fmla="*/ 1542201 h 6858000"/>
              <a:gd name="connsiteX856" fmla="*/ 4958461 w 7467600"/>
              <a:gd name="connsiteY856" fmla="*/ 1136957 h 6858000"/>
              <a:gd name="connsiteX857" fmla="*/ 4655015 w 7467600"/>
              <a:gd name="connsiteY857" fmla="*/ 891426 h 6858000"/>
              <a:gd name="connsiteX858" fmla="*/ 4348002 w 7467600"/>
              <a:gd name="connsiteY858" fmla="*/ 2205895 h 6858000"/>
              <a:gd name="connsiteX859" fmla="*/ 4262250 w 7467600"/>
              <a:gd name="connsiteY859" fmla="*/ 2219972 h 6858000"/>
              <a:gd name="connsiteX860" fmla="*/ 4550611 w 7467600"/>
              <a:gd name="connsiteY860" fmla="*/ 817540 h 6858000"/>
              <a:gd name="connsiteX861" fmla="*/ 4564418 w 7467600"/>
              <a:gd name="connsiteY861" fmla="*/ 808293 h 6858000"/>
              <a:gd name="connsiteX862" fmla="*/ 4266388 w 7467600"/>
              <a:gd name="connsiteY862" fmla="*/ 500083 h 6858000"/>
              <a:gd name="connsiteX863" fmla="*/ 4032842 w 7467600"/>
              <a:gd name="connsiteY863" fmla="*/ 211809 h 6858000"/>
              <a:gd name="connsiteX864" fmla="*/ 3882765 w 7467600"/>
              <a:gd name="connsiteY864" fmla="*/ 0 h 6858000"/>
              <a:gd name="connsiteX865" fmla="*/ 3721337 w 7467600"/>
              <a:gd name="connsiteY865" fmla="*/ 0 h 6858000"/>
              <a:gd name="connsiteX866" fmla="*/ 3797544 w 7467600"/>
              <a:gd name="connsiteY866" fmla="*/ 0 h 6858000"/>
              <a:gd name="connsiteX867" fmla="*/ 3775734 w 7467600"/>
              <a:gd name="connsiteY867" fmla="*/ 95131 h 6858000"/>
              <a:gd name="connsiteX868" fmla="*/ 3724807 w 7467600"/>
              <a:gd name="connsiteY868" fmla="*/ 272257 h 6858000"/>
              <a:gd name="connsiteX869" fmla="*/ 3726844 w 7467600"/>
              <a:gd name="connsiteY869" fmla="*/ 282988 h 6858000"/>
              <a:gd name="connsiteX870" fmla="*/ 3742664 w 7467600"/>
              <a:gd name="connsiteY870" fmla="*/ 279918 h 6858000"/>
              <a:gd name="connsiteX871" fmla="*/ 4103910 w 7467600"/>
              <a:gd name="connsiteY871" fmla="*/ 1161917 h 6858000"/>
              <a:gd name="connsiteX872" fmla="*/ 4020269 w 7467600"/>
              <a:gd name="connsiteY872" fmla="*/ 1200406 h 6858000"/>
              <a:gd name="connsiteX873" fmla="*/ 3674882 w 7467600"/>
              <a:gd name="connsiteY873" fmla="*/ 488524 h 6858000"/>
              <a:gd name="connsiteX874" fmla="*/ 3132682 w 7467600"/>
              <a:gd name="connsiteY874" fmla="*/ 1072284 h 6858000"/>
              <a:gd name="connsiteX875" fmla="*/ 2716346 w 7467600"/>
              <a:gd name="connsiteY875" fmla="*/ 1276376 h 6858000"/>
              <a:gd name="connsiteX876" fmla="*/ 2716772 w 7467600"/>
              <a:gd name="connsiteY876" fmla="*/ 1255462 h 6858000"/>
              <a:gd name="connsiteX877" fmla="*/ 3471096 w 7467600"/>
              <a:gd name="connsiteY877" fmla="*/ 437072 h 6858000"/>
              <a:gd name="connsiteX878" fmla="*/ 3639057 w 7467600"/>
              <a:gd name="connsiteY878" fmla="*/ 286334 h 6858000"/>
              <a:gd name="connsiteX879" fmla="*/ 3640309 w 7467600"/>
              <a:gd name="connsiteY879" fmla="*/ 284664 h 6858000"/>
              <a:gd name="connsiteX880" fmla="*/ 3646022 w 7467600"/>
              <a:gd name="connsiteY880" fmla="*/ 276711 h 6858000"/>
              <a:gd name="connsiteX881" fmla="*/ 3707943 w 7467600"/>
              <a:gd name="connsiteY881" fmla="*/ 65958 h 6858000"/>
              <a:gd name="connsiteX882" fmla="*/ 3721337 w 7467600"/>
              <a:gd name="connsiteY882" fmla="*/ 0 h 6858000"/>
              <a:gd name="connsiteX883" fmla="*/ 2867960 w 7467600"/>
              <a:gd name="connsiteY883" fmla="*/ 0 h 6858000"/>
              <a:gd name="connsiteX884" fmla="*/ 2926351 w 7467600"/>
              <a:gd name="connsiteY884" fmla="*/ 0 h 6858000"/>
              <a:gd name="connsiteX885" fmla="*/ 2902823 w 7467600"/>
              <a:gd name="connsiteY885" fmla="*/ 262929 h 6858000"/>
              <a:gd name="connsiteX886" fmla="*/ 2940663 w 7467600"/>
              <a:gd name="connsiteY886" fmla="*/ 140884 h 6858000"/>
              <a:gd name="connsiteX887" fmla="*/ 2947039 w 7467600"/>
              <a:gd name="connsiteY887" fmla="*/ 122524 h 6858000"/>
              <a:gd name="connsiteX888" fmla="*/ 2984316 w 7467600"/>
              <a:gd name="connsiteY888" fmla="*/ 0 h 6858000"/>
              <a:gd name="connsiteX889" fmla="*/ 3016114 w 7467600"/>
              <a:gd name="connsiteY889" fmla="*/ 0 h 6858000"/>
              <a:gd name="connsiteX890" fmla="*/ 2979949 w 7467600"/>
              <a:gd name="connsiteY890" fmla="*/ 119274 h 6858000"/>
              <a:gd name="connsiteX891" fmla="*/ 3023879 w 7467600"/>
              <a:gd name="connsiteY891" fmla="*/ 0 h 6858000"/>
              <a:gd name="connsiteX892" fmla="*/ 3105400 w 7467600"/>
              <a:gd name="connsiteY892" fmla="*/ 0 h 6858000"/>
              <a:gd name="connsiteX893" fmla="*/ 3094669 w 7467600"/>
              <a:gd name="connsiteY893" fmla="*/ 30308 h 6858000"/>
              <a:gd name="connsiteX894" fmla="*/ 2901945 w 7467600"/>
              <a:gd name="connsiteY894" fmla="*/ 466538 h 6858000"/>
              <a:gd name="connsiteX895" fmla="*/ 2815209 w 7467600"/>
              <a:gd name="connsiteY895" fmla="*/ 497361 h 6858000"/>
              <a:gd name="connsiteX896" fmla="*/ 2844845 w 7467600"/>
              <a:gd name="connsiteY896" fmla="*/ 127638 h 6858000"/>
              <a:gd name="connsiteX897" fmla="*/ 2867960 w 7467600"/>
              <a:gd name="connsiteY897" fmla="*/ 0 h 6858000"/>
              <a:gd name="connsiteX898" fmla="*/ 1057230 w 7467600"/>
              <a:gd name="connsiteY898" fmla="*/ 0 h 6858000"/>
              <a:gd name="connsiteX899" fmla="*/ 1111003 w 7467600"/>
              <a:gd name="connsiteY899" fmla="*/ 0 h 6858000"/>
              <a:gd name="connsiteX900" fmla="*/ 1125553 w 7467600"/>
              <a:gd name="connsiteY900" fmla="*/ 52588 h 6858000"/>
              <a:gd name="connsiteX901" fmla="*/ 1304276 w 7467600"/>
              <a:gd name="connsiteY901" fmla="*/ 476275 h 6858000"/>
              <a:gd name="connsiteX902" fmla="*/ 1492066 w 7467600"/>
              <a:gd name="connsiteY902" fmla="*/ 886333 h 6858000"/>
              <a:gd name="connsiteX903" fmla="*/ 1423698 w 7467600"/>
              <a:gd name="connsiteY903" fmla="*/ 710817 h 6858000"/>
              <a:gd name="connsiteX904" fmla="*/ 1357609 w 7467600"/>
              <a:gd name="connsiteY904" fmla="*/ 532892 h 6858000"/>
              <a:gd name="connsiteX905" fmla="*/ 1309550 w 7467600"/>
              <a:gd name="connsiteY905" fmla="*/ 374031 h 6858000"/>
              <a:gd name="connsiteX906" fmla="*/ 1193673 w 7467600"/>
              <a:gd name="connsiteY906" fmla="*/ 49533 h 6858000"/>
              <a:gd name="connsiteX907" fmla="*/ 1164391 w 7467600"/>
              <a:gd name="connsiteY907" fmla="*/ 0 h 6858000"/>
              <a:gd name="connsiteX908" fmla="*/ 1200666 w 7467600"/>
              <a:gd name="connsiteY908" fmla="*/ 0 h 6858000"/>
              <a:gd name="connsiteX909" fmla="*/ 1223408 w 7467600"/>
              <a:gd name="connsiteY909" fmla="*/ 38996 h 6858000"/>
              <a:gd name="connsiteX910" fmla="*/ 1339635 w 7467600"/>
              <a:gd name="connsiteY910" fmla="*/ 365517 h 6858000"/>
              <a:gd name="connsiteX911" fmla="*/ 1387469 w 7467600"/>
              <a:gd name="connsiteY911" fmla="*/ 523079 h 6858000"/>
              <a:gd name="connsiteX912" fmla="*/ 1452685 w 7467600"/>
              <a:gd name="connsiteY912" fmla="*/ 699806 h 6858000"/>
              <a:gd name="connsiteX913" fmla="*/ 1492092 w 7467600"/>
              <a:gd name="connsiteY913" fmla="*/ 800424 h 6858000"/>
              <a:gd name="connsiteX914" fmla="*/ 1455302 w 7467600"/>
              <a:gd name="connsiteY914" fmla="*/ 632913 h 6858000"/>
              <a:gd name="connsiteX915" fmla="*/ 1222336 w 7467600"/>
              <a:gd name="connsiteY915" fmla="*/ 9480 h 6858000"/>
              <a:gd name="connsiteX916" fmla="*/ 1214634 w 7467600"/>
              <a:gd name="connsiteY916" fmla="*/ 0 h 6858000"/>
              <a:gd name="connsiteX917" fmla="*/ 1289827 w 7467600"/>
              <a:gd name="connsiteY917" fmla="*/ 0 h 6858000"/>
              <a:gd name="connsiteX918" fmla="*/ 1321076 w 7467600"/>
              <a:gd name="connsiteY918" fmla="*/ 59722 h 6858000"/>
              <a:gd name="connsiteX919" fmla="*/ 1512579 w 7467600"/>
              <a:gd name="connsiteY919" fmla="*/ 626441 h 6858000"/>
              <a:gd name="connsiteX920" fmla="*/ 1506076 w 7467600"/>
              <a:gd name="connsiteY920" fmla="*/ 1089289 h 6858000"/>
              <a:gd name="connsiteX921" fmla="*/ 1486346 w 7467600"/>
              <a:gd name="connsiteY921" fmla="*/ 1079919 h 6858000"/>
              <a:gd name="connsiteX922" fmla="*/ 1070511 w 7467600"/>
              <a:gd name="connsiteY922" fmla="*/ 48609 h 6858000"/>
              <a:gd name="connsiteX923" fmla="*/ 1057230 w 7467600"/>
              <a:gd name="connsiteY923" fmla="*/ 0 h 6858000"/>
              <a:gd name="connsiteX924" fmla="*/ 43151 w 7467600"/>
              <a:gd name="connsiteY924" fmla="*/ 0 h 6858000"/>
              <a:gd name="connsiteX925" fmla="*/ 95283 w 7467600"/>
              <a:gd name="connsiteY925" fmla="*/ 0 h 6858000"/>
              <a:gd name="connsiteX926" fmla="*/ 300708 w 7467600"/>
              <a:gd name="connsiteY926" fmla="*/ 154571 h 6858000"/>
              <a:gd name="connsiteX927" fmla="*/ 530414 w 7467600"/>
              <a:gd name="connsiteY927" fmla="*/ 354673 h 6858000"/>
              <a:gd name="connsiteX928" fmla="*/ 333785 w 7467600"/>
              <a:gd name="connsiteY928" fmla="*/ 161564 h 6858000"/>
              <a:gd name="connsiteX929" fmla="*/ 147005 w 7467600"/>
              <a:gd name="connsiteY929" fmla="*/ 0 h 6858000"/>
              <a:gd name="connsiteX930" fmla="*/ 272509 w 7467600"/>
              <a:gd name="connsiteY930" fmla="*/ 0 h 6858000"/>
              <a:gd name="connsiteX931" fmla="*/ 326276 w 7467600"/>
              <a:gd name="connsiteY931" fmla="*/ 45847 h 6858000"/>
              <a:gd name="connsiteX932" fmla="*/ 823759 w 7467600"/>
              <a:gd name="connsiteY932" fmla="*/ 574145 h 6858000"/>
              <a:gd name="connsiteX933" fmla="*/ 811254 w 7467600"/>
              <a:gd name="connsiteY933" fmla="*/ 665546 h 6858000"/>
              <a:gd name="connsiteX934" fmla="*/ 154042 w 7467600"/>
              <a:gd name="connsiteY934" fmla="*/ 261522 h 6858000"/>
              <a:gd name="connsiteX935" fmla="*/ 13550 w 7467600"/>
              <a:gd name="connsiteY935" fmla="*/ 158423 h 6858000"/>
              <a:gd name="connsiteX936" fmla="*/ 0 w 7467600"/>
              <a:gd name="connsiteY936" fmla="*/ 146618 h 6858000"/>
              <a:gd name="connsiteX937" fmla="*/ 0 w 7467600"/>
              <a:gd name="connsiteY937" fmla="*/ 59161 h 6858000"/>
              <a:gd name="connsiteX938" fmla="*/ 45427 w 7467600"/>
              <a:gd name="connsiteY938" fmla="*/ 101078 h 6858000"/>
              <a:gd name="connsiteX939" fmla="*/ 630103 w 7467600"/>
              <a:gd name="connsiteY939" fmla="*/ 485885 h 6858000"/>
              <a:gd name="connsiteX940" fmla="*/ 532040 w 7467600"/>
              <a:gd name="connsiteY940" fmla="*/ 399359 h 6858000"/>
              <a:gd name="connsiteX941" fmla="*/ 517618 w 7467600"/>
              <a:gd name="connsiteY941" fmla="*/ 385726 h 6858000"/>
              <a:gd name="connsiteX942" fmla="*/ 285074 w 7467600"/>
              <a:gd name="connsiteY942" fmla="*/ 182755 h 6858000"/>
              <a:gd name="connsiteX943" fmla="*/ 43151 w 7467600"/>
              <a:gd name="connsiteY943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467600 w 7467600"/>
              <a:gd name="connsiteY9" fmla="*/ 6683873 h 6858000"/>
              <a:gd name="connsiteX10" fmla="*/ 7289862 w 7467600"/>
              <a:gd name="connsiteY10" fmla="*/ 6659827 h 6858000"/>
              <a:gd name="connsiteX11" fmla="*/ 1019354 w 7467600"/>
              <a:gd name="connsiteY11" fmla="*/ 6315006 h 6858000"/>
              <a:gd name="connsiteX12" fmla="*/ 441046 w 7467600"/>
              <a:gd name="connsiteY12" fmla="*/ 6691153 h 6858000"/>
              <a:gd name="connsiteX13" fmla="*/ 1019354 w 7467600"/>
              <a:gd name="connsiteY13" fmla="*/ 6315006 h 6858000"/>
              <a:gd name="connsiteX14" fmla="*/ 991680 w 7467600"/>
              <a:gd name="connsiteY14" fmla="*/ 6298413 h 6858000"/>
              <a:gd name="connsiteX15" fmla="*/ 409060 w 7467600"/>
              <a:gd name="connsiteY15" fmla="*/ 6671470 h 6858000"/>
              <a:gd name="connsiteX16" fmla="*/ 991680 w 7467600"/>
              <a:gd name="connsiteY16" fmla="*/ 6298413 h 6858000"/>
              <a:gd name="connsiteX17" fmla="*/ 103333 w 7467600"/>
              <a:gd name="connsiteY17" fmla="*/ 5699602 h 6858000"/>
              <a:gd name="connsiteX18" fmla="*/ 233938 w 7467600"/>
              <a:gd name="connsiteY18" fmla="*/ 5809416 h 6858000"/>
              <a:gd name="connsiteX19" fmla="*/ 883580 w 7467600"/>
              <a:gd name="connsiteY19" fmla="*/ 6180710 h 6858000"/>
              <a:gd name="connsiteX20" fmla="*/ 487337 w 7467600"/>
              <a:gd name="connsiteY20" fmla="*/ 5950182 h 6858000"/>
              <a:gd name="connsiteX21" fmla="*/ 354051 w 7467600"/>
              <a:gd name="connsiteY21" fmla="*/ 5854912 h 6858000"/>
              <a:gd name="connsiteX22" fmla="*/ 195436 w 7467600"/>
              <a:gd name="connsiteY22" fmla="*/ 5755068 h 6858000"/>
              <a:gd name="connsiteX23" fmla="*/ 103333 w 7467600"/>
              <a:gd name="connsiteY23" fmla="*/ 5699602 h 6858000"/>
              <a:gd name="connsiteX24" fmla="*/ 5539432 w 7467600"/>
              <a:gd name="connsiteY24" fmla="*/ 5642928 h 6858000"/>
              <a:gd name="connsiteX25" fmla="*/ 5555462 w 7467600"/>
              <a:gd name="connsiteY25" fmla="*/ 5694454 h 6858000"/>
              <a:gd name="connsiteX26" fmla="*/ 5828270 w 7467600"/>
              <a:gd name="connsiteY26" fmla="*/ 6320663 h 6858000"/>
              <a:gd name="connsiteX27" fmla="*/ 5947416 w 7467600"/>
              <a:gd name="connsiteY27" fmla="*/ 6574846 h 6858000"/>
              <a:gd name="connsiteX28" fmla="*/ 5539432 w 7467600"/>
              <a:gd name="connsiteY28" fmla="*/ 5642928 h 6858000"/>
              <a:gd name="connsiteX29" fmla="*/ 51253 w 7467600"/>
              <a:gd name="connsiteY29" fmla="*/ 5631825 h 6858000"/>
              <a:gd name="connsiteX30" fmla="*/ 211622 w 7467600"/>
              <a:gd name="connsiteY30" fmla="*/ 5728803 h 6858000"/>
              <a:gd name="connsiteX31" fmla="*/ 371652 w 7467600"/>
              <a:gd name="connsiteY31" fmla="*/ 5829062 h 6858000"/>
              <a:gd name="connsiteX32" fmla="*/ 505903 w 7467600"/>
              <a:gd name="connsiteY32" fmla="*/ 5925221 h 6858000"/>
              <a:gd name="connsiteX33" fmla="*/ 899240 w 7467600"/>
              <a:gd name="connsiteY33" fmla="*/ 6153068 h 6858000"/>
              <a:gd name="connsiteX34" fmla="*/ 988114 w 7467600"/>
              <a:gd name="connsiteY34" fmla="*/ 6174204 h 6858000"/>
              <a:gd name="connsiteX35" fmla="*/ 845971 w 7467600"/>
              <a:gd name="connsiteY35" fmla="*/ 6067177 h 6858000"/>
              <a:gd name="connsiteX36" fmla="*/ 448057 w 7467600"/>
              <a:gd name="connsiteY36" fmla="*/ 5841376 h 6858000"/>
              <a:gd name="connsiteX37" fmla="*/ 51253 w 7467600"/>
              <a:gd name="connsiteY37" fmla="*/ 5631825 h 6858000"/>
              <a:gd name="connsiteX38" fmla="*/ 2606687 w 7467600"/>
              <a:gd name="connsiteY38" fmla="*/ 5630718 h 6858000"/>
              <a:gd name="connsiteX39" fmla="*/ 2645658 w 7467600"/>
              <a:gd name="connsiteY39" fmla="*/ 6640259 h 6858000"/>
              <a:gd name="connsiteX40" fmla="*/ 2606687 w 7467600"/>
              <a:gd name="connsiteY40" fmla="*/ 5630718 h 6858000"/>
              <a:gd name="connsiteX41" fmla="*/ 3642057 w 7467600"/>
              <a:gd name="connsiteY41" fmla="*/ 5573487 h 6858000"/>
              <a:gd name="connsiteX42" fmla="*/ 3632981 w 7467600"/>
              <a:gd name="connsiteY42" fmla="*/ 5579437 h 6858000"/>
              <a:gd name="connsiteX43" fmla="*/ 3382436 w 7467600"/>
              <a:gd name="connsiteY43" fmla="*/ 5952726 h 6858000"/>
              <a:gd name="connsiteX44" fmla="*/ 3191929 w 7467600"/>
              <a:gd name="connsiteY44" fmla="*/ 6662669 h 6858000"/>
              <a:gd name="connsiteX45" fmla="*/ 3369898 w 7467600"/>
              <a:gd name="connsiteY45" fmla="*/ 6081771 h 6858000"/>
              <a:gd name="connsiteX46" fmla="*/ 3642057 w 7467600"/>
              <a:gd name="connsiteY46" fmla="*/ 5573487 h 6858000"/>
              <a:gd name="connsiteX47" fmla="*/ 2650666 w 7467600"/>
              <a:gd name="connsiteY47" fmla="*/ 5530686 h 6858000"/>
              <a:gd name="connsiteX48" fmla="*/ 2650249 w 7467600"/>
              <a:gd name="connsiteY48" fmla="*/ 5532101 h 6858000"/>
              <a:gd name="connsiteX49" fmla="*/ 2663808 w 7467600"/>
              <a:gd name="connsiteY49" fmla="*/ 6535215 h 6858000"/>
              <a:gd name="connsiteX50" fmla="*/ 2665418 w 7467600"/>
              <a:gd name="connsiteY50" fmla="*/ 6132756 h 6858000"/>
              <a:gd name="connsiteX51" fmla="*/ 2650666 w 7467600"/>
              <a:gd name="connsiteY51" fmla="*/ 5530686 h 6858000"/>
              <a:gd name="connsiteX52" fmla="*/ 2680277 w 7467600"/>
              <a:gd name="connsiteY52" fmla="*/ 5479204 h 6858000"/>
              <a:gd name="connsiteX53" fmla="*/ 2678972 w 7467600"/>
              <a:gd name="connsiteY53" fmla="*/ 5481582 h 6858000"/>
              <a:gd name="connsiteX54" fmla="*/ 2696666 w 7467600"/>
              <a:gd name="connsiteY54" fmla="*/ 6133836 h 6858000"/>
              <a:gd name="connsiteX55" fmla="*/ 2695769 w 7467600"/>
              <a:gd name="connsiteY55" fmla="*/ 6390955 h 6858000"/>
              <a:gd name="connsiteX56" fmla="*/ 2739893 w 7467600"/>
              <a:gd name="connsiteY56" fmla="*/ 6108357 h 6858000"/>
              <a:gd name="connsiteX57" fmla="*/ 2680277 w 7467600"/>
              <a:gd name="connsiteY57" fmla="*/ 5479204 h 6858000"/>
              <a:gd name="connsiteX58" fmla="*/ 1132195 w 7467600"/>
              <a:gd name="connsiteY58" fmla="*/ 5467980 h 6858000"/>
              <a:gd name="connsiteX59" fmla="*/ 1679056 w 7467600"/>
              <a:gd name="connsiteY59" fmla="*/ 5516907 h 6858000"/>
              <a:gd name="connsiteX60" fmla="*/ 2128648 w 7467600"/>
              <a:gd name="connsiteY60" fmla="*/ 5474249 h 6858000"/>
              <a:gd name="connsiteX61" fmla="*/ 1825619 w 7467600"/>
              <a:gd name="connsiteY61" fmla="*/ 5478447 h 6858000"/>
              <a:gd name="connsiteX62" fmla="*/ 1737798 w 7467600"/>
              <a:gd name="connsiteY62" fmla="*/ 5483353 h 6858000"/>
              <a:gd name="connsiteX63" fmla="*/ 1132195 w 7467600"/>
              <a:gd name="connsiteY63" fmla="*/ 5467980 h 6858000"/>
              <a:gd name="connsiteX64" fmla="*/ 1456157 w 7467600"/>
              <a:gd name="connsiteY64" fmla="*/ 5371404 h 6858000"/>
              <a:gd name="connsiteX65" fmla="*/ 1244432 w 7467600"/>
              <a:gd name="connsiteY65" fmla="*/ 5385601 h 6858000"/>
              <a:gd name="connsiteX66" fmla="*/ 973990 w 7467600"/>
              <a:gd name="connsiteY66" fmla="*/ 5424940 h 6858000"/>
              <a:gd name="connsiteX67" fmla="*/ 1103809 w 7467600"/>
              <a:gd name="connsiteY67" fmla="*/ 5433720 h 6858000"/>
              <a:gd name="connsiteX68" fmla="*/ 1123454 w 7467600"/>
              <a:gd name="connsiteY68" fmla="*/ 5435727 h 6858000"/>
              <a:gd name="connsiteX69" fmla="*/ 1737017 w 7467600"/>
              <a:gd name="connsiteY69" fmla="*/ 5452183 h 6858000"/>
              <a:gd name="connsiteX70" fmla="*/ 1824397 w 7467600"/>
              <a:gd name="connsiteY70" fmla="*/ 5447757 h 6858000"/>
              <a:gd name="connsiteX71" fmla="*/ 2070059 w 7467600"/>
              <a:gd name="connsiteY71" fmla="*/ 5441660 h 6858000"/>
              <a:gd name="connsiteX72" fmla="*/ 1456157 w 7467600"/>
              <a:gd name="connsiteY72" fmla="*/ 5371404 h 6858000"/>
              <a:gd name="connsiteX73" fmla="*/ 4988186 w 7467600"/>
              <a:gd name="connsiteY73" fmla="*/ 5216467 h 6858000"/>
              <a:gd name="connsiteX74" fmla="*/ 4777334 w 7467600"/>
              <a:gd name="connsiteY74" fmla="*/ 5406072 h 6858000"/>
              <a:gd name="connsiteX75" fmla="*/ 4718341 w 7467600"/>
              <a:gd name="connsiteY75" fmla="*/ 5468043 h 6858000"/>
              <a:gd name="connsiteX76" fmla="*/ 4604655 w 7467600"/>
              <a:gd name="connsiteY76" fmla="*/ 5583434 h 6858000"/>
              <a:gd name="connsiteX77" fmla="*/ 4565074 w 7467600"/>
              <a:gd name="connsiteY77" fmla="*/ 5618550 h 6858000"/>
              <a:gd name="connsiteX78" fmla="*/ 4988186 w 7467600"/>
              <a:gd name="connsiteY78" fmla="*/ 5216467 h 6858000"/>
              <a:gd name="connsiteX79" fmla="*/ 4978032 w 7467600"/>
              <a:gd name="connsiteY79" fmla="*/ 5183809 h 6858000"/>
              <a:gd name="connsiteX80" fmla="*/ 4463413 w 7467600"/>
              <a:gd name="connsiteY80" fmla="*/ 5615162 h 6858000"/>
              <a:gd name="connsiteX81" fmla="*/ 4358134 w 7467600"/>
              <a:gd name="connsiteY81" fmla="*/ 5742791 h 6858000"/>
              <a:gd name="connsiteX82" fmla="*/ 4376219 w 7467600"/>
              <a:gd name="connsiteY82" fmla="*/ 5729027 h 6858000"/>
              <a:gd name="connsiteX83" fmla="*/ 4582340 w 7467600"/>
              <a:gd name="connsiteY83" fmla="*/ 5561037 h 6858000"/>
              <a:gd name="connsiteX84" fmla="*/ 4694684 w 7467600"/>
              <a:gd name="connsiteY84" fmla="*/ 5447098 h 6858000"/>
              <a:gd name="connsiteX85" fmla="*/ 4754123 w 7467600"/>
              <a:gd name="connsiteY85" fmla="*/ 5384643 h 6858000"/>
              <a:gd name="connsiteX86" fmla="*/ 4978032 w 7467600"/>
              <a:gd name="connsiteY86" fmla="*/ 5183809 h 6858000"/>
              <a:gd name="connsiteX87" fmla="*/ 1903353 w 7467600"/>
              <a:gd name="connsiteY87" fmla="*/ 5044827 h 6858000"/>
              <a:gd name="connsiteX88" fmla="*/ 1936931 w 7467600"/>
              <a:gd name="connsiteY88" fmla="*/ 5093954 h 6858000"/>
              <a:gd name="connsiteX89" fmla="*/ 2195868 w 7467600"/>
              <a:gd name="connsiteY89" fmla="*/ 5396574 h 6858000"/>
              <a:gd name="connsiteX90" fmla="*/ 2088852 w 7467600"/>
              <a:gd name="connsiteY90" fmla="*/ 5166123 h 6858000"/>
              <a:gd name="connsiteX91" fmla="*/ 1958241 w 7467600"/>
              <a:gd name="connsiteY91" fmla="*/ 5067955 h 6858000"/>
              <a:gd name="connsiteX92" fmla="*/ 1903353 w 7467600"/>
              <a:gd name="connsiteY92" fmla="*/ 5044827 h 6858000"/>
              <a:gd name="connsiteX93" fmla="*/ 1979378 w 7467600"/>
              <a:gd name="connsiteY93" fmla="*/ 4769504 h 6858000"/>
              <a:gd name="connsiteX94" fmla="*/ 2882120 w 7467600"/>
              <a:gd name="connsiteY94" fmla="*/ 5064547 h 6858000"/>
              <a:gd name="connsiteX95" fmla="*/ 2793103 w 7467600"/>
              <a:gd name="connsiteY95" fmla="*/ 5039699 h 6858000"/>
              <a:gd name="connsiteX96" fmla="*/ 2770041 w 7467600"/>
              <a:gd name="connsiteY96" fmla="*/ 5033634 h 6858000"/>
              <a:gd name="connsiteX97" fmla="*/ 1979378 w 7467600"/>
              <a:gd name="connsiteY97" fmla="*/ 4769504 h 6858000"/>
              <a:gd name="connsiteX98" fmla="*/ 1927410 w 7467600"/>
              <a:gd name="connsiteY98" fmla="*/ 4716164 h 6858000"/>
              <a:gd name="connsiteX99" fmla="*/ 1959587 w 7467600"/>
              <a:gd name="connsiteY99" fmla="*/ 4728849 h 6858000"/>
              <a:gd name="connsiteX100" fmla="*/ 2777707 w 7467600"/>
              <a:gd name="connsiteY100" fmla="*/ 5003991 h 6858000"/>
              <a:gd name="connsiteX101" fmla="*/ 2800768 w 7467600"/>
              <a:gd name="connsiteY101" fmla="*/ 5010056 h 6858000"/>
              <a:gd name="connsiteX102" fmla="*/ 2879408 w 7467600"/>
              <a:gd name="connsiteY102" fmla="*/ 5031590 h 6858000"/>
              <a:gd name="connsiteX103" fmla="*/ 2862295 w 7467600"/>
              <a:gd name="connsiteY103" fmla="*/ 5022958 h 6858000"/>
              <a:gd name="connsiteX104" fmla="*/ 2813343 w 7467600"/>
              <a:gd name="connsiteY104" fmla="*/ 4998369 h 6858000"/>
              <a:gd name="connsiteX105" fmla="*/ 2646245 w 7467600"/>
              <a:gd name="connsiteY105" fmla="*/ 4930999 h 6858000"/>
              <a:gd name="connsiteX106" fmla="*/ 1999243 w 7467600"/>
              <a:gd name="connsiteY106" fmla="*/ 4730524 h 6858000"/>
              <a:gd name="connsiteX107" fmla="*/ 1979527 w 7467600"/>
              <a:gd name="connsiteY107" fmla="*/ 4726651 h 6858000"/>
              <a:gd name="connsiteX108" fmla="*/ 1927410 w 7467600"/>
              <a:gd name="connsiteY108" fmla="*/ 4716164 h 6858000"/>
              <a:gd name="connsiteX109" fmla="*/ 1997014 w 7467600"/>
              <a:gd name="connsiteY109" fmla="*/ 4698007 h 6858000"/>
              <a:gd name="connsiteX110" fmla="*/ 2005458 w 7467600"/>
              <a:gd name="connsiteY110" fmla="*/ 4699540 h 6858000"/>
              <a:gd name="connsiteX111" fmla="*/ 2657186 w 7467600"/>
              <a:gd name="connsiteY111" fmla="*/ 4901687 h 6858000"/>
              <a:gd name="connsiteX112" fmla="*/ 2826662 w 7467600"/>
              <a:gd name="connsiteY112" fmla="*/ 4970362 h 6858000"/>
              <a:gd name="connsiteX113" fmla="*/ 2876100 w 7467600"/>
              <a:gd name="connsiteY113" fmla="*/ 4995397 h 6858000"/>
              <a:gd name="connsiteX114" fmla="*/ 3042600 w 7467600"/>
              <a:gd name="connsiteY114" fmla="*/ 5059532 h 6858000"/>
              <a:gd name="connsiteX115" fmla="*/ 1997014 w 7467600"/>
              <a:gd name="connsiteY115" fmla="*/ 4698007 h 6858000"/>
              <a:gd name="connsiteX116" fmla="*/ 2305292 w 7467600"/>
              <a:gd name="connsiteY116" fmla="*/ 4219492 h 6858000"/>
              <a:gd name="connsiteX117" fmla="*/ 3360922 w 7467600"/>
              <a:gd name="connsiteY117" fmla="*/ 4529373 h 6858000"/>
              <a:gd name="connsiteX118" fmla="*/ 3492420 w 7467600"/>
              <a:gd name="connsiteY118" fmla="*/ 4510145 h 6858000"/>
              <a:gd name="connsiteX119" fmla="*/ 3364086 w 7467600"/>
              <a:gd name="connsiteY119" fmla="*/ 4480340 h 6858000"/>
              <a:gd name="connsiteX120" fmla="*/ 3225818 w 7467600"/>
              <a:gd name="connsiteY120" fmla="*/ 4411822 h 6858000"/>
              <a:gd name="connsiteX121" fmla="*/ 3129696 w 7467600"/>
              <a:gd name="connsiteY121" fmla="*/ 4360704 h 6858000"/>
              <a:gd name="connsiteX122" fmla="*/ 2814545 w 7467600"/>
              <a:gd name="connsiteY122" fmla="*/ 4282955 h 6858000"/>
              <a:gd name="connsiteX123" fmla="*/ 2305292 w 7467600"/>
              <a:gd name="connsiteY123" fmla="*/ 4219492 h 6858000"/>
              <a:gd name="connsiteX124" fmla="*/ 2626982 w 7467600"/>
              <a:gd name="connsiteY124" fmla="*/ 4206450 h 6858000"/>
              <a:gd name="connsiteX125" fmla="*/ 2490617 w 7467600"/>
              <a:gd name="connsiteY125" fmla="*/ 4206951 h 6858000"/>
              <a:gd name="connsiteX126" fmla="*/ 2819869 w 7467600"/>
              <a:gd name="connsiteY126" fmla="*/ 4252936 h 6858000"/>
              <a:gd name="connsiteX127" fmla="*/ 3143018 w 7467600"/>
              <a:gd name="connsiteY127" fmla="*/ 4332698 h 6858000"/>
              <a:gd name="connsiteX128" fmla="*/ 3241520 w 7467600"/>
              <a:gd name="connsiteY128" fmla="*/ 4385112 h 6858000"/>
              <a:gd name="connsiteX129" fmla="*/ 3374575 w 7467600"/>
              <a:gd name="connsiteY129" fmla="*/ 4451517 h 6858000"/>
              <a:gd name="connsiteX130" fmla="*/ 3505221 w 7467600"/>
              <a:gd name="connsiteY130" fmla="*/ 4480757 h 6858000"/>
              <a:gd name="connsiteX131" fmla="*/ 2626982 w 7467600"/>
              <a:gd name="connsiteY131" fmla="*/ 4206450 h 6858000"/>
              <a:gd name="connsiteX132" fmla="*/ 1310106 w 7467600"/>
              <a:gd name="connsiteY132" fmla="*/ 3943217 h 6858000"/>
              <a:gd name="connsiteX133" fmla="*/ 854994 w 7467600"/>
              <a:gd name="connsiteY133" fmla="*/ 4399136 h 6858000"/>
              <a:gd name="connsiteX134" fmla="*/ 742462 w 7467600"/>
              <a:gd name="connsiteY134" fmla="*/ 4594648 h 6858000"/>
              <a:gd name="connsiteX135" fmla="*/ 820602 w 7467600"/>
              <a:gd name="connsiteY135" fmla="*/ 4485915 h 6858000"/>
              <a:gd name="connsiteX136" fmla="*/ 878295 w 7467600"/>
              <a:gd name="connsiteY136" fmla="*/ 4403594 h 6858000"/>
              <a:gd name="connsiteX137" fmla="*/ 1240607 w 7467600"/>
              <a:gd name="connsiteY137" fmla="*/ 4010401 h 6858000"/>
              <a:gd name="connsiteX138" fmla="*/ 1310106 w 7467600"/>
              <a:gd name="connsiteY138" fmla="*/ 3943217 h 6858000"/>
              <a:gd name="connsiteX139" fmla="*/ 1423113 w 7467600"/>
              <a:gd name="connsiteY139" fmla="*/ 3874565 h 6858000"/>
              <a:gd name="connsiteX140" fmla="*/ 1260565 w 7467600"/>
              <a:gd name="connsiteY140" fmla="*/ 4031982 h 6858000"/>
              <a:gd name="connsiteX141" fmla="*/ 901900 w 7467600"/>
              <a:gd name="connsiteY141" fmla="*/ 4421236 h 6858000"/>
              <a:gd name="connsiteX142" fmla="*/ 845044 w 7467600"/>
              <a:gd name="connsiteY142" fmla="*/ 4502436 h 6858000"/>
              <a:gd name="connsiteX143" fmla="*/ 685926 w 7467600"/>
              <a:gd name="connsiteY143" fmla="*/ 4703069 h 6858000"/>
              <a:gd name="connsiteX144" fmla="*/ 684248 w 7467600"/>
              <a:gd name="connsiteY144" fmla="*/ 4706721 h 6858000"/>
              <a:gd name="connsiteX145" fmla="*/ 1423113 w 7467600"/>
              <a:gd name="connsiteY145" fmla="*/ 3874565 h 6858000"/>
              <a:gd name="connsiteX146" fmla="*/ 3316479 w 7467600"/>
              <a:gd name="connsiteY146" fmla="*/ 3872136 h 6858000"/>
              <a:gd name="connsiteX147" fmla="*/ 3546806 w 7467600"/>
              <a:gd name="connsiteY147" fmla="*/ 4356139 h 6858000"/>
              <a:gd name="connsiteX148" fmla="*/ 3364433 w 7467600"/>
              <a:gd name="connsiteY148" fmla="*/ 3953121 h 6858000"/>
              <a:gd name="connsiteX149" fmla="*/ 3316479 w 7467600"/>
              <a:gd name="connsiteY149" fmla="*/ 3872136 h 6858000"/>
              <a:gd name="connsiteX150" fmla="*/ 3291335 w 7467600"/>
              <a:gd name="connsiteY150" fmla="*/ 3767420 h 6858000"/>
              <a:gd name="connsiteX151" fmla="*/ 3390805 w 7467600"/>
              <a:gd name="connsiteY151" fmla="*/ 3937163 h 6858000"/>
              <a:gd name="connsiteX152" fmla="*/ 3579062 w 7467600"/>
              <a:gd name="connsiteY152" fmla="*/ 4359040 h 6858000"/>
              <a:gd name="connsiteX153" fmla="*/ 3467355 w 7467600"/>
              <a:gd name="connsiteY153" fmla="*/ 3988130 h 6858000"/>
              <a:gd name="connsiteX154" fmla="*/ 3310753 w 7467600"/>
              <a:gd name="connsiteY154" fmla="*/ 3787140 h 6858000"/>
              <a:gd name="connsiteX155" fmla="*/ 3291335 w 7467600"/>
              <a:gd name="connsiteY155" fmla="*/ 3767420 h 6858000"/>
              <a:gd name="connsiteX156" fmla="*/ 1635889 w 7467600"/>
              <a:gd name="connsiteY156" fmla="*/ 3709494 h 6858000"/>
              <a:gd name="connsiteX157" fmla="*/ 1634800 w 7467600"/>
              <a:gd name="connsiteY157" fmla="*/ 3731111 h 6858000"/>
              <a:gd name="connsiteX158" fmla="*/ 1635889 w 7467600"/>
              <a:gd name="connsiteY158" fmla="*/ 3709494 h 6858000"/>
              <a:gd name="connsiteX159" fmla="*/ 1510397 w 7467600"/>
              <a:gd name="connsiteY159" fmla="*/ 3684705 h 6858000"/>
              <a:gd name="connsiteX160" fmla="*/ 1146550 w 7467600"/>
              <a:gd name="connsiteY160" fmla="*/ 3802012 h 6858000"/>
              <a:gd name="connsiteX161" fmla="*/ 698834 w 7467600"/>
              <a:gd name="connsiteY161" fmla="*/ 3952272 h 6858000"/>
              <a:gd name="connsiteX162" fmla="*/ 34256 w 7467600"/>
              <a:gd name="connsiteY162" fmla="*/ 4347603 h 6858000"/>
              <a:gd name="connsiteX163" fmla="*/ 527241 w 7467600"/>
              <a:gd name="connsiteY163" fmla="*/ 4065078 h 6858000"/>
              <a:gd name="connsiteX164" fmla="*/ 1510397 w 7467600"/>
              <a:gd name="connsiteY164" fmla="*/ 3684705 h 6858000"/>
              <a:gd name="connsiteX165" fmla="*/ 1313114 w 7467600"/>
              <a:gd name="connsiteY165" fmla="*/ 3655216 h 6858000"/>
              <a:gd name="connsiteX166" fmla="*/ 1109304 w 7467600"/>
              <a:gd name="connsiteY166" fmla="*/ 3669030 h 6858000"/>
              <a:gd name="connsiteX167" fmla="*/ 8129 w 7467600"/>
              <a:gd name="connsiteY167" fmla="*/ 4330519 h 6858000"/>
              <a:gd name="connsiteX168" fmla="*/ 687572 w 7467600"/>
              <a:gd name="connsiteY168" fmla="*/ 3925629 h 6858000"/>
              <a:gd name="connsiteX169" fmla="*/ 1138365 w 7467600"/>
              <a:gd name="connsiteY169" fmla="*/ 3774515 h 6858000"/>
              <a:gd name="connsiteX170" fmla="*/ 1505579 w 7467600"/>
              <a:gd name="connsiteY170" fmla="*/ 3655526 h 6858000"/>
              <a:gd name="connsiteX171" fmla="*/ 1313114 w 7467600"/>
              <a:gd name="connsiteY171" fmla="*/ 3655216 h 6858000"/>
              <a:gd name="connsiteX172" fmla="*/ 3655073 w 7467600"/>
              <a:gd name="connsiteY172" fmla="*/ 3650884 h 6858000"/>
              <a:gd name="connsiteX173" fmla="*/ 3989938 w 7467600"/>
              <a:gd name="connsiteY173" fmla="*/ 3991685 h 6858000"/>
              <a:gd name="connsiteX174" fmla="*/ 4393907 w 7467600"/>
              <a:gd name="connsiteY174" fmla="*/ 4261258 h 6858000"/>
              <a:gd name="connsiteX175" fmla="*/ 4648051 w 7467600"/>
              <a:gd name="connsiteY175" fmla="*/ 4374051 h 6858000"/>
              <a:gd name="connsiteX176" fmla="*/ 4383389 w 7467600"/>
              <a:gd name="connsiteY176" fmla="*/ 4184369 h 6858000"/>
              <a:gd name="connsiteX177" fmla="*/ 4165508 w 7467600"/>
              <a:gd name="connsiteY177" fmla="*/ 4035196 h 6858000"/>
              <a:gd name="connsiteX178" fmla="*/ 4068162 w 7467600"/>
              <a:gd name="connsiteY178" fmla="*/ 3953394 h 6858000"/>
              <a:gd name="connsiteX179" fmla="*/ 3981416 w 7467600"/>
              <a:gd name="connsiteY179" fmla="*/ 3880482 h 6858000"/>
              <a:gd name="connsiteX180" fmla="*/ 3800147 w 7467600"/>
              <a:gd name="connsiteY180" fmla="*/ 3749872 h 6858000"/>
              <a:gd name="connsiteX181" fmla="*/ 3655073 w 7467600"/>
              <a:gd name="connsiteY181" fmla="*/ 3650884 h 6858000"/>
              <a:gd name="connsiteX182" fmla="*/ 3670252 w 7467600"/>
              <a:gd name="connsiteY182" fmla="*/ 3622798 h 6858000"/>
              <a:gd name="connsiteX183" fmla="*/ 3817258 w 7467600"/>
              <a:gd name="connsiteY183" fmla="*/ 3723577 h 6858000"/>
              <a:gd name="connsiteX184" fmla="*/ 4000461 w 7467600"/>
              <a:gd name="connsiteY184" fmla="*/ 3855966 h 6858000"/>
              <a:gd name="connsiteX185" fmla="*/ 4088180 w 7467600"/>
              <a:gd name="connsiteY185" fmla="*/ 3929774 h 6858000"/>
              <a:gd name="connsiteX186" fmla="*/ 4184555 w 7467600"/>
              <a:gd name="connsiteY186" fmla="*/ 4010683 h 6858000"/>
              <a:gd name="connsiteX187" fmla="*/ 4399563 w 7467600"/>
              <a:gd name="connsiteY187" fmla="*/ 4158106 h 6858000"/>
              <a:gd name="connsiteX188" fmla="*/ 4684469 w 7467600"/>
              <a:gd name="connsiteY188" fmla="*/ 4364680 h 6858000"/>
              <a:gd name="connsiteX189" fmla="*/ 4690271 w 7467600"/>
              <a:gd name="connsiteY189" fmla="*/ 4370034 h 6858000"/>
              <a:gd name="connsiteX190" fmla="*/ 4136093 w 7467600"/>
              <a:gd name="connsiteY190" fmla="*/ 3858466 h 6858000"/>
              <a:gd name="connsiteX191" fmla="*/ 3670252 w 7467600"/>
              <a:gd name="connsiteY191" fmla="*/ 3622798 h 6858000"/>
              <a:gd name="connsiteX192" fmla="*/ 4440129 w 7467600"/>
              <a:gd name="connsiteY192" fmla="*/ 3448571 h 6858000"/>
              <a:gd name="connsiteX193" fmla="*/ 4856525 w 7467600"/>
              <a:gd name="connsiteY193" fmla="*/ 3915351 h 6858000"/>
              <a:gd name="connsiteX194" fmla="*/ 5059055 w 7467600"/>
              <a:gd name="connsiteY194" fmla="*/ 4108918 h 6858000"/>
              <a:gd name="connsiteX195" fmla="*/ 5290070 w 7467600"/>
              <a:gd name="connsiteY195" fmla="*/ 4263619 h 6858000"/>
              <a:gd name="connsiteX196" fmla="*/ 4834991 w 7467600"/>
              <a:gd name="connsiteY196" fmla="*/ 3830985 h 6858000"/>
              <a:gd name="connsiteX197" fmla="*/ 4440129 w 7467600"/>
              <a:gd name="connsiteY197" fmla="*/ 3448571 h 6858000"/>
              <a:gd name="connsiteX198" fmla="*/ 4441737 w 7467600"/>
              <a:gd name="connsiteY198" fmla="*/ 3399734 h 6858000"/>
              <a:gd name="connsiteX199" fmla="*/ 4431236 w 7467600"/>
              <a:gd name="connsiteY199" fmla="*/ 3400954 h 6858000"/>
              <a:gd name="connsiteX200" fmla="*/ 4557150 w 7467600"/>
              <a:gd name="connsiteY200" fmla="*/ 3510023 h 6858000"/>
              <a:gd name="connsiteX201" fmla="*/ 4856936 w 7467600"/>
              <a:gd name="connsiteY201" fmla="*/ 3809146 h 6858000"/>
              <a:gd name="connsiteX202" fmla="*/ 5111996 w 7467600"/>
              <a:gd name="connsiteY202" fmla="*/ 4065759 h 6858000"/>
              <a:gd name="connsiteX203" fmla="*/ 5388878 w 7467600"/>
              <a:gd name="connsiteY203" fmla="*/ 4300185 h 6858000"/>
              <a:gd name="connsiteX204" fmla="*/ 5425556 w 7467600"/>
              <a:gd name="connsiteY204" fmla="*/ 4308967 h 6858000"/>
              <a:gd name="connsiteX205" fmla="*/ 4943646 w 7467600"/>
              <a:gd name="connsiteY205" fmla="*/ 3822916 h 6858000"/>
              <a:gd name="connsiteX206" fmla="*/ 4594837 w 7467600"/>
              <a:gd name="connsiteY206" fmla="*/ 3532274 h 6858000"/>
              <a:gd name="connsiteX207" fmla="*/ 4441737 w 7467600"/>
              <a:gd name="connsiteY207" fmla="*/ 3399734 h 6858000"/>
              <a:gd name="connsiteX208" fmla="*/ 5425834 w 7467600"/>
              <a:gd name="connsiteY208" fmla="*/ 3162785 h 6858000"/>
              <a:gd name="connsiteX209" fmla="*/ 5401644 w 7467600"/>
              <a:gd name="connsiteY209" fmla="*/ 3617847 h 6858000"/>
              <a:gd name="connsiteX210" fmla="*/ 5467256 w 7467600"/>
              <a:gd name="connsiteY210" fmla="*/ 4175494 h 6858000"/>
              <a:gd name="connsiteX211" fmla="*/ 5448069 w 7467600"/>
              <a:gd name="connsiteY211" fmla="*/ 3567554 h 6858000"/>
              <a:gd name="connsiteX212" fmla="*/ 5425834 w 7467600"/>
              <a:gd name="connsiteY212" fmla="*/ 3162785 h 6858000"/>
              <a:gd name="connsiteX213" fmla="*/ 1318687 w 7467600"/>
              <a:gd name="connsiteY213" fmla="*/ 3113840 h 6858000"/>
              <a:gd name="connsiteX214" fmla="*/ 1066793 w 7467600"/>
              <a:gd name="connsiteY214" fmla="*/ 3212171 h 6858000"/>
              <a:gd name="connsiteX215" fmla="*/ 993319 w 7467600"/>
              <a:gd name="connsiteY215" fmla="*/ 3247648 h 6858000"/>
              <a:gd name="connsiteX216" fmla="*/ 853081 w 7467600"/>
              <a:gd name="connsiteY216" fmla="*/ 3312410 h 6858000"/>
              <a:gd name="connsiteX217" fmla="*/ 805957 w 7467600"/>
              <a:gd name="connsiteY217" fmla="*/ 3330443 h 6858000"/>
              <a:gd name="connsiteX218" fmla="*/ 1318687 w 7467600"/>
              <a:gd name="connsiteY218" fmla="*/ 3113840 h 6858000"/>
              <a:gd name="connsiteX219" fmla="*/ 5453702 w 7467600"/>
              <a:gd name="connsiteY219" fmla="*/ 3090882 h 6858000"/>
              <a:gd name="connsiteX220" fmla="*/ 5480135 w 7467600"/>
              <a:gd name="connsiteY220" fmla="*/ 3565802 h 6858000"/>
              <a:gd name="connsiteX221" fmla="*/ 5499023 w 7467600"/>
              <a:gd name="connsiteY221" fmla="*/ 4166310 h 6858000"/>
              <a:gd name="connsiteX222" fmla="*/ 5547022 w 7467600"/>
              <a:gd name="connsiteY222" fmla="*/ 3607838 h 6858000"/>
              <a:gd name="connsiteX223" fmla="*/ 5515964 w 7467600"/>
              <a:gd name="connsiteY223" fmla="*/ 3378541 h 6858000"/>
              <a:gd name="connsiteX224" fmla="*/ 5453702 w 7467600"/>
              <a:gd name="connsiteY224" fmla="*/ 3090882 h 6858000"/>
              <a:gd name="connsiteX225" fmla="*/ 1238695 w 7467600"/>
              <a:gd name="connsiteY225" fmla="*/ 3076820 h 6858000"/>
              <a:gd name="connsiteX226" fmla="*/ 716371 w 7467600"/>
              <a:gd name="connsiteY226" fmla="*/ 3293249 h 6858000"/>
              <a:gd name="connsiteX227" fmla="*/ 579522 w 7467600"/>
              <a:gd name="connsiteY227" fmla="*/ 3371759 h 6858000"/>
              <a:gd name="connsiteX228" fmla="*/ 600288 w 7467600"/>
              <a:gd name="connsiteY228" fmla="*/ 3365555 h 6858000"/>
              <a:gd name="connsiteX229" fmla="*/ 840692 w 7467600"/>
              <a:gd name="connsiteY229" fmla="*/ 3284921 h 6858000"/>
              <a:gd name="connsiteX230" fmla="*/ 979248 w 7467600"/>
              <a:gd name="connsiteY230" fmla="*/ 3221003 h 6858000"/>
              <a:gd name="connsiteX231" fmla="*/ 1053282 w 7467600"/>
              <a:gd name="connsiteY231" fmla="*/ 3185247 h 6858000"/>
              <a:gd name="connsiteX232" fmla="*/ 1320603 w 7467600"/>
              <a:gd name="connsiteY232" fmla="*/ 3081281 h 6858000"/>
              <a:gd name="connsiteX233" fmla="*/ 1238695 w 7467600"/>
              <a:gd name="connsiteY233" fmla="*/ 3076820 h 6858000"/>
              <a:gd name="connsiteX234" fmla="*/ 5425627 w 7467600"/>
              <a:gd name="connsiteY234" fmla="*/ 2954192 h 6858000"/>
              <a:gd name="connsiteX235" fmla="*/ 5470770 w 7467600"/>
              <a:gd name="connsiteY235" fmla="*/ 3005435 h 6858000"/>
              <a:gd name="connsiteX236" fmla="*/ 5519779 w 7467600"/>
              <a:gd name="connsiteY236" fmla="*/ 4359223 h 6858000"/>
              <a:gd name="connsiteX237" fmla="*/ 5520293 w 7467600"/>
              <a:gd name="connsiteY237" fmla="*/ 4360602 h 6858000"/>
              <a:gd name="connsiteX238" fmla="*/ 5767221 w 7467600"/>
              <a:gd name="connsiteY238" fmla="*/ 4665564 h 6858000"/>
              <a:gd name="connsiteX239" fmla="*/ 6937169 w 7467600"/>
              <a:gd name="connsiteY239" fmla="*/ 4815941 h 6858000"/>
              <a:gd name="connsiteX240" fmla="*/ 6953922 w 7467600"/>
              <a:gd name="connsiteY240" fmla="*/ 4890068 h 6858000"/>
              <a:gd name="connsiteX241" fmla="*/ 6071359 w 7467600"/>
              <a:gd name="connsiteY241" fmla="*/ 4770770 h 6858000"/>
              <a:gd name="connsiteX242" fmla="*/ 6038839 w 7467600"/>
              <a:gd name="connsiteY242" fmla="*/ 4764474 h 6858000"/>
              <a:gd name="connsiteX243" fmla="*/ 6038706 w 7467600"/>
              <a:gd name="connsiteY243" fmla="*/ 4763847 h 6858000"/>
              <a:gd name="connsiteX244" fmla="*/ 6037784 w 7467600"/>
              <a:gd name="connsiteY244" fmla="*/ 4764270 h 6858000"/>
              <a:gd name="connsiteX245" fmla="*/ 6038839 w 7467600"/>
              <a:gd name="connsiteY245" fmla="*/ 4764474 h 6858000"/>
              <a:gd name="connsiteX246" fmla="*/ 6040338 w 7467600"/>
              <a:gd name="connsiteY246" fmla="*/ 4771418 h 6858000"/>
              <a:gd name="connsiteX247" fmla="*/ 6024488 w 7467600"/>
              <a:gd name="connsiteY247" fmla="*/ 4809903 h 6858000"/>
              <a:gd name="connsiteX248" fmla="*/ 5599771 w 7467600"/>
              <a:gd name="connsiteY248" fmla="*/ 5509652 h 6858000"/>
              <a:gd name="connsiteX249" fmla="*/ 5548843 w 7467600"/>
              <a:gd name="connsiteY249" fmla="*/ 5563845 h 6858000"/>
              <a:gd name="connsiteX250" fmla="*/ 5940952 w 7467600"/>
              <a:gd name="connsiteY250" fmla="*/ 6250028 h 6858000"/>
              <a:gd name="connsiteX251" fmla="*/ 6043441 w 7467600"/>
              <a:gd name="connsiteY251" fmla="*/ 6665847 h 6858000"/>
              <a:gd name="connsiteX252" fmla="*/ 6093432 w 7467600"/>
              <a:gd name="connsiteY252" fmla="*/ 6858000 h 6858000"/>
              <a:gd name="connsiteX253" fmla="*/ 6034344 w 7467600"/>
              <a:gd name="connsiteY253" fmla="*/ 6858000 h 6858000"/>
              <a:gd name="connsiteX254" fmla="*/ 6026679 w 7467600"/>
              <a:gd name="connsiteY254" fmla="*/ 6836959 h 6858000"/>
              <a:gd name="connsiteX255" fmla="*/ 5800441 w 7467600"/>
              <a:gd name="connsiteY255" fmla="*/ 6335286 h 6858000"/>
              <a:gd name="connsiteX256" fmla="*/ 5526562 w 7467600"/>
              <a:gd name="connsiteY256" fmla="*/ 5705388 h 6858000"/>
              <a:gd name="connsiteX257" fmla="*/ 5519640 w 7467600"/>
              <a:gd name="connsiteY257" fmla="*/ 5683774 h 6858000"/>
              <a:gd name="connsiteX258" fmla="*/ 5844559 w 7467600"/>
              <a:gd name="connsiteY258" fmla="*/ 6553349 h 6858000"/>
              <a:gd name="connsiteX259" fmla="*/ 5975994 w 7467600"/>
              <a:gd name="connsiteY259" fmla="*/ 6858000 h 6858000"/>
              <a:gd name="connsiteX260" fmla="*/ 5898547 w 7467600"/>
              <a:gd name="connsiteY260" fmla="*/ 6858000 h 6858000"/>
              <a:gd name="connsiteX261" fmla="*/ 5682041 w 7467600"/>
              <a:gd name="connsiteY261" fmla="*/ 6355860 h 6858000"/>
              <a:gd name="connsiteX262" fmla="*/ 5461758 w 7467600"/>
              <a:gd name="connsiteY262" fmla="*/ 5820220 h 6858000"/>
              <a:gd name="connsiteX263" fmla="*/ 5237282 w 7467600"/>
              <a:gd name="connsiteY263" fmla="*/ 6579086 h 6858000"/>
              <a:gd name="connsiteX264" fmla="*/ 5115009 w 7467600"/>
              <a:gd name="connsiteY264" fmla="*/ 6858000 h 6858000"/>
              <a:gd name="connsiteX265" fmla="*/ 5028074 w 7467600"/>
              <a:gd name="connsiteY265" fmla="*/ 6858000 h 6858000"/>
              <a:gd name="connsiteX266" fmla="*/ 5079508 w 7467600"/>
              <a:gd name="connsiteY266" fmla="*/ 6749074 h 6858000"/>
              <a:gd name="connsiteX267" fmla="*/ 5371846 w 7467600"/>
              <a:gd name="connsiteY267" fmla="*/ 5924413 h 6858000"/>
              <a:gd name="connsiteX268" fmla="*/ 5270512 w 7467600"/>
              <a:gd name="connsiteY268" fmla="*/ 6138975 h 6858000"/>
              <a:gd name="connsiteX269" fmla="*/ 5062409 w 7467600"/>
              <a:gd name="connsiteY269" fmla="*/ 6653544 h 6858000"/>
              <a:gd name="connsiteX270" fmla="*/ 5036628 w 7467600"/>
              <a:gd name="connsiteY270" fmla="*/ 6754247 h 6858000"/>
              <a:gd name="connsiteX271" fmla="*/ 5009112 w 7467600"/>
              <a:gd name="connsiteY271" fmla="*/ 6858000 h 6858000"/>
              <a:gd name="connsiteX272" fmla="*/ 4976679 w 7467600"/>
              <a:gd name="connsiteY272" fmla="*/ 6858000 h 6858000"/>
              <a:gd name="connsiteX273" fmla="*/ 5006537 w 7467600"/>
              <a:gd name="connsiteY273" fmla="*/ 6747068 h 6858000"/>
              <a:gd name="connsiteX274" fmla="*/ 5032723 w 7467600"/>
              <a:gd name="connsiteY274" fmla="*/ 6644957 h 6858000"/>
              <a:gd name="connsiteX275" fmla="*/ 5242949 w 7467600"/>
              <a:gd name="connsiteY275" fmla="*/ 6125175 h 6858000"/>
              <a:gd name="connsiteX276" fmla="*/ 5286321 w 7467600"/>
              <a:gd name="connsiteY276" fmla="*/ 6033555 h 6858000"/>
              <a:gd name="connsiteX277" fmla="*/ 5008210 w 7467600"/>
              <a:gd name="connsiteY277" fmla="*/ 6649194 h 6858000"/>
              <a:gd name="connsiteX278" fmla="*/ 4986321 w 7467600"/>
              <a:gd name="connsiteY278" fmla="*/ 6765687 h 6858000"/>
              <a:gd name="connsiteX279" fmla="*/ 4973474 w 7467600"/>
              <a:gd name="connsiteY279" fmla="*/ 6858000 h 6858000"/>
              <a:gd name="connsiteX280" fmla="*/ 4907178 w 7467600"/>
              <a:gd name="connsiteY280" fmla="*/ 6858000 h 6858000"/>
              <a:gd name="connsiteX281" fmla="*/ 4910810 w 7467600"/>
              <a:gd name="connsiteY281" fmla="*/ 6829660 h 6858000"/>
              <a:gd name="connsiteX282" fmla="*/ 4987461 w 7467600"/>
              <a:gd name="connsiteY282" fmla="*/ 6432994 h 6858000"/>
              <a:gd name="connsiteX283" fmla="*/ 5179262 w 7467600"/>
              <a:gd name="connsiteY283" fmla="*/ 6035044 h 6858000"/>
              <a:gd name="connsiteX284" fmla="*/ 4689678 w 7467600"/>
              <a:gd name="connsiteY284" fmla="*/ 6440241 h 6858000"/>
              <a:gd name="connsiteX285" fmla="*/ 4477543 w 7467600"/>
              <a:gd name="connsiteY285" fmla="*/ 6674836 h 6858000"/>
              <a:gd name="connsiteX286" fmla="*/ 4329957 w 7467600"/>
              <a:gd name="connsiteY286" fmla="*/ 6858000 h 6858000"/>
              <a:gd name="connsiteX287" fmla="*/ 4218595 w 7467600"/>
              <a:gd name="connsiteY287" fmla="*/ 6858000 h 6858000"/>
              <a:gd name="connsiteX288" fmla="*/ 4368888 w 7467600"/>
              <a:gd name="connsiteY288" fmla="*/ 6668412 h 6858000"/>
              <a:gd name="connsiteX289" fmla="*/ 4563091 w 7467600"/>
              <a:gd name="connsiteY289" fmla="*/ 6442508 h 6858000"/>
              <a:gd name="connsiteX290" fmla="*/ 5387324 w 7467600"/>
              <a:gd name="connsiteY290" fmla="*/ 5705830 h 6858000"/>
              <a:gd name="connsiteX291" fmla="*/ 5073620 w 7467600"/>
              <a:gd name="connsiteY291" fmla="*/ 5955437 h 6858000"/>
              <a:gd name="connsiteX292" fmla="*/ 4689789 w 7467600"/>
              <a:gd name="connsiteY292" fmla="*/ 6268382 h 6858000"/>
              <a:gd name="connsiteX293" fmla="*/ 4418722 w 7467600"/>
              <a:gd name="connsiteY293" fmla="*/ 6570886 h 6858000"/>
              <a:gd name="connsiteX294" fmla="*/ 4214944 w 7467600"/>
              <a:gd name="connsiteY294" fmla="*/ 6858000 h 6858000"/>
              <a:gd name="connsiteX295" fmla="*/ 4177898 w 7467600"/>
              <a:gd name="connsiteY295" fmla="*/ 6858000 h 6858000"/>
              <a:gd name="connsiteX296" fmla="*/ 4391597 w 7467600"/>
              <a:gd name="connsiteY296" fmla="*/ 6556370 h 6858000"/>
              <a:gd name="connsiteX297" fmla="*/ 4668889 w 7467600"/>
              <a:gd name="connsiteY297" fmla="*/ 6246399 h 6858000"/>
              <a:gd name="connsiteX298" fmla="*/ 5055427 w 7467600"/>
              <a:gd name="connsiteY298" fmla="*/ 5931476 h 6858000"/>
              <a:gd name="connsiteX299" fmla="*/ 5371814 w 7467600"/>
              <a:gd name="connsiteY299" fmla="*/ 5678975 h 6858000"/>
              <a:gd name="connsiteX300" fmla="*/ 4987918 w 7467600"/>
              <a:gd name="connsiteY300" fmla="*/ 5838701 h 6858000"/>
              <a:gd name="connsiteX301" fmla="*/ 4317146 w 7467600"/>
              <a:gd name="connsiteY301" fmla="*/ 6587716 h 6858000"/>
              <a:gd name="connsiteX302" fmla="*/ 4171627 w 7467600"/>
              <a:gd name="connsiteY302" fmla="*/ 6858000 h 6858000"/>
              <a:gd name="connsiteX303" fmla="*/ 4081585 w 7467600"/>
              <a:gd name="connsiteY303" fmla="*/ 6858000 h 6858000"/>
              <a:gd name="connsiteX304" fmla="*/ 4238603 w 7467600"/>
              <a:gd name="connsiteY304" fmla="*/ 6559341 h 6858000"/>
              <a:gd name="connsiteX305" fmla="*/ 4778333 w 7467600"/>
              <a:gd name="connsiteY305" fmla="*/ 5873626 h 6858000"/>
              <a:gd name="connsiteX306" fmla="*/ 5414185 w 7467600"/>
              <a:gd name="connsiteY306" fmla="*/ 5573882 h 6858000"/>
              <a:gd name="connsiteX307" fmla="*/ 5959648 w 7467600"/>
              <a:gd name="connsiteY307" fmla="*/ 4760797 h 6858000"/>
              <a:gd name="connsiteX308" fmla="*/ 5355019 w 7467600"/>
              <a:gd name="connsiteY308" fmla="*/ 4734672 h 6858000"/>
              <a:gd name="connsiteX309" fmla="*/ 5083565 w 7467600"/>
              <a:gd name="connsiteY309" fmla="*/ 5179121 h 6858000"/>
              <a:gd name="connsiteX310" fmla="*/ 4713577 w 7467600"/>
              <a:gd name="connsiteY310" fmla="*/ 5616803 h 6858000"/>
              <a:gd name="connsiteX311" fmla="*/ 3989559 w 7467600"/>
              <a:gd name="connsiteY311" fmla="*/ 6145945 h 6858000"/>
              <a:gd name="connsiteX312" fmla="*/ 3939824 w 7467600"/>
              <a:gd name="connsiteY312" fmla="*/ 6066900 h 6858000"/>
              <a:gd name="connsiteX313" fmla="*/ 4584537 w 7467600"/>
              <a:gd name="connsiteY313" fmla="*/ 5324826 h 6858000"/>
              <a:gd name="connsiteX314" fmla="*/ 5037105 w 7467600"/>
              <a:gd name="connsiteY314" fmla="*/ 5088765 h 6858000"/>
              <a:gd name="connsiteX315" fmla="*/ 5039930 w 7467600"/>
              <a:gd name="connsiteY315" fmla="*/ 5089585 h 6858000"/>
              <a:gd name="connsiteX316" fmla="*/ 5263764 w 7467600"/>
              <a:gd name="connsiteY316" fmla="*/ 4735525 h 6858000"/>
              <a:gd name="connsiteX317" fmla="*/ 4086300 w 7467600"/>
              <a:gd name="connsiteY317" fmla="*/ 4884599 h 6858000"/>
              <a:gd name="connsiteX318" fmla="*/ 4085485 w 7467600"/>
              <a:gd name="connsiteY318" fmla="*/ 4899070 h 6858000"/>
              <a:gd name="connsiteX319" fmla="*/ 3871915 w 7467600"/>
              <a:gd name="connsiteY319" fmla="*/ 5253645 h 6858000"/>
              <a:gd name="connsiteX320" fmla="*/ 3799374 w 7467600"/>
              <a:gd name="connsiteY320" fmla="*/ 5466127 h 6858000"/>
              <a:gd name="connsiteX321" fmla="*/ 3498850 w 7467600"/>
              <a:gd name="connsiteY321" fmla="*/ 6661888 h 6858000"/>
              <a:gd name="connsiteX322" fmla="*/ 3399216 w 7467600"/>
              <a:gd name="connsiteY322" fmla="*/ 6858000 h 6858000"/>
              <a:gd name="connsiteX323" fmla="*/ 3303688 w 7467600"/>
              <a:gd name="connsiteY323" fmla="*/ 6858000 h 6858000"/>
              <a:gd name="connsiteX324" fmla="*/ 3391774 w 7467600"/>
              <a:gd name="connsiteY324" fmla="*/ 6697181 h 6858000"/>
              <a:gd name="connsiteX325" fmla="*/ 3735540 w 7467600"/>
              <a:gd name="connsiteY325" fmla="*/ 5546923 h 6858000"/>
              <a:gd name="connsiteX326" fmla="*/ 3729438 w 7467600"/>
              <a:gd name="connsiteY326" fmla="*/ 5569058 h 6858000"/>
              <a:gd name="connsiteX327" fmla="*/ 3707782 w 7467600"/>
              <a:gd name="connsiteY327" fmla="*/ 5644908 h 6858000"/>
              <a:gd name="connsiteX328" fmla="*/ 3583827 w 7467600"/>
              <a:gd name="connsiteY328" fmla="*/ 6039215 h 6858000"/>
              <a:gd name="connsiteX329" fmla="*/ 3547861 w 7467600"/>
              <a:gd name="connsiteY329" fmla="*/ 6129609 h 6858000"/>
              <a:gd name="connsiteX330" fmla="*/ 3490905 w 7467600"/>
              <a:gd name="connsiteY330" fmla="*/ 6277660 h 6858000"/>
              <a:gd name="connsiteX331" fmla="*/ 3455859 w 7467600"/>
              <a:gd name="connsiteY331" fmla="*/ 6391301 h 6858000"/>
              <a:gd name="connsiteX332" fmla="*/ 3429112 w 7467600"/>
              <a:gd name="connsiteY332" fmla="*/ 6479469 h 6858000"/>
              <a:gd name="connsiteX333" fmla="*/ 3304862 w 7467600"/>
              <a:gd name="connsiteY333" fmla="*/ 6796476 h 6858000"/>
              <a:gd name="connsiteX334" fmla="*/ 3276071 w 7467600"/>
              <a:gd name="connsiteY334" fmla="*/ 6858000 h 6858000"/>
              <a:gd name="connsiteX335" fmla="*/ 3240805 w 7467600"/>
              <a:gd name="connsiteY335" fmla="*/ 6858000 h 6858000"/>
              <a:gd name="connsiteX336" fmla="*/ 3275917 w 7467600"/>
              <a:gd name="connsiteY336" fmla="*/ 6783192 h 6858000"/>
              <a:gd name="connsiteX337" fmla="*/ 3399358 w 7467600"/>
              <a:gd name="connsiteY337" fmla="*/ 6469011 h 6858000"/>
              <a:gd name="connsiteX338" fmla="*/ 3425650 w 7467600"/>
              <a:gd name="connsiteY338" fmla="*/ 6381333 h 6858000"/>
              <a:gd name="connsiteX339" fmla="*/ 3460661 w 7467600"/>
              <a:gd name="connsiteY339" fmla="*/ 6266763 h 6858000"/>
              <a:gd name="connsiteX340" fmla="*/ 3518021 w 7467600"/>
              <a:gd name="connsiteY340" fmla="*/ 6117298 h 6858000"/>
              <a:gd name="connsiteX341" fmla="*/ 3554035 w 7467600"/>
              <a:gd name="connsiteY341" fmla="*/ 6027832 h 6858000"/>
              <a:gd name="connsiteX342" fmla="*/ 3677174 w 7467600"/>
              <a:gd name="connsiteY342" fmla="*/ 5636351 h 6858000"/>
              <a:gd name="connsiteX343" fmla="*/ 3698819 w 7467600"/>
              <a:gd name="connsiteY343" fmla="*/ 5560503 h 6858000"/>
              <a:gd name="connsiteX344" fmla="*/ 3702094 w 7467600"/>
              <a:gd name="connsiteY344" fmla="*/ 5549194 h 6858000"/>
              <a:gd name="connsiteX345" fmla="*/ 3398355 w 7467600"/>
              <a:gd name="connsiteY345" fmla="*/ 6094603 h 6858000"/>
              <a:gd name="connsiteX346" fmla="*/ 3193941 w 7467600"/>
              <a:gd name="connsiteY346" fmla="*/ 6798775 h 6858000"/>
              <a:gd name="connsiteX347" fmla="*/ 3184140 w 7467600"/>
              <a:gd name="connsiteY347" fmla="*/ 6858000 h 6858000"/>
              <a:gd name="connsiteX348" fmla="*/ 3099978 w 7467600"/>
              <a:gd name="connsiteY348" fmla="*/ 6858000 h 6858000"/>
              <a:gd name="connsiteX349" fmla="*/ 3101556 w 7467600"/>
              <a:gd name="connsiteY349" fmla="*/ 6843337 h 6858000"/>
              <a:gd name="connsiteX350" fmla="*/ 3370162 w 7467600"/>
              <a:gd name="connsiteY350" fmla="*/ 5785550 h 6858000"/>
              <a:gd name="connsiteX351" fmla="*/ 3746477 w 7467600"/>
              <a:gd name="connsiteY351" fmla="*/ 5377889 h 6858000"/>
              <a:gd name="connsiteX352" fmla="*/ 3863399 w 7467600"/>
              <a:gd name="connsiteY352" fmla="*/ 5087257 h 6858000"/>
              <a:gd name="connsiteX353" fmla="*/ 3968712 w 7467600"/>
              <a:gd name="connsiteY353" fmla="*/ 4913989 h 6858000"/>
              <a:gd name="connsiteX354" fmla="*/ 2792390 w 7467600"/>
              <a:gd name="connsiteY354" fmla="*/ 5382974 h 6858000"/>
              <a:gd name="connsiteX355" fmla="*/ 2714982 w 7467600"/>
              <a:gd name="connsiteY355" fmla="*/ 5427051 h 6858000"/>
              <a:gd name="connsiteX356" fmla="*/ 2813361 w 7467600"/>
              <a:gd name="connsiteY356" fmla="*/ 6023912 h 6858000"/>
              <a:gd name="connsiteX357" fmla="*/ 2688430 w 7467600"/>
              <a:gd name="connsiteY357" fmla="*/ 6801564 h 6858000"/>
              <a:gd name="connsiteX358" fmla="*/ 2629626 w 7467600"/>
              <a:gd name="connsiteY358" fmla="*/ 6763394 h 6858000"/>
              <a:gd name="connsiteX359" fmla="*/ 2565328 w 7467600"/>
              <a:gd name="connsiteY359" fmla="*/ 5516399 h 6858000"/>
              <a:gd name="connsiteX360" fmla="*/ 1922999 w 7467600"/>
              <a:gd name="connsiteY360" fmla="*/ 5980343 h 6858000"/>
              <a:gd name="connsiteX361" fmla="*/ 1950261 w 7467600"/>
              <a:gd name="connsiteY361" fmla="*/ 6405858 h 6858000"/>
              <a:gd name="connsiteX362" fmla="*/ 2365554 w 7467600"/>
              <a:gd name="connsiteY362" fmla="*/ 6759107 h 6858000"/>
              <a:gd name="connsiteX363" fmla="*/ 2424142 w 7467600"/>
              <a:gd name="connsiteY363" fmla="*/ 6858000 h 6858000"/>
              <a:gd name="connsiteX364" fmla="*/ 2395994 w 7467600"/>
              <a:gd name="connsiteY364" fmla="*/ 6858000 h 6858000"/>
              <a:gd name="connsiteX365" fmla="*/ 2392863 w 7467600"/>
              <a:gd name="connsiteY365" fmla="*/ 6852964 h 6858000"/>
              <a:gd name="connsiteX366" fmla="*/ 2017589 w 7467600"/>
              <a:gd name="connsiteY366" fmla="*/ 6493982 h 6858000"/>
              <a:gd name="connsiteX367" fmla="*/ 2147336 w 7467600"/>
              <a:gd name="connsiteY367" fmla="*/ 6594052 h 6858000"/>
              <a:gd name="connsiteX368" fmla="*/ 2207047 w 7467600"/>
              <a:gd name="connsiteY368" fmla="*/ 6654540 h 6858000"/>
              <a:gd name="connsiteX369" fmla="*/ 2299106 w 7467600"/>
              <a:gd name="connsiteY369" fmla="*/ 6778931 h 6858000"/>
              <a:gd name="connsiteX370" fmla="*/ 2314430 w 7467600"/>
              <a:gd name="connsiteY370" fmla="*/ 6801144 h 6858000"/>
              <a:gd name="connsiteX371" fmla="*/ 2352406 w 7467600"/>
              <a:gd name="connsiteY371" fmla="*/ 6858000 h 6858000"/>
              <a:gd name="connsiteX372" fmla="*/ 2314492 w 7467600"/>
              <a:gd name="connsiteY372" fmla="*/ 6858000 h 6858000"/>
              <a:gd name="connsiteX373" fmla="*/ 2288095 w 7467600"/>
              <a:gd name="connsiteY373" fmla="*/ 6818030 h 6858000"/>
              <a:gd name="connsiteX374" fmla="*/ 2272768 w 7467600"/>
              <a:gd name="connsiteY374" fmla="*/ 6795822 h 6858000"/>
              <a:gd name="connsiteX375" fmla="*/ 2182715 w 7467600"/>
              <a:gd name="connsiteY375" fmla="*/ 6675071 h 6858000"/>
              <a:gd name="connsiteX376" fmla="*/ 2032061 w 7467600"/>
              <a:gd name="connsiteY376" fmla="*/ 6541380 h 6858000"/>
              <a:gd name="connsiteX377" fmla="*/ 2257220 w 7467600"/>
              <a:gd name="connsiteY377" fmla="*/ 6826257 h 6858000"/>
              <a:gd name="connsiteX378" fmla="*/ 2281324 w 7467600"/>
              <a:gd name="connsiteY378" fmla="*/ 6858000 h 6858000"/>
              <a:gd name="connsiteX379" fmla="*/ 2242860 w 7467600"/>
              <a:gd name="connsiteY379" fmla="*/ 6858000 h 6858000"/>
              <a:gd name="connsiteX380" fmla="*/ 2232818 w 7467600"/>
              <a:gd name="connsiteY380" fmla="*/ 6844926 h 6858000"/>
              <a:gd name="connsiteX381" fmla="*/ 1990172 w 7467600"/>
              <a:gd name="connsiteY381" fmla="*/ 6542121 h 6858000"/>
              <a:gd name="connsiteX382" fmla="*/ 2124090 w 7467600"/>
              <a:gd name="connsiteY382" fmla="*/ 6761017 h 6858000"/>
              <a:gd name="connsiteX383" fmla="*/ 2200380 w 7467600"/>
              <a:gd name="connsiteY383" fmla="*/ 6858000 h 6858000"/>
              <a:gd name="connsiteX384" fmla="*/ 2147507 w 7467600"/>
              <a:gd name="connsiteY384" fmla="*/ 6858000 h 6858000"/>
              <a:gd name="connsiteX385" fmla="*/ 2070668 w 7467600"/>
              <a:gd name="connsiteY385" fmla="*/ 6761520 h 6858000"/>
              <a:gd name="connsiteX386" fmla="*/ 1975142 w 7467600"/>
              <a:gd name="connsiteY386" fmla="*/ 6585570 h 6858000"/>
              <a:gd name="connsiteX387" fmla="*/ 2050035 w 7467600"/>
              <a:gd name="connsiteY387" fmla="*/ 6813345 h 6858000"/>
              <a:gd name="connsiteX388" fmla="*/ 2063025 w 7467600"/>
              <a:gd name="connsiteY388" fmla="*/ 6858000 h 6858000"/>
              <a:gd name="connsiteX389" fmla="*/ 2021675 w 7467600"/>
              <a:gd name="connsiteY389" fmla="*/ 6858000 h 6858000"/>
              <a:gd name="connsiteX390" fmla="*/ 2019308 w 7467600"/>
              <a:gd name="connsiteY390" fmla="*/ 6847118 h 6858000"/>
              <a:gd name="connsiteX391" fmla="*/ 1938835 w 7467600"/>
              <a:gd name="connsiteY391" fmla="*/ 6551160 h 6858000"/>
              <a:gd name="connsiteX392" fmla="*/ 1953230 w 7467600"/>
              <a:gd name="connsiteY392" fmla="*/ 6759699 h 6858000"/>
              <a:gd name="connsiteX393" fmla="*/ 1956763 w 7467600"/>
              <a:gd name="connsiteY393" fmla="*/ 6778191 h 6858000"/>
              <a:gd name="connsiteX394" fmla="*/ 1967925 w 7467600"/>
              <a:gd name="connsiteY394" fmla="*/ 6858000 h 6858000"/>
              <a:gd name="connsiteX395" fmla="*/ 1936622 w 7467600"/>
              <a:gd name="connsiteY395" fmla="*/ 6858000 h 6858000"/>
              <a:gd name="connsiteX396" fmla="*/ 1926261 w 7467600"/>
              <a:gd name="connsiteY396" fmla="*/ 6784064 h 6858000"/>
              <a:gd name="connsiteX397" fmla="*/ 1922724 w 7467600"/>
              <a:gd name="connsiteY397" fmla="*/ 6765577 h 6858000"/>
              <a:gd name="connsiteX398" fmla="*/ 1904650 w 7467600"/>
              <a:gd name="connsiteY398" fmla="*/ 6639616 h 6858000"/>
              <a:gd name="connsiteX399" fmla="*/ 1885273 w 7467600"/>
              <a:gd name="connsiteY399" fmla="*/ 6858000 h 6858000"/>
              <a:gd name="connsiteX400" fmla="*/ 1854363 w 7467600"/>
              <a:gd name="connsiteY400" fmla="*/ 6858000 h 6858000"/>
              <a:gd name="connsiteX401" fmla="*/ 1880391 w 7467600"/>
              <a:gd name="connsiteY401" fmla="*/ 6603796 h 6858000"/>
              <a:gd name="connsiteX402" fmla="*/ 1818273 w 7467600"/>
              <a:gd name="connsiteY402" fmla="*/ 6715729 h 6858000"/>
              <a:gd name="connsiteX403" fmla="*/ 1794691 w 7467600"/>
              <a:gd name="connsiteY403" fmla="*/ 6843239 h 6858000"/>
              <a:gd name="connsiteX404" fmla="*/ 1794914 w 7467600"/>
              <a:gd name="connsiteY404" fmla="*/ 6858000 h 6858000"/>
              <a:gd name="connsiteX405" fmla="*/ 1746128 w 7467600"/>
              <a:gd name="connsiteY405" fmla="*/ 6858000 h 6858000"/>
              <a:gd name="connsiteX406" fmla="*/ 1753934 w 7467600"/>
              <a:gd name="connsiteY406" fmla="*/ 6724796 h 6858000"/>
              <a:gd name="connsiteX407" fmla="*/ 1792053 w 7467600"/>
              <a:gd name="connsiteY407" fmla="*/ 6572396 h 6858000"/>
              <a:gd name="connsiteX408" fmla="*/ 1862248 w 7467600"/>
              <a:gd name="connsiteY408" fmla="*/ 6266397 h 6858000"/>
              <a:gd name="connsiteX409" fmla="*/ 1862250 w 7467600"/>
              <a:gd name="connsiteY409" fmla="*/ 6033531 h 6858000"/>
              <a:gd name="connsiteX410" fmla="*/ 1211999 w 7467600"/>
              <a:gd name="connsiteY410" fmla="*/ 6683610 h 6858000"/>
              <a:gd name="connsiteX411" fmla="*/ 1213266 w 7467600"/>
              <a:gd name="connsiteY411" fmla="*/ 6691947 h 6858000"/>
              <a:gd name="connsiteX412" fmla="*/ 1203370 w 7467600"/>
              <a:gd name="connsiteY412" fmla="*/ 6850676 h 6858000"/>
              <a:gd name="connsiteX413" fmla="*/ 1203671 w 7467600"/>
              <a:gd name="connsiteY413" fmla="*/ 6858000 h 6858000"/>
              <a:gd name="connsiteX414" fmla="*/ 1143180 w 7467600"/>
              <a:gd name="connsiteY414" fmla="*/ 6858000 h 6858000"/>
              <a:gd name="connsiteX415" fmla="*/ 1142176 w 7467600"/>
              <a:gd name="connsiteY415" fmla="*/ 6766045 h 6858000"/>
              <a:gd name="connsiteX416" fmla="*/ 1067484 w 7467600"/>
              <a:gd name="connsiteY416" fmla="*/ 6858000 h 6858000"/>
              <a:gd name="connsiteX417" fmla="*/ 953928 w 7467600"/>
              <a:gd name="connsiteY417" fmla="*/ 6858000 h 6858000"/>
              <a:gd name="connsiteX418" fmla="*/ 959715 w 7467600"/>
              <a:gd name="connsiteY418" fmla="*/ 6850185 h 6858000"/>
              <a:gd name="connsiteX419" fmla="*/ 1483788 w 7467600"/>
              <a:gd name="connsiteY419" fmla="*/ 6259174 h 6858000"/>
              <a:gd name="connsiteX420" fmla="*/ 1100671 w 7467600"/>
              <a:gd name="connsiteY420" fmla="*/ 6252137 h 6858000"/>
              <a:gd name="connsiteX421" fmla="*/ 1090144 w 7467600"/>
              <a:gd name="connsiteY421" fmla="*/ 6256748 h 6858000"/>
              <a:gd name="connsiteX422" fmla="*/ 1095872 w 7467600"/>
              <a:gd name="connsiteY422" fmla="*/ 6271892 h 6858000"/>
              <a:gd name="connsiteX423" fmla="*/ 262785 w 7467600"/>
              <a:gd name="connsiteY423" fmla="*/ 6845450 h 6858000"/>
              <a:gd name="connsiteX424" fmla="*/ 209968 w 7467600"/>
              <a:gd name="connsiteY424" fmla="*/ 6770713 h 6858000"/>
              <a:gd name="connsiteX425" fmla="*/ 873460 w 7467600"/>
              <a:gd name="connsiteY425" fmla="*/ 6253768 h 6858000"/>
              <a:gd name="connsiteX426" fmla="*/ 192686 w 7467600"/>
              <a:gd name="connsiteY426" fmla="*/ 5849257 h 6858000"/>
              <a:gd name="connsiteX427" fmla="*/ 4696 w 7467600"/>
              <a:gd name="connsiteY427" fmla="*/ 5697668 h 6858000"/>
              <a:gd name="connsiteX428" fmla="*/ 0 w 7467600"/>
              <a:gd name="connsiteY428" fmla="*/ 5689984 h 6858000"/>
              <a:gd name="connsiteX429" fmla="*/ 0 w 7467600"/>
              <a:gd name="connsiteY429" fmla="*/ 5513472 h 6858000"/>
              <a:gd name="connsiteX430" fmla="*/ 174101 w 7467600"/>
              <a:gd name="connsiteY430" fmla="*/ 5620277 h 6858000"/>
              <a:gd name="connsiteX431" fmla="*/ 891800 w 7467600"/>
              <a:gd name="connsiteY431" fmla="*/ 6036935 h 6858000"/>
              <a:gd name="connsiteX432" fmla="*/ 1072219 w 7467600"/>
              <a:gd name="connsiteY432" fmla="*/ 6169443 h 6858000"/>
              <a:gd name="connsiteX433" fmla="*/ 1074117 w 7467600"/>
              <a:gd name="connsiteY433" fmla="*/ 6170301 h 6858000"/>
              <a:gd name="connsiteX434" fmla="*/ 1083114 w 7467600"/>
              <a:gd name="connsiteY434" fmla="*/ 6174131 h 6858000"/>
              <a:gd name="connsiteX435" fmla="*/ 1543010 w 7467600"/>
              <a:gd name="connsiteY435" fmla="*/ 6191140 h 6858000"/>
              <a:gd name="connsiteX436" fmla="*/ 1551080 w 7467600"/>
              <a:gd name="connsiteY436" fmla="*/ 6195006 h 6858000"/>
              <a:gd name="connsiteX437" fmla="*/ 2345443 w 7467600"/>
              <a:gd name="connsiteY437" fmla="*/ 5549882 h 6858000"/>
              <a:gd name="connsiteX438" fmla="*/ 1721499 w 7467600"/>
              <a:gd name="connsiteY438" fmla="*/ 5599969 h 6858000"/>
              <a:gd name="connsiteX439" fmla="*/ 767716 w 7467600"/>
              <a:gd name="connsiteY439" fmla="*/ 5472768 h 6858000"/>
              <a:gd name="connsiteX440" fmla="*/ 722147 w 7467600"/>
              <a:gd name="connsiteY440" fmla="*/ 5393091 h 6858000"/>
              <a:gd name="connsiteX441" fmla="*/ 1485552 w 7467600"/>
              <a:gd name="connsiteY441" fmla="*/ 5313202 h 6858000"/>
              <a:gd name="connsiteX442" fmla="*/ 2143004 w 7467600"/>
              <a:gd name="connsiteY442" fmla="*/ 5402420 h 6858000"/>
              <a:gd name="connsiteX443" fmla="*/ 1933391 w 7467600"/>
              <a:gd name="connsiteY443" fmla="*/ 5156971 h 6858000"/>
              <a:gd name="connsiteX444" fmla="*/ 1827118 w 7467600"/>
              <a:gd name="connsiteY444" fmla="*/ 4968410 h 6858000"/>
              <a:gd name="connsiteX445" fmla="*/ 1837349 w 7467600"/>
              <a:gd name="connsiteY445" fmla="*/ 4956357 h 6858000"/>
              <a:gd name="connsiteX446" fmla="*/ 2162835 w 7467600"/>
              <a:gd name="connsiteY446" fmla="*/ 5187853 h 6858000"/>
              <a:gd name="connsiteX447" fmla="*/ 2257167 w 7467600"/>
              <a:gd name="connsiteY447" fmla="*/ 5462123 h 6858000"/>
              <a:gd name="connsiteX448" fmla="*/ 2261598 w 7467600"/>
              <a:gd name="connsiteY448" fmla="*/ 5467998 h 6858000"/>
              <a:gd name="connsiteX449" fmla="*/ 2437177 w 7467600"/>
              <a:gd name="connsiteY449" fmla="*/ 5479608 h 6858000"/>
              <a:gd name="connsiteX450" fmla="*/ 2445247 w 7467600"/>
              <a:gd name="connsiteY450" fmla="*/ 5483476 h 6858000"/>
              <a:gd name="connsiteX451" fmla="*/ 2743626 w 7467600"/>
              <a:gd name="connsiteY451" fmla="*/ 5304819 h 6858000"/>
              <a:gd name="connsiteX452" fmla="*/ 3048102 w 7467600"/>
              <a:gd name="connsiteY452" fmla="*/ 5150595 h 6858000"/>
              <a:gd name="connsiteX453" fmla="*/ 1799414 w 7467600"/>
              <a:gd name="connsiteY453" fmla="*/ 4694732 h 6858000"/>
              <a:gd name="connsiteX454" fmla="*/ 1771735 w 7467600"/>
              <a:gd name="connsiteY454" fmla="*/ 4619929 h 6858000"/>
              <a:gd name="connsiteX455" fmla="*/ 3104273 w 7467600"/>
              <a:gd name="connsiteY455" fmla="*/ 5076159 h 6858000"/>
              <a:gd name="connsiteX456" fmla="*/ 3113245 w 7467600"/>
              <a:gd name="connsiteY456" fmla="*/ 5090705 h 6858000"/>
              <a:gd name="connsiteX457" fmla="*/ 3126294 w 7467600"/>
              <a:gd name="connsiteY457" fmla="*/ 5114400 h 6858000"/>
              <a:gd name="connsiteX458" fmla="*/ 3937433 w 7467600"/>
              <a:gd name="connsiteY458" fmla="*/ 4830473 h 6858000"/>
              <a:gd name="connsiteX459" fmla="*/ 3590475 w 7467600"/>
              <a:gd name="connsiteY459" fmla="*/ 4597974 h 6858000"/>
              <a:gd name="connsiteX460" fmla="*/ 3100264 w 7467600"/>
              <a:gd name="connsiteY460" fmla="*/ 4579845 h 6858000"/>
              <a:gd name="connsiteX461" fmla="*/ 2183576 w 7467600"/>
              <a:gd name="connsiteY461" fmla="*/ 4227150 h 6858000"/>
              <a:gd name="connsiteX462" fmla="*/ 2151029 w 7467600"/>
              <a:gd name="connsiteY462" fmla="*/ 4146947 h 6858000"/>
              <a:gd name="connsiteX463" fmla="*/ 3563434 w 7467600"/>
              <a:gd name="connsiteY463" fmla="*/ 4469115 h 6858000"/>
              <a:gd name="connsiteX464" fmla="*/ 3177952 w 7467600"/>
              <a:gd name="connsiteY464" fmla="*/ 3657386 h 6858000"/>
              <a:gd name="connsiteX465" fmla="*/ 3189263 w 7467600"/>
              <a:gd name="connsiteY465" fmla="*/ 3625726 h 6858000"/>
              <a:gd name="connsiteX466" fmla="*/ 3560912 w 7467600"/>
              <a:gd name="connsiteY466" fmla="*/ 4079863 h 6858000"/>
              <a:gd name="connsiteX467" fmla="*/ 3626636 w 7467600"/>
              <a:gd name="connsiteY467" fmla="*/ 4512230 h 6858000"/>
              <a:gd name="connsiteX468" fmla="*/ 3653088 w 7467600"/>
              <a:gd name="connsiteY468" fmla="*/ 4521417 h 6858000"/>
              <a:gd name="connsiteX469" fmla="*/ 3988128 w 7467600"/>
              <a:gd name="connsiteY469" fmla="*/ 4817267 h 6858000"/>
              <a:gd name="connsiteX470" fmla="*/ 4830582 w 7467600"/>
              <a:gd name="connsiteY470" fmla="*/ 4676000 h 6858000"/>
              <a:gd name="connsiteX471" fmla="*/ 4830100 w 7467600"/>
              <a:gd name="connsiteY471" fmla="*/ 4675554 h 6858000"/>
              <a:gd name="connsiteX472" fmla="*/ 4036318 w 7467600"/>
              <a:gd name="connsiteY472" fmla="*/ 4147013 h 6858000"/>
              <a:gd name="connsiteX473" fmla="*/ 3432098 w 7467600"/>
              <a:gd name="connsiteY473" fmla="*/ 3537312 h 6858000"/>
              <a:gd name="connsiteX474" fmla="*/ 3446761 w 7467600"/>
              <a:gd name="connsiteY474" fmla="*/ 3461278 h 6858000"/>
              <a:gd name="connsiteX475" fmla="*/ 4419733 w 7467600"/>
              <a:gd name="connsiteY475" fmla="*/ 3963555 h 6858000"/>
              <a:gd name="connsiteX476" fmla="*/ 4781371 w 7467600"/>
              <a:gd name="connsiteY476" fmla="*/ 4458604 h 6858000"/>
              <a:gd name="connsiteX477" fmla="*/ 4780440 w 7467600"/>
              <a:gd name="connsiteY477" fmla="*/ 4470290 h 6858000"/>
              <a:gd name="connsiteX478" fmla="*/ 4898954 w 7467600"/>
              <a:gd name="connsiteY478" fmla="*/ 4662092 h 6858000"/>
              <a:gd name="connsiteX479" fmla="*/ 4900699 w 7467600"/>
              <a:gd name="connsiteY479" fmla="*/ 4670867 h 6858000"/>
              <a:gd name="connsiteX480" fmla="*/ 5714511 w 7467600"/>
              <a:gd name="connsiteY480" fmla="*/ 4663483 h 6858000"/>
              <a:gd name="connsiteX481" fmla="*/ 5464793 w 7467600"/>
              <a:gd name="connsiteY481" fmla="*/ 4393556 h 6858000"/>
              <a:gd name="connsiteX482" fmla="*/ 5461897 w 7467600"/>
              <a:gd name="connsiteY482" fmla="*/ 4390879 h 6858000"/>
              <a:gd name="connsiteX483" fmla="*/ 4294126 w 7467600"/>
              <a:gd name="connsiteY483" fmla="*/ 3303048 h 6858000"/>
              <a:gd name="connsiteX484" fmla="*/ 4305321 w 7467600"/>
              <a:gd name="connsiteY484" fmla="*/ 3256953 h 6858000"/>
              <a:gd name="connsiteX485" fmla="*/ 4949299 w 7467600"/>
              <a:gd name="connsiteY485" fmla="*/ 3766336 h 6858000"/>
              <a:gd name="connsiteX486" fmla="*/ 5291452 w 7467600"/>
              <a:gd name="connsiteY486" fmla="*/ 4076801 h 6858000"/>
              <a:gd name="connsiteX487" fmla="*/ 5434998 w 7467600"/>
              <a:gd name="connsiteY487" fmla="*/ 4254100 h 6858000"/>
              <a:gd name="connsiteX488" fmla="*/ 5351015 w 7467600"/>
              <a:gd name="connsiteY488" fmla="*/ 3760989 h 6858000"/>
              <a:gd name="connsiteX489" fmla="*/ 5413780 w 7467600"/>
              <a:gd name="connsiteY489" fmla="*/ 2966265 h 6858000"/>
              <a:gd name="connsiteX490" fmla="*/ 5425627 w 7467600"/>
              <a:gd name="connsiteY490" fmla="*/ 2954192 h 6858000"/>
              <a:gd name="connsiteX491" fmla="*/ 6604735 w 7467600"/>
              <a:gd name="connsiteY491" fmla="*/ 2041381 h 6858000"/>
              <a:gd name="connsiteX492" fmla="*/ 7204487 w 7467600"/>
              <a:gd name="connsiteY492" fmla="*/ 2742112 h 6858000"/>
              <a:gd name="connsiteX493" fmla="*/ 7131592 w 7467600"/>
              <a:gd name="connsiteY493" fmla="*/ 2672096 h 6858000"/>
              <a:gd name="connsiteX494" fmla="*/ 6996344 w 7467600"/>
              <a:gd name="connsiteY494" fmla="*/ 2518310 h 6858000"/>
              <a:gd name="connsiteX495" fmla="*/ 6735495 w 7467600"/>
              <a:gd name="connsiteY495" fmla="*/ 2196890 h 6858000"/>
              <a:gd name="connsiteX496" fmla="*/ 6721901 w 7467600"/>
              <a:gd name="connsiteY496" fmla="*/ 2179274 h 6858000"/>
              <a:gd name="connsiteX497" fmla="*/ 6604735 w 7467600"/>
              <a:gd name="connsiteY497" fmla="*/ 2041381 h 6858000"/>
              <a:gd name="connsiteX498" fmla="*/ 6591670 w 7467600"/>
              <a:gd name="connsiteY498" fmla="*/ 1988277 h 6858000"/>
              <a:gd name="connsiteX499" fmla="*/ 6747349 w 7467600"/>
              <a:gd name="connsiteY499" fmla="*/ 2160069 h 6858000"/>
              <a:gd name="connsiteX500" fmla="*/ 6760943 w 7467600"/>
              <a:gd name="connsiteY500" fmla="*/ 2177686 h 6858000"/>
              <a:gd name="connsiteX501" fmla="*/ 7021065 w 7467600"/>
              <a:gd name="connsiteY501" fmla="*/ 2498102 h 6858000"/>
              <a:gd name="connsiteX502" fmla="*/ 7155223 w 7467600"/>
              <a:gd name="connsiteY502" fmla="*/ 2650386 h 6858000"/>
              <a:gd name="connsiteX503" fmla="*/ 7203167 w 7467600"/>
              <a:gd name="connsiteY503" fmla="*/ 2697288 h 6858000"/>
              <a:gd name="connsiteX504" fmla="*/ 6937703 w 7467600"/>
              <a:gd name="connsiteY504" fmla="*/ 2321981 h 6858000"/>
              <a:gd name="connsiteX505" fmla="*/ 6591670 w 7467600"/>
              <a:gd name="connsiteY505" fmla="*/ 1988277 h 6858000"/>
              <a:gd name="connsiteX506" fmla="*/ 5798671 w 7467600"/>
              <a:gd name="connsiteY506" fmla="*/ 1981601 h 6858000"/>
              <a:gd name="connsiteX507" fmla="*/ 5754709 w 7467600"/>
              <a:gd name="connsiteY507" fmla="*/ 2071454 h 6858000"/>
              <a:gd name="connsiteX508" fmla="*/ 5763044 w 7467600"/>
              <a:gd name="connsiteY508" fmla="*/ 2842206 h 6858000"/>
              <a:gd name="connsiteX509" fmla="*/ 5764974 w 7467600"/>
              <a:gd name="connsiteY509" fmla="*/ 2799609 h 6858000"/>
              <a:gd name="connsiteX510" fmla="*/ 5767665 w 7467600"/>
              <a:gd name="connsiteY510" fmla="*/ 2666409 h 6858000"/>
              <a:gd name="connsiteX511" fmla="*/ 5763055 w 7467600"/>
              <a:gd name="connsiteY511" fmla="*/ 2579705 h 6858000"/>
              <a:gd name="connsiteX512" fmla="*/ 5758079 w 7467600"/>
              <a:gd name="connsiteY512" fmla="*/ 2492508 h 6858000"/>
              <a:gd name="connsiteX513" fmla="*/ 5779325 w 7467600"/>
              <a:gd name="connsiteY513" fmla="*/ 2197069 h 6858000"/>
              <a:gd name="connsiteX514" fmla="*/ 5798671 w 7467600"/>
              <a:gd name="connsiteY514" fmla="*/ 1981601 h 6858000"/>
              <a:gd name="connsiteX515" fmla="*/ 5829202 w 7467600"/>
              <a:gd name="connsiteY515" fmla="*/ 1971679 h 6858000"/>
              <a:gd name="connsiteX516" fmla="*/ 5809558 w 7467600"/>
              <a:gd name="connsiteY516" fmla="*/ 2198043 h 6858000"/>
              <a:gd name="connsiteX517" fmla="*/ 5788653 w 7467600"/>
              <a:gd name="connsiteY517" fmla="*/ 2489430 h 6858000"/>
              <a:gd name="connsiteX518" fmla="*/ 5793439 w 7467600"/>
              <a:gd name="connsiteY518" fmla="*/ 2575235 h 6858000"/>
              <a:gd name="connsiteX519" fmla="*/ 5796837 w 7467600"/>
              <a:gd name="connsiteY519" fmla="*/ 2637633 h 6858000"/>
              <a:gd name="connsiteX520" fmla="*/ 5818614 w 7467600"/>
              <a:gd name="connsiteY520" fmla="*/ 2473055 h 6858000"/>
              <a:gd name="connsiteX521" fmla="*/ 5829202 w 7467600"/>
              <a:gd name="connsiteY521" fmla="*/ 1971679 h 6858000"/>
              <a:gd name="connsiteX522" fmla="*/ 5911389 w 7467600"/>
              <a:gd name="connsiteY522" fmla="*/ 1898371 h 6858000"/>
              <a:gd name="connsiteX523" fmla="*/ 6237627 w 7467600"/>
              <a:gd name="connsiteY523" fmla="*/ 2231921 h 6858000"/>
              <a:gd name="connsiteX524" fmla="*/ 5911389 w 7467600"/>
              <a:gd name="connsiteY524" fmla="*/ 1898371 h 6858000"/>
              <a:gd name="connsiteX525" fmla="*/ 6944437 w 7467600"/>
              <a:gd name="connsiteY525" fmla="*/ 1575402 h 6858000"/>
              <a:gd name="connsiteX526" fmla="*/ 6304730 w 7467600"/>
              <a:gd name="connsiteY526" fmla="*/ 1766654 h 6858000"/>
              <a:gd name="connsiteX527" fmla="*/ 6944437 w 7467600"/>
              <a:gd name="connsiteY527" fmla="*/ 1575402 h 6858000"/>
              <a:gd name="connsiteX528" fmla="*/ 7019523 w 7467600"/>
              <a:gd name="connsiteY528" fmla="*/ 1519450 h 6858000"/>
              <a:gd name="connsiteX529" fmla="*/ 6298091 w 7467600"/>
              <a:gd name="connsiteY529" fmla="*/ 1737122 h 6858000"/>
              <a:gd name="connsiteX530" fmla="*/ 7019523 w 7467600"/>
              <a:gd name="connsiteY530" fmla="*/ 1519450 h 6858000"/>
              <a:gd name="connsiteX531" fmla="*/ 2399523 w 7467600"/>
              <a:gd name="connsiteY531" fmla="*/ 1428234 h 6858000"/>
              <a:gd name="connsiteX532" fmla="*/ 2224982 w 7467600"/>
              <a:gd name="connsiteY532" fmla="*/ 1826201 h 6858000"/>
              <a:gd name="connsiteX533" fmla="*/ 2096099 w 7467600"/>
              <a:gd name="connsiteY533" fmla="*/ 2345900 h 6858000"/>
              <a:gd name="connsiteX534" fmla="*/ 2283317 w 7467600"/>
              <a:gd name="connsiteY534" fmla="*/ 1796925 h 6858000"/>
              <a:gd name="connsiteX535" fmla="*/ 2399523 w 7467600"/>
              <a:gd name="connsiteY535" fmla="*/ 1428234 h 6858000"/>
              <a:gd name="connsiteX536" fmla="*/ 2448558 w 7467600"/>
              <a:gd name="connsiteY536" fmla="*/ 1373435 h 6858000"/>
              <a:gd name="connsiteX537" fmla="*/ 2312521 w 7467600"/>
              <a:gd name="connsiteY537" fmla="*/ 1806140 h 6858000"/>
              <a:gd name="connsiteX538" fmla="*/ 2127533 w 7467600"/>
              <a:gd name="connsiteY538" fmla="*/ 2348380 h 6858000"/>
              <a:gd name="connsiteX539" fmla="*/ 2358080 w 7467600"/>
              <a:gd name="connsiteY539" fmla="*/ 1866134 h 6858000"/>
              <a:gd name="connsiteX540" fmla="*/ 2407436 w 7467600"/>
              <a:gd name="connsiteY540" fmla="*/ 1651070 h 6858000"/>
              <a:gd name="connsiteX541" fmla="*/ 2448558 w 7467600"/>
              <a:gd name="connsiteY541" fmla="*/ 1373435 h 6858000"/>
              <a:gd name="connsiteX542" fmla="*/ 278707 w 7467600"/>
              <a:gd name="connsiteY542" fmla="*/ 1352270 h 6858000"/>
              <a:gd name="connsiteX543" fmla="*/ 321570 w 7467600"/>
              <a:gd name="connsiteY543" fmla="*/ 1861610 h 6858000"/>
              <a:gd name="connsiteX544" fmla="*/ 294281 w 7467600"/>
              <a:gd name="connsiteY544" fmla="*/ 1440658 h 6858000"/>
              <a:gd name="connsiteX545" fmla="*/ 278707 w 7467600"/>
              <a:gd name="connsiteY545" fmla="*/ 1352270 h 6858000"/>
              <a:gd name="connsiteX546" fmla="*/ 1423821 w 7467600"/>
              <a:gd name="connsiteY546" fmla="*/ 1351958 h 6858000"/>
              <a:gd name="connsiteX547" fmla="*/ 1638521 w 7467600"/>
              <a:gd name="connsiteY547" fmla="*/ 1908470 h 6858000"/>
              <a:gd name="connsiteX548" fmla="*/ 1754199 w 7467600"/>
              <a:gd name="connsiteY548" fmla="*/ 2149284 h 6858000"/>
              <a:gd name="connsiteX549" fmla="*/ 1908359 w 7467600"/>
              <a:gd name="connsiteY549" fmla="*/ 2364988 h 6858000"/>
              <a:gd name="connsiteX550" fmla="*/ 1647661 w 7467600"/>
              <a:gd name="connsiteY550" fmla="*/ 1825945 h 6858000"/>
              <a:gd name="connsiteX551" fmla="*/ 1423821 w 7467600"/>
              <a:gd name="connsiteY551" fmla="*/ 1351958 h 6858000"/>
              <a:gd name="connsiteX552" fmla="*/ 1431890 w 7467600"/>
              <a:gd name="connsiteY552" fmla="*/ 1306475 h 6858000"/>
              <a:gd name="connsiteX553" fmla="*/ 1507597 w 7467600"/>
              <a:gd name="connsiteY553" fmla="*/ 1446132 h 6858000"/>
              <a:gd name="connsiteX554" fmla="*/ 1674586 w 7467600"/>
              <a:gd name="connsiteY554" fmla="*/ 1813832 h 6858000"/>
              <a:gd name="connsiteX555" fmla="*/ 1815950 w 7467600"/>
              <a:gd name="connsiteY555" fmla="*/ 2128564 h 6858000"/>
              <a:gd name="connsiteX556" fmla="*/ 1984242 w 7467600"/>
              <a:gd name="connsiteY556" fmla="*/ 2430829 h 6858000"/>
              <a:gd name="connsiteX557" fmla="*/ 2014023 w 7467600"/>
              <a:gd name="connsiteY557" fmla="*/ 2450995 h 6858000"/>
              <a:gd name="connsiteX558" fmla="*/ 1747337 w 7467600"/>
              <a:gd name="connsiteY558" fmla="*/ 1855264 h 6858000"/>
              <a:gd name="connsiteX559" fmla="*/ 1533749 w 7467600"/>
              <a:gd name="connsiteY559" fmla="*/ 1478656 h 6858000"/>
              <a:gd name="connsiteX560" fmla="*/ 1431890 w 7467600"/>
              <a:gd name="connsiteY560" fmla="*/ 1306475 h 6858000"/>
              <a:gd name="connsiteX561" fmla="*/ 5052692 w 7467600"/>
              <a:gd name="connsiteY561" fmla="*/ 1292994 h 6858000"/>
              <a:gd name="connsiteX562" fmla="*/ 5200661 w 7467600"/>
              <a:gd name="connsiteY562" fmla="*/ 1635186 h 6858000"/>
              <a:gd name="connsiteX563" fmla="*/ 5297138 w 7467600"/>
              <a:gd name="connsiteY563" fmla="*/ 1906351 h 6858000"/>
              <a:gd name="connsiteX564" fmla="*/ 5052692 w 7467600"/>
              <a:gd name="connsiteY564" fmla="*/ 1292994 h 6858000"/>
              <a:gd name="connsiteX565" fmla="*/ 5009948 w 7467600"/>
              <a:gd name="connsiteY565" fmla="*/ 1273619 h 6858000"/>
              <a:gd name="connsiteX566" fmla="*/ 5121777 w 7467600"/>
              <a:gd name="connsiteY566" fmla="*/ 1654213 h 6858000"/>
              <a:gd name="connsiteX567" fmla="*/ 5293545 w 7467600"/>
              <a:gd name="connsiteY567" fmla="*/ 2072247 h 6858000"/>
              <a:gd name="connsiteX568" fmla="*/ 5294042 w 7467600"/>
              <a:gd name="connsiteY568" fmla="*/ 2065019 h 6858000"/>
              <a:gd name="connsiteX569" fmla="*/ 5171936 w 7467600"/>
              <a:gd name="connsiteY569" fmla="*/ 1647613 h 6858000"/>
              <a:gd name="connsiteX570" fmla="*/ 5009948 w 7467600"/>
              <a:gd name="connsiteY570" fmla="*/ 1273619 h 6858000"/>
              <a:gd name="connsiteX571" fmla="*/ 655236 w 7467600"/>
              <a:gd name="connsiteY571" fmla="*/ 1268632 h 6858000"/>
              <a:gd name="connsiteX572" fmla="*/ 839521 w 7467600"/>
              <a:gd name="connsiteY572" fmla="*/ 1685315 h 6858000"/>
              <a:gd name="connsiteX573" fmla="*/ 1109416 w 7467600"/>
              <a:gd name="connsiteY573" fmla="*/ 2061663 h 6858000"/>
              <a:gd name="connsiteX574" fmla="*/ 1298300 w 7467600"/>
              <a:gd name="connsiteY574" fmla="*/ 2247742 h 6858000"/>
              <a:gd name="connsiteX575" fmla="*/ 1125871 w 7467600"/>
              <a:gd name="connsiteY575" fmla="*/ 1989513 h 6858000"/>
              <a:gd name="connsiteX576" fmla="*/ 981574 w 7467600"/>
              <a:gd name="connsiteY576" fmla="*/ 1783157 h 6858000"/>
              <a:gd name="connsiteX577" fmla="*/ 922198 w 7467600"/>
              <a:gd name="connsiteY577" fmla="*/ 1677437 h 6858000"/>
              <a:gd name="connsiteX578" fmla="*/ 869293 w 7467600"/>
              <a:gd name="connsiteY578" fmla="*/ 1583214 h 6858000"/>
              <a:gd name="connsiteX579" fmla="*/ 751431 w 7467600"/>
              <a:gd name="connsiteY579" fmla="*/ 1405731 h 6858000"/>
              <a:gd name="connsiteX580" fmla="*/ 655236 w 7467600"/>
              <a:gd name="connsiteY580" fmla="*/ 1268632 h 6858000"/>
              <a:gd name="connsiteX581" fmla="*/ 6516292 w 7467600"/>
              <a:gd name="connsiteY581" fmla="*/ 1263064 h 6858000"/>
              <a:gd name="connsiteX582" fmla="*/ 5736320 w 7467600"/>
              <a:gd name="connsiteY582" fmla="*/ 1501803 h 6858000"/>
              <a:gd name="connsiteX583" fmla="*/ 6516292 w 7467600"/>
              <a:gd name="connsiteY583" fmla="*/ 1263064 h 6858000"/>
              <a:gd name="connsiteX584" fmla="*/ 291466 w 7467600"/>
              <a:gd name="connsiteY584" fmla="*/ 1250369 h 6858000"/>
              <a:gd name="connsiteX585" fmla="*/ 323180 w 7467600"/>
              <a:gd name="connsiteY585" fmla="*/ 1435283 h 6858000"/>
              <a:gd name="connsiteX586" fmla="*/ 349381 w 7467600"/>
              <a:gd name="connsiteY586" fmla="*/ 1875041 h 6858000"/>
              <a:gd name="connsiteX587" fmla="*/ 374363 w 7467600"/>
              <a:gd name="connsiteY587" fmla="*/ 1506494 h 6858000"/>
              <a:gd name="connsiteX588" fmla="*/ 302168 w 7467600"/>
              <a:gd name="connsiteY588" fmla="*/ 1274495 h 6858000"/>
              <a:gd name="connsiteX589" fmla="*/ 291466 w 7467600"/>
              <a:gd name="connsiteY589" fmla="*/ 1250369 h 6858000"/>
              <a:gd name="connsiteX590" fmla="*/ 678222 w 7467600"/>
              <a:gd name="connsiteY590" fmla="*/ 1248670 h 6858000"/>
              <a:gd name="connsiteX591" fmla="*/ 775536 w 7467600"/>
              <a:gd name="connsiteY591" fmla="*/ 1388015 h 6858000"/>
              <a:gd name="connsiteX592" fmla="*/ 894529 w 7467600"/>
              <a:gd name="connsiteY592" fmla="*/ 1567739 h 6858000"/>
              <a:gd name="connsiteX593" fmla="*/ 948000 w 7467600"/>
              <a:gd name="connsiteY593" fmla="*/ 1663088 h 6858000"/>
              <a:gd name="connsiteX594" fmla="*/ 1006812 w 7467600"/>
              <a:gd name="connsiteY594" fmla="*/ 1767683 h 6858000"/>
              <a:gd name="connsiteX595" fmla="*/ 1149133 w 7467600"/>
              <a:gd name="connsiteY595" fmla="*/ 1971513 h 6858000"/>
              <a:gd name="connsiteX596" fmla="*/ 1333952 w 7467600"/>
              <a:gd name="connsiteY596" fmla="*/ 2251620 h 6858000"/>
              <a:gd name="connsiteX597" fmla="*/ 1337329 w 7467600"/>
              <a:gd name="connsiteY597" fmla="*/ 2258350 h 6858000"/>
              <a:gd name="connsiteX598" fmla="*/ 1014726 w 7467600"/>
              <a:gd name="connsiteY598" fmla="*/ 1615556 h 6858000"/>
              <a:gd name="connsiteX599" fmla="*/ 678222 w 7467600"/>
              <a:gd name="connsiteY599" fmla="*/ 1248670 h 6858000"/>
              <a:gd name="connsiteX600" fmla="*/ 6691602 w 7467600"/>
              <a:gd name="connsiteY600" fmla="*/ 1140573 h 6858000"/>
              <a:gd name="connsiteX601" fmla="*/ 6571100 w 7467600"/>
              <a:gd name="connsiteY601" fmla="*/ 1183662 h 6858000"/>
              <a:gd name="connsiteX602" fmla="*/ 6241687 w 7467600"/>
              <a:gd name="connsiteY602" fmla="*/ 1257600 h 6858000"/>
              <a:gd name="connsiteX603" fmla="*/ 5693009 w 7467600"/>
              <a:gd name="connsiteY603" fmla="*/ 1478256 h 6858000"/>
              <a:gd name="connsiteX604" fmla="*/ 6548420 w 7467600"/>
              <a:gd name="connsiteY604" fmla="*/ 1214599 h 6858000"/>
              <a:gd name="connsiteX605" fmla="*/ 6605473 w 7467600"/>
              <a:gd name="connsiteY605" fmla="*/ 1184686 h 6858000"/>
              <a:gd name="connsiteX606" fmla="*/ 6691602 w 7467600"/>
              <a:gd name="connsiteY606" fmla="*/ 1140573 h 6858000"/>
              <a:gd name="connsiteX607" fmla="*/ 4002475 w 7467600"/>
              <a:gd name="connsiteY607" fmla="*/ 1037802 h 6858000"/>
              <a:gd name="connsiteX608" fmla="*/ 4000324 w 7467600"/>
              <a:gd name="connsiteY608" fmla="*/ 1039362 h 6858000"/>
              <a:gd name="connsiteX609" fmla="*/ 4002862 w 7467600"/>
              <a:gd name="connsiteY609" fmla="*/ 1042866 h 6858000"/>
              <a:gd name="connsiteX610" fmla="*/ 4002475 w 7467600"/>
              <a:gd name="connsiteY610" fmla="*/ 1037802 h 6858000"/>
              <a:gd name="connsiteX611" fmla="*/ 506322 w 7467600"/>
              <a:gd name="connsiteY611" fmla="*/ 1020997 h 6858000"/>
              <a:gd name="connsiteX612" fmla="*/ 533068 w 7467600"/>
              <a:gd name="connsiteY612" fmla="*/ 1029409 h 6858000"/>
              <a:gd name="connsiteX613" fmla="*/ 1232525 w 7467600"/>
              <a:gd name="connsiteY613" fmla="*/ 1804675 h 6858000"/>
              <a:gd name="connsiteX614" fmla="*/ 1388858 w 7467600"/>
              <a:gd name="connsiteY614" fmla="*/ 2368011 h 6858000"/>
              <a:gd name="connsiteX615" fmla="*/ 1384098 w 7467600"/>
              <a:gd name="connsiteY615" fmla="*/ 2378125 h 6858000"/>
              <a:gd name="connsiteX616" fmla="*/ 1425393 w 7467600"/>
              <a:gd name="connsiteY616" fmla="*/ 2589124 h 6858000"/>
              <a:gd name="connsiteX617" fmla="*/ 1424001 w 7467600"/>
              <a:gd name="connsiteY617" fmla="*/ 2597541 h 6858000"/>
              <a:gd name="connsiteX618" fmla="*/ 2152729 w 7467600"/>
              <a:gd name="connsiteY618" fmla="*/ 2864487 h 6858000"/>
              <a:gd name="connsiteX619" fmla="*/ 2020609 w 7467600"/>
              <a:gd name="connsiteY619" fmla="*/ 2539671 h 6858000"/>
              <a:gd name="connsiteX620" fmla="*/ 2018920 w 7467600"/>
              <a:gd name="connsiteY620" fmla="*/ 2536309 h 6858000"/>
              <a:gd name="connsiteX621" fmla="*/ 1342441 w 7467600"/>
              <a:gd name="connsiteY621" fmla="*/ 1173017 h 6858000"/>
              <a:gd name="connsiteX622" fmla="*/ 1367925 w 7467600"/>
              <a:gd name="connsiteY622" fmla="*/ 1135648 h 6858000"/>
              <a:gd name="connsiteX623" fmla="*/ 1771401 w 7467600"/>
              <a:gd name="connsiteY623" fmla="*/ 1806673 h 6858000"/>
              <a:gd name="connsiteX624" fmla="*/ 1972385 w 7467600"/>
              <a:gd name="connsiteY624" fmla="*/ 2198735 h 6858000"/>
              <a:gd name="connsiteX625" fmla="*/ 2040892 w 7467600"/>
              <a:gd name="connsiteY625" fmla="*/ 2405205 h 6858000"/>
              <a:gd name="connsiteX626" fmla="*/ 2131689 w 7467600"/>
              <a:gd name="connsiteY626" fmla="*/ 1936926 h 6858000"/>
              <a:gd name="connsiteX627" fmla="*/ 2454820 w 7467600"/>
              <a:gd name="connsiteY627" fmla="*/ 1248808 h 6858000"/>
              <a:gd name="connsiteX628" fmla="*/ 2492512 w 7467600"/>
              <a:gd name="connsiteY628" fmla="*/ 1302920 h 6858000"/>
              <a:gd name="connsiteX629" fmla="*/ 2081216 w 7467600"/>
              <a:gd name="connsiteY629" fmla="*/ 2527513 h 6858000"/>
              <a:gd name="connsiteX630" fmla="*/ 2081211 w 7467600"/>
              <a:gd name="connsiteY630" fmla="*/ 2528916 h 6858000"/>
              <a:gd name="connsiteX631" fmla="*/ 2199067 w 7467600"/>
              <a:gd name="connsiteY631" fmla="*/ 2884061 h 6858000"/>
              <a:gd name="connsiteX632" fmla="*/ 3192586 w 7467600"/>
              <a:gd name="connsiteY632" fmla="*/ 3411496 h 6858000"/>
              <a:gd name="connsiteX633" fmla="*/ 3182620 w 7467600"/>
              <a:gd name="connsiteY633" fmla="*/ 3483279 h 6858000"/>
              <a:gd name="connsiteX634" fmla="*/ 2435119 w 7467600"/>
              <a:gd name="connsiteY634" fmla="*/ 3080173 h 6858000"/>
              <a:gd name="connsiteX635" fmla="*/ 2410152 w 7467600"/>
              <a:gd name="connsiteY635" fmla="*/ 3063751 h 6858000"/>
              <a:gd name="connsiteX636" fmla="*/ 2408099 w 7467600"/>
              <a:gd name="connsiteY636" fmla="*/ 3064403 h 6858000"/>
              <a:gd name="connsiteX637" fmla="*/ 2407218 w 7467600"/>
              <a:gd name="connsiteY637" fmla="*/ 3070324 h 6858000"/>
              <a:gd name="connsiteX638" fmla="*/ 2380138 w 7467600"/>
              <a:gd name="connsiteY638" fmla="*/ 3099341 h 6858000"/>
              <a:gd name="connsiteX639" fmla="*/ 1765923 w 7467600"/>
              <a:gd name="connsiteY639" fmla="*/ 3581043 h 6858000"/>
              <a:gd name="connsiteX640" fmla="*/ 1702258 w 7467600"/>
              <a:gd name="connsiteY640" fmla="*/ 3612286 h 6858000"/>
              <a:gd name="connsiteX641" fmla="*/ 1538370 w 7467600"/>
              <a:gd name="connsiteY641" fmla="*/ 3811804 h 6858000"/>
              <a:gd name="connsiteX642" fmla="*/ 542867 w 7467600"/>
              <a:gd name="connsiteY642" fmla="*/ 4944092 h 6858000"/>
              <a:gd name="connsiteX643" fmla="*/ 515800 w 7467600"/>
              <a:gd name="connsiteY643" fmla="*/ 4862180 h 6858000"/>
              <a:gd name="connsiteX644" fmla="*/ 909145 w 7467600"/>
              <a:gd name="connsiteY644" fmla="*/ 4199225 h 6858000"/>
              <a:gd name="connsiteX645" fmla="*/ 1214067 w 7467600"/>
              <a:gd name="connsiteY645" fmla="*/ 3908561 h 6858000"/>
              <a:gd name="connsiteX646" fmla="*/ 640967 w 7467600"/>
              <a:gd name="connsiteY646" fmla="*/ 4105601 h 6858000"/>
              <a:gd name="connsiteX647" fmla="*/ 112563 w 7467600"/>
              <a:gd name="connsiteY647" fmla="*/ 4396952 h 6858000"/>
              <a:gd name="connsiteX648" fmla="*/ 0 w 7467600"/>
              <a:gd name="connsiteY648" fmla="*/ 4466006 h 6858000"/>
              <a:gd name="connsiteX649" fmla="*/ 0 w 7467600"/>
              <a:gd name="connsiteY649" fmla="*/ 4233763 h 6858000"/>
              <a:gd name="connsiteX650" fmla="*/ 36881 w 7467600"/>
              <a:gd name="connsiteY650" fmla="*/ 4200118 h 6858000"/>
              <a:gd name="connsiteX651" fmla="*/ 910534 w 7467600"/>
              <a:gd name="connsiteY651" fmla="*/ 3629753 h 6858000"/>
              <a:gd name="connsiteX652" fmla="*/ 1578717 w 7467600"/>
              <a:gd name="connsiteY652" fmla="*/ 3575982 h 6858000"/>
              <a:gd name="connsiteX653" fmla="*/ 2338780 w 7467600"/>
              <a:gd name="connsiteY653" fmla="*/ 3033725 h 6858000"/>
              <a:gd name="connsiteX654" fmla="*/ 1807991 w 7467600"/>
              <a:gd name="connsiteY654" fmla="*/ 2807184 h 6858000"/>
              <a:gd name="connsiteX655" fmla="*/ 1416358 w 7467600"/>
              <a:gd name="connsiteY655" fmla="*/ 3112571 h 6858000"/>
              <a:gd name="connsiteX656" fmla="*/ 939066 w 7467600"/>
              <a:gd name="connsiteY656" fmla="*/ 3378798 h 6858000"/>
              <a:gd name="connsiteX657" fmla="*/ 115099 w 7467600"/>
              <a:gd name="connsiteY657" fmla="*/ 3607650 h 6858000"/>
              <a:gd name="connsiteX658" fmla="*/ 97284 w 7467600"/>
              <a:gd name="connsiteY658" fmla="*/ 3520393 h 6858000"/>
              <a:gd name="connsiteX659" fmla="*/ 922050 w 7467600"/>
              <a:gd name="connsiteY659" fmla="*/ 3074867 h 6858000"/>
              <a:gd name="connsiteX660" fmla="*/ 1405265 w 7467600"/>
              <a:gd name="connsiteY660" fmla="*/ 3016319 h 6858000"/>
              <a:gd name="connsiteX661" fmla="*/ 1407512 w 7467600"/>
              <a:gd name="connsiteY661" fmla="*/ 3018001 h 6858000"/>
              <a:gd name="connsiteX662" fmla="*/ 1726266 w 7467600"/>
              <a:gd name="connsiteY662" fmla="*/ 2777274 h 6858000"/>
              <a:gd name="connsiteX663" fmla="*/ 625390 w 7467600"/>
              <a:gd name="connsiteY663" fmla="*/ 2514541 h 6858000"/>
              <a:gd name="connsiteX664" fmla="*/ 619799 w 7467600"/>
              <a:gd name="connsiteY664" fmla="*/ 2527180 h 6858000"/>
              <a:gd name="connsiteX665" fmla="*/ 310030 w 7467600"/>
              <a:gd name="connsiteY665" fmla="*/ 2771818 h 6858000"/>
              <a:gd name="connsiteX666" fmla="*/ 173877 w 7467600"/>
              <a:gd name="connsiteY666" fmla="*/ 2937056 h 6858000"/>
              <a:gd name="connsiteX667" fmla="*/ 77889 w 7467600"/>
              <a:gd name="connsiteY667" fmla="*/ 3138440 h 6858000"/>
              <a:gd name="connsiteX668" fmla="*/ 0 w 7467600"/>
              <a:gd name="connsiteY668" fmla="*/ 3271395 h 6858000"/>
              <a:gd name="connsiteX669" fmla="*/ 0 w 7467600"/>
              <a:gd name="connsiteY669" fmla="*/ 3153002 h 6858000"/>
              <a:gd name="connsiteX670" fmla="*/ 2386 w 7467600"/>
              <a:gd name="connsiteY670" fmla="*/ 3149203 h 6858000"/>
              <a:gd name="connsiteX671" fmla="*/ 89753 w 7467600"/>
              <a:gd name="connsiteY671" fmla="*/ 2987702 h 6858000"/>
              <a:gd name="connsiteX672" fmla="*/ 76869 w 7467600"/>
              <a:gd name="connsiteY672" fmla="*/ 3005404 h 6858000"/>
              <a:gd name="connsiteX673" fmla="*/ 32049 w 7467600"/>
              <a:gd name="connsiteY673" fmla="*/ 3065814 h 6858000"/>
              <a:gd name="connsiteX674" fmla="*/ 0 w 7467600"/>
              <a:gd name="connsiteY674" fmla="*/ 3108744 h 6858000"/>
              <a:gd name="connsiteX675" fmla="*/ 0 w 7467600"/>
              <a:gd name="connsiteY675" fmla="*/ 3058059 h 6858000"/>
              <a:gd name="connsiteX676" fmla="*/ 7610 w 7467600"/>
              <a:gd name="connsiteY676" fmla="*/ 3047889 h 6858000"/>
              <a:gd name="connsiteX677" fmla="*/ 52419 w 7467600"/>
              <a:gd name="connsiteY677" fmla="*/ 2987479 h 6858000"/>
              <a:gd name="connsiteX678" fmla="*/ 59142 w 7467600"/>
              <a:gd name="connsiteY678" fmla="*/ 2978488 h 6858000"/>
              <a:gd name="connsiteX679" fmla="*/ 0 w 7467600"/>
              <a:gd name="connsiteY679" fmla="*/ 3015334 h 6858000"/>
              <a:gd name="connsiteX680" fmla="*/ 0 w 7467600"/>
              <a:gd name="connsiteY680" fmla="*/ 2914286 h 6858000"/>
              <a:gd name="connsiteX681" fmla="*/ 36383 w 7467600"/>
              <a:gd name="connsiteY681" fmla="*/ 2901128 h 6858000"/>
              <a:gd name="connsiteX682" fmla="*/ 156329 w 7467600"/>
              <a:gd name="connsiteY682" fmla="*/ 2840533 h 6858000"/>
              <a:gd name="connsiteX683" fmla="*/ 358355 w 7467600"/>
              <a:gd name="connsiteY683" fmla="*/ 2620471 h 6858000"/>
              <a:gd name="connsiteX684" fmla="*/ 510577 w 7467600"/>
              <a:gd name="connsiteY684" fmla="*/ 2501244 h 6858000"/>
              <a:gd name="connsiteX685" fmla="*/ 211967 w 7467600"/>
              <a:gd name="connsiteY685" fmla="*/ 2479171 h 6858000"/>
              <a:gd name="connsiteX686" fmla="*/ 0 w 7467600"/>
              <a:gd name="connsiteY686" fmla="*/ 2476398 h 6858000"/>
              <a:gd name="connsiteX687" fmla="*/ 0 w 7467600"/>
              <a:gd name="connsiteY687" fmla="*/ 2389189 h 6858000"/>
              <a:gd name="connsiteX688" fmla="*/ 103062 w 7467600"/>
              <a:gd name="connsiteY688" fmla="*/ 2389518 h 6858000"/>
              <a:gd name="connsiteX689" fmla="*/ 510734 w 7467600"/>
              <a:gd name="connsiteY689" fmla="*/ 2416201 h 6858000"/>
              <a:gd name="connsiteX690" fmla="*/ 279257 w 7467600"/>
              <a:gd name="connsiteY690" fmla="*/ 2092102 h 6858000"/>
              <a:gd name="connsiteX691" fmla="*/ 65265 w 7467600"/>
              <a:gd name="connsiteY691" fmla="*/ 2006049 h 6858000"/>
              <a:gd name="connsiteX692" fmla="*/ 0 w 7467600"/>
              <a:gd name="connsiteY692" fmla="*/ 1982532 h 6858000"/>
              <a:gd name="connsiteX693" fmla="*/ 0 w 7467600"/>
              <a:gd name="connsiteY693" fmla="*/ 1912789 h 6858000"/>
              <a:gd name="connsiteX694" fmla="*/ 97460 w 7467600"/>
              <a:gd name="connsiteY694" fmla="*/ 1953725 h 6858000"/>
              <a:gd name="connsiteX695" fmla="*/ 221272 w 7467600"/>
              <a:gd name="connsiteY695" fmla="*/ 1980766 h 6858000"/>
              <a:gd name="connsiteX696" fmla="*/ 116765 w 7467600"/>
              <a:gd name="connsiteY696" fmla="*/ 1911033 h 6858000"/>
              <a:gd name="connsiteX697" fmla="*/ 16405 w 7467600"/>
              <a:gd name="connsiteY697" fmla="*/ 1803412 h 6858000"/>
              <a:gd name="connsiteX698" fmla="*/ 0 w 7467600"/>
              <a:gd name="connsiteY698" fmla="*/ 1784777 h 6858000"/>
              <a:gd name="connsiteX699" fmla="*/ 0 w 7467600"/>
              <a:gd name="connsiteY699" fmla="*/ 1740082 h 6858000"/>
              <a:gd name="connsiteX700" fmla="*/ 39394 w 7467600"/>
              <a:gd name="connsiteY700" fmla="*/ 1784856 h 6858000"/>
              <a:gd name="connsiteX701" fmla="*/ 135813 w 7467600"/>
              <a:gd name="connsiteY701" fmla="*/ 1888838 h 6858000"/>
              <a:gd name="connsiteX702" fmla="*/ 242575 w 7467600"/>
              <a:gd name="connsiteY702" fmla="*/ 1958841 h 6858000"/>
              <a:gd name="connsiteX703" fmla="*/ 82197 w 7467600"/>
              <a:gd name="connsiteY703" fmla="*/ 1754826 h 6858000"/>
              <a:gd name="connsiteX704" fmla="*/ 0 w 7467600"/>
              <a:gd name="connsiteY704" fmla="*/ 1679650 h 6858000"/>
              <a:gd name="connsiteX705" fmla="*/ 0 w 7467600"/>
              <a:gd name="connsiteY705" fmla="*/ 1602463 h 6858000"/>
              <a:gd name="connsiteX706" fmla="*/ 84689 w 7467600"/>
              <a:gd name="connsiteY706" fmla="*/ 1677442 h 6858000"/>
              <a:gd name="connsiteX707" fmla="*/ 298437 w 7467600"/>
              <a:gd name="connsiteY707" fmla="*/ 1968019 h 6858000"/>
              <a:gd name="connsiteX708" fmla="*/ 227269 w 7467600"/>
              <a:gd name="connsiteY708" fmla="*/ 1114064 h 6858000"/>
              <a:gd name="connsiteX709" fmla="*/ 248003 w 7467600"/>
              <a:gd name="connsiteY709" fmla="*/ 1089613 h 6858000"/>
              <a:gd name="connsiteX710" fmla="*/ 427020 w 7467600"/>
              <a:gd name="connsiteY710" fmla="*/ 1619803 h 6858000"/>
              <a:gd name="connsiteX711" fmla="*/ 340345 w 7467600"/>
              <a:gd name="connsiteY711" fmla="*/ 2027739 h 6858000"/>
              <a:gd name="connsiteX712" fmla="*/ 360865 w 7467600"/>
              <a:gd name="connsiteY712" fmla="*/ 2044827 h 6858000"/>
              <a:gd name="connsiteX713" fmla="*/ 560414 w 7467600"/>
              <a:gd name="connsiteY713" fmla="*/ 2421457 h 6858000"/>
              <a:gd name="connsiteX714" fmla="*/ 1359703 w 7467600"/>
              <a:gd name="connsiteY714" fmla="*/ 2578554 h 6858000"/>
              <a:gd name="connsiteX715" fmla="*/ 1359422 w 7467600"/>
              <a:gd name="connsiteY715" fmla="*/ 2577994 h 6858000"/>
              <a:gd name="connsiteX716" fmla="*/ 828701 w 7467600"/>
              <a:gd name="connsiteY716" fmla="*/ 1839520 h 6858000"/>
              <a:gd name="connsiteX717" fmla="*/ 494427 w 7467600"/>
              <a:gd name="connsiteY717" fmla="*/ 1092333 h 6858000"/>
              <a:gd name="connsiteX718" fmla="*/ 506322 w 7467600"/>
              <a:gd name="connsiteY718" fmla="*/ 1020997 h 6858000"/>
              <a:gd name="connsiteX719" fmla="*/ 4570198 w 7467600"/>
              <a:gd name="connsiteY719" fmla="*/ 978081 h 6858000"/>
              <a:gd name="connsiteX720" fmla="*/ 4523691 w 7467600"/>
              <a:gd name="connsiteY720" fmla="*/ 1127776 h 6858000"/>
              <a:gd name="connsiteX721" fmla="*/ 4509875 w 7467600"/>
              <a:gd name="connsiteY721" fmla="*/ 1167552 h 6858000"/>
              <a:gd name="connsiteX722" fmla="*/ 4478168 w 7467600"/>
              <a:gd name="connsiteY722" fmla="*/ 1260735 h 6858000"/>
              <a:gd name="connsiteX723" fmla="*/ 4409309 w 7467600"/>
              <a:gd name="connsiteY723" fmla="*/ 1666996 h 6858000"/>
              <a:gd name="connsiteX724" fmla="*/ 4370031 w 7467600"/>
              <a:gd name="connsiteY724" fmla="*/ 1955666 h 6858000"/>
              <a:gd name="connsiteX725" fmla="*/ 4570198 w 7467600"/>
              <a:gd name="connsiteY725" fmla="*/ 978081 h 6858000"/>
              <a:gd name="connsiteX726" fmla="*/ 4557898 w 7467600"/>
              <a:gd name="connsiteY726" fmla="*/ 900011 h 6858000"/>
              <a:gd name="connsiteX727" fmla="*/ 4344840 w 7467600"/>
              <a:gd name="connsiteY727" fmla="*/ 1922038 h 6858000"/>
              <a:gd name="connsiteX728" fmla="*/ 4378710 w 7467600"/>
              <a:gd name="connsiteY728" fmla="*/ 1665516 h 6858000"/>
              <a:gd name="connsiteX729" fmla="*/ 4448798 w 7467600"/>
              <a:gd name="connsiteY729" fmla="*/ 1253024 h 6858000"/>
              <a:gd name="connsiteX730" fmla="*/ 4480315 w 7467600"/>
              <a:gd name="connsiteY730" fmla="*/ 1158454 h 6858000"/>
              <a:gd name="connsiteX731" fmla="*/ 4494133 w 7467600"/>
              <a:gd name="connsiteY731" fmla="*/ 1118676 h 6858000"/>
              <a:gd name="connsiteX732" fmla="*/ 4557898 w 7467600"/>
              <a:gd name="connsiteY732" fmla="*/ 900011 h 6858000"/>
              <a:gd name="connsiteX733" fmla="*/ 5870151 w 7467600"/>
              <a:gd name="connsiteY733" fmla="*/ 898890 h 6858000"/>
              <a:gd name="connsiteX734" fmla="*/ 5861335 w 7467600"/>
              <a:gd name="connsiteY734" fmla="*/ 899177 h 6858000"/>
              <a:gd name="connsiteX735" fmla="*/ 5843702 w 7467600"/>
              <a:gd name="connsiteY735" fmla="*/ 899748 h 6858000"/>
              <a:gd name="connsiteX736" fmla="*/ 5651107 w 7467600"/>
              <a:gd name="connsiteY736" fmla="*/ 920306 h 6858000"/>
              <a:gd name="connsiteX737" fmla="*/ 5459407 w 7467600"/>
              <a:gd name="connsiteY737" fmla="*/ 940975 h 6858000"/>
              <a:gd name="connsiteX738" fmla="*/ 5374846 w 7467600"/>
              <a:gd name="connsiteY738" fmla="*/ 941988 h 6858000"/>
              <a:gd name="connsiteX739" fmla="*/ 5256105 w 7467600"/>
              <a:gd name="connsiteY739" fmla="*/ 945632 h 6858000"/>
              <a:gd name="connsiteX740" fmla="*/ 5107071 w 7467600"/>
              <a:gd name="connsiteY740" fmla="*/ 969720 h 6858000"/>
              <a:gd name="connsiteX741" fmla="*/ 4998681 w 7467600"/>
              <a:gd name="connsiteY741" fmla="*/ 988771 h 6858000"/>
              <a:gd name="connsiteX742" fmla="*/ 5870151 w 7467600"/>
              <a:gd name="connsiteY742" fmla="*/ 898890 h 6858000"/>
              <a:gd name="connsiteX743" fmla="*/ 5504425 w 7467600"/>
              <a:gd name="connsiteY743" fmla="*/ 848067 h 6858000"/>
              <a:gd name="connsiteX744" fmla="*/ 4968849 w 7467600"/>
              <a:gd name="connsiteY744" fmla="*/ 962318 h 6858000"/>
              <a:gd name="connsiteX745" fmla="*/ 5104039 w 7467600"/>
              <a:gd name="connsiteY745" fmla="*/ 940634 h 6858000"/>
              <a:gd name="connsiteX746" fmla="*/ 5256311 w 7467600"/>
              <a:gd name="connsiteY746" fmla="*/ 916490 h 6858000"/>
              <a:gd name="connsiteX747" fmla="*/ 5377381 w 7467600"/>
              <a:gd name="connsiteY747" fmla="*/ 912671 h 6858000"/>
              <a:gd name="connsiteX748" fmla="*/ 5460148 w 7467600"/>
              <a:gd name="connsiteY748" fmla="*/ 911442 h 6858000"/>
              <a:gd name="connsiteX749" fmla="*/ 5648971 w 7467600"/>
              <a:gd name="connsiteY749" fmla="*/ 891331 h 6858000"/>
              <a:gd name="connsiteX750" fmla="*/ 5844807 w 7467600"/>
              <a:gd name="connsiteY750" fmla="*/ 870718 h 6858000"/>
              <a:gd name="connsiteX751" fmla="*/ 5862975 w 7467600"/>
              <a:gd name="connsiteY751" fmla="*/ 869756 h 6858000"/>
              <a:gd name="connsiteX752" fmla="*/ 5920887 w 7467600"/>
              <a:gd name="connsiteY752" fmla="*/ 865929 h 6858000"/>
              <a:gd name="connsiteX753" fmla="*/ 5504425 w 7467600"/>
              <a:gd name="connsiteY753" fmla="*/ 848067 h 6858000"/>
              <a:gd name="connsiteX754" fmla="*/ 3607114 w 7467600"/>
              <a:gd name="connsiteY754" fmla="*/ 467441 h 6858000"/>
              <a:gd name="connsiteX755" fmla="*/ 3296242 w 7467600"/>
              <a:gd name="connsiteY755" fmla="*/ 807991 h 6858000"/>
              <a:gd name="connsiteX756" fmla="*/ 3174674 w 7467600"/>
              <a:gd name="connsiteY756" fmla="*/ 919759 h 6858000"/>
              <a:gd name="connsiteX757" fmla="*/ 3042978 w 7467600"/>
              <a:gd name="connsiteY757" fmla="*/ 1054894 h 6858000"/>
              <a:gd name="connsiteX758" fmla="*/ 2968914 w 7467600"/>
              <a:gd name="connsiteY758" fmla="*/ 1133756 h 6858000"/>
              <a:gd name="connsiteX759" fmla="*/ 3103823 w 7467600"/>
              <a:gd name="connsiteY759" fmla="*/ 1026814 h 6858000"/>
              <a:gd name="connsiteX760" fmla="*/ 3607114 w 7467600"/>
              <a:gd name="connsiteY760" fmla="*/ 467441 h 6858000"/>
              <a:gd name="connsiteX761" fmla="*/ 3744487 w 7467600"/>
              <a:gd name="connsiteY761" fmla="*/ 383136 h 6858000"/>
              <a:gd name="connsiteX762" fmla="*/ 3970213 w 7467600"/>
              <a:gd name="connsiteY762" fmla="*/ 995559 h 6858000"/>
              <a:gd name="connsiteX763" fmla="*/ 3744487 w 7467600"/>
              <a:gd name="connsiteY763" fmla="*/ 383136 h 6858000"/>
              <a:gd name="connsiteX764" fmla="*/ 3624562 w 7467600"/>
              <a:gd name="connsiteY764" fmla="*/ 367041 h 6858000"/>
              <a:gd name="connsiteX765" fmla="*/ 3489712 w 7467600"/>
              <a:gd name="connsiteY765" fmla="*/ 485386 h 6858000"/>
              <a:gd name="connsiteX766" fmla="*/ 3182994 w 7467600"/>
              <a:gd name="connsiteY766" fmla="*/ 828265 h 6858000"/>
              <a:gd name="connsiteX767" fmla="*/ 2892114 w 7467600"/>
              <a:gd name="connsiteY767" fmla="*/ 1172635 h 6858000"/>
              <a:gd name="connsiteX768" fmla="*/ 3021459 w 7467600"/>
              <a:gd name="connsiteY768" fmla="*/ 1035385 h 6858000"/>
              <a:gd name="connsiteX769" fmla="*/ 3153873 w 7467600"/>
              <a:gd name="connsiteY769" fmla="*/ 898971 h 6858000"/>
              <a:gd name="connsiteX770" fmla="*/ 3276511 w 7467600"/>
              <a:gd name="connsiteY770" fmla="*/ 786423 h 6858000"/>
              <a:gd name="connsiteX771" fmla="*/ 3584154 w 7467600"/>
              <a:gd name="connsiteY771" fmla="*/ 448218 h 6858000"/>
              <a:gd name="connsiteX772" fmla="*/ 3624562 w 7467600"/>
              <a:gd name="connsiteY772" fmla="*/ 367041 h 6858000"/>
              <a:gd name="connsiteX773" fmla="*/ 3766672 w 7467600"/>
              <a:gd name="connsiteY773" fmla="*/ 359429 h 6858000"/>
              <a:gd name="connsiteX774" fmla="*/ 3996338 w 7467600"/>
              <a:gd name="connsiteY774" fmla="*/ 968237 h 6858000"/>
              <a:gd name="connsiteX775" fmla="*/ 3766672 w 7467600"/>
              <a:gd name="connsiteY775" fmla="*/ 359429 h 6858000"/>
              <a:gd name="connsiteX776" fmla="*/ 5805386 w 7467600"/>
              <a:gd name="connsiteY776" fmla="*/ 239240 h 6858000"/>
              <a:gd name="connsiteX777" fmla="*/ 5736947 w 7467600"/>
              <a:gd name="connsiteY777" fmla="*/ 261367 h 6858000"/>
              <a:gd name="connsiteX778" fmla="*/ 5427012 w 7467600"/>
              <a:gd name="connsiteY778" fmla="*/ 311272 h 6858000"/>
              <a:gd name="connsiteX779" fmla="*/ 5147818 w 7467600"/>
              <a:gd name="connsiteY779" fmla="*/ 322112 h 6858000"/>
              <a:gd name="connsiteX780" fmla="*/ 5060854 w 7467600"/>
              <a:gd name="connsiteY780" fmla="*/ 311882 h 6858000"/>
              <a:gd name="connsiteX781" fmla="*/ 4945989 w 7467600"/>
              <a:gd name="connsiteY781" fmla="*/ 300516 h 6858000"/>
              <a:gd name="connsiteX782" fmla="*/ 5410479 w 7467600"/>
              <a:gd name="connsiteY782" fmla="*/ 348434 h 6858000"/>
              <a:gd name="connsiteX783" fmla="*/ 5805386 w 7467600"/>
              <a:gd name="connsiteY783" fmla="*/ 239240 h 6858000"/>
              <a:gd name="connsiteX784" fmla="*/ 5905192 w 7467600"/>
              <a:gd name="connsiteY784" fmla="*/ 163079 h 6858000"/>
              <a:gd name="connsiteX785" fmla="*/ 5865655 w 7467600"/>
              <a:gd name="connsiteY785" fmla="*/ 171901 h 6858000"/>
              <a:gd name="connsiteX786" fmla="*/ 5259740 w 7467600"/>
              <a:gd name="connsiteY786" fmla="*/ 257013 h 6858000"/>
              <a:gd name="connsiteX787" fmla="*/ 5208466 w 7467600"/>
              <a:gd name="connsiteY787" fmla="*/ 257550 h 6858000"/>
              <a:gd name="connsiteX788" fmla="*/ 4980204 w 7467600"/>
              <a:gd name="connsiteY788" fmla="*/ 271903 h 6858000"/>
              <a:gd name="connsiteX789" fmla="*/ 5068068 w 7467600"/>
              <a:gd name="connsiteY789" fmla="*/ 282244 h 6858000"/>
              <a:gd name="connsiteX790" fmla="*/ 5153231 w 7467600"/>
              <a:gd name="connsiteY790" fmla="*/ 292240 h 6858000"/>
              <a:gd name="connsiteX791" fmla="*/ 5426491 w 7467600"/>
              <a:gd name="connsiteY791" fmla="*/ 281128 h 6858000"/>
              <a:gd name="connsiteX792" fmla="*/ 5731212 w 7467600"/>
              <a:gd name="connsiteY792" fmla="*/ 231951 h 6858000"/>
              <a:gd name="connsiteX793" fmla="*/ 5905192 w 7467600"/>
              <a:gd name="connsiteY793" fmla="*/ 163079 h 6858000"/>
              <a:gd name="connsiteX794" fmla="*/ 5944437 w 7467600"/>
              <a:gd name="connsiteY794" fmla="*/ 113829 h 6858000"/>
              <a:gd name="connsiteX795" fmla="*/ 5825032 w 7467600"/>
              <a:gd name="connsiteY795" fmla="*/ 146405 h 6858000"/>
              <a:gd name="connsiteX796" fmla="*/ 4955599 w 7467600"/>
              <a:gd name="connsiteY796" fmla="*/ 247008 h 6858000"/>
              <a:gd name="connsiteX797" fmla="*/ 5210104 w 7467600"/>
              <a:gd name="connsiteY797" fmla="*/ 228123 h 6858000"/>
              <a:gd name="connsiteX798" fmla="*/ 5261015 w 7467600"/>
              <a:gd name="connsiteY798" fmla="*/ 227087 h 6858000"/>
              <a:gd name="connsiteX799" fmla="*/ 5861181 w 7467600"/>
              <a:gd name="connsiteY799" fmla="*/ 143093 h 6858000"/>
              <a:gd name="connsiteX800" fmla="*/ 5961252 w 7467600"/>
              <a:gd name="connsiteY800" fmla="*/ 114820 h 6858000"/>
              <a:gd name="connsiteX801" fmla="*/ 5944437 w 7467600"/>
              <a:gd name="connsiteY801" fmla="*/ 113829 h 6858000"/>
              <a:gd name="connsiteX802" fmla="*/ 3882765 w 7467600"/>
              <a:gd name="connsiteY802" fmla="*/ 0 h 6858000"/>
              <a:gd name="connsiteX803" fmla="*/ 3995099 w 7467600"/>
              <a:gd name="connsiteY803" fmla="*/ 0 h 6858000"/>
              <a:gd name="connsiteX804" fmla="*/ 4163818 w 7467600"/>
              <a:gd name="connsiteY804" fmla="*/ 234104 h 6858000"/>
              <a:gd name="connsiteX805" fmla="*/ 4172099 w 7467600"/>
              <a:gd name="connsiteY805" fmla="*/ 234207 h 6858000"/>
              <a:gd name="connsiteX806" fmla="*/ 4784282 w 7467600"/>
              <a:gd name="connsiteY806" fmla="*/ 276561 h 6858000"/>
              <a:gd name="connsiteX807" fmla="*/ 4801687 w 7467600"/>
              <a:gd name="connsiteY807" fmla="*/ 267764 h 6858000"/>
              <a:gd name="connsiteX808" fmla="*/ 6082788 w 7467600"/>
              <a:gd name="connsiteY808" fmla="*/ 64119 h 6858000"/>
              <a:gd name="connsiteX809" fmla="*/ 6099442 w 7467600"/>
              <a:gd name="connsiteY809" fmla="*/ 82568 h 6858000"/>
              <a:gd name="connsiteX810" fmla="*/ 4804137 w 7467600"/>
              <a:gd name="connsiteY810" fmla="*/ 320931 h 6858000"/>
              <a:gd name="connsiteX811" fmla="*/ 4227047 w 7467600"/>
              <a:gd name="connsiteY811" fmla="*/ 313415 h 6858000"/>
              <a:gd name="connsiteX812" fmla="*/ 4346041 w 7467600"/>
              <a:gd name="connsiteY812" fmla="*/ 456086 h 6858000"/>
              <a:gd name="connsiteX813" fmla="*/ 4870967 w 7467600"/>
              <a:gd name="connsiteY813" fmla="*/ 963061 h 6858000"/>
              <a:gd name="connsiteX814" fmla="*/ 4889647 w 7467600"/>
              <a:gd name="connsiteY814" fmla="*/ 957147 h 6858000"/>
              <a:gd name="connsiteX815" fmla="*/ 5422504 w 7467600"/>
              <a:gd name="connsiteY815" fmla="*/ 805191 h 6858000"/>
              <a:gd name="connsiteX816" fmla="*/ 6087656 w 7467600"/>
              <a:gd name="connsiteY816" fmla="*/ 826703 h 6858000"/>
              <a:gd name="connsiteX817" fmla="*/ 6058717 w 7467600"/>
              <a:gd name="connsiteY817" fmla="*/ 865992 h 6858000"/>
              <a:gd name="connsiteX818" fmla="*/ 4974153 w 7467600"/>
              <a:gd name="connsiteY818" fmla="*/ 1045456 h 6858000"/>
              <a:gd name="connsiteX819" fmla="*/ 5627835 w 7467600"/>
              <a:gd name="connsiteY819" fmla="*/ 1472077 h 6858000"/>
              <a:gd name="connsiteX820" fmla="*/ 5629817 w 7467600"/>
              <a:gd name="connsiteY820" fmla="*/ 1471412 h 6858000"/>
              <a:gd name="connsiteX821" fmla="*/ 5634124 w 7467600"/>
              <a:gd name="connsiteY821" fmla="*/ 1470572 h 6858000"/>
              <a:gd name="connsiteX822" fmla="*/ 5755832 w 7467600"/>
              <a:gd name="connsiteY822" fmla="*/ 1383886 h 6858000"/>
              <a:gd name="connsiteX823" fmla="*/ 6014186 w 7467600"/>
              <a:gd name="connsiteY823" fmla="*/ 1279799 h 6858000"/>
              <a:gd name="connsiteX824" fmla="*/ 6901619 w 7467600"/>
              <a:gd name="connsiteY824" fmla="*/ 1047874 h 6858000"/>
              <a:gd name="connsiteX825" fmla="*/ 6931566 w 7467600"/>
              <a:gd name="connsiteY825" fmla="*/ 1062034 h 6858000"/>
              <a:gd name="connsiteX826" fmla="*/ 5790982 w 7467600"/>
              <a:gd name="connsiteY826" fmla="*/ 1561380 h 6858000"/>
              <a:gd name="connsiteX827" fmla="*/ 6188971 w 7467600"/>
              <a:gd name="connsiteY827" fmla="*/ 1755168 h 6858000"/>
              <a:gd name="connsiteX828" fmla="*/ 6202446 w 7467600"/>
              <a:gd name="connsiteY828" fmla="*/ 1752268 h 6858000"/>
              <a:gd name="connsiteX829" fmla="*/ 7179560 w 7467600"/>
              <a:gd name="connsiteY829" fmla="*/ 1467551 h 6858000"/>
              <a:gd name="connsiteX830" fmla="*/ 7158730 w 7467600"/>
              <a:gd name="connsiteY830" fmla="*/ 1507835 h 6858000"/>
              <a:gd name="connsiteX831" fmla="*/ 6326959 w 7467600"/>
              <a:gd name="connsiteY831" fmla="*/ 1817686 h 6858000"/>
              <a:gd name="connsiteX832" fmla="*/ 6537433 w 7467600"/>
              <a:gd name="connsiteY832" fmla="*/ 1907790 h 6858000"/>
              <a:gd name="connsiteX833" fmla="*/ 6550221 w 7467600"/>
              <a:gd name="connsiteY833" fmla="*/ 1910729 h 6858000"/>
              <a:gd name="connsiteX834" fmla="*/ 6964438 w 7467600"/>
              <a:gd name="connsiteY834" fmla="*/ 2209505 h 6858000"/>
              <a:gd name="connsiteX835" fmla="*/ 7367862 w 7467600"/>
              <a:gd name="connsiteY835" fmla="*/ 2806833 h 6858000"/>
              <a:gd name="connsiteX836" fmla="*/ 7364329 w 7467600"/>
              <a:gd name="connsiteY836" fmla="*/ 2826907 h 6858000"/>
              <a:gd name="connsiteX837" fmla="*/ 7290545 w 7467600"/>
              <a:gd name="connsiteY837" fmla="*/ 2850663 h 6858000"/>
              <a:gd name="connsiteX838" fmla="*/ 6472036 w 7467600"/>
              <a:gd name="connsiteY838" fmla="*/ 1959003 h 6858000"/>
              <a:gd name="connsiteX839" fmla="*/ 5792897 w 7467600"/>
              <a:gd name="connsiteY839" fmla="*/ 1647747 h 6858000"/>
              <a:gd name="connsiteX840" fmla="*/ 5842751 w 7467600"/>
              <a:gd name="connsiteY840" fmla="*/ 1816112 h 6858000"/>
              <a:gd name="connsiteX841" fmla="*/ 5847424 w 7467600"/>
              <a:gd name="connsiteY841" fmla="*/ 1815776 h 6858000"/>
              <a:gd name="connsiteX842" fmla="*/ 6399821 w 7467600"/>
              <a:gd name="connsiteY842" fmla="*/ 2344799 h 6858000"/>
              <a:gd name="connsiteX843" fmla="*/ 6323232 w 7467600"/>
              <a:gd name="connsiteY843" fmla="*/ 2389634 h 6858000"/>
              <a:gd name="connsiteX844" fmla="*/ 5942958 w 7467600"/>
              <a:gd name="connsiteY844" fmla="*/ 2077708 h 6858000"/>
              <a:gd name="connsiteX845" fmla="*/ 5921559 w 7467600"/>
              <a:gd name="connsiteY845" fmla="*/ 2378596 h 6858000"/>
              <a:gd name="connsiteX846" fmla="*/ 5817651 w 7467600"/>
              <a:gd name="connsiteY846" fmla="*/ 3023919 h 6858000"/>
              <a:gd name="connsiteX847" fmla="*/ 5729634 w 7467600"/>
              <a:gd name="connsiteY847" fmla="*/ 3051849 h 6858000"/>
              <a:gd name="connsiteX848" fmla="*/ 5611018 w 7467600"/>
              <a:gd name="connsiteY848" fmla="*/ 2316769 h 6858000"/>
              <a:gd name="connsiteX849" fmla="*/ 5687608 w 7467600"/>
              <a:gd name="connsiteY849" fmla="*/ 2039972 h 6858000"/>
              <a:gd name="connsiteX850" fmla="*/ 5657554 w 7467600"/>
              <a:gd name="connsiteY850" fmla="*/ 1576445 h 6858000"/>
              <a:gd name="connsiteX851" fmla="*/ 5150475 w 7467600"/>
              <a:gd name="connsiteY851" fmla="*/ 1274012 h 6858000"/>
              <a:gd name="connsiteX852" fmla="*/ 5349142 w 7467600"/>
              <a:gd name="connsiteY852" fmla="*/ 2204405 h 6858000"/>
              <a:gd name="connsiteX853" fmla="*/ 5262214 w 7467600"/>
              <a:gd name="connsiteY853" fmla="*/ 2233836 h 6858000"/>
              <a:gd name="connsiteX854" fmla="*/ 4981539 w 7467600"/>
              <a:gd name="connsiteY854" fmla="*/ 1542201 h 6858000"/>
              <a:gd name="connsiteX855" fmla="*/ 4958461 w 7467600"/>
              <a:gd name="connsiteY855" fmla="*/ 1136957 h 6858000"/>
              <a:gd name="connsiteX856" fmla="*/ 4655015 w 7467600"/>
              <a:gd name="connsiteY856" fmla="*/ 891426 h 6858000"/>
              <a:gd name="connsiteX857" fmla="*/ 4348002 w 7467600"/>
              <a:gd name="connsiteY857" fmla="*/ 2205895 h 6858000"/>
              <a:gd name="connsiteX858" fmla="*/ 4262250 w 7467600"/>
              <a:gd name="connsiteY858" fmla="*/ 2219972 h 6858000"/>
              <a:gd name="connsiteX859" fmla="*/ 4550611 w 7467600"/>
              <a:gd name="connsiteY859" fmla="*/ 817540 h 6858000"/>
              <a:gd name="connsiteX860" fmla="*/ 4564418 w 7467600"/>
              <a:gd name="connsiteY860" fmla="*/ 808293 h 6858000"/>
              <a:gd name="connsiteX861" fmla="*/ 4266388 w 7467600"/>
              <a:gd name="connsiteY861" fmla="*/ 500083 h 6858000"/>
              <a:gd name="connsiteX862" fmla="*/ 4032842 w 7467600"/>
              <a:gd name="connsiteY862" fmla="*/ 211809 h 6858000"/>
              <a:gd name="connsiteX863" fmla="*/ 3882765 w 7467600"/>
              <a:gd name="connsiteY863" fmla="*/ 0 h 6858000"/>
              <a:gd name="connsiteX864" fmla="*/ 3721337 w 7467600"/>
              <a:gd name="connsiteY864" fmla="*/ 0 h 6858000"/>
              <a:gd name="connsiteX865" fmla="*/ 3797544 w 7467600"/>
              <a:gd name="connsiteY865" fmla="*/ 0 h 6858000"/>
              <a:gd name="connsiteX866" fmla="*/ 3775734 w 7467600"/>
              <a:gd name="connsiteY866" fmla="*/ 95131 h 6858000"/>
              <a:gd name="connsiteX867" fmla="*/ 3724807 w 7467600"/>
              <a:gd name="connsiteY867" fmla="*/ 272257 h 6858000"/>
              <a:gd name="connsiteX868" fmla="*/ 3726844 w 7467600"/>
              <a:gd name="connsiteY868" fmla="*/ 282988 h 6858000"/>
              <a:gd name="connsiteX869" fmla="*/ 3742664 w 7467600"/>
              <a:gd name="connsiteY869" fmla="*/ 279918 h 6858000"/>
              <a:gd name="connsiteX870" fmla="*/ 4103910 w 7467600"/>
              <a:gd name="connsiteY870" fmla="*/ 1161917 h 6858000"/>
              <a:gd name="connsiteX871" fmla="*/ 4020269 w 7467600"/>
              <a:gd name="connsiteY871" fmla="*/ 1200406 h 6858000"/>
              <a:gd name="connsiteX872" fmla="*/ 3674882 w 7467600"/>
              <a:gd name="connsiteY872" fmla="*/ 488524 h 6858000"/>
              <a:gd name="connsiteX873" fmla="*/ 3132682 w 7467600"/>
              <a:gd name="connsiteY873" fmla="*/ 1072284 h 6858000"/>
              <a:gd name="connsiteX874" fmla="*/ 2716346 w 7467600"/>
              <a:gd name="connsiteY874" fmla="*/ 1276376 h 6858000"/>
              <a:gd name="connsiteX875" fmla="*/ 2716772 w 7467600"/>
              <a:gd name="connsiteY875" fmla="*/ 1255462 h 6858000"/>
              <a:gd name="connsiteX876" fmla="*/ 3471096 w 7467600"/>
              <a:gd name="connsiteY876" fmla="*/ 437072 h 6858000"/>
              <a:gd name="connsiteX877" fmla="*/ 3639057 w 7467600"/>
              <a:gd name="connsiteY877" fmla="*/ 286334 h 6858000"/>
              <a:gd name="connsiteX878" fmla="*/ 3640309 w 7467600"/>
              <a:gd name="connsiteY878" fmla="*/ 284664 h 6858000"/>
              <a:gd name="connsiteX879" fmla="*/ 3646022 w 7467600"/>
              <a:gd name="connsiteY879" fmla="*/ 276711 h 6858000"/>
              <a:gd name="connsiteX880" fmla="*/ 3707943 w 7467600"/>
              <a:gd name="connsiteY880" fmla="*/ 65958 h 6858000"/>
              <a:gd name="connsiteX881" fmla="*/ 3721337 w 7467600"/>
              <a:gd name="connsiteY881" fmla="*/ 0 h 6858000"/>
              <a:gd name="connsiteX882" fmla="*/ 2867960 w 7467600"/>
              <a:gd name="connsiteY882" fmla="*/ 0 h 6858000"/>
              <a:gd name="connsiteX883" fmla="*/ 2926351 w 7467600"/>
              <a:gd name="connsiteY883" fmla="*/ 0 h 6858000"/>
              <a:gd name="connsiteX884" fmla="*/ 2902823 w 7467600"/>
              <a:gd name="connsiteY884" fmla="*/ 262929 h 6858000"/>
              <a:gd name="connsiteX885" fmla="*/ 2940663 w 7467600"/>
              <a:gd name="connsiteY885" fmla="*/ 140884 h 6858000"/>
              <a:gd name="connsiteX886" fmla="*/ 2947039 w 7467600"/>
              <a:gd name="connsiteY886" fmla="*/ 122524 h 6858000"/>
              <a:gd name="connsiteX887" fmla="*/ 2984316 w 7467600"/>
              <a:gd name="connsiteY887" fmla="*/ 0 h 6858000"/>
              <a:gd name="connsiteX888" fmla="*/ 3016114 w 7467600"/>
              <a:gd name="connsiteY888" fmla="*/ 0 h 6858000"/>
              <a:gd name="connsiteX889" fmla="*/ 2979949 w 7467600"/>
              <a:gd name="connsiteY889" fmla="*/ 119274 h 6858000"/>
              <a:gd name="connsiteX890" fmla="*/ 3023879 w 7467600"/>
              <a:gd name="connsiteY890" fmla="*/ 0 h 6858000"/>
              <a:gd name="connsiteX891" fmla="*/ 3105400 w 7467600"/>
              <a:gd name="connsiteY891" fmla="*/ 0 h 6858000"/>
              <a:gd name="connsiteX892" fmla="*/ 3094669 w 7467600"/>
              <a:gd name="connsiteY892" fmla="*/ 30308 h 6858000"/>
              <a:gd name="connsiteX893" fmla="*/ 2901945 w 7467600"/>
              <a:gd name="connsiteY893" fmla="*/ 466538 h 6858000"/>
              <a:gd name="connsiteX894" fmla="*/ 2815209 w 7467600"/>
              <a:gd name="connsiteY894" fmla="*/ 497361 h 6858000"/>
              <a:gd name="connsiteX895" fmla="*/ 2844845 w 7467600"/>
              <a:gd name="connsiteY895" fmla="*/ 127638 h 6858000"/>
              <a:gd name="connsiteX896" fmla="*/ 2867960 w 7467600"/>
              <a:gd name="connsiteY896" fmla="*/ 0 h 6858000"/>
              <a:gd name="connsiteX897" fmla="*/ 1057230 w 7467600"/>
              <a:gd name="connsiteY897" fmla="*/ 0 h 6858000"/>
              <a:gd name="connsiteX898" fmla="*/ 1111003 w 7467600"/>
              <a:gd name="connsiteY898" fmla="*/ 0 h 6858000"/>
              <a:gd name="connsiteX899" fmla="*/ 1125553 w 7467600"/>
              <a:gd name="connsiteY899" fmla="*/ 52588 h 6858000"/>
              <a:gd name="connsiteX900" fmla="*/ 1304276 w 7467600"/>
              <a:gd name="connsiteY900" fmla="*/ 476275 h 6858000"/>
              <a:gd name="connsiteX901" fmla="*/ 1492066 w 7467600"/>
              <a:gd name="connsiteY901" fmla="*/ 886333 h 6858000"/>
              <a:gd name="connsiteX902" fmla="*/ 1423698 w 7467600"/>
              <a:gd name="connsiteY902" fmla="*/ 710817 h 6858000"/>
              <a:gd name="connsiteX903" fmla="*/ 1357609 w 7467600"/>
              <a:gd name="connsiteY903" fmla="*/ 532892 h 6858000"/>
              <a:gd name="connsiteX904" fmla="*/ 1309550 w 7467600"/>
              <a:gd name="connsiteY904" fmla="*/ 374031 h 6858000"/>
              <a:gd name="connsiteX905" fmla="*/ 1193673 w 7467600"/>
              <a:gd name="connsiteY905" fmla="*/ 49533 h 6858000"/>
              <a:gd name="connsiteX906" fmla="*/ 1164391 w 7467600"/>
              <a:gd name="connsiteY906" fmla="*/ 0 h 6858000"/>
              <a:gd name="connsiteX907" fmla="*/ 1200666 w 7467600"/>
              <a:gd name="connsiteY907" fmla="*/ 0 h 6858000"/>
              <a:gd name="connsiteX908" fmla="*/ 1223408 w 7467600"/>
              <a:gd name="connsiteY908" fmla="*/ 38996 h 6858000"/>
              <a:gd name="connsiteX909" fmla="*/ 1339635 w 7467600"/>
              <a:gd name="connsiteY909" fmla="*/ 365517 h 6858000"/>
              <a:gd name="connsiteX910" fmla="*/ 1387469 w 7467600"/>
              <a:gd name="connsiteY910" fmla="*/ 523079 h 6858000"/>
              <a:gd name="connsiteX911" fmla="*/ 1452685 w 7467600"/>
              <a:gd name="connsiteY911" fmla="*/ 699806 h 6858000"/>
              <a:gd name="connsiteX912" fmla="*/ 1492092 w 7467600"/>
              <a:gd name="connsiteY912" fmla="*/ 800424 h 6858000"/>
              <a:gd name="connsiteX913" fmla="*/ 1455302 w 7467600"/>
              <a:gd name="connsiteY913" fmla="*/ 632913 h 6858000"/>
              <a:gd name="connsiteX914" fmla="*/ 1222336 w 7467600"/>
              <a:gd name="connsiteY914" fmla="*/ 9480 h 6858000"/>
              <a:gd name="connsiteX915" fmla="*/ 1214634 w 7467600"/>
              <a:gd name="connsiteY915" fmla="*/ 0 h 6858000"/>
              <a:gd name="connsiteX916" fmla="*/ 1289827 w 7467600"/>
              <a:gd name="connsiteY916" fmla="*/ 0 h 6858000"/>
              <a:gd name="connsiteX917" fmla="*/ 1321076 w 7467600"/>
              <a:gd name="connsiteY917" fmla="*/ 59722 h 6858000"/>
              <a:gd name="connsiteX918" fmla="*/ 1512579 w 7467600"/>
              <a:gd name="connsiteY918" fmla="*/ 626441 h 6858000"/>
              <a:gd name="connsiteX919" fmla="*/ 1506076 w 7467600"/>
              <a:gd name="connsiteY919" fmla="*/ 1089289 h 6858000"/>
              <a:gd name="connsiteX920" fmla="*/ 1486346 w 7467600"/>
              <a:gd name="connsiteY920" fmla="*/ 1079919 h 6858000"/>
              <a:gd name="connsiteX921" fmla="*/ 1070511 w 7467600"/>
              <a:gd name="connsiteY921" fmla="*/ 48609 h 6858000"/>
              <a:gd name="connsiteX922" fmla="*/ 1057230 w 7467600"/>
              <a:gd name="connsiteY922" fmla="*/ 0 h 6858000"/>
              <a:gd name="connsiteX923" fmla="*/ 43151 w 7467600"/>
              <a:gd name="connsiteY923" fmla="*/ 0 h 6858000"/>
              <a:gd name="connsiteX924" fmla="*/ 95283 w 7467600"/>
              <a:gd name="connsiteY924" fmla="*/ 0 h 6858000"/>
              <a:gd name="connsiteX925" fmla="*/ 300708 w 7467600"/>
              <a:gd name="connsiteY925" fmla="*/ 154571 h 6858000"/>
              <a:gd name="connsiteX926" fmla="*/ 530414 w 7467600"/>
              <a:gd name="connsiteY926" fmla="*/ 354673 h 6858000"/>
              <a:gd name="connsiteX927" fmla="*/ 333785 w 7467600"/>
              <a:gd name="connsiteY927" fmla="*/ 161564 h 6858000"/>
              <a:gd name="connsiteX928" fmla="*/ 147005 w 7467600"/>
              <a:gd name="connsiteY928" fmla="*/ 0 h 6858000"/>
              <a:gd name="connsiteX929" fmla="*/ 272509 w 7467600"/>
              <a:gd name="connsiteY929" fmla="*/ 0 h 6858000"/>
              <a:gd name="connsiteX930" fmla="*/ 326276 w 7467600"/>
              <a:gd name="connsiteY930" fmla="*/ 45847 h 6858000"/>
              <a:gd name="connsiteX931" fmla="*/ 823759 w 7467600"/>
              <a:gd name="connsiteY931" fmla="*/ 574145 h 6858000"/>
              <a:gd name="connsiteX932" fmla="*/ 811254 w 7467600"/>
              <a:gd name="connsiteY932" fmla="*/ 665546 h 6858000"/>
              <a:gd name="connsiteX933" fmla="*/ 154042 w 7467600"/>
              <a:gd name="connsiteY933" fmla="*/ 261522 h 6858000"/>
              <a:gd name="connsiteX934" fmla="*/ 13550 w 7467600"/>
              <a:gd name="connsiteY934" fmla="*/ 158423 h 6858000"/>
              <a:gd name="connsiteX935" fmla="*/ 0 w 7467600"/>
              <a:gd name="connsiteY935" fmla="*/ 146618 h 6858000"/>
              <a:gd name="connsiteX936" fmla="*/ 0 w 7467600"/>
              <a:gd name="connsiteY936" fmla="*/ 59161 h 6858000"/>
              <a:gd name="connsiteX937" fmla="*/ 45427 w 7467600"/>
              <a:gd name="connsiteY937" fmla="*/ 101078 h 6858000"/>
              <a:gd name="connsiteX938" fmla="*/ 630103 w 7467600"/>
              <a:gd name="connsiteY938" fmla="*/ 485885 h 6858000"/>
              <a:gd name="connsiteX939" fmla="*/ 532040 w 7467600"/>
              <a:gd name="connsiteY939" fmla="*/ 399359 h 6858000"/>
              <a:gd name="connsiteX940" fmla="*/ 517618 w 7467600"/>
              <a:gd name="connsiteY940" fmla="*/ 385726 h 6858000"/>
              <a:gd name="connsiteX941" fmla="*/ 285074 w 7467600"/>
              <a:gd name="connsiteY941" fmla="*/ 182755 h 6858000"/>
              <a:gd name="connsiteX942" fmla="*/ 43151 w 7467600"/>
              <a:gd name="connsiteY942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392322 w 7467600"/>
              <a:gd name="connsiteY8" fmla="*/ 6658238 h 6858000"/>
              <a:gd name="connsiteX9" fmla="*/ 7289862 w 7467600"/>
              <a:gd name="connsiteY9" fmla="*/ 6659827 h 6858000"/>
              <a:gd name="connsiteX10" fmla="*/ 1019354 w 7467600"/>
              <a:gd name="connsiteY10" fmla="*/ 6315006 h 6858000"/>
              <a:gd name="connsiteX11" fmla="*/ 441046 w 7467600"/>
              <a:gd name="connsiteY11" fmla="*/ 6691153 h 6858000"/>
              <a:gd name="connsiteX12" fmla="*/ 1019354 w 7467600"/>
              <a:gd name="connsiteY12" fmla="*/ 6315006 h 6858000"/>
              <a:gd name="connsiteX13" fmla="*/ 991680 w 7467600"/>
              <a:gd name="connsiteY13" fmla="*/ 6298413 h 6858000"/>
              <a:gd name="connsiteX14" fmla="*/ 409060 w 7467600"/>
              <a:gd name="connsiteY14" fmla="*/ 6671470 h 6858000"/>
              <a:gd name="connsiteX15" fmla="*/ 991680 w 7467600"/>
              <a:gd name="connsiteY15" fmla="*/ 6298413 h 6858000"/>
              <a:gd name="connsiteX16" fmla="*/ 103333 w 7467600"/>
              <a:gd name="connsiteY16" fmla="*/ 5699602 h 6858000"/>
              <a:gd name="connsiteX17" fmla="*/ 233938 w 7467600"/>
              <a:gd name="connsiteY17" fmla="*/ 5809416 h 6858000"/>
              <a:gd name="connsiteX18" fmla="*/ 883580 w 7467600"/>
              <a:gd name="connsiteY18" fmla="*/ 6180710 h 6858000"/>
              <a:gd name="connsiteX19" fmla="*/ 487337 w 7467600"/>
              <a:gd name="connsiteY19" fmla="*/ 5950182 h 6858000"/>
              <a:gd name="connsiteX20" fmla="*/ 354051 w 7467600"/>
              <a:gd name="connsiteY20" fmla="*/ 5854912 h 6858000"/>
              <a:gd name="connsiteX21" fmla="*/ 195436 w 7467600"/>
              <a:gd name="connsiteY21" fmla="*/ 5755068 h 6858000"/>
              <a:gd name="connsiteX22" fmla="*/ 103333 w 7467600"/>
              <a:gd name="connsiteY22" fmla="*/ 5699602 h 6858000"/>
              <a:gd name="connsiteX23" fmla="*/ 5539432 w 7467600"/>
              <a:gd name="connsiteY23" fmla="*/ 5642928 h 6858000"/>
              <a:gd name="connsiteX24" fmla="*/ 5555462 w 7467600"/>
              <a:gd name="connsiteY24" fmla="*/ 5694454 h 6858000"/>
              <a:gd name="connsiteX25" fmla="*/ 5828270 w 7467600"/>
              <a:gd name="connsiteY25" fmla="*/ 6320663 h 6858000"/>
              <a:gd name="connsiteX26" fmla="*/ 5947416 w 7467600"/>
              <a:gd name="connsiteY26" fmla="*/ 6574846 h 6858000"/>
              <a:gd name="connsiteX27" fmla="*/ 5539432 w 7467600"/>
              <a:gd name="connsiteY27" fmla="*/ 5642928 h 6858000"/>
              <a:gd name="connsiteX28" fmla="*/ 51253 w 7467600"/>
              <a:gd name="connsiteY28" fmla="*/ 5631825 h 6858000"/>
              <a:gd name="connsiteX29" fmla="*/ 211622 w 7467600"/>
              <a:gd name="connsiteY29" fmla="*/ 5728803 h 6858000"/>
              <a:gd name="connsiteX30" fmla="*/ 371652 w 7467600"/>
              <a:gd name="connsiteY30" fmla="*/ 5829062 h 6858000"/>
              <a:gd name="connsiteX31" fmla="*/ 505903 w 7467600"/>
              <a:gd name="connsiteY31" fmla="*/ 5925221 h 6858000"/>
              <a:gd name="connsiteX32" fmla="*/ 899240 w 7467600"/>
              <a:gd name="connsiteY32" fmla="*/ 6153068 h 6858000"/>
              <a:gd name="connsiteX33" fmla="*/ 988114 w 7467600"/>
              <a:gd name="connsiteY33" fmla="*/ 6174204 h 6858000"/>
              <a:gd name="connsiteX34" fmla="*/ 845971 w 7467600"/>
              <a:gd name="connsiteY34" fmla="*/ 6067177 h 6858000"/>
              <a:gd name="connsiteX35" fmla="*/ 448057 w 7467600"/>
              <a:gd name="connsiteY35" fmla="*/ 5841376 h 6858000"/>
              <a:gd name="connsiteX36" fmla="*/ 51253 w 7467600"/>
              <a:gd name="connsiteY36" fmla="*/ 5631825 h 6858000"/>
              <a:gd name="connsiteX37" fmla="*/ 2606687 w 7467600"/>
              <a:gd name="connsiteY37" fmla="*/ 5630718 h 6858000"/>
              <a:gd name="connsiteX38" fmla="*/ 2645658 w 7467600"/>
              <a:gd name="connsiteY38" fmla="*/ 6640259 h 6858000"/>
              <a:gd name="connsiteX39" fmla="*/ 2606687 w 7467600"/>
              <a:gd name="connsiteY39" fmla="*/ 5630718 h 6858000"/>
              <a:gd name="connsiteX40" fmla="*/ 3642057 w 7467600"/>
              <a:gd name="connsiteY40" fmla="*/ 5573487 h 6858000"/>
              <a:gd name="connsiteX41" fmla="*/ 3632981 w 7467600"/>
              <a:gd name="connsiteY41" fmla="*/ 5579437 h 6858000"/>
              <a:gd name="connsiteX42" fmla="*/ 3382436 w 7467600"/>
              <a:gd name="connsiteY42" fmla="*/ 5952726 h 6858000"/>
              <a:gd name="connsiteX43" fmla="*/ 3191929 w 7467600"/>
              <a:gd name="connsiteY43" fmla="*/ 6662669 h 6858000"/>
              <a:gd name="connsiteX44" fmla="*/ 3369898 w 7467600"/>
              <a:gd name="connsiteY44" fmla="*/ 6081771 h 6858000"/>
              <a:gd name="connsiteX45" fmla="*/ 3642057 w 7467600"/>
              <a:gd name="connsiteY45" fmla="*/ 5573487 h 6858000"/>
              <a:gd name="connsiteX46" fmla="*/ 2650666 w 7467600"/>
              <a:gd name="connsiteY46" fmla="*/ 5530686 h 6858000"/>
              <a:gd name="connsiteX47" fmla="*/ 2650249 w 7467600"/>
              <a:gd name="connsiteY47" fmla="*/ 5532101 h 6858000"/>
              <a:gd name="connsiteX48" fmla="*/ 2663808 w 7467600"/>
              <a:gd name="connsiteY48" fmla="*/ 6535215 h 6858000"/>
              <a:gd name="connsiteX49" fmla="*/ 2665418 w 7467600"/>
              <a:gd name="connsiteY49" fmla="*/ 6132756 h 6858000"/>
              <a:gd name="connsiteX50" fmla="*/ 2650666 w 7467600"/>
              <a:gd name="connsiteY50" fmla="*/ 5530686 h 6858000"/>
              <a:gd name="connsiteX51" fmla="*/ 2680277 w 7467600"/>
              <a:gd name="connsiteY51" fmla="*/ 5479204 h 6858000"/>
              <a:gd name="connsiteX52" fmla="*/ 2678972 w 7467600"/>
              <a:gd name="connsiteY52" fmla="*/ 5481582 h 6858000"/>
              <a:gd name="connsiteX53" fmla="*/ 2696666 w 7467600"/>
              <a:gd name="connsiteY53" fmla="*/ 6133836 h 6858000"/>
              <a:gd name="connsiteX54" fmla="*/ 2695769 w 7467600"/>
              <a:gd name="connsiteY54" fmla="*/ 6390955 h 6858000"/>
              <a:gd name="connsiteX55" fmla="*/ 2739893 w 7467600"/>
              <a:gd name="connsiteY55" fmla="*/ 6108357 h 6858000"/>
              <a:gd name="connsiteX56" fmla="*/ 2680277 w 7467600"/>
              <a:gd name="connsiteY56" fmla="*/ 5479204 h 6858000"/>
              <a:gd name="connsiteX57" fmla="*/ 1132195 w 7467600"/>
              <a:gd name="connsiteY57" fmla="*/ 5467980 h 6858000"/>
              <a:gd name="connsiteX58" fmla="*/ 1679056 w 7467600"/>
              <a:gd name="connsiteY58" fmla="*/ 5516907 h 6858000"/>
              <a:gd name="connsiteX59" fmla="*/ 2128648 w 7467600"/>
              <a:gd name="connsiteY59" fmla="*/ 5474249 h 6858000"/>
              <a:gd name="connsiteX60" fmla="*/ 1825619 w 7467600"/>
              <a:gd name="connsiteY60" fmla="*/ 5478447 h 6858000"/>
              <a:gd name="connsiteX61" fmla="*/ 1737798 w 7467600"/>
              <a:gd name="connsiteY61" fmla="*/ 5483353 h 6858000"/>
              <a:gd name="connsiteX62" fmla="*/ 1132195 w 7467600"/>
              <a:gd name="connsiteY62" fmla="*/ 5467980 h 6858000"/>
              <a:gd name="connsiteX63" fmla="*/ 1456157 w 7467600"/>
              <a:gd name="connsiteY63" fmla="*/ 5371404 h 6858000"/>
              <a:gd name="connsiteX64" fmla="*/ 1244432 w 7467600"/>
              <a:gd name="connsiteY64" fmla="*/ 5385601 h 6858000"/>
              <a:gd name="connsiteX65" fmla="*/ 973990 w 7467600"/>
              <a:gd name="connsiteY65" fmla="*/ 5424940 h 6858000"/>
              <a:gd name="connsiteX66" fmla="*/ 1103809 w 7467600"/>
              <a:gd name="connsiteY66" fmla="*/ 5433720 h 6858000"/>
              <a:gd name="connsiteX67" fmla="*/ 1123454 w 7467600"/>
              <a:gd name="connsiteY67" fmla="*/ 5435727 h 6858000"/>
              <a:gd name="connsiteX68" fmla="*/ 1737017 w 7467600"/>
              <a:gd name="connsiteY68" fmla="*/ 5452183 h 6858000"/>
              <a:gd name="connsiteX69" fmla="*/ 1824397 w 7467600"/>
              <a:gd name="connsiteY69" fmla="*/ 5447757 h 6858000"/>
              <a:gd name="connsiteX70" fmla="*/ 2070059 w 7467600"/>
              <a:gd name="connsiteY70" fmla="*/ 5441660 h 6858000"/>
              <a:gd name="connsiteX71" fmla="*/ 1456157 w 7467600"/>
              <a:gd name="connsiteY71" fmla="*/ 5371404 h 6858000"/>
              <a:gd name="connsiteX72" fmla="*/ 4988186 w 7467600"/>
              <a:gd name="connsiteY72" fmla="*/ 5216467 h 6858000"/>
              <a:gd name="connsiteX73" fmla="*/ 4777334 w 7467600"/>
              <a:gd name="connsiteY73" fmla="*/ 5406072 h 6858000"/>
              <a:gd name="connsiteX74" fmla="*/ 4718341 w 7467600"/>
              <a:gd name="connsiteY74" fmla="*/ 5468043 h 6858000"/>
              <a:gd name="connsiteX75" fmla="*/ 4604655 w 7467600"/>
              <a:gd name="connsiteY75" fmla="*/ 5583434 h 6858000"/>
              <a:gd name="connsiteX76" fmla="*/ 4565074 w 7467600"/>
              <a:gd name="connsiteY76" fmla="*/ 5618550 h 6858000"/>
              <a:gd name="connsiteX77" fmla="*/ 4988186 w 7467600"/>
              <a:gd name="connsiteY77" fmla="*/ 5216467 h 6858000"/>
              <a:gd name="connsiteX78" fmla="*/ 4978032 w 7467600"/>
              <a:gd name="connsiteY78" fmla="*/ 5183809 h 6858000"/>
              <a:gd name="connsiteX79" fmla="*/ 4463413 w 7467600"/>
              <a:gd name="connsiteY79" fmla="*/ 5615162 h 6858000"/>
              <a:gd name="connsiteX80" fmla="*/ 4358134 w 7467600"/>
              <a:gd name="connsiteY80" fmla="*/ 5742791 h 6858000"/>
              <a:gd name="connsiteX81" fmla="*/ 4376219 w 7467600"/>
              <a:gd name="connsiteY81" fmla="*/ 5729027 h 6858000"/>
              <a:gd name="connsiteX82" fmla="*/ 4582340 w 7467600"/>
              <a:gd name="connsiteY82" fmla="*/ 5561037 h 6858000"/>
              <a:gd name="connsiteX83" fmla="*/ 4694684 w 7467600"/>
              <a:gd name="connsiteY83" fmla="*/ 5447098 h 6858000"/>
              <a:gd name="connsiteX84" fmla="*/ 4754123 w 7467600"/>
              <a:gd name="connsiteY84" fmla="*/ 5384643 h 6858000"/>
              <a:gd name="connsiteX85" fmla="*/ 4978032 w 7467600"/>
              <a:gd name="connsiteY85" fmla="*/ 5183809 h 6858000"/>
              <a:gd name="connsiteX86" fmla="*/ 1903353 w 7467600"/>
              <a:gd name="connsiteY86" fmla="*/ 5044827 h 6858000"/>
              <a:gd name="connsiteX87" fmla="*/ 1936931 w 7467600"/>
              <a:gd name="connsiteY87" fmla="*/ 5093954 h 6858000"/>
              <a:gd name="connsiteX88" fmla="*/ 2195868 w 7467600"/>
              <a:gd name="connsiteY88" fmla="*/ 5396574 h 6858000"/>
              <a:gd name="connsiteX89" fmla="*/ 2088852 w 7467600"/>
              <a:gd name="connsiteY89" fmla="*/ 5166123 h 6858000"/>
              <a:gd name="connsiteX90" fmla="*/ 1958241 w 7467600"/>
              <a:gd name="connsiteY90" fmla="*/ 5067955 h 6858000"/>
              <a:gd name="connsiteX91" fmla="*/ 1903353 w 7467600"/>
              <a:gd name="connsiteY91" fmla="*/ 5044827 h 6858000"/>
              <a:gd name="connsiteX92" fmla="*/ 1979378 w 7467600"/>
              <a:gd name="connsiteY92" fmla="*/ 4769504 h 6858000"/>
              <a:gd name="connsiteX93" fmla="*/ 2882120 w 7467600"/>
              <a:gd name="connsiteY93" fmla="*/ 5064547 h 6858000"/>
              <a:gd name="connsiteX94" fmla="*/ 2793103 w 7467600"/>
              <a:gd name="connsiteY94" fmla="*/ 5039699 h 6858000"/>
              <a:gd name="connsiteX95" fmla="*/ 2770041 w 7467600"/>
              <a:gd name="connsiteY95" fmla="*/ 5033634 h 6858000"/>
              <a:gd name="connsiteX96" fmla="*/ 1979378 w 7467600"/>
              <a:gd name="connsiteY96" fmla="*/ 4769504 h 6858000"/>
              <a:gd name="connsiteX97" fmla="*/ 1927410 w 7467600"/>
              <a:gd name="connsiteY97" fmla="*/ 4716164 h 6858000"/>
              <a:gd name="connsiteX98" fmla="*/ 1959587 w 7467600"/>
              <a:gd name="connsiteY98" fmla="*/ 4728849 h 6858000"/>
              <a:gd name="connsiteX99" fmla="*/ 2777707 w 7467600"/>
              <a:gd name="connsiteY99" fmla="*/ 5003991 h 6858000"/>
              <a:gd name="connsiteX100" fmla="*/ 2800768 w 7467600"/>
              <a:gd name="connsiteY100" fmla="*/ 5010056 h 6858000"/>
              <a:gd name="connsiteX101" fmla="*/ 2879408 w 7467600"/>
              <a:gd name="connsiteY101" fmla="*/ 5031590 h 6858000"/>
              <a:gd name="connsiteX102" fmla="*/ 2862295 w 7467600"/>
              <a:gd name="connsiteY102" fmla="*/ 5022958 h 6858000"/>
              <a:gd name="connsiteX103" fmla="*/ 2813343 w 7467600"/>
              <a:gd name="connsiteY103" fmla="*/ 4998369 h 6858000"/>
              <a:gd name="connsiteX104" fmla="*/ 2646245 w 7467600"/>
              <a:gd name="connsiteY104" fmla="*/ 4930999 h 6858000"/>
              <a:gd name="connsiteX105" fmla="*/ 1999243 w 7467600"/>
              <a:gd name="connsiteY105" fmla="*/ 4730524 h 6858000"/>
              <a:gd name="connsiteX106" fmla="*/ 1979527 w 7467600"/>
              <a:gd name="connsiteY106" fmla="*/ 4726651 h 6858000"/>
              <a:gd name="connsiteX107" fmla="*/ 1927410 w 7467600"/>
              <a:gd name="connsiteY107" fmla="*/ 4716164 h 6858000"/>
              <a:gd name="connsiteX108" fmla="*/ 1997014 w 7467600"/>
              <a:gd name="connsiteY108" fmla="*/ 4698007 h 6858000"/>
              <a:gd name="connsiteX109" fmla="*/ 2005458 w 7467600"/>
              <a:gd name="connsiteY109" fmla="*/ 4699540 h 6858000"/>
              <a:gd name="connsiteX110" fmla="*/ 2657186 w 7467600"/>
              <a:gd name="connsiteY110" fmla="*/ 4901687 h 6858000"/>
              <a:gd name="connsiteX111" fmla="*/ 2826662 w 7467600"/>
              <a:gd name="connsiteY111" fmla="*/ 4970362 h 6858000"/>
              <a:gd name="connsiteX112" fmla="*/ 2876100 w 7467600"/>
              <a:gd name="connsiteY112" fmla="*/ 4995397 h 6858000"/>
              <a:gd name="connsiteX113" fmla="*/ 3042600 w 7467600"/>
              <a:gd name="connsiteY113" fmla="*/ 5059532 h 6858000"/>
              <a:gd name="connsiteX114" fmla="*/ 1997014 w 7467600"/>
              <a:gd name="connsiteY114" fmla="*/ 4698007 h 6858000"/>
              <a:gd name="connsiteX115" fmla="*/ 2305292 w 7467600"/>
              <a:gd name="connsiteY115" fmla="*/ 4219492 h 6858000"/>
              <a:gd name="connsiteX116" fmla="*/ 3360922 w 7467600"/>
              <a:gd name="connsiteY116" fmla="*/ 4529373 h 6858000"/>
              <a:gd name="connsiteX117" fmla="*/ 3492420 w 7467600"/>
              <a:gd name="connsiteY117" fmla="*/ 4510145 h 6858000"/>
              <a:gd name="connsiteX118" fmla="*/ 3364086 w 7467600"/>
              <a:gd name="connsiteY118" fmla="*/ 4480340 h 6858000"/>
              <a:gd name="connsiteX119" fmla="*/ 3225818 w 7467600"/>
              <a:gd name="connsiteY119" fmla="*/ 4411822 h 6858000"/>
              <a:gd name="connsiteX120" fmla="*/ 3129696 w 7467600"/>
              <a:gd name="connsiteY120" fmla="*/ 4360704 h 6858000"/>
              <a:gd name="connsiteX121" fmla="*/ 2814545 w 7467600"/>
              <a:gd name="connsiteY121" fmla="*/ 4282955 h 6858000"/>
              <a:gd name="connsiteX122" fmla="*/ 2305292 w 7467600"/>
              <a:gd name="connsiteY122" fmla="*/ 4219492 h 6858000"/>
              <a:gd name="connsiteX123" fmla="*/ 2626982 w 7467600"/>
              <a:gd name="connsiteY123" fmla="*/ 4206450 h 6858000"/>
              <a:gd name="connsiteX124" fmla="*/ 2490617 w 7467600"/>
              <a:gd name="connsiteY124" fmla="*/ 4206951 h 6858000"/>
              <a:gd name="connsiteX125" fmla="*/ 2819869 w 7467600"/>
              <a:gd name="connsiteY125" fmla="*/ 4252936 h 6858000"/>
              <a:gd name="connsiteX126" fmla="*/ 3143018 w 7467600"/>
              <a:gd name="connsiteY126" fmla="*/ 4332698 h 6858000"/>
              <a:gd name="connsiteX127" fmla="*/ 3241520 w 7467600"/>
              <a:gd name="connsiteY127" fmla="*/ 4385112 h 6858000"/>
              <a:gd name="connsiteX128" fmla="*/ 3374575 w 7467600"/>
              <a:gd name="connsiteY128" fmla="*/ 4451517 h 6858000"/>
              <a:gd name="connsiteX129" fmla="*/ 3505221 w 7467600"/>
              <a:gd name="connsiteY129" fmla="*/ 4480757 h 6858000"/>
              <a:gd name="connsiteX130" fmla="*/ 2626982 w 7467600"/>
              <a:gd name="connsiteY130" fmla="*/ 4206450 h 6858000"/>
              <a:gd name="connsiteX131" fmla="*/ 1310106 w 7467600"/>
              <a:gd name="connsiteY131" fmla="*/ 3943217 h 6858000"/>
              <a:gd name="connsiteX132" fmla="*/ 854994 w 7467600"/>
              <a:gd name="connsiteY132" fmla="*/ 4399136 h 6858000"/>
              <a:gd name="connsiteX133" fmla="*/ 742462 w 7467600"/>
              <a:gd name="connsiteY133" fmla="*/ 4594648 h 6858000"/>
              <a:gd name="connsiteX134" fmla="*/ 820602 w 7467600"/>
              <a:gd name="connsiteY134" fmla="*/ 4485915 h 6858000"/>
              <a:gd name="connsiteX135" fmla="*/ 878295 w 7467600"/>
              <a:gd name="connsiteY135" fmla="*/ 4403594 h 6858000"/>
              <a:gd name="connsiteX136" fmla="*/ 1240607 w 7467600"/>
              <a:gd name="connsiteY136" fmla="*/ 4010401 h 6858000"/>
              <a:gd name="connsiteX137" fmla="*/ 1310106 w 7467600"/>
              <a:gd name="connsiteY137" fmla="*/ 3943217 h 6858000"/>
              <a:gd name="connsiteX138" fmla="*/ 1423113 w 7467600"/>
              <a:gd name="connsiteY138" fmla="*/ 3874565 h 6858000"/>
              <a:gd name="connsiteX139" fmla="*/ 1260565 w 7467600"/>
              <a:gd name="connsiteY139" fmla="*/ 4031982 h 6858000"/>
              <a:gd name="connsiteX140" fmla="*/ 901900 w 7467600"/>
              <a:gd name="connsiteY140" fmla="*/ 4421236 h 6858000"/>
              <a:gd name="connsiteX141" fmla="*/ 845044 w 7467600"/>
              <a:gd name="connsiteY141" fmla="*/ 4502436 h 6858000"/>
              <a:gd name="connsiteX142" fmla="*/ 685926 w 7467600"/>
              <a:gd name="connsiteY142" fmla="*/ 4703069 h 6858000"/>
              <a:gd name="connsiteX143" fmla="*/ 684248 w 7467600"/>
              <a:gd name="connsiteY143" fmla="*/ 4706721 h 6858000"/>
              <a:gd name="connsiteX144" fmla="*/ 1423113 w 7467600"/>
              <a:gd name="connsiteY144" fmla="*/ 3874565 h 6858000"/>
              <a:gd name="connsiteX145" fmla="*/ 3316479 w 7467600"/>
              <a:gd name="connsiteY145" fmla="*/ 3872136 h 6858000"/>
              <a:gd name="connsiteX146" fmla="*/ 3546806 w 7467600"/>
              <a:gd name="connsiteY146" fmla="*/ 4356139 h 6858000"/>
              <a:gd name="connsiteX147" fmla="*/ 3364433 w 7467600"/>
              <a:gd name="connsiteY147" fmla="*/ 3953121 h 6858000"/>
              <a:gd name="connsiteX148" fmla="*/ 3316479 w 7467600"/>
              <a:gd name="connsiteY148" fmla="*/ 3872136 h 6858000"/>
              <a:gd name="connsiteX149" fmla="*/ 3291335 w 7467600"/>
              <a:gd name="connsiteY149" fmla="*/ 3767420 h 6858000"/>
              <a:gd name="connsiteX150" fmla="*/ 3390805 w 7467600"/>
              <a:gd name="connsiteY150" fmla="*/ 3937163 h 6858000"/>
              <a:gd name="connsiteX151" fmla="*/ 3579062 w 7467600"/>
              <a:gd name="connsiteY151" fmla="*/ 4359040 h 6858000"/>
              <a:gd name="connsiteX152" fmla="*/ 3467355 w 7467600"/>
              <a:gd name="connsiteY152" fmla="*/ 3988130 h 6858000"/>
              <a:gd name="connsiteX153" fmla="*/ 3310753 w 7467600"/>
              <a:gd name="connsiteY153" fmla="*/ 3787140 h 6858000"/>
              <a:gd name="connsiteX154" fmla="*/ 3291335 w 7467600"/>
              <a:gd name="connsiteY154" fmla="*/ 3767420 h 6858000"/>
              <a:gd name="connsiteX155" fmla="*/ 1635889 w 7467600"/>
              <a:gd name="connsiteY155" fmla="*/ 3709494 h 6858000"/>
              <a:gd name="connsiteX156" fmla="*/ 1634800 w 7467600"/>
              <a:gd name="connsiteY156" fmla="*/ 3731111 h 6858000"/>
              <a:gd name="connsiteX157" fmla="*/ 1635889 w 7467600"/>
              <a:gd name="connsiteY157" fmla="*/ 3709494 h 6858000"/>
              <a:gd name="connsiteX158" fmla="*/ 1510397 w 7467600"/>
              <a:gd name="connsiteY158" fmla="*/ 3684705 h 6858000"/>
              <a:gd name="connsiteX159" fmla="*/ 1146550 w 7467600"/>
              <a:gd name="connsiteY159" fmla="*/ 3802012 h 6858000"/>
              <a:gd name="connsiteX160" fmla="*/ 698834 w 7467600"/>
              <a:gd name="connsiteY160" fmla="*/ 3952272 h 6858000"/>
              <a:gd name="connsiteX161" fmla="*/ 34256 w 7467600"/>
              <a:gd name="connsiteY161" fmla="*/ 4347603 h 6858000"/>
              <a:gd name="connsiteX162" fmla="*/ 527241 w 7467600"/>
              <a:gd name="connsiteY162" fmla="*/ 4065078 h 6858000"/>
              <a:gd name="connsiteX163" fmla="*/ 1510397 w 7467600"/>
              <a:gd name="connsiteY163" fmla="*/ 3684705 h 6858000"/>
              <a:gd name="connsiteX164" fmla="*/ 1313114 w 7467600"/>
              <a:gd name="connsiteY164" fmla="*/ 3655216 h 6858000"/>
              <a:gd name="connsiteX165" fmla="*/ 1109304 w 7467600"/>
              <a:gd name="connsiteY165" fmla="*/ 3669030 h 6858000"/>
              <a:gd name="connsiteX166" fmla="*/ 8129 w 7467600"/>
              <a:gd name="connsiteY166" fmla="*/ 4330519 h 6858000"/>
              <a:gd name="connsiteX167" fmla="*/ 687572 w 7467600"/>
              <a:gd name="connsiteY167" fmla="*/ 3925629 h 6858000"/>
              <a:gd name="connsiteX168" fmla="*/ 1138365 w 7467600"/>
              <a:gd name="connsiteY168" fmla="*/ 3774515 h 6858000"/>
              <a:gd name="connsiteX169" fmla="*/ 1505579 w 7467600"/>
              <a:gd name="connsiteY169" fmla="*/ 3655526 h 6858000"/>
              <a:gd name="connsiteX170" fmla="*/ 1313114 w 7467600"/>
              <a:gd name="connsiteY170" fmla="*/ 3655216 h 6858000"/>
              <a:gd name="connsiteX171" fmla="*/ 3655073 w 7467600"/>
              <a:gd name="connsiteY171" fmla="*/ 3650884 h 6858000"/>
              <a:gd name="connsiteX172" fmla="*/ 3989938 w 7467600"/>
              <a:gd name="connsiteY172" fmla="*/ 3991685 h 6858000"/>
              <a:gd name="connsiteX173" fmla="*/ 4393907 w 7467600"/>
              <a:gd name="connsiteY173" fmla="*/ 4261258 h 6858000"/>
              <a:gd name="connsiteX174" fmla="*/ 4648051 w 7467600"/>
              <a:gd name="connsiteY174" fmla="*/ 4374051 h 6858000"/>
              <a:gd name="connsiteX175" fmla="*/ 4383389 w 7467600"/>
              <a:gd name="connsiteY175" fmla="*/ 4184369 h 6858000"/>
              <a:gd name="connsiteX176" fmla="*/ 4165508 w 7467600"/>
              <a:gd name="connsiteY176" fmla="*/ 4035196 h 6858000"/>
              <a:gd name="connsiteX177" fmla="*/ 4068162 w 7467600"/>
              <a:gd name="connsiteY177" fmla="*/ 3953394 h 6858000"/>
              <a:gd name="connsiteX178" fmla="*/ 3981416 w 7467600"/>
              <a:gd name="connsiteY178" fmla="*/ 3880482 h 6858000"/>
              <a:gd name="connsiteX179" fmla="*/ 3800147 w 7467600"/>
              <a:gd name="connsiteY179" fmla="*/ 3749872 h 6858000"/>
              <a:gd name="connsiteX180" fmla="*/ 3655073 w 7467600"/>
              <a:gd name="connsiteY180" fmla="*/ 3650884 h 6858000"/>
              <a:gd name="connsiteX181" fmla="*/ 3670252 w 7467600"/>
              <a:gd name="connsiteY181" fmla="*/ 3622798 h 6858000"/>
              <a:gd name="connsiteX182" fmla="*/ 3817258 w 7467600"/>
              <a:gd name="connsiteY182" fmla="*/ 3723577 h 6858000"/>
              <a:gd name="connsiteX183" fmla="*/ 4000461 w 7467600"/>
              <a:gd name="connsiteY183" fmla="*/ 3855966 h 6858000"/>
              <a:gd name="connsiteX184" fmla="*/ 4088180 w 7467600"/>
              <a:gd name="connsiteY184" fmla="*/ 3929774 h 6858000"/>
              <a:gd name="connsiteX185" fmla="*/ 4184555 w 7467600"/>
              <a:gd name="connsiteY185" fmla="*/ 4010683 h 6858000"/>
              <a:gd name="connsiteX186" fmla="*/ 4399563 w 7467600"/>
              <a:gd name="connsiteY186" fmla="*/ 4158106 h 6858000"/>
              <a:gd name="connsiteX187" fmla="*/ 4684469 w 7467600"/>
              <a:gd name="connsiteY187" fmla="*/ 4364680 h 6858000"/>
              <a:gd name="connsiteX188" fmla="*/ 4690271 w 7467600"/>
              <a:gd name="connsiteY188" fmla="*/ 4370034 h 6858000"/>
              <a:gd name="connsiteX189" fmla="*/ 4136093 w 7467600"/>
              <a:gd name="connsiteY189" fmla="*/ 3858466 h 6858000"/>
              <a:gd name="connsiteX190" fmla="*/ 3670252 w 7467600"/>
              <a:gd name="connsiteY190" fmla="*/ 3622798 h 6858000"/>
              <a:gd name="connsiteX191" fmla="*/ 4440129 w 7467600"/>
              <a:gd name="connsiteY191" fmla="*/ 3448571 h 6858000"/>
              <a:gd name="connsiteX192" fmla="*/ 4856525 w 7467600"/>
              <a:gd name="connsiteY192" fmla="*/ 3915351 h 6858000"/>
              <a:gd name="connsiteX193" fmla="*/ 5059055 w 7467600"/>
              <a:gd name="connsiteY193" fmla="*/ 4108918 h 6858000"/>
              <a:gd name="connsiteX194" fmla="*/ 5290070 w 7467600"/>
              <a:gd name="connsiteY194" fmla="*/ 4263619 h 6858000"/>
              <a:gd name="connsiteX195" fmla="*/ 4834991 w 7467600"/>
              <a:gd name="connsiteY195" fmla="*/ 3830985 h 6858000"/>
              <a:gd name="connsiteX196" fmla="*/ 4440129 w 7467600"/>
              <a:gd name="connsiteY196" fmla="*/ 3448571 h 6858000"/>
              <a:gd name="connsiteX197" fmla="*/ 4441737 w 7467600"/>
              <a:gd name="connsiteY197" fmla="*/ 3399734 h 6858000"/>
              <a:gd name="connsiteX198" fmla="*/ 4431236 w 7467600"/>
              <a:gd name="connsiteY198" fmla="*/ 3400954 h 6858000"/>
              <a:gd name="connsiteX199" fmla="*/ 4557150 w 7467600"/>
              <a:gd name="connsiteY199" fmla="*/ 3510023 h 6858000"/>
              <a:gd name="connsiteX200" fmla="*/ 4856936 w 7467600"/>
              <a:gd name="connsiteY200" fmla="*/ 3809146 h 6858000"/>
              <a:gd name="connsiteX201" fmla="*/ 5111996 w 7467600"/>
              <a:gd name="connsiteY201" fmla="*/ 4065759 h 6858000"/>
              <a:gd name="connsiteX202" fmla="*/ 5388878 w 7467600"/>
              <a:gd name="connsiteY202" fmla="*/ 4300185 h 6858000"/>
              <a:gd name="connsiteX203" fmla="*/ 5425556 w 7467600"/>
              <a:gd name="connsiteY203" fmla="*/ 4308967 h 6858000"/>
              <a:gd name="connsiteX204" fmla="*/ 4943646 w 7467600"/>
              <a:gd name="connsiteY204" fmla="*/ 3822916 h 6858000"/>
              <a:gd name="connsiteX205" fmla="*/ 4594837 w 7467600"/>
              <a:gd name="connsiteY205" fmla="*/ 3532274 h 6858000"/>
              <a:gd name="connsiteX206" fmla="*/ 4441737 w 7467600"/>
              <a:gd name="connsiteY206" fmla="*/ 3399734 h 6858000"/>
              <a:gd name="connsiteX207" fmla="*/ 5425834 w 7467600"/>
              <a:gd name="connsiteY207" fmla="*/ 3162785 h 6858000"/>
              <a:gd name="connsiteX208" fmla="*/ 5401644 w 7467600"/>
              <a:gd name="connsiteY208" fmla="*/ 3617847 h 6858000"/>
              <a:gd name="connsiteX209" fmla="*/ 5467256 w 7467600"/>
              <a:gd name="connsiteY209" fmla="*/ 4175494 h 6858000"/>
              <a:gd name="connsiteX210" fmla="*/ 5448069 w 7467600"/>
              <a:gd name="connsiteY210" fmla="*/ 3567554 h 6858000"/>
              <a:gd name="connsiteX211" fmla="*/ 5425834 w 7467600"/>
              <a:gd name="connsiteY211" fmla="*/ 3162785 h 6858000"/>
              <a:gd name="connsiteX212" fmla="*/ 1318687 w 7467600"/>
              <a:gd name="connsiteY212" fmla="*/ 3113840 h 6858000"/>
              <a:gd name="connsiteX213" fmla="*/ 1066793 w 7467600"/>
              <a:gd name="connsiteY213" fmla="*/ 3212171 h 6858000"/>
              <a:gd name="connsiteX214" fmla="*/ 993319 w 7467600"/>
              <a:gd name="connsiteY214" fmla="*/ 3247648 h 6858000"/>
              <a:gd name="connsiteX215" fmla="*/ 853081 w 7467600"/>
              <a:gd name="connsiteY215" fmla="*/ 3312410 h 6858000"/>
              <a:gd name="connsiteX216" fmla="*/ 805957 w 7467600"/>
              <a:gd name="connsiteY216" fmla="*/ 3330443 h 6858000"/>
              <a:gd name="connsiteX217" fmla="*/ 1318687 w 7467600"/>
              <a:gd name="connsiteY217" fmla="*/ 3113840 h 6858000"/>
              <a:gd name="connsiteX218" fmla="*/ 5453702 w 7467600"/>
              <a:gd name="connsiteY218" fmla="*/ 3090882 h 6858000"/>
              <a:gd name="connsiteX219" fmla="*/ 5480135 w 7467600"/>
              <a:gd name="connsiteY219" fmla="*/ 3565802 h 6858000"/>
              <a:gd name="connsiteX220" fmla="*/ 5499023 w 7467600"/>
              <a:gd name="connsiteY220" fmla="*/ 4166310 h 6858000"/>
              <a:gd name="connsiteX221" fmla="*/ 5547022 w 7467600"/>
              <a:gd name="connsiteY221" fmla="*/ 3607838 h 6858000"/>
              <a:gd name="connsiteX222" fmla="*/ 5515964 w 7467600"/>
              <a:gd name="connsiteY222" fmla="*/ 3378541 h 6858000"/>
              <a:gd name="connsiteX223" fmla="*/ 5453702 w 7467600"/>
              <a:gd name="connsiteY223" fmla="*/ 3090882 h 6858000"/>
              <a:gd name="connsiteX224" fmla="*/ 1238695 w 7467600"/>
              <a:gd name="connsiteY224" fmla="*/ 3076820 h 6858000"/>
              <a:gd name="connsiteX225" fmla="*/ 716371 w 7467600"/>
              <a:gd name="connsiteY225" fmla="*/ 3293249 h 6858000"/>
              <a:gd name="connsiteX226" fmla="*/ 579522 w 7467600"/>
              <a:gd name="connsiteY226" fmla="*/ 3371759 h 6858000"/>
              <a:gd name="connsiteX227" fmla="*/ 600288 w 7467600"/>
              <a:gd name="connsiteY227" fmla="*/ 3365555 h 6858000"/>
              <a:gd name="connsiteX228" fmla="*/ 840692 w 7467600"/>
              <a:gd name="connsiteY228" fmla="*/ 3284921 h 6858000"/>
              <a:gd name="connsiteX229" fmla="*/ 979248 w 7467600"/>
              <a:gd name="connsiteY229" fmla="*/ 3221003 h 6858000"/>
              <a:gd name="connsiteX230" fmla="*/ 1053282 w 7467600"/>
              <a:gd name="connsiteY230" fmla="*/ 3185247 h 6858000"/>
              <a:gd name="connsiteX231" fmla="*/ 1320603 w 7467600"/>
              <a:gd name="connsiteY231" fmla="*/ 3081281 h 6858000"/>
              <a:gd name="connsiteX232" fmla="*/ 1238695 w 7467600"/>
              <a:gd name="connsiteY232" fmla="*/ 3076820 h 6858000"/>
              <a:gd name="connsiteX233" fmla="*/ 5425627 w 7467600"/>
              <a:gd name="connsiteY233" fmla="*/ 2954192 h 6858000"/>
              <a:gd name="connsiteX234" fmla="*/ 5470770 w 7467600"/>
              <a:gd name="connsiteY234" fmla="*/ 3005435 h 6858000"/>
              <a:gd name="connsiteX235" fmla="*/ 5519779 w 7467600"/>
              <a:gd name="connsiteY235" fmla="*/ 4359223 h 6858000"/>
              <a:gd name="connsiteX236" fmla="*/ 5520293 w 7467600"/>
              <a:gd name="connsiteY236" fmla="*/ 4360602 h 6858000"/>
              <a:gd name="connsiteX237" fmla="*/ 5767221 w 7467600"/>
              <a:gd name="connsiteY237" fmla="*/ 4665564 h 6858000"/>
              <a:gd name="connsiteX238" fmla="*/ 6937169 w 7467600"/>
              <a:gd name="connsiteY238" fmla="*/ 4815941 h 6858000"/>
              <a:gd name="connsiteX239" fmla="*/ 6953922 w 7467600"/>
              <a:gd name="connsiteY239" fmla="*/ 4890068 h 6858000"/>
              <a:gd name="connsiteX240" fmla="*/ 6071359 w 7467600"/>
              <a:gd name="connsiteY240" fmla="*/ 4770770 h 6858000"/>
              <a:gd name="connsiteX241" fmla="*/ 6038839 w 7467600"/>
              <a:gd name="connsiteY241" fmla="*/ 4764474 h 6858000"/>
              <a:gd name="connsiteX242" fmla="*/ 6038706 w 7467600"/>
              <a:gd name="connsiteY242" fmla="*/ 4763847 h 6858000"/>
              <a:gd name="connsiteX243" fmla="*/ 6037784 w 7467600"/>
              <a:gd name="connsiteY243" fmla="*/ 4764270 h 6858000"/>
              <a:gd name="connsiteX244" fmla="*/ 6038839 w 7467600"/>
              <a:gd name="connsiteY244" fmla="*/ 4764474 h 6858000"/>
              <a:gd name="connsiteX245" fmla="*/ 6040338 w 7467600"/>
              <a:gd name="connsiteY245" fmla="*/ 4771418 h 6858000"/>
              <a:gd name="connsiteX246" fmla="*/ 6024488 w 7467600"/>
              <a:gd name="connsiteY246" fmla="*/ 4809903 h 6858000"/>
              <a:gd name="connsiteX247" fmla="*/ 5599771 w 7467600"/>
              <a:gd name="connsiteY247" fmla="*/ 5509652 h 6858000"/>
              <a:gd name="connsiteX248" fmla="*/ 5548843 w 7467600"/>
              <a:gd name="connsiteY248" fmla="*/ 5563845 h 6858000"/>
              <a:gd name="connsiteX249" fmla="*/ 5940952 w 7467600"/>
              <a:gd name="connsiteY249" fmla="*/ 6250028 h 6858000"/>
              <a:gd name="connsiteX250" fmla="*/ 6043441 w 7467600"/>
              <a:gd name="connsiteY250" fmla="*/ 6665847 h 6858000"/>
              <a:gd name="connsiteX251" fmla="*/ 6093432 w 7467600"/>
              <a:gd name="connsiteY251" fmla="*/ 6858000 h 6858000"/>
              <a:gd name="connsiteX252" fmla="*/ 6034344 w 7467600"/>
              <a:gd name="connsiteY252" fmla="*/ 6858000 h 6858000"/>
              <a:gd name="connsiteX253" fmla="*/ 6026679 w 7467600"/>
              <a:gd name="connsiteY253" fmla="*/ 6836959 h 6858000"/>
              <a:gd name="connsiteX254" fmla="*/ 5800441 w 7467600"/>
              <a:gd name="connsiteY254" fmla="*/ 6335286 h 6858000"/>
              <a:gd name="connsiteX255" fmla="*/ 5526562 w 7467600"/>
              <a:gd name="connsiteY255" fmla="*/ 5705388 h 6858000"/>
              <a:gd name="connsiteX256" fmla="*/ 5519640 w 7467600"/>
              <a:gd name="connsiteY256" fmla="*/ 5683774 h 6858000"/>
              <a:gd name="connsiteX257" fmla="*/ 5844559 w 7467600"/>
              <a:gd name="connsiteY257" fmla="*/ 6553349 h 6858000"/>
              <a:gd name="connsiteX258" fmla="*/ 5975994 w 7467600"/>
              <a:gd name="connsiteY258" fmla="*/ 6858000 h 6858000"/>
              <a:gd name="connsiteX259" fmla="*/ 5898547 w 7467600"/>
              <a:gd name="connsiteY259" fmla="*/ 6858000 h 6858000"/>
              <a:gd name="connsiteX260" fmla="*/ 5682041 w 7467600"/>
              <a:gd name="connsiteY260" fmla="*/ 6355860 h 6858000"/>
              <a:gd name="connsiteX261" fmla="*/ 5461758 w 7467600"/>
              <a:gd name="connsiteY261" fmla="*/ 5820220 h 6858000"/>
              <a:gd name="connsiteX262" fmla="*/ 5237282 w 7467600"/>
              <a:gd name="connsiteY262" fmla="*/ 6579086 h 6858000"/>
              <a:gd name="connsiteX263" fmla="*/ 5115009 w 7467600"/>
              <a:gd name="connsiteY263" fmla="*/ 6858000 h 6858000"/>
              <a:gd name="connsiteX264" fmla="*/ 5028074 w 7467600"/>
              <a:gd name="connsiteY264" fmla="*/ 6858000 h 6858000"/>
              <a:gd name="connsiteX265" fmla="*/ 5079508 w 7467600"/>
              <a:gd name="connsiteY265" fmla="*/ 6749074 h 6858000"/>
              <a:gd name="connsiteX266" fmla="*/ 5371846 w 7467600"/>
              <a:gd name="connsiteY266" fmla="*/ 5924413 h 6858000"/>
              <a:gd name="connsiteX267" fmla="*/ 5270512 w 7467600"/>
              <a:gd name="connsiteY267" fmla="*/ 6138975 h 6858000"/>
              <a:gd name="connsiteX268" fmla="*/ 5062409 w 7467600"/>
              <a:gd name="connsiteY268" fmla="*/ 6653544 h 6858000"/>
              <a:gd name="connsiteX269" fmla="*/ 5036628 w 7467600"/>
              <a:gd name="connsiteY269" fmla="*/ 6754247 h 6858000"/>
              <a:gd name="connsiteX270" fmla="*/ 5009112 w 7467600"/>
              <a:gd name="connsiteY270" fmla="*/ 6858000 h 6858000"/>
              <a:gd name="connsiteX271" fmla="*/ 4976679 w 7467600"/>
              <a:gd name="connsiteY271" fmla="*/ 6858000 h 6858000"/>
              <a:gd name="connsiteX272" fmla="*/ 5006537 w 7467600"/>
              <a:gd name="connsiteY272" fmla="*/ 6747068 h 6858000"/>
              <a:gd name="connsiteX273" fmla="*/ 5032723 w 7467600"/>
              <a:gd name="connsiteY273" fmla="*/ 6644957 h 6858000"/>
              <a:gd name="connsiteX274" fmla="*/ 5242949 w 7467600"/>
              <a:gd name="connsiteY274" fmla="*/ 6125175 h 6858000"/>
              <a:gd name="connsiteX275" fmla="*/ 5286321 w 7467600"/>
              <a:gd name="connsiteY275" fmla="*/ 6033555 h 6858000"/>
              <a:gd name="connsiteX276" fmla="*/ 5008210 w 7467600"/>
              <a:gd name="connsiteY276" fmla="*/ 6649194 h 6858000"/>
              <a:gd name="connsiteX277" fmla="*/ 4986321 w 7467600"/>
              <a:gd name="connsiteY277" fmla="*/ 6765687 h 6858000"/>
              <a:gd name="connsiteX278" fmla="*/ 4973474 w 7467600"/>
              <a:gd name="connsiteY278" fmla="*/ 6858000 h 6858000"/>
              <a:gd name="connsiteX279" fmla="*/ 4907178 w 7467600"/>
              <a:gd name="connsiteY279" fmla="*/ 6858000 h 6858000"/>
              <a:gd name="connsiteX280" fmla="*/ 4910810 w 7467600"/>
              <a:gd name="connsiteY280" fmla="*/ 6829660 h 6858000"/>
              <a:gd name="connsiteX281" fmla="*/ 4987461 w 7467600"/>
              <a:gd name="connsiteY281" fmla="*/ 6432994 h 6858000"/>
              <a:gd name="connsiteX282" fmla="*/ 5179262 w 7467600"/>
              <a:gd name="connsiteY282" fmla="*/ 6035044 h 6858000"/>
              <a:gd name="connsiteX283" fmla="*/ 4689678 w 7467600"/>
              <a:gd name="connsiteY283" fmla="*/ 6440241 h 6858000"/>
              <a:gd name="connsiteX284" fmla="*/ 4477543 w 7467600"/>
              <a:gd name="connsiteY284" fmla="*/ 6674836 h 6858000"/>
              <a:gd name="connsiteX285" fmla="*/ 4329957 w 7467600"/>
              <a:gd name="connsiteY285" fmla="*/ 6858000 h 6858000"/>
              <a:gd name="connsiteX286" fmla="*/ 4218595 w 7467600"/>
              <a:gd name="connsiteY286" fmla="*/ 6858000 h 6858000"/>
              <a:gd name="connsiteX287" fmla="*/ 4368888 w 7467600"/>
              <a:gd name="connsiteY287" fmla="*/ 6668412 h 6858000"/>
              <a:gd name="connsiteX288" fmla="*/ 4563091 w 7467600"/>
              <a:gd name="connsiteY288" fmla="*/ 6442508 h 6858000"/>
              <a:gd name="connsiteX289" fmla="*/ 5387324 w 7467600"/>
              <a:gd name="connsiteY289" fmla="*/ 5705830 h 6858000"/>
              <a:gd name="connsiteX290" fmla="*/ 5073620 w 7467600"/>
              <a:gd name="connsiteY290" fmla="*/ 5955437 h 6858000"/>
              <a:gd name="connsiteX291" fmla="*/ 4689789 w 7467600"/>
              <a:gd name="connsiteY291" fmla="*/ 6268382 h 6858000"/>
              <a:gd name="connsiteX292" fmla="*/ 4418722 w 7467600"/>
              <a:gd name="connsiteY292" fmla="*/ 6570886 h 6858000"/>
              <a:gd name="connsiteX293" fmla="*/ 4214944 w 7467600"/>
              <a:gd name="connsiteY293" fmla="*/ 6858000 h 6858000"/>
              <a:gd name="connsiteX294" fmla="*/ 4177898 w 7467600"/>
              <a:gd name="connsiteY294" fmla="*/ 6858000 h 6858000"/>
              <a:gd name="connsiteX295" fmla="*/ 4391597 w 7467600"/>
              <a:gd name="connsiteY295" fmla="*/ 6556370 h 6858000"/>
              <a:gd name="connsiteX296" fmla="*/ 4668889 w 7467600"/>
              <a:gd name="connsiteY296" fmla="*/ 6246399 h 6858000"/>
              <a:gd name="connsiteX297" fmla="*/ 5055427 w 7467600"/>
              <a:gd name="connsiteY297" fmla="*/ 5931476 h 6858000"/>
              <a:gd name="connsiteX298" fmla="*/ 5371814 w 7467600"/>
              <a:gd name="connsiteY298" fmla="*/ 5678975 h 6858000"/>
              <a:gd name="connsiteX299" fmla="*/ 4987918 w 7467600"/>
              <a:gd name="connsiteY299" fmla="*/ 5838701 h 6858000"/>
              <a:gd name="connsiteX300" fmla="*/ 4317146 w 7467600"/>
              <a:gd name="connsiteY300" fmla="*/ 6587716 h 6858000"/>
              <a:gd name="connsiteX301" fmla="*/ 4171627 w 7467600"/>
              <a:gd name="connsiteY301" fmla="*/ 6858000 h 6858000"/>
              <a:gd name="connsiteX302" fmla="*/ 4081585 w 7467600"/>
              <a:gd name="connsiteY302" fmla="*/ 6858000 h 6858000"/>
              <a:gd name="connsiteX303" fmla="*/ 4238603 w 7467600"/>
              <a:gd name="connsiteY303" fmla="*/ 6559341 h 6858000"/>
              <a:gd name="connsiteX304" fmla="*/ 4778333 w 7467600"/>
              <a:gd name="connsiteY304" fmla="*/ 5873626 h 6858000"/>
              <a:gd name="connsiteX305" fmla="*/ 5414185 w 7467600"/>
              <a:gd name="connsiteY305" fmla="*/ 5573882 h 6858000"/>
              <a:gd name="connsiteX306" fmla="*/ 5959648 w 7467600"/>
              <a:gd name="connsiteY306" fmla="*/ 4760797 h 6858000"/>
              <a:gd name="connsiteX307" fmla="*/ 5355019 w 7467600"/>
              <a:gd name="connsiteY307" fmla="*/ 4734672 h 6858000"/>
              <a:gd name="connsiteX308" fmla="*/ 5083565 w 7467600"/>
              <a:gd name="connsiteY308" fmla="*/ 5179121 h 6858000"/>
              <a:gd name="connsiteX309" fmla="*/ 4713577 w 7467600"/>
              <a:gd name="connsiteY309" fmla="*/ 5616803 h 6858000"/>
              <a:gd name="connsiteX310" fmla="*/ 3989559 w 7467600"/>
              <a:gd name="connsiteY310" fmla="*/ 6145945 h 6858000"/>
              <a:gd name="connsiteX311" fmla="*/ 3939824 w 7467600"/>
              <a:gd name="connsiteY311" fmla="*/ 6066900 h 6858000"/>
              <a:gd name="connsiteX312" fmla="*/ 4584537 w 7467600"/>
              <a:gd name="connsiteY312" fmla="*/ 5324826 h 6858000"/>
              <a:gd name="connsiteX313" fmla="*/ 5037105 w 7467600"/>
              <a:gd name="connsiteY313" fmla="*/ 5088765 h 6858000"/>
              <a:gd name="connsiteX314" fmla="*/ 5039930 w 7467600"/>
              <a:gd name="connsiteY314" fmla="*/ 5089585 h 6858000"/>
              <a:gd name="connsiteX315" fmla="*/ 5263764 w 7467600"/>
              <a:gd name="connsiteY315" fmla="*/ 4735525 h 6858000"/>
              <a:gd name="connsiteX316" fmla="*/ 4086300 w 7467600"/>
              <a:gd name="connsiteY316" fmla="*/ 4884599 h 6858000"/>
              <a:gd name="connsiteX317" fmla="*/ 4085485 w 7467600"/>
              <a:gd name="connsiteY317" fmla="*/ 4899070 h 6858000"/>
              <a:gd name="connsiteX318" fmla="*/ 3871915 w 7467600"/>
              <a:gd name="connsiteY318" fmla="*/ 5253645 h 6858000"/>
              <a:gd name="connsiteX319" fmla="*/ 3799374 w 7467600"/>
              <a:gd name="connsiteY319" fmla="*/ 5466127 h 6858000"/>
              <a:gd name="connsiteX320" fmla="*/ 3498850 w 7467600"/>
              <a:gd name="connsiteY320" fmla="*/ 6661888 h 6858000"/>
              <a:gd name="connsiteX321" fmla="*/ 3399216 w 7467600"/>
              <a:gd name="connsiteY321" fmla="*/ 6858000 h 6858000"/>
              <a:gd name="connsiteX322" fmla="*/ 3303688 w 7467600"/>
              <a:gd name="connsiteY322" fmla="*/ 6858000 h 6858000"/>
              <a:gd name="connsiteX323" fmla="*/ 3391774 w 7467600"/>
              <a:gd name="connsiteY323" fmla="*/ 6697181 h 6858000"/>
              <a:gd name="connsiteX324" fmla="*/ 3735540 w 7467600"/>
              <a:gd name="connsiteY324" fmla="*/ 5546923 h 6858000"/>
              <a:gd name="connsiteX325" fmla="*/ 3729438 w 7467600"/>
              <a:gd name="connsiteY325" fmla="*/ 5569058 h 6858000"/>
              <a:gd name="connsiteX326" fmla="*/ 3707782 w 7467600"/>
              <a:gd name="connsiteY326" fmla="*/ 5644908 h 6858000"/>
              <a:gd name="connsiteX327" fmla="*/ 3583827 w 7467600"/>
              <a:gd name="connsiteY327" fmla="*/ 6039215 h 6858000"/>
              <a:gd name="connsiteX328" fmla="*/ 3547861 w 7467600"/>
              <a:gd name="connsiteY328" fmla="*/ 6129609 h 6858000"/>
              <a:gd name="connsiteX329" fmla="*/ 3490905 w 7467600"/>
              <a:gd name="connsiteY329" fmla="*/ 6277660 h 6858000"/>
              <a:gd name="connsiteX330" fmla="*/ 3455859 w 7467600"/>
              <a:gd name="connsiteY330" fmla="*/ 6391301 h 6858000"/>
              <a:gd name="connsiteX331" fmla="*/ 3429112 w 7467600"/>
              <a:gd name="connsiteY331" fmla="*/ 6479469 h 6858000"/>
              <a:gd name="connsiteX332" fmla="*/ 3304862 w 7467600"/>
              <a:gd name="connsiteY332" fmla="*/ 6796476 h 6858000"/>
              <a:gd name="connsiteX333" fmla="*/ 3276071 w 7467600"/>
              <a:gd name="connsiteY333" fmla="*/ 6858000 h 6858000"/>
              <a:gd name="connsiteX334" fmla="*/ 3240805 w 7467600"/>
              <a:gd name="connsiteY334" fmla="*/ 6858000 h 6858000"/>
              <a:gd name="connsiteX335" fmla="*/ 3275917 w 7467600"/>
              <a:gd name="connsiteY335" fmla="*/ 6783192 h 6858000"/>
              <a:gd name="connsiteX336" fmla="*/ 3399358 w 7467600"/>
              <a:gd name="connsiteY336" fmla="*/ 6469011 h 6858000"/>
              <a:gd name="connsiteX337" fmla="*/ 3425650 w 7467600"/>
              <a:gd name="connsiteY337" fmla="*/ 6381333 h 6858000"/>
              <a:gd name="connsiteX338" fmla="*/ 3460661 w 7467600"/>
              <a:gd name="connsiteY338" fmla="*/ 6266763 h 6858000"/>
              <a:gd name="connsiteX339" fmla="*/ 3518021 w 7467600"/>
              <a:gd name="connsiteY339" fmla="*/ 6117298 h 6858000"/>
              <a:gd name="connsiteX340" fmla="*/ 3554035 w 7467600"/>
              <a:gd name="connsiteY340" fmla="*/ 6027832 h 6858000"/>
              <a:gd name="connsiteX341" fmla="*/ 3677174 w 7467600"/>
              <a:gd name="connsiteY341" fmla="*/ 5636351 h 6858000"/>
              <a:gd name="connsiteX342" fmla="*/ 3698819 w 7467600"/>
              <a:gd name="connsiteY342" fmla="*/ 5560503 h 6858000"/>
              <a:gd name="connsiteX343" fmla="*/ 3702094 w 7467600"/>
              <a:gd name="connsiteY343" fmla="*/ 5549194 h 6858000"/>
              <a:gd name="connsiteX344" fmla="*/ 3398355 w 7467600"/>
              <a:gd name="connsiteY344" fmla="*/ 6094603 h 6858000"/>
              <a:gd name="connsiteX345" fmla="*/ 3193941 w 7467600"/>
              <a:gd name="connsiteY345" fmla="*/ 6798775 h 6858000"/>
              <a:gd name="connsiteX346" fmla="*/ 3184140 w 7467600"/>
              <a:gd name="connsiteY346" fmla="*/ 6858000 h 6858000"/>
              <a:gd name="connsiteX347" fmla="*/ 3099978 w 7467600"/>
              <a:gd name="connsiteY347" fmla="*/ 6858000 h 6858000"/>
              <a:gd name="connsiteX348" fmla="*/ 3101556 w 7467600"/>
              <a:gd name="connsiteY348" fmla="*/ 6843337 h 6858000"/>
              <a:gd name="connsiteX349" fmla="*/ 3370162 w 7467600"/>
              <a:gd name="connsiteY349" fmla="*/ 5785550 h 6858000"/>
              <a:gd name="connsiteX350" fmla="*/ 3746477 w 7467600"/>
              <a:gd name="connsiteY350" fmla="*/ 5377889 h 6858000"/>
              <a:gd name="connsiteX351" fmla="*/ 3863399 w 7467600"/>
              <a:gd name="connsiteY351" fmla="*/ 5087257 h 6858000"/>
              <a:gd name="connsiteX352" fmla="*/ 3968712 w 7467600"/>
              <a:gd name="connsiteY352" fmla="*/ 4913989 h 6858000"/>
              <a:gd name="connsiteX353" fmla="*/ 2792390 w 7467600"/>
              <a:gd name="connsiteY353" fmla="*/ 5382974 h 6858000"/>
              <a:gd name="connsiteX354" fmla="*/ 2714982 w 7467600"/>
              <a:gd name="connsiteY354" fmla="*/ 5427051 h 6858000"/>
              <a:gd name="connsiteX355" fmla="*/ 2813361 w 7467600"/>
              <a:gd name="connsiteY355" fmla="*/ 6023912 h 6858000"/>
              <a:gd name="connsiteX356" fmla="*/ 2688430 w 7467600"/>
              <a:gd name="connsiteY356" fmla="*/ 6801564 h 6858000"/>
              <a:gd name="connsiteX357" fmla="*/ 2629626 w 7467600"/>
              <a:gd name="connsiteY357" fmla="*/ 6763394 h 6858000"/>
              <a:gd name="connsiteX358" fmla="*/ 2565328 w 7467600"/>
              <a:gd name="connsiteY358" fmla="*/ 5516399 h 6858000"/>
              <a:gd name="connsiteX359" fmla="*/ 1922999 w 7467600"/>
              <a:gd name="connsiteY359" fmla="*/ 5980343 h 6858000"/>
              <a:gd name="connsiteX360" fmla="*/ 1950261 w 7467600"/>
              <a:gd name="connsiteY360" fmla="*/ 6405858 h 6858000"/>
              <a:gd name="connsiteX361" fmla="*/ 2365554 w 7467600"/>
              <a:gd name="connsiteY361" fmla="*/ 6759107 h 6858000"/>
              <a:gd name="connsiteX362" fmla="*/ 2424142 w 7467600"/>
              <a:gd name="connsiteY362" fmla="*/ 6858000 h 6858000"/>
              <a:gd name="connsiteX363" fmla="*/ 2395994 w 7467600"/>
              <a:gd name="connsiteY363" fmla="*/ 6858000 h 6858000"/>
              <a:gd name="connsiteX364" fmla="*/ 2392863 w 7467600"/>
              <a:gd name="connsiteY364" fmla="*/ 6852964 h 6858000"/>
              <a:gd name="connsiteX365" fmla="*/ 2017589 w 7467600"/>
              <a:gd name="connsiteY365" fmla="*/ 6493982 h 6858000"/>
              <a:gd name="connsiteX366" fmla="*/ 2147336 w 7467600"/>
              <a:gd name="connsiteY366" fmla="*/ 6594052 h 6858000"/>
              <a:gd name="connsiteX367" fmla="*/ 2207047 w 7467600"/>
              <a:gd name="connsiteY367" fmla="*/ 6654540 h 6858000"/>
              <a:gd name="connsiteX368" fmla="*/ 2299106 w 7467600"/>
              <a:gd name="connsiteY368" fmla="*/ 6778931 h 6858000"/>
              <a:gd name="connsiteX369" fmla="*/ 2314430 w 7467600"/>
              <a:gd name="connsiteY369" fmla="*/ 6801144 h 6858000"/>
              <a:gd name="connsiteX370" fmla="*/ 2352406 w 7467600"/>
              <a:gd name="connsiteY370" fmla="*/ 6858000 h 6858000"/>
              <a:gd name="connsiteX371" fmla="*/ 2314492 w 7467600"/>
              <a:gd name="connsiteY371" fmla="*/ 6858000 h 6858000"/>
              <a:gd name="connsiteX372" fmla="*/ 2288095 w 7467600"/>
              <a:gd name="connsiteY372" fmla="*/ 6818030 h 6858000"/>
              <a:gd name="connsiteX373" fmla="*/ 2272768 w 7467600"/>
              <a:gd name="connsiteY373" fmla="*/ 6795822 h 6858000"/>
              <a:gd name="connsiteX374" fmla="*/ 2182715 w 7467600"/>
              <a:gd name="connsiteY374" fmla="*/ 6675071 h 6858000"/>
              <a:gd name="connsiteX375" fmla="*/ 2032061 w 7467600"/>
              <a:gd name="connsiteY375" fmla="*/ 6541380 h 6858000"/>
              <a:gd name="connsiteX376" fmla="*/ 2257220 w 7467600"/>
              <a:gd name="connsiteY376" fmla="*/ 6826257 h 6858000"/>
              <a:gd name="connsiteX377" fmla="*/ 2281324 w 7467600"/>
              <a:gd name="connsiteY377" fmla="*/ 6858000 h 6858000"/>
              <a:gd name="connsiteX378" fmla="*/ 2242860 w 7467600"/>
              <a:gd name="connsiteY378" fmla="*/ 6858000 h 6858000"/>
              <a:gd name="connsiteX379" fmla="*/ 2232818 w 7467600"/>
              <a:gd name="connsiteY379" fmla="*/ 6844926 h 6858000"/>
              <a:gd name="connsiteX380" fmla="*/ 1990172 w 7467600"/>
              <a:gd name="connsiteY380" fmla="*/ 6542121 h 6858000"/>
              <a:gd name="connsiteX381" fmla="*/ 2124090 w 7467600"/>
              <a:gd name="connsiteY381" fmla="*/ 6761017 h 6858000"/>
              <a:gd name="connsiteX382" fmla="*/ 2200380 w 7467600"/>
              <a:gd name="connsiteY382" fmla="*/ 6858000 h 6858000"/>
              <a:gd name="connsiteX383" fmla="*/ 2147507 w 7467600"/>
              <a:gd name="connsiteY383" fmla="*/ 6858000 h 6858000"/>
              <a:gd name="connsiteX384" fmla="*/ 2070668 w 7467600"/>
              <a:gd name="connsiteY384" fmla="*/ 6761520 h 6858000"/>
              <a:gd name="connsiteX385" fmla="*/ 1975142 w 7467600"/>
              <a:gd name="connsiteY385" fmla="*/ 6585570 h 6858000"/>
              <a:gd name="connsiteX386" fmla="*/ 2050035 w 7467600"/>
              <a:gd name="connsiteY386" fmla="*/ 6813345 h 6858000"/>
              <a:gd name="connsiteX387" fmla="*/ 2063025 w 7467600"/>
              <a:gd name="connsiteY387" fmla="*/ 6858000 h 6858000"/>
              <a:gd name="connsiteX388" fmla="*/ 2021675 w 7467600"/>
              <a:gd name="connsiteY388" fmla="*/ 6858000 h 6858000"/>
              <a:gd name="connsiteX389" fmla="*/ 2019308 w 7467600"/>
              <a:gd name="connsiteY389" fmla="*/ 6847118 h 6858000"/>
              <a:gd name="connsiteX390" fmla="*/ 1938835 w 7467600"/>
              <a:gd name="connsiteY390" fmla="*/ 6551160 h 6858000"/>
              <a:gd name="connsiteX391" fmla="*/ 1953230 w 7467600"/>
              <a:gd name="connsiteY391" fmla="*/ 6759699 h 6858000"/>
              <a:gd name="connsiteX392" fmla="*/ 1956763 w 7467600"/>
              <a:gd name="connsiteY392" fmla="*/ 6778191 h 6858000"/>
              <a:gd name="connsiteX393" fmla="*/ 1967925 w 7467600"/>
              <a:gd name="connsiteY393" fmla="*/ 6858000 h 6858000"/>
              <a:gd name="connsiteX394" fmla="*/ 1936622 w 7467600"/>
              <a:gd name="connsiteY394" fmla="*/ 6858000 h 6858000"/>
              <a:gd name="connsiteX395" fmla="*/ 1926261 w 7467600"/>
              <a:gd name="connsiteY395" fmla="*/ 6784064 h 6858000"/>
              <a:gd name="connsiteX396" fmla="*/ 1922724 w 7467600"/>
              <a:gd name="connsiteY396" fmla="*/ 6765577 h 6858000"/>
              <a:gd name="connsiteX397" fmla="*/ 1904650 w 7467600"/>
              <a:gd name="connsiteY397" fmla="*/ 6639616 h 6858000"/>
              <a:gd name="connsiteX398" fmla="*/ 1885273 w 7467600"/>
              <a:gd name="connsiteY398" fmla="*/ 6858000 h 6858000"/>
              <a:gd name="connsiteX399" fmla="*/ 1854363 w 7467600"/>
              <a:gd name="connsiteY399" fmla="*/ 6858000 h 6858000"/>
              <a:gd name="connsiteX400" fmla="*/ 1880391 w 7467600"/>
              <a:gd name="connsiteY400" fmla="*/ 6603796 h 6858000"/>
              <a:gd name="connsiteX401" fmla="*/ 1818273 w 7467600"/>
              <a:gd name="connsiteY401" fmla="*/ 6715729 h 6858000"/>
              <a:gd name="connsiteX402" fmla="*/ 1794691 w 7467600"/>
              <a:gd name="connsiteY402" fmla="*/ 6843239 h 6858000"/>
              <a:gd name="connsiteX403" fmla="*/ 1794914 w 7467600"/>
              <a:gd name="connsiteY403" fmla="*/ 6858000 h 6858000"/>
              <a:gd name="connsiteX404" fmla="*/ 1746128 w 7467600"/>
              <a:gd name="connsiteY404" fmla="*/ 6858000 h 6858000"/>
              <a:gd name="connsiteX405" fmla="*/ 1753934 w 7467600"/>
              <a:gd name="connsiteY405" fmla="*/ 6724796 h 6858000"/>
              <a:gd name="connsiteX406" fmla="*/ 1792053 w 7467600"/>
              <a:gd name="connsiteY406" fmla="*/ 6572396 h 6858000"/>
              <a:gd name="connsiteX407" fmla="*/ 1862248 w 7467600"/>
              <a:gd name="connsiteY407" fmla="*/ 6266397 h 6858000"/>
              <a:gd name="connsiteX408" fmla="*/ 1862250 w 7467600"/>
              <a:gd name="connsiteY408" fmla="*/ 6033531 h 6858000"/>
              <a:gd name="connsiteX409" fmla="*/ 1211999 w 7467600"/>
              <a:gd name="connsiteY409" fmla="*/ 6683610 h 6858000"/>
              <a:gd name="connsiteX410" fmla="*/ 1213266 w 7467600"/>
              <a:gd name="connsiteY410" fmla="*/ 6691947 h 6858000"/>
              <a:gd name="connsiteX411" fmla="*/ 1203370 w 7467600"/>
              <a:gd name="connsiteY411" fmla="*/ 6850676 h 6858000"/>
              <a:gd name="connsiteX412" fmla="*/ 1203671 w 7467600"/>
              <a:gd name="connsiteY412" fmla="*/ 6858000 h 6858000"/>
              <a:gd name="connsiteX413" fmla="*/ 1143180 w 7467600"/>
              <a:gd name="connsiteY413" fmla="*/ 6858000 h 6858000"/>
              <a:gd name="connsiteX414" fmla="*/ 1142176 w 7467600"/>
              <a:gd name="connsiteY414" fmla="*/ 6766045 h 6858000"/>
              <a:gd name="connsiteX415" fmla="*/ 1067484 w 7467600"/>
              <a:gd name="connsiteY415" fmla="*/ 6858000 h 6858000"/>
              <a:gd name="connsiteX416" fmla="*/ 953928 w 7467600"/>
              <a:gd name="connsiteY416" fmla="*/ 6858000 h 6858000"/>
              <a:gd name="connsiteX417" fmla="*/ 959715 w 7467600"/>
              <a:gd name="connsiteY417" fmla="*/ 6850185 h 6858000"/>
              <a:gd name="connsiteX418" fmla="*/ 1483788 w 7467600"/>
              <a:gd name="connsiteY418" fmla="*/ 6259174 h 6858000"/>
              <a:gd name="connsiteX419" fmla="*/ 1100671 w 7467600"/>
              <a:gd name="connsiteY419" fmla="*/ 6252137 h 6858000"/>
              <a:gd name="connsiteX420" fmla="*/ 1090144 w 7467600"/>
              <a:gd name="connsiteY420" fmla="*/ 6256748 h 6858000"/>
              <a:gd name="connsiteX421" fmla="*/ 1095872 w 7467600"/>
              <a:gd name="connsiteY421" fmla="*/ 6271892 h 6858000"/>
              <a:gd name="connsiteX422" fmla="*/ 262785 w 7467600"/>
              <a:gd name="connsiteY422" fmla="*/ 6845450 h 6858000"/>
              <a:gd name="connsiteX423" fmla="*/ 209968 w 7467600"/>
              <a:gd name="connsiteY423" fmla="*/ 6770713 h 6858000"/>
              <a:gd name="connsiteX424" fmla="*/ 873460 w 7467600"/>
              <a:gd name="connsiteY424" fmla="*/ 6253768 h 6858000"/>
              <a:gd name="connsiteX425" fmla="*/ 192686 w 7467600"/>
              <a:gd name="connsiteY425" fmla="*/ 5849257 h 6858000"/>
              <a:gd name="connsiteX426" fmla="*/ 4696 w 7467600"/>
              <a:gd name="connsiteY426" fmla="*/ 5697668 h 6858000"/>
              <a:gd name="connsiteX427" fmla="*/ 0 w 7467600"/>
              <a:gd name="connsiteY427" fmla="*/ 5689984 h 6858000"/>
              <a:gd name="connsiteX428" fmla="*/ 0 w 7467600"/>
              <a:gd name="connsiteY428" fmla="*/ 5513472 h 6858000"/>
              <a:gd name="connsiteX429" fmla="*/ 174101 w 7467600"/>
              <a:gd name="connsiteY429" fmla="*/ 5620277 h 6858000"/>
              <a:gd name="connsiteX430" fmla="*/ 891800 w 7467600"/>
              <a:gd name="connsiteY430" fmla="*/ 6036935 h 6858000"/>
              <a:gd name="connsiteX431" fmla="*/ 1072219 w 7467600"/>
              <a:gd name="connsiteY431" fmla="*/ 6169443 h 6858000"/>
              <a:gd name="connsiteX432" fmla="*/ 1074117 w 7467600"/>
              <a:gd name="connsiteY432" fmla="*/ 6170301 h 6858000"/>
              <a:gd name="connsiteX433" fmla="*/ 1083114 w 7467600"/>
              <a:gd name="connsiteY433" fmla="*/ 6174131 h 6858000"/>
              <a:gd name="connsiteX434" fmla="*/ 1543010 w 7467600"/>
              <a:gd name="connsiteY434" fmla="*/ 6191140 h 6858000"/>
              <a:gd name="connsiteX435" fmla="*/ 1551080 w 7467600"/>
              <a:gd name="connsiteY435" fmla="*/ 6195006 h 6858000"/>
              <a:gd name="connsiteX436" fmla="*/ 2345443 w 7467600"/>
              <a:gd name="connsiteY436" fmla="*/ 5549882 h 6858000"/>
              <a:gd name="connsiteX437" fmla="*/ 1721499 w 7467600"/>
              <a:gd name="connsiteY437" fmla="*/ 5599969 h 6858000"/>
              <a:gd name="connsiteX438" fmla="*/ 767716 w 7467600"/>
              <a:gd name="connsiteY438" fmla="*/ 5472768 h 6858000"/>
              <a:gd name="connsiteX439" fmla="*/ 722147 w 7467600"/>
              <a:gd name="connsiteY439" fmla="*/ 5393091 h 6858000"/>
              <a:gd name="connsiteX440" fmla="*/ 1485552 w 7467600"/>
              <a:gd name="connsiteY440" fmla="*/ 5313202 h 6858000"/>
              <a:gd name="connsiteX441" fmla="*/ 2143004 w 7467600"/>
              <a:gd name="connsiteY441" fmla="*/ 5402420 h 6858000"/>
              <a:gd name="connsiteX442" fmla="*/ 1933391 w 7467600"/>
              <a:gd name="connsiteY442" fmla="*/ 5156971 h 6858000"/>
              <a:gd name="connsiteX443" fmla="*/ 1827118 w 7467600"/>
              <a:gd name="connsiteY443" fmla="*/ 4968410 h 6858000"/>
              <a:gd name="connsiteX444" fmla="*/ 1837349 w 7467600"/>
              <a:gd name="connsiteY444" fmla="*/ 4956357 h 6858000"/>
              <a:gd name="connsiteX445" fmla="*/ 2162835 w 7467600"/>
              <a:gd name="connsiteY445" fmla="*/ 5187853 h 6858000"/>
              <a:gd name="connsiteX446" fmla="*/ 2257167 w 7467600"/>
              <a:gd name="connsiteY446" fmla="*/ 5462123 h 6858000"/>
              <a:gd name="connsiteX447" fmla="*/ 2261598 w 7467600"/>
              <a:gd name="connsiteY447" fmla="*/ 5467998 h 6858000"/>
              <a:gd name="connsiteX448" fmla="*/ 2437177 w 7467600"/>
              <a:gd name="connsiteY448" fmla="*/ 5479608 h 6858000"/>
              <a:gd name="connsiteX449" fmla="*/ 2445247 w 7467600"/>
              <a:gd name="connsiteY449" fmla="*/ 5483476 h 6858000"/>
              <a:gd name="connsiteX450" fmla="*/ 2743626 w 7467600"/>
              <a:gd name="connsiteY450" fmla="*/ 5304819 h 6858000"/>
              <a:gd name="connsiteX451" fmla="*/ 3048102 w 7467600"/>
              <a:gd name="connsiteY451" fmla="*/ 5150595 h 6858000"/>
              <a:gd name="connsiteX452" fmla="*/ 1799414 w 7467600"/>
              <a:gd name="connsiteY452" fmla="*/ 4694732 h 6858000"/>
              <a:gd name="connsiteX453" fmla="*/ 1771735 w 7467600"/>
              <a:gd name="connsiteY453" fmla="*/ 4619929 h 6858000"/>
              <a:gd name="connsiteX454" fmla="*/ 3104273 w 7467600"/>
              <a:gd name="connsiteY454" fmla="*/ 5076159 h 6858000"/>
              <a:gd name="connsiteX455" fmla="*/ 3113245 w 7467600"/>
              <a:gd name="connsiteY455" fmla="*/ 5090705 h 6858000"/>
              <a:gd name="connsiteX456" fmla="*/ 3126294 w 7467600"/>
              <a:gd name="connsiteY456" fmla="*/ 5114400 h 6858000"/>
              <a:gd name="connsiteX457" fmla="*/ 3937433 w 7467600"/>
              <a:gd name="connsiteY457" fmla="*/ 4830473 h 6858000"/>
              <a:gd name="connsiteX458" fmla="*/ 3590475 w 7467600"/>
              <a:gd name="connsiteY458" fmla="*/ 4597974 h 6858000"/>
              <a:gd name="connsiteX459" fmla="*/ 3100264 w 7467600"/>
              <a:gd name="connsiteY459" fmla="*/ 4579845 h 6858000"/>
              <a:gd name="connsiteX460" fmla="*/ 2183576 w 7467600"/>
              <a:gd name="connsiteY460" fmla="*/ 4227150 h 6858000"/>
              <a:gd name="connsiteX461" fmla="*/ 2151029 w 7467600"/>
              <a:gd name="connsiteY461" fmla="*/ 4146947 h 6858000"/>
              <a:gd name="connsiteX462" fmla="*/ 3563434 w 7467600"/>
              <a:gd name="connsiteY462" fmla="*/ 4469115 h 6858000"/>
              <a:gd name="connsiteX463" fmla="*/ 3177952 w 7467600"/>
              <a:gd name="connsiteY463" fmla="*/ 3657386 h 6858000"/>
              <a:gd name="connsiteX464" fmla="*/ 3189263 w 7467600"/>
              <a:gd name="connsiteY464" fmla="*/ 3625726 h 6858000"/>
              <a:gd name="connsiteX465" fmla="*/ 3560912 w 7467600"/>
              <a:gd name="connsiteY465" fmla="*/ 4079863 h 6858000"/>
              <a:gd name="connsiteX466" fmla="*/ 3626636 w 7467600"/>
              <a:gd name="connsiteY466" fmla="*/ 4512230 h 6858000"/>
              <a:gd name="connsiteX467" fmla="*/ 3653088 w 7467600"/>
              <a:gd name="connsiteY467" fmla="*/ 4521417 h 6858000"/>
              <a:gd name="connsiteX468" fmla="*/ 3988128 w 7467600"/>
              <a:gd name="connsiteY468" fmla="*/ 4817267 h 6858000"/>
              <a:gd name="connsiteX469" fmla="*/ 4830582 w 7467600"/>
              <a:gd name="connsiteY469" fmla="*/ 4676000 h 6858000"/>
              <a:gd name="connsiteX470" fmla="*/ 4830100 w 7467600"/>
              <a:gd name="connsiteY470" fmla="*/ 4675554 h 6858000"/>
              <a:gd name="connsiteX471" fmla="*/ 4036318 w 7467600"/>
              <a:gd name="connsiteY471" fmla="*/ 4147013 h 6858000"/>
              <a:gd name="connsiteX472" fmla="*/ 3432098 w 7467600"/>
              <a:gd name="connsiteY472" fmla="*/ 3537312 h 6858000"/>
              <a:gd name="connsiteX473" fmla="*/ 3446761 w 7467600"/>
              <a:gd name="connsiteY473" fmla="*/ 3461278 h 6858000"/>
              <a:gd name="connsiteX474" fmla="*/ 4419733 w 7467600"/>
              <a:gd name="connsiteY474" fmla="*/ 3963555 h 6858000"/>
              <a:gd name="connsiteX475" fmla="*/ 4781371 w 7467600"/>
              <a:gd name="connsiteY475" fmla="*/ 4458604 h 6858000"/>
              <a:gd name="connsiteX476" fmla="*/ 4780440 w 7467600"/>
              <a:gd name="connsiteY476" fmla="*/ 4470290 h 6858000"/>
              <a:gd name="connsiteX477" fmla="*/ 4898954 w 7467600"/>
              <a:gd name="connsiteY477" fmla="*/ 4662092 h 6858000"/>
              <a:gd name="connsiteX478" fmla="*/ 4900699 w 7467600"/>
              <a:gd name="connsiteY478" fmla="*/ 4670867 h 6858000"/>
              <a:gd name="connsiteX479" fmla="*/ 5714511 w 7467600"/>
              <a:gd name="connsiteY479" fmla="*/ 4663483 h 6858000"/>
              <a:gd name="connsiteX480" fmla="*/ 5464793 w 7467600"/>
              <a:gd name="connsiteY480" fmla="*/ 4393556 h 6858000"/>
              <a:gd name="connsiteX481" fmla="*/ 5461897 w 7467600"/>
              <a:gd name="connsiteY481" fmla="*/ 4390879 h 6858000"/>
              <a:gd name="connsiteX482" fmla="*/ 4294126 w 7467600"/>
              <a:gd name="connsiteY482" fmla="*/ 3303048 h 6858000"/>
              <a:gd name="connsiteX483" fmla="*/ 4305321 w 7467600"/>
              <a:gd name="connsiteY483" fmla="*/ 3256953 h 6858000"/>
              <a:gd name="connsiteX484" fmla="*/ 4949299 w 7467600"/>
              <a:gd name="connsiteY484" fmla="*/ 3766336 h 6858000"/>
              <a:gd name="connsiteX485" fmla="*/ 5291452 w 7467600"/>
              <a:gd name="connsiteY485" fmla="*/ 4076801 h 6858000"/>
              <a:gd name="connsiteX486" fmla="*/ 5434998 w 7467600"/>
              <a:gd name="connsiteY486" fmla="*/ 4254100 h 6858000"/>
              <a:gd name="connsiteX487" fmla="*/ 5351015 w 7467600"/>
              <a:gd name="connsiteY487" fmla="*/ 3760989 h 6858000"/>
              <a:gd name="connsiteX488" fmla="*/ 5413780 w 7467600"/>
              <a:gd name="connsiteY488" fmla="*/ 2966265 h 6858000"/>
              <a:gd name="connsiteX489" fmla="*/ 5425627 w 7467600"/>
              <a:gd name="connsiteY489" fmla="*/ 2954192 h 6858000"/>
              <a:gd name="connsiteX490" fmla="*/ 6604735 w 7467600"/>
              <a:gd name="connsiteY490" fmla="*/ 2041381 h 6858000"/>
              <a:gd name="connsiteX491" fmla="*/ 7204487 w 7467600"/>
              <a:gd name="connsiteY491" fmla="*/ 2742112 h 6858000"/>
              <a:gd name="connsiteX492" fmla="*/ 7131592 w 7467600"/>
              <a:gd name="connsiteY492" fmla="*/ 2672096 h 6858000"/>
              <a:gd name="connsiteX493" fmla="*/ 6996344 w 7467600"/>
              <a:gd name="connsiteY493" fmla="*/ 2518310 h 6858000"/>
              <a:gd name="connsiteX494" fmla="*/ 6735495 w 7467600"/>
              <a:gd name="connsiteY494" fmla="*/ 2196890 h 6858000"/>
              <a:gd name="connsiteX495" fmla="*/ 6721901 w 7467600"/>
              <a:gd name="connsiteY495" fmla="*/ 2179274 h 6858000"/>
              <a:gd name="connsiteX496" fmla="*/ 6604735 w 7467600"/>
              <a:gd name="connsiteY496" fmla="*/ 2041381 h 6858000"/>
              <a:gd name="connsiteX497" fmla="*/ 6591670 w 7467600"/>
              <a:gd name="connsiteY497" fmla="*/ 1988277 h 6858000"/>
              <a:gd name="connsiteX498" fmla="*/ 6747349 w 7467600"/>
              <a:gd name="connsiteY498" fmla="*/ 2160069 h 6858000"/>
              <a:gd name="connsiteX499" fmla="*/ 6760943 w 7467600"/>
              <a:gd name="connsiteY499" fmla="*/ 2177686 h 6858000"/>
              <a:gd name="connsiteX500" fmla="*/ 7021065 w 7467600"/>
              <a:gd name="connsiteY500" fmla="*/ 2498102 h 6858000"/>
              <a:gd name="connsiteX501" fmla="*/ 7155223 w 7467600"/>
              <a:gd name="connsiteY501" fmla="*/ 2650386 h 6858000"/>
              <a:gd name="connsiteX502" fmla="*/ 7203167 w 7467600"/>
              <a:gd name="connsiteY502" fmla="*/ 2697288 h 6858000"/>
              <a:gd name="connsiteX503" fmla="*/ 6937703 w 7467600"/>
              <a:gd name="connsiteY503" fmla="*/ 2321981 h 6858000"/>
              <a:gd name="connsiteX504" fmla="*/ 6591670 w 7467600"/>
              <a:gd name="connsiteY504" fmla="*/ 1988277 h 6858000"/>
              <a:gd name="connsiteX505" fmla="*/ 5798671 w 7467600"/>
              <a:gd name="connsiteY505" fmla="*/ 1981601 h 6858000"/>
              <a:gd name="connsiteX506" fmla="*/ 5754709 w 7467600"/>
              <a:gd name="connsiteY506" fmla="*/ 2071454 h 6858000"/>
              <a:gd name="connsiteX507" fmla="*/ 5763044 w 7467600"/>
              <a:gd name="connsiteY507" fmla="*/ 2842206 h 6858000"/>
              <a:gd name="connsiteX508" fmla="*/ 5764974 w 7467600"/>
              <a:gd name="connsiteY508" fmla="*/ 2799609 h 6858000"/>
              <a:gd name="connsiteX509" fmla="*/ 5767665 w 7467600"/>
              <a:gd name="connsiteY509" fmla="*/ 2666409 h 6858000"/>
              <a:gd name="connsiteX510" fmla="*/ 5763055 w 7467600"/>
              <a:gd name="connsiteY510" fmla="*/ 2579705 h 6858000"/>
              <a:gd name="connsiteX511" fmla="*/ 5758079 w 7467600"/>
              <a:gd name="connsiteY511" fmla="*/ 2492508 h 6858000"/>
              <a:gd name="connsiteX512" fmla="*/ 5779325 w 7467600"/>
              <a:gd name="connsiteY512" fmla="*/ 2197069 h 6858000"/>
              <a:gd name="connsiteX513" fmla="*/ 5798671 w 7467600"/>
              <a:gd name="connsiteY513" fmla="*/ 1981601 h 6858000"/>
              <a:gd name="connsiteX514" fmla="*/ 5829202 w 7467600"/>
              <a:gd name="connsiteY514" fmla="*/ 1971679 h 6858000"/>
              <a:gd name="connsiteX515" fmla="*/ 5809558 w 7467600"/>
              <a:gd name="connsiteY515" fmla="*/ 2198043 h 6858000"/>
              <a:gd name="connsiteX516" fmla="*/ 5788653 w 7467600"/>
              <a:gd name="connsiteY516" fmla="*/ 2489430 h 6858000"/>
              <a:gd name="connsiteX517" fmla="*/ 5793439 w 7467600"/>
              <a:gd name="connsiteY517" fmla="*/ 2575235 h 6858000"/>
              <a:gd name="connsiteX518" fmla="*/ 5796837 w 7467600"/>
              <a:gd name="connsiteY518" fmla="*/ 2637633 h 6858000"/>
              <a:gd name="connsiteX519" fmla="*/ 5818614 w 7467600"/>
              <a:gd name="connsiteY519" fmla="*/ 2473055 h 6858000"/>
              <a:gd name="connsiteX520" fmla="*/ 5829202 w 7467600"/>
              <a:gd name="connsiteY520" fmla="*/ 1971679 h 6858000"/>
              <a:gd name="connsiteX521" fmla="*/ 5911389 w 7467600"/>
              <a:gd name="connsiteY521" fmla="*/ 1898371 h 6858000"/>
              <a:gd name="connsiteX522" fmla="*/ 6237627 w 7467600"/>
              <a:gd name="connsiteY522" fmla="*/ 2231921 h 6858000"/>
              <a:gd name="connsiteX523" fmla="*/ 5911389 w 7467600"/>
              <a:gd name="connsiteY523" fmla="*/ 1898371 h 6858000"/>
              <a:gd name="connsiteX524" fmla="*/ 6944437 w 7467600"/>
              <a:gd name="connsiteY524" fmla="*/ 1575402 h 6858000"/>
              <a:gd name="connsiteX525" fmla="*/ 6304730 w 7467600"/>
              <a:gd name="connsiteY525" fmla="*/ 1766654 h 6858000"/>
              <a:gd name="connsiteX526" fmla="*/ 6944437 w 7467600"/>
              <a:gd name="connsiteY526" fmla="*/ 1575402 h 6858000"/>
              <a:gd name="connsiteX527" fmla="*/ 7019523 w 7467600"/>
              <a:gd name="connsiteY527" fmla="*/ 1519450 h 6858000"/>
              <a:gd name="connsiteX528" fmla="*/ 6298091 w 7467600"/>
              <a:gd name="connsiteY528" fmla="*/ 1737122 h 6858000"/>
              <a:gd name="connsiteX529" fmla="*/ 7019523 w 7467600"/>
              <a:gd name="connsiteY529" fmla="*/ 1519450 h 6858000"/>
              <a:gd name="connsiteX530" fmla="*/ 2399523 w 7467600"/>
              <a:gd name="connsiteY530" fmla="*/ 1428234 h 6858000"/>
              <a:gd name="connsiteX531" fmla="*/ 2224982 w 7467600"/>
              <a:gd name="connsiteY531" fmla="*/ 1826201 h 6858000"/>
              <a:gd name="connsiteX532" fmla="*/ 2096099 w 7467600"/>
              <a:gd name="connsiteY532" fmla="*/ 2345900 h 6858000"/>
              <a:gd name="connsiteX533" fmla="*/ 2283317 w 7467600"/>
              <a:gd name="connsiteY533" fmla="*/ 1796925 h 6858000"/>
              <a:gd name="connsiteX534" fmla="*/ 2399523 w 7467600"/>
              <a:gd name="connsiteY534" fmla="*/ 1428234 h 6858000"/>
              <a:gd name="connsiteX535" fmla="*/ 2448558 w 7467600"/>
              <a:gd name="connsiteY535" fmla="*/ 1373435 h 6858000"/>
              <a:gd name="connsiteX536" fmla="*/ 2312521 w 7467600"/>
              <a:gd name="connsiteY536" fmla="*/ 1806140 h 6858000"/>
              <a:gd name="connsiteX537" fmla="*/ 2127533 w 7467600"/>
              <a:gd name="connsiteY537" fmla="*/ 2348380 h 6858000"/>
              <a:gd name="connsiteX538" fmla="*/ 2358080 w 7467600"/>
              <a:gd name="connsiteY538" fmla="*/ 1866134 h 6858000"/>
              <a:gd name="connsiteX539" fmla="*/ 2407436 w 7467600"/>
              <a:gd name="connsiteY539" fmla="*/ 1651070 h 6858000"/>
              <a:gd name="connsiteX540" fmla="*/ 2448558 w 7467600"/>
              <a:gd name="connsiteY540" fmla="*/ 1373435 h 6858000"/>
              <a:gd name="connsiteX541" fmla="*/ 278707 w 7467600"/>
              <a:gd name="connsiteY541" fmla="*/ 1352270 h 6858000"/>
              <a:gd name="connsiteX542" fmla="*/ 321570 w 7467600"/>
              <a:gd name="connsiteY542" fmla="*/ 1861610 h 6858000"/>
              <a:gd name="connsiteX543" fmla="*/ 294281 w 7467600"/>
              <a:gd name="connsiteY543" fmla="*/ 1440658 h 6858000"/>
              <a:gd name="connsiteX544" fmla="*/ 278707 w 7467600"/>
              <a:gd name="connsiteY544" fmla="*/ 1352270 h 6858000"/>
              <a:gd name="connsiteX545" fmla="*/ 1423821 w 7467600"/>
              <a:gd name="connsiteY545" fmla="*/ 1351958 h 6858000"/>
              <a:gd name="connsiteX546" fmla="*/ 1638521 w 7467600"/>
              <a:gd name="connsiteY546" fmla="*/ 1908470 h 6858000"/>
              <a:gd name="connsiteX547" fmla="*/ 1754199 w 7467600"/>
              <a:gd name="connsiteY547" fmla="*/ 2149284 h 6858000"/>
              <a:gd name="connsiteX548" fmla="*/ 1908359 w 7467600"/>
              <a:gd name="connsiteY548" fmla="*/ 2364988 h 6858000"/>
              <a:gd name="connsiteX549" fmla="*/ 1647661 w 7467600"/>
              <a:gd name="connsiteY549" fmla="*/ 1825945 h 6858000"/>
              <a:gd name="connsiteX550" fmla="*/ 1423821 w 7467600"/>
              <a:gd name="connsiteY550" fmla="*/ 1351958 h 6858000"/>
              <a:gd name="connsiteX551" fmla="*/ 1431890 w 7467600"/>
              <a:gd name="connsiteY551" fmla="*/ 1306475 h 6858000"/>
              <a:gd name="connsiteX552" fmla="*/ 1507597 w 7467600"/>
              <a:gd name="connsiteY552" fmla="*/ 1446132 h 6858000"/>
              <a:gd name="connsiteX553" fmla="*/ 1674586 w 7467600"/>
              <a:gd name="connsiteY553" fmla="*/ 1813832 h 6858000"/>
              <a:gd name="connsiteX554" fmla="*/ 1815950 w 7467600"/>
              <a:gd name="connsiteY554" fmla="*/ 2128564 h 6858000"/>
              <a:gd name="connsiteX555" fmla="*/ 1984242 w 7467600"/>
              <a:gd name="connsiteY555" fmla="*/ 2430829 h 6858000"/>
              <a:gd name="connsiteX556" fmla="*/ 2014023 w 7467600"/>
              <a:gd name="connsiteY556" fmla="*/ 2450995 h 6858000"/>
              <a:gd name="connsiteX557" fmla="*/ 1747337 w 7467600"/>
              <a:gd name="connsiteY557" fmla="*/ 1855264 h 6858000"/>
              <a:gd name="connsiteX558" fmla="*/ 1533749 w 7467600"/>
              <a:gd name="connsiteY558" fmla="*/ 1478656 h 6858000"/>
              <a:gd name="connsiteX559" fmla="*/ 1431890 w 7467600"/>
              <a:gd name="connsiteY559" fmla="*/ 1306475 h 6858000"/>
              <a:gd name="connsiteX560" fmla="*/ 5052692 w 7467600"/>
              <a:gd name="connsiteY560" fmla="*/ 1292994 h 6858000"/>
              <a:gd name="connsiteX561" fmla="*/ 5200661 w 7467600"/>
              <a:gd name="connsiteY561" fmla="*/ 1635186 h 6858000"/>
              <a:gd name="connsiteX562" fmla="*/ 5297138 w 7467600"/>
              <a:gd name="connsiteY562" fmla="*/ 1906351 h 6858000"/>
              <a:gd name="connsiteX563" fmla="*/ 5052692 w 7467600"/>
              <a:gd name="connsiteY563" fmla="*/ 1292994 h 6858000"/>
              <a:gd name="connsiteX564" fmla="*/ 5009948 w 7467600"/>
              <a:gd name="connsiteY564" fmla="*/ 1273619 h 6858000"/>
              <a:gd name="connsiteX565" fmla="*/ 5121777 w 7467600"/>
              <a:gd name="connsiteY565" fmla="*/ 1654213 h 6858000"/>
              <a:gd name="connsiteX566" fmla="*/ 5293545 w 7467600"/>
              <a:gd name="connsiteY566" fmla="*/ 2072247 h 6858000"/>
              <a:gd name="connsiteX567" fmla="*/ 5294042 w 7467600"/>
              <a:gd name="connsiteY567" fmla="*/ 2065019 h 6858000"/>
              <a:gd name="connsiteX568" fmla="*/ 5171936 w 7467600"/>
              <a:gd name="connsiteY568" fmla="*/ 1647613 h 6858000"/>
              <a:gd name="connsiteX569" fmla="*/ 5009948 w 7467600"/>
              <a:gd name="connsiteY569" fmla="*/ 1273619 h 6858000"/>
              <a:gd name="connsiteX570" fmla="*/ 655236 w 7467600"/>
              <a:gd name="connsiteY570" fmla="*/ 1268632 h 6858000"/>
              <a:gd name="connsiteX571" fmla="*/ 839521 w 7467600"/>
              <a:gd name="connsiteY571" fmla="*/ 1685315 h 6858000"/>
              <a:gd name="connsiteX572" fmla="*/ 1109416 w 7467600"/>
              <a:gd name="connsiteY572" fmla="*/ 2061663 h 6858000"/>
              <a:gd name="connsiteX573" fmla="*/ 1298300 w 7467600"/>
              <a:gd name="connsiteY573" fmla="*/ 2247742 h 6858000"/>
              <a:gd name="connsiteX574" fmla="*/ 1125871 w 7467600"/>
              <a:gd name="connsiteY574" fmla="*/ 1989513 h 6858000"/>
              <a:gd name="connsiteX575" fmla="*/ 981574 w 7467600"/>
              <a:gd name="connsiteY575" fmla="*/ 1783157 h 6858000"/>
              <a:gd name="connsiteX576" fmla="*/ 922198 w 7467600"/>
              <a:gd name="connsiteY576" fmla="*/ 1677437 h 6858000"/>
              <a:gd name="connsiteX577" fmla="*/ 869293 w 7467600"/>
              <a:gd name="connsiteY577" fmla="*/ 1583214 h 6858000"/>
              <a:gd name="connsiteX578" fmla="*/ 751431 w 7467600"/>
              <a:gd name="connsiteY578" fmla="*/ 1405731 h 6858000"/>
              <a:gd name="connsiteX579" fmla="*/ 655236 w 7467600"/>
              <a:gd name="connsiteY579" fmla="*/ 1268632 h 6858000"/>
              <a:gd name="connsiteX580" fmla="*/ 6516292 w 7467600"/>
              <a:gd name="connsiteY580" fmla="*/ 1263064 h 6858000"/>
              <a:gd name="connsiteX581" fmla="*/ 5736320 w 7467600"/>
              <a:gd name="connsiteY581" fmla="*/ 1501803 h 6858000"/>
              <a:gd name="connsiteX582" fmla="*/ 6516292 w 7467600"/>
              <a:gd name="connsiteY582" fmla="*/ 1263064 h 6858000"/>
              <a:gd name="connsiteX583" fmla="*/ 291466 w 7467600"/>
              <a:gd name="connsiteY583" fmla="*/ 1250369 h 6858000"/>
              <a:gd name="connsiteX584" fmla="*/ 323180 w 7467600"/>
              <a:gd name="connsiteY584" fmla="*/ 1435283 h 6858000"/>
              <a:gd name="connsiteX585" fmla="*/ 349381 w 7467600"/>
              <a:gd name="connsiteY585" fmla="*/ 1875041 h 6858000"/>
              <a:gd name="connsiteX586" fmla="*/ 374363 w 7467600"/>
              <a:gd name="connsiteY586" fmla="*/ 1506494 h 6858000"/>
              <a:gd name="connsiteX587" fmla="*/ 302168 w 7467600"/>
              <a:gd name="connsiteY587" fmla="*/ 1274495 h 6858000"/>
              <a:gd name="connsiteX588" fmla="*/ 291466 w 7467600"/>
              <a:gd name="connsiteY588" fmla="*/ 1250369 h 6858000"/>
              <a:gd name="connsiteX589" fmla="*/ 678222 w 7467600"/>
              <a:gd name="connsiteY589" fmla="*/ 1248670 h 6858000"/>
              <a:gd name="connsiteX590" fmla="*/ 775536 w 7467600"/>
              <a:gd name="connsiteY590" fmla="*/ 1388015 h 6858000"/>
              <a:gd name="connsiteX591" fmla="*/ 894529 w 7467600"/>
              <a:gd name="connsiteY591" fmla="*/ 1567739 h 6858000"/>
              <a:gd name="connsiteX592" fmla="*/ 948000 w 7467600"/>
              <a:gd name="connsiteY592" fmla="*/ 1663088 h 6858000"/>
              <a:gd name="connsiteX593" fmla="*/ 1006812 w 7467600"/>
              <a:gd name="connsiteY593" fmla="*/ 1767683 h 6858000"/>
              <a:gd name="connsiteX594" fmla="*/ 1149133 w 7467600"/>
              <a:gd name="connsiteY594" fmla="*/ 1971513 h 6858000"/>
              <a:gd name="connsiteX595" fmla="*/ 1333952 w 7467600"/>
              <a:gd name="connsiteY595" fmla="*/ 2251620 h 6858000"/>
              <a:gd name="connsiteX596" fmla="*/ 1337329 w 7467600"/>
              <a:gd name="connsiteY596" fmla="*/ 2258350 h 6858000"/>
              <a:gd name="connsiteX597" fmla="*/ 1014726 w 7467600"/>
              <a:gd name="connsiteY597" fmla="*/ 1615556 h 6858000"/>
              <a:gd name="connsiteX598" fmla="*/ 678222 w 7467600"/>
              <a:gd name="connsiteY598" fmla="*/ 1248670 h 6858000"/>
              <a:gd name="connsiteX599" fmla="*/ 6691602 w 7467600"/>
              <a:gd name="connsiteY599" fmla="*/ 1140573 h 6858000"/>
              <a:gd name="connsiteX600" fmla="*/ 6571100 w 7467600"/>
              <a:gd name="connsiteY600" fmla="*/ 1183662 h 6858000"/>
              <a:gd name="connsiteX601" fmla="*/ 6241687 w 7467600"/>
              <a:gd name="connsiteY601" fmla="*/ 1257600 h 6858000"/>
              <a:gd name="connsiteX602" fmla="*/ 5693009 w 7467600"/>
              <a:gd name="connsiteY602" fmla="*/ 1478256 h 6858000"/>
              <a:gd name="connsiteX603" fmla="*/ 6548420 w 7467600"/>
              <a:gd name="connsiteY603" fmla="*/ 1214599 h 6858000"/>
              <a:gd name="connsiteX604" fmla="*/ 6605473 w 7467600"/>
              <a:gd name="connsiteY604" fmla="*/ 1184686 h 6858000"/>
              <a:gd name="connsiteX605" fmla="*/ 6691602 w 7467600"/>
              <a:gd name="connsiteY605" fmla="*/ 1140573 h 6858000"/>
              <a:gd name="connsiteX606" fmla="*/ 4002475 w 7467600"/>
              <a:gd name="connsiteY606" fmla="*/ 1037802 h 6858000"/>
              <a:gd name="connsiteX607" fmla="*/ 4000324 w 7467600"/>
              <a:gd name="connsiteY607" fmla="*/ 1039362 h 6858000"/>
              <a:gd name="connsiteX608" fmla="*/ 4002862 w 7467600"/>
              <a:gd name="connsiteY608" fmla="*/ 1042866 h 6858000"/>
              <a:gd name="connsiteX609" fmla="*/ 4002475 w 7467600"/>
              <a:gd name="connsiteY609" fmla="*/ 1037802 h 6858000"/>
              <a:gd name="connsiteX610" fmla="*/ 506322 w 7467600"/>
              <a:gd name="connsiteY610" fmla="*/ 1020997 h 6858000"/>
              <a:gd name="connsiteX611" fmla="*/ 533068 w 7467600"/>
              <a:gd name="connsiteY611" fmla="*/ 1029409 h 6858000"/>
              <a:gd name="connsiteX612" fmla="*/ 1232525 w 7467600"/>
              <a:gd name="connsiteY612" fmla="*/ 1804675 h 6858000"/>
              <a:gd name="connsiteX613" fmla="*/ 1388858 w 7467600"/>
              <a:gd name="connsiteY613" fmla="*/ 2368011 h 6858000"/>
              <a:gd name="connsiteX614" fmla="*/ 1384098 w 7467600"/>
              <a:gd name="connsiteY614" fmla="*/ 2378125 h 6858000"/>
              <a:gd name="connsiteX615" fmla="*/ 1425393 w 7467600"/>
              <a:gd name="connsiteY615" fmla="*/ 2589124 h 6858000"/>
              <a:gd name="connsiteX616" fmla="*/ 1424001 w 7467600"/>
              <a:gd name="connsiteY616" fmla="*/ 2597541 h 6858000"/>
              <a:gd name="connsiteX617" fmla="*/ 2152729 w 7467600"/>
              <a:gd name="connsiteY617" fmla="*/ 2864487 h 6858000"/>
              <a:gd name="connsiteX618" fmla="*/ 2020609 w 7467600"/>
              <a:gd name="connsiteY618" fmla="*/ 2539671 h 6858000"/>
              <a:gd name="connsiteX619" fmla="*/ 2018920 w 7467600"/>
              <a:gd name="connsiteY619" fmla="*/ 2536309 h 6858000"/>
              <a:gd name="connsiteX620" fmla="*/ 1342441 w 7467600"/>
              <a:gd name="connsiteY620" fmla="*/ 1173017 h 6858000"/>
              <a:gd name="connsiteX621" fmla="*/ 1367925 w 7467600"/>
              <a:gd name="connsiteY621" fmla="*/ 1135648 h 6858000"/>
              <a:gd name="connsiteX622" fmla="*/ 1771401 w 7467600"/>
              <a:gd name="connsiteY622" fmla="*/ 1806673 h 6858000"/>
              <a:gd name="connsiteX623" fmla="*/ 1972385 w 7467600"/>
              <a:gd name="connsiteY623" fmla="*/ 2198735 h 6858000"/>
              <a:gd name="connsiteX624" fmla="*/ 2040892 w 7467600"/>
              <a:gd name="connsiteY624" fmla="*/ 2405205 h 6858000"/>
              <a:gd name="connsiteX625" fmla="*/ 2131689 w 7467600"/>
              <a:gd name="connsiteY625" fmla="*/ 1936926 h 6858000"/>
              <a:gd name="connsiteX626" fmla="*/ 2454820 w 7467600"/>
              <a:gd name="connsiteY626" fmla="*/ 1248808 h 6858000"/>
              <a:gd name="connsiteX627" fmla="*/ 2492512 w 7467600"/>
              <a:gd name="connsiteY627" fmla="*/ 1302920 h 6858000"/>
              <a:gd name="connsiteX628" fmla="*/ 2081216 w 7467600"/>
              <a:gd name="connsiteY628" fmla="*/ 2527513 h 6858000"/>
              <a:gd name="connsiteX629" fmla="*/ 2081211 w 7467600"/>
              <a:gd name="connsiteY629" fmla="*/ 2528916 h 6858000"/>
              <a:gd name="connsiteX630" fmla="*/ 2199067 w 7467600"/>
              <a:gd name="connsiteY630" fmla="*/ 2884061 h 6858000"/>
              <a:gd name="connsiteX631" fmla="*/ 3192586 w 7467600"/>
              <a:gd name="connsiteY631" fmla="*/ 3411496 h 6858000"/>
              <a:gd name="connsiteX632" fmla="*/ 3182620 w 7467600"/>
              <a:gd name="connsiteY632" fmla="*/ 3483279 h 6858000"/>
              <a:gd name="connsiteX633" fmla="*/ 2435119 w 7467600"/>
              <a:gd name="connsiteY633" fmla="*/ 3080173 h 6858000"/>
              <a:gd name="connsiteX634" fmla="*/ 2410152 w 7467600"/>
              <a:gd name="connsiteY634" fmla="*/ 3063751 h 6858000"/>
              <a:gd name="connsiteX635" fmla="*/ 2408099 w 7467600"/>
              <a:gd name="connsiteY635" fmla="*/ 3064403 h 6858000"/>
              <a:gd name="connsiteX636" fmla="*/ 2407218 w 7467600"/>
              <a:gd name="connsiteY636" fmla="*/ 3070324 h 6858000"/>
              <a:gd name="connsiteX637" fmla="*/ 2380138 w 7467600"/>
              <a:gd name="connsiteY637" fmla="*/ 3099341 h 6858000"/>
              <a:gd name="connsiteX638" fmla="*/ 1765923 w 7467600"/>
              <a:gd name="connsiteY638" fmla="*/ 3581043 h 6858000"/>
              <a:gd name="connsiteX639" fmla="*/ 1702258 w 7467600"/>
              <a:gd name="connsiteY639" fmla="*/ 3612286 h 6858000"/>
              <a:gd name="connsiteX640" fmla="*/ 1538370 w 7467600"/>
              <a:gd name="connsiteY640" fmla="*/ 3811804 h 6858000"/>
              <a:gd name="connsiteX641" fmla="*/ 542867 w 7467600"/>
              <a:gd name="connsiteY641" fmla="*/ 4944092 h 6858000"/>
              <a:gd name="connsiteX642" fmla="*/ 515800 w 7467600"/>
              <a:gd name="connsiteY642" fmla="*/ 4862180 h 6858000"/>
              <a:gd name="connsiteX643" fmla="*/ 909145 w 7467600"/>
              <a:gd name="connsiteY643" fmla="*/ 4199225 h 6858000"/>
              <a:gd name="connsiteX644" fmla="*/ 1214067 w 7467600"/>
              <a:gd name="connsiteY644" fmla="*/ 3908561 h 6858000"/>
              <a:gd name="connsiteX645" fmla="*/ 640967 w 7467600"/>
              <a:gd name="connsiteY645" fmla="*/ 4105601 h 6858000"/>
              <a:gd name="connsiteX646" fmla="*/ 112563 w 7467600"/>
              <a:gd name="connsiteY646" fmla="*/ 4396952 h 6858000"/>
              <a:gd name="connsiteX647" fmla="*/ 0 w 7467600"/>
              <a:gd name="connsiteY647" fmla="*/ 4466006 h 6858000"/>
              <a:gd name="connsiteX648" fmla="*/ 0 w 7467600"/>
              <a:gd name="connsiteY648" fmla="*/ 4233763 h 6858000"/>
              <a:gd name="connsiteX649" fmla="*/ 36881 w 7467600"/>
              <a:gd name="connsiteY649" fmla="*/ 4200118 h 6858000"/>
              <a:gd name="connsiteX650" fmla="*/ 910534 w 7467600"/>
              <a:gd name="connsiteY650" fmla="*/ 3629753 h 6858000"/>
              <a:gd name="connsiteX651" fmla="*/ 1578717 w 7467600"/>
              <a:gd name="connsiteY651" fmla="*/ 3575982 h 6858000"/>
              <a:gd name="connsiteX652" fmla="*/ 2338780 w 7467600"/>
              <a:gd name="connsiteY652" fmla="*/ 3033725 h 6858000"/>
              <a:gd name="connsiteX653" fmla="*/ 1807991 w 7467600"/>
              <a:gd name="connsiteY653" fmla="*/ 2807184 h 6858000"/>
              <a:gd name="connsiteX654" fmla="*/ 1416358 w 7467600"/>
              <a:gd name="connsiteY654" fmla="*/ 3112571 h 6858000"/>
              <a:gd name="connsiteX655" fmla="*/ 939066 w 7467600"/>
              <a:gd name="connsiteY655" fmla="*/ 3378798 h 6858000"/>
              <a:gd name="connsiteX656" fmla="*/ 115099 w 7467600"/>
              <a:gd name="connsiteY656" fmla="*/ 3607650 h 6858000"/>
              <a:gd name="connsiteX657" fmla="*/ 97284 w 7467600"/>
              <a:gd name="connsiteY657" fmla="*/ 3520393 h 6858000"/>
              <a:gd name="connsiteX658" fmla="*/ 922050 w 7467600"/>
              <a:gd name="connsiteY658" fmla="*/ 3074867 h 6858000"/>
              <a:gd name="connsiteX659" fmla="*/ 1405265 w 7467600"/>
              <a:gd name="connsiteY659" fmla="*/ 3016319 h 6858000"/>
              <a:gd name="connsiteX660" fmla="*/ 1407512 w 7467600"/>
              <a:gd name="connsiteY660" fmla="*/ 3018001 h 6858000"/>
              <a:gd name="connsiteX661" fmla="*/ 1726266 w 7467600"/>
              <a:gd name="connsiteY661" fmla="*/ 2777274 h 6858000"/>
              <a:gd name="connsiteX662" fmla="*/ 625390 w 7467600"/>
              <a:gd name="connsiteY662" fmla="*/ 2514541 h 6858000"/>
              <a:gd name="connsiteX663" fmla="*/ 619799 w 7467600"/>
              <a:gd name="connsiteY663" fmla="*/ 2527180 h 6858000"/>
              <a:gd name="connsiteX664" fmla="*/ 310030 w 7467600"/>
              <a:gd name="connsiteY664" fmla="*/ 2771818 h 6858000"/>
              <a:gd name="connsiteX665" fmla="*/ 173877 w 7467600"/>
              <a:gd name="connsiteY665" fmla="*/ 2937056 h 6858000"/>
              <a:gd name="connsiteX666" fmla="*/ 77889 w 7467600"/>
              <a:gd name="connsiteY666" fmla="*/ 3138440 h 6858000"/>
              <a:gd name="connsiteX667" fmla="*/ 0 w 7467600"/>
              <a:gd name="connsiteY667" fmla="*/ 3271395 h 6858000"/>
              <a:gd name="connsiteX668" fmla="*/ 0 w 7467600"/>
              <a:gd name="connsiteY668" fmla="*/ 3153002 h 6858000"/>
              <a:gd name="connsiteX669" fmla="*/ 2386 w 7467600"/>
              <a:gd name="connsiteY669" fmla="*/ 3149203 h 6858000"/>
              <a:gd name="connsiteX670" fmla="*/ 89753 w 7467600"/>
              <a:gd name="connsiteY670" fmla="*/ 2987702 h 6858000"/>
              <a:gd name="connsiteX671" fmla="*/ 76869 w 7467600"/>
              <a:gd name="connsiteY671" fmla="*/ 3005404 h 6858000"/>
              <a:gd name="connsiteX672" fmla="*/ 32049 w 7467600"/>
              <a:gd name="connsiteY672" fmla="*/ 3065814 h 6858000"/>
              <a:gd name="connsiteX673" fmla="*/ 0 w 7467600"/>
              <a:gd name="connsiteY673" fmla="*/ 3108744 h 6858000"/>
              <a:gd name="connsiteX674" fmla="*/ 0 w 7467600"/>
              <a:gd name="connsiteY674" fmla="*/ 3058059 h 6858000"/>
              <a:gd name="connsiteX675" fmla="*/ 7610 w 7467600"/>
              <a:gd name="connsiteY675" fmla="*/ 3047889 h 6858000"/>
              <a:gd name="connsiteX676" fmla="*/ 52419 w 7467600"/>
              <a:gd name="connsiteY676" fmla="*/ 2987479 h 6858000"/>
              <a:gd name="connsiteX677" fmla="*/ 59142 w 7467600"/>
              <a:gd name="connsiteY677" fmla="*/ 2978488 h 6858000"/>
              <a:gd name="connsiteX678" fmla="*/ 0 w 7467600"/>
              <a:gd name="connsiteY678" fmla="*/ 3015334 h 6858000"/>
              <a:gd name="connsiteX679" fmla="*/ 0 w 7467600"/>
              <a:gd name="connsiteY679" fmla="*/ 2914286 h 6858000"/>
              <a:gd name="connsiteX680" fmla="*/ 36383 w 7467600"/>
              <a:gd name="connsiteY680" fmla="*/ 2901128 h 6858000"/>
              <a:gd name="connsiteX681" fmla="*/ 156329 w 7467600"/>
              <a:gd name="connsiteY681" fmla="*/ 2840533 h 6858000"/>
              <a:gd name="connsiteX682" fmla="*/ 358355 w 7467600"/>
              <a:gd name="connsiteY682" fmla="*/ 2620471 h 6858000"/>
              <a:gd name="connsiteX683" fmla="*/ 510577 w 7467600"/>
              <a:gd name="connsiteY683" fmla="*/ 2501244 h 6858000"/>
              <a:gd name="connsiteX684" fmla="*/ 211967 w 7467600"/>
              <a:gd name="connsiteY684" fmla="*/ 2479171 h 6858000"/>
              <a:gd name="connsiteX685" fmla="*/ 0 w 7467600"/>
              <a:gd name="connsiteY685" fmla="*/ 2476398 h 6858000"/>
              <a:gd name="connsiteX686" fmla="*/ 0 w 7467600"/>
              <a:gd name="connsiteY686" fmla="*/ 2389189 h 6858000"/>
              <a:gd name="connsiteX687" fmla="*/ 103062 w 7467600"/>
              <a:gd name="connsiteY687" fmla="*/ 2389518 h 6858000"/>
              <a:gd name="connsiteX688" fmla="*/ 510734 w 7467600"/>
              <a:gd name="connsiteY688" fmla="*/ 2416201 h 6858000"/>
              <a:gd name="connsiteX689" fmla="*/ 279257 w 7467600"/>
              <a:gd name="connsiteY689" fmla="*/ 2092102 h 6858000"/>
              <a:gd name="connsiteX690" fmla="*/ 65265 w 7467600"/>
              <a:gd name="connsiteY690" fmla="*/ 2006049 h 6858000"/>
              <a:gd name="connsiteX691" fmla="*/ 0 w 7467600"/>
              <a:gd name="connsiteY691" fmla="*/ 1982532 h 6858000"/>
              <a:gd name="connsiteX692" fmla="*/ 0 w 7467600"/>
              <a:gd name="connsiteY692" fmla="*/ 1912789 h 6858000"/>
              <a:gd name="connsiteX693" fmla="*/ 97460 w 7467600"/>
              <a:gd name="connsiteY693" fmla="*/ 1953725 h 6858000"/>
              <a:gd name="connsiteX694" fmla="*/ 221272 w 7467600"/>
              <a:gd name="connsiteY694" fmla="*/ 1980766 h 6858000"/>
              <a:gd name="connsiteX695" fmla="*/ 116765 w 7467600"/>
              <a:gd name="connsiteY695" fmla="*/ 1911033 h 6858000"/>
              <a:gd name="connsiteX696" fmla="*/ 16405 w 7467600"/>
              <a:gd name="connsiteY696" fmla="*/ 1803412 h 6858000"/>
              <a:gd name="connsiteX697" fmla="*/ 0 w 7467600"/>
              <a:gd name="connsiteY697" fmla="*/ 1784777 h 6858000"/>
              <a:gd name="connsiteX698" fmla="*/ 0 w 7467600"/>
              <a:gd name="connsiteY698" fmla="*/ 1740082 h 6858000"/>
              <a:gd name="connsiteX699" fmla="*/ 39394 w 7467600"/>
              <a:gd name="connsiteY699" fmla="*/ 1784856 h 6858000"/>
              <a:gd name="connsiteX700" fmla="*/ 135813 w 7467600"/>
              <a:gd name="connsiteY700" fmla="*/ 1888838 h 6858000"/>
              <a:gd name="connsiteX701" fmla="*/ 242575 w 7467600"/>
              <a:gd name="connsiteY701" fmla="*/ 1958841 h 6858000"/>
              <a:gd name="connsiteX702" fmla="*/ 82197 w 7467600"/>
              <a:gd name="connsiteY702" fmla="*/ 1754826 h 6858000"/>
              <a:gd name="connsiteX703" fmla="*/ 0 w 7467600"/>
              <a:gd name="connsiteY703" fmla="*/ 1679650 h 6858000"/>
              <a:gd name="connsiteX704" fmla="*/ 0 w 7467600"/>
              <a:gd name="connsiteY704" fmla="*/ 1602463 h 6858000"/>
              <a:gd name="connsiteX705" fmla="*/ 84689 w 7467600"/>
              <a:gd name="connsiteY705" fmla="*/ 1677442 h 6858000"/>
              <a:gd name="connsiteX706" fmla="*/ 298437 w 7467600"/>
              <a:gd name="connsiteY706" fmla="*/ 1968019 h 6858000"/>
              <a:gd name="connsiteX707" fmla="*/ 227269 w 7467600"/>
              <a:gd name="connsiteY707" fmla="*/ 1114064 h 6858000"/>
              <a:gd name="connsiteX708" fmla="*/ 248003 w 7467600"/>
              <a:gd name="connsiteY708" fmla="*/ 1089613 h 6858000"/>
              <a:gd name="connsiteX709" fmla="*/ 427020 w 7467600"/>
              <a:gd name="connsiteY709" fmla="*/ 1619803 h 6858000"/>
              <a:gd name="connsiteX710" fmla="*/ 340345 w 7467600"/>
              <a:gd name="connsiteY710" fmla="*/ 2027739 h 6858000"/>
              <a:gd name="connsiteX711" fmla="*/ 360865 w 7467600"/>
              <a:gd name="connsiteY711" fmla="*/ 2044827 h 6858000"/>
              <a:gd name="connsiteX712" fmla="*/ 560414 w 7467600"/>
              <a:gd name="connsiteY712" fmla="*/ 2421457 h 6858000"/>
              <a:gd name="connsiteX713" fmla="*/ 1359703 w 7467600"/>
              <a:gd name="connsiteY713" fmla="*/ 2578554 h 6858000"/>
              <a:gd name="connsiteX714" fmla="*/ 1359422 w 7467600"/>
              <a:gd name="connsiteY714" fmla="*/ 2577994 h 6858000"/>
              <a:gd name="connsiteX715" fmla="*/ 828701 w 7467600"/>
              <a:gd name="connsiteY715" fmla="*/ 1839520 h 6858000"/>
              <a:gd name="connsiteX716" fmla="*/ 494427 w 7467600"/>
              <a:gd name="connsiteY716" fmla="*/ 1092333 h 6858000"/>
              <a:gd name="connsiteX717" fmla="*/ 506322 w 7467600"/>
              <a:gd name="connsiteY717" fmla="*/ 1020997 h 6858000"/>
              <a:gd name="connsiteX718" fmla="*/ 4570198 w 7467600"/>
              <a:gd name="connsiteY718" fmla="*/ 978081 h 6858000"/>
              <a:gd name="connsiteX719" fmla="*/ 4523691 w 7467600"/>
              <a:gd name="connsiteY719" fmla="*/ 1127776 h 6858000"/>
              <a:gd name="connsiteX720" fmla="*/ 4509875 w 7467600"/>
              <a:gd name="connsiteY720" fmla="*/ 1167552 h 6858000"/>
              <a:gd name="connsiteX721" fmla="*/ 4478168 w 7467600"/>
              <a:gd name="connsiteY721" fmla="*/ 1260735 h 6858000"/>
              <a:gd name="connsiteX722" fmla="*/ 4409309 w 7467600"/>
              <a:gd name="connsiteY722" fmla="*/ 1666996 h 6858000"/>
              <a:gd name="connsiteX723" fmla="*/ 4370031 w 7467600"/>
              <a:gd name="connsiteY723" fmla="*/ 1955666 h 6858000"/>
              <a:gd name="connsiteX724" fmla="*/ 4570198 w 7467600"/>
              <a:gd name="connsiteY724" fmla="*/ 978081 h 6858000"/>
              <a:gd name="connsiteX725" fmla="*/ 4557898 w 7467600"/>
              <a:gd name="connsiteY725" fmla="*/ 900011 h 6858000"/>
              <a:gd name="connsiteX726" fmla="*/ 4344840 w 7467600"/>
              <a:gd name="connsiteY726" fmla="*/ 1922038 h 6858000"/>
              <a:gd name="connsiteX727" fmla="*/ 4378710 w 7467600"/>
              <a:gd name="connsiteY727" fmla="*/ 1665516 h 6858000"/>
              <a:gd name="connsiteX728" fmla="*/ 4448798 w 7467600"/>
              <a:gd name="connsiteY728" fmla="*/ 1253024 h 6858000"/>
              <a:gd name="connsiteX729" fmla="*/ 4480315 w 7467600"/>
              <a:gd name="connsiteY729" fmla="*/ 1158454 h 6858000"/>
              <a:gd name="connsiteX730" fmla="*/ 4494133 w 7467600"/>
              <a:gd name="connsiteY730" fmla="*/ 1118676 h 6858000"/>
              <a:gd name="connsiteX731" fmla="*/ 4557898 w 7467600"/>
              <a:gd name="connsiteY731" fmla="*/ 900011 h 6858000"/>
              <a:gd name="connsiteX732" fmla="*/ 5870151 w 7467600"/>
              <a:gd name="connsiteY732" fmla="*/ 898890 h 6858000"/>
              <a:gd name="connsiteX733" fmla="*/ 5861335 w 7467600"/>
              <a:gd name="connsiteY733" fmla="*/ 899177 h 6858000"/>
              <a:gd name="connsiteX734" fmla="*/ 5843702 w 7467600"/>
              <a:gd name="connsiteY734" fmla="*/ 899748 h 6858000"/>
              <a:gd name="connsiteX735" fmla="*/ 5651107 w 7467600"/>
              <a:gd name="connsiteY735" fmla="*/ 920306 h 6858000"/>
              <a:gd name="connsiteX736" fmla="*/ 5459407 w 7467600"/>
              <a:gd name="connsiteY736" fmla="*/ 940975 h 6858000"/>
              <a:gd name="connsiteX737" fmla="*/ 5374846 w 7467600"/>
              <a:gd name="connsiteY737" fmla="*/ 941988 h 6858000"/>
              <a:gd name="connsiteX738" fmla="*/ 5256105 w 7467600"/>
              <a:gd name="connsiteY738" fmla="*/ 945632 h 6858000"/>
              <a:gd name="connsiteX739" fmla="*/ 5107071 w 7467600"/>
              <a:gd name="connsiteY739" fmla="*/ 969720 h 6858000"/>
              <a:gd name="connsiteX740" fmla="*/ 4998681 w 7467600"/>
              <a:gd name="connsiteY740" fmla="*/ 988771 h 6858000"/>
              <a:gd name="connsiteX741" fmla="*/ 5870151 w 7467600"/>
              <a:gd name="connsiteY741" fmla="*/ 898890 h 6858000"/>
              <a:gd name="connsiteX742" fmla="*/ 5504425 w 7467600"/>
              <a:gd name="connsiteY742" fmla="*/ 848067 h 6858000"/>
              <a:gd name="connsiteX743" fmla="*/ 4968849 w 7467600"/>
              <a:gd name="connsiteY743" fmla="*/ 962318 h 6858000"/>
              <a:gd name="connsiteX744" fmla="*/ 5104039 w 7467600"/>
              <a:gd name="connsiteY744" fmla="*/ 940634 h 6858000"/>
              <a:gd name="connsiteX745" fmla="*/ 5256311 w 7467600"/>
              <a:gd name="connsiteY745" fmla="*/ 916490 h 6858000"/>
              <a:gd name="connsiteX746" fmla="*/ 5377381 w 7467600"/>
              <a:gd name="connsiteY746" fmla="*/ 912671 h 6858000"/>
              <a:gd name="connsiteX747" fmla="*/ 5460148 w 7467600"/>
              <a:gd name="connsiteY747" fmla="*/ 911442 h 6858000"/>
              <a:gd name="connsiteX748" fmla="*/ 5648971 w 7467600"/>
              <a:gd name="connsiteY748" fmla="*/ 891331 h 6858000"/>
              <a:gd name="connsiteX749" fmla="*/ 5844807 w 7467600"/>
              <a:gd name="connsiteY749" fmla="*/ 870718 h 6858000"/>
              <a:gd name="connsiteX750" fmla="*/ 5862975 w 7467600"/>
              <a:gd name="connsiteY750" fmla="*/ 869756 h 6858000"/>
              <a:gd name="connsiteX751" fmla="*/ 5920887 w 7467600"/>
              <a:gd name="connsiteY751" fmla="*/ 865929 h 6858000"/>
              <a:gd name="connsiteX752" fmla="*/ 5504425 w 7467600"/>
              <a:gd name="connsiteY752" fmla="*/ 848067 h 6858000"/>
              <a:gd name="connsiteX753" fmla="*/ 3607114 w 7467600"/>
              <a:gd name="connsiteY753" fmla="*/ 467441 h 6858000"/>
              <a:gd name="connsiteX754" fmla="*/ 3296242 w 7467600"/>
              <a:gd name="connsiteY754" fmla="*/ 807991 h 6858000"/>
              <a:gd name="connsiteX755" fmla="*/ 3174674 w 7467600"/>
              <a:gd name="connsiteY755" fmla="*/ 919759 h 6858000"/>
              <a:gd name="connsiteX756" fmla="*/ 3042978 w 7467600"/>
              <a:gd name="connsiteY756" fmla="*/ 1054894 h 6858000"/>
              <a:gd name="connsiteX757" fmla="*/ 2968914 w 7467600"/>
              <a:gd name="connsiteY757" fmla="*/ 1133756 h 6858000"/>
              <a:gd name="connsiteX758" fmla="*/ 3103823 w 7467600"/>
              <a:gd name="connsiteY758" fmla="*/ 1026814 h 6858000"/>
              <a:gd name="connsiteX759" fmla="*/ 3607114 w 7467600"/>
              <a:gd name="connsiteY759" fmla="*/ 467441 h 6858000"/>
              <a:gd name="connsiteX760" fmla="*/ 3744487 w 7467600"/>
              <a:gd name="connsiteY760" fmla="*/ 383136 h 6858000"/>
              <a:gd name="connsiteX761" fmla="*/ 3970213 w 7467600"/>
              <a:gd name="connsiteY761" fmla="*/ 995559 h 6858000"/>
              <a:gd name="connsiteX762" fmla="*/ 3744487 w 7467600"/>
              <a:gd name="connsiteY762" fmla="*/ 383136 h 6858000"/>
              <a:gd name="connsiteX763" fmla="*/ 3624562 w 7467600"/>
              <a:gd name="connsiteY763" fmla="*/ 367041 h 6858000"/>
              <a:gd name="connsiteX764" fmla="*/ 3489712 w 7467600"/>
              <a:gd name="connsiteY764" fmla="*/ 485386 h 6858000"/>
              <a:gd name="connsiteX765" fmla="*/ 3182994 w 7467600"/>
              <a:gd name="connsiteY765" fmla="*/ 828265 h 6858000"/>
              <a:gd name="connsiteX766" fmla="*/ 2892114 w 7467600"/>
              <a:gd name="connsiteY766" fmla="*/ 1172635 h 6858000"/>
              <a:gd name="connsiteX767" fmla="*/ 3021459 w 7467600"/>
              <a:gd name="connsiteY767" fmla="*/ 1035385 h 6858000"/>
              <a:gd name="connsiteX768" fmla="*/ 3153873 w 7467600"/>
              <a:gd name="connsiteY768" fmla="*/ 898971 h 6858000"/>
              <a:gd name="connsiteX769" fmla="*/ 3276511 w 7467600"/>
              <a:gd name="connsiteY769" fmla="*/ 786423 h 6858000"/>
              <a:gd name="connsiteX770" fmla="*/ 3584154 w 7467600"/>
              <a:gd name="connsiteY770" fmla="*/ 448218 h 6858000"/>
              <a:gd name="connsiteX771" fmla="*/ 3624562 w 7467600"/>
              <a:gd name="connsiteY771" fmla="*/ 367041 h 6858000"/>
              <a:gd name="connsiteX772" fmla="*/ 3766672 w 7467600"/>
              <a:gd name="connsiteY772" fmla="*/ 359429 h 6858000"/>
              <a:gd name="connsiteX773" fmla="*/ 3996338 w 7467600"/>
              <a:gd name="connsiteY773" fmla="*/ 968237 h 6858000"/>
              <a:gd name="connsiteX774" fmla="*/ 3766672 w 7467600"/>
              <a:gd name="connsiteY774" fmla="*/ 359429 h 6858000"/>
              <a:gd name="connsiteX775" fmla="*/ 5805386 w 7467600"/>
              <a:gd name="connsiteY775" fmla="*/ 239240 h 6858000"/>
              <a:gd name="connsiteX776" fmla="*/ 5736947 w 7467600"/>
              <a:gd name="connsiteY776" fmla="*/ 261367 h 6858000"/>
              <a:gd name="connsiteX777" fmla="*/ 5427012 w 7467600"/>
              <a:gd name="connsiteY777" fmla="*/ 311272 h 6858000"/>
              <a:gd name="connsiteX778" fmla="*/ 5147818 w 7467600"/>
              <a:gd name="connsiteY778" fmla="*/ 322112 h 6858000"/>
              <a:gd name="connsiteX779" fmla="*/ 5060854 w 7467600"/>
              <a:gd name="connsiteY779" fmla="*/ 311882 h 6858000"/>
              <a:gd name="connsiteX780" fmla="*/ 4945989 w 7467600"/>
              <a:gd name="connsiteY780" fmla="*/ 300516 h 6858000"/>
              <a:gd name="connsiteX781" fmla="*/ 5410479 w 7467600"/>
              <a:gd name="connsiteY781" fmla="*/ 348434 h 6858000"/>
              <a:gd name="connsiteX782" fmla="*/ 5805386 w 7467600"/>
              <a:gd name="connsiteY782" fmla="*/ 239240 h 6858000"/>
              <a:gd name="connsiteX783" fmla="*/ 5905192 w 7467600"/>
              <a:gd name="connsiteY783" fmla="*/ 163079 h 6858000"/>
              <a:gd name="connsiteX784" fmla="*/ 5865655 w 7467600"/>
              <a:gd name="connsiteY784" fmla="*/ 171901 h 6858000"/>
              <a:gd name="connsiteX785" fmla="*/ 5259740 w 7467600"/>
              <a:gd name="connsiteY785" fmla="*/ 257013 h 6858000"/>
              <a:gd name="connsiteX786" fmla="*/ 5208466 w 7467600"/>
              <a:gd name="connsiteY786" fmla="*/ 257550 h 6858000"/>
              <a:gd name="connsiteX787" fmla="*/ 4980204 w 7467600"/>
              <a:gd name="connsiteY787" fmla="*/ 271903 h 6858000"/>
              <a:gd name="connsiteX788" fmla="*/ 5068068 w 7467600"/>
              <a:gd name="connsiteY788" fmla="*/ 282244 h 6858000"/>
              <a:gd name="connsiteX789" fmla="*/ 5153231 w 7467600"/>
              <a:gd name="connsiteY789" fmla="*/ 292240 h 6858000"/>
              <a:gd name="connsiteX790" fmla="*/ 5426491 w 7467600"/>
              <a:gd name="connsiteY790" fmla="*/ 281128 h 6858000"/>
              <a:gd name="connsiteX791" fmla="*/ 5731212 w 7467600"/>
              <a:gd name="connsiteY791" fmla="*/ 231951 h 6858000"/>
              <a:gd name="connsiteX792" fmla="*/ 5905192 w 7467600"/>
              <a:gd name="connsiteY792" fmla="*/ 163079 h 6858000"/>
              <a:gd name="connsiteX793" fmla="*/ 5944437 w 7467600"/>
              <a:gd name="connsiteY793" fmla="*/ 113829 h 6858000"/>
              <a:gd name="connsiteX794" fmla="*/ 5825032 w 7467600"/>
              <a:gd name="connsiteY794" fmla="*/ 146405 h 6858000"/>
              <a:gd name="connsiteX795" fmla="*/ 4955599 w 7467600"/>
              <a:gd name="connsiteY795" fmla="*/ 247008 h 6858000"/>
              <a:gd name="connsiteX796" fmla="*/ 5210104 w 7467600"/>
              <a:gd name="connsiteY796" fmla="*/ 228123 h 6858000"/>
              <a:gd name="connsiteX797" fmla="*/ 5261015 w 7467600"/>
              <a:gd name="connsiteY797" fmla="*/ 227087 h 6858000"/>
              <a:gd name="connsiteX798" fmla="*/ 5861181 w 7467600"/>
              <a:gd name="connsiteY798" fmla="*/ 143093 h 6858000"/>
              <a:gd name="connsiteX799" fmla="*/ 5961252 w 7467600"/>
              <a:gd name="connsiteY799" fmla="*/ 114820 h 6858000"/>
              <a:gd name="connsiteX800" fmla="*/ 5944437 w 7467600"/>
              <a:gd name="connsiteY800" fmla="*/ 113829 h 6858000"/>
              <a:gd name="connsiteX801" fmla="*/ 3882765 w 7467600"/>
              <a:gd name="connsiteY801" fmla="*/ 0 h 6858000"/>
              <a:gd name="connsiteX802" fmla="*/ 3995099 w 7467600"/>
              <a:gd name="connsiteY802" fmla="*/ 0 h 6858000"/>
              <a:gd name="connsiteX803" fmla="*/ 4163818 w 7467600"/>
              <a:gd name="connsiteY803" fmla="*/ 234104 h 6858000"/>
              <a:gd name="connsiteX804" fmla="*/ 4172099 w 7467600"/>
              <a:gd name="connsiteY804" fmla="*/ 234207 h 6858000"/>
              <a:gd name="connsiteX805" fmla="*/ 4784282 w 7467600"/>
              <a:gd name="connsiteY805" fmla="*/ 276561 h 6858000"/>
              <a:gd name="connsiteX806" fmla="*/ 4801687 w 7467600"/>
              <a:gd name="connsiteY806" fmla="*/ 267764 h 6858000"/>
              <a:gd name="connsiteX807" fmla="*/ 6082788 w 7467600"/>
              <a:gd name="connsiteY807" fmla="*/ 64119 h 6858000"/>
              <a:gd name="connsiteX808" fmla="*/ 6099442 w 7467600"/>
              <a:gd name="connsiteY808" fmla="*/ 82568 h 6858000"/>
              <a:gd name="connsiteX809" fmla="*/ 4804137 w 7467600"/>
              <a:gd name="connsiteY809" fmla="*/ 320931 h 6858000"/>
              <a:gd name="connsiteX810" fmla="*/ 4227047 w 7467600"/>
              <a:gd name="connsiteY810" fmla="*/ 313415 h 6858000"/>
              <a:gd name="connsiteX811" fmla="*/ 4346041 w 7467600"/>
              <a:gd name="connsiteY811" fmla="*/ 456086 h 6858000"/>
              <a:gd name="connsiteX812" fmla="*/ 4870967 w 7467600"/>
              <a:gd name="connsiteY812" fmla="*/ 963061 h 6858000"/>
              <a:gd name="connsiteX813" fmla="*/ 4889647 w 7467600"/>
              <a:gd name="connsiteY813" fmla="*/ 957147 h 6858000"/>
              <a:gd name="connsiteX814" fmla="*/ 5422504 w 7467600"/>
              <a:gd name="connsiteY814" fmla="*/ 805191 h 6858000"/>
              <a:gd name="connsiteX815" fmla="*/ 6087656 w 7467600"/>
              <a:gd name="connsiteY815" fmla="*/ 826703 h 6858000"/>
              <a:gd name="connsiteX816" fmla="*/ 6058717 w 7467600"/>
              <a:gd name="connsiteY816" fmla="*/ 865992 h 6858000"/>
              <a:gd name="connsiteX817" fmla="*/ 4974153 w 7467600"/>
              <a:gd name="connsiteY817" fmla="*/ 1045456 h 6858000"/>
              <a:gd name="connsiteX818" fmla="*/ 5627835 w 7467600"/>
              <a:gd name="connsiteY818" fmla="*/ 1472077 h 6858000"/>
              <a:gd name="connsiteX819" fmla="*/ 5629817 w 7467600"/>
              <a:gd name="connsiteY819" fmla="*/ 1471412 h 6858000"/>
              <a:gd name="connsiteX820" fmla="*/ 5634124 w 7467600"/>
              <a:gd name="connsiteY820" fmla="*/ 1470572 h 6858000"/>
              <a:gd name="connsiteX821" fmla="*/ 5755832 w 7467600"/>
              <a:gd name="connsiteY821" fmla="*/ 1383886 h 6858000"/>
              <a:gd name="connsiteX822" fmla="*/ 6014186 w 7467600"/>
              <a:gd name="connsiteY822" fmla="*/ 1279799 h 6858000"/>
              <a:gd name="connsiteX823" fmla="*/ 6901619 w 7467600"/>
              <a:gd name="connsiteY823" fmla="*/ 1047874 h 6858000"/>
              <a:gd name="connsiteX824" fmla="*/ 6931566 w 7467600"/>
              <a:gd name="connsiteY824" fmla="*/ 1062034 h 6858000"/>
              <a:gd name="connsiteX825" fmla="*/ 5790982 w 7467600"/>
              <a:gd name="connsiteY825" fmla="*/ 1561380 h 6858000"/>
              <a:gd name="connsiteX826" fmla="*/ 6188971 w 7467600"/>
              <a:gd name="connsiteY826" fmla="*/ 1755168 h 6858000"/>
              <a:gd name="connsiteX827" fmla="*/ 6202446 w 7467600"/>
              <a:gd name="connsiteY827" fmla="*/ 1752268 h 6858000"/>
              <a:gd name="connsiteX828" fmla="*/ 7179560 w 7467600"/>
              <a:gd name="connsiteY828" fmla="*/ 1467551 h 6858000"/>
              <a:gd name="connsiteX829" fmla="*/ 7158730 w 7467600"/>
              <a:gd name="connsiteY829" fmla="*/ 1507835 h 6858000"/>
              <a:gd name="connsiteX830" fmla="*/ 6326959 w 7467600"/>
              <a:gd name="connsiteY830" fmla="*/ 1817686 h 6858000"/>
              <a:gd name="connsiteX831" fmla="*/ 6537433 w 7467600"/>
              <a:gd name="connsiteY831" fmla="*/ 1907790 h 6858000"/>
              <a:gd name="connsiteX832" fmla="*/ 6550221 w 7467600"/>
              <a:gd name="connsiteY832" fmla="*/ 1910729 h 6858000"/>
              <a:gd name="connsiteX833" fmla="*/ 6964438 w 7467600"/>
              <a:gd name="connsiteY833" fmla="*/ 2209505 h 6858000"/>
              <a:gd name="connsiteX834" fmla="*/ 7367862 w 7467600"/>
              <a:gd name="connsiteY834" fmla="*/ 2806833 h 6858000"/>
              <a:gd name="connsiteX835" fmla="*/ 7364329 w 7467600"/>
              <a:gd name="connsiteY835" fmla="*/ 2826907 h 6858000"/>
              <a:gd name="connsiteX836" fmla="*/ 7290545 w 7467600"/>
              <a:gd name="connsiteY836" fmla="*/ 2850663 h 6858000"/>
              <a:gd name="connsiteX837" fmla="*/ 6472036 w 7467600"/>
              <a:gd name="connsiteY837" fmla="*/ 1959003 h 6858000"/>
              <a:gd name="connsiteX838" fmla="*/ 5792897 w 7467600"/>
              <a:gd name="connsiteY838" fmla="*/ 1647747 h 6858000"/>
              <a:gd name="connsiteX839" fmla="*/ 5842751 w 7467600"/>
              <a:gd name="connsiteY839" fmla="*/ 1816112 h 6858000"/>
              <a:gd name="connsiteX840" fmla="*/ 5847424 w 7467600"/>
              <a:gd name="connsiteY840" fmla="*/ 1815776 h 6858000"/>
              <a:gd name="connsiteX841" fmla="*/ 6399821 w 7467600"/>
              <a:gd name="connsiteY841" fmla="*/ 2344799 h 6858000"/>
              <a:gd name="connsiteX842" fmla="*/ 6323232 w 7467600"/>
              <a:gd name="connsiteY842" fmla="*/ 2389634 h 6858000"/>
              <a:gd name="connsiteX843" fmla="*/ 5942958 w 7467600"/>
              <a:gd name="connsiteY843" fmla="*/ 2077708 h 6858000"/>
              <a:gd name="connsiteX844" fmla="*/ 5921559 w 7467600"/>
              <a:gd name="connsiteY844" fmla="*/ 2378596 h 6858000"/>
              <a:gd name="connsiteX845" fmla="*/ 5817651 w 7467600"/>
              <a:gd name="connsiteY845" fmla="*/ 3023919 h 6858000"/>
              <a:gd name="connsiteX846" fmla="*/ 5729634 w 7467600"/>
              <a:gd name="connsiteY846" fmla="*/ 3051849 h 6858000"/>
              <a:gd name="connsiteX847" fmla="*/ 5611018 w 7467600"/>
              <a:gd name="connsiteY847" fmla="*/ 2316769 h 6858000"/>
              <a:gd name="connsiteX848" fmla="*/ 5687608 w 7467600"/>
              <a:gd name="connsiteY848" fmla="*/ 2039972 h 6858000"/>
              <a:gd name="connsiteX849" fmla="*/ 5657554 w 7467600"/>
              <a:gd name="connsiteY849" fmla="*/ 1576445 h 6858000"/>
              <a:gd name="connsiteX850" fmla="*/ 5150475 w 7467600"/>
              <a:gd name="connsiteY850" fmla="*/ 1274012 h 6858000"/>
              <a:gd name="connsiteX851" fmla="*/ 5349142 w 7467600"/>
              <a:gd name="connsiteY851" fmla="*/ 2204405 h 6858000"/>
              <a:gd name="connsiteX852" fmla="*/ 5262214 w 7467600"/>
              <a:gd name="connsiteY852" fmla="*/ 2233836 h 6858000"/>
              <a:gd name="connsiteX853" fmla="*/ 4981539 w 7467600"/>
              <a:gd name="connsiteY853" fmla="*/ 1542201 h 6858000"/>
              <a:gd name="connsiteX854" fmla="*/ 4958461 w 7467600"/>
              <a:gd name="connsiteY854" fmla="*/ 1136957 h 6858000"/>
              <a:gd name="connsiteX855" fmla="*/ 4655015 w 7467600"/>
              <a:gd name="connsiteY855" fmla="*/ 891426 h 6858000"/>
              <a:gd name="connsiteX856" fmla="*/ 4348002 w 7467600"/>
              <a:gd name="connsiteY856" fmla="*/ 2205895 h 6858000"/>
              <a:gd name="connsiteX857" fmla="*/ 4262250 w 7467600"/>
              <a:gd name="connsiteY857" fmla="*/ 2219972 h 6858000"/>
              <a:gd name="connsiteX858" fmla="*/ 4550611 w 7467600"/>
              <a:gd name="connsiteY858" fmla="*/ 817540 h 6858000"/>
              <a:gd name="connsiteX859" fmla="*/ 4564418 w 7467600"/>
              <a:gd name="connsiteY859" fmla="*/ 808293 h 6858000"/>
              <a:gd name="connsiteX860" fmla="*/ 4266388 w 7467600"/>
              <a:gd name="connsiteY860" fmla="*/ 500083 h 6858000"/>
              <a:gd name="connsiteX861" fmla="*/ 4032842 w 7467600"/>
              <a:gd name="connsiteY861" fmla="*/ 211809 h 6858000"/>
              <a:gd name="connsiteX862" fmla="*/ 3882765 w 7467600"/>
              <a:gd name="connsiteY862" fmla="*/ 0 h 6858000"/>
              <a:gd name="connsiteX863" fmla="*/ 3721337 w 7467600"/>
              <a:gd name="connsiteY863" fmla="*/ 0 h 6858000"/>
              <a:gd name="connsiteX864" fmla="*/ 3797544 w 7467600"/>
              <a:gd name="connsiteY864" fmla="*/ 0 h 6858000"/>
              <a:gd name="connsiteX865" fmla="*/ 3775734 w 7467600"/>
              <a:gd name="connsiteY865" fmla="*/ 95131 h 6858000"/>
              <a:gd name="connsiteX866" fmla="*/ 3724807 w 7467600"/>
              <a:gd name="connsiteY866" fmla="*/ 272257 h 6858000"/>
              <a:gd name="connsiteX867" fmla="*/ 3726844 w 7467600"/>
              <a:gd name="connsiteY867" fmla="*/ 282988 h 6858000"/>
              <a:gd name="connsiteX868" fmla="*/ 3742664 w 7467600"/>
              <a:gd name="connsiteY868" fmla="*/ 279918 h 6858000"/>
              <a:gd name="connsiteX869" fmla="*/ 4103910 w 7467600"/>
              <a:gd name="connsiteY869" fmla="*/ 1161917 h 6858000"/>
              <a:gd name="connsiteX870" fmla="*/ 4020269 w 7467600"/>
              <a:gd name="connsiteY870" fmla="*/ 1200406 h 6858000"/>
              <a:gd name="connsiteX871" fmla="*/ 3674882 w 7467600"/>
              <a:gd name="connsiteY871" fmla="*/ 488524 h 6858000"/>
              <a:gd name="connsiteX872" fmla="*/ 3132682 w 7467600"/>
              <a:gd name="connsiteY872" fmla="*/ 1072284 h 6858000"/>
              <a:gd name="connsiteX873" fmla="*/ 2716346 w 7467600"/>
              <a:gd name="connsiteY873" fmla="*/ 1276376 h 6858000"/>
              <a:gd name="connsiteX874" fmla="*/ 2716772 w 7467600"/>
              <a:gd name="connsiteY874" fmla="*/ 1255462 h 6858000"/>
              <a:gd name="connsiteX875" fmla="*/ 3471096 w 7467600"/>
              <a:gd name="connsiteY875" fmla="*/ 437072 h 6858000"/>
              <a:gd name="connsiteX876" fmla="*/ 3639057 w 7467600"/>
              <a:gd name="connsiteY876" fmla="*/ 286334 h 6858000"/>
              <a:gd name="connsiteX877" fmla="*/ 3640309 w 7467600"/>
              <a:gd name="connsiteY877" fmla="*/ 284664 h 6858000"/>
              <a:gd name="connsiteX878" fmla="*/ 3646022 w 7467600"/>
              <a:gd name="connsiteY878" fmla="*/ 276711 h 6858000"/>
              <a:gd name="connsiteX879" fmla="*/ 3707943 w 7467600"/>
              <a:gd name="connsiteY879" fmla="*/ 65958 h 6858000"/>
              <a:gd name="connsiteX880" fmla="*/ 3721337 w 7467600"/>
              <a:gd name="connsiteY880" fmla="*/ 0 h 6858000"/>
              <a:gd name="connsiteX881" fmla="*/ 2867960 w 7467600"/>
              <a:gd name="connsiteY881" fmla="*/ 0 h 6858000"/>
              <a:gd name="connsiteX882" fmla="*/ 2926351 w 7467600"/>
              <a:gd name="connsiteY882" fmla="*/ 0 h 6858000"/>
              <a:gd name="connsiteX883" fmla="*/ 2902823 w 7467600"/>
              <a:gd name="connsiteY883" fmla="*/ 262929 h 6858000"/>
              <a:gd name="connsiteX884" fmla="*/ 2940663 w 7467600"/>
              <a:gd name="connsiteY884" fmla="*/ 140884 h 6858000"/>
              <a:gd name="connsiteX885" fmla="*/ 2947039 w 7467600"/>
              <a:gd name="connsiteY885" fmla="*/ 122524 h 6858000"/>
              <a:gd name="connsiteX886" fmla="*/ 2984316 w 7467600"/>
              <a:gd name="connsiteY886" fmla="*/ 0 h 6858000"/>
              <a:gd name="connsiteX887" fmla="*/ 3016114 w 7467600"/>
              <a:gd name="connsiteY887" fmla="*/ 0 h 6858000"/>
              <a:gd name="connsiteX888" fmla="*/ 2979949 w 7467600"/>
              <a:gd name="connsiteY888" fmla="*/ 119274 h 6858000"/>
              <a:gd name="connsiteX889" fmla="*/ 3023879 w 7467600"/>
              <a:gd name="connsiteY889" fmla="*/ 0 h 6858000"/>
              <a:gd name="connsiteX890" fmla="*/ 3105400 w 7467600"/>
              <a:gd name="connsiteY890" fmla="*/ 0 h 6858000"/>
              <a:gd name="connsiteX891" fmla="*/ 3094669 w 7467600"/>
              <a:gd name="connsiteY891" fmla="*/ 30308 h 6858000"/>
              <a:gd name="connsiteX892" fmla="*/ 2901945 w 7467600"/>
              <a:gd name="connsiteY892" fmla="*/ 466538 h 6858000"/>
              <a:gd name="connsiteX893" fmla="*/ 2815209 w 7467600"/>
              <a:gd name="connsiteY893" fmla="*/ 497361 h 6858000"/>
              <a:gd name="connsiteX894" fmla="*/ 2844845 w 7467600"/>
              <a:gd name="connsiteY894" fmla="*/ 127638 h 6858000"/>
              <a:gd name="connsiteX895" fmla="*/ 2867960 w 7467600"/>
              <a:gd name="connsiteY895" fmla="*/ 0 h 6858000"/>
              <a:gd name="connsiteX896" fmla="*/ 1057230 w 7467600"/>
              <a:gd name="connsiteY896" fmla="*/ 0 h 6858000"/>
              <a:gd name="connsiteX897" fmla="*/ 1111003 w 7467600"/>
              <a:gd name="connsiteY897" fmla="*/ 0 h 6858000"/>
              <a:gd name="connsiteX898" fmla="*/ 1125553 w 7467600"/>
              <a:gd name="connsiteY898" fmla="*/ 52588 h 6858000"/>
              <a:gd name="connsiteX899" fmla="*/ 1304276 w 7467600"/>
              <a:gd name="connsiteY899" fmla="*/ 476275 h 6858000"/>
              <a:gd name="connsiteX900" fmla="*/ 1492066 w 7467600"/>
              <a:gd name="connsiteY900" fmla="*/ 886333 h 6858000"/>
              <a:gd name="connsiteX901" fmla="*/ 1423698 w 7467600"/>
              <a:gd name="connsiteY901" fmla="*/ 710817 h 6858000"/>
              <a:gd name="connsiteX902" fmla="*/ 1357609 w 7467600"/>
              <a:gd name="connsiteY902" fmla="*/ 532892 h 6858000"/>
              <a:gd name="connsiteX903" fmla="*/ 1309550 w 7467600"/>
              <a:gd name="connsiteY903" fmla="*/ 374031 h 6858000"/>
              <a:gd name="connsiteX904" fmla="*/ 1193673 w 7467600"/>
              <a:gd name="connsiteY904" fmla="*/ 49533 h 6858000"/>
              <a:gd name="connsiteX905" fmla="*/ 1164391 w 7467600"/>
              <a:gd name="connsiteY905" fmla="*/ 0 h 6858000"/>
              <a:gd name="connsiteX906" fmla="*/ 1200666 w 7467600"/>
              <a:gd name="connsiteY906" fmla="*/ 0 h 6858000"/>
              <a:gd name="connsiteX907" fmla="*/ 1223408 w 7467600"/>
              <a:gd name="connsiteY907" fmla="*/ 38996 h 6858000"/>
              <a:gd name="connsiteX908" fmla="*/ 1339635 w 7467600"/>
              <a:gd name="connsiteY908" fmla="*/ 365517 h 6858000"/>
              <a:gd name="connsiteX909" fmla="*/ 1387469 w 7467600"/>
              <a:gd name="connsiteY909" fmla="*/ 523079 h 6858000"/>
              <a:gd name="connsiteX910" fmla="*/ 1452685 w 7467600"/>
              <a:gd name="connsiteY910" fmla="*/ 699806 h 6858000"/>
              <a:gd name="connsiteX911" fmla="*/ 1492092 w 7467600"/>
              <a:gd name="connsiteY911" fmla="*/ 800424 h 6858000"/>
              <a:gd name="connsiteX912" fmla="*/ 1455302 w 7467600"/>
              <a:gd name="connsiteY912" fmla="*/ 632913 h 6858000"/>
              <a:gd name="connsiteX913" fmla="*/ 1222336 w 7467600"/>
              <a:gd name="connsiteY913" fmla="*/ 9480 h 6858000"/>
              <a:gd name="connsiteX914" fmla="*/ 1214634 w 7467600"/>
              <a:gd name="connsiteY914" fmla="*/ 0 h 6858000"/>
              <a:gd name="connsiteX915" fmla="*/ 1289827 w 7467600"/>
              <a:gd name="connsiteY915" fmla="*/ 0 h 6858000"/>
              <a:gd name="connsiteX916" fmla="*/ 1321076 w 7467600"/>
              <a:gd name="connsiteY916" fmla="*/ 59722 h 6858000"/>
              <a:gd name="connsiteX917" fmla="*/ 1512579 w 7467600"/>
              <a:gd name="connsiteY917" fmla="*/ 626441 h 6858000"/>
              <a:gd name="connsiteX918" fmla="*/ 1506076 w 7467600"/>
              <a:gd name="connsiteY918" fmla="*/ 1089289 h 6858000"/>
              <a:gd name="connsiteX919" fmla="*/ 1486346 w 7467600"/>
              <a:gd name="connsiteY919" fmla="*/ 1079919 h 6858000"/>
              <a:gd name="connsiteX920" fmla="*/ 1070511 w 7467600"/>
              <a:gd name="connsiteY920" fmla="*/ 48609 h 6858000"/>
              <a:gd name="connsiteX921" fmla="*/ 1057230 w 7467600"/>
              <a:gd name="connsiteY921" fmla="*/ 0 h 6858000"/>
              <a:gd name="connsiteX922" fmla="*/ 43151 w 7467600"/>
              <a:gd name="connsiteY922" fmla="*/ 0 h 6858000"/>
              <a:gd name="connsiteX923" fmla="*/ 95283 w 7467600"/>
              <a:gd name="connsiteY923" fmla="*/ 0 h 6858000"/>
              <a:gd name="connsiteX924" fmla="*/ 300708 w 7467600"/>
              <a:gd name="connsiteY924" fmla="*/ 154571 h 6858000"/>
              <a:gd name="connsiteX925" fmla="*/ 530414 w 7467600"/>
              <a:gd name="connsiteY925" fmla="*/ 354673 h 6858000"/>
              <a:gd name="connsiteX926" fmla="*/ 333785 w 7467600"/>
              <a:gd name="connsiteY926" fmla="*/ 161564 h 6858000"/>
              <a:gd name="connsiteX927" fmla="*/ 147005 w 7467600"/>
              <a:gd name="connsiteY927" fmla="*/ 0 h 6858000"/>
              <a:gd name="connsiteX928" fmla="*/ 272509 w 7467600"/>
              <a:gd name="connsiteY928" fmla="*/ 0 h 6858000"/>
              <a:gd name="connsiteX929" fmla="*/ 326276 w 7467600"/>
              <a:gd name="connsiteY929" fmla="*/ 45847 h 6858000"/>
              <a:gd name="connsiteX930" fmla="*/ 823759 w 7467600"/>
              <a:gd name="connsiteY930" fmla="*/ 574145 h 6858000"/>
              <a:gd name="connsiteX931" fmla="*/ 811254 w 7467600"/>
              <a:gd name="connsiteY931" fmla="*/ 665546 h 6858000"/>
              <a:gd name="connsiteX932" fmla="*/ 154042 w 7467600"/>
              <a:gd name="connsiteY932" fmla="*/ 261522 h 6858000"/>
              <a:gd name="connsiteX933" fmla="*/ 13550 w 7467600"/>
              <a:gd name="connsiteY933" fmla="*/ 158423 h 6858000"/>
              <a:gd name="connsiteX934" fmla="*/ 0 w 7467600"/>
              <a:gd name="connsiteY934" fmla="*/ 146618 h 6858000"/>
              <a:gd name="connsiteX935" fmla="*/ 0 w 7467600"/>
              <a:gd name="connsiteY935" fmla="*/ 59161 h 6858000"/>
              <a:gd name="connsiteX936" fmla="*/ 45427 w 7467600"/>
              <a:gd name="connsiteY936" fmla="*/ 101078 h 6858000"/>
              <a:gd name="connsiteX937" fmla="*/ 630103 w 7467600"/>
              <a:gd name="connsiteY937" fmla="*/ 485885 h 6858000"/>
              <a:gd name="connsiteX938" fmla="*/ 532040 w 7467600"/>
              <a:gd name="connsiteY938" fmla="*/ 399359 h 6858000"/>
              <a:gd name="connsiteX939" fmla="*/ 517618 w 7467600"/>
              <a:gd name="connsiteY939" fmla="*/ 385726 h 6858000"/>
              <a:gd name="connsiteX940" fmla="*/ 285074 w 7467600"/>
              <a:gd name="connsiteY940" fmla="*/ 182755 h 6858000"/>
              <a:gd name="connsiteX941" fmla="*/ 43151 w 7467600"/>
              <a:gd name="connsiteY941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289862 w 7467600"/>
              <a:gd name="connsiteY4" fmla="*/ 665982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7289862 w 7467600"/>
              <a:gd name="connsiteY8" fmla="*/ 6659827 h 6858000"/>
              <a:gd name="connsiteX9" fmla="*/ 1019354 w 7467600"/>
              <a:gd name="connsiteY9" fmla="*/ 6315006 h 6858000"/>
              <a:gd name="connsiteX10" fmla="*/ 441046 w 7467600"/>
              <a:gd name="connsiteY10" fmla="*/ 6691153 h 6858000"/>
              <a:gd name="connsiteX11" fmla="*/ 1019354 w 7467600"/>
              <a:gd name="connsiteY11" fmla="*/ 6315006 h 6858000"/>
              <a:gd name="connsiteX12" fmla="*/ 991680 w 7467600"/>
              <a:gd name="connsiteY12" fmla="*/ 6298413 h 6858000"/>
              <a:gd name="connsiteX13" fmla="*/ 409060 w 7467600"/>
              <a:gd name="connsiteY13" fmla="*/ 6671470 h 6858000"/>
              <a:gd name="connsiteX14" fmla="*/ 991680 w 7467600"/>
              <a:gd name="connsiteY14" fmla="*/ 6298413 h 6858000"/>
              <a:gd name="connsiteX15" fmla="*/ 103333 w 7467600"/>
              <a:gd name="connsiteY15" fmla="*/ 5699602 h 6858000"/>
              <a:gd name="connsiteX16" fmla="*/ 233938 w 7467600"/>
              <a:gd name="connsiteY16" fmla="*/ 5809416 h 6858000"/>
              <a:gd name="connsiteX17" fmla="*/ 883580 w 7467600"/>
              <a:gd name="connsiteY17" fmla="*/ 6180710 h 6858000"/>
              <a:gd name="connsiteX18" fmla="*/ 487337 w 7467600"/>
              <a:gd name="connsiteY18" fmla="*/ 5950182 h 6858000"/>
              <a:gd name="connsiteX19" fmla="*/ 354051 w 7467600"/>
              <a:gd name="connsiteY19" fmla="*/ 5854912 h 6858000"/>
              <a:gd name="connsiteX20" fmla="*/ 195436 w 7467600"/>
              <a:gd name="connsiteY20" fmla="*/ 5755068 h 6858000"/>
              <a:gd name="connsiteX21" fmla="*/ 103333 w 7467600"/>
              <a:gd name="connsiteY21" fmla="*/ 5699602 h 6858000"/>
              <a:gd name="connsiteX22" fmla="*/ 5539432 w 7467600"/>
              <a:gd name="connsiteY22" fmla="*/ 5642928 h 6858000"/>
              <a:gd name="connsiteX23" fmla="*/ 5555462 w 7467600"/>
              <a:gd name="connsiteY23" fmla="*/ 5694454 h 6858000"/>
              <a:gd name="connsiteX24" fmla="*/ 5828270 w 7467600"/>
              <a:gd name="connsiteY24" fmla="*/ 6320663 h 6858000"/>
              <a:gd name="connsiteX25" fmla="*/ 5947416 w 7467600"/>
              <a:gd name="connsiteY25" fmla="*/ 6574846 h 6858000"/>
              <a:gd name="connsiteX26" fmla="*/ 5539432 w 7467600"/>
              <a:gd name="connsiteY26" fmla="*/ 5642928 h 6858000"/>
              <a:gd name="connsiteX27" fmla="*/ 51253 w 7467600"/>
              <a:gd name="connsiteY27" fmla="*/ 5631825 h 6858000"/>
              <a:gd name="connsiteX28" fmla="*/ 211622 w 7467600"/>
              <a:gd name="connsiteY28" fmla="*/ 5728803 h 6858000"/>
              <a:gd name="connsiteX29" fmla="*/ 371652 w 7467600"/>
              <a:gd name="connsiteY29" fmla="*/ 5829062 h 6858000"/>
              <a:gd name="connsiteX30" fmla="*/ 505903 w 7467600"/>
              <a:gd name="connsiteY30" fmla="*/ 5925221 h 6858000"/>
              <a:gd name="connsiteX31" fmla="*/ 899240 w 7467600"/>
              <a:gd name="connsiteY31" fmla="*/ 6153068 h 6858000"/>
              <a:gd name="connsiteX32" fmla="*/ 988114 w 7467600"/>
              <a:gd name="connsiteY32" fmla="*/ 6174204 h 6858000"/>
              <a:gd name="connsiteX33" fmla="*/ 845971 w 7467600"/>
              <a:gd name="connsiteY33" fmla="*/ 6067177 h 6858000"/>
              <a:gd name="connsiteX34" fmla="*/ 448057 w 7467600"/>
              <a:gd name="connsiteY34" fmla="*/ 5841376 h 6858000"/>
              <a:gd name="connsiteX35" fmla="*/ 51253 w 7467600"/>
              <a:gd name="connsiteY35" fmla="*/ 5631825 h 6858000"/>
              <a:gd name="connsiteX36" fmla="*/ 2606687 w 7467600"/>
              <a:gd name="connsiteY36" fmla="*/ 5630718 h 6858000"/>
              <a:gd name="connsiteX37" fmla="*/ 2645658 w 7467600"/>
              <a:gd name="connsiteY37" fmla="*/ 6640259 h 6858000"/>
              <a:gd name="connsiteX38" fmla="*/ 2606687 w 7467600"/>
              <a:gd name="connsiteY38" fmla="*/ 5630718 h 6858000"/>
              <a:gd name="connsiteX39" fmla="*/ 3642057 w 7467600"/>
              <a:gd name="connsiteY39" fmla="*/ 5573487 h 6858000"/>
              <a:gd name="connsiteX40" fmla="*/ 3632981 w 7467600"/>
              <a:gd name="connsiteY40" fmla="*/ 5579437 h 6858000"/>
              <a:gd name="connsiteX41" fmla="*/ 3382436 w 7467600"/>
              <a:gd name="connsiteY41" fmla="*/ 5952726 h 6858000"/>
              <a:gd name="connsiteX42" fmla="*/ 3191929 w 7467600"/>
              <a:gd name="connsiteY42" fmla="*/ 6662669 h 6858000"/>
              <a:gd name="connsiteX43" fmla="*/ 3369898 w 7467600"/>
              <a:gd name="connsiteY43" fmla="*/ 6081771 h 6858000"/>
              <a:gd name="connsiteX44" fmla="*/ 3642057 w 7467600"/>
              <a:gd name="connsiteY44" fmla="*/ 5573487 h 6858000"/>
              <a:gd name="connsiteX45" fmla="*/ 2650666 w 7467600"/>
              <a:gd name="connsiteY45" fmla="*/ 5530686 h 6858000"/>
              <a:gd name="connsiteX46" fmla="*/ 2650249 w 7467600"/>
              <a:gd name="connsiteY46" fmla="*/ 5532101 h 6858000"/>
              <a:gd name="connsiteX47" fmla="*/ 2663808 w 7467600"/>
              <a:gd name="connsiteY47" fmla="*/ 6535215 h 6858000"/>
              <a:gd name="connsiteX48" fmla="*/ 2665418 w 7467600"/>
              <a:gd name="connsiteY48" fmla="*/ 6132756 h 6858000"/>
              <a:gd name="connsiteX49" fmla="*/ 2650666 w 7467600"/>
              <a:gd name="connsiteY49" fmla="*/ 5530686 h 6858000"/>
              <a:gd name="connsiteX50" fmla="*/ 2680277 w 7467600"/>
              <a:gd name="connsiteY50" fmla="*/ 5479204 h 6858000"/>
              <a:gd name="connsiteX51" fmla="*/ 2678972 w 7467600"/>
              <a:gd name="connsiteY51" fmla="*/ 5481582 h 6858000"/>
              <a:gd name="connsiteX52" fmla="*/ 2696666 w 7467600"/>
              <a:gd name="connsiteY52" fmla="*/ 6133836 h 6858000"/>
              <a:gd name="connsiteX53" fmla="*/ 2695769 w 7467600"/>
              <a:gd name="connsiteY53" fmla="*/ 6390955 h 6858000"/>
              <a:gd name="connsiteX54" fmla="*/ 2739893 w 7467600"/>
              <a:gd name="connsiteY54" fmla="*/ 6108357 h 6858000"/>
              <a:gd name="connsiteX55" fmla="*/ 2680277 w 7467600"/>
              <a:gd name="connsiteY55" fmla="*/ 5479204 h 6858000"/>
              <a:gd name="connsiteX56" fmla="*/ 1132195 w 7467600"/>
              <a:gd name="connsiteY56" fmla="*/ 5467980 h 6858000"/>
              <a:gd name="connsiteX57" fmla="*/ 1679056 w 7467600"/>
              <a:gd name="connsiteY57" fmla="*/ 5516907 h 6858000"/>
              <a:gd name="connsiteX58" fmla="*/ 2128648 w 7467600"/>
              <a:gd name="connsiteY58" fmla="*/ 5474249 h 6858000"/>
              <a:gd name="connsiteX59" fmla="*/ 1825619 w 7467600"/>
              <a:gd name="connsiteY59" fmla="*/ 5478447 h 6858000"/>
              <a:gd name="connsiteX60" fmla="*/ 1737798 w 7467600"/>
              <a:gd name="connsiteY60" fmla="*/ 5483353 h 6858000"/>
              <a:gd name="connsiteX61" fmla="*/ 1132195 w 7467600"/>
              <a:gd name="connsiteY61" fmla="*/ 5467980 h 6858000"/>
              <a:gd name="connsiteX62" fmla="*/ 1456157 w 7467600"/>
              <a:gd name="connsiteY62" fmla="*/ 5371404 h 6858000"/>
              <a:gd name="connsiteX63" fmla="*/ 1244432 w 7467600"/>
              <a:gd name="connsiteY63" fmla="*/ 5385601 h 6858000"/>
              <a:gd name="connsiteX64" fmla="*/ 973990 w 7467600"/>
              <a:gd name="connsiteY64" fmla="*/ 5424940 h 6858000"/>
              <a:gd name="connsiteX65" fmla="*/ 1103809 w 7467600"/>
              <a:gd name="connsiteY65" fmla="*/ 5433720 h 6858000"/>
              <a:gd name="connsiteX66" fmla="*/ 1123454 w 7467600"/>
              <a:gd name="connsiteY66" fmla="*/ 5435727 h 6858000"/>
              <a:gd name="connsiteX67" fmla="*/ 1737017 w 7467600"/>
              <a:gd name="connsiteY67" fmla="*/ 5452183 h 6858000"/>
              <a:gd name="connsiteX68" fmla="*/ 1824397 w 7467600"/>
              <a:gd name="connsiteY68" fmla="*/ 5447757 h 6858000"/>
              <a:gd name="connsiteX69" fmla="*/ 2070059 w 7467600"/>
              <a:gd name="connsiteY69" fmla="*/ 5441660 h 6858000"/>
              <a:gd name="connsiteX70" fmla="*/ 1456157 w 7467600"/>
              <a:gd name="connsiteY70" fmla="*/ 5371404 h 6858000"/>
              <a:gd name="connsiteX71" fmla="*/ 4988186 w 7467600"/>
              <a:gd name="connsiteY71" fmla="*/ 5216467 h 6858000"/>
              <a:gd name="connsiteX72" fmla="*/ 4777334 w 7467600"/>
              <a:gd name="connsiteY72" fmla="*/ 5406072 h 6858000"/>
              <a:gd name="connsiteX73" fmla="*/ 4718341 w 7467600"/>
              <a:gd name="connsiteY73" fmla="*/ 5468043 h 6858000"/>
              <a:gd name="connsiteX74" fmla="*/ 4604655 w 7467600"/>
              <a:gd name="connsiteY74" fmla="*/ 5583434 h 6858000"/>
              <a:gd name="connsiteX75" fmla="*/ 4565074 w 7467600"/>
              <a:gd name="connsiteY75" fmla="*/ 5618550 h 6858000"/>
              <a:gd name="connsiteX76" fmla="*/ 4988186 w 7467600"/>
              <a:gd name="connsiteY76" fmla="*/ 5216467 h 6858000"/>
              <a:gd name="connsiteX77" fmla="*/ 4978032 w 7467600"/>
              <a:gd name="connsiteY77" fmla="*/ 5183809 h 6858000"/>
              <a:gd name="connsiteX78" fmla="*/ 4463413 w 7467600"/>
              <a:gd name="connsiteY78" fmla="*/ 5615162 h 6858000"/>
              <a:gd name="connsiteX79" fmla="*/ 4358134 w 7467600"/>
              <a:gd name="connsiteY79" fmla="*/ 5742791 h 6858000"/>
              <a:gd name="connsiteX80" fmla="*/ 4376219 w 7467600"/>
              <a:gd name="connsiteY80" fmla="*/ 5729027 h 6858000"/>
              <a:gd name="connsiteX81" fmla="*/ 4582340 w 7467600"/>
              <a:gd name="connsiteY81" fmla="*/ 5561037 h 6858000"/>
              <a:gd name="connsiteX82" fmla="*/ 4694684 w 7467600"/>
              <a:gd name="connsiteY82" fmla="*/ 5447098 h 6858000"/>
              <a:gd name="connsiteX83" fmla="*/ 4754123 w 7467600"/>
              <a:gd name="connsiteY83" fmla="*/ 5384643 h 6858000"/>
              <a:gd name="connsiteX84" fmla="*/ 4978032 w 7467600"/>
              <a:gd name="connsiteY84" fmla="*/ 5183809 h 6858000"/>
              <a:gd name="connsiteX85" fmla="*/ 1903353 w 7467600"/>
              <a:gd name="connsiteY85" fmla="*/ 5044827 h 6858000"/>
              <a:gd name="connsiteX86" fmla="*/ 1936931 w 7467600"/>
              <a:gd name="connsiteY86" fmla="*/ 5093954 h 6858000"/>
              <a:gd name="connsiteX87" fmla="*/ 2195868 w 7467600"/>
              <a:gd name="connsiteY87" fmla="*/ 5396574 h 6858000"/>
              <a:gd name="connsiteX88" fmla="*/ 2088852 w 7467600"/>
              <a:gd name="connsiteY88" fmla="*/ 5166123 h 6858000"/>
              <a:gd name="connsiteX89" fmla="*/ 1958241 w 7467600"/>
              <a:gd name="connsiteY89" fmla="*/ 5067955 h 6858000"/>
              <a:gd name="connsiteX90" fmla="*/ 1903353 w 7467600"/>
              <a:gd name="connsiteY90" fmla="*/ 5044827 h 6858000"/>
              <a:gd name="connsiteX91" fmla="*/ 1979378 w 7467600"/>
              <a:gd name="connsiteY91" fmla="*/ 4769504 h 6858000"/>
              <a:gd name="connsiteX92" fmla="*/ 2882120 w 7467600"/>
              <a:gd name="connsiteY92" fmla="*/ 5064547 h 6858000"/>
              <a:gd name="connsiteX93" fmla="*/ 2793103 w 7467600"/>
              <a:gd name="connsiteY93" fmla="*/ 5039699 h 6858000"/>
              <a:gd name="connsiteX94" fmla="*/ 2770041 w 7467600"/>
              <a:gd name="connsiteY94" fmla="*/ 5033634 h 6858000"/>
              <a:gd name="connsiteX95" fmla="*/ 1979378 w 7467600"/>
              <a:gd name="connsiteY95" fmla="*/ 4769504 h 6858000"/>
              <a:gd name="connsiteX96" fmla="*/ 1927410 w 7467600"/>
              <a:gd name="connsiteY96" fmla="*/ 4716164 h 6858000"/>
              <a:gd name="connsiteX97" fmla="*/ 1959587 w 7467600"/>
              <a:gd name="connsiteY97" fmla="*/ 4728849 h 6858000"/>
              <a:gd name="connsiteX98" fmla="*/ 2777707 w 7467600"/>
              <a:gd name="connsiteY98" fmla="*/ 5003991 h 6858000"/>
              <a:gd name="connsiteX99" fmla="*/ 2800768 w 7467600"/>
              <a:gd name="connsiteY99" fmla="*/ 5010056 h 6858000"/>
              <a:gd name="connsiteX100" fmla="*/ 2879408 w 7467600"/>
              <a:gd name="connsiteY100" fmla="*/ 5031590 h 6858000"/>
              <a:gd name="connsiteX101" fmla="*/ 2862295 w 7467600"/>
              <a:gd name="connsiteY101" fmla="*/ 5022958 h 6858000"/>
              <a:gd name="connsiteX102" fmla="*/ 2813343 w 7467600"/>
              <a:gd name="connsiteY102" fmla="*/ 4998369 h 6858000"/>
              <a:gd name="connsiteX103" fmla="*/ 2646245 w 7467600"/>
              <a:gd name="connsiteY103" fmla="*/ 4930999 h 6858000"/>
              <a:gd name="connsiteX104" fmla="*/ 1999243 w 7467600"/>
              <a:gd name="connsiteY104" fmla="*/ 4730524 h 6858000"/>
              <a:gd name="connsiteX105" fmla="*/ 1979527 w 7467600"/>
              <a:gd name="connsiteY105" fmla="*/ 4726651 h 6858000"/>
              <a:gd name="connsiteX106" fmla="*/ 1927410 w 7467600"/>
              <a:gd name="connsiteY106" fmla="*/ 4716164 h 6858000"/>
              <a:gd name="connsiteX107" fmla="*/ 1997014 w 7467600"/>
              <a:gd name="connsiteY107" fmla="*/ 4698007 h 6858000"/>
              <a:gd name="connsiteX108" fmla="*/ 2005458 w 7467600"/>
              <a:gd name="connsiteY108" fmla="*/ 4699540 h 6858000"/>
              <a:gd name="connsiteX109" fmla="*/ 2657186 w 7467600"/>
              <a:gd name="connsiteY109" fmla="*/ 4901687 h 6858000"/>
              <a:gd name="connsiteX110" fmla="*/ 2826662 w 7467600"/>
              <a:gd name="connsiteY110" fmla="*/ 4970362 h 6858000"/>
              <a:gd name="connsiteX111" fmla="*/ 2876100 w 7467600"/>
              <a:gd name="connsiteY111" fmla="*/ 4995397 h 6858000"/>
              <a:gd name="connsiteX112" fmla="*/ 3042600 w 7467600"/>
              <a:gd name="connsiteY112" fmla="*/ 5059532 h 6858000"/>
              <a:gd name="connsiteX113" fmla="*/ 1997014 w 7467600"/>
              <a:gd name="connsiteY113" fmla="*/ 4698007 h 6858000"/>
              <a:gd name="connsiteX114" fmla="*/ 2305292 w 7467600"/>
              <a:gd name="connsiteY114" fmla="*/ 4219492 h 6858000"/>
              <a:gd name="connsiteX115" fmla="*/ 3360922 w 7467600"/>
              <a:gd name="connsiteY115" fmla="*/ 4529373 h 6858000"/>
              <a:gd name="connsiteX116" fmla="*/ 3492420 w 7467600"/>
              <a:gd name="connsiteY116" fmla="*/ 4510145 h 6858000"/>
              <a:gd name="connsiteX117" fmla="*/ 3364086 w 7467600"/>
              <a:gd name="connsiteY117" fmla="*/ 4480340 h 6858000"/>
              <a:gd name="connsiteX118" fmla="*/ 3225818 w 7467600"/>
              <a:gd name="connsiteY118" fmla="*/ 4411822 h 6858000"/>
              <a:gd name="connsiteX119" fmla="*/ 3129696 w 7467600"/>
              <a:gd name="connsiteY119" fmla="*/ 4360704 h 6858000"/>
              <a:gd name="connsiteX120" fmla="*/ 2814545 w 7467600"/>
              <a:gd name="connsiteY120" fmla="*/ 4282955 h 6858000"/>
              <a:gd name="connsiteX121" fmla="*/ 2305292 w 7467600"/>
              <a:gd name="connsiteY121" fmla="*/ 4219492 h 6858000"/>
              <a:gd name="connsiteX122" fmla="*/ 2626982 w 7467600"/>
              <a:gd name="connsiteY122" fmla="*/ 4206450 h 6858000"/>
              <a:gd name="connsiteX123" fmla="*/ 2490617 w 7467600"/>
              <a:gd name="connsiteY123" fmla="*/ 4206951 h 6858000"/>
              <a:gd name="connsiteX124" fmla="*/ 2819869 w 7467600"/>
              <a:gd name="connsiteY124" fmla="*/ 4252936 h 6858000"/>
              <a:gd name="connsiteX125" fmla="*/ 3143018 w 7467600"/>
              <a:gd name="connsiteY125" fmla="*/ 4332698 h 6858000"/>
              <a:gd name="connsiteX126" fmla="*/ 3241520 w 7467600"/>
              <a:gd name="connsiteY126" fmla="*/ 4385112 h 6858000"/>
              <a:gd name="connsiteX127" fmla="*/ 3374575 w 7467600"/>
              <a:gd name="connsiteY127" fmla="*/ 4451517 h 6858000"/>
              <a:gd name="connsiteX128" fmla="*/ 3505221 w 7467600"/>
              <a:gd name="connsiteY128" fmla="*/ 4480757 h 6858000"/>
              <a:gd name="connsiteX129" fmla="*/ 2626982 w 7467600"/>
              <a:gd name="connsiteY129" fmla="*/ 4206450 h 6858000"/>
              <a:gd name="connsiteX130" fmla="*/ 1310106 w 7467600"/>
              <a:gd name="connsiteY130" fmla="*/ 3943217 h 6858000"/>
              <a:gd name="connsiteX131" fmla="*/ 854994 w 7467600"/>
              <a:gd name="connsiteY131" fmla="*/ 4399136 h 6858000"/>
              <a:gd name="connsiteX132" fmla="*/ 742462 w 7467600"/>
              <a:gd name="connsiteY132" fmla="*/ 4594648 h 6858000"/>
              <a:gd name="connsiteX133" fmla="*/ 820602 w 7467600"/>
              <a:gd name="connsiteY133" fmla="*/ 4485915 h 6858000"/>
              <a:gd name="connsiteX134" fmla="*/ 878295 w 7467600"/>
              <a:gd name="connsiteY134" fmla="*/ 4403594 h 6858000"/>
              <a:gd name="connsiteX135" fmla="*/ 1240607 w 7467600"/>
              <a:gd name="connsiteY135" fmla="*/ 4010401 h 6858000"/>
              <a:gd name="connsiteX136" fmla="*/ 1310106 w 7467600"/>
              <a:gd name="connsiteY136" fmla="*/ 3943217 h 6858000"/>
              <a:gd name="connsiteX137" fmla="*/ 1423113 w 7467600"/>
              <a:gd name="connsiteY137" fmla="*/ 3874565 h 6858000"/>
              <a:gd name="connsiteX138" fmla="*/ 1260565 w 7467600"/>
              <a:gd name="connsiteY138" fmla="*/ 4031982 h 6858000"/>
              <a:gd name="connsiteX139" fmla="*/ 901900 w 7467600"/>
              <a:gd name="connsiteY139" fmla="*/ 4421236 h 6858000"/>
              <a:gd name="connsiteX140" fmla="*/ 845044 w 7467600"/>
              <a:gd name="connsiteY140" fmla="*/ 4502436 h 6858000"/>
              <a:gd name="connsiteX141" fmla="*/ 685926 w 7467600"/>
              <a:gd name="connsiteY141" fmla="*/ 4703069 h 6858000"/>
              <a:gd name="connsiteX142" fmla="*/ 684248 w 7467600"/>
              <a:gd name="connsiteY142" fmla="*/ 4706721 h 6858000"/>
              <a:gd name="connsiteX143" fmla="*/ 1423113 w 7467600"/>
              <a:gd name="connsiteY143" fmla="*/ 3874565 h 6858000"/>
              <a:gd name="connsiteX144" fmla="*/ 3316479 w 7467600"/>
              <a:gd name="connsiteY144" fmla="*/ 3872136 h 6858000"/>
              <a:gd name="connsiteX145" fmla="*/ 3546806 w 7467600"/>
              <a:gd name="connsiteY145" fmla="*/ 4356139 h 6858000"/>
              <a:gd name="connsiteX146" fmla="*/ 3364433 w 7467600"/>
              <a:gd name="connsiteY146" fmla="*/ 3953121 h 6858000"/>
              <a:gd name="connsiteX147" fmla="*/ 3316479 w 7467600"/>
              <a:gd name="connsiteY147" fmla="*/ 3872136 h 6858000"/>
              <a:gd name="connsiteX148" fmla="*/ 3291335 w 7467600"/>
              <a:gd name="connsiteY148" fmla="*/ 3767420 h 6858000"/>
              <a:gd name="connsiteX149" fmla="*/ 3390805 w 7467600"/>
              <a:gd name="connsiteY149" fmla="*/ 3937163 h 6858000"/>
              <a:gd name="connsiteX150" fmla="*/ 3579062 w 7467600"/>
              <a:gd name="connsiteY150" fmla="*/ 4359040 h 6858000"/>
              <a:gd name="connsiteX151" fmla="*/ 3467355 w 7467600"/>
              <a:gd name="connsiteY151" fmla="*/ 3988130 h 6858000"/>
              <a:gd name="connsiteX152" fmla="*/ 3310753 w 7467600"/>
              <a:gd name="connsiteY152" fmla="*/ 3787140 h 6858000"/>
              <a:gd name="connsiteX153" fmla="*/ 3291335 w 7467600"/>
              <a:gd name="connsiteY153" fmla="*/ 3767420 h 6858000"/>
              <a:gd name="connsiteX154" fmla="*/ 1635889 w 7467600"/>
              <a:gd name="connsiteY154" fmla="*/ 3709494 h 6858000"/>
              <a:gd name="connsiteX155" fmla="*/ 1634800 w 7467600"/>
              <a:gd name="connsiteY155" fmla="*/ 3731111 h 6858000"/>
              <a:gd name="connsiteX156" fmla="*/ 1635889 w 7467600"/>
              <a:gd name="connsiteY156" fmla="*/ 3709494 h 6858000"/>
              <a:gd name="connsiteX157" fmla="*/ 1510397 w 7467600"/>
              <a:gd name="connsiteY157" fmla="*/ 3684705 h 6858000"/>
              <a:gd name="connsiteX158" fmla="*/ 1146550 w 7467600"/>
              <a:gd name="connsiteY158" fmla="*/ 3802012 h 6858000"/>
              <a:gd name="connsiteX159" fmla="*/ 698834 w 7467600"/>
              <a:gd name="connsiteY159" fmla="*/ 3952272 h 6858000"/>
              <a:gd name="connsiteX160" fmla="*/ 34256 w 7467600"/>
              <a:gd name="connsiteY160" fmla="*/ 4347603 h 6858000"/>
              <a:gd name="connsiteX161" fmla="*/ 527241 w 7467600"/>
              <a:gd name="connsiteY161" fmla="*/ 4065078 h 6858000"/>
              <a:gd name="connsiteX162" fmla="*/ 1510397 w 7467600"/>
              <a:gd name="connsiteY162" fmla="*/ 3684705 h 6858000"/>
              <a:gd name="connsiteX163" fmla="*/ 1313114 w 7467600"/>
              <a:gd name="connsiteY163" fmla="*/ 3655216 h 6858000"/>
              <a:gd name="connsiteX164" fmla="*/ 1109304 w 7467600"/>
              <a:gd name="connsiteY164" fmla="*/ 3669030 h 6858000"/>
              <a:gd name="connsiteX165" fmla="*/ 8129 w 7467600"/>
              <a:gd name="connsiteY165" fmla="*/ 4330519 h 6858000"/>
              <a:gd name="connsiteX166" fmla="*/ 687572 w 7467600"/>
              <a:gd name="connsiteY166" fmla="*/ 3925629 h 6858000"/>
              <a:gd name="connsiteX167" fmla="*/ 1138365 w 7467600"/>
              <a:gd name="connsiteY167" fmla="*/ 3774515 h 6858000"/>
              <a:gd name="connsiteX168" fmla="*/ 1505579 w 7467600"/>
              <a:gd name="connsiteY168" fmla="*/ 3655526 h 6858000"/>
              <a:gd name="connsiteX169" fmla="*/ 1313114 w 7467600"/>
              <a:gd name="connsiteY169" fmla="*/ 3655216 h 6858000"/>
              <a:gd name="connsiteX170" fmla="*/ 3655073 w 7467600"/>
              <a:gd name="connsiteY170" fmla="*/ 3650884 h 6858000"/>
              <a:gd name="connsiteX171" fmla="*/ 3989938 w 7467600"/>
              <a:gd name="connsiteY171" fmla="*/ 3991685 h 6858000"/>
              <a:gd name="connsiteX172" fmla="*/ 4393907 w 7467600"/>
              <a:gd name="connsiteY172" fmla="*/ 4261258 h 6858000"/>
              <a:gd name="connsiteX173" fmla="*/ 4648051 w 7467600"/>
              <a:gd name="connsiteY173" fmla="*/ 4374051 h 6858000"/>
              <a:gd name="connsiteX174" fmla="*/ 4383389 w 7467600"/>
              <a:gd name="connsiteY174" fmla="*/ 4184369 h 6858000"/>
              <a:gd name="connsiteX175" fmla="*/ 4165508 w 7467600"/>
              <a:gd name="connsiteY175" fmla="*/ 4035196 h 6858000"/>
              <a:gd name="connsiteX176" fmla="*/ 4068162 w 7467600"/>
              <a:gd name="connsiteY176" fmla="*/ 3953394 h 6858000"/>
              <a:gd name="connsiteX177" fmla="*/ 3981416 w 7467600"/>
              <a:gd name="connsiteY177" fmla="*/ 3880482 h 6858000"/>
              <a:gd name="connsiteX178" fmla="*/ 3800147 w 7467600"/>
              <a:gd name="connsiteY178" fmla="*/ 3749872 h 6858000"/>
              <a:gd name="connsiteX179" fmla="*/ 3655073 w 7467600"/>
              <a:gd name="connsiteY179" fmla="*/ 3650884 h 6858000"/>
              <a:gd name="connsiteX180" fmla="*/ 3670252 w 7467600"/>
              <a:gd name="connsiteY180" fmla="*/ 3622798 h 6858000"/>
              <a:gd name="connsiteX181" fmla="*/ 3817258 w 7467600"/>
              <a:gd name="connsiteY181" fmla="*/ 3723577 h 6858000"/>
              <a:gd name="connsiteX182" fmla="*/ 4000461 w 7467600"/>
              <a:gd name="connsiteY182" fmla="*/ 3855966 h 6858000"/>
              <a:gd name="connsiteX183" fmla="*/ 4088180 w 7467600"/>
              <a:gd name="connsiteY183" fmla="*/ 3929774 h 6858000"/>
              <a:gd name="connsiteX184" fmla="*/ 4184555 w 7467600"/>
              <a:gd name="connsiteY184" fmla="*/ 4010683 h 6858000"/>
              <a:gd name="connsiteX185" fmla="*/ 4399563 w 7467600"/>
              <a:gd name="connsiteY185" fmla="*/ 4158106 h 6858000"/>
              <a:gd name="connsiteX186" fmla="*/ 4684469 w 7467600"/>
              <a:gd name="connsiteY186" fmla="*/ 4364680 h 6858000"/>
              <a:gd name="connsiteX187" fmla="*/ 4690271 w 7467600"/>
              <a:gd name="connsiteY187" fmla="*/ 4370034 h 6858000"/>
              <a:gd name="connsiteX188" fmla="*/ 4136093 w 7467600"/>
              <a:gd name="connsiteY188" fmla="*/ 3858466 h 6858000"/>
              <a:gd name="connsiteX189" fmla="*/ 3670252 w 7467600"/>
              <a:gd name="connsiteY189" fmla="*/ 3622798 h 6858000"/>
              <a:gd name="connsiteX190" fmla="*/ 4440129 w 7467600"/>
              <a:gd name="connsiteY190" fmla="*/ 3448571 h 6858000"/>
              <a:gd name="connsiteX191" fmla="*/ 4856525 w 7467600"/>
              <a:gd name="connsiteY191" fmla="*/ 3915351 h 6858000"/>
              <a:gd name="connsiteX192" fmla="*/ 5059055 w 7467600"/>
              <a:gd name="connsiteY192" fmla="*/ 4108918 h 6858000"/>
              <a:gd name="connsiteX193" fmla="*/ 5290070 w 7467600"/>
              <a:gd name="connsiteY193" fmla="*/ 4263619 h 6858000"/>
              <a:gd name="connsiteX194" fmla="*/ 4834991 w 7467600"/>
              <a:gd name="connsiteY194" fmla="*/ 3830985 h 6858000"/>
              <a:gd name="connsiteX195" fmla="*/ 4440129 w 7467600"/>
              <a:gd name="connsiteY195" fmla="*/ 3448571 h 6858000"/>
              <a:gd name="connsiteX196" fmla="*/ 4441737 w 7467600"/>
              <a:gd name="connsiteY196" fmla="*/ 3399734 h 6858000"/>
              <a:gd name="connsiteX197" fmla="*/ 4431236 w 7467600"/>
              <a:gd name="connsiteY197" fmla="*/ 3400954 h 6858000"/>
              <a:gd name="connsiteX198" fmla="*/ 4557150 w 7467600"/>
              <a:gd name="connsiteY198" fmla="*/ 3510023 h 6858000"/>
              <a:gd name="connsiteX199" fmla="*/ 4856936 w 7467600"/>
              <a:gd name="connsiteY199" fmla="*/ 3809146 h 6858000"/>
              <a:gd name="connsiteX200" fmla="*/ 5111996 w 7467600"/>
              <a:gd name="connsiteY200" fmla="*/ 4065759 h 6858000"/>
              <a:gd name="connsiteX201" fmla="*/ 5388878 w 7467600"/>
              <a:gd name="connsiteY201" fmla="*/ 4300185 h 6858000"/>
              <a:gd name="connsiteX202" fmla="*/ 5425556 w 7467600"/>
              <a:gd name="connsiteY202" fmla="*/ 4308967 h 6858000"/>
              <a:gd name="connsiteX203" fmla="*/ 4943646 w 7467600"/>
              <a:gd name="connsiteY203" fmla="*/ 3822916 h 6858000"/>
              <a:gd name="connsiteX204" fmla="*/ 4594837 w 7467600"/>
              <a:gd name="connsiteY204" fmla="*/ 3532274 h 6858000"/>
              <a:gd name="connsiteX205" fmla="*/ 4441737 w 7467600"/>
              <a:gd name="connsiteY205" fmla="*/ 3399734 h 6858000"/>
              <a:gd name="connsiteX206" fmla="*/ 5425834 w 7467600"/>
              <a:gd name="connsiteY206" fmla="*/ 3162785 h 6858000"/>
              <a:gd name="connsiteX207" fmla="*/ 5401644 w 7467600"/>
              <a:gd name="connsiteY207" fmla="*/ 3617847 h 6858000"/>
              <a:gd name="connsiteX208" fmla="*/ 5467256 w 7467600"/>
              <a:gd name="connsiteY208" fmla="*/ 4175494 h 6858000"/>
              <a:gd name="connsiteX209" fmla="*/ 5448069 w 7467600"/>
              <a:gd name="connsiteY209" fmla="*/ 3567554 h 6858000"/>
              <a:gd name="connsiteX210" fmla="*/ 5425834 w 7467600"/>
              <a:gd name="connsiteY210" fmla="*/ 3162785 h 6858000"/>
              <a:gd name="connsiteX211" fmla="*/ 1318687 w 7467600"/>
              <a:gd name="connsiteY211" fmla="*/ 3113840 h 6858000"/>
              <a:gd name="connsiteX212" fmla="*/ 1066793 w 7467600"/>
              <a:gd name="connsiteY212" fmla="*/ 3212171 h 6858000"/>
              <a:gd name="connsiteX213" fmla="*/ 993319 w 7467600"/>
              <a:gd name="connsiteY213" fmla="*/ 3247648 h 6858000"/>
              <a:gd name="connsiteX214" fmla="*/ 853081 w 7467600"/>
              <a:gd name="connsiteY214" fmla="*/ 3312410 h 6858000"/>
              <a:gd name="connsiteX215" fmla="*/ 805957 w 7467600"/>
              <a:gd name="connsiteY215" fmla="*/ 3330443 h 6858000"/>
              <a:gd name="connsiteX216" fmla="*/ 1318687 w 7467600"/>
              <a:gd name="connsiteY216" fmla="*/ 3113840 h 6858000"/>
              <a:gd name="connsiteX217" fmla="*/ 5453702 w 7467600"/>
              <a:gd name="connsiteY217" fmla="*/ 3090882 h 6858000"/>
              <a:gd name="connsiteX218" fmla="*/ 5480135 w 7467600"/>
              <a:gd name="connsiteY218" fmla="*/ 3565802 h 6858000"/>
              <a:gd name="connsiteX219" fmla="*/ 5499023 w 7467600"/>
              <a:gd name="connsiteY219" fmla="*/ 4166310 h 6858000"/>
              <a:gd name="connsiteX220" fmla="*/ 5547022 w 7467600"/>
              <a:gd name="connsiteY220" fmla="*/ 3607838 h 6858000"/>
              <a:gd name="connsiteX221" fmla="*/ 5515964 w 7467600"/>
              <a:gd name="connsiteY221" fmla="*/ 3378541 h 6858000"/>
              <a:gd name="connsiteX222" fmla="*/ 5453702 w 7467600"/>
              <a:gd name="connsiteY222" fmla="*/ 3090882 h 6858000"/>
              <a:gd name="connsiteX223" fmla="*/ 1238695 w 7467600"/>
              <a:gd name="connsiteY223" fmla="*/ 3076820 h 6858000"/>
              <a:gd name="connsiteX224" fmla="*/ 716371 w 7467600"/>
              <a:gd name="connsiteY224" fmla="*/ 3293249 h 6858000"/>
              <a:gd name="connsiteX225" fmla="*/ 579522 w 7467600"/>
              <a:gd name="connsiteY225" fmla="*/ 3371759 h 6858000"/>
              <a:gd name="connsiteX226" fmla="*/ 600288 w 7467600"/>
              <a:gd name="connsiteY226" fmla="*/ 3365555 h 6858000"/>
              <a:gd name="connsiteX227" fmla="*/ 840692 w 7467600"/>
              <a:gd name="connsiteY227" fmla="*/ 3284921 h 6858000"/>
              <a:gd name="connsiteX228" fmla="*/ 979248 w 7467600"/>
              <a:gd name="connsiteY228" fmla="*/ 3221003 h 6858000"/>
              <a:gd name="connsiteX229" fmla="*/ 1053282 w 7467600"/>
              <a:gd name="connsiteY229" fmla="*/ 3185247 h 6858000"/>
              <a:gd name="connsiteX230" fmla="*/ 1320603 w 7467600"/>
              <a:gd name="connsiteY230" fmla="*/ 3081281 h 6858000"/>
              <a:gd name="connsiteX231" fmla="*/ 1238695 w 7467600"/>
              <a:gd name="connsiteY231" fmla="*/ 3076820 h 6858000"/>
              <a:gd name="connsiteX232" fmla="*/ 5425627 w 7467600"/>
              <a:gd name="connsiteY232" fmla="*/ 2954192 h 6858000"/>
              <a:gd name="connsiteX233" fmla="*/ 5470770 w 7467600"/>
              <a:gd name="connsiteY233" fmla="*/ 3005435 h 6858000"/>
              <a:gd name="connsiteX234" fmla="*/ 5519779 w 7467600"/>
              <a:gd name="connsiteY234" fmla="*/ 4359223 h 6858000"/>
              <a:gd name="connsiteX235" fmla="*/ 5520293 w 7467600"/>
              <a:gd name="connsiteY235" fmla="*/ 4360602 h 6858000"/>
              <a:gd name="connsiteX236" fmla="*/ 5767221 w 7467600"/>
              <a:gd name="connsiteY236" fmla="*/ 4665564 h 6858000"/>
              <a:gd name="connsiteX237" fmla="*/ 6937169 w 7467600"/>
              <a:gd name="connsiteY237" fmla="*/ 4815941 h 6858000"/>
              <a:gd name="connsiteX238" fmla="*/ 6953922 w 7467600"/>
              <a:gd name="connsiteY238" fmla="*/ 4890068 h 6858000"/>
              <a:gd name="connsiteX239" fmla="*/ 6071359 w 7467600"/>
              <a:gd name="connsiteY239" fmla="*/ 4770770 h 6858000"/>
              <a:gd name="connsiteX240" fmla="*/ 6038839 w 7467600"/>
              <a:gd name="connsiteY240" fmla="*/ 4764474 h 6858000"/>
              <a:gd name="connsiteX241" fmla="*/ 6038706 w 7467600"/>
              <a:gd name="connsiteY241" fmla="*/ 4763847 h 6858000"/>
              <a:gd name="connsiteX242" fmla="*/ 6037784 w 7467600"/>
              <a:gd name="connsiteY242" fmla="*/ 4764270 h 6858000"/>
              <a:gd name="connsiteX243" fmla="*/ 6038839 w 7467600"/>
              <a:gd name="connsiteY243" fmla="*/ 4764474 h 6858000"/>
              <a:gd name="connsiteX244" fmla="*/ 6040338 w 7467600"/>
              <a:gd name="connsiteY244" fmla="*/ 4771418 h 6858000"/>
              <a:gd name="connsiteX245" fmla="*/ 6024488 w 7467600"/>
              <a:gd name="connsiteY245" fmla="*/ 4809903 h 6858000"/>
              <a:gd name="connsiteX246" fmla="*/ 5599771 w 7467600"/>
              <a:gd name="connsiteY246" fmla="*/ 5509652 h 6858000"/>
              <a:gd name="connsiteX247" fmla="*/ 5548843 w 7467600"/>
              <a:gd name="connsiteY247" fmla="*/ 5563845 h 6858000"/>
              <a:gd name="connsiteX248" fmla="*/ 5940952 w 7467600"/>
              <a:gd name="connsiteY248" fmla="*/ 6250028 h 6858000"/>
              <a:gd name="connsiteX249" fmla="*/ 6043441 w 7467600"/>
              <a:gd name="connsiteY249" fmla="*/ 6665847 h 6858000"/>
              <a:gd name="connsiteX250" fmla="*/ 6093432 w 7467600"/>
              <a:gd name="connsiteY250" fmla="*/ 6858000 h 6858000"/>
              <a:gd name="connsiteX251" fmla="*/ 6034344 w 7467600"/>
              <a:gd name="connsiteY251" fmla="*/ 6858000 h 6858000"/>
              <a:gd name="connsiteX252" fmla="*/ 6026679 w 7467600"/>
              <a:gd name="connsiteY252" fmla="*/ 6836959 h 6858000"/>
              <a:gd name="connsiteX253" fmla="*/ 5800441 w 7467600"/>
              <a:gd name="connsiteY253" fmla="*/ 6335286 h 6858000"/>
              <a:gd name="connsiteX254" fmla="*/ 5526562 w 7467600"/>
              <a:gd name="connsiteY254" fmla="*/ 5705388 h 6858000"/>
              <a:gd name="connsiteX255" fmla="*/ 5519640 w 7467600"/>
              <a:gd name="connsiteY255" fmla="*/ 5683774 h 6858000"/>
              <a:gd name="connsiteX256" fmla="*/ 5844559 w 7467600"/>
              <a:gd name="connsiteY256" fmla="*/ 6553349 h 6858000"/>
              <a:gd name="connsiteX257" fmla="*/ 5975994 w 7467600"/>
              <a:gd name="connsiteY257" fmla="*/ 6858000 h 6858000"/>
              <a:gd name="connsiteX258" fmla="*/ 5898547 w 7467600"/>
              <a:gd name="connsiteY258" fmla="*/ 6858000 h 6858000"/>
              <a:gd name="connsiteX259" fmla="*/ 5682041 w 7467600"/>
              <a:gd name="connsiteY259" fmla="*/ 6355860 h 6858000"/>
              <a:gd name="connsiteX260" fmla="*/ 5461758 w 7467600"/>
              <a:gd name="connsiteY260" fmla="*/ 5820220 h 6858000"/>
              <a:gd name="connsiteX261" fmla="*/ 5237282 w 7467600"/>
              <a:gd name="connsiteY261" fmla="*/ 6579086 h 6858000"/>
              <a:gd name="connsiteX262" fmla="*/ 5115009 w 7467600"/>
              <a:gd name="connsiteY262" fmla="*/ 6858000 h 6858000"/>
              <a:gd name="connsiteX263" fmla="*/ 5028074 w 7467600"/>
              <a:gd name="connsiteY263" fmla="*/ 6858000 h 6858000"/>
              <a:gd name="connsiteX264" fmla="*/ 5079508 w 7467600"/>
              <a:gd name="connsiteY264" fmla="*/ 6749074 h 6858000"/>
              <a:gd name="connsiteX265" fmla="*/ 5371846 w 7467600"/>
              <a:gd name="connsiteY265" fmla="*/ 5924413 h 6858000"/>
              <a:gd name="connsiteX266" fmla="*/ 5270512 w 7467600"/>
              <a:gd name="connsiteY266" fmla="*/ 6138975 h 6858000"/>
              <a:gd name="connsiteX267" fmla="*/ 5062409 w 7467600"/>
              <a:gd name="connsiteY267" fmla="*/ 6653544 h 6858000"/>
              <a:gd name="connsiteX268" fmla="*/ 5036628 w 7467600"/>
              <a:gd name="connsiteY268" fmla="*/ 6754247 h 6858000"/>
              <a:gd name="connsiteX269" fmla="*/ 5009112 w 7467600"/>
              <a:gd name="connsiteY269" fmla="*/ 6858000 h 6858000"/>
              <a:gd name="connsiteX270" fmla="*/ 4976679 w 7467600"/>
              <a:gd name="connsiteY270" fmla="*/ 6858000 h 6858000"/>
              <a:gd name="connsiteX271" fmla="*/ 5006537 w 7467600"/>
              <a:gd name="connsiteY271" fmla="*/ 6747068 h 6858000"/>
              <a:gd name="connsiteX272" fmla="*/ 5032723 w 7467600"/>
              <a:gd name="connsiteY272" fmla="*/ 6644957 h 6858000"/>
              <a:gd name="connsiteX273" fmla="*/ 5242949 w 7467600"/>
              <a:gd name="connsiteY273" fmla="*/ 6125175 h 6858000"/>
              <a:gd name="connsiteX274" fmla="*/ 5286321 w 7467600"/>
              <a:gd name="connsiteY274" fmla="*/ 6033555 h 6858000"/>
              <a:gd name="connsiteX275" fmla="*/ 5008210 w 7467600"/>
              <a:gd name="connsiteY275" fmla="*/ 6649194 h 6858000"/>
              <a:gd name="connsiteX276" fmla="*/ 4986321 w 7467600"/>
              <a:gd name="connsiteY276" fmla="*/ 6765687 h 6858000"/>
              <a:gd name="connsiteX277" fmla="*/ 4973474 w 7467600"/>
              <a:gd name="connsiteY277" fmla="*/ 6858000 h 6858000"/>
              <a:gd name="connsiteX278" fmla="*/ 4907178 w 7467600"/>
              <a:gd name="connsiteY278" fmla="*/ 6858000 h 6858000"/>
              <a:gd name="connsiteX279" fmla="*/ 4910810 w 7467600"/>
              <a:gd name="connsiteY279" fmla="*/ 6829660 h 6858000"/>
              <a:gd name="connsiteX280" fmla="*/ 4987461 w 7467600"/>
              <a:gd name="connsiteY280" fmla="*/ 6432994 h 6858000"/>
              <a:gd name="connsiteX281" fmla="*/ 5179262 w 7467600"/>
              <a:gd name="connsiteY281" fmla="*/ 6035044 h 6858000"/>
              <a:gd name="connsiteX282" fmla="*/ 4689678 w 7467600"/>
              <a:gd name="connsiteY282" fmla="*/ 6440241 h 6858000"/>
              <a:gd name="connsiteX283" fmla="*/ 4477543 w 7467600"/>
              <a:gd name="connsiteY283" fmla="*/ 6674836 h 6858000"/>
              <a:gd name="connsiteX284" fmla="*/ 4329957 w 7467600"/>
              <a:gd name="connsiteY284" fmla="*/ 6858000 h 6858000"/>
              <a:gd name="connsiteX285" fmla="*/ 4218595 w 7467600"/>
              <a:gd name="connsiteY285" fmla="*/ 6858000 h 6858000"/>
              <a:gd name="connsiteX286" fmla="*/ 4368888 w 7467600"/>
              <a:gd name="connsiteY286" fmla="*/ 6668412 h 6858000"/>
              <a:gd name="connsiteX287" fmla="*/ 4563091 w 7467600"/>
              <a:gd name="connsiteY287" fmla="*/ 6442508 h 6858000"/>
              <a:gd name="connsiteX288" fmla="*/ 5387324 w 7467600"/>
              <a:gd name="connsiteY288" fmla="*/ 5705830 h 6858000"/>
              <a:gd name="connsiteX289" fmla="*/ 5073620 w 7467600"/>
              <a:gd name="connsiteY289" fmla="*/ 5955437 h 6858000"/>
              <a:gd name="connsiteX290" fmla="*/ 4689789 w 7467600"/>
              <a:gd name="connsiteY290" fmla="*/ 6268382 h 6858000"/>
              <a:gd name="connsiteX291" fmla="*/ 4418722 w 7467600"/>
              <a:gd name="connsiteY291" fmla="*/ 6570886 h 6858000"/>
              <a:gd name="connsiteX292" fmla="*/ 4214944 w 7467600"/>
              <a:gd name="connsiteY292" fmla="*/ 6858000 h 6858000"/>
              <a:gd name="connsiteX293" fmla="*/ 4177898 w 7467600"/>
              <a:gd name="connsiteY293" fmla="*/ 6858000 h 6858000"/>
              <a:gd name="connsiteX294" fmla="*/ 4391597 w 7467600"/>
              <a:gd name="connsiteY294" fmla="*/ 6556370 h 6858000"/>
              <a:gd name="connsiteX295" fmla="*/ 4668889 w 7467600"/>
              <a:gd name="connsiteY295" fmla="*/ 6246399 h 6858000"/>
              <a:gd name="connsiteX296" fmla="*/ 5055427 w 7467600"/>
              <a:gd name="connsiteY296" fmla="*/ 5931476 h 6858000"/>
              <a:gd name="connsiteX297" fmla="*/ 5371814 w 7467600"/>
              <a:gd name="connsiteY297" fmla="*/ 5678975 h 6858000"/>
              <a:gd name="connsiteX298" fmla="*/ 4987918 w 7467600"/>
              <a:gd name="connsiteY298" fmla="*/ 5838701 h 6858000"/>
              <a:gd name="connsiteX299" fmla="*/ 4317146 w 7467600"/>
              <a:gd name="connsiteY299" fmla="*/ 6587716 h 6858000"/>
              <a:gd name="connsiteX300" fmla="*/ 4171627 w 7467600"/>
              <a:gd name="connsiteY300" fmla="*/ 6858000 h 6858000"/>
              <a:gd name="connsiteX301" fmla="*/ 4081585 w 7467600"/>
              <a:gd name="connsiteY301" fmla="*/ 6858000 h 6858000"/>
              <a:gd name="connsiteX302" fmla="*/ 4238603 w 7467600"/>
              <a:gd name="connsiteY302" fmla="*/ 6559341 h 6858000"/>
              <a:gd name="connsiteX303" fmla="*/ 4778333 w 7467600"/>
              <a:gd name="connsiteY303" fmla="*/ 5873626 h 6858000"/>
              <a:gd name="connsiteX304" fmla="*/ 5414185 w 7467600"/>
              <a:gd name="connsiteY304" fmla="*/ 5573882 h 6858000"/>
              <a:gd name="connsiteX305" fmla="*/ 5959648 w 7467600"/>
              <a:gd name="connsiteY305" fmla="*/ 4760797 h 6858000"/>
              <a:gd name="connsiteX306" fmla="*/ 5355019 w 7467600"/>
              <a:gd name="connsiteY306" fmla="*/ 4734672 h 6858000"/>
              <a:gd name="connsiteX307" fmla="*/ 5083565 w 7467600"/>
              <a:gd name="connsiteY307" fmla="*/ 5179121 h 6858000"/>
              <a:gd name="connsiteX308" fmla="*/ 4713577 w 7467600"/>
              <a:gd name="connsiteY308" fmla="*/ 5616803 h 6858000"/>
              <a:gd name="connsiteX309" fmla="*/ 3989559 w 7467600"/>
              <a:gd name="connsiteY309" fmla="*/ 6145945 h 6858000"/>
              <a:gd name="connsiteX310" fmla="*/ 3939824 w 7467600"/>
              <a:gd name="connsiteY310" fmla="*/ 6066900 h 6858000"/>
              <a:gd name="connsiteX311" fmla="*/ 4584537 w 7467600"/>
              <a:gd name="connsiteY311" fmla="*/ 5324826 h 6858000"/>
              <a:gd name="connsiteX312" fmla="*/ 5037105 w 7467600"/>
              <a:gd name="connsiteY312" fmla="*/ 5088765 h 6858000"/>
              <a:gd name="connsiteX313" fmla="*/ 5039930 w 7467600"/>
              <a:gd name="connsiteY313" fmla="*/ 5089585 h 6858000"/>
              <a:gd name="connsiteX314" fmla="*/ 5263764 w 7467600"/>
              <a:gd name="connsiteY314" fmla="*/ 4735525 h 6858000"/>
              <a:gd name="connsiteX315" fmla="*/ 4086300 w 7467600"/>
              <a:gd name="connsiteY315" fmla="*/ 4884599 h 6858000"/>
              <a:gd name="connsiteX316" fmla="*/ 4085485 w 7467600"/>
              <a:gd name="connsiteY316" fmla="*/ 4899070 h 6858000"/>
              <a:gd name="connsiteX317" fmla="*/ 3871915 w 7467600"/>
              <a:gd name="connsiteY317" fmla="*/ 5253645 h 6858000"/>
              <a:gd name="connsiteX318" fmla="*/ 3799374 w 7467600"/>
              <a:gd name="connsiteY318" fmla="*/ 5466127 h 6858000"/>
              <a:gd name="connsiteX319" fmla="*/ 3498850 w 7467600"/>
              <a:gd name="connsiteY319" fmla="*/ 6661888 h 6858000"/>
              <a:gd name="connsiteX320" fmla="*/ 3399216 w 7467600"/>
              <a:gd name="connsiteY320" fmla="*/ 6858000 h 6858000"/>
              <a:gd name="connsiteX321" fmla="*/ 3303688 w 7467600"/>
              <a:gd name="connsiteY321" fmla="*/ 6858000 h 6858000"/>
              <a:gd name="connsiteX322" fmla="*/ 3391774 w 7467600"/>
              <a:gd name="connsiteY322" fmla="*/ 6697181 h 6858000"/>
              <a:gd name="connsiteX323" fmla="*/ 3735540 w 7467600"/>
              <a:gd name="connsiteY323" fmla="*/ 5546923 h 6858000"/>
              <a:gd name="connsiteX324" fmla="*/ 3729438 w 7467600"/>
              <a:gd name="connsiteY324" fmla="*/ 5569058 h 6858000"/>
              <a:gd name="connsiteX325" fmla="*/ 3707782 w 7467600"/>
              <a:gd name="connsiteY325" fmla="*/ 5644908 h 6858000"/>
              <a:gd name="connsiteX326" fmla="*/ 3583827 w 7467600"/>
              <a:gd name="connsiteY326" fmla="*/ 6039215 h 6858000"/>
              <a:gd name="connsiteX327" fmla="*/ 3547861 w 7467600"/>
              <a:gd name="connsiteY327" fmla="*/ 6129609 h 6858000"/>
              <a:gd name="connsiteX328" fmla="*/ 3490905 w 7467600"/>
              <a:gd name="connsiteY328" fmla="*/ 6277660 h 6858000"/>
              <a:gd name="connsiteX329" fmla="*/ 3455859 w 7467600"/>
              <a:gd name="connsiteY329" fmla="*/ 6391301 h 6858000"/>
              <a:gd name="connsiteX330" fmla="*/ 3429112 w 7467600"/>
              <a:gd name="connsiteY330" fmla="*/ 6479469 h 6858000"/>
              <a:gd name="connsiteX331" fmla="*/ 3304862 w 7467600"/>
              <a:gd name="connsiteY331" fmla="*/ 6796476 h 6858000"/>
              <a:gd name="connsiteX332" fmla="*/ 3276071 w 7467600"/>
              <a:gd name="connsiteY332" fmla="*/ 6858000 h 6858000"/>
              <a:gd name="connsiteX333" fmla="*/ 3240805 w 7467600"/>
              <a:gd name="connsiteY333" fmla="*/ 6858000 h 6858000"/>
              <a:gd name="connsiteX334" fmla="*/ 3275917 w 7467600"/>
              <a:gd name="connsiteY334" fmla="*/ 6783192 h 6858000"/>
              <a:gd name="connsiteX335" fmla="*/ 3399358 w 7467600"/>
              <a:gd name="connsiteY335" fmla="*/ 6469011 h 6858000"/>
              <a:gd name="connsiteX336" fmla="*/ 3425650 w 7467600"/>
              <a:gd name="connsiteY336" fmla="*/ 6381333 h 6858000"/>
              <a:gd name="connsiteX337" fmla="*/ 3460661 w 7467600"/>
              <a:gd name="connsiteY337" fmla="*/ 6266763 h 6858000"/>
              <a:gd name="connsiteX338" fmla="*/ 3518021 w 7467600"/>
              <a:gd name="connsiteY338" fmla="*/ 6117298 h 6858000"/>
              <a:gd name="connsiteX339" fmla="*/ 3554035 w 7467600"/>
              <a:gd name="connsiteY339" fmla="*/ 6027832 h 6858000"/>
              <a:gd name="connsiteX340" fmla="*/ 3677174 w 7467600"/>
              <a:gd name="connsiteY340" fmla="*/ 5636351 h 6858000"/>
              <a:gd name="connsiteX341" fmla="*/ 3698819 w 7467600"/>
              <a:gd name="connsiteY341" fmla="*/ 5560503 h 6858000"/>
              <a:gd name="connsiteX342" fmla="*/ 3702094 w 7467600"/>
              <a:gd name="connsiteY342" fmla="*/ 5549194 h 6858000"/>
              <a:gd name="connsiteX343" fmla="*/ 3398355 w 7467600"/>
              <a:gd name="connsiteY343" fmla="*/ 6094603 h 6858000"/>
              <a:gd name="connsiteX344" fmla="*/ 3193941 w 7467600"/>
              <a:gd name="connsiteY344" fmla="*/ 6798775 h 6858000"/>
              <a:gd name="connsiteX345" fmla="*/ 3184140 w 7467600"/>
              <a:gd name="connsiteY345" fmla="*/ 6858000 h 6858000"/>
              <a:gd name="connsiteX346" fmla="*/ 3099978 w 7467600"/>
              <a:gd name="connsiteY346" fmla="*/ 6858000 h 6858000"/>
              <a:gd name="connsiteX347" fmla="*/ 3101556 w 7467600"/>
              <a:gd name="connsiteY347" fmla="*/ 6843337 h 6858000"/>
              <a:gd name="connsiteX348" fmla="*/ 3370162 w 7467600"/>
              <a:gd name="connsiteY348" fmla="*/ 5785550 h 6858000"/>
              <a:gd name="connsiteX349" fmla="*/ 3746477 w 7467600"/>
              <a:gd name="connsiteY349" fmla="*/ 5377889 h 6858000"/>
              <a:gd name="connsiteX350" fmla="*/ 3863399 w 7467600"/>
              <a:gd name="connsiteY350" fmla="*/ 5087257 h 6858000"/>
              <a:gd name="connsiteX351" fmla="*/ 3968712 w 7467600"/>
              <a:gd name="connsiteY351" fmla="*/ 4913989 h 6858000"/>
              <a:gd name="connsiteX352" fmla="*/ 2792390 w 7467600"/>
              <a:gd name="connsiteY352" fmla="*/ 5382974 h 6858000"/>
              <a:gd name="connsiteX353" fmla="*/ 2714982 w 7467600"/>
              <a:gd name="connsiteY353" fmla="*/ 5427051 h 6858000"/>
              <a:gd name="connsiteX354" fmla="*/ 2813361 w 7467600"/>
              <a:gd name="connsiteY354" fmla="*/ 6023912 h 6858000"/>
              <a:gd name="connsiteX355" fmla="*/ 2688430 w 7467600"/>
              <a:gd name="connsiteY355" fmla="*/ 6801564 h 6858000"/>
              <a:gd name="connsiteX356" fmla="*/ 2629626 w 7467600"/>
              <a:gd name="connsiteY356" fmla="*/ 6763394 h 6858000"/>
              <a:gd name="connsiteX357" fmla="*/ 2565328 w 7467600"/>
              <a:gd name="connsiteY357" fmla="*/ 5516399 h 6858000"/>
              <a:gd name="connsiteX358" fmla="*/ 1922999 w 7467600"/>
              <a:gd name="connsiteY358" fmla="*/ 5980343 h 6858000"/>
              <a:gd name="connsiteX359" fmla="*/ 1950261 w 7467600"/>
              <a:gd name="connsiteY359" fmla="*/ 6405858 h 6858000"/>
              <a:gd name="connsiteX360" fmla="*/ 2365554 w 7467600"/>
              <a:gd name="connsiteY360" fmla="*/ 6759107 h 6858000"/>
              <a:gd name="connsiteX361" fmla="*/ 2424142 w 7467600"/>
              <a:gd name="connsiteY361" fmla="*/ 6858000 h 6858000"/>
              <a:gd name="connsiteX362" fmla="*/ 2395994 w 7467600"/>
              <a:gd name="connsiteY362" fmla="*/ 6858000 h 6858000"/>
              <a:gd name="connsiteX363" fmla="*/ 2392863 w 7467600"/>
              <a:gd name="connsiteY363" fmla="*/ 6852964 h 6858000"/>
              <a:gd name="connsiteX364" fmla="*/ 2017589 w 7467600"/>
              <a:gd name="connsiteY364" fmla="*/ 6493982 h 6858000"/>
              <a:gd name="connsiteX365" fmla="*/ 2147336 w 7467600"/>
              <a:gd name="connsiteY365" fmla="*/ 6594052 h 6858000"/>
              <a:gd name="connsiteX366" fmla="*/ 2207047 w 7467600"/>
              <a:gd name="connsiteY366" fmla="*/ 6654540 h 6858000"/>
              <a:gd name="connsiteX367" fmla="*/ 2299106 w 7467600"/>
              <a:gd name="connsiteY367" fmla="*/ 6778931 h 6858000"/>
              <a:gd name="connsiteX368" fmla="*/ 2314430 w 7467600"/>
              <a:gd name="connsiteY368" fmla="*/ 6801144 h 6858000"/>
              <a:gd name="connsiteX369" fmla="*/ 2352406 w 7467600"/>
              <a:gd name="connsiteY369" fmla="*/ 6858000 h 6858000"/>
              <a:gd name="connsiteX370" fmla="*/ 2314492 w 7467600"/>
              <a:gd name="connsiteY370" fmla="*/ 6858000 h 6858000"/>
              <a:gd name="connsiteX371" fmla="*/ 2288095 w 7467600"/>
              <a:gd name="connsiteY371" fmla="*/ 6818030 h 6858000"/>
              <a:gd name="connsiteX372" fmla="*/ 2272768 w 7467600"/>
              <a:gd name="connsiteY372" fmla="*/ 6795822 h 6858000"/>
              <a:gd name="connsiteX373" fmla="*/ 2182715 w 7467600"/>
              <a:gd name="connsiteY373" fmla="*/ 6675071 h 6858000"/>
              <a:gd name="connsiteX374" fmla="*/ 2032061 w 7467600"/>
              <a:gd name="connsiteY374" fmla="*/ 6541380 h 6858000"/>
              <a:gd name="connsiteX375" fmla="*/ 2257220 w 7467600"/>
              <a:gd name="connsiteY375" fmla="*/ 6826257 h 6858000"/>
              <a:gd name="connsiteX376" fmla="*/ 2281324 w 7467600"/>
              <a:gd name="connsiteY376" fmla="*/ 6858000 h 6858000"/>
              <a:gd name="connsiteX377" fmla="*/ 2242860 w 7467600"/>
              <a:gd name="connsiteY377" fmla="*/ 6858000 h 6858000"/>
              <a:gd name="connsiteX378" fmla="*/ 2232818 w 7467600"/>
              <a:gd name="connsiteY378" fmla="*/ 6844926 h 6858000"/>
              <a:gd name="connsiteX379" fmla="*/ 1990172 w 7467600"/>
              <a:gd name="connsiteY379" fmla="*/ 6542121 h 6858000"/>
              <a:gd name="connsiteX380" fmla="*/ 2124090 w 7467600"/>
              <a:gd name="connsiteY380" fmla="*/ 6761017 h 6858000"/>
              <a:gd name="connsiteX381" fmla="*/ 2200380 w 7467600"/>
              <a:gd name="connsiteY381" fmla="*/ 6858000 h 6858000"/>
              <a:gd name="connsiteX382" fmla="*/ 2147507 w 7467600"/>
              <a:gd name="connsiteY382" fmla="*/ 6858000 h 6858000"/>
              <a:gd name="connsiteX383" fmla="*/ 2070668 w 7467600"/>
              <a:gd name="connsiteY383" fmla="*/ 6761520 h 6858000"/>
              <a:gd name="connsiteX384" fmla="*/ 1975142 w 7467600"/>
              <a:gd name="connsiteY384" fmla="*/ 6585570 h 6858000"/>
              <a:gd name="connsiteX385" fmla="*/ 2050035 w 7467600"/>
              <a:gd name="connsiteY385" fmla="*/ 6813345 h 6858000"/>
              <a:gd name="connsiteX386" fmla="*/ 2063025 w 7467600"/>
              <a:gd name="connsiteY386" fmla="*/ 6858000 h 6858000"/>
              <a:gd name="connsiteX387" fmla="*/ 2021675 w 7467600"/>
              <a:gd name="connsiteY387" fmla="*/ 6858000 h 6858000"/>
              <a:gd name="connsiteX388" fmla="*/ 2019308 w 7467600"/>
              <a:gd name="connsiteY388" fmla="*/ 6847118 h 6858000"/>
              <a:gd name="connsiteX389" fmla="*/ 1938835 w 7467600"/>
              <a:gd name="connsiteY389" fmla="*/ 6551160 h 6858000"/>
              <a:gd name="connsiteX390" fmla="*/ 1953230 w 7467600"/>
              <a:gd name="connsiteY390" fmla="*/ 6759699 h 6858000"/>
              <a:gd name="connsiteX391" fmla="*/ 1956763 w 7467600"/>
              <a:gd name="connsiteY391" fmla="*/ 6778191 h 6858000"/>
              <a:gd name="connsiteX392" fmla="*/ 1967925 w 7467600"/>
              <a:gd name="connsiteY392" fmla="*/ 6858000 h 6858000"/>
              <a:gd name="connsiteX393" fmla="*/ 1936622 w 7467600"/>
              <a:gd name="connsiteY393" fmla="*/ 6858000 h 6858000"/>
              <a:gd name="connsiteX394" fmla="*/ 1926261 w 7467600"/>
              <a:gd name="connsiteY394" fmla="*/ 6784064 h 6858000"/>
              <a:gd name="connsiteX395" fmla="*/ 1922724 w 7467600"/>
              <a:gd name="connsiteY395" fmla="*/ 6765577 h 6858000"/>
              <a:gd name="connsiteX396" fmla="*/ 1904650 w 7467600"/>
              <a:gd name="connsiteY396" fmla="*/ 6639616 h 6858000"/>
              <a:gd name="connsiteX397" fmla="*/ 1885273 w 7467600"/>
              <a:gd name="connsiteY397" fmla="*/ 6858000 h 6858000"/>
              <a:gd name="connsiteX398" fmla="*/ 1854363 w 7467600"/>
              <a:gd name="connsiteY398" fmla="*/ 6858000 h 6858000"/>
              <a:gd name="connsiteX399" fmla="*/ 1880391 w 7467600"/>
              <a:gd name="connsiteY399" fmla="*/ 6603796 h 6858000"/>
              <a:gd name="connsiteX400" fmla="*/ 1818273 w 7467600"/>
              <a:gd name="connsiteY400" fmla="*/ 6715729 h 6858000"/>
              <a:gd name="connsiteX401" fmla="*/ 1794691 w 7467600"/>
              <a:gd name="connsiteY401" fmla="*/ 6843239 h 6858000"/>
              <a:gd name="connsiteX402" fmla="*/ 1794914 w 7467600"/>
              <a:gd name="connsiteY402" fmla="*/ 6858000 h 6858000"/>
              <a:gd name="connsiteX403" fmla="*/ 1746128 w 7467600"/>
              <a:gd name="connsiteY403" fmla="*/ 6858000 h 6858000"/>
              <a:gd name="connsiteX404" fmla="*/ 1753934 w 7467600"/>
              <a:gd name="connsiteY404" fmla="*/ 6724796 h 6858000"/>
              <a:gd name="connsiteX405" fmla="*/ 1792053 w 7467600"/>
              <a:gd name="connsiteY405" fmla="*/ 6572396 h 6858000"/>
              <a:gd name="connsiteX406" fmla="*/ 1862248 w 7467600"/>
              <a:gd name="connsiteY406" fmla="*/ 6266397 h 6858000"/>
              <a:gd name="connsiteX407" fmla="*/ 1862250 w 7467600"/>
              <a:gd name="connsiteY407" fmla="*/ 6033531 h 6858000"/>
              <a:gd name="connsiteX408" fmla="*/ 1211999 w 7467600"/>
              <a:gd name="connsiteY408" fmla="*/ 6683610 h 6858000"/>
              <a:gd name="connsiteX409" fmla="*/ 1213266 w 7467600"/>
              <a:gd name="connsiteY409" fmla="*/ 6691947 h 6858000"/>
              <a:gd name="connsiteX410" fmla="*/ 1203370 w 7467600"/>
              <a:gd name="connsiteY410" fmla="*/ 6850676 h 6858000"/>
              <a:gd name="connsiteX411" fmla="*/ 1203671 w 7467600"/>
              <a:gd name="connsiteY411" fmla="*/ 6858000 h 6858000"/>
              <a:gd name="connsiteX412" fmla="*/ 1143180 w 7467600"/>
              <a:gd name="connsiteY412" fmla="*/ 6858000 h 6858000"/>
              <a:gd name="connsiteX413" fmla="*/ 1142176 w 7467600"/>
              <a:gd name="connsiteY413" fmla="*/ 6766045 h 6858000"/>
              <a:gd name="connsiteX414" fmla="*/ 1067484 w 7467600"/>
              <a:gd name="connsiteY414" fmla="*/ 6858000 h 6858000"/>
              <a:gd name="connsiteX415" fmla="*/ 953928 w 7467600"/>
              <a:gd name="connsiteY415" fmla="*/ 6858000 h 6858000"/>
              <a:gd name="connsiteX416" fmla="*/ 959715 w 7467600"/>
              <a:gd name="connsiteY416" fmla="*/ 6850185 h 6858000"/>
              <a:gd name="connsiteX417" fmla="*/ 1483788 w 7467600"/>
              <a:gd name="connsiteY417" fmla="*/ 6259174 h 6858000"/>
              <a:gd name="connsiteX418" fmla="*/ 1100671 w 7467600"/>
              <a:gd name="connsiteY418" fmla="*/ 6252137 h 6858000"/>
              <a:gd name="connsiteX419" fmla="*/ 1090144 w 7467600"/>
              <a:gd name="connsiteY419" fmla="*/ 6256748 h 6858000"/>
              <a:gd name="connsiteX420" fmla="*/ 1095872 w 7467600"/>
              <a:gd name="connsiteY420" fmla="*/ 6271892 h 6858000"/>
              <a:gd name="connsiteX421" fmla="*/ 262785 w 7467600"/>
              <a:gd name="connsiteY421" fmla="*/ 6845450 h 6858000"/>
              <a:gd name="connsiteX422" fmla="*/ 209968 w 7467600"/>
              <a:gd name="connsiteY422" fmla="*/ 6770713 h 6858000"/>
              <a:gd name="connsiteX423" fmla="*/ 873460 w 7467600"/>
              <a:gd name="connsiteY423" fmla="*/ 6253768 h 6858000"/>
              <a:gd name="connsiteX424" fmla="*/ 192686 w 7467600"/>
              <a:gd name="connsiteY424" fmla="*/ 5849257 h 6858000"/>
              <a:gd name="connsiteX425" fmla="*/ 4696 w 7467600"/>
              <a:gd name="connsiteY425" fmla="*/ 5697668 h 6858000"/>
              <a:gd name="connsiteX426" fmla="*/ 0 w 7467600"/>
              <a:gd name="connsiteY426" fmla="*/ 5689984 h 6858000"/>
              <a:gd name="connsiteX427" fmla="*/ 0 w 7467600"/>
              <a:gd name="connsiteY427" fmla="*/ 5513472 h 6858000"/>
              <a:gd name="connsiteX428" fmla="*/ 174101 w 7467600"/>
              <a:gd name="connsiteY428" fmla="*/ 5620277 h 6858000"/>
              <a:gd name="connsiteX429" fmla="*/ 891800 w 7467600"/>
              <a:gd name="connsiteY429" fmla="*/ 6036935 h 6858000"/>
              <a:gd name="connsiteX430" fmla="*/ 1072219 w 7467600"/>
              <a:gd name="connsiteY430" fmla="*/ 6169443 h 6858000"/>
              <a:gd name="connsiteX431" fmla="*/ 1074117 w 7467600"/>
              <a:gd name="connsiteY431" fmla="*/ 6170301 h 6858000"/>
              <a:gd name="connsiteX432" fmla="*/ 1083114 w 7467600"/>
              <a:gd name="connsiteY432" fmla="*/ 6174131 h 6858000"/>
              <a:gd name="connsiteX433" fmla="*/ 1543010 w 7467600"/>
              <a:gd name="connsiteY433" fmla="*/ 6191140 h 6858000"/>
              <a:gd name="connsiteX434" fmla="*/ 1551080 w 7467600"/>
              <a:gd name="connsiteY434" fmla="*/ 6195006 h 6858000"/>
              <a:gd name="connsiteX435" fmla="*/ 2345443 w 7467600"/>
              <a:gd name="connsiteY435" fmla="*/ 5549882 h 6858000"/>
              <a:gd name="connsiteX436" fmla="*/ 1721499 w 7467600"/>
              <a:gd name="connsiteY436" fmla="*/ 5599969 h 6858000"/>
              <a:gd name="connsiteX437" fmla="*/ 767716 w 7467600"/>
              <a:gd name="connsiteY437" fmla="*/ 5472768 h 6858000"/>
              <a:gd name="connsiteX438" fmla="*/ 722147 w 7467600"/>
              <a:gd name="connsiteY438" fmla="*/ 5393091 h 6858000"/>
              <a:gd name="connsiteX439" fmla="*/ 1485552 w 7467600"/>
              <a:gd name="connsiteY439" fmla="*/ 5313202 h 6858000"/>
              <a:gd name="connsiteX440" fmla="*/ 2143004 w 7467600"/>
              <a:gd name="connsiteY440" fmla="*/ 5402420 h 6858000"/>
              <a:gd name="connsiteX441" fmla="*/ 1933391 w 7467600"/>
              <a:gd name="connsiteY441" fmla="*/ 5156971 h 6858000"/>
              <a:gd name="connsiteX442" fmla="*/ 1827118 w 7467600"/>
              <a:gd name="connsiteY442" fmla="*/ 4968410 h 6858000"/>
              <a:gd name="connsiteX443" fmla="*/ 1837349 w 7467600"/>
              <a:gd name="connsiteY443" fmla="*/ 4956357 h 6858000"/>
              <a:gd name="connsiteX444" fmla="*/ 2162835 w 7467600"/>
              <a:gd name="connsiteY444" fmla="*/ 5187853 h 6858000"/>
              <a:gd name="connsiteX445" fmla="*/ 2257167 w 7467600"/>
              <a:gd name="connsiteY445" fmla="*/ 5462123 h 6858000"/>
              <a:gd name="connsiteX446" fmla="*/ 2261598 w 7467600"/>
              <a:gd name="connsiteY446" fmla="*/ 5467998 h 6858000"/>
              <a:gd name="connsiteX447" fmla="*/ 2437177 w 7467600"/>
              <a:gd name="connsiteY447" fmla="*/ 5479608 h 6858000"/>
              <a:gd name="connsiteX448" fmla="*/ 2445247 w 7467600"/>
              <a:gd name="connsiteY448" fmla="*/ 5483476 h 6858000"/>
              <a:gd name="connsiteX449" fmla="*/ 2743626 w 7467600"/>
              <a:gd name="connsiteY449" fmla="*/ 5304819 h 6858000"/>
              <a:gd name="connsiteX450" fmla="*/ 3048102 w 7467600"/>
              <a:gd name="connsiteY450" fmla="*/ 5150595 h 6858000"/>
              <a:gd name="connsiteX451" fmla="*/ 1799414 w 7467600"/>
              <a:gd name="connsiteY451" fmla="*/ 4694732 h 6858000"/>
              <a:gd name="connsiteX452" fmla="*/ 1771735 w 7467600"/>
              <a:gd name="connsiteY452" fmla="*/ 4619929 h 6858000"/>
              <a:gd name="connsiteX453" fmla="*/ 3104273 w 7467600"/>
              <a:gd name="connsiteY453" fmla="*/ 5076159 h 6858000"/>
              <a:gd name="connsiteX454" fmla="*/ 3113245 w 7467600"/>
              <a:gd name="connsiteY454" fmla="*/ 5090705 h 6858000"/>
              <a:gd name="connsiteX455" fmla="*/ 3126294 w 7467600"/>
              <a:gd name="connsiteY455" fmla="*/ 5114400 h 6858000"/>
              <a:gd name="connsiteX456" fmla="*/ 3937433 w 7467600"/>
              <a:gd name="connsiteY456" fmla="*/ 4830473 h 6858000"/>
              <a:gd name="connsiteX457" fmla="*/ 3590475 w 7467600"/>
              <a:gd name="connsiteY457" fmla="*/ 4597974 h 6858000"/>
              <a:gd name="connsiteX458" fmla="*/ 3100264 w 7467600"/>
              <a:gd name="connsiteY458" fmla="*/ 4579845 h 6858000"/>
              <a:gd name="connsiteX459" fmla="*/ 2183576 w 7467600"/>
              <a:gd name="connsiteY459" fmla="*/ 4227150 h 6858000"/>
              <a:gd name="connsiteX460" fmla="*/ 2151029 w 7467600"/>
              <a:gd name="connsiteY460" fmla="*/ 4146947 h 6858000"/>
              <a:gd name="connsiteX461" fmla="*/ 3563434 w 7467600"/>
              <a:gd name="connsiteY461" fmla="*/ 4469115 h 6858000"/>
              <a:gd name="connsiteX462" fmla="*/ 3177952 w 7467600"/>
              <a:gd name="connsiteY462" fmla="*/ 3657386 h 6858000"/>
              <a:gd name="connsiteX463" fmla="*/ 3189263 w 7467600"/>
              <a:gd name="connsiteY463" fmla="*/ 3625726 h 6858000"/>
              <a:gd name="connsiteX464" fmla="*/ 3560912 w 7467600"/>
              <a:gd name="connsiteY464" fmla="*/ 4079863 h 6858000"/>
              <a:gd name="connsiteX465" fmla="*/ 3626636 w 7467600"/>
              <a:gd name="connsiteY465" fmla="*/ 4512230 h 6858000"/>
              <a:gd name="connsiteX466" fmla="*/ 3653088 w 7467600"/>
              <a:gd name="connsiteY466" fmla="*/ 4521417 h 6858000"/>
              <a:gd name="connsiteX467" fmla="*/ 3988128 w 7467600"/>
              <a:gd name="connsiteY467" fmla="*/ 4817267 h 6858000"/>
              <a:gd name="connsiteX468" fmla="*/ 4830582 w 7467600"/>
              <a:gd name="connsiteY468" fmla="*/ 4676000 h 6858000"/>
              <a:gd name="connsiteX469" fmla="*/ 4830100 w 7467600"/>
              <a:gd name="connsiteY469" fmla="*/ 4675554 h 6858000"/>
              <a:gd name="connsiteX470" fmla="*/ 4036318 w 7467600"/>
              <a:gd name="connsiteY470" fmla="*/ 4147013 h 6858000"/>
              <a:gd name="connsiteX471" fmla="*/ 3432098 w 7467600"/>
              <a:gd name="connsiteY471" fmla="*/ 3537312 h 6858000"/>
              <a:gd name="connsiteX472" fmla="*/ 3446761 w 7467600"/>
              <a:gd name="connsiteY472" fmla="*/ 3461278 h 6858000"/>
              <a:gd name="connsiteX473" fmla="*/ 4419733 w 7467600"/>
              <a:gd name="connsiteY473" fmla="*/ 3963555 h 6858000"/>
              <a:gd name="connsiteX474" fmla="*/ 4781371 w 7467600"/>
              <a:gd name="connsiteY474" fmla="*/ 4458604 h 6858000"/>
              <a:gd name="connsiteX475" fmla="*/ 4780440 w 7467600"/>
              <a:gd name="connsiteY475" fmla="*/ 4470290 h 6858000"/>
              <a:gd name="connsiteX476" fmla="*/ 4898954 w 7467600"/>
              <a:gd name="connsiteY476" fmla="*/ 4662092 h 6858000"/>
              <a:gd name="connsiteX477" fmla="*/ 4900699 w 7467600"/>
              <a:gd name="connsiteY477" fmla="*/ 4670867 h 6858000"/>
              <a:gd name="connsiteX478" fmla="*/ 5714511 w 7467600"/>
              <a:gd name="connsiteY478" fmla="*/ 4663483 h 6858000"/>
              <a:gd name="connsiteX479" fmla="*/ 5464793 w 7467600"/>
              <a:gd name="connsiteY479" fmla="*/ 4393556 h 6858000"/>
              <a:gd name="connsiteX480" fmla="*/ 5461897 w 7467600"/>
              <a:gd name="connsiteY480" fmla="*/ 4390879 h 6858000"/>
              <a:gd name="connsiteX481" fmla="*/ 4294126 w 7467600"/>
              <a:gd name="connsiteY481" fmla="*/ 3303048 h 6858000"/>
              <a:gd name="connsiteX482" fmla="*/ 4305321 w 7467600"/>
              <a:gd name="connsiteY482" fmla="*/ 3256953 h 6858000"/>
              <a:gd name="connsiteX483" fmla="*/ 4949299 w 7467600"/>
              <a:gd name="connsiteY483" fmla="*/ 3766336 h 6858000"/>
              <a:gd name="connsiteX484" fmla="*/ 5291452 w 7467600"/>
              <a:gd name="connsiteY484" fmla="*/ 4076801 h 6858000"/>
              <a:gd name="connsiteX485" fmla="*/ 5434998 w 7467600"/>
              <a:gd name="connsiteY485" fmla="*/ 4254100 h 6858000"/>
              <a:gd name="connsiteX486" fmla="*/ 5351015 w 7467600"/>
              <a:gd name="connsiteY486" fmla="*/ 3760989 h 6858000"/>
              <a:gd name="connsiteX487" fmla="*/ 5413780 w 7467600"/>
              <a:gd name="connsiteY487" fmla="*/ 2966265 h 6858000"/>
              <a:gd name="connsiteX488" fmla="*/ 5425627 w 7467600"/>
              <a:gd name="connsiteY488" fmla="*/ 2954192 h 6858000"/>
              <a:gd name="connsiteX489" fmla="*/ 6604735 w 7467600"/>
              <a:gd name="connsiteY489" fmla="*/ 2041381 h 6858000"/>
              <a:gd name="connsiteX490" fmla="*/ 7204487 w 7467600"/>
              <a:gd name="connsiteY490" fmla="*/ 2742112 h 6858000"/>
              <a:gd name="connsiteX491" fmla="*/ 7131592 w 7467600"/>
              <a:gd name="connsiteY491" fmla="*/ 2672096 h 6858000"/>
              <a:gd name="connsiteX492" fmla="*/ 6996344 w 7467600"/>
              <a:gd name="connsiteY492" fmla="*/ 2518310 h 6858000"/>
              <a:gd name="connsiteX493" fmla="*/ 6735495 w 7467600"/>
              <a:gd name="connsiteY493" fmla="*/ 2196890 h 6858000"/>
              <a:gd name="connsiteX494" fmla="*/ 6721901 w 7467600"/>
              <a:gd name="connsiteY494" fmla="*/ 2179274 h 6858000"/>
              <a:gd name="connsiteX495" fmla="*/ 6604735 w 7467600"/>
              <a:gd name="connsiteY495" fmla="*/ 2041381 h 6858000"/>
              <a:gd name="connsiteX496" fmla="*/ 6591670 w 7467600"/>
              <a:gd name="connsiteY496" fmla="*/ 1988277 h 6858000"/>
              <a:gd name="connsiteX497" fmla="*/ 6747349 w 7467600"/>
              <a:gd name="connsiteY497" fmla="*/ 2160069 h 6858000"/>
              <a:gd name="connsiteX498" fmla="*/ 6760943 w 7467600"/>
              <a:gd name="connsiteY498" fmla="*/ 2177686 h 6858000"/>
              <a:gd name="connsiteX499" fmla="*/ 7021065 w 7467600"/>
              <a:gd name="connsiteY499" fmla="*/ 2498102 h 6858000"/>
              <a:gd name="connsiteX500" fmla="*/ 7155223 w 7467600"/>
              <a:gd name="connsiteY500" fmla="*/ 2650386 h 6858000"/>
              <a:gd name="connsiteX501" fmla="*/ 7203167 w 7467600"/>
              <a:gd name="connsiteY501" fmla="*/ 2697288 h 6858000"/>
              <a:gd name="connsiteX502" fmla="*/ 6937703 w 7467600"/>
              <a:gd name="connsiteY502" fmla="*/ 2321981 h 6858000"/>
              <a:gd name="connsiteX503" fmla="*/ 6591670 w 7467600"/>
              <a:gd name="connsiteY503" fmla="*/ 1988277 h 6858000"/>
              <a:gd name="connsiteX504" fmla="*/ 5798671 w 7467600"/>
              <a:gd name="connsiteY504" fmla="*/ 1981601 h 6858000"/>
              <a:gd name="connsiteX505" fmla="*/ 5754709 w 7467600"/>
              <a:gd name="connsiteY505" fmla="*/ 2071454 h 6858000"/>
              <a:gd name="connsiteX506" fmla="*/ 5763044 w 7467600"/>
              <a:gd name="connsiteY506" fmla="*/ 2842206 h 6858000"/>
              <a:gd name="connsiteX507" fmla="*/ 5764974 w 7467600"/>
              <a:gd name="connsiteY507" fmla="*/ 2799609 h 6858000"/>
              <a:gd name="connsiteX508" fmla="*/ 5767665 w 7467600"/>
              <a:gd name="connsiteY508" fmla="*/ 2666409 h 6858000"/>
              <a:gd name="connsiteX509" fmla="*/ 5763055 w 7467600"/>
              <a:gd name="connsiteY509" fmla="*/ 2579705 h 6858000"/>
              <a:gd name="connsiteX510" fmla="*/ 5758079 w 7467600"/>
              <a:gd name="connsiteY510" fmla="*/ 2492508 h 6858000"/>
              <a:gd name="connsiteX511" fmla="*/ 5779325 w 7467600"/>
              <a:gd name="connsiteY511" fmla="*/ 2197069 h 6858000"/>
              <a:gd name="connsiteX512" fmla="*/ 5798671 w 7467600"/>
              <a:gd name="connsiteY512" fmla="*/ 1981601 h 6858000"/>
              <a:gd name="connsiteX513" fmla="*/ 5829202 w 7467600"/>
              <a:gd name="connsiteY513" fmla="*/ 1971679 h 6858000"/>
              <a:gd name="connsiteX514" fmla="*/ 5809558 w 7467600"/>
              <a:gd name="connsiteY514" fmla="*/ 2198043 h 6858000"/>
              <a:gd name="connsiteX515" fmla="*/ 5788653 w 7467600"/>
              <a:gd name="connsiteY515" fmla="*/ 2489430 h 6858000"/>
              <a:gd name="connsiteX516" fmla="*/ 5793439 w 7467600"/>
              <a:gd name="connsiteY516" fmla="*/ 2575235 h 6858000"/>
              <a:gd name="connsiteX517" fmla="*/ 5796837 w 7467600"/>
              <a:gd name="connsiteY517" fmla="*/ 2637633 h 6858000"/>
              <a:gd name="connsiteX518" fmla="*/ 5818614 w 7467600"/>
              <a:gd name="connsiteY518" fmla="*/ 2473055 h 6858000"/>
              <a:gd name="connsiteX519" fmla="*/ 5829202 w 7467600"/>
              <a:gd name="connsiteY519" fmla="*/ 1971679 h 6858000"/>
              <a:gd name="connsiteX520" fmla="*/ 5911389 w 7467600"/>
              <a:gd name="connsiteY520" fmla="*/ 1898371 h 6858000"/>
              <a:gd name="connsiteX521" fmla="*/ 6237627 w 7467600"/>
              <a:gd name="connsiteY521" fmla="*/ 2231921 h 6858000"/>
              <a:gd name="connsiteX522" fmla="*/ 5911389 w 7467600"/>
              <a:gd name="connsiteY522" fmla="*/ 1898371 h 6858000"/>
              <a:gd name="connsiteX523" fmla="*/ 6944437 w 7467600"/>
              <a:gd name="connsiteY523" fmla="*/ 1575402 h 6858000"/>
              <a:gd name="connsiteX524" fmla="*/ 6304730 w 7467600"/>
              <a:gd name="connsiteY524" fmla="*/ 1766654 h 6858000"/>
              <a:gd name="connsiteX525" fmla="*/ 6944437 w 7467600"/>
              <a:gd name="connsiteY525" fmla="*/ 1575402 h 6858000"/>
              <a:gd name="connsiteX526" fmla="*/ 7019523 w 7467600"/>
              <a:gd name="connsiteY526" fmla="*/ 1519450 h 6858000"/>
              <a:gd name="connsiteX527" fmla="*/ 6298091 w 7467600"/>
              <a:gd name="connsiteY527" fmla="*/ 1737122 h 6858000"/>
              <a:gd name="connsiteX528" fmla="*/ 7019523 w 7467600"/>
              <a:gd name="connsiteY528" fmla="*/ 1519450 h 6858000"/>
              <a:gd name="connsiteX529" fmla="*/ 2399523 w 7467600"/>
              <a:gd name="connsiteY529" fmla="*/ 1428234 h 6858000"/>
              <a:gd name="connsiteX530" fmla="*/ 2224982 w 7467600"/>
              <a:gd name="connsiteY530" fmla="*/ 1826201 h 6858000"/>
              <a:gd name="connsiteX531" fmla="*/ 2096099 w 7467600"/>
              <a:gd name="connsiteY531" fmla="*/ 2345900 h 6858000"/>
              <a:gd name="connsiteX532" fmla="*/ 2283317 w 7467600"/>
              <a:gd name="connsiteY532" fmla="*/ 1796925 h 6858000"/>
              <a:gd name="connsiteX533" fmla="*/ 2399523 w 7467600"/>
              <a:gd name="connsiteY533" fmla="*/ 1428234 h 6858000"/>
              <a:gd name="connsiteX534" fmla="*/ 2448558 w 7467600"/>
              <a:gd name="connsiteY534" fmla="*/ 1373435 h 6858000"/>
              <a:gd name="connsiteX535" fmla="*/ 2312521 w 7467600"/>
              <a:gd name="connsiteY535" fmla="*/ 1806140 h 6858000"/>
              <a:gd name="connsiteX536" fmla="*/ 2127533 w 7467600"/>
              <a:gd name="connsiteY536" fmla="*/ 2348380 h 6858000"/>
              <a:gd name="connsiteX537" fmla="*/ 2358080 w 7467600"/>
              <a:gd name="connsiteY537" fmla="*/ 1866134 h 6858000"/>
              <a:gd name="connsiteX538" fmla="*/ 2407436 w 7467600"/>
              <a:gd name="connsiteY538" fmla="*/ 1651070 h 6858000"/>
              <a:gd name="connsiteX539" fmla="*/ 2448558 w 7467600"/>
              <a:gd name="connsiteY539" fmla="*/ 1373435 h 6858000"/>
              <a:gd name="connsiteX540" fmla="*/ 278707 w 7467600"/>
              <a:gd name="connsiteY540" fmla="*/ 1352270 h 6858000"/>
              <a:gd name="connsiteX541" fmla="*/ 321570 w 7467600"/>
              <a:gd name="connsiteY541" fmla="*/ 1861610 h 6858000"/>
              <a:gd name="connsiteX542" fmla="*/ 294281 w 7467600"/>
              <a:gd name="connsiteY542" fmla="*/ 1440658 h 6858000"/>
              <a:gd name="connsiteX543" fmla="*/ 278707 w 7467600"/>
              <a:gd name="connsiteY543" fmla="*/ 1352270 h 6858000"/>
              <a:gd name="connsiteX544" fmla="*/ 1423821 w 7467600"/>
              <a:gd name="connsiteY544" fmla="*/ 1351958 h 6858000"/>
              <a:gd name="connsiteX545" fmla="*/ 1638521 w 7467600"/>
              <a:gd name="connsiteY545" fmla="*/ 1908470 h 6858000"/>
              <a:gd name="connsiteX546" fmla="*/ 1754199 w 7467600"/>
              <a:gd name="connsiteY546" fmla="*/ 2149284 h 6858000"/>
              <a:gd name="connsiteX547" fmla="*/ 1908359 w 7467600"/>
              <a:gd name="connsiteY547" fmla="*/ 2364988 h 6858000"/>
              <a:gd name="connsiteX548" fmla="*/ 1647661 w 7467600"/>
              <a:gd name="connsiteY548" fmla="*/ 1825945 h 6858000"/>
              <a:gd name="connsiteX549" fmla="*/ 1423821 w 7467600"/>
              <a:gd name="connsiteY549" fmla="*/ 1351958 h 6858000"/>
              <a:gd name="connsiteX550" fmla="*/ 1431890 w 7467600"/>
              <a:gd name="connsiteY550" fmla="*/ 1306475 h 6858000"/>
              <a:gd name="connsiteX551" fmla="*/ 1507597 w 7467600"/>
              <a:gd name="connsiteY551" fmla="*/ 1446132 h 6858000"/>
              <a:gd name="connsiteX552" fmla="*/ 1674586 w 7467600"/>
              <a:gd name="connsiteY552" fmla="*/ 1813832 h 6858000"/>
              <a:gd name="connsiteX553" fmla="*/ 1815950 w 7467600"/>
              <a:gd name="connsiteY553" fmla="*/ 2128564 h 6858000"/>
              <a:gd name="connsiteX554" fmla="*/ 1984242 w 7467600"/>
              <a:gd name="connsiteY554" fmla="*/ 2430829 h 6858000"/>
              <a:gd name="connsiteX555" fmla="*/ 2014023 w 7467600"/>
              <a:gd name="connsiteY555" fmla="*/ 2450995 h 6858000"/>
              <a:gd name="connsiteX556" fmla="*/ 1747337 w 7467600"/>
              <a:gd name="connsiteY556" fmla="*/ 1855264 h 6858000"/>
              <a:gd name="connsiteX557" fmla="*/ 1533749 w 7467600"/>
              <a:gd name="connsiteY557" fmla="*/ 1478656 h 6858000"/>
              <a:gd name="connsiteX558" fmla="*/ 1431890 w 7467600"/>
              <a:gd name="connsiteY558" fmla="*/ 1306475 h 6858000"/>
              <a:gd name="connsiteX559" fmla="*/ 5052692 w 7467600"/>
              <a:gd name="connsiteY559" fmla="*/ 1292994 h 6858000"/>
              <a:gd name="connsiteX560" fmla="*/ 5200661 w 7467600"/>
              <a:gd name="connsiteY560" fmla="*/ 1635186 h 6858000"/>
              <a:gd name="connsiteX561" fmla="*/ 5297138 w 7467600"/>
              <a:gd name="connsiteY561" fmla="*/ 1906351 h 6858000"/>
              <a:gd name="connsiteX562" fmla="*/ 5052692 w 7467600"/>
              <a:gd name="connsiteY562" fmla="*/ 1292994 h 6858000"/>
              <a:gd name="connsiteX563" fmla="*/ 5009948 w 7467600"/>
              <a:gd name="connsiteY563" fmla="*/ 1273619 h 6858000"/>
              <a:gd name="connsiteX564" fmla="*/ 5121777 w 7467600"/>
              <a:gd name="connsiteY564" fmla="*/ 1654213 h 6858000"/>
              <a:gd name="connsiteX565" fmla="*/ 5293545 w 7467600"/>
              <a:gd name="connsiteY565" fmla="*/ 2072247 h 6858000"/>
              <a:gd name="connsiteX566" fmla="*/ 5294042 w 7467600"/>
              <a:gd name="connsiteY566" fmla="*/ 2065019 h 6858000"/>
              <a:gd name="connsiteX567" fmla="*/ 5171936 w 7467600"/>
              <a:gd name="connsiteY567" fmla="*/ 1647613 h 6858000"/>
              <a:gd name="connsiteX568" fmla="*/ 5009948 w 7467600"/>
              <a:gd name="connsiteY568" fmla="*/ 1273619 h 6858000"/>
              <a:gd name="connsiteX569" fmla="*/ 655236 w 7467600"/>
              <a:gd name="connsiteY569" fmla="*/ 1268632 h 6858000"/>
              <a:gd name="connsiteX570" fmla="*/ 839521 w 7467600"/>
              <a:gd name="connsiteY570" fmla="*/ 1685315 h 6858000"/>
              <a:gd name="connsiteX571" fmla="*/ 1109416 w 7467600"/>
              <a:gd name="connsiteY571" fmla="*/ 2061663 h 6858000"/>
              <a:gd name="connsiteX572" fmla="*/ 1298300 w 7467600"/>
              <a:gd name="connsiteY572" fmla="*/ 2247742 h 6858000"/>
              <a:gd name="connsiteX573" fmla="*/ 1125871 w 7467600"/>
              <a:gd name="connsiteY573" fmla="*/ 1989513 h 6858000"/>
              <a:gd name="connsiteX574" fmla="*/ 981574 w 7467600"/>
              <a:gd name="connsiteY574" fmla="*/ 1783157 h 6858000"/>
              <a:gd name="connsiteX575" fmla="*/ 922198 w 7467600"/>
              <a:gd name="connsiteY575" fmla="*/ 1677437 h 6858000"/>
              <a:gd name="connsiteX576" fmla="*/ 869293 w 7467600"/>
              <a:gd name="connsiteY576" fmla="*/ 1583214 h 6858000"/>
              <a:gd name="connsiteX577" fmla="*/ 751431 w 7467600"/>
              <a:gd name="connsiteY577" fmla="*/ 1405731 h 6858000"/>
              <a:gd name="connsiteX578" fmla="*/ 655236 w 7467600"/>
              <a:gd name="connsiteY578" fmla="*/ 1268632 h 6858000"/>
              <a:gd name="connsiteX579" fmla="*/ 6516292 w 7467600"/>
              <a:gd name="connsiteY579" fmla="*/ 1263064 h 6858000"/>
              <a:gd name="connsiteX580" fmla="*/ 5736320 w 7467600"/>
              <a:gd name="connsiteY580" fmla="*/ 1501803 h 6858000"/>
              <a:gd name="connsiteX581" fmla="*/ 6516292 w 7467600"/>
              <a:gd name="connsiteY581" fmla="*/ 1263064 h 6858000"/>
              <a:gd name="connsiteX582" fmla="*/ 291466 w 7467600"/>
              <a:gd name="connsiteY582" fmla="*/ 1250369 h 6858000"/>
              <a:gd name="connsiteX583" fmla="*/ 323180 w 7467600"/>
              <a:gd name="connsiteY583" fmla="*/ 1435283 h 6858000"/>
              <a:gd name="connsiteX584" fmla="*/ 349381 w 7467600"/>
              <a:gd name="connsiteY584" fmla="*/ 1875041 h 6858000"/>
              <a:gd name="connsiteX585" fmla="*/ 374363 w 7467600"/>
              <a:gd name="connsiteY585" fmla="*/ 1506494 h 6858000"/>
              <a:gd name="connsiteX586" fmla="*/ 302168 w 7467600"/>
              <a:gd name="connsiteY586" fmla="*/ 1274495 h 6858000"/>
              <a:gd name="connsiteX587" fmla="*/ 291466 w 7467600"/>
              <a:gd name="connsiteY587" fmla="*/ 1250369 h 6858000"/>
              <a:gd name="connsiteX588" fmla="*/ 678222 w 7467600"/>
              <a:gd name="connsiteY588" fmla="*/ 1248670 h 6858000"/>
              <a:gd name="connsiteX589" fmla="*/ 775536 w 7467600"/>
              <a:gd name="connsiteY589" fmla="*/ 1388015 h 6858000"/>
              <a:gd name="connsiteX590" fmla="*/ 894529 w 7467600"/>
              <a:gd name="connsiteY590" fmla="*/ 1567739 h 6858000"/>
              <a:gd name="connsiteX591" fmla="*/ 948000 w 7467600"/>
              <a:gd name="connsiteY591" fmla="*/ 1663088 h 6858000"/>
              <a:gd name="connsiteX592" fmla="*/ 1006812 w 7467600"/>
              <a:gd name="connsiteY592" fmla="*/ 1767683 h 6858000"/>
              <a:gd name="connsiteX593" fmla="*/ 1149133 w 7467600"/>
              <a:gd name="connsiteY593" fmla="*/ 1971513 h 6858000"/>
              <a:gd name="connsiteX594" fmla="*/ 1333952 w 7467600"/>
              <a:gd name="connsiteY594" fmla="*/ 2251620 h 6858000"/>
              <a:gd name="connsiteX595" fmla="*/ 1337329 w 7467600"/>
              <a:gd name="connsiteY595" fmla="*/ 2258350 h 6858000"/>
              <a:gd name="connsiteX596" fmla="*/ 1014726 w 7467600"/>
              <a:gd name="connsiteY596" fmla="*/ 1615556 h 6858000"/>
              <a:gd name="connsiteX597" fmla="*/ 678222 w 7467600"/>
              <a:gd name="connsiteY597" fmla="*/ 1248670 h 6858000"/>
              <a:gd name="connsiteX598" fmla="*/ 6691602 w 7467600"/>
              <a:gd name="connsiteY598" fmla="*/ 1140573 h 6858000"/>
              <a:gd name="connsiteX599" fmla="*/ 6571100 w 7467600"/>
              <a:gd name="connsiteY599" fmla="*/ 1183662 h 6858000"/>
              <a:gd name="connsiteX600" fmla="*/ 6241687 w 7467600"/>
              <a:gd name="connsiteY600" fmla="*/ 1257600 h 6858000"/>
              <a:gd name="connsiteX601" fmla="*/ 5693009 w 7467600"/>
              <a:gd name="connsiteY601" fmla="*/ 1478256 h 6858000"/>
              <a:gd name="connsiteX602" fmla="*/ 6548420 w 7467600"/>
              <a:gd name="connsiteY602" fmla="*/ 1214599 h 6858000"/>
              <a:gd name="connsiteX603" fmla="*/ 6605473 w 7467600"/>
              <a:gd name="connsiteY603" fmla="*/ 1184686 h 6858000"/>
              <a:gd name="connsiteX604" fmla="*/ 6691602 w 7467600"/>
              <a:gd name="connsiteY604" fmla="*/ 1140573 h 6858000"/>
              <a:gd name="connsiteX605" fmla="*/ 4002475 w 7467600"/>
              <a:gd name="connsiteY605" fmla="*/ 1037802 h 6858000"/>
              <a:gd name="connsiteX606" fmla="*/ 4000324 w 7467600"/>
              <a:gd name="connsiteY606" fmla="*/ 1039362 h 6858000"/>
              <a:gd name="connsiteX607" fmla="*/ 4002862 w 7467600"/>
              <a:gd name="connsiteY607" fmla="*/ 1042866 h 6858000"/>
              <a:gd name="connsiteX608" fmla="*/ 4002475 w 7467600"/>
              <a:gd name="connsiteY608" fmla="*/ 1037802 h 6858000"/>
              <a:gd name="connsiteX609" fmla="*/ 506322 w 7467600"/>
              <a:gd name="connsiteY609" fmla="*/ 1020997 h 6858000"/>
              <a:gd name="connsiteX610" fmla="*/ 533068 w 7467600"/>
              <a:gd name="connsiteY610" fmla="*/ 1029409 h 6858000"/>
              <a:gd name="connsiteX611" fmla="*/ 1232525 w 7467600"/>
              <a:gd name="connsiteY611" fmla="*/ 1804675 h 6858000"/>
              <a:gd name="connsiteX612" fmla="*/ 1388858 w 7467600"/>
              <a:gd name="connsiteY612" fmla="*/ 2368011 h 6858000"/>
              <a:gd name="connsiteX613" fmla="*/ 1384098 w 7467600"/>
              <a:gd name="connsiteY613" fmla="*/ 2378125 h 6858000"/>
              <a:gd name="connsiteX614" fmla="*/ 1425393 w 7467600"/>
              <a:gd name="connsiteY614" fmla="*/ 2589124 h 6858000"/>
              <a:gd name="connsiteX615" fmla="*/ 1424001 w 7467600"/>
              <a:gd name="connsiteY615" fmla="*/ 2597541 h 6858000"/>
              <a:gd name="connsiteX616" fmla="*/ 2152729 w 7467600"/>
              <a:gd name="connsiteY616" fmla="*/ 2864487 h 6858000"/>
              <a:gd name="connsiteX617" fmla="*/ 2020609 w 7467600"/>
              <a:gd name="connsiteY617" fmla="*/ 2539671 h 6858000"/>
              <a:gd name="connsiteX618" fmla="*/ 2018920 w 7467600"/>
              <a:gd name="connsiteY618" fmla="*/ 2536309 h 6858000"/>
              <a:gd name="connsiteX619" fmla="*/ 1342441 w 7467600"/>
              <a:gd name="connsiteY619" fmla="*/ 1173017 h 6858000"/>
              <a:gd name="connsiteX620" fmla="*/ 1367925 w 7467600"/>
              <a:gd name="connsiteY620" fmla="*/ 1135648 h 6858000"/>
              <a:gd name="connsiteX621" fmla="*/ 1771401 w 7467600"/>
              <a:gd name="connsiteY621" fmla="*/ 1806673 h 6858000"/>
              <a:gd name="connsiteX622" fmla="*/ 1972385 w 7467600"/>
              <a:gd name="connsiteY622" fmla="*/ 2198735 h 6858000"/>
              <a:gd name="connsiteX623" fmla="*/ 2040892 w 7467600"/>
              <a:gd name="connsiteY623" fmla="*/ 2405205 h 6858000"/>
              <a:gd name="connsiteX624" fmla="*/ 2131689 w 7467600"/>
              <a:gd name="connsiteY624" fmla="*/ 1936926 h 6858000"/>
              <a:gd name="connsiteX625" fmla="*/ 2454820 w 7467600"/>
              <a:gd name="connsiteY625" fmla="*/ 1248808 h 6858000"/>
              <a:gd name="connsiteX626" fmla="*/ 2492512 w 7467600"/>
              <a:gd name="connsiteY626" fmla="*/ 1302920 h 6858000"/>
              <a:gd name="connsiteX627" fmla="*/ 2081216 w 7467600"/>
              <a:gd name="connsiteY627" fmla="*/ 2527513 h 6858000"/>
              <a:gd name="connsiteX628" fmla="*/ 2081211 w 7467600"/>
              <a:gd name="connsiteY628" fmla="*/ 2528916 h 6858000"/>
              <a:gd name="connsiteX629" fmla="*/ 2199067 w 7467600"/>
              <a:gd name="connsiteY629" fmla="*/ 2884061 h 6858000"/>
              <a:gd name="connsiteX630" fmla="*/ 3192586 w 7467600"/>
              <a:gd name="connsiteY630" fmla="*/ 3411496 h 6858000"/>
              <a:gd name="connsiteX631" fmla="*/ 3182620 w 7467600"/>
              <a:gd name="connsiteY631" fmla="*/ 3483279 h 6858000"/>
              <a:gd name="connsiteX632" fmla="*/ 2435119 w 7467600"/>
              <a:gd name="connsiteY632" fmla="*/ 3080173 h 6858000"/>
              <a:gd name="connsiteX633" fmla="*/ 2410152 w 7467600"/>
              <a:gd name="connsiteY633" fmla="*/ 3063751 h 6858000"/>
              <a:gd name="connsiteX634" fmla="*/ 2408099 w 7467600"/>
              <a:gd name="connsiteY634" fmla="*/ 3064403 h 6858000"/>
              <a:gd name="connsiteX635" fmla="*/ 2407218 w 7467600"/>
              <a:gd name="connsiteY635" fmla="*/ 3070324 h 6858000"/>
              <a:gd name="connsiteX636" fmla="*/ 2380138 w 7467600"/>
              <a:gd name="connsiteY636" fmla="*/ 3099341 h 6858000"/>
              <a:gd name="connsiteX637" fmla="*/ 1765923 w 7467600"/>
              <a:gd name="connsiteY637" fmla="*/ 3581043 h 6858000"/>
              <a:gd name="connsiteX638" fmla="*/ 1702258 w 7467600"/>
              <a:gd name="connsiteY638" fmla="*/ 3612286 h 6858000"/>
              <a:gd name="connsiteX639" fmla="*/ 1538370 w 7467600"/>
              <a:gd name="connsiteY639" fmla="*/ 3811804 h 6858000"/>
              <a:gd name="connsiteX640" fmla="*/ 542867 w 7467600"/>
              <a:gd name="connsiteY640" fmla="*/ 4944092 h 6858000"/>
              <a:gd name="connsiteX641" fmla="*/ 515800 w 7467600"/>
              <a:gd name="connsiteY641" fmla="*/ 4862180 h 6858000"/>
              <a:gd name="connsiteX642" fmla="*/ 909145 w 7467600"/>
              <a:gd name="connsiteY642" fmla="*/ 4199225 h 6858000"/>
              <a:gd name="connsiteX643" fmla="*/ 1214067 w 7467600"/>
              <a:gd name="connsiteY643" fmla="*/ 3908561 h 6858000"/>
              <a:gd name="connsiteX644" fmla="*/ 640967 w 7467600"/>
              <a:gd name="connsiteY644" fmla="*/ 4105601 h 6858000"/>
              <a:gd name="connsiteX645" fmla="*/ 112563 w 7467600"/>
              <a:gd name="connsiteY645" fmla="*/ 4396952 h 6858000"/>
              <a:gd name="connsiteX646" fmla="*/ 0 w 7467600"/>
              <a:gd name="connsiteY646" fmla="*/ 4466006 h 6858000"/>
              <a:gd name="connsiteX647" fmla="*/ 0 w 7467600"/>
              <a:gd name="connsiteY647" fmla="*/ 4233763 h 6858000"/>
              <a:gd name="connsiteX648" fmla="*/ 36881 w 7467600"/>
              <a:gd name="connsiteY648" fmla="*/ 4200118 h 6858000"/>
              <a:gd name="connsiteX649" fmla="*/ 910534 w 7467600"/>
              <a:gd name="connsiteY649" fmla="*/ 3629753 h 6858000"/>
              <a:gd name="connsiteX650" fmla="*/ 1578717 w 7467600"/>
              <a:gd name="connsiteY650" fmla="*/ 3575982 h 6858000"/>
              <a:gd name="connsiteX651" fmla="*/ 2338780 w 7467600"/>
              <a:gd name="connsiteY651" fmla="*/ 3033725 h 6858000"/>
              <a:gd name="connsiteX652" fmla="*/ 1807991 w 7467600"/>
              <a:gd name="connsiteY652" fmla="*/ 2807184 h 6858000"/>
              <a:gd name="connsiteX653" fmla="*/ 1416358 w 7467600"/>
              <a:gd name="connsiteY653" fmla="*/ 3112571 h 6858000"/>
              <a:gd name="connsiteX654" fmla="*/ 939066 w 7467600"/>
              <a:gd name="connsiteY654" fmla="*/ 3378798 h 6858000"/>
              <a:gd name="connsiteX655" fmla="*/ 115099 w 7467600"/>
              <a:gd name="connsiteY655" fmla="*/ 3607650 h 6858000"/>
              <a:gd name="connsiteX656" fmla="*/ 97284 w 7467600"/>
              <a:gd name="connsiteY656" fmla="*/ 3520393 h 6858000"/>
              <a:gd name="connsiteX657" fmla="*/ 922050 w 7467600"/>
              <a:gd name="connsiteY657" fmla="*/ 3074867 h 6858000"/>
              <a:gd name="connsiteX658" fmla="*/ 1405265 w 7467600"/>
              <a:gd name="connsiteY658" fmla="*/ 3016319 h 6858000"/>
              <a:gd name="connsiteX659" fmla="*/ 1407512 w 7467600"/>
              <a:gd name="connsiteY659" fmla="*/ 3018001 h 6858000"/>
              <a:gd name="connsiteX660" fmla="*/ 1726266 w 7467600"/>
              <a:gd name="connsiteY660" fmla="*/ 2777274 h 6858000"/>
              <a:gd name="connsiteX661" fmla="*/ 625390 w 7467600"/>
              <a:gd name="connsiteY661" fmla="*/ 2514541 h 6858000"/>
              <a:gd name="connsiteX662" fmla="*/ 619799 w 7467600"/>
              <a:gd name="connsiteY662" fmla="*/ 2527180 h 6858000"/>
              <a:gd name="connsiteX663" fmla="*/ 310030 w 7467600"/>
              <a:gd name="connsiteY663" fmla="*/ 2771818 h 6858000"/>
              <a:gd name="connsiteX664" fmla="*/ 173877 w 7467600"/>
              <a:gd name="connsiteY664" fmla="*/ 2937056 h 6858000"/>
              <a:gd name="connsiteX665" fmla="*/ 77889 w 7467600"/>
              <a:gd name="connsiteY665" fmla="*/ 3138440 h 6858000"/>
              <a:gd name="connsiteX666" fmla="*/ 0 w 7467600"/>
              <a:gd name="connsiteY666" fmla="*/ 3271395 h 6858000"/>
              <a:gd name="connsiteX667" fmla="*/ 0 w 7467600"/>
              <a:gd name="connsiteY667" fmla="*/ 3153002 h 6858000"/>
              <a:gd name="connsiteX668" fmla="*/ 2386 w 7467600"/>
              <a:gd name="connsiteY668" fmla="*/ 3149203 h 6858000"/>
              <a:gd name="connsiteX669" fmla="*/ 89753 w 7467600"/>
              <a:gd name="connsiteY669" fmla="*/ 2987702 h 6858000"/>
              <a:gd name="connsiteX670" fmla="*/ 76869 w 7467600"/>
              <a:gd name="connsiteY670" fmla="*/ 3005404 h 6858000"/>
              <a:gd name="connsiteX671" fmla="*/ 32049 w 7467600"/>
              <a:gd name="connsiteY671" fmla="*/ 3065814 h 6858000"/>
              <a:gd name="connsiteX672" fmla="*/ 0 w 7467600"/>
              <a:gd name="connsiteY672" fmla="*/ 3108744 h 6858000"/>
              <a:gd name="connsiteX673" fmla="*/ 0 w 7467600"/>
              <a:gd name="connsiteY673" fmla="*/ 3058059 h 6858000"/>
              <a:gd name="connsiteX674" fmla="*/ 7610 w 7467600"/>
              <a:gd name="connsiteY674" fmla="*/ 3047889 h 6858000"/>
              <a:gd name="connsiteX675" fmla="*/ 52419 w 7467600"/>
              <a:gd name="connsiteY675" fmla="*/ 2987479 h 6858000"/>
              <a:gd name="connsiteX676" fmla="*/ 59142 w 7467600"/>
              <a:gd name="connsiteY676" fmla="*/ 2978488 h 6858000"/>
              <a:gd name="connsiteX677" fmla="*/ 0 w 7467600"/>
              <a:gd name="connsiteY677" fmla="*/ 3015334 h 6858000"/>
              <a:gd name="connsiteX678" fmla="*/ 0 w 7467600"/>
              <a:gd name="connsiteY678" fmla="*/ 2914286 h 6858000"/>
              <a:gd name="connsiteX679" fmla="*/ 36383 w 7467600"/>
              <a:gd name="connsiteY679" fmla="*/ 2901128 h 6858000"/>
              <a:gd name="connsiteX680" fmla="*/ 156329 w 7467600"/>
              <a:gd name="connsiteY680" fmla="*/ 2840533 h 6858000"/>
              <a:gd name="connsiteX681" fmla="*/ 358355 w 7467600"/>
              <a:gd name="connsiteY681" fmla="*/ 2620471 h 6858000"/>
              <a:gd name="connsiteX682" fmla="*/ 510577 w 7467600"/>
              <a:gd name="connsiteY682" fmla="*/ 2501244 h 6858000"/>
              <a:gd name="connsiteX683" fmla="*/ 211967 w 7467600"/>
              <a:gd name="connsiteY683" fmla="*/ 2479171 h 6858000"/>
              <a:gd name="connsiteX684" fmla="*/ 0 w 7467600"/>
              <a:gd name="connsiteY684" fmla="*/ 2476398 h 6858000"/>
              <a:gd name="connsiteX685" fmla="*/ 0 w 7467600"/>
              <a:gd name="connsiteY685" fmla="*/ 2389189 h 6858000"/>
              <a:gd name="connsiteX686" fmla="*/ 103062 w 7467600"/>
              <a:gd name="connsiteY686" fmla="*/ 2389518 h 6858000"/>
              <a:gd name="connsiteX687" fmla="*/ 510734 w 7467600"/>
              <a:gd name="connsiteY687" fmla="*/ 2416201 h 6858000"/>
              <a:gd name="connsiteX688" fmla="*/ 279257 w 7467600"/>
              <a:gd name="connsiteY688" fmla="*/ 2092102 h 6858000"/>
              <a:gd name="connsiteX689" fmla="*/ 65265 w 7467600"/>
              <a:gd name="connsiteY689" fmla="*/ 2006049 h 6858000"/>
              <a:gd name="connsiteX690" fmla="*/ 0 w 7467600"/>
              <a:gd name="connsiteY690" fmla="*/ 1982532 h 6858000"/>
              <a:gd name="connsiteX691" fmla="*/ 0 w 7467600"/>
              <a:gd name="connsiteY691" fmla="*/ 1912789 h 6858000"/>
              <a:gd name="connsiteX692" fmla="*/ 97460 w 7467600"/>
              <a:gd name="connsiteY692" fmla="*/ 1953725 h 6858000"/>
              <a:gd name="connsiteX693" fmla="*/ 221272 w 7467600"/>
              <a:gd name="connsiteY693" fmla="*/ 1980766 h 6858000"/>
              <a:gd name="connsiteX694" fmla="*/ 116765 w 7467600"/>
              <a:gd name="connsiteY694" fmla="*/ 1911033 h 6858000"/>
              <a:gd name="connsiteX695" fmla="*/ 16405 w 7467600"/>
              <a:gd name="connsiteY695" fmla="*/ 1803412 h 6858000"/>
              <a:gd name="connsiteX696" fmla="*/ 0 w 7467600"/>
              <a:gd name="connsiteY696" fmla="*/ 1784777 h 6858000"/>
              <a:gd name="connsiteX697" fmla="*/ 0 w 7467600"/>
              <a:gd name="connsiteY697" fmla="*/ 1740082 h 6858000"/>
              <a:gd name="connsiteX698" fmla="*/ 39394 w 7467600"/>
              <a:gd name="connsiteY698" fmla="*/ 1784856 h 6858000"/>
              <a:gd name="connsiteX699" fmla="*/ 135813 w 7467600"/>
              <a:gd name="connsiteY699" fmla="*/ 1888838 h 6858000"/>
              <a:gd name="connsiteX700" fmla="*/ 242575 w 7467600"/>
              <a:gd name="connsiteY700" fmla="*/ 1958841 h 6858000"/>
              <a:gd name="connsiteX701" fmla="*/ 82197 w 7467600"/>
              <a:gd name="connsiteY701" fmla="*/ 1754826 h 6858000"/>
              <a:gd name="connsiteX702" fmla="*/ 0 w 7467600"/>
              <a:gd name="connsiteY702" fmla="*/ 1679650 h 6858000"/>
              <a:gd name="connsiteX703" fmla="*/ 0 w 7467600"/>
              <a:gd name="connsiteY703" fmla="*/ 1602463 h 6858000"/>
              <a:gd name="connsiteX704" fmla="*/ 84689 w 7467600"/>
              <a:gd name="connsiteY704" fmla="*/ 1677442 h 6858000"/>
              <a:gd name="connsiteX705" fmla="*/ 298437 w 7467600"/>
              <a:gd name="connsiteY705" fmla="*/ 1968019 h 6858000"/>
              <a:gd name="connsiteX706" fmla="*/ 227269 w 7467600"/>
              <a:gd name="connsiteY706" fmla="*/ 1114064 h 6858000"/>
              <a:gd name="connsiteX707" fmla="*/ 248003 w 7467600"/>
              <a:gd name="connsiteY707" fmla="*/ 1089613 h 6858000"/>
              <a:gd name="connsiteX708" fmla="*/ 427020 w 7467600"/>
              <a:gd name="connsiteY708" fmla="*/ 1619803 h 6858000"/>
              <a:gd name="connsiteX709" fmla="*/ 340345 w 7467600"/>
              <a:gd name="connsiteY709" fmla="*/ 2027739 h 6858000"/>
              <a:gd name="connsiteX710" fmla="*/ 360865 w 7467600"/>
              <a:gd name="connsiteY710" fmla="*/ 2044827 h 6858000"/>
              <a:gd name="connsiteX711" fmla="*/ 560414 w 7467600"/>
              <a:gd name="connsiteY711" fmla="*/ 2421457 h 6858000"/>
              <a:gd name="connsiteX712" fmla="*/ 1359703 w 7467600"/>
              <a:gd name="connsiteY712" fmla="*/ 2578554 h 6858000"/>
              <a:gd name="connsiteX713" fmla="*/ 1359422 w 7467600"/>
              <a:gd name="connsiteY713" fmla="*/ 2577994 h 6858000"/>
              <a:gd name="connsiteX714" fmla="*/ 828701 w 7467600"/>
              <a:gd name="connsiteY714" fmla="*/ 1839520 h 6858000"/>
              <a:gd name="connsiteX715" fmla="*/ 494427 w 7467600"/>
              <a:gd name="connsiteY715" fmla="*/ 1092333 h 6858000"/>
              <a:gd name="connsiteX716" fmla="*/ 506322 w 7467600"/>
              <a:gd name="connsiteY716" fmla="*/ 1020997 h 6858000"/>
              <a:gd name="connsiteX717" fmla="*/ 4570198 w 7467600"/>
              <a:gd name="connsiteY717" fmla="*/ 978081 h 6858000"/>
              <a:gd name="connsiteX718" fmla="*/ 4523691 w 7467600"/>
              <a:gd name="connsiteY718" fmla="*/ 1127776 h 6858000"/>
              <a:gd name="connsiteX719" fmla="*/ 4509875 w 7467600"/>
              <a:gd name="connsiteY719" fmla="*/ 1167552 h 6858000"/>
              <a:gd name="connsiteX720" fmla="*/ 4478168 w 7467600"/>
              <a:gd name="connsiteY720" fmla="*/ 1260735 h 6858000"/>
              <a:gd name="connsiteX721" fmla="*/ 4409309 w 7467600"/>
              <a:gd name="connsiteY721" fmla="*/ 1666996 h 6858000"/>
              <a:gd name="connsiteX722" fmla="*/ 4370031 w 7467600"/>
              <a:gd name="connsiteY722" fmla="*/ 1955666 h 6858000"/>
              <a:gd name="connsiteX723" fmla="*/ 4570198 w 7467600"/>
              <a:gd name="connsiteY723" fmla="*/ 978081 h 6858000"/>
              <a:gd name="connsiteX724" fmla="*/ 4557898 w 7467600"/>
              <a:gd name="connsiteY724" fmla="*/ 900011 h 6858000"/>
              <a:gd name="connsiteX725" fmla="*/ 4344840 w 7467600"/>
              <a:gd name="connsiteY725" fmla="*/ 1922038 h 6858000"/>
              <a:gd name="connsiteX726" fmla="*/ 4378710 w 7467600"/>
              <a:gd name="connsiteY726" fmla="*/ 1665516 h 6858000"/>
              <a:gd name="connsiteX727" fmla="*/ 4448798 w 7467600"/>
              <a:gd name="connsiteY727" fmla="*/ 1253024 h 6858000"/>
              <a:gd name="connsiteX728" fmla="*/ 4480315 w 7467600"/>
              <a:gd name="connsiteY728" fmla="*/ 1158454 h 6858000"/>
              <a:gd name="connsiteX729" fmla="*/ 4494133 w 7467600"/>
              <a:gd name="connsiteY729" fmla="*/ 1118676 h 6858000"/>
              <a:gd name="connsiteX730" fmla="*/ 4557898 w 7467600"/>
              <a:gd name="connsiteY730" fmla="*/ 900011 h 6858000"/>
              <a:gd name="connsiteX731" fmla="*/ 5870151 w 7467600"/>
              <a:gd name="connsiteY731" fmla="*/ 898890 h 6858000"/>
              <a:gd name="connsiteX732" fmla="*/ 5861335 w 7467600"/>
              <a:gd name="connsiteY732" fmla="*/ 899177 h 6858000"/>
              <a:gd name="connsiteX733" fmla="*/ 5843702 w 7467600"/>
              <a:gd name="connsiteY733" fmla="*/ 899748 h 6858000"/>
              <a:gd name="connsiteX734" fmla="*/ 5651107 w 7467600"/>
              <a:gd name="connsiteY734" fmla="*/ 920306 h 6858000"/>
              <a:gd name="connsiteX735" fmla="*/ 5459407 w 7467600"/>
              <a:gd name="connsiteY735" fmla="*/ 940975 h 6858000"/>
              <a:gd name="connsiteX736" fmla="*/ 5374846 w 7467600"/>
              <a:gd name="connsiteY736" fmla="*/ 941988 h 6858000"/>
              <a:gd name="connsiteX737" fmla="*/ 5256105 w 7467600"/>
              <a:gd name="connsiteY737" fmla="*/ 945632 h 6858000"/>
              <a:gd name="connsiteX738" fmla="*/ 5107071 w 7467600"/>
              <a:gd name="connsiteY738" fmla="*/ 969720 h 6858000"/>
              <a:gd name="connsiteX739" fmla="*/ 4998681 w 7467600"/>
              <a:gd name="connsiteY739" fmla="*/ 988771 h 6858000"/>
              <a:gd name="connsiteX740" fmla="*/ 5870151 w 7467600"/>
              <a:gd name="connsiteY740" fmla="*/ 898890 h 6858000"/>
              <a:gd name="connsiteX741" fmla="*/ 5504425 w 7467600"/>
              <a:gd name="connsiteY741" fmla="*/ 848067 h 6858000"/>
              <a:gd name="connsiteX742" fmla="*/ 4968849 w 7467600"/>
              <a:gd name="connsiteY742" fmla="*/ 962318 h 6858000"/>
              <a:gd name="connsiteX743" fmla="*/ 5104039 w 7467600"/>
              <a:gd name="connsiteY743" fmla="*/ 940634 h 6858000"/>
              <a:gd name="connsiteX744" fmla="*/ 5256311 w 7467600"/>
              <a:gd name="connsiteY744" fmla="*/ 916490 h 6858000"/>
              <a:gd name="connsiteX745" fmla="*/ 5377381 w 7467600"/>
              <a:gd name="connsiteY745" fmla="*/ 912671 h 6858000"/>
              <a:gd name="connsiteX746" fmla="*/ 5460148 w 7467600"/>
              <a:gd name="connsiteY746" fmla="*/ 911442 h 6858000"/>
              <a:gd name="connsiteX747" fmla="*/ 5648971 w 7467600"/>
              <a:gd name="connsiteY747" fmla="*/ 891331 h 6858000"/>
              <a:gd name="connsiteX748" fmla="*/ 5844807 w 7467600"/>
              <a:gd name="connsiteY748" fmla="*/ 870718 h 6858000"/>
              <a:gd name="connsiteX749" fmla="*/ 5862975 w 7467600"/>
              <a:gd name="connsiteY749" fmla="*/ 869756 h 6858000"/>
              <a:gd name="connsiteX750" fmla="*/ 5920887 w 7467600"/>
              <a:gd name="connsiteY750" fmla="*/ 865929 h 6858000"/>
              <a:gd name="connsiteX751" fmla="*/ 5504425 w 7467600"/>
              <a:gd name="connsiteY751" fmla="*/ 848067 h 6858000"/>
              <a:gd name="connsiteX752" fmla="*/ 3607114 w 7467600"/>
              <a:gd name="connsiteY752" fmla="*/ 467441 h 6858000"/>
              <a:gd name="connsiteX753" fmla="*/ 3296242 w 7467600"/>
              <a:gd name="connsiteY753" fmla="*/ 807991 h 6858000"/>
              <a:gd name="connsiteX754" fmla="*/ 3174674 w 7467600"/>
              <a:gd name="connsiteY754" fmla="*/ 919759 h 6858000"/>
              <a:gd name="connsiteX755" fmla="*/ 3042978 w 7467600"/>
              <a:gd name="connsiteY755" fmla="*/ 1054894 h 6858000"/>
              <a:gd name="connsiteX756" fmla="*/ 2968914 w 7467600"/>
              <a:gd name="connsiteY756" fmla="*/ 1133756 h 6858000"/>
              <a:gd name="connsiteX757" fmla="*/ 3103823 w 7467600"/>
              <a:gd name="connsiteY757" fmla="*/ 1026814 h 6858000"/>
              <a:gd name="connsiteX758" fmla="*/ 3607114 w 7467600"/>
              <a:gd name="connsiteY758" fmla="*/ 467441 h 6858000"/>
              <a:gd name="connsiteX759" fmla="*/ 3744487 w 7467600"/>
              <a:gd name="connsiteY759" fmla="*/ 383136 h 6858000"/>
              <a:gd name="connsiteX760" fmla="*/ 3970213 w 7467600"/>
              <a:gd name="connsiteY760" fmla="*/ 995559 h 6858000"/>
              <a:gd name="connsiteX761" fmla="*/ 3744487 w 7467600"/>
              <a:gd name="connsiteY761" fmla="*/ 383136 h 6858000"/>
              <a:gd name="connsiteX762" fmla="*/ 3624562 w 7467600"/>
              <a:gd name="connsiteY762" fmla="*/ 367041 h 6858000"/>
              <a:gd name="connsiteX763" fmla="*/ 3489712 w 7467600"/>
              <a:gd name="connsiteY763" fmla="*/ 485386 h 6858000"/>
              <a:gd name="connsiteX764" fmla="*/ 3182994 w 7467600"/>
              <a:gd name="connsiteY764" fmla="*/ 828265 h 6858000"/>
              <a:gd name="connsiteX765" fmla="*/ 2892114 w 7467600"/>
              <a:gd name="connsiteY765" fmla="*/ 1172635 h 6858000"/>
              <a:gd name="connsiteX766" fmla="*/ 3021459 w 7467600"/>
              <a:gd name="connsiteY766" fmla="*/ 1035385 h 6858000"/>
              <a:gd name="connsiteX767" fmla="*/ 3153873 w 7467600"/>
              <a:gd name="connsiteY767" fmla="*/ 898971 h 6858000"/>
              <a:gd name="connsiteX768" fmla="*/ 3276511 w 7467600"/>
              <a:gd name="connsiteY768" fmla="*/ 786423 h 6858000"/>
              <a:gd name="connsiteX769" fmla="*/ 3584154 w 7467600"/>
              <a:gd name="connsiteY769" fmla="*/ 448218 h 6858000"/>
              <a:gd name="connsiteX770" fmla="*/ 3624562 w 7467600"/>
              <a:gd name="connsiteY770" fmla="*/ 367041 h 6858000"/>
              <a:gd name="connsiteX771" fmla="*/ 3766672 w 7467600"/>
              <a:gd name="connsiteY771" fmla="*/ 359429 h 6858000"/>
              <a:gd name="connsiteX772" fmla="*/ 3996338 w 7467600"/>
              <a:gd name="connsiteY772" fmla="*/ 968237 h 6858000"/>
              <a:gd name="connsiteX773" fmla="*/ 3766672 w 7467600"/>
              <a:gd name="connsiteY773" fmla="*/ 359429 h 6858000"/>
              <a:gd name="connsiteX774" fmla="*/ 5805386 w 7467600"/>
              <a:gd name="connsiteY774" fmla="*/ 239240 h 6858000"/>
              <a:gd name="connsiteX775" fmla="*/ 5736947 w 7467600"/>
              <a:gd name="connsiteY775" fmla="*/ 261367 h 6858000"/>
              <a:gd name="connsiteX776" fmla="*/ 5427012 w 7467600"/>
              <a:gd name="connsiteY776" fmla="*/ 311272 h 6858000"/>
              <a:gd name="connsiteX777" fmla="*/ 5147818 w 7467600"/>
              <a:gd name="connsiteY777" fmla="*/ 322112 h 6858000"/>
              <a:gd name="connsiteX778" fmla="*/ 5060854 w 7467600"/>
              <a:gd name="connsiteY778" fmla="*/ 311882 h 6858000"/>
              <a:gd name="connsiteX779" fmla="*/ 4945989 w 7467600"/>
              <a:gd name="connsiteY779" fmla="*/ 300516 h 6858000"/>
              <a:gd name="connsiteX780" fmla="*/ 5410479 w 7467600"/>
              <a:gd name="connsiteY780" fmla="*/ 348434 h 6858000"/>
              <a:gd name="connsiteX781" fmla="*/ 5805386 w 7467600"/>
              <a:gd name="connsiteY781" fmla="*/ 239240 h 6858000"/>
              <a:gd name="connsiteX782" fmla="*/ 5905192 w 7467600"/>
              <a:gd name="connsiteY782" fmla="*/ 163079 h 6858000"/>
              <a:gd name="connsiteX783" fmla="*/ 5865655 w 7467600"/>
              <a:gd name="connsiteY783" fmla="*/ 171901 h 6858000"/>
              <a:gd name="connsiteX784" fmla="*/ 5259740 w 7467600"/>
              <a:gd name="connsiteY784" fmla="*/ 257013 h 6858000"/>
              <a:gd name="connsiteX785" fmla="*/ 5208466 w 7467600"/>
              <a:gd name="connsiteY785" fmla="*/ 257550 h 6858000"/>
              <a:gd name="connsiteX786" fmla="*/ 4980204 w 7467600"/>
              <a:gd name="connsiteY786" fmla="*/ 271903 h 6858000"/>
              <a:gd name="connsiteX787" fmla="*/ 5068068 w 7467600"/>
              <a:gd name="connsiteY787" fmla="*/ 282244 h 6858000"/>
              <a:gd name="connsiteX788" fmla="*/ 5153231 w 7467600"/>
              <a:gd name="connsiteY788" fmla="*/ 292240 h 6858000"/>
              <a:gd name="connsiteX789" fmla="*/ 5426491 w 7467600"/>
              <a:gd name="connsiteY789" fmla="*/ 281128 h 6858000"/>
              <a:gd name="connsiteX790" fmla="*/ 5731212 w 7467600"/>
              <a:gd name="connsiteY790" fmla="*/ 231951 h 6858000"/>
              <a:gd name="connsiteX791" fmla="*/ 5905192 w 7467600"/>
              <a:gd name="connsiteY791" fmla="*/ 163079 h 6858000"/>
              <a:gd name="connsiteX792" fmla="*/ 5944437 w 7467600"/>
              <a:gd name="connsiteY792" fmla="*/ 113829 h 6858000"/>
              <a:gd name="connsiteX793" fmla="*/ 5825032 w 7467600"/>
              <a:gd name="connsiteY793" fmla="*/ 146405 h 6858000"/>
              <a:gd name="connsiteX794" fmla="*/ 4955599 w 7467600"/>
              <a:gd name="connsiteY794" fmla="*/ 247008 h 6858000"/>
              <a:gd name="connsiteX795" fmla="*/ 5210104 w 7467600"/>
              <a:gd name="connsiteY795" fmla="*/ 228123 h 6858000"/>
              <a:gd name="connsiteX796" fmla="*/ 5261015 w 7467600"/>
              <a:gd name="connsiteY796" fmla="*/ 227087 h 6858000"/>
              <a:gd name="connsiteX797" fmla="*/ 5861181 w 7467600"/>
              <a:gd name="connsiteY797" fmla="*/ 143093 h 6858000"/>
              <a:gd name="connsiteX798" fmla="*/ 5961252 w 7467600"/>
              <a:gd name="connsiteY798" fmla="*/ 114820 h 6858000"/>
              <a:gd name="connsiteX799" fmla="*/ 5944437 w 7467600"/>
              <a:gd name="connsiteY799" fmla="*/ 113829 h 6858000"/>
              <a:gd name="connsiteX800" fmla="*/ 3882765 w 7467600"/>
              <a:gd name="connsiteY800" fmla="*/ 0 h 6858000"/>
              <a:gd name="connsiteX801" fmla="*/ 3995099 w 7467600"/>
              <a:gd name="connsiteY801" fmla="*/ 0 h 6858000"/>
              <a:gd name="connsiteX802" fmla="*/ 4163818 w 7467600"/>
              <a:gd name="connsiteY802" fmla="*/ 234104 h 6858000"/>
              <a:gd name="connsiteX803" fmla="*/ 4172099 w 7467600"/>
              <a:gd name="connsiteY803" fmla="*/ 234207 h 6858000"/>
              <a:gd name="connsiteX804" fmla="*/ 4784282 w 7467600"/>
              <a:gd name="connsiteY804" fmla="*/ 276561 h 6858000"/>
              <a:gd name="connsiteX805" fmla="*/ 4801687 w 7467600"/>
              <a:gd name="connsiteY805" fmla="*/ 267764 h 6858000"/>
              <a:gd name="connsiteX806" fmla="*/ 6082788 w 7467600"/>
              <a:gd name="connsiteY806" fmla="*/ 64119 h 6858000"/>
              <a:gd name="connsiteX807" fmla="*/ 6099442 w 7467600"/>
              <a:gd name="connsiteY807" fmla="*/ 82568 h 6858000"/>
              <a:gd name="connsiteX808" fmla="*/ 4804137 w 7467600"/>
              <a:gd name="connsiteY808" fmla="*/ 320931 h 6858000"/>
              <a:gd name="connsiteX809" fmla="*/ 4227047 w 7467600"/>
              <a:gd name="connsiteY809" fmla="*/ 313415 h 6858000"/>
              <a:gd name="connsiteX810" fmla="*/ 4346041 w 7467600"/>
              <a:gd name="connsiteY810" fmla="*/ 456086 h 6858000"/>
              <a:gd name="connsiteX811" fmla="*/ 4870967 w 7467600"/>
              <a:gd name="connsiteY811" fmla="*/ 963061 h 6858000"/>
              <a:gd name="connsiteX812" fmla="*/ 4889647 w 7467600"/>
              <a:gd name="connsiteY812" fmla="*/ 957147 h 6858000"/>
              <a:gd name="connsiteX813" fmla="*/ 5422504 w 7467600"/>
              <a:gd name="connsiteY813" fmla="*/ 805191 h 6858000"/>
              <a:gd name="connsiteX814" fmla="*/ 6087656 w 7467600"/>
              <a:gd name="connsiteY814" fmla="*/ 826703 h 6858000"/>
              <a:gd name="connsiteX815" fmla="*/ 6058717 w 7467600"/>
              <a:gd name="connsiteY815" fmla="*/ 865992 h 6858000"/>
              <a:gd name="connsiteX816" fmla="*/ 4974153 w 7467600"/>
              <a:gd name="connsiteY816" fmla="*/ 1045456 h 6858000"/>
              <a:gd name="connsiteX817" fmla="*/ 5627835 w 7467600"/>
              <a:gd name="connsiteY817" fmla="*/ 1472077 h 6858000"/>
              <a:gd name="connsiteX818" fmla="*/ 5629817 w 7467600"/>
              <a:gd name="connsiteY818" fmla="*/ 1471412 h 6858000"/>
              <a:gd name="connsiteX819" fmla="*/ 5634124 w 7467600"/>
              <a:gd name="connsiteY819" fmla="*/ 1470572 h 6858000"/>
              <a:gd name="connsiteX820" fmla="*/ 5755832 w 7467600"/>
              <a:gd name="connsiteY820" fmla="*/ 1383886 h 6858000"/>
              <a:gd name="connsiteX821" fmla="*/ 6014186 w 7467600"/>
              <a:gd name="connsiteY821" fmla="*/ 1279799 h 6858000"/>
              <a:gd name="connsiteX822" fmla="*/ 6901619 w 7467600"/>
              <a:gd name="connsiteY822" fmla="*/ 1047874 h 6858000"/>
              <a:gd name="connsiteX823" fmla="*/ 6931566 w 7467600"/>
              <a:gd name="connsiteY823" fmla="*/ 1062034 h 6858000"/>
              <a:gd name="connsiteX824" fmla="*/ 5790982 w 7467600"/>
              <a:gd name="connsiteY824" fmla="*/ 1561380 h 6858000"/>
              <a:gd name="connsiteX825" fmla="*/ 6188971 w 7467600"/>
              <a:gd name="connsiteY825" fmla="*/ 1755168 h 6858000"/>
              <a:gd name="connsiteX826" fmla="*/ 6202446 w 7467600"/>
              <a:gd name="connsiteY826" fmla="*/ 1752268 h 6858000"/>
              <a:gd name="connsiteX827" fmla="*/ 7179560 w 7467600"/>
              <a:gd name="connsiteY827" fmla="*/ 1467551 h 6858000"/>
              <a:gd name="connsiteX828" fmla="*/ 7158730 w 7467600"/>
              <a:gd name="connsiteY828" fmla="*/ 1507835 h 6858000"/>
              <a:gd name="connsiteX829" fmla="*/ 6326959 w 7467600"/>
              <a:gd name="connsiteY829" fmla="*/ 1817686 h 6858000"/>
              <a:gd name="connsiteX830" fmla="*/ 6537433 w 7467600"/>
              <a:gd name="connsiteY830" fmla="*/ 1907790 h 6858000"/>
              <a:gd name="connsiteX831" fmla="*/ 6550221 w 7467600"/>
              <a:gd name="connsiteY831" fmla="*/ 1910729 h 6858000"/>
              <a:gd name="connsiteX832" fmla="*/ 6964438 w 7467600"/>
              <a:gd name="connsiteY832" fmla="*/ 2209505 h 6858000"/>
              <a:gd name="connsiteX833" fmla="*/ 7367862 w 7467600"/>
              <a:gd name="connsiteY833" fmla="*/ 2806833 h 6858000"/>
              <a:gd name="connsiteX834" fmla="*/ 7364329 w 7467600"/>
              <a:gd name="connsiteY834" fmla="*/ 2826907 h 6858000"/>
              <a:gd name="connsiteX835" fmla="*/ 7290545 w 7467600"/>
              <a:gd name="connsiteY835" fmla="*/ 2850663 h 6858000"/>
              <a:gd name="connsiteX836" fmla="*/ 6472036 w 7467600"/>
              <a:gd name="connsiteY836" fmla="*/ 1959003 h 6858000"/>
              <a:gd name="connsiteX837" fmla="*/ 5792897 w 7467600"/>
              <a:gd name="connsiteY837" fmla="*/ 1647747 h 6858000"/>
              <a:gd name="connsiteX838" fmla="*/ 5842751 w 7467600"/>
              <a:gd name="connsiteY838" fmla="*/ 1816112 h 6858000"/>
              <a:gd name="connsiteX839" fmla="*/ 5847424 w 7467600"/>
              <a:gd name="connsiteY839" fmla="*/ 1815776 h 6858000"/>
              <a:gd name="connsiteX840" fmla="*/ 6399821 w 7467600"/>
              <a:gd name="connsiteY840" fmla="*/ 2344799 h 6858000"/>
              <a:gd name="connsiteX841" fmla="*/ 6323232 w 7467600"/>
              <a:gd name="connsiteY841" fmla="*/ 2389634 h 6858000"/>
              <a:gd name="connsiteX842" fmla="*/ 5942958 w 7467600"/>
              <a:gd name="connsiteY842" fmla="*/ 2077708 h 6858000"/>
              <a:gd name="connsiteX843" fmla="*/ 5921559 w 7467600"/>
              <a:gd name="connsiteY843" fmla="*/ 2378596 h 6858000"/>
              <a:gd name="connsiteX844" fmla="*/ 5817651 w 7467600"/>
              <a:gd name="connsiteY844" fmla="*/ 3023919 h 6858000"/>
              <a:gd name="connsiteX845" fmla="*/ 5729634 w 7467600"/>
              <a:gd name="connsiteY845" fmla="*/ 3051849 h 6858000"/>
              <a:gd name="connsiteX846" fmla="*/ 5611018 w 7467600"/>
              <a:gd name="connsiteY846" fmla="*/ 2316769 h 6858000"/>
              <a:gd name="connsiteX847" fmla="*/ 5687608 w 7467600"/>
              <a:gd name="connsiteY847" fmla="*/ 2039972 h 6858000"/>
              <a:gd name="connsiteX848" fmla="*/ 5657554 w 7467600"/>
              <a:gd name="connsiteY848" fmla="*/ 1576445 h 6858000"/>
              <a:gd name="connsiteX849" fmla="*/ 5150475 w 7467600"/>
              <a:gd name="connsiteY849" fmla="*/ 1274012 h 6858000"/>
              <a:gd name="connsiteX850" fmla="*/ 5349142 w 7467600"/>
              <a:gd name="connsiteY850" fmla="*/ 2204405 h 6858000"/>
              <a:gd name="connsiteX851" fmla="*/ 5262214 w 7467600"/>
              <a:gd name="connsiteY851" fmla="*/ 2233836 h 6858000"/>
              <a:gd name="connsiteX852" fmla="*/ 4981539 w 7467600"/>
              <a:gd name="connsiteY852" fmla="*/ 1542201 h 6858000"/>
              <a:gd name="connsiteX853" fmla="*/ 4958461 w 7467600"/>
              <a:gd name="connsiteY853" fmla="*/ 1136957 h 6858000"/>
              <a:gd name="connsiteX854" fmla="*/ 4655015 w 7467600"/>
              <a:gd name="connsiteY854" fmla="*/ 891426 h 6858000"/>
              <a:gd name="connsiteX855" fmla="*/ 4348002 w 7467600"/>
              <a:gd name="connsiteY855" fmla="*/ 2205895 h 6858000"/>
              <a:gd name="connsiteX856" fmla="*/ 4262250 w 7467600"/>
              <a:gd name="connsiteY856" fmla="*/ 2219972 h 6858000"/>
              <a:gd name="connsiteX857" fmla="*/ 4550611 w 7467600"/>
              <a:gd name="connsiteY857" fmla="*/ 817540 h 6858000"/>
              <a:gd name="connsiteX858" fmla="*/ 4564418 w 7467600"/>
              <a:gd name="connsiteY858" fmla="*/ 808293 h 6858000"/>
              <a:gd name="connsiteX859" fmla="*/ 4266388 w 7467600"/>
              <a:gd name="connsiteY859" fmla="*/ 500083 h 6858000"/>
              <a:gd name="connsiteX860" fmla="*/ 4032842 w 7467600"/>
              <a:gd name="connsiteY860" fmla="*/ 211809 h 6858000"/>
              <a:gd name="connsiteX861" fmla="*/ 3882765 w 7467600"/>
              <a:gd name="connsiteY861" fmla="*/ 0 h 6858000"/>
              <a:gd name="connsiteX862" fmla="*/ 3721337 w 7467600"/>
              <a:gd name="connsiteY862" fmla="*/ 0 h 6858000"/>
              <a:gd name="connsiteX863" fmla="*/ 3797544 w 7467600"/>
              <a:gd name="connsiteY863" fmla="*/ 0 h 6858000"/>
              <a:gd name="connsiteX864" fmla="*/ 3775734 w 7467600"/>
              <a:gd name="connsiteY864" fmla="*/ 95131 h 6858000"/>
              <a:gd name="connsiteX865" fmla="*/ 3724807 w 7467600"/>
              <a:gd name="connsiteY865" fmla="*/ 272257 h 6858000"/>
              <a:gd name="connsiteX866" fmla="*/ 3726844 w 7467600"/>
              <a:gd name="connsiteY866" fmla="*/ 282988 h 6858000"/>
              <a:gd name="connsiteX867" fmla="*/ 3742664 w 7467600"/>
              <a:gd name="connsiteY867" fmla="*/ 279918 h 6858000"/>
              <a:gd name="connsiteX868" fmla="*/ 4103910 w 7467600"/>
              <a:gd name="connsiteY868" fmla="*/ 1161917 h 6858000"/>
              <a:gd name="connsiteX869" fmla="*/ 4020269 w 7467600"/>
              <a:gd name="connsiteY869" fmla="*/ 1200406 h 6858000"/>
              <a:gd name="connsiteX870" fmla="*/ 3674882 w 7467600"/>
              <a:gd name="connsiteY870" fmla="*/ 488524 h 6858000"/>
              <a:gd name="connsiteX871" fmla="*/ 3132682 w 7467600"/>
              <a:gd name="connsiteY871" fmla="*/ 1072284 h 6858000"/>
              <a:gd name="connsiteX872" fmla="*/ 2716346 w 7467600"/>
              <a:gd name="connsiteY872" fmla="*/ 1276376 h 6858000"/>
              <a:gd name="connsiteX873" fmla="*/ 2716772 w 7467600"/>
              <a:gd name="connsiteY873" fmla="*/ 1255462 h 6858000"/>
              <a:gd name="connsiteX874" fmla="*/ 3471096 w 7467600"/>
              <a:gd name="connsiteY874" fmla="*/ 437072 h 6858000"/>
              <a:gd name="connsiteX875" fmla="*/ 3639057 w 7467600"/>
              <a:gd name="connsiteY875" fmla="*/ 286334 h 6858000"/>
              <a:gd name="connsiteX876" fmla="*/ 3640309 w 7467600"/>
              <a:gd name="connsiteY876" fmla="*/ 284664 h 6858000"/>
              <a:gd name="connsiteX877" fmla="*/ 3646022 w 7467600"/>
              <a:gd name="connsiteY877" fmla="*/ 276711 h 6858000"/>
              <a:gd name="connsiteX878" fmla="*/ 3707943 w 7467600"/>
              <a:gd name="connsiteY878" fmla="*/ 65958 h 6858000"/>
              <a:gd name="connsiteX879" fmla="*/ 3721337 w 7467600"/>
              <a:gd name="connsiteY879" fmla="*/ 0 h 6858000"/>
              <a:gd name="connsiteX880" fmla="*/ 2867960 w 7467600"/>
              <a:gd name="connsiteY880" fmla="*/ 0 h 6858000"/>
              <a:gd name="connsiteX881" fmla="*/ 2926351 w 7467600"/>
              <a:gd name="connsiteY881" fmla="*/ 0 h 6858000"/>
              <a:gd name="connsiteX882" fmla="*/ 2902823 w 7467600"/>
              <a:gd name="connsiteY882" fmla="*/ 262929 h 6858000"/>
              <a:gd name="connsiteX883" fmla="*/ 2940663 w 7467600"/>
              <a:gd name="connsiteY883" fmla="*/ 140884 h 6858000"/>
              <a:gd name="connsiteX884" fmla="*/ 2947039 w 7467600"/>
              <a:gd name="connsiteY884" fmla="*/ 122524 h 6858000"/>
              <a:gd name="connsiteX885" fmla="*/ 2984316 w 7467600"/>
              <a:gd name="connsiteY885" fmla="*/ 0 h 6858000"/>
              <a:gd name="connsiteX886" fmla="*/ 3016114 w 7467600"/>
              <a:gd name="connsiteY886" fmla="*/ 0 h 6858000"/>
              <a:gd name="connsiteX887" fmla="*/ 2979949 w 7467600"/>
              <a:gd name="connsiteY887" fmla="*/ 119274 h 6858000"/>
              <a:gd name="connsiteX888" fmla="*/ 3023879 w 7467600"/>
              <a:gd name="connsiteY888" fmla="*/ 0 h 6858000"/>
              <a:gd name="connsiteX889" fmla="*/ 3105400 w 7467600"/>
              <a:gd name="connsiteY889" fmla="*/ 0 h 6858000"/>
              <a:gd name="connsiteX890" fmla="*/ 3094669 w 7467600"/>
              <a:gd name="connsiteY890" fmla="*/ 30308 h 6858000"/>
              <a:gd name="connsiteX891" fmla="*/ 2901945 w 7467600"/>
              <a:gd name="connsiteY891" fmla="*/ 466538 h 6858000"/>
              <a:gd name="connsiteX892" fmla="*/ 2815209 w 7467600"/>
              <a:gd name="connsiteY892" fmla="*/ 497361 h 6858000"/>
              <a:gd name="connsiteX893" fmla="*/ 2844845 w 7467600"/>
              <a:gd name="connsiteY893" fmla="*/ 127638 h 6858000"/>
              <a:gd name="connsiteX894" fmla="*/ 2867960 w 7467600"/>
              <a:gd name="connsiteY894" fmla="*/ 0 h 6858000"/>
              <a:gd name="connsiteX895" fmla="*/ 1057230 w 7467600"/>
              <a:gd name="connsiteY895" fmla="*/ 0 h 6858000"/>
              <a:gd name="connsiteX896" fmla="*/ 1111003 w 7467600"/>
              <a:gd name="connsiteY896" fmla="*/ 0 h 6858000"/>
              <a:gd name="connsiteX897" fmla="*/ 1125553 w 7467600"/>
              <a:gd name="connsiteY897" fmla="*/ 52588 h 6858000"/>
              <a:gd name="connsiteX898" fmla="*/ 1304276 w 7467600"/>
              <a:gd name="connsiteY898" fmla="*/ 476275 h 6858000"/>
              <a:gd name="connsiteX899" fmla="*/ 1492066 w 7467600"/>
              <a:gd name="connsiteY899" fmla="*/ 886333 h 6858000"/>
              <a:gd name="connsiteX900" fmla="*/ 1423698 w 7467600"/>
              <a:gd name="connsiteY900" fmla="*/ 710817 h 6858000"/>
              <a:gd name="connsiteX901" fmla="*/ 1357609 w 7467600"/>
              <a:gd name="connsiteY901" fmla="*/ 532892 h 6858000"/>
              <a:gd name="connsiteX902" fmla="*/ 1309550 w 7467600"/>
              <a:gd name="connsiteY902" fmla="*/ 374031 h 6858000"/>
              <a:gd name="connsiteX903" fmla="*/ 1193673 w 7467600"/>
              <a:gd name="connsiteY903" fmla="*/ 49533 h 6858000"/>
              <a:gd name="connsiteX904" fmla="*/ 1164391 w 7467600"/>
              <a:gd name="connsiteY904" fmla="*/ 0 h 6858000"/>
              <a:gd name="connsiteX905" fmla="*/ 1200666 w 7467600"/>
              <a:gd name="connsiteY905" fmla="*/ 0 h 6858000"/>
              <a:gd name="connsiteX906" fmla="*/ 1223408 w 7467600"/>
              <a:gd name="connsiteY906" fmla="*/ 38996 h 6858000"/>
              <a:gd name="connsiteX907" fmla="*/ 1339635 w 7467600"/>
              <a:gd name="connsiteY907" fmla="*/ 365517 h 6858000"/>
              <a:gd name="connsiteX908" fmla="*/ 1387469 w 7467600"/>
              <a:gd name="connsiteY908" fmla="*/ 523079 h 6858000"/>
              <a:gd name="connsiteX909" fmla="*/ 1452685 w 7467600"/>
              <a:gd name="connsiteY909" fmla="*/ 699806 h 6858000"/>
              <a:gd name="connsiteX910" fmla="*/ 1492092 w 7467600"/>
              <a:gd name="connsiteY910" fmla="*/ 800424 h 6858000"/>
              <a:gd name="connsiteX911" fmla="*/ 1455302 w 7467600"/>
              <a:gd name="connsiteY911" fmla="*/ 632913 h 6858000"/>
              <a:gd name="connsiteX912" fmla="*/ 1222336 w 7467600"/>
              <a:gd name="connsiteY912" fmla="*/ 9480 h 6858000"/>
              <a:gd name="connsiteX913" fmla="*/ 1214634 w 7467600"/>
              <a:gd name="connsiteY913" fmla="*/ 0 h 6858000"/>
              <a:gd name="connsiteX914" fmla="*/ 1289827 w 7467600"/>
              <a:gd name="connsiteY914" fmla="*/ 0 h 6858000"/>
              <a:gd name="connsiteX915" fmla="*/ 1321076 w 7467600"/>
              <a:gd name="connsiteY915" fmla="*/ 59722 h 6858000"/>
              <a:gd name="connsiteX916" fmla="*/ 1512579 w 7467600"/>
              <a:gd name="connsiteY916" fmla="*/ 626441 h 6858000"/>
              <a:gd name="connsiteX917" fmla="*/ 1506076 w 7467600"/>
              <a:gd name="connsiteY917" fmla="*/ 1089289 h 6858000"/>
              <a:gd name="connsiteX918" fmla="*/ 1486346 w 7467600"/>
              <a:gd name="connsiteY918" fmla="*/ 1079919 h 6858000"/>
              <a:gd name="connsiteX919" fmla="*/ 1070511 w 7467600"/>
              <a:gd name="connsiteY919" fmla="*/ 48609 h 6858000"/>
              <a:gd name="connsiteX920" fmla="*/ 1057230 w 7467600"/>
              <a:gd name="connsiteY920" fmla="*/ 0 h 6858000"/>
              <a:gd name="connsiteX921" fmla="*/ 43151 w 7467600"/>
              <a:gd name="connsiteY921" fmla="*/ 0 h 6858000"/>
              <a:gd name="connsiteX922" fmla="*/ 95283 w 7467600"/>
              <a:gd name="connsiteY922" fmla="*/ 0 h 6858000"/>
              <a:gd name="connsiteX923" fmla="*/ 300708 w 7467600"/>
              <a:gd name="connsiteY923" fmla="*/ 154571 h 6858000"/>
              <a:gd name="connsiteX924" fmla="*/ 530414 w 7467600"/>
              <a:gd name="connsiteY924" fmla="*/ 354673 h 6858000"/>
              <a:gd name="connsiteX925" fmla="*/ 333785 w 7467600"/>
              <a:gd name="connsiteY925" fmla="*/ 161564 h 6858000"/>
              <a:gd name="connsiteX926" fmla="*/ 147005 w 7467600"/>
              <a:gd name="connsiteY926" fmla="*/ 0 h 6858000"/>
              <a:gd name="connsiteX927" fmla="*/ 272509 w 7467600"/>
              <a:gd name="connsiteY927" fmla="*/ 0 h 6858000"/>
              <a:gd name="connsiteX928" fmla="*/ 326276 w 7467600"/>
              <a:gd name="connsiteY928" fmla="*/ 45847 h 6858000"/>
              <a:gd name="connsiteX929" fmla="*/ 823759 w 7467600"/>
              <a:gd name="connsiteY929" fmla="*/ 574145 h 6858000"/>
              <a:gd name="connsiteX930" fmla="*/ 811254 w 7467600"/>
              <a:gd name="connsiteY930" fmla="*/ 665546 h 6858000"/>
              <a:gd name="connsiteX931" fmla="*/ 154042 w 7467600"/>
              <a:gd name="connsiteY931" fmla="*/ 261522 h 6858000"/>
              <a:gd name="connsiteX932" fmla="*/ 13550 w 7467600"/>
              <a:gd name="connsiteY932" fmla="*/ 158423 h 6858000"/>
              <a:gd name="connsiteX933" fmla="*/ 0 w 7467600"/>
              <a:gd name="connsiteY933" fmla="*/ 146618 h 6858000"/>
              <a:gd name="connsiteX934" fmla="*/ 0 w 7467600"/>
              <a:gd name="connsiteY934" fmla="*/ 59161 h 6858000"/>
              <a:gd name="connsiteX935" fmla="*/ 45427 w 7467600"/>
              <a:gd name="connsiteY935" fmla="*/ 101078 h 6858000"/>
              <a:gd name="connsiteX936" fmla="*/ 630103 w 7467600"/>
              <a:gd name="connsiteY936" fmla="*/ 485885 h 6858000"/>
              <a:gd name="connsiteX937" fmla="*/ 532040 w 7467600"/>
              <a:gd name="connsiteY937" fmla="*/ 399359 h 6858000"/>
              <a:gd name="connsiteX938" fmla="*/ 517618 w 7467600"/>
              <a:gd name="connsiteY938" fmla="*/ 385726 h 6858000"/>
              <a:gd name="connsiteX939" fmla="*/ 285074 w 7467600"/>
              <a:gd name="connsiteY939" fmla="*/ 182755 h 6858000"/>
              <a:gd name="connsiteX940" fmla="*/ 43151 w 7467600"/>
              <a:gd name="connsiteY940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68575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7467600 w 7467600"/>
              <a:gd name="connsiteY7" fmla="*/ 6668575 h 6858000"/>
              <a:gd name="connsiteX8" fmla="*/ 1019354 w 7467600"/>
              <a:gd name="connsiteY8" fmla="*/ 6315006 h 6858000"/>
              <a:gd name="connsiteX9" fmla="*/ 441046 w 7467600"/>
              <a:gd name="connsiteY9" fmla="*/ 6691153 h 6858000"/>
              <a:gd name="connsiteX10" fmla="*/ 1019354 w 7467600"/>
              <a:gd name="connsiteY10" fmla="*/ 6315006 h 6858000"/>
              <a:gd name="connsiteX11" fmla="*/ 991680 w 7467600"/>
              <a:gd name="connsiteY11" fmla="*/ 6298413 h 6858000"/>
              <a:gd name="connsiteX12" fmla="*/ 409060 w 7467600"/>
              <a:gd name="connsiteY12" fmla="*/ 6671470 h 6858000"/>
              <a:gd name="connsiteX13" fmla="*/ 991680 w 7467600"/>
              <a:gd name="connsiteY13" fmla="*/ 6298413 h 6858000"/>
              <a:gd name="connsiteX14" fmla="*/ 103333 w 7467600"/>
              <a:gd name="connsiteY14" fmla="*/ 5699602 h 6858000"/>
              <a:gd name="connsiteX15" fmla="*/ 233938 w 7467600"/>
              <a:gd name="connsiteY15" fmla="*/ 5809416 h 6858000"/>
              <a:gd name="connsiteX16" fmla="*/ 883580 w 7467600"/>
              <a:gd name="connsiteY16" fmla="*/ 6180710 h 6858000"/>
              <a:gd name="connsiteX17" fmla="*/ 487337 w 7467600"/>
              <a:gd name="connsiteY17" fmla="*/ 5950182 h 6858000"/>
              <a:gd name="connsiteX18" fmla="*/ 354051 w 7467600"/>
              <a:gd name="connsiteY18" fmla="*/ 5854912 h 6858000"/>
              <a:gd name="connsiteX19" fmla="*/ 195436 w 7467600"/>
              <a:gd name="connsiteY19" fmla="*/ 5755068 h 6858000"/>
              <a:gd name="connsiteX20" fmla="*/ 103333 w 7467600"/>
              <a:gd name="connsiteY20" fmla="*/ 5699602 h 6858000"/>
              <a:gd name="connsiteX21" fmla="*/ 5539432 w 7467600"/>
              <a:gd name="connsiteY21" fmla="*/ 5642928 h 6858000"/>
              <a:gd name="connsiteX22" fmla="*/ 5555462 w 7467600"/>
              <a:gd name="connsiteY22" fmla="*/ 5694454 h 6858000"/>
              <a:gd name="connsiteX23" fmla="*/ 5828270 w 7467600"/>
              <a:gd name="connsiteY23" fmla="*/ 6320663 h 6858000"/>
              <a:gd name="connsiteX24" fmla="*/ 5947416 w 7467600"/>
              <a:gd name="connsiteY24" fmla="*/ 6574846 h 6858000"/>
              <a:gd name="connsiteX25" fmla="*/ 5539432 w 7467600"/>
              <a:gd name="connsiteY25" fmla="*/ 5642928 h 6858000"/>
              <a:gd name="connsiteX26" fmla="*/ 51253 w 7467600"/>
              <a:gd name="connsiteY26" fmla="*/ 5631825 h 6858000"/>
              <a:gd name="connsiteX27" fmla="*/ 211622 w 7467600"/>
              <a:gd name="connsiteY27" fmla="*/ 5728803 h 6858000"/>
              <a:gd name="connsiteX28" fmla="*/ 371652 w 7467600"/>
              <a:gd name="connsiteY28" fmla="*/ 5829062 h 6858000"/>
              <a:gd name="connsiteX29" fmla="*/ 505903 w 7467600"/>
              <a:gd name="connsiteY29" fmla="*/ 5925221 h 6858000"/>
              <a:gd name="connsiteX30" fmla="*/ 899240 w 7467600"/>
              <a:gd name="connsiteY30" fmla="*/ 6153068 h 6858000"/>
              <a:gd name="connsiteX31" fmla="*/ 988114 w 7467600"/>
              <a:gd name="connsiteY31" fmla="*/ 6174204 h 6858000"/>
              <a:gd name="connsiteX32" fmla="*/ 845971 w 7467600"/>
              <a:gd name="connsiteY32" fmla="*/ 6067177 h 6858000"/>
              <a:gd name="connsiteX33" fmla="*/ 448057 w 7467600"/>
              <a:gd name="connsiteY33" fmla="*/ 5841376 h 6858000"/>
              <a:gd name="connsiteX34" fmla="*/ 51253 w 7467600"/>
              <a:gd name="connsiteY34" fmla="*/ 5631825 h 6858000"/>
              <a:gd name="connsiteX35" fmla="*/ 2606687 w 7467600"/>
              <a:gd name="connsiteY35" fmla="*/ 5630718 h 6858000"/>
              <a:gd name="connsiteX36" fmla="*/ 2645658 w 7467600"/>
              <a:gd name="connsiteY36" fmla="*/ 6640259 h 6858000"/>
              <a:gd name="connsiteX37" fmla="*/ 2606687 w 7467600"/>
              <a:gd name="connsiteY37" fmla="*/ 5630718 h 6858000"/>
              <a:gd name="connsiteX38" fmla="*/ 3642057 w 7467600"/>
              <a:gd name="connsiteY38" fmla="*/ 5573487 h 6858000"/>
              <a:gd name="connsiteX39" fmla="*/ 3632981 w 7467600"/>
              <a:gd name="connsiteY39" fmla="*/ 5579437 h 6858000"/>
              <a:gd name="connsiteX40" fmla="*/ 3382436 w 7467600"/>
              <a:gd name="connsiteY40" fmla="*/ 5952726 h 6858000"/>
              <a:gd name="connsiteX41" fmla="*/ 3191929 w 7467600"/>
              <a:gd name="connsiteY41" fmla="*/ 6662669 h 6858000"/>
              <a:gd name="connsiteX42" fmla="*/ 3369898 w 7467600"/>
              <a:gd name="connsiteY42" fmla="*/ 6081771 h 6858000"/>
              <a:gd name="connsiteX43" fmla="*/ 3642057 w 7467600"/>
              <a:gd name="connsiteY43" fmla="*/ 5573487 h 6858000"/>
              <a:gd name="connsiteX44" fmla="*/ 2650666 w 7467600"/>
              <a:gd name="connsiteY44" fmla="*/ 5530686 h 6858000"/>
              <a:gd name="connsiteX45" fmla="*/ 2650249 w 7467600"/>
              <a:gd name="connsiteY45" fmla="*/ 5532101 h 6858000"/>
              <a:gd name="connsiteX46" fmla="*/ 2663808 w 7467600"/>
              <a:gd name="connsiteY46" fmla="*/ 6535215 h 6858000"/>
              <a:gd name="connsiteX47" fmla="*/ 2665418 w 7467600"/>
              <a:gd name="connsiteY47" fmla="*/ 6132756 h 6858000"/>
              <a:gd name="connsiteX48" fmla="*/ 2650666 w 7467600"/>
              <a:gd name="connsiteY48" fmla="*/ 5530686 h 6858000"/>
              <a:gd name="connsiteX49" fmla="*/ 2680277 w 7467600"/>
              <a:gd name="connsiteY49" fmla="*/ 5479204 h 6858000"/>
              <a:gd name="connsiteX50" fmla="*/ 2678972 w 7467600"/>
              <a:gd name="connsiteY50" fmla="*/ 5481582 h 6858000"/>
              <a:gd name="connsiteX51" fmla="*/ 2696666 w 7467600"/>
              <a:gd name="connsiteY51" fmla="*/ 6133836 h 6858000"/>
              <a:gd name="connsiteX52" fmla="*/ 2695769 w 7467600"/>
              <a:gd name="connsiteY52" fmla="*/ 6390955 h 6858000"/>
              <a:gd name="connsiteX53" fmla="*/ 2739893 w 7467600"/>
              <a:gd name="connsiteY53" fmla="*/ 6108357 h 6858000"/>
              <a:gd name="connsiteX54" fmla="*/ 2680277 w 7467600"/>
              <a:gd name="connsiteY54" fmla="*/ 5479204 h 6858000"/>
              <a:gd name="connsiteX55" fmla="*/ 1132195 w 7467600"/>
              <a:gd name="connsiteY55" fmla="*/ 5467980 h 6858000"/>
              <a:gd name="connsiteX56" fmla="*/ 1679056 w 7467600"/>
              <a:gd name="connsiteY56" fmla="*/ 5516907 h 6858000"/>
              <a:gd name="connsiteX57" fmla="*/ 2128648 w 7467600"/>
              <a:gd name="connsiteY57" fmla="*/ 5474249 h 6858000"/>
              <a:gd name="connsiteX58" fmla="*/ 1825619 w 7467600"/>
              <a:gd name="connsiteY58" fmla="*/ 5478447 h 6858000"/>
              <a:gd name="connsiteX59" fmla="*/ 1737798 w 7467600"/>
              <a:gd name="connsiteY59" fmla="*/ 5483353 h 6858000"/>
              <a:gd name="connsiteX60" fmla="*/ 1132195 w 7467600"/>
              <a:gd name="connsiteY60" fmla="*/ 5467980 h 6858000"/>
              <a:gd name="connsiteX61" fmla="*/ 1456157 w 7467600"/>
              <a:gd name="connsiteY61" fmla="*/ 5371404 h 6858000"/>
              <a:gd name="connsiteX62" fmla="*/ 1244432 w 7467600"/>
              <a:gd name="connsiteY62" fmla="*/ 5385601 h 6858000"/>
              <a:gd name="connsiteX63" fmla="*/ 973990 w 7467600"/>
              <a:gd name="connsiteY63" fmla="*/ 5424940 h 6858000"/>
              <a:gd name="connsiteX64" fmla="*/ 1103809 w 7467600"/>
              <a:gd name="connsiteY64" fmla="*/ 5433720 h 6858000"/>
              <a:gd name="connsiteX65" fmla="*/ 1123454 w 7467600"/>
              <a:gd name="connsiteY65" fmla="*/ 5435727 h 6858000"/>
              <a:gd name="connsiteX66" fmla="*/ 1737017 w 7467600"/>
              <a:gd name="connsiteY66" fmla="*/ 5452183 h 6858000"/>
              <a:gd name="connsiteX67" fmla="*/ 1824397 w 7467600"/>
              <a:gd name="connsiteY67" fmla="*/ 5447757 h 6858000"/>
              <a:gd name="connsiteX68" fmla="*/ 2070059 w 7467600"/>
              <a:gd name="connsiteY68" fmla="*/ 5441660 h 6858000"/>
              <a:gd name="connsiteX69" fmla="*/ 1456157 w 7467600"/>
              <a:gd name="connsiteY69" fmla="*/ 5371404 h 6858000"/>
              <a:gd name="connsiteX70" fmla="*/ 4988186 w 7467600"/>
              <a:gd name="connsiteY70" fmla="*/ 5216467 h 6858000"/>
              <a:gd name="connsiteX71" fmla="*/ 4777334 w 7467600"/>
              <a:gd name="connsiteY71" fmla="*/ 5406072 h 6858000"/>
              <a:gd name="connsiteX72" fmla="*/ 4718341 w 7467600"/>
              <a:gd name="connsiteY72" fmla="*/ 5468043 h 6858000"/>
              <a:gd name="connsiteX73" fmla="*/ 4604655 w 7467600"/>
              <a:gd name="connsiteY73" fmla="*/ 5583434 h 6858000"/>
              <a:gd name="connsiteX74" fmla="*/ 4565074 w 7467600"/>
              <a:gd name="connsiteY74" fmla="*/ 5618550 h 6858000"/>
              <a:gd name="connsiteX75" fmla="*/ 4988186 w 7467600"/>
              <a:gd name="connsiteY75" fmla="*/ 5216467 h 6858000"/>
              <a:gd name="connsiteX76" fmla="*/ 4978032 w 7467600"/>
              <a:gd name="connsiteY76" fmla="*/ 5183809 h 6858000"/>
              <a:gd name="connsiteX77" fmla="*/ 4463413 w 7467600"/>
              <a:gd name="connsiteY77" fmla="*/ 5615162 h 6858000"/>
              <a:gd name="connsiteX78" fmla="*/ 4358134 w 7467600"/>
              <a:gd name="connsiteY78" fmla="*/ 5742791 h 6858000"/>
              <a:gd name="connsiteX79" fmla="*/ 4376219 w 7467600"/>
              <a:gd name="connsiteY79" fmla="*/ 5729027 h 6858000"/>
              <a:gd name="connsiteX80" fmla="*/ 4582340 w 7467600"/>
              <a:gd name="connsiteY80" fmla="*/ 5561037 h 6858000"/>
              <a:gd name="connsiteX81" fmla="*/ 4694684 w 7467600"/>
              <a:gd name="connsiteY81" fmla="*/ 5447098 h 6858000"/>
              <a:gd name="connsiteX82" fmla="*/ 4754123 w 7467600"/>
              <a:gd name="connsiteY82" fmla="*/ 5384643 h 6858000"/>
              <a:gd name="connsiteX83" fmla="*/ 4978032 w 7467600"/>
              <a:gd name="connsiteY83" fmla="*/ 5183809 h 6858000"/>
              <a:gd name="connsiteX84" fmla="*/ 1903353 w 7467600"/>
              <a:gd name="connsiteY84" fmla="*/ 5044827 h 6858000"/>
              <a:gd name="connsiteX85" fmla="*/ 1936931 w 7467600"/>
              <a:gd name="connsiteY85" fmla="*/ 5093954 h 6858000"/>
              <a:gd name="connsiteX86" fmla="*/ 2195868 w 7467600"/>
              <a:gd name="connsiteY86" fmla="*/ 5396574 h 6858000"/>
              <a:gd name="connsiteX87" fmla="*/ 2088852 w 7467600"/>
              <a:gd name="connsiteY87" fmla="*/ 5166123 h 6858000"/>
              <a:gd name="connsiteX88" fmla="*/ 1958241 w 7467600"/>
              <a:gd name="connsiteY88" fmla="*/ 5067955 h 6858000"/>
              <a:gd name="connsiteX89" fmla="*/ 1903353 w 7467600"/>
              <a:gd name="connsiteY89" fmla="*/ 5044827 h 6858000"/>
              <a:gd name="connsiteX90" fmla="*/ 1979378 w 7467600"/>
              <a:gd name="connsiteY90" fmla="*/ 4769504 h 6858000"/>
              <a:gd name="connsiteX91" fmla="*/ 2882120 w 7467600"/>
              <a:gd name="connsiteY91" fmla="*/ 5064547 h 6858000"/>
              <a:gd name="connsiteX92" fmla="*/ 2793103 w 7467600"/>
              <a:gd name="connsiteY92" fmla="*/ 5039699 h 6858000"/>
              <a:gd name="connsiteX93" fmla="*/ 2770041 w 7467600"/>
              <a:gd name="connsiteY93" fmla="*/ 5033634 h 6858000"/>
              <a:gd name="connsiteX94" fmla="*/ 1979378 w 7467600"/>
              <a:gd name="connsiteY94" fmla="*/ 4769504 h 6858000"/>
              <a:gd name="connsiteX95" fmla="*/ 1927410 w 7467600"/>
              <a:gd name="connsiteY95" fmla="*/ 4716164 h 6858000"/>
              <a:gd name="connsiteX96" fmla="*/ 1959587 w 7467600"/>
              <a:gd name="connsiteY96" fmla="*/ 4728849 h 6858000"/>
              <a:gd name="connsiteX97" fmla="*/ 2777707 w 7467600"/>
              <a:gd name="connsiteY97" fmla="*/ 5003991 h 6858000"/>
              <a:gd name="connsiteX98" fmla="*/ 2800768 w 7467600"/>
              <a:gd name="connsiteY98" fmla="*/ 5010056 h 6858000"/>
              <a:gd name="connsiteX99" fmla="*/ 2879408 w 7467600"/>
              <a:gd name="connsiteY99" fmla="*/ 5031590 h 6858000"/>
              <a:gd name="connsiteX100" fmla="*/ 2862295 w 7467600"/>
              <a:gd name="connsiteY100" fmla="*/ 5022958 h 6858000"/>
              <a:gd name="connsiteX101" fmla="*/ 2813343 w 7467600"/>
              <a:gd name="connsiteY101" fmla="*/ 4998369 h 6858000"/>
              <a:gd name="connsiteX102" fmla="*/ 2646245 w 7467600"/>
              <a:gd name="connsiteY102" fmla="*/ 4930999 h 6858000"/>
              <a:gd name="connsiteX103" fmla="*/ 1999243 w 7467600"/>
              <a:gd name="connsiteY103" fmla="*/ 4730524 h 6858000"/>
              <a:gd name="connsiteX104" fmla="*/ 1979527 w 7467600"/>
              <a:gd name="connsiteY104" fmla="*/ 4726651 h 6858000"/>
              <a:gd name="connsiteX105" fmla="*/ 1927410 w 7467600"/>
              <a:gd name="connsiteY105" fmla="*/ 4716164 h 6858000"/>
              <a:gd name="connsiteX106" fmla="*/ 1997014 w 7467600"/>
              <a:gd name="connsiteY106" fmla="*/ 4698007 h 6858000"/>
              <a:gd name="connsiteX107" fmla="*/ 2005458 w 7467600"/>
              <a:gd name="connsiteY107" fmla="*/ 4699540 h 6858000"/>
              <a:gd name="connsiteX108" fmla="*/ 2657186 w 7467600"/>
              <a:gd name="connsiteY108" fmla="*/ 4901687 h 6858000"/>
              <a:gd name="connsiteX109" fmla="*/ 2826662 w 7467600"/>
              <a:gd name="connsiteY109" fmla="*/ 4970362 h 6858000"/>
              <a:gd name="connsiteX110" fmla="*/ 2876100 w 7467600"/>
              <a:gd name="connsiteY110" fmla="*/ 4995397 h 6858000"/>
              <a:gd name="connsiteX111" fmla="*/ 3042600 w 7467600"/>
              <a:gd name="connsiteY111" fmla="*/ 5059532 h 6858000"/>
              <a:gd name="connsiteX112" fmla="*/ 1997014 w 7467600"/>
              <a:gd name="connsiteY112" fmla="*/ 4698007 h 6858000"/>
              <a:gd name="connsiteX113" fmla="*/ 2305292 w 7467600"/>
              <a:gd name="connsiteY113" fmla="*/ 4219492 h 6858000"/>
              <a:gd name="connsiteX114" fmla="*/ 3360922 w 7467600"/>
              <a:gd name="connsiteY114" fmla="*/ 4529373 h 6858000"/>
              <a:gd name="connsiteX115" fmla="*/ 3492420 w 7467600"/>
              <a:gd name="connsiteY115" fmla="*/ 4510145 h 6858000"/>
              <a:gd name="connsiteX116" fmla="*/ 3364086 w 7467600"/>
              <a:gd name="connsiteY116" fmla="*/ 4480340 h 6858000"/>
              <a:gd name="connsiteX117" fmla="*/ 3225818 w 7467600"/>
              <a:gd name="connsiteY117" fmla="*/ 4411822 h 6858000"/>
              <a:gd name="connsiteX118" fmla="*/ 3129696 w 7467600"/>
              <a:gd name="connsiteY118" fmla="*/ 4360704 h 6858000"/>
              <a:gd name="connsiteX119" fmla="*/ 2814545 w 7467600"/>
              <a:gd name="connsiteY119" fmla="*/ 4282955 h 6858000"/>
              <a:gd name="connsiteX120" fmla="*/ 2305292 w 7467600"/>
              <a:gd name="connsiteY120" fmla="*/ 4219492 h 6858000"/>
              <a:gd name="connsiteX121" fmla="*/ 2626982 w 7467600"/>
              <a:gd name="connsiteY121" fmla="*/ 4206450 h 6858000"/>
              <a:gd name="connsiteX122" fmla="*/ 2490617 w 7467600"/>
              <a:gd name="connsiteY122" fmla="*/ 4206951 h 6858000"/>
              <a:gd name="connsiteX123" fmla="*/ 2819869 w 7467600"/>
              <a:gd name="connsiteY123" fmla="*/ 4252936 h 6858000"/>
              <a:gd name="connsiteX124" fmla="*/ 3143018 w 7467600"/>
              <a:gd name="connsiteY124" fmla="*/ 4332698 h 6858000"/>
              <a:gd name="connsiteX125" fmla="*/ 3241520 w 7467600"/>
              <a:gd name="connsiteY125" fmla="*/ 4385112 h 6858000"/>
              <a:gd name="connsiteX126" fmla="*/ 3374575 w 7467600"/>
              <a:gd name="connsiteY126" fmla="*/ 4451517 h 6858000"/>
              <a:gd name="connsiteX127" fmla="*/ 3505221 w 7467600"/>
              <a:gd name="connsiteY127" fmla="*/ 4480757 h 6858000"/>
              <a:gd name="connsiteX128" fmla="*/ 2626982 w 7467600"/>
              <a:gd name="connsiteY128" fmla="*/ 4206450 h 6858000"/>
              <a:gd name="connsiteX129" fmla="*/ 1310106 w 7467600"/>
              <a:gd name="connsiteY129" fmla="*/ 3943217 h 6858000"/>
              <a:gd name="connsiteX130" fmla="*/ 854994 w 7467600"/>
              <a:gd name="connsiteY130" fmla="*/ 4399136 h 6858000"/>
              <a:gd name="connsiteX131" fmla="*/ 742462 w 7467600"/>
              <a:gd name="connsiteY131" fmla="*/ 4594648 h 6858000"/>
              <a:gd name="connsiteX132" fmla="*/ 820602 w 7467600"/>
              <a:gd name="connsiteY132" fmla="*/ 4485915 h 6858000"/>
              <a:gd name="connsiteX133" fmla="*/ 878295 w 7467600"/>
              <a:gd name="connsiteY133" fmla="*/ 4403594 h 6858000"/>
              <a:gd name="connsiteX134" fmla="*/ 1240607 w 7467600"/>
              <a:gd name="connsiteY134" fmla="*/ 4010401 h 6858000"/>
              <a:gd name="connsiteX135" fmla="*/ 1310106 w 7467600"/>
              <a:gd name="connsiteY135" fmla="*/ 3943217 h 6858000"/>
              <a:gd name="connsiteX136" fmla="*/ 1423113 w 7467600"/>
              <a:gd name="connsiteY136" fmla="*/ 3874565 h 6858000"/>
              <a:gd name="connsiteX137" fmla="*/ 1260565 w 7467600"/>
              <a:gd name="connsiteY137" fmla="*/ 4031982 h 6858000"/>
              <a:gd name="connsiteX138" fmla="*/ 901900 w 7467600"/>
              <a:gd name="connsiteY138" fmla="*/ 4421236 h 6858000"/>
              <a:gd name="connsiteX139" fmla="*/ 845044 w 7467600"/>
              <a:gd name="connsiteY139" fmla="*/ 4502436 h 6858000"/>
              <a:gd name="connsiteX140" fmla="*/ 685926 w 7467600"/>
              <a:gd name="connsiteY140" fmla="*/ 4703069 h 6858000"/>
              <a:gd name="connsiteX141" fmla="*/ 684248 w 7467600"/>
              <a:gd name="connsiteY141" fmla="*/ 4706721 h 6858000"/>
              <a:gd name="connsiteX142" fmla="*/ 1423113 w 7467600"/>
              <a:gd name="connsiteY142" fmla="*/ 3874565 h 6858000"/>
              <a:gd name="connsiteX143" fmla="*/ 3316479 w 7467600"/>
              <a:gd name="connsiteY143" fmla="*/ 3872136 h 6858000"/>
              <a:gd name="connsiteX144" fmla="*/ 3546806 w 7467600"/>
              <a:gd name="connsiteY144" fmla="*/ 4356139 h 6858000"/>
              <a:gd name="connsiteX145" fmla="*/ 3364433 w 7467600"/>
              <a:gd name="connsiteY145" fmla="*/ 3953121 h 6858000"/>
              <a:gd name="connsiteX146" fmla="*/ 3316479 w 7467600"/>
              <a:gd name="connsiteY146" fmla="*/ 3872136 h 6858000"/>
              <a:gd name="connsiteX147" fmla="*/ 3291335 w 7467600"/>
              <a:gd name="connsiteY147" fmla="*/ 3767420 h 6858000"/>
              <a:gd name="connsiteX148" fmla="*/ 3390805 w 7467600"/>
              <a:gd name="connsiteY148" fmla="*/ 3937163 h 6858000"/>
              <a:gd name="connsiteX149" fmla="*/ 3579062 w 7467600"/>
              <a:gd name="connsiteY149" fmla="*/ 4359040 h 6858000"/>
              <a:gd name="connsiteX150" fmla="*/ 3467355 w 7467600"/>
              <a:gd name="connsiteY150" fmla="*/ 3988130 h 6858000"/>
              <a:gd name="connsiteX151" fmla="*/ 3310753 w 7467600"/>
              <a:gd name="connsiteY151" fmla="*/ 3787140 h 6858000"/>
              <a:gd name="connsiteX152" fmla="*/ 3291335 w 7467600"/>
              <a:gd name="connsiteY152" fmla="*/ 3767420 h 6858000"/>
              <a:gd name="connsiteX153" fmla="*/ 1635889 w 7467600"/>
              <a:gd name="connsiteY153" fmla="*/ 3709494 h 6858000"/>
              <a:gd name="connsiteX154" fmla="*/ 1634800 w 7467600"/>
              <a:gd name="connsiteY154" fmla="*/ 3731111 h 6858000"/>
              <a:gd name="connsiteX155" fmla="*/ 1635889 w 7467600"/>
              <a:gd name="connsiteY155" fmla="*/ 3709494 h 6858000"/>
              <a:gd name="connsiteX156" fmla="*/ 1510397 w 7467600"/>
              <a:gd name="connsiteY156" fmla="*/ 3684705 h 6858000"/>
              <a:gd name="connsiteX157" fmla="*/ 1146550 w 7467600"/>
              <a:gd name="connsiteY157" fmla="*/ 3802012 h 6858000"/>
              <a:gd name="connsiteX158" fmla="*/ 698834 w 7467600"/>
              <a:gd name="connsiteY158" fmla="*/ 3952272 h 6858000"/>
              <a:gd name="connsiteX159" fmla="*/ 34256 w 7467600"/>
              <a:gd name="connsiteY159" fmla="*/ 4347603 h 6858000"/>
              <a:gd name="connsiteX160" fmla="*/ 527241 w 7467600"/>
              <a:gd name="connsiteY160" fmla="*/ 4065078 h 6858000"/>
              <a:gd name="connsiteX161" fmla="*/ 1510397 w 7467600"/>
              <a:gd name="connsiteY161" fmla="*/ 3684705 h 6858000"/>
              <a:gd name="connsiteX162" fmla="*/ 1313114 w 7467600"/>
              <a:gd name="connsiteY162" fmla="*/ 3655216 h 6858000"/>
              <a:gd name="connsiteX163" fmla="*/ 1109304 w 7467600"/>
              <a:gd name="connsiteY163" fmla="*/ 3669030 h 6858000"/>
              <a:gd name="connsiteX164" fmla="*/ 8129 w 7467600"/>
              <a:gd name="connsiteY164" fmla="*/ 4330519 h 6858000"/>
              <a:gd name="connsiteX165" fmla="*/ 687572 w 7467600"/>
              <a:gd name="connsiteY165" fmla="*/ 3925629 h 6858000"/>
              <a:gd name="connsiteX166" fmla="*/ 1138365 w 7467600"/>
              <a:gd name="connsiteY166" fmla="*/ 3774515 h 6858000"/>
              <a:gd name="connsiteX167" fmla="*/ 1505579 w 7467600"/>
              <a:gd name="connsiteY167" fmla="*/ 3655526 h 6858000"/>
              <a:gd name="connsiteX168" fmla="*/ 1313114 w 7467600"/>
              <a:gd name="connsiteY168" fmla="*/ 3655216 h 6858000"/>
              <a:gd name="connsiteX169" fmla="*/ 3655073 w 7467600"/>
              <a:gd name="connsiteY169" fmla="*/ 3650884 h 6858000"/>
              <a:gd name="connsiteX170" fmla="*/ 3989938 w 7467600"/>
              <a:gd name="connsiteY170" fmla="*/ 3991685 h 6858000"/>
              <a:gd name="connsiteX171" fmla="*/ 4393907 w 7467600"/>
              <a:gd name="connsiteY171" fmla="*/ 4261258 h 6858000"/>
              <a:gd name="connsiteX172" fmla="*/ 4648051 w 7467600"/>
              <a:gd name="connsiteY172" fmla="*/ 4374051 h 6858000"/>
              <a:gd name="connsiteX173" fmla="*/ 4383389 w 7467600"/>
              <a:gd name="connsiteY173" fmla="*/ 4184369 h 6858000"/>
              <a:gd name="connsiteX174" fmla="*/ 4165508 w 7467600"/>
              <a:gd name="connsiteY174" fmla="*/ 4035196 h 6858000"/>
              <a:gd name="connsiteX175" fmla="*/ 4068162 w 7467600"/>
              <a:gd name="connsiteY175" fmla="*/ 3953394 h 6858000"/>
              <a:gd name="connsiteX176" fmla="*/ 3981416 w 7467600"/>
              <a:gd name="connsiteY176" fmla="*/ 3880482 h 6858000"/>
              <a:gd name="connsiteX177" fmla="*/ 3800147 w 7467600"/>
              <a:gd name="connsiteY177" fmla="*/ 3749872 h 6858000"/>
              <a:gd name="connsiteX178" fmla="*/ 3655073 w 7467600"/>
              <a:gd name="connsiteY178" fmla="*/ 3650884 h 6858000"/>
              <a:gd name="connsiteX179" fmla="*/ 3670252 w 7467600"/>
              <a:gd name="connsiteY179" fmla="*/ 3622798 h 6858000"/>
              <a:gd name="connsiteX180" fmla="*/ 3817258 w 7467600"/>
              <a:gd name="connsiteY180" fmla="*/ 3723577 h 6858000"/>
              <a:gd name="connsiteX181" fmla="*/ 4000461 w 7467600"/>
              <a:gd name="connsiteY181" fmla="*/ 3855966 h 6858000"/>
              <a:gd name="connsiteX182" fmla="*/ 4088180 w 7467600"/>
              <a:gd name="connsiteY182" fmla="*/ 3929774 h 6858000"/>
              <a:gd name="connsiteX183" fmla="*/ 4184555 w 7467600"/>
              <a:gd name="connsiteY183" fmla="*/ 4010683 h 6858000"/>
              <a:gd name="connsiteX184" fmla="*/ 4399563 w 7467600"/>
              <a:gd name="connsiteY184" fmla="*/ 4158106 h 6858000"/>
              <a:gd name="connsiteX185" fmla="*/ 4684469 w 7467600"/>
              <a:gd name="connsiteY185" fmla="*/ 4364680 h 6858000"/>
              <a:gd name="connsiteX186" fmla="*/ 4690271 w 7467600"/>
              <a:gd name="connsiteY186" fmla="*/ 4370034 h 6858000"/>
              <a:gd name="connsiteX187" fmla="*/ 4136093 w 7467600"/>
              <a:gd name="connsiteY187" fmla="*/ 3858466 h 6858000"/>
              <a:gd name="connsiteX188" fmla="*/ 3670252 w 7467600"/>
              <a:gd name="connsiteY188" fmla="*/ 3622798 h 6858000"/>
              <a:gd name="connsiteX189" fmla="*/ 4440129 w 7467600"/>
              <a:gd name="connsiteY189" fmla="*/ 3448571 h 6858000"/>
              <a:gd name="connsiteX190" fmla="*/ 4856525 w 7467600"/>
              <a:gd name="connsiteY190" fmla="*/ 3915351 h 6858000"/>
              <a:gd name="connsiteX191" fmla="*/ 5059055 w 7467600"/>
              <a:gd name="connsiteY191" fmla="*/ 4108918 h 6858000"/>
              <a:gd name="connsiteX192" fmla="*/ 5290070 w 7467600"/>
              <a:gd name="connsiteY192" fmla="*/ 4263619 h 6858000"/>
              <a:gd name="connsiteX193" fmla="*/ 4834991 w 7467600"/>
              <a:gd name="connsiteY193" fmla="*/ 3830985 h 6858000"/>
              <a:gd name="connsiteX194" fmla="*/ 4440129 w 7467600"/>
              <a:gd name="connsiteY194" fmla="*/ 3448571 h 6858000"/>
              <a:gd name="connsiteX195" fmla="*/ 4441737 w 7467600"/>
              <a:gd name="connsiteY195" fmla="*/ 3399734 h 6858000"/>
              <a:gd name="connsiteX196" fmla="*/ 4431236 w 7467600"/>
              <a:gd name="connsiteY196" fmla="*/ 3400954 h 6858000"/>
              <a:gd name="connsiteX197" fmla="*/ 4557150 w 7467600"/>
              <a:gd name="connsiteY197" fmla="*/ 3510023 h 6858000"/>
              <a:gd name="connsiteX198" fmla="*/ 4856936 w 7467600"/>
              <a:gd name="connsiteY198" fmla="*/ 3809146 h 6858000"/>
              <a:gd name="connsiteX199" fmla="*/ 5111996 w 7467600"/>
              <a:gd name="connsiteY199" fmla="*/ 4065759 h 6858000"/>
              <a:gd name="connsiteX200" fmla="*/ 5388878 w 7467600"/>
              <a:gd name="connsiteY200" fmla="*/ 4300185 h 6858000"/>
              <a:gd name="connsiteX201" fmla="*/ 5425556 w 7467600"/>
              <a:gd name="connsiteY201" fmla="*/ 4308967 h 6858000"/>
              <a:gd name="connsiteX202" fmla="*/ 4943646 w 7467600"/>
              <a:gd name="connsiteY202" fmla="*/ 3822916 h 6858000"/>
              <a:gd name="connsiteX203" fmla="*/ 4594837 w 7467600"/>
              <a:gd name="connsiteY203" fmla="*/ 3532274 h 6858000"/>
              <a:gd name="connsiteX204" fmla="*/ 4441737 w 7467600"/>
              <a:gd name="connsiteY204" fmla="*/ 3399734 h 6858000"/>
              <a:gd name="connsiteX205" fmla="*/ 5425834 w 7467600"/>
              <a:gd name="connsiteY205" fmla="*/ 3162785 h 6858000"/>
              <a:gd name="connsiteX206" fmla="*/ 5401644 w 7467600"/>
              <a:gd name="connsiteY206" fmla="*/ 3617847 h 6858000"/>
              <a:gd name="connsiteX207" fmla="*/ 5467256 w 7467600"/>
              <a:gd name="connsiteY207" fmla="*/ 4175494 h 6858000"/>
              <a:gd name="connsiteX208" fmla="*/ 5448069 w 7467600"/>
              <a:gd name="connsiteY208" fmla="*/ 3567554 h 6858000"/>
              <a:gd name="connsiteX209" fmla="*/ 5425834 w 7467600"/>
              <a:gd name="connsiteY209" fmla="*/ 3162785 h 6858000"/>
              <a:gd name="connsiteX210" fmla="*/ 1318687 w 7467600"/>
              <a:gd name="connsiteY210" fmla="*/ 3113840 h 6858000"/>
              <a:gd name="connsiteX211" fmla="*/ 1066793 w 7467600"/>
              <a:gd name="connsiteY211" fmla="*/ 3212171 h 6858000"/>
              <a:gd name="connsiteX212" fmla="*/ 993319 w 7467600"/>
              <a:gd name="connsiteY212" fmla="*/ 3247648 h 6858000"/>
              <a:gd name="connsiteX213" fmla="*/ 853081 w 7467600"/>
              <a:gd name="connsiteY213" fmla="*/ 3312410 h 6858000"/>
              <a:gd name="connsiteX214" fmla="*/ 805957 w 7467600"/>
              <a:gd name="connsiteY214" fmla="*/ 3330443 h 6858000"/>
              <a:gd name="connsiteX215" fmla="*/ 1318687 w 7467600"/>
              <a:gd name="connsiteY215" fmla="*/ 3113840 h 6858000"/>
              <a:gd name="connsiteX216" fmla="*/ 5453702 w 7467600"/>
              <a:gd name="connsiteY216" fmla="*/ 3090882 h 6858000"/>
              <a:gd name="connsiteX217" fmla="*/ 5480135 w 7467600"/>
              <a:gd name="connsiteY217" fmla="*/ 3565802 h 6858000"/>
              <a:gd name="connsiteX218" fmla="*/ 5499023 w 7467600"/>
              <a:gd name="connsiteY218" fmla="*/ 4166310 h 6858000"/>
              <a:gd name="connsiteX219" fmla="*/ 5547022 w 7467600"/>
              <a:gd name="connsiteY219" fmla="*/ 3607838 h 6858000"/>
              <a:gd name="connsiteX220" fmla="*/ 5515964 w 7467600"/>
              <a:gd name="connsiteY220" fmla="*/ 3378541 h 6858000"/>
              <a:gd name="connsiteX221" fmla="*/ 5453702 w 7467600"/>
              <a:gd name="connsiteY221" fmla="*/ 3090882 h 6858000"/>
              <a:gd name="connsiteX222" fmla="*/ 1238695 w 7467600"/>
              <a:gd name="connsiteY222" fmla="*/ 3076820 h 6858000"/>
              <a:gd name="connsiteX223" fmla="*/ 716371 w 7467600"/>
              <a:gd name="connsiteY223" fmla="*/ 3293249 h 6858000"/>
              <a:gd name="connsiteX224" fmla="*/ 579522 w 7467600"/>
              <a:gd name="connsiteY224" fmla="*/ 3371759 h 6858000"/>
              <a:gd name="connsiteX225" fmla="*/ 600288 w 7467600"/>
              <a:gd name="connsiteY225" fmla="*/ 3365555 h 6858000"/>
              <a:gd name="connsiteX226" fmla="*/ 840692 w 7467600"/>
              <a:gd name="connsiteY226" fmla="*/ 3284921 h 6858000"/>
              <a:gd name="connsiteX227" fmla="*/ 979248 w 7467600"/>
              <a:gd name="connsiteY227" fmla="*/ 3221003 h 6858000"/>
              <a:gd name="connsiteX228" fmla="*/ 1053282 w 7467600"/>
              <a:gd name="connsiteY228" fmla="*/ 3185247 h 6858000"/>
              <a:gd name="connsiteX229" fmla="*/ 1320603 w 7467600"/>
              <a:gd name="connsiteY229" fmla="*/ 3081281 h 6858000"/>
              <a:gd name="connsiteX230" fmla="*/ 1238695 w 7467600"/>
              <a:gd name="connsiteY230" fmla="*/ 3076820 h 6858000"/>
              <a:gd name="connsiteX231" fmla="*/ 5425627 w 7467600"/>
              <a:gd name="connsiteY231" fmla="*/ 2954192 h 6858000"/>
              <a:gd name="connsiteX232" fmla="*/ 5470770 w 7467600"/>
              <a:gd name="connsiteY232" fmla="*/ 3005435 h 6858000"/>
              <a:gd name="connsiteX233" fmla="*/ 5519779 w 7467600"/>
              <a:gd name="connsiteY233" fmla="*/ 4359223 h 6858000"/>
              <a:gd name="connsiteX234" fmla="*/ 5520293 w 7467600"/>
              <a:gd name="connsiteY234" fmla="*/ 4360602 h 6858000"/>
              <a:gd name="connsiteX235" fmla="*/ 5767221 w 7467600"/>
              <a:gd name="connsiteY235" fmla="*/ 4665564 h 6858000"/>
              <a:gd name="connsiteX236" fmla="*/ 6937169 w 7467600"/>
              <a:gd name="connsiteY236" fmla="*/ 4815941 h 6858000"/>
              <a:gd name="connsiteX237" fmla="*/ 6953922 w 7467600"/>
              <a:gd name="connsiteY237" fmla="*/ 4890068 h 6858000"/>
              <a:gd name="connsiteX238" fmla="*/ 6071359 w 7467600"/>
              <a:gd name="connsiteY238" fmla="*/ 4770770 h 6858000"/>
              <a:gd name="connsiteX239" fmla="*/ 6038839 w 7467600"/>
              <a:gd name="connsiteY239" fmla="*/ 4764474 h 6858000"/>
              <a:gd name="connsiteX240" fmla="*/ 6038706 w 7467600"/>
              <a:gd name="connsiteY240" fmla="*/ 4763847 h 6858000"/>
              <a:gd name="connsiteX241" fmla="*/ 6037784 w 7467600"/>
              <a:gd name="connsiteY241" fmla="*/ 4764270 h 6858000"/>
              <a:gd name="connsiteX242" fmla="*/ 6038839 w 7467600"/>
              <a:gd name="connsiteY242" fmla="*/ 4764474 h 6858000"/>
              <a:gd name="connsiteX243" fmla="*/ 6040338 w 7467600"/>
              <a:gd name="connsiteY243" fmla="*/ 4771418 h 6858000"/>
              <a:gd name="connsiteX244" fmla="*/ 6024488 w 7467600"/>
              <a:gd name="connsiteY244" fmla="*/ 4809903 h 6858000"/>
              <a:gd name="connsiteX245" fmla="*/ 5599771 w 7467600"/>
              <a:gd name="connsiteY245" fmla="*/ 5509652 h 6858000"/>
              <a:gd name="connsiteX246" fmla="*/ 5548843 w 7467600"/>
              <a:gd name="connsiteY246" fmla="*/ 5563845 h 6858000"/>
              <a:gd name="connsiteX247" fmla="*/ 5940952 w 7467600"/>
              <a:gd name="connsiteY247" fmla="*/ 6250028 h 6858000"/>
              <a:gd name="connsiteX248" fmla="*/ 6043441 w 7467600"/>
              <a:gd name="connsiteY248" fmla="*/ 6665847 h 6858000"/>
              <a:gd name="connsiteX249" fmla="*/ 6093432 w 7467600"/>
              <a:gd name="connsiteY249" fmla="*/ 6858000 h 6858000"/>
              <a:gd name="connsiteX250" fmla="*/ 6034344 w 7467600"/>
              <a:gd name="connsiteY250" fmla="*/ 6858000 h 6858000"/>
              <a:gd name="connsiteX251" fmla="*/ 6026679 w 7467600"/>
              <a:gd name="connsiteY251" fmla="*/ 6836959 h 6858000"/>
              <a:gd name="connsiteX252" fmla="*/ 5800441 w 7467600"/>
              <a:gd name="connsiteY252" fmla="*/ 6335286 h 6858000"/>
              <a:gd name="connsiteX253" fmla="*/ 5526562 w 7467600"/>
              <a:gd name="connsiteY253" fmla="*/ 5705388 h 6858000"/>
              <a:gd name="connsiteX254" fmla="*/ 5519640 w 7467600"/>
              <a:gd name="connsiteY254" fmla="*/ 5683774 h 6858000"/>
              <a:gd name="connsiteX255" fmla="*/ 5844559 w 7467600"/>
              <a:gd name="connsiteY255" fmla="*/ 6553349 h 6858000"/>
              <a:gd name="connsiteX256" fmla="*/ 5975994 w 7467600"/>
              <a:gd name="connsiteY256" fmla="*/ 6858000 h 6858000"/>
              <a:gd name="connsiteX257" fmla="*/ 5898547 w 7467600"/>
              <a:gd name="connsiteY257" fmla="*/ 6858000 h 6858000"/>
              <a:gd name="connsiteX258" fmla="*/ 5682041 w 7467600"/>
              <a:gd name="connsiteY258" fmla="*/ 6355860 h 6858000"/>
              <a:gd name="connsiteX259" fmla="*/ 5461758 w 7467600"/>
              <a:gd name="connsiteY259" fmla="*/ 5820220 h 6858000"/>
              <a:gd name="connsiteX260" fmla="*/ 5237282 w 7467600"/>
              <a:gd name="connsiteY260" fmla="*/ 6579086 h 6858000"/>
              <a:gd name="connsiteX261" fmla="*/ 5115009 w 7467600"/>
              <a:gd name="connsiteY261" fmla="*/ 6858000 h 6858000"/>
              <a:gd name="connsiteX262" fmla="*/ 5028074 w 7467600"/>
              <a:gd name="connsiteY262" fmla="*/ 6858000 h 6858000"/>
              <a:gd name="connsiteX263" fmla="*/ 5079508 w 7467600"/>
              <a:gd name="connsiteY263" fmla="*/ 6749074 h 6858000"/>
              <a:gd name="connsiteX264" fmla="*/ 5371846 w 7467600"/>
              <a:gd name="connsiteY264" fmla="*/ 5924413 h 6858000"/>
              <a:gd name="connsiteX265" fmla="*/ 5270512 w 7467600"/>
              <a:gd name="connsiteY265" fmla="*/ 6138975 h 6858000"/>
              <a:gd name="connsiteX266" fmla="*/ 5062409 w 7467600"/>
              <a:gd name="connsiteY266" fmla="*/ 6653544 h 6858000"/>
              <a:gd name="connsiteX267" fmla="*/ 5036628 w 7467600"/>
              <a:gd name="connsiteY267" fmla="*/ 6754247 h 6858000"/>
              <a:gd name="connsiteX268" fmla="*/ 5009112 w 7467600"/>
              <a:gd name="connsiteY268" fmla="*/ 6858000 h 6858000"/>
              <a:gd name="connsiteX269" fmla="*/ 4976679 w 7467600"/>
              <a:gd name="connsiteY269" fmla="*/ 6858000 h 6858000"/>
              <a:gd name="connsiteX270" fmla="*/ 5006537 w 7467600"/>
              <a:gd name="connsiteY270" fmla="*/ 6747068 h 6858000"/>
              <a:gd name="connsiteX271" fmla="*/ 5032723 w 7467600"/>
              <a:gd name="connsiteY271" fmla="*/ 6644957 h 6858000"/>
              <a:gd name="connsiteX272" fmla="*/ 5242949 w 7467600"/>
              <a:gd name="connsiteY272" fmla="*/ 6125175 h 6858000"/>
              <a:gd name="connsiteX273" fmla="*/ 5286321 w 7467600"/>
              <a:gd name="connsiteY273" fmla="*/ 6033555 h 6858000"/>
              <a:gd name="connsiteX274" fmla="*/ 5008210 w 7467600"/>
              <a:gd name="connsiteY274" fmla="*/ 6649194 h 6858000"/>
              <a:gd name="connsiteX275" fmla="*/ 4986321 w 7467600"/>
              <a:gd name="connsiteY275" fmla="*/ 6765687 h 6858000"/>
              <a:gd name="connsiteX276" fmla="*/ 4973474 w 7467600"/>
              <a:gd name="connsiteY276" fmla="*/ 6858000 h 6858000"/>
              <a:gd name="connsiteX277" fmla="*/ 4907178 w 7467600"/>
              <a:gd name="connsiteY277" fmla="*/ 6858000 h 6858000"/>
              <a:gd name="connsiteX278" fmla="*/ 4910810 w 7467600"/>
              <a:gd name="connsiteY278" fmla="*/ 6829660 h 6858000"/>
              <a:gd name="connsiteX279" fmla="*/ 4987461 w 7467600"/>
              <a:gd name="connsiteY279" fmla="*/ 6432994 h 6858000"/>
              <a:gd name="connsiteX280" fmla="*/ 5179262 w 7467600"/>
              <a:gd name="connsiteY280" fmla="*/ 6035044 h 6858000"/>
              <a:gd name="connsiteX281" fmla="*/ 4689678 w 7467600"/>
              <a:gd name="connsiteY281" fmla="*/ 6440241 h 6858000"/>
              <a:gd name="connsiteX282" fmla="*/ 4477543 w 7467600"/>
              <a:gd name="connsiteY282" fmla="*/ 6674836 h 6858000"/>
              <a:gd name="connsiteX283" fmla="*/ 4329957 w 7467600"/>
              <a:gd name="connsiteY283" fmla="*/ 6858000 h 6858000"/>
              <a:gd name="connsiteX284" fmla="*/ 4218595 w 7467600"/>
              <a:gd name="connsiteY284" fmla="*/ 6858000 h 6858000"/>
              <a:gd name="connsiteX285" fmla="*/ 4368888 w 7467600"/>
              <a:gd name="connsiteY285" fmla="*/ 6668412 h 6858000"/>
              <a:gd name="connsiteX286" fmla="*/ 4563091 w 7467600"/>
              <a:gd name="connsiteY286" fmla="*/ 6442508 h 6858000"/>
              <a:gd name="connsiteX287" fmla="*/ 5387324 w 7467600"/>
              <a:gd name="connsiteY287" fmla="*/ 5705830 h 6858000"/>
              <a:gd name="connsiteX288" fmla="*/ 5073620 w 7467600"/>
              <a:gd name="connsiteY288" fmla="*/ 5955437 h 6858000"/>
              <a:gd name="connsiteX289" fmla="*/ 4689789 w 7467600"/>
              <a:gd name="connsiteY289" fmla="*/ 6268382 h 6858000"/>
              <a:gd name="connsiteX290" fmla="*/ 4418722 w 7467600"/>
              <a:gd name="connsiteY290" fmla="*/ 6570886 h 6858000"/>
              <a:gd name="connsiteX291" fmla="*/ 4214944 w 7467600"/>
              <a:gd name="connsiteY291" fmla="*/ 6858000 h 6858000"/>
              <a:gd name="connsiteX292" fmla="*/ 4177898 w 7467600"/>
              <a:gd name="connsiteY292" fmla="*/ 6858000 h 6858000"/>
              <a:gd name="connsiteX293" fmla="*/ 4391597 w 7467600"/>
              <a:gd name="connsiteY293" fmla="*/ 6556370 h 6858000"/>
              <a:gd name="connsiteX294" fmla="*/ 4668889 w 7467600"/>
              <a:gd name="connsiteY294" fmla="*/ 6246399 h 6858000"/>
              <a:gd name="connsiteX295" fmla="*/ 5055427 w 7467600"/>
              <a:gd name="connsiteY295" fmla="*/ 5931476 h 6858000"/>
              <a:gd name="connsiteX296" fmla="*/ 5371814 w 7467600"/>
              <a:gd name="connsiteY296" fmla="*/ 5678975 h 6858000"/>
              <a:gd name="connsiteX297" fmla="*/ 4987918 w 7467600"/>
              <a:gd name="connsiteY297" fmla="*/ 5838701 h 6858000"/>
              <a:gd name="connsiteX298" fmla="*/ 4317146 w 7467600"/>
              <a:gd name="connsiteY298" fmla="*/ 6587716 h 6858000"/>
              <a:gd name="connsiteX299" fmla="*/ 4171627 w 7467600"/>
              <a:gd name="connsiteY299" fmla="*/ 6858000 h 6858000"/>
              <a:gd name="connsiteX300" fmla="*/ 4081585 w 7467600"/>
              <a:gd name="connsiteY300" fmla="*/ 6858000 h 6858000"/>
              <a:gd name="connsiteX301" fmla="*/ 4238603 w 7467600"/>
              <a:gd name="connsiteY301" fmla="*/ 6559341 h 6858000"/>
              <a:gd name="connsiteX302" fmla="*/ 4778333 w 7467600"/>
              <a:gd name="connsiteY302" fmla="*/ 5873626 h 6858000"/>
              <a:gd name="connsiteX303" fmla="*/ 5414185 w 7467600"/>
              <a:gd name="connsiteY303" fmla="*/ 5573882 h 6858000"/>
              <a:gd name="connsiteX304" fmla="*/ 5959648 w 7467600"/>
              <a:gd name="connsiteY304" fmla="*/ 4760797 h 6858000"/>
              <a:gd name="connsiteX305" fmla="*/ 5355019 w 7467600"/>
              <a:gd name="connsiteY305" fmla="*/ 4734672 h 6858000"/>
              <a:gd name="connsiteX306" fmla="*/ 5083565 w 7467600"/>
              <a:gd name="connsiteY306" fmla="*/ 5179121 h 6858000"/>
              <a:gd name="connsiteX307" fmla="*/ 4713577 w 7467600"/>
              <a:gd name="connsiteY307" fmla="*/ 5616803 h 6858000"/>
              <a:gd name="connsiteX308" fmla="*/ 3989559 w 7467600"/>
              <a:gd name="connsiteY308" fmla="*/ 6145945 h 6858000"/>
              <a:gd name="connsiteX309" fmla="*/ 3939824 w 7467600"/>
              <a:gd name="connsiteY309" fmla="*/ 6066900 h 6858000"/>
              <a:gd name="connsiteX310" fmla="*/ 4584537 w 7467600"/>
              <a:gd name="connsiteY310" fmla="*/ 5324826 h 6858000"/>
              <a:gd name="connsiteX311" fmla="*/ 5037105 w 7467600"/>
              <a:gd name="connsiteY311" fmla="*/ 5088765 h 6858000"/>
              <a:gd name="connsiteX312" fmla="*/ 5039930 w 7467600"/>
              <a:gd name="connsiteY312" fmla="*/ 5089585 h 6858000"/>
              <a:gd name="connsiteX313" fmla="*/ 5263764 w 7467600"/>
              <a:gd name="connsiteY313" fmla="*/ 4735525 h 6858000"/>
              <a:gd name="connsiteX314" fmla="*/ 4086300 w 7467600"/>
              <a:gd name="connsiteY314" fmla="*/ 4884599 h 6858000"/>
              <a:gd name="connsiteX315" fmla="*/ 4085485 w 7467600"/>
              <a:gd name="connsiteY315" fmla="*/ 4899070 h 6858000"/>
              <a:gd name="connsiteX316" fmla="*/ 3871915 w 7467600"/>
              <a:gd name="connsiteY316" fmla="*/ 5253645 h 6858000"/>
              <a:gd name="connsiteX317" fmla="*/ 3799374 w 7467600"/>
              <a:gd name="connsiteY317" fmla="*/ 5466127 h 6858000"/>
              <a:gd name="connsiteX318" fmla="*/ 3498850 w 7467600"/>
              <a:gd name="connsiteY318" fmla="*/ 6661888 h 6858000"/>
              <a:gd name="connsiteX319" fmla="*/ 3399216 w 7467600"/>
              <a:gd name="connsiteY319" fmla="*/ 6858000 h 6858000"/>
              <a:gd name="connsiteX320" fmla="*/ 3303688 w 7467600"/>
              <a:gd name="connsiteY320" fmla="*/ 6858000 h 6858000"/>
              <a:gd name="connsiteX321" fmla="*/ 3391774 w 7467600"/>
              <a:gd name="connsiteY321" fmla="*/ 6697181 h 6858000"/>
              <a:gd name="connsiteX322" fmla="*/ 3735540 w 7467600"/>
              <a:gd name="connsiteY322" fmla="*/ 5546923 h 6858000"/>
              <a:gd name="connsiteX323" fmla="*/ 3729438 w 7467600"/>
              <a:gd name="connsiteY323" fmla="*/ 5569058 h 6858000"/>
              <a:gd name="connsiteX324" fmla="*/ 3707782 w 7467600"/>
              <a:gd name="connsiteY324" fmla="*/ 5644908 h 6858000"/>
              <a:gd name="connsiteX325" fmla="*/ 3583827 w 7467600"/>
              <a:gd name="connsiteY325" fmla="*/ 6039215 h 6858000"/>
              <a:gd name="connsiteX326" fmla="*/ 3547861 w 7467600"/>
              <a:gd name="connsiteY326" fmla="*/ 6129609 h 6858000"/>
              <a:gd name="connsiteX327" fmla="*/ 3490905 w 7467600"/>
              <a:gd name="connsiteY327" fmla="*/ 6277660 h 6858000"/>
              <a:gd name="connsiteX328" fmla="*/ 3455859 w 7467600"/>
              <a:gd name="connsiteY328" fmla="*/ 6391301 h 6858000"/>
              <a:gd name="connsiteX329" fmla="*/ 3429112 w 7467600"/>
              <a:gd name="connsiteY329" fmla="*/ 6479469 h 6858000"/>
              <a:gd name="connsiteX330" fmla="*/ 3304862 w 7467600"/>
              <a:gd name="connsiteY330" fmla="*/ 6796476 h 6858000"/>
              <a:gd name="connsiteX331" fmla="*/ 3276071 w 7467600"/>
              <a:gd name="connsiteY331" fmla="*/ 6858000 h 6858000"/>
              <a:gd name="connsiteX332" fmla="*/ 3240805 w 7467600"/>
              <a:gd name="connsiteY332" fmla="*/ 6858000 h 6858000"/>
              <a:gd name="connsiteX333" fmla="*/ 3275917 w 7467600"/>
              <a:gd name="connsiteY333" fmla="*/ 6783192 h 6858000"/>
              <a:gd name="connsiteX334" fmla="*/ 3399358 w 7467600"/>
              <a:gd name="connsiteY334" fmla="*/ 6469011 h 6858000"/>
              <a:gd name="connsiteX335" fmla="*/ 3425650 w 7467600"/>
              <a:gd name="connsiteY335" fmla="*/ 6381333 h 6858000"/>
              <a:gd name="connsiteX336" fmla="*/ 3460661 w 7467600"/>
              <a:gd name="connsiteY336" fmla="*/ 6266763 h 6858000"/>
              <a:gd name="connsiteX337" fmla="*/ 3518021 w 7467600"/>
              <a:gd name="connsiteY337" fmla="*/ 6117298 h 6858000"/>
              <a:gd name="connsiteX338" fmla="*/ 3554035 w 7467600"/>
              <a:gd name="connsiteY338" fmla="*/ 6027832 h 6858000"/>
              <a:gd name="connsiteX339" fmla="*/ 3677174 w 7467600"/>
              <a:gd name="connsiteY339" fmla="*/ 5636351 h 6858000"/>
              <a:gd name="connsiteX340" fmla="*/ 3698819 w 7467600"/>
              <a:gd name="connsiteY340" fmla="*/ 5560503 h 6858000"/>
              <a:gd name="connsiteX341" fmla="*/ 3702094 w 7467600"/>
              <a:gd name="connsiteY341" fmla="*/ 5549194 h 6858000"/>
              <a:gd name="connsiteX342" fmla="*/ 3398355 w 7467600"/>
              <a:gd name="connsiteY342" fmla="*/ 6094603 h 6858000"/>
              <a:gd name="connsiteX343" fmla="*/ 3193941 w 7467600"/>
              <a:gd name="connsiteY343" fmla="*/ 6798775 h 6858000"/>
              <a:gd name="connsiteX344" fmla="*/ 3184140 w 7467600"/>
              <a:gd name="connsiteY344" fmla="*/ 6858000 h 6858000"/>
              <a:gd name="connsiteX345" fmla="*/ 3099978 w 7467600"/>
              <a:gd name="connsiteY345" fmla="*/ 6858000 h 6858000"/>
              <a:gd name="connsiteX346" fmla="*/ 3101556 w 7467600"/>
              <a:gd name="connsiteY346" fmla="*/ 6843337 h 6858000"/>
              <a:gd name="connsiteX347" fmla="*/ 3370162 w 7467600"/>
              <a:gd name="connsiteY347" fmla="*/ 5785550 h 6858000"/>
              <a:gd name="connsiteX348" fmla="*/ 3746477 w 7467600"/>
              <a:gd name="connsiteY348" fmla="*/ 5377889 h 6858000"/>
              <a:gd name="connsiteX349" fmla="*/ 3863399 w 7467600"/>
              <a:gd name="connsiteY349" fmla="*/ 5087257 h 6858000"/>
              <a:gd name="connsiteX350" fmla="*/ 3968712 w 7467600"/>
              <a:gd name="connsiteY350" fmla="*/ 4913989 h 6858000"/>
              <a:gd name="connsiteX351" fmla="*/ 2792390 w 7467600"/>
              <a:gd name="connsiteY351" fmla="*/ 5382974 h 6858000"/>
              <a:gd name="connsiteX352" fmla="*/ 2714982 w 7467600"/>
              <a:gd name="connsiteY352" fmla="*/ 5427051 h 6858000"/>
              <a:gd name="connsiteX353" fmla="*/ 2813361 w 7467600"/>
              <a:gd name="connsiteY353" fmla="*/ 6023912 h 6858000"/>
              <a:gd name="connsiteX354" fmla="*/ 2688430 w 7467600"/>
              <a:gd name="connsiteY354" fmla="*/ 6801564 h 6858000"/>
              <a:gd name="connsiteX355" fmla="*/ 2629626 w 7467600"/>
              <a:gd name="connsiteY355" fmla="*/ 6763394 h 6858000"/>
              <a:gd name="connsiteX356" fmla="*/ 2565328 w 7467600"/>
              <a:gd name="connsiteY356" fmla="*/ 5516399 h 6858000"/>
              <a:gd name="connsiteX357" fmla="*/ 1922999 w 7467600"/>
              <a:gd name="connsiteY357" fmla="*/ 5980343 h 6858000"/>
              <a:gd name="connsiteX358" fmla="*/ 1950261 w 7467600"/>
              <a:gd name="connsiteY358" fmla="*/ 6405858 h 6858000"/>
              <a:gd name="connsiteX359" fmla="*/ 2365554 w 7467600"/>
              <a:gd name="connsiteY359" fmla="*/ 6759107 h 6858000"/>
              <a:gd name="connsiteX360" fmla="*/ 2424142 w 7467600"/>
              <a:gd name="connsiteY360" fmla="*/ 6858000 h 6858000"/>
              <a:gd name="connsiteX361" fmla="*/ 2395994 w 7467600"/>
              <a:gd name="connsiteY361" fmla="*/ 6858000 h 6858000"/>
              <a:gd name="connsiteX362" fmla="*/ 2392863 w 7467600"/>
              <a:gd name="connsiteY362" fmla="*/ 6852964 h 6858000"/>
              <a:gd name="connsiteX363" fmla="*/ 2017589 w 7467600"/>
              <a:gd name="connsiteY363" fmla="*/ 6493982 h 6858000"/>
              <a:gd name="connsiteX364" fmla="*/ 2147336 w 7467600"/>
              <a:gd name="connsiteY364" fmla="*/ 6594052 h 6858000"/>
              <a:gd name="connsiteX365" fmla="*/ 2207047 w 7467600"/>
              <a:gd name="connsiteY365" fmla="*/ 6654540 h 6858000"/>
              <a:gd name="connsiteX366" fmla="*/ 2299106 w 7467600"/>
              <a:gd name="connsiteY366" fmla="*/ 6778931 h 6858000"/>
              <a:gd name="connsiteX367" fmla="*/ 2314430 w 7467600"/>
              <a:gd name="connsiteY367" fmla="*/ 6801144 h 6858000"/>
              <a:gd name="connsiteX368" fmla="*/ 2352406 w 7467600"/>
              <a:gd name="connsiteY368" fmla="*/ 6858000 h 6858000"/>
              <a:gd name="connsiteX369" fmla="*/ 2314492 w 7467600"/>
              <a:gd name="connsiteY369" fmla="*/ 6858000 h 6858000"/>
              <a:gd name="connsiteX370" fmla="*/ 2288095 w 7467600"/>
              <a:gd name="connsiteY370" fmla="*/ 6818030 h 6858000"/>
              <a:gd name="connsiteX371" fmla="*/ 2272768 w 7467600"/>
              <a:gd name="connsiteY371" fmla="*/ 6795822 h 6858000"/>
              <a:gd name="connsiteX372" fmla="*/ 2182715 w 7467600"/>
              <a:gd name="connsiteY372" fmla="*/ 6675071 h 6858000"/>
              <a:gd name="connsiteX373" fmla="*/ 2032061 w 7467600"/>
              <a:gd name="connsiteY373" fmla="*/ 6541380 h 6858000"/>
              <a:gd name="connsiteX374" fmla="*/ 2257220 w 7467600"/>
              <a:gd name="connsiteY374" fmla="*/ 6826257 h 6858000"/>
              <a:gd name="connsiteX375" fmla="*/ 2281324 w 7467600"/>
              <a:gd name="connsiteY375" fmla="*/ 6858000 h 6858000"/>
              <a:gd name="connsiteX376" fmla="*/ 2242860 w 7467600"/>
              <a:gd name="connsiteY376" fmla="*/ 6858000 h 6858000"/>
              <a:gd name="connsiteX377" fmla="*/ 2232818 w 7467600"/>
              <a:gd name="connsiteY377" fmla="*/ 6844926 h 6858000"/>
              <a:gd name="connsiteX378" fmla="*/ 1990172 w 7467600"/>
              <a:gd name="connsiteY378" fmla="*/ 6542121 h 6858000"/>
              <a:gd name="connsiteX379" fmla="*/ 2124090 w 7467600"/>
              <a:gd name="connsiteY379" fmla="*/ 6761017 h 6858000"/>
              <a:gd name="connsiteX380" fmla="*/ 2200380 w 7467600"/>
              <a:gd name="connsiteY380" fmla="*/ 6858000 h 6858000"/>
              <a:gd name="connsiteX381" fmla="*/ 2147507 w 7467600"/>
              <a:gd name="connsiteY381" fmla="*/ 6858000 h 6858000"/>
              <a:gd name="connsiteX382" fmla="*/ 2070668 w 7467600"/>
              <a:gd name="connsiteY382" fmla="*/ 6761520 h 6858000"/>
              <a:gd name="connsiteX383" fmla="*/ 1975142 w 7467600"/>
              <a:gd name="connsiteY383" fmla="*/ 6585570 h 6858000"/>
              <a:gd name="connsiteX384" fmla="*/ 2050035 w 7467600"/>
              <a:gd name="connsiteY384" fmla="*/ 6813345 h 6858000"/>
              <a:gd name="connsiteX385" fmla="*/ 2063025 w 7467600"/>
              <a:gd name="connsiteY385" fmla="*/ 6858000 h 6858000"/>
              <a:gd name="connsiteX386" fmla="*/ 2021675 w 7467600"/>
              <a:gd name="connsiteY386" fmla="*/ 6858000 h 6858000"/>
              <a:gd name="connsiteX387" fmla="*/ 2019308 w 7467600"/>
              <a:gd name="connsiteY387" fmla="*/ 6847118 h 6858000"/>
              <a:gd name="connsiteX388" fmla="*/ 1938835 w 7467600"/>
              <a:gd name="connsiteY388" fmla="*/ 6551160 h 6858000"/>
              <a:gd name="connsiteX389" fmla="*/ 1953230 w 7467600"/>
              <a:gd name="connsiteY389" fmla="*/ 6759699 h 6858000"/>
              <a:gd name="connsiteX390" fmla="*/ 1956763 w 7467600"/>
              <a:gd name="connsiteY390" fmla="*/ 6778191 h 6858000"/>
              <a:gd name="connsiteX391" fmla="*/ 1967925 w 7467600"/>
              <a:gd name="connsiteY391" fmla="*/ 6858000 h 6858000"/>
              <a:gd name="connsiteX392" fmla="*/ 1936622 w 7467600"/>
              <a:gd name="connsiteY392" fmla="*/ 6858000 h 6858000"/>
              <a:gd name="connsiteX393" fmla="*/ 1926261 w 7467600"/>
              <a:gd name="connsiteY393" fmla="*/ 6784064 h 6858000"/>
              <a:gd name="connsiteX394" fmla="*/ 1922724 w 7467600"/>
              <a:gd name="connsiteY394" fmla="*/ 6765577 h 6858000"/>
              <a:gd name="connsiteX395" fmla="*/ 1904650 w 7467600"/>
              <a:gd name="connsiteY395" fmla="*/ 6639616 h 6858000"/>
              <a:gd name="connsiteX396" fmla="*/ 1885273 w 7467600"/>
              <a:gd name="connsiteY396" fmla="*/ 6858000 h 6858000"/>
              <a:gd name="connsiteX397" fmla="*/ 1854363 w 7467600"/>
              <a:gd name="connsiteY397" fmla="*/ 6858000 h 6858000"/>
              <a:gd name="connsiteX398" fmla="*/ 1880391 w 7467600"/>
              <a:gd name="connsiteY398" fmla="*/ 6603796 h 6858000"/>
              <a:gd name="connsiteX399" fmla="*/ 1818273 w 7467600"/>
              <a:gd name="connsiteY399" fmla="*/ 6715729 h 6858000"/>
              <a:gd name="connsiteX400" fmla="*/ 1794691 w 7467600"/>
              <a:gd name="connsiteY400" fmla="*/ 6843239 h 6858000"/>
              <a:gd name="connsiteX401" fmla="*/ 1794914 w 7467600"/>
              <a:gd name="connsiteY401" fmla="*/ 6858000 h 6858000"/>
              <a:gd name="connsiteX402" fmla="*/ 1746128 w 7467600"/>
              <a:gd name="connsiteY402" fmla="*/ 6858000 h 6858000"/>
              <a:gd name="connsiteX403" fmla="*/ 1753934 w 7467600"/>
              <a:gd name="connsiteY403" fmla="*/ 6724796 h 6858000"/>
              <a:gd name="connsiteX404" fmla="*/ 1792053 w 7467600"/>
              <a:gd name="connsiteY404" fmla="*/ 6572396 h 6858000"/>
              <a:gd name="connsiteX405" fmla="*/ 1862248 w 7467600"/>
              <a:gd name="connsiteY405" fmla="*/ 6266397 h 6858000"/>
              <a:gd name="connsiteX406" fmla="*/ 1862250 w 7467600"/>
              <a:gd name="connsiteY406" fmla="*/ 6033531 h 6858000"/>
              <a:gd name="connsiteX407" fmla="*/ 1211999 w 7467600"/>
              <a:gd name="connsiteY407" fmla="*/ 6683610 h 6858000"/>
              <a:gd name="connsiteX408" fmla="*/ 1213266 w 7467600"/>
              <a:gd name="connsiteY408" fmla="*/ 6691947 h 6858000"/>
              <a:gd name="connsiteX409" fmla="*/ 1203370 w 7467600"/>
              <a:gd name="connsiteY409" fmla="*/ 6850676 h 6858000"/>
              <a:gd name="connsiteX410" fmla="*/ 1203671 w 7467600"/>
              <a:gd name="connsiteY410" fmla="*/ 6858000 h 6858000"/>
              <a:gd name="connsiteX411" fmla="*/ 1143180 w 7467600"/>
              <a:gd name="connsiteY411" fmla="*/ 6858000 h 6858000"/>
              <a:gd name="connsiteX412" fmla="*/ 1142176 w 7467600"/>
              <a:gd name="connsiteY412" fmla="*/ 6766045 h 6858000"/>
              <a:gd name="connsiteX413" fmla="*/ 1067484 w 7467600"/>
              <a:gd name="connsiteY413" fmla="*/ 6858000 h 6858000"/>
              <a:gd name="connsiteX414" fmla="*/ 953928 w 7467600"/>
              <a:gd name="connsiteY414" fmla="*/ 6858000 h 6858000"/>
              <a:gd name="connsiteX415" fmla="*/ 959715 w 7467600"/>
              <a:gd name="connsiteY415" fmla="*/ 6850185 h 6858000"/>
              <a:gd name="connsiteX416" fmla="*/ 1483788 w 7467600"/>
              <a:gd name="connsiteY416" fmla="*/ 6259174 h 6858000"/>
              <a:gd name="connsiteX417" fmla="*/ 1100671 w 7467600"/>
              <a:gd name="connsiteY417" fmla="*/ 6252137 h 6858000"/>
              <a:gd name="connsiteX418" fmla="*/ 1090144 w 7467600"/>
              <a:gd name="connsiteY418" fmla="*/ 6256748 h 6858000"/>
              <a:gd name="connsiteX419" fmla="*/ 1095872 w 7467600"/>
              <a:gd name="connsiteY419" fmla="*/ 6271892 h 6858000"/>
              <a:gd name="connsiteX420" fmla="*/ 262785 w 7467600"/>
              <a:gd name="connsiteY420" fmla="*/ 6845450 h 6858000"/>
              <a:gd name="connsiteX421" fmla="*/ 209968 w 7467600"/>
              <a:gd name="connsiteY421" fmla="*/ 6770713 h 6858000"/>
              <a:gd name="connsiteX422" fmla="*/ 873460 w 7467600"/>
              <a:gd name="connsiteY422" fmla="*/ 6253768 h 6858000"/>
              <a:gd name="connsiteX423" fmla="*/ 192686 w 7467600"/>
              <a:gd name="connsiteY423" fmla="*/ 5849257 h 6858000"/>
              <a:gd name="connsiteX424" fmla="*/ 4696 w 7467600"/>
              <a:gd name="connsiteY424" fmla="*/ 5697668 h 6858000"/>
              <a:gd name="connsiteX425" fmla="*/ 0 w 7467600"/>
              <a:gd name="connsiteY425" fmla="*/ 5689984 h 6858000"/>
              <a:gd name="connsiteX426" fmla="*/ 0 w 7467600"/>
              <a:gd name="connsiteY426" fmla="*/ 5513472 h 6858000"/>
              <a:gd name="connsiteX427" fmla="*/ 174101 w 7467600"/>
              <a:gd name="connsiteY427" fmla="*/ 5620277 h 6858000"/>
              <a:gd name="connsiteX428" fmla="*/ 891800 w 7467600"/>
              <a:gd name="connsiteY428" fmla="*/ 6036935 h 6858000"/>
              <a:gd name="connsiteX429" fmla="*/ 1072219 w 7467600"/>
              <a:gd name="connsiteY429" fmla="*/ 6169443 h 6858000"/>
              <a:gd name="connsiteX430" fmla="*/ 1074117 w 7467600"/>
              <a:gd name="connsiteY430" fmla="*/ 6170301 h 6858000"/>
              <a:gd name="connsiteX431" fmla="*/ 1083114 w 7467600"/>
              <a:gd name="connsiteY431" fmla="*/ 6174131 h 6858000"/>
              <a:gd name="connsiteX432" fmla="*/ 1543010 w 7467600"/>
              <a:gd name="connsiteY432" fmla="*/ 6191140 h 6858000"/>
              <a:gd name="connsiteX433" fmla="*/ 1551080 w 7467600"/>
              <a:gd name="connsiteY433" fmla="*/ 6195006 h 6858000"/>
              <a:gd name="connsiteX434" fmla="*/ 2345443 w 7467600"/>
              <a:gd name="connsiteY434" fmla="*/ 5549882 h 6858000"/>
              <a:gd name="connsiteX435" fmla="*/ 1721499 w 7467600"/>
              <a:gd name="connsiteY435" fmla="*/ 5599969 h 6858000"/>
              <a:gd name="connsiteX436" fmla="*/ 767716 w 7467600"/>
              <a:gd name="connsiteY436" fmla="*/ 5472768 h 6858000"/>
              <a:gd name="connsiteX437" fmla="*/ 722147 w 7467600"/>
              <a:gd name="connsiteY437" fmla="*/ 5393091 h 6858000"/>
              <a:gd name="connsiteX438" fmla="*/ 1485552 w 7467600"/>
              <a:gd name="connsiteY438" fmla="*/ 5313202 h 6858000"/>
              <a:gd name="connsiteX439" fmla="*/ 2143004 w 7467600"/>
              <a:gd name="connsiteY439" fmla="*/ 5402420 h 6858000"/>
              <a:gd name="connsiteX440" fmla="*/ 1933391 w 7467600"/>
              <a:gd name="connsiteY440" fmla="*/ 5156971 h 6858000"/>
              <a:gd name="connsiteX441" fmla="*/ 1827118 w 7467600"/>
              <a:gd name="connsiteY441" fmla="*/ 4968410 h 6858000"/>
              <a:gd name="connsiteX442" fmla="*/ 1837349 w 7467600"/>
              <a:gd name="connsiteY442" fmla="*/ 4956357 h 6858000"/>
              <a:gd name="connsiteX443" fmla="*/ 2162835 w 7467600"/>
              <a:gd name="connsiteY443" fmla="*/ 5187853 h 6858000"/>
              <a:gd name="connsiteX444" fmla="*/ 2257167 w 7467600"/>
              <a:gd name="connsiteY444" fmla="*/ 5462123 h 6858000"/>
              <a:gd name="connsiteX445" fmla="*/ 2261598 w 7467600"/>
              <a:gd name="connsiteY445" fmla="*/ 5467998 h 6858000"/>
              <a:gd name="connsiteX446" fmla="*/ 2437177 w 7467600"/>
              <a:gd name="connsiteY446" fmla="*/ 5479608 h 6858000"/>
              <a:gd name="connsiteX447" fmla="*/ 2445247 w 7467600"/>
              <a:gd name="connsiteY447" fmla="*/ 5483476 h 6858000"/>
              <a:gd name="connsiteX448" fmla="*/ 2743626 w 7467600"/>
              <a:gd name="connsiteY448" fmla="*/ 5304819 h 6858000"/>
              <a:gd name="connsiteX449" fmla="*/ 3048102 w 7467600"/>
              <a:gd name="connsiteY449" fmla="*/ 5150595 h 6858000"/>
              <a:gd name="connsiteX450" fmla="*/ 1799414 w 7467600"/>
              <a:gd name="connsiteY450" fmla="*/ 4694732 h 6858000"/>
              <a:gd name="connsiteX451" fmla="*/ 1771735 w 7467600"/>
              <a:gd name="connsiteY451" fmla="*/ 4619929 h 6858000"/>
              <a:gd name="connsiteX452" fmla="*/ 3104273 w 7467600"/>
              <a:gd name="connsiteY452" fmla="*/ 5076159 h 6858000"/>
              <a:gd name="connsiteX453" fmla="*/ 3113245 w 7467600"/>
              <a:gd name="connsiteY453" fmla="*/ 5090705 h 6858000"/>
              <a:gd name="connsiteX454" fmla="*/ 3126294 w 7467600"/>
              <a:gd name="connsiteY454" fmla="*/ 5114400 h 6858000"/>
              <a:gd name="connsiteX455" fmla="*/ 3937433 w 7467600"/>
              <a:gd name="connsiteY455" fmla="*/ 4830473 h 6858000"/>
              <a:gd name="connsiteX456" fmla="*/ 3590475 w 7467600"/>
              <a:gd name="connsiteY456" fmla="*/ 4597974 h 6858000"/>
              <a:gd name="connsiteX457" fmla="*/ 3100264 w 7467600"/>
              <a:gd name="connsiteY457" fmla="*/ 4579845 h 6858000"/>
              <a:gd name="connsiteX458" fmla="*/ 2183576 w 7467600"/>
              <a:gd name="connsiteY458" fmla="*/ 4227150 h 6858000"/>
              <a:gd name="connsiteX459" fmla="*/ 2151029 w 7467600"/>
              <a:gd name="connsiteY459" fmla="*/ 4146947 h 6858000"/>
              <a:gd name="connsiteX460" fmla="*/ 3563434 w 7467600"/>
              <a:gd name="connsiteY460" fmla="*/ 4469115 h 6858000"/>
              <a:gd name="connsiteX461" fmla="*/ 3177952 w 7467600"/>
              <a:gd name="connsiteY461" fmla="*/ 3657386 h 6858000"/>
              <a:gd name="connsiteX462" fmla="*/ 3189263 w 7467600"/>
              <a:gd name="connsiteY462" fmla="*/ 3625726 h 6858000"/>
              <a:gd name="connsiteX463" fmla="*/ 3560912 w 7467600"/>
              <a:gd name="connsiteY463" fmla="*/ 4079863 h 6858000"/>
              <a:gd name="connsiteX464" fmla="*/ 3626636 w 7467600"/>
              <a:gd name="connsiteY464" fmla="*/ 4512230 h 6858000"/>
              <a:gd name="connsiteX465" fmla="*/ 3653088 w 7467600"/>
              <a:gd name="connsiteY465" fmla="*/ 4521417 h 6858000"/>
              <a:gd name="connsiteX466" fmla="*/ 3988128 w 7467600"/>
              <a:gd name="connsiteY466" fmla="*/ 4817267 h 6858000"/>
              <a:gd name="connsiteX467" fmla="*/ 4830582 w 7467600"/>
              <a:gd name="connsiteY467" fmla="*/ 4676000 h 6858000"/>
              <a:gd name="connsiteX468" fmla="*/ 4830100 w 7467600"/>
              <a:gd name="connsiteY468" fmla="*/ 4675554 h 6858000"/>
              <a:gd name="connsiteX469" fmla="*/ 4036318 w 7467600"/>
              <a:gd name="connsiteY469" fmla="*/ 4147013 h 6858000"/>
              <a:gd name="connsiteX470" fmla="*/ 3432098 w 7467600"/>
              <a:gd name="connsiteY470" fmla="*/ 3537312 h 6858000"/>
              <a:gd name="connsiteX471" fmla="*/ 3446761 w 7467600"/>
              <a:gd name="connsiteY471" fmla="*/ 3461278 h 6858000"/>
              <a:gd name="connsiteX472" fmla="*/ 4419733 w 7467600"/>
              <a:gd name="connsiteY472" fmla="*/ 3963555 h 6858000"/>
              <a:gd name="connsiteX473" fmla="*/ 4781371 w 7467600"/>
              <a:gd name="connsiteY473" fmla="*/ 4458604 h 6858000"/>
              <a:gd name="connsiteX474" fmla="*/ 4780440 w 7467600"/>
              <a:gd name="connsiteY474" fmla="*/ 4470290 h 6858000"/>
              <a:gd name="connsiteX475" fmla="*/ 4898954 w 7467600"/>
              <a:gd name="connsiteY475" fmla="*/ 4662092 h 6858000"/>
              <a:gd name="connsiteX476" fmla="*/ 4900699 w 7467600"/>
              <a:gd name="connsiteY476" fmla="*/ 4670867 h 6858000"/>
              <a:gd name="connsiteX477" fmla="*/ 5714511 w 7467600"/>
              <a:gd name="connsiteY477" fmla="*/ 4663483 h 6858000"/>
              <a:gd name="connsiteX478" fmla="*/ 5464793 w 7467600"/>
              <a:gd name="connsiteY478" fmla="*/ 4393556 h 6858000"/>
              <a:gd name="connsiteX479" fmla="*/ 5461897 w 7467600"/>
              <a:gd name="connsiteY479" fmla="*/ 4390879 h 6858000"/>
              <a:gd name="connsiteX480" fmla="*/ 4294126 w 7467600"/>
              <a:gd name="connsiteY480" fmla="*/ 3303048 h 6858000"/>
              <a:gd name="connsiteX481" fmla="*/ 4305321 w 7467600"/>
              <a:gd name="connsiteY481" fmla="*/ 3256953 h 6858000"/>
              <a:gd name="connsiteX482" fmla="*/ 4949299 w 7467600"/>
              <a:gd name="connsiteY482" fmla="*/ 3766336 h 6858000"/>
              <a:gd name="connsiteX483" fmla="*/ 5291452 w 7467600"/>
              <a:gd name="connsiteY483" fmla="*/ 4076801 h 6858000"/>
              <a:gd name="connsiteX484" fmla="*/ 5434998 w 7467600"/>
              <a:gd name="connsiteY484" fmla="*/ 4254100 h 6858000"/>
              <a:gd name="connsiteX485" fmla="*/ 5351015 w 7467600"/>
              <a:gd name="connsiteY485" fmla="*/ 3760989 h 6858000"/>
              <a:gd name="connsiteX486" fmla="*/ 5413780 w 7467600"/>
              <a:gd name="connsiteY486" fmla="*/ 2966265 h 6858000"/>
              <a:gd name="connsiteX487" fmla="*/ 5425627 w 7467600"/>
              <a:gd name="connsiteY487" fmla="*/ 2954192 h 6858000"/>
              <a:gd name="connsiteX488" fmla="*/ 6604735 w 7467600"/>
              <a:gd name="connsiteY488" fmla="*/ 2041381 h 6858000"/>
              <a:gd name="connsiteX489" fmla="*/ 7204487 w 7467600"/>
              <a:gd name="connsiteY489" fmla="*/ 2742112 h 6858000"/>
              <a:gd name="connsiteX490" fmla="*/ 7131592 w 7467600"/>
              <a:gd name="connsiteY490" fmla="*/ 2672096 h 6858000"/>
              <a:gd name="connsiteX491" fmla="*/ 6996344 w 7467600"/>
              <a:gd name="connsiteY491" fmla="*/ 2518310 h 6858000"/>
              <a:gd name="connsiteX492" fmla="*/ 6735495 w 7467600"/>
              <a:gd name="connsiteY492" fmla="*/ 2196890 h 6858000"/>
              <a:gd name="connsiteX493" fmla="*/ 6721901 w 7467600"/>
              <a:gd name="connsiteY493" fmla="*/ 2179274 h 6858000"/>
              <a:gd name="connsiteX494" fmla="*/ 6604735 w 7467600"/>
              <a:gd name="connsiteY494" fmla="*/ 2041381 h 6858000"/>
              <a:gd name="connsiteX495" fmla="*/ 6591670 w 7467600"/>
              <a:gd name="connsiteY495" fmla="*/ 1988277 h 6858000"/>
              <a:gd name="connsiteX496" fmla="*/ 6747349 w 7467600"/>
              <a:gd name="connsiteY496" fmla="*/ 2160069 h 6858000"/>
              <a:gd name="connsiteX497" fmla="*/ 6760943 w 7467600"/>
              <a:gd name="connsiteY497" fmla="*/ 2177686 h 6858000"/>
              <a:gd name="connsiteX498" fmla="*/ 7021065 w 7467600"/>
              <a:gd name="connsiteY498" fmla="*/ 2498102 h 6858000"/>
              <a:gd name="connsiteX499" fmla="*/ 7155223 w 7467600"/>
              <a:gd name="connsiteY499" fmla="*/ 2650386 h 6858000"/>
              <a:gd name="connsiteX500" fmla="*/ 7203167 w 7467600"/>
              <a:gd name="connsiteY500" fmla="*/ 2697288 h 6858000"/>
              <a:gd name="connsiteX501" fmla="*/ 6937703 w 7467600"/>
              <a:gd name="connsiteY501" fmla="*/ 2321981 h 6858000"/>
              <a:gd name="connsiteX502" fmla="*/ 6591670 w 7467600"/>
              <a:gd name="connsiteY502" fmla="*/ 1988277 h 6858000"/>
              <a:gd name="connsiteX503" fmla="*/ 5798671 w 7467600"/>
              <a:gd name="connsiteY503" fmla="*/ 1981601 h 6858000"/>
              <a:gd name="connsiteX504" fmla="*/ 5754709 w 7467600"/>
              <a:gd name="connsiteY504" fmla="*/ 2071454 h 6858000"/>
              <a:gd name="connsiteX505" fmla="*/ 5763044 w 7467600"/>
              <a:gd name="connsiteY505" fmla="*/ 2842206 h 6858000"/>
              <a:gd name="connsiteX506" fmla="*/ 5764974 w 7467600"/>
              <a:gd name="connsiteY506" fmla="*/ 2799609 h 6858000"/>
              <a:gd name="connsiteX507" fmla="*/ 5767665 w 7467600"/>
              <a:gd name="connsiteY507" fmla="*/ 2666409 h 6858000"/>
              <a:gd name="connsiteX508" fmla="*/ 5763055 w 7467600"/>
              <a:gd name="connsiteY508" fmla="*/ 2579705 h 6858000"/>
              <a:gd name="connsiteX509" fmla="*/ 5758079 w 7467600"/>
              <a:gd name="connsiteY509" fmla="*/ 2492508 h 6858000"/>
              <a:gd name="connsiteX510" fmla="*/ 5779325 w 7467600"/>
              <a:gd name="connsiteY510" fmla="*/ 2197069 h 6858000"/>
              <a:gd name="connsiteX511" fmla="*/ 5798671 w 7467600"/>
              <a:gd name="connsiteY511" fmla="*/ 1981601 h 6858000"/>
              <a:gd name="connsiteX512" fmla="*/ 5829202 w 7467600"/>
              <a:gd name="connsiteY512" fmla="*/ 1971679 h 6858000"/>
              <a:gd name="connsiteX513" fmla="*/ 5809558 w 7467600"/>
              <a:gd name="connsiteY513" fmla="*/ 2198043 h 6858000"/>
              <a:gd name="connsiteX514" fmla="*/ 5788653 w 7467600"/>
              <a:gd name="connsiteY514" fmla="*/ 2489430 h 6858000"/>
              <a:gd name="connsiteX515" fmla="*/ 5793439 w 7467600"/>
              <a:gd name="connsiteY515" fmla="*/ 2575235 h 6858000"/>
              <a:gd name="connsiteX516" fmla="*/ 5796837 w 7467600"/>
              <a:gd name="connsiteY516" fmla="*/ 2637633 h 6858000"/>
              <a:gd name="connsiteX517" fmla="*/ 5818614 w 7467600"/>
              <a:gd name="connsiteY517" fmla="*/ 2473055 h 6858000"/>
              <a:gd name="connsiteX518" fmla="*/ 5829202 w 7467600"/>
              <a:gd name="connsiteY518" fmla="*/ 1971679 h 6858000"/>
              <a:gd name="connsiteX519" fmla="*/ 5911389 w 7467600"/>
              <a:gd name="connsiteY519" fmla="*/ 1898371 h 6858000"/>
              <a:gd name="connsiteX520" fmla="*/ 6237627 w 7467600"/>
              <a:gd name="connsiteY520" fmla="*/ 2231921 h 6858000"/>
              <a:gd name="connsiteX521" fmla="*/ 5911389 w 7467600"/>
              <a:gd name="connsiteY521" fmla="*/ 1898371 h 6858000"/>
              <a:gd name="connsiteX522" fmla="*/ 6944437 w 7467600"/>
              <a:gd name="connsiteY522" fmla="*/ 1575402 h 6858000"/>
              <a:gd name="connsiteX523" fmla="*/ 6304730 w 7467600"/>
              <a:gd name="connsiteY523" fmla="*/ 1766654 h 6858000"/>
              <a:gd name="connsiteX524" fmla="*/ 6944437 w 7467600"/>
              <a:gd name="connsiteY524" fmla="*/ 1575402 h 6858000"/>
              <a:gd name="connsiteX525" fmla="*/ 7019523 w 7467600"/>
              <a:gd name="connsiteY525" fmla="*/ 1519450 h 6858000"/>
              <a:gd name="connsiteX526" fmla="*/ 6298091 w 7467600"/>
              <a:gd name="connsiteY526" fmla="*/ 1737122 h 6858000"/>
              <a:gd name="connsiteX527" fmla="*/ 7019523 w 7467600"/>
              <a:gd name="connsiteY527" fmla="*/ 1519450 h 6858000"/>
              <a:gd name="connsiteX528" fmla="*/ 2399523 w 7467600"/>
              <a:gd name="connsiteY528" fmla="*/ 1428234 h 6858000"/>
              <a:gd name="connsiteX529" fmla="*/ 2224982 w 7467600"/>
              <a:gd name="connsiteY529" fmla="*/ 1826201 h 6858000"/>
              <a:gd name="connsiteX530" fmla="*/ 2096099 w 7467600"/>
              <a:gd name="connsiteY530" fmla="*/ 2345900 h 6858000"/>
              <a:gd name="connsiteX531" fmla="*/ 2283317 w 7467600"/>
              <a:gd name="connsiteY531" fmla="*/ 1796925 h 6858000"/>
              <a:gd name="connsiteX532" fmla="*/ 2399523 w 7467600"/>
              <a:gd name="connsiteY532" fmla="*/ 1428234 h 6858000"/>
              <a:gd name="connsiteX533" fmla="*/ 2448558 w 7467600"/>
              <a:gd name="connsiteY533" fmla="*/ 1373435 h 6858000"/>
              <a:gd name="connsiteX534" fmla="*/ 2312521 w 7467600"/>
              <a:gd name="connsiteY534" fmla="*/ 1806140 h 6858000"/>
              <a:gd name="connsiteX535" fmla="*/ 2127533 w 7467600"/>
              <a:gd name="connsiteY535" fmla="*/ 2348380 h 6858000"/>
              <a:gd name="connsiteX536" fmla="*/ 2358080 w 7467600"/>
              <a:gd name="connsiteY536" fmla="*/ 1866134 h 6858000"/>
              <a:gd name="connsiteX537" fmla="*/ 2407436 w 7467600"/>
              <a:gd name="connsiteY537" fmla="*/ 1651070 h 6858000"/>
              <a:gd name="connsiteX538" fmla="*/ 2448558 w 7467600"/>
              <a:gd name="connsiteY538" fmla="*/ 1373435 h 6858000"/>
              <a:gd name="connsiteX539" fmla="*/ 278707 w 7467600"/>
              <a:gd name="connsiteY539" fmla="*/ 1352270 h 6858000"/>
              <a:gd name="connsiteX540" fmla="*/ 321570 w 7467600"/>
              <a:gd name="connsiteY540" fmla="*/ 1861610 h 6858000"/>
              <a:gd name="connsiteX541" fmla="*/ 294281 w 7467600"/>
              <a:gd name="connsiteY541" fmla="*/ 1440658 h 6858000"/>
              <a:gd name="connsiteX542" fmla="*/ 278707 w 7467600"/>
              <a:gd name="connsiteY542" fmla="*/ 1352270 h 6858000"/>
              <a:gd name="connsiteX543" fmla="*/ 1423821 w 7467600"/>
              <a:gd name="connsiteY543" fmla="*/ 1351958 h 6858000"/>
              <a:gd name="connsiteX544" fmla="*/ 1638521 w 7467600"/>
              <a:gd name="connsiteY544" fmla="*/ 1908470 h 6858000"/>
              <a:gd name="connsiteX545" fmla="*/ 1754199 w 7467600"/>
              <a:gd name="connsiteY545" fmla="*/ 2149284 h 6858000"/>
              <a:gd name="connsiteX546" fmla="*/ 1908359 w 7467600"/>
              <a:gd name="connsiteY546" fmla="*/ 2364988 h 6858000"/>
              <a:gd name="connsiteX547" fmla="*/ 1647661 w 7467600"/>
              <a:gd name="connsiteY547" fmla="*/ 1825945 h 6858000"/>
              <a:gd name="connsiteX548" fmla="*/ 1423821 w 7467600"/>
              <a:gd name="connsiteY548" fmla="*/ 1351958 h 6858000"/>
              <a:gd name="connsiteX549" fmla="*/ 1431890 w 7467600"/>
              <a:gd name="connsiteY549" fmla="*/ 1306475 h 6858000"/>
              <a:gd name="connsiteX550" fmla="*/ 1507597 w 7467600"/>
              <a:gd name="connsiteY550" fmla="*/ 1446132 h 6858000"/>
              <a:gd name="connsiteX551" fmla="*/ 1674586 w 7467600"/>
              <a:gd name="connsiteY551" fmla="*/ 1813832 h 6858000"/>
              <a:gd name="connsiteX552" fmla="*/ 1815950 w 7467600"/>
              <a:gd name="connsiteY552" fmla="*/ 2128564 h 6858000"/>
              <a:gd name="connsiteX553" fmla="*/ 1984242 w 7467600"/>
              <a:gd name="connsiteY553" fmla="*/ 2430829 h 6858000"/>
              <a:gd name="connsiteX554" fmla="*/ 2014023 w 7467600"/>
              <a:gd name="connsiteY554" fmla="*/ 2450995 h 6858000"/>
              <a:gd name="connsiteX555" fmla="*/ 1747337 w 7467600"/>
              <a:gd name="connsiteY555" fmla="*/ 1855264 h 6858000"/>
              <a:gd name="connsiteX556" fmla="*/ 1533749 w 7467600"/>
              <a:gd name="connsiteY556" fmla="*/ 1478656 h 6858000"/>
              <a:gd name="connsiteX557" fmla="*/ 1431890 w 7467600"/>
              <a:gd name="connsiteY557" fmla="*/ 1306475 h 6858000"/>
              <a:gd name="connsiteX558" fmla="*/ 5052692 w 7467600"/>
              <a:gd name="connsiteY558" fmla="*/ 1292994 h 6858000"/>
              <a:gd name="connsiteX559" fmla="*/ 5200661 w 7467600"/>
              <a:gd name="connsiteY559" fmla="*/ 1635186 h 6858000"/>
              <a:gd name="connsiteX560" fmla="*/ 5297138 w 7467600"/>
              <a:gd name="connsiteY560" fmla="*/ 1906351 h 6858000"/>
              <a:gd name="connsiteX561" fmla="*/ 5052692 w 7467600"/>
              <a:gd name="connsiteY561" fmla="*/ 1292994 h 6858000"/>
              <a:gd name="connsiteX562" fmla="*/ 5009948 w 7467600"/>
              <a:gd name="connsiteY562" fmla="*/ 1273619 h 6858000"/>
              <a:gd name="connsiteX563" fmla="*/ 5121777 w 7467600"/>
              <a:gd name="connsiteY563" fmla="*/ 1654213 h 6858000"/>
              <a:gd name="connsiteX564" fmla="*/ 5293545 w 7467600"/>
              <a:gd name="connsiteY564" fmla="*/ 2072247 h 6858000"/>
              <a:gd name="connsiteX565" fmla="*/ 5294042 w 7467600"/>
              <a:gd name="connsiteY565" fmla="*/ 2065019 h 6858000"/>
              <a:gd name="connsiteX566" fmla="*/ 5171936 w 7467600"/>
              <a:gd name="connsiteY566" fmla="*/ 1647613 h 6858000"/>
              <a:gd name="connsiteX567" fmla="*/ 5009948 w 7467600"/>
              <a:gd name="connsiteY567" fmla="*/ 1273619 h 6858000"/>
              <a:gd name="connsiteX568" fmla="*/ 655236 w 7467600"/>
              <a:gd name="connsiteY568" fmla="*/ 1268632 h 6858000"/>
              <a:gd name="connsiteX569" fmla="*/ 839521 w 7467600"/>
              <a:gd name="connsiteY569" fmla="*/ 1685315 h 6858000"/>
              <a:gd name="connsiteX570" fmla="*/ 1109416 w 7467600"/>
              <a:gd name="connsiteY570" fmla="*/ 2061663 h 6858000"/>
              <a:gd name="connsiteX571" fmla="*/ 1298300 w 7467600"/>
              <a:gd name="connsiteY571" fmla="*/ 2247742 h 6858000"/>
              <a:gd name="connsiteX572" fmla="*/ 1125871 w 7467600"/>
              <a:gd name="connsiteY572" fmla="*/ 1989513 h 6858000"/>
              <a:gd name="connsiteX573" fmla="*/ 981574 w 7467600"/>
              <a:gd name="connsiteY573" fmla="*/ 1783157 h 6858000"/>
              <a:gd name="connsiteX574" fmla="*/ 922198 w 7467600"/>
              <a:gd name="connsiteY574" fmla="*/ 1677437 h 6858000"/>
              <a:gd name="connsiteX575" fmla="*/ 869293 w 7467600"/>
              <a:gd name="connsiteY575" fmla="*/ 1583214 h 6858000"/>
              <a:gd name="connsiteX576" fmla="*/ 751431 w 7467600"/>
              <a:gd name="connsiteY576" fmla="*/ 1405731 h 6858000"/>
              <a:gd name="connsiteX577" fmla="*/ 655236 w 7467600"/>
              <a:gd name="connsiteY577" fmla="*/ 1268632 h 6858000"/>
              <a:gd name="connsiteX578" fmla="*/ 6516292 w 7467600"/>
              <a:gd name="connsiteY578" fmla="*/ 1263064 h 6858000"/>
              <a:gd name="connsiteX579" fmla="*/ 5736320 w 7467600"/>
              <a:gd name="connsiteY579" fmla="*/ 1501803 h 6858000"/>
              <a:gd name="connsiteX580" fmla="*/ 6516292 w 7467600"/>
              <a:gd name="connsiteY580" fmla="*/ 1263064 h 6858000"/>
              <a:gd name="connsiteX581" fmla="*/ 291466 w 7467600"/>
              <a:gd name="connsiteY581" fmla="*/ 1250369 h 6858000"/>
              <a:gd name="connsiteX582" fmla="*/ 323180 w 7467600"/>
              <a:gd name="connsiteY582" fmla="*/ 1435283 h 6858000"/>
              <a:gd name="connsiteX583" fmla="*/ 349381 w 7467600"/>
              <a:gd name="connsiteY583" fmla="*/ 1875041 h 6858000"/>
              <a:gd name="connsiteX584" fmla="*/ 374363 w 7467600"/>
              <a:gd name="connsiteY584" fmla="*/ 1506494 h 6858000"/>
              <a:gd name="connsiteX585" fmla="*/ 302168 w 7467600"/>
              <a:gd name="connsiteY585" fmla="*/ 1274495 h 6858000"/>
              <a:gd name="connsiteX586" fmla="*/ 291466 w 7467600"/>
              <a:gd name="connsiteY586" fmla="*/ 1250369 h 6858000"/>
              <a:gd name="connsiteX587" fmla="*/ 678222 w 7467600"/>
              <a:gd name="connsiteY587" fmla="*/ 1248670 h 6858000"/>
              <a:gd name="connsiteX588" fmla="*/ 775536 w 7467600"/>
              <a:gd name="connsiteY588" fmla="*/ 1388015 h 6858000"/>
              <a:gd name="connsiteX589" fmla="*/ 894529 w 7467600"/>
              <a:gd name="connsiteY589" fmla="*/ 1567739 h 6858000"/>
              <a:gd name="connsiteX590" fmla="*/ 948000 w 7467600"/>
              <a:gd name="connsiteY590" fmla="*/ 1663088 h 6858000"/>
              <a:gd name="connsiteX591" fmla="*/ 1006812 w 7467600"/>
              <a:gd name="connsiteY591" fmla="*/ 1767683 h 6858000"/>
              <a:gd name="connsiteX592" fmla="*/ 1149133 w 7467600"/>
              <a:gd name="connsiteY592" fmla="*/ 1971513 h 6858000"/>
              <a:gd name="connsiteX593" fmla="*/ 1333952 w 7467600"/>
              <a:gd name="connsiteY593" fmla="*/ 2251620 h 6858000"/>
              <a:gd name="connsiteX594" fmla="*/ 1337329 w 7467600"/>
              <a:gd name="connsiteY594" fmla="*/ 2258350 h 6858000"/>
              <a:gd name="connsiteX595" fmla="*/ 1014726 w 7467600"/>
              <a:gd name="connsiteY595" fmla="*/ 1615556 h 6858000"/>
              <a:gd name="connsiteX596" fmla="*/ 678222 w 7467600"/>
              <a:gd name="connsiteY596" fmla="*/ 1248670 h 6858000"/>
              <a:gd name="connsiteX597" fmla="*/ 6691602 w 7467600"/>
              <a:gd name="connsiteY597" fmla="*/ 1140573 h 6858000"/>
              <a:gd name="connsiteX598" fmla="*/ 6571100 w 7467600"/>
              <a:gd name="connsiteY598" fmla="*/ 1183662 h 6858000"/>
              <a:gd name="connsiteX599" fmla="*/ 6241687 w 7467600"/>
              <a:gd name="connsiteY599" fmla="*/ 1257600 h 6858000"/>
              <a:gd name="connsiteX600" fmla="*/ 5693009 w 7467600"/>
              <a:gd name="connsiteY600" fmla="*/ 1478256 h 6858000"/>
              <a:gd name="connsiteX601" fmla="*/ 6548420 w 7467600"/>
              <a:gd name="connsiteY601" fmla="*/ 1214599 h 6858000"/>
              <a:gd name="connsiteX602" fmla="*/ 6605473 w 7467600"/>
              <a:gd name="connsiteY602" fmla="*/ 1184686 h 6858000"/>
              <a:gd name="connsiteX603" fmla="*/ 6691602 w 7467600"/>
              <a:gd name="connsiteY603" fmla="*/ 1140573 h 6858000"/>
              <a:gd name="connsiteX604" fmla="*/ 4002475 w 7467600"/>
              <a:gd name="connsiteY604" fmla="*/ 1037802 h 6858000"/>
              <a:gd name="connsiteX605" fmla="*/ 4000324 w 7467600"/>
              <a:gd name="connsiteY605" fmla="*/ 1039362 h 6858000"/>
              <a:gd name="connsiteX606" fmla="*/ 4002862 w 7467600"/>
              <a:gd name="connsiteY606" fmla="*/ 1042866 h 6858000"/>
              <a:gd name="connsiteX607" fmla="*/ 4002475 w 7467600"/>
              <a:gd name="connsiteY607" fmla="*/ 1037802 h 6858000"/>
              <a:gd name="connsiteX608" fmla="*/ 506322 w 7467600"/>
              <a:gd name="connsiteY608" fmla="*/ 1020997 h 6858000"/>
              <a:gd name="connsiteX609" fmla="*/ 533068 w 7467600"/>
              <a:gd name="connsiteY609" fmla="*/ 1029409 h 6858000"/>
              <a:gd name="connsiteX610" fmla="*/ 1232525 w 7467600"/>
              <a:gd name="connsiteY610" fmla="*/ 1804675 h 6858000"/>
              <a:gd name="connsiteX611" fmla="*/ 1388858 w 7467600"/>
              <a:gd name="connsiteY611" fmla="*/ 2368011 h 6858000"/>
              <a:gd name="connsiteX612" fmla="*/ 1384098 w 7467600"/>
              <a:gd name="connsiteY612" fmla="*/ 2378125 h 6858000"/>
              <a:gd name="connsiteX613" fmla="*/ 1425393 w 7467600"/>
              <a:gd name="connsiteY613" fmla="*/ 2589124 h 6858000"/>
              <a:gd name="connsiteX614" fmla="*/ 1424001 w 7467600"/>
              <a:gd name="connsiteY614" fmla="*/ 2597541 h 6858000"/>
              <a:gd name="connsiteX615" fmla="*/ 2152729 w 7467600"/>
              <a:gd name="connsiteY615" fmla="*/ 2864487 h 6858000"/>
              <a:gd name="connsiteX616" fmla="*/ 2020609 w 7467600"/>
              <a:gd name="connsiteY616" fmla="*/ 2539671 h 6858000"/>
              <a:gd name="connsiteX617" fmla="*/ 2018920 w 7467600"/>
              <a:gd name="connsiteY617" fmla="*/ 2536309 h 6858000"/>
              <a:gd name="connsiteX618" fmla="*/ 1342441 w 7467600"/>
              <a:gd name="connsiteY618" fmla="*/ 1173017 h 6858000"/>
              <a:gd name="connsiteX619" fmla="*/ 1367925 w 7467600"/>
              <a:gd name="connsiteY619" fmla="*/ 1135648 h 6858000"/>
              <a:gd name="connsiteX620" fmla="*/ 1771401 w 7467600"/>
              <a:gd name="connsiteY620" fmla="*/ 1806673 h 6858000"/>
              <a:gd name="connsiteX621" fmla="*/ 1972385 w 7467600"/>
              <a:gd name="connsiteY621" fmla="*/ 2198735 h 6858000"/>
              <a:gd name="connsiteX622" fmla="*/ 2040892 w 7467600"/>
              <a:gd name="connsiteY622" fmla="*/ 2405205 h 6858000"/>
              <a:gd name="connsiteX623" fmla="*/ 2131689 w 7467600"/>
              <a:gd name="connsiteY623" fmla="*/ 1936926 h 6858000"/>
              <a:gd name="connsiteX624" fmla="*/ 2454820 w 7467600"/>
              <a:gd name="connsiteY624" fmla="*/ 1248808 h 6858000"/>
              <a:gd name="connsiteX625" fmla="*/ 2492512 w 7467600"/>
              <a:gd name="connsiteY625" fmla="*/ 1302920 h 6858000"/>
              <a:gd name="connsiteX626" fmla="*/ 2081216 w 7467600"/>
              <a:gd name="connsiteY626" fmla="*/ 2527513 h 6858000"/>
              <a:gd name="connsiteX627" fmla="*/ 2081211 w 7467600"/>
              <a:gd name="connsiteY627" fmla="*/ 2528916 h 6858000"/>
              <a:gd name="connsiteX628" fmla="*/ 2199067 w 7467600"/>
              <a:gd name="connsiteY628" fmla="*/ 2884061 h 6858000"/>
              <a:gd name="connsiteX629" fmla="*/ 3192586 w 7467600"/>
              <a:gd name="connsiteY629" fmla="*/ 3411496 h 6858000"/>
              <a:gd name="connsiteX630" fmla="*/ 3182620 w 7467600"/>
              <a:gd name="connsiteY630" fmla="*/ 3483279 h 6858000"/>
              <a:gd name="connsiteX631" fmla="*/ 2435119 w 7467600"/>
              <a:gd name="connsiteY631" fmla="*/ 3080173 h 6858000"/>
              <a:gd name="connsiteX632" fmla="*/ 2410152 w 7467600"/>
              <a:gd name="connsiteY632" fmla="*/ 3063751 h 6858000"/>
              <a:gd name="connsiteX633" fmla="*/ 2408099 w 7467600"/>
              <a:gd name="connsiteY633" fmla="*/ 3064403 h 6858000"/>
              <a:gd name="connsiteX634" fmla="*/ 2407218 w 7467600"/>
              <a:gd name="connsiteY634" fmla="*/ 3070324 h 6858000"/>
              <a:gd name="connsiteX635" fmla="*/ 2380138 w 7467600"/>
              <a:gd name="connsiteY635" fmla="*/ 3099341 h 6858000"/>
              <a:gd name="connsiteX636" fmla="*/ 1765923 w 7467600"/>
              <a:gd name="connsiteY636" fmla="*/ 3581043 h 6858000"/>
              <a:gd name="connsiteX637" fmla="*/ 1702258 w 7467600"/>
              <a:gd name="connsiteY637" fmla="*/ 3612286 h 6858000"/>
              <a:gd name="connsiteX638" fmla="*/ 1538370 w 7467600"/>
              <a:gd name="connsiteY638" fmla="*/ 3811804 h 6858000"/>
              <a:gd name="connsiteX639" fmla="*/ 542867 w 7467600"/>
              <a:gd name="connsiteY639" fmla="*/ 4944092 h 6858000"/>
              <a:gd name="connsiteX640" fmla="*/ 515800 w 7467600"/>
              <a:gd name="connsiteY640" fmla="*/ 4862180 h 6858000"/>
              <a:gd name="connsiteX641" fmla="*/ 909145 w 7467600"/>
              <a:gd name="connsiteY641" fmla="*/ 4199225 h 6858000"/>
              <a:gd name="connsiteX642" fmla="*/ 1214067 w 7467600"/>
              <a:gd name="connsiteY642" fmla="*/ 3908561 h 6858000"/>
              <a:gd name="connsiteX643" fmla="*/ 640967 w 7467600"/>
              <a:gd name="connsiteY643" fmla="*/ 4105601 h 6858000"/>
              <a:gd name="connsiteX644" fmla="*/ 112563 w 7467600"/>
              <a:gd name="connsiteY644" fmla="*/ 4396952 h 6858000"/>
              <a:gd name="connsiteX645" fmla="*/ 0 w 7467600"/>
              <a:gd name="connsiteY645" fmla="*/ 4466006 h 6858000"/>
              <a:gd name="connsiteX646" fmla="*/ 0 w 7467600"/>
              <a:gd name="connsiteY646" fmla="*/ 4233763 h 6858000"/>
              <a:gd name="connsiteX647" fmla="*/ 36881 w 7467600"/>
              <a:gd name="connsiteY647" fmla="*/ 4200118 h 6858000"/>
              <a:gd name="connsiteX648" fmla="*/ 910534 w 7467600"/>
              <a:gd name="connsiteY648" fmla="*/ 3629753 h 6858000"/>
              <a:gd name="connsiteX649" fmla="*/ 1578717 w 7467600"/>
              <a:gd name="connsiteY649" fmla="*/ 3575982 h 6858000"/>
              <a:gd name="connsiteX650" fmla="*/ 2338780 w 7467600"/>
              <a:gd name="connsiteY650" fmla="*/ 3033725 h 6858000"/>
              <a:gd name="connsiteX651" fmla="*/ 1807991 w 7467600"/>
              <a:gd name="connsiteY651" fmla="*/ 2807184 h 6858000"/>
              <a:gd name="connsiteX652" fmla="*/ 1416358 w 7467600"/>
              <a:gd name="connsiteY652" fmla="*/ 3112571 h 6858000"/>
              <a:gd name="connsiteX653" fmla="*/ 939066 w 7467600"/>
              <a:gd name="connsiteY653" fmla="*/ 3378798 h 6858000"/>
              <a:gd name="connsiteX654" fmla="*/ 115099 w 7467600"/>
              <a:gd name="connsiteY654" fmla="*/ 3607650 h 6858000"/>
              <a:gd name="connsiteX655" fmla="*/ 97284 w 7467600"/>
              <a:gd name="connsiteY655" fmla="*/ 3520393 h 6858000"/>
              <a:gd name="connsiteX656" fmla="*/ 922050 w 7467600"/>
              <a:gd name="connsiteY656" fmla="*/ 3074867 h 6858000"/>
              <a:gd name="connsiteX657" fmla="*/ 1405265 w 7467600"/>
              <a:gd name="connsiteY657" fmla="*/ 3016319 h 6858000"/>
              <a:gd name="connsiteX658" fmla="*/ 1407512 w 7467600"/>
              <a:gd name="connsiteY658" fmla="*/ 3018001 h 6858000"/>
              <a:gd name="connsiteX659" fmla="*/ 1726266 w 7467600"/>
              <a:gd name="connsiteY659" fmla="*/ 2777274 h 6858000"/>
              <a:gd name="connsiteX660" fmla="*/ 625390 w 7467600"/>
              <a:gd name="connsiteY660" fmla="*/ 2514541 h 6858000"/>
              <a:gd name="connsiteX661" fmla="*/ 619799 w 7467600"/>
              <a:gd name="connsiteY661" fmla="*/ 2527180 h 6858000"/>
              <a:gd name="connsiteX662" fmla="*/ 310030 w 7467600"/>
              <a:gd name="connsiteY662" fmla="*/ 2771818 h 6858000"/>
              <a:gd name="connsiteX663" fmla="*/ 173877 w 7467600"/>
              <a:gd name="connsiteY663" fmla="*/ 2937056 h 6858000"/>
              <a:gd name="connsiteX664" fmla="*/ 77889 w 7467600"/>
              <a:gd name="connsiteY664" fmla="*/ 3138440 h 6858000"/>
              <a:gd name="connsiteX665" fmla="*/ 0 w 7467600"/>
              <a:gd name="connsiteY665" fmla="*/ 3271395 h 6858000"/>
              <a:gd name="connsiteX666" fmla="*/ 0 w 7467600"/>
              <a:gd name="connsiteY666" fmla="*/ 3153002 h 6858000"/>
              <a:gd name="connsiteX667" fmla="*/ 2386 w 7467600"/>
              <a:gd name="connsiteY667" fmla="*/ 3149203 h 6858000"/>
              <a:gd name="connsiteX668" fmla="*/ 89753 w 7467600"/>
              <a:gd name="connsiteY668" fmla="*/ 2987702 h 6858000"/>
              <a:gd name="connsiteX669" fmla="*/ 76869 w 7467600"/>
              <a:gd name="connsiteY669" fmla="*/ 3005404 h 6858000"/>
              <a:gd name="connsiteX670" fmla="*/ 32049 w 7467600"/>
              <a:gd name="connsiteY670" fmla="*/ 3065814 h 6858000"/>
              <a:gd name="connsiteX671" fmla="*/ 0 w 7467600"/>
              <a:gd name="connsiteY671" fmla="*/ 3108744 h 6858000"/>
              <a:gd name="connsiteX672" fmla="*/ 0 w 7467600"/>
              <a:gd name="connsiteY672" fmla="*/ 3058059 h 6858000"/>
              <a:gd name="connsiteX673" fmla="*/ 7610 w 7467600"/>
              <a:gd name="connsiteY673" fmla="*/ 3047889 h 6858000"/>
              <a:gd name="connsiteX674" fmla="*/ 52419 w 7467600"/>
              <a:gd name="connsiteY674" fmla="*/ 2987479 h 6858000"/>
              <a:gd name="connsiteX675" fmla="*/ 59142 w 7467600"/>
              <a:gd name="connsiteY675" fmla="*/ 2978488 h 6858000"/>
              <a:gd name="connsiteX676" fmla="*/ 0 w 7467600"/>
              <a:gd name="connsiteY676" fmla="*/ 3015334 h 6858000"/>
              <a:gd name="connsiteX677" fmla="*/ 0 w 7467600"/>
              <a:gd name="connsiteY677" fmla="*/ 2914286 h 6858000"/>
              <a:gd name="connsiteX678" fmla="*/ 36383 w 7467600"/>
              <a:gd name="connsiteY678" fmla="*/ 2901128 h 6858000"/>
              <a:gd name="connsiteX679" fmla="*/ 156329 w 7467600"/>
              <a:gd name="connsiteY679" fmla="*/ 2840533 h 6858000"/>
              <a:gd name="connsiteX680" fmla="*/ 358355 w 7467600"/>
              <a:gd name="connsiteY680" fmla="*/ 2620471 h 6858000"/>
              <a:gd name="connsiteX681" fmla="*/ 510577 w 7467600"/>
              <a:gd name="connsiteY681" fmla="*/ 2501244 h 6858000"/>
              <a:gd name="connsiteX682" fmla="*/ 211967 w 7467600"/>
              <a:gd name="connsiteY682" fmla="*/ 2479171 h 6858000"/>
              <a:gd name="connsiteX683" fmla="*/ 0 w 7467600"/>
              <a:gd name="connsiteY683" fmla="*/ 2476398 h 6858000"/>
              <a:gd name="connsiteX684" fmla="*/ 0 w 7467600"/>
              <a:gd name="connsiteY684" fmla="*/ 2389189 h 6858000"/>
              <a:gd name="connsiteX685" fmla="*/ 103062 w 7467600"/>
              <a:gd name="connsiteY685" fmla="*/ 2389518 h 6858000"/>
              <a:gd name="connsiteX686" fmla="*/ 510734 w 7467600"/>
              <a:gd name="connsiteY686" fmla="*/ 2416201 h 6858000"/>
              <a:gd name="connsiteX687" fmla="*/ 279257 w 7467600"/>
              <a:gd name="connsiteY687" fmla="*/ 2092102 h 6858000"/>
              <a:gd name="connsiteX688" fmla="*/ 65265 w 7467600"/>
              <a:gd name="connsiteY688" fmla="*/ 2006049 h 6858000"/>
              <a:gd name="connsiteX689" fmla="*/ 0 w 7467600"/>
              <a:gd name="connsiteY689" fmla="*/ 1982532 h 6858000"/>
              <a:gd name="connsiteX690" fmla="*/ 0 w 7467600"/>
              <a:gd name="connsiteY690" fmla="*/ 1912789 h 6858000"/>
              <a:gd name="connsiteX691" fmla="*/ 97460 w 7467600"/>
              <a:gd name="connsiteY691" fmla="*/ 1953725 h 6858000"/>
              <a:gd name="connsiteX692" fmla="*/ 221272 w 7467600"/>
              <a:gd name="connsiteY692" fmla="*/ 1980766 h 6858000"/>
              <a:gd name="connsiteX693" fmla="*/ 116765 w 7467600"/>
              <a:gd name="connsiteY693" fmla="*/ 1911033 h 6858000"/>
              <a:gd name="connsiteX694" fmla="*/ 16405 w 7467600"/>
              <a:gd name="connsiteY694" fmla="*/ 1803412 h 6858000"/>
              <a:gd name="connsiteX695" fmla="*/ 0 w 7467600"/>
              <a:gd name="connsiteY695" fmla="*/ 1784777 h 6858000"/>
              <a:gd name="connsiteX696" fmla="*/ 0 w 7467600"/>
              <a:gd name="connsiteY696" fmla="*/ 1740082 h 6858000"/>
              <a:gd name="connsiteX697" fmla="*/ 39394 w 7467600"/>
              <a:gd name="connsiteY697" fmla="*/ 1784856 h 6858000"/>
              <a:gd name="connsiteX698" fmla="*/ 135813 w 7467600"/>
              <a:gd name="connsiteY698" fmla="*/ 1888838 h 6858000"/>
              <a:gd name="connsiteX699" fmla="*/ 242575 w 7467600"/>
              <a:gd name="connsiteY699" fmla="*/ 1958841 h 6858000"/>
              <a:gd name="connsiteX700" fmla="*/ 82197 w 7467600"/>
              <a:gd name="connsiteY700" fmla="*/ 1754826 h 6858000"/>
              <a:gd name="connsiteX701" fmla="*/ 0 w 7467600"/>
              <a:gd name="connsiteY701" fmla="*/ 1679650 h 6858000"/>
              <a:gd name="connsiteX702" fmla="*/ 0 w 7467600"/>
              <a:gd name="connsiteY702" fmla="*/ 1602463 h 6858000"/>
              <a:gd name="connsiteX703" fmla="*/ 84689 w 7467600"/>
              <a:gd name="connsiteY703" fmla="*/ 1677442 h 6858000"/>
              <a:gd name="connsiteX704" fmla="*/ 298437 w 7467600"/>
              <a:gd name="connsiteY704" fmla="*/ 1968019 h 6858000"/>
              <a:gd name="connsiteX705" fmla="*/ 227269 w 7467600"/>
              <a:gd name="connsiteY705" fmla="*/ 1114064 h 6858000"/>
              <a:gd name="connsiteX706" fmla="*/ 248003 w 7467600"/>
              <a:gd name="connsiteY706" fmla="*/ 1089613 h 6858000"/>
              <a:gd name="connsiteX707" fmla="*/ 427020 w 7467600"/>
              <a:gd name="connsiteY707" fmla="*/ 1619803 h 6858000"/>
              <a:gd name="connsiteX708" fmla="*/ 340345 w 7467600"/>
              <a:gd name="connsiteY708" fmla="*/ 2027739 h 6858000"/>
              <a:gd name="connsiteX709" fmla="*/ 360865 w 7467600"/>
              <a:gd name="connsiteY709" fmla="*/ 2044827 h 6858000"/>
              <a:gd name="connsiteX710" fmla="*/ 560414 w 7467600"/>
              <a:gd name="connsiteY710" fmla="*/ 2421457 h 6858000"/>
              <a:gd name="connsiteX711" fmla="*/ 1359703 w 7467600"/>
              <a:gd name="connsiteY711" fmla="*/ 2578554 h 6858000"/>
              <a:gd name="connsiteX712" fmla="*/ 1359422 w 7467600"/>
              <a:gd name="connsiteY712" fmla="*/ 2577994 h 6858000"/>
              <a:gd name="connsiteX713" fmla="*/ 828701 w 7467600"/>
              <a:gd name="connsiteY713" fmla="*/ 1839520 h 6858000"/>
              <a:gd name="connsiteX714" fmla="*/ 494427 w 7467600"/>
              <a:gd name="connsiteY714" fmla="*/ 1092333 h 6858000"/>
              <a:gd name="connsiteX715" fmla="*/ 506322 w 7467600"/>
              <a:gd name="connsiteY715" fmla="*/ 1020997 h 6858000"/>
              <a:gd name="connsiteX716" fmla="*/ 4570198 w 7467600"/>
              <a:gd name="connsiteY716" fmla="*/ 978081 h 6858000"/>
              <a:gd name="connsiteX717" fmla="*/ 4523691 w 7467600"/>
              <a:gd name="connsiteY717" fmla="*/ 1127776 h 6858000"/>
              <a:gd name="connsiteX718" fmla="*/ 4509875 w 7467600"/>
              <a:gd name="connsiteY718" fmla="*/ 1167552 h 6858000"/>
              <a:gd name="connsiteX719" fmla="*/ 4478168 w 7467600"/>
              <a:gd name="connsiteY719" fmla="*/ 1260735 h 6858000"/>
              <a:gd name="connsiteX720" fmla="*/ 4409309 w 7467600"/>
              <a:gd name="connsiteY720" fmla="*/ 1666996 h 6858000"/>
              <a:gd name="connsiteX721" fmla="*/ 4370031 w 7467600"/>
              <a:gd name="connsiteY721" fmla="*/ 1955666 h 6858000"/>
              <a:gd name="connsiteX722" fmla="*/ 4570198 w 7467600"/>
              <a:gd name="connsiteY722" fmla="*/ 978081 h 6858000"/>
              <a:gd name="connsiteX723" fmla="*/ 4557898 w 7467600"/>
              <a:gd name="connsiteY723" fmla="*/ 900011 h 6858000"/>
              <a:gd name="connsiteX724" fmla="*/ 4344840 w 7467600"/>
              <a:gd name="connsiteY724" fmla="*/ 1922038 h 6858000"/>
              <a:gd name="connsiteX725" fmla="*/ 4378710 w 7467600"/>
              <a:gd name="connsiteY725" fmla="*/ 1665516 h 6858000"/>
              <a:gd name="connsiteX726" fmla="*/ 4448798 w 7467600"/>
              <a:gd name="connsiteY726" fmla="*/ 1253024 h 6858000"/>
              <a:gd name="connsiteX727" fmla="*/ 4480315 w 7467600"/>
              <a:gd name="connsiteY727" fmla="*/ 1158454 h 6858000"/>
              <a:gd name="connsiteX728" fmla="*/ 4494133 w 7467600"/>
              <a:gd name="connsiteY728" fmla="*/ 1118676 h 6858000"/>
              <a:gd name="connsiteX729" fmla="*/ 4557898 w 7467600"/>
              <a:gd name="connsiteY729" fmla="*/ 900011 h 6858000"/>
              <a:gd name="connsiteX730" fmla="*/ 5870151 w 7467600"/>
              <a:gd name="connsiteY730" fmla="*/ 898890 h 6858000"/>
              <a:gd name="connsiteX731" fmla="*/ 5861335 w 7467600"/>
              <a:gd name="connsiteY731" fmla="*/ 899177 h 6858000"/>
              <a:gd name="connsiteX732" fmla="*/ 5843702 w 7467600"/>
              <a:gd name="connsiteY732" fmla="*/ 899748 h 6858000"/>
              <a:gd name="connsiteX733" fmla="*/ 5651107 w 7467600"/>
              <a:gd name="connsiteY733" fmla="*/ 920306 h 6858000"/>
              <a:gd name="connsiteX734" fmla="*/ 5459407 w 7467600"/>
              <a:gd name="connsiteY734" fmla="*/ 940975 h 6858000"/>
              <a:gd name="connsiteX735" fmla="*/ 5374846 w 7467600"/>
              <a:gd name="connsiteY735" fmla="*/ 941988 h 6858000"/>
              <a:gd name="connsiteX736" fmla="*/ 5256105 w 7467600"/>
              <a:gd name="connsiteY736" fmla="*/ 945632 h 6858000"/>
              <a:gd name="connsiteX737" fmla="*/ 5107071 w 7467600"/>
              <a:gd name="connsiteY737" fmla="*/ 969720 h 6858000"/>
              <a:gd name="connsiteX738" fmla="*/ 4998681 w 7467600"/>
              <a:gd name="connsiteY738" fmla="*/ 988771 h 6858000"/>
              <a:gd name="connsiteX739" fmla="*/ 5870151 w 7467600"/>
              <a:gd name="connsiteY739" fmla="*/ 898890 h 6858000"/>
              <a:gd name="connsiteX740" fmla="*/ 5504425 w 7467600"/>
              <a:gd name="connsiteY740" fmla="*/ 848067 h 6858000"/>
              <a:gd name="connsiteX741" fmla="*/ 4968849 w 7467600"/>
              <a:gd name="connsiteY741" fmla="*/ 962318 h 6858000"/>
              <a:gd name="connsiteX742" fmla="*/ 5104039 w 7467600"/>
              <a:gd name="connsiteY742" fmla="*/ 940634 h 6858000"/>
              <a:gd name="connsiteX743" fmla="*/ 5256311 w 7467600"/>
              <a:gd name="connsiteY743" fmla="*/ 916490 h 6858000"/>
              <a:gd name="connsiteX744" fmla="*/ 5377381 w 7467600"/>
              <a:gd name="connsiteY744" fmla="*/ 912671 h 6858000"/>
              <a:gd name="connsiteX745" fmla="*/ 5460148 w 7467600"/>
              <a:gd name="connsiteY745" fmla="*/ 911442 h 6858000"/>
              <a:gd name="connsiteX746" fmla="*/ 5648971 w 7467600"/>
              <a:gd name="connsiteY746" fmla="*/ 891331 h 6858000"/>
              <a:gd name="connsiteX747" fmla="*/ 5844807 w 7467600"/>
              <a:gd name="connsiteY747" fmla="*/ 870718 h 6858000"/>
              <a:gd name="connsiteX748" fmla="*/ 5862975 w 7467600"/>
              <a:gd name="connsiteY748" fmla="*/ 869756 h 6858000"/>
              <a:gd name="connsiteX749" fmla="*/ 5920887 w 7467600"/>
              <a:gd name="connsiteY749" fmla="*/ 865929 h 6858000"/>
              <a:gd name="connsiteX750" fmla="*/ 5504425 w 7467600"/>
              <a:gd name="connsiteY750" fmla="*/ 848067 h 6858000"/>
              <a:gd name="connsiteX751" fmla="*/ 3607114 w 7467600"/>
              <a:gd name="connsiteY751" fmla="*/ 467441 h 6858000"/>
              <a:gd name="connsiteX752" fmla="*/ 3296242 w 7467600"/>
              <a:gd name="connsiteY752" fmla="*/ 807991 h 6858000"/>
              <a:gd name="connsiteX753" fmla="*/ 3174674 w 7467600"/>
              <a:gd name="connsiteY753" fmla="*/ 919759 h 6858000"/>
              <a:gd name="connsiteX754" fmla="*/ 3042978 w 7467600"/>
              <a:gd name="connsiteY754" fmla="*/ 1054894 h 6858000"/>
              <a:gd name="connsiteX755" fmla="*/ 2968914 w 7467600"/>
              <a:gd name="connsiteY755" fmla="*/ 1133756 h 6858000"/>
              <a:gd name="connsiteX756" fmla="*/ 3103823 w 7467600"/>
              <a:gd name="connsiteY756" fmla="*/ 1026814 h 6858000"/>
              <a:gd name="connsiteX757" fmla="*/ 3607114 w 7467600"/>
              <a:gd name="connsiteY757" fmla="*/ 467441 h 6858000"/>
              <a:gd name="connsiteX758" fmla="*/ 3744487 w 7467600"/>
              <a:gd name="connsiteY758" fmla="*/ 383136 h 6858000"/>
              <a:gd name="connsiteX759" fmla="*/ 3970213 w 7467600"/>
              <a:gd name="connsiteY759" fmla="*/ 995559 h 6858000"/>
              <a:gd name="connsiteX760" fmla="*/ 3744487 w 7467600"/>
              <a:gd name="connsiteY760" fmla="*/ 383136 h 6858000"/>
              <a:gd name="connsiteX761" fmla="*/ 3624562 w 7467600"/>
              <a:gd name="connsiteY761" fmla="*/ 367041 h 6858000"/>
              <a:gd name="connsiteX762" fmla="*/ 3489712 w 7467600"/>
              <a:gd name="connsiteY762" fmla="*/ 485386 h 6858000"/>
              <a:gd name="connsiteX763" fmla="*/ 3182994 w 7467600"/>
              <a:gd name="connsiteY763" fmla="*/ 828265 h 6858000"/>
              <a:gd name="connsiteX764" fmla="*/ 2892114 w 7467600"/>
              <a:gd name="connsiteY764" fmla="*/ 1172635 h 6858000"/>
              <a:gd name="connsiteX765" fmla="*/ 3021459 w 7467600"/>
              <a:gd name="connsiteY765" fmla="*/ 1035385 h 6858000"/>
              <a:gd name="connsiteX766" fmla="*/ 3153873 w 7467600"/>
              <a:gd name="connsiteY766" fmla="*/ 898971 h 6858000"/>
              <a:gd name="connsiteX767" fmla="*/ 3276511 w 7467600"/>
              <a:gd name="connsiteY767" fmla="*/ 786423 h 6858000"/>
              <a:gd name="connsiteX768" fmla="*/ 3584154 w 7467600"/>
              <a:gd name="connsiteY768" fmla="*/ 448218 h 6858000"/>
              <a:gd name="connsiteX769" fmla="*/ 3624562 w 7467600"/>
              <a:gd name="connsiteY769" fmla="*/ 367041 h 6858000"/>
              <a:gd name="connsiteX770" fmla="*/ 3766672 w 7467600"/>
              <a:gd name="connsiteY770" fmla="*/ 359429 h 6858000"/>
              <a:gd name="connsiteX771" fmla="*/ 3996338 w 7467600"/>
              <a:gd name="connsiteY771" fmla="*/ 968237 h 6858000"/>
              <a:gd name="connsiteX772" fmla="*/ 3766672 w 7467600"/>
              <a:gd name="connsiteY772" fmla="*/ 359429 h 6858000"/>
              <a:gd name="connsiteX773" fmla="*/ 5805386 w 7467600"/>
              <a:gd name="connsiteY773" fmla="*/ 239240 h 6858000"/>
              <a:gd name="connsiteX774" fmla="*/ 5736947 w 7467600"/>
              <a:gd name="connsiteY774" fmla="*/ 261367 h 6858000"/>
              <a:gd name="connsiteX775" fmla="*/ 5427012 w 7467600"/>
              <a:gd name="connsiteY775" fmla="*/ 311272 h 6858000"/>
              <a:gd name="connsiteX776" fmla="*/ 5147818 w 7467600"/>
              <a:gd name="connsiteY776" fmla="*/ 322112 h 6858000"/>
              <a:gd name="connsiteX777" fmla="*/ 5060854 w 7467600"/>
              <a:gd name="connsiteY777" fmla="*/ 311882 h 6858000"/>
              <a:gd name="connsiteX778" fmla="*/ 4945989 w 7467600"/>
              <a:gd name="connsiteY778" fmla="*/ 300516 h 6858000"/>
              <a:gd name="connsiteX779" fmla="*/ 5410479 w 7467600"/>
              <a:gd name="connsiteY779" fmla="*/ 348434 h 6858000"/>
              <a:gd name="connsiteX780" fmla="*/ 5805386 w 7467600"/>
              <a:gd name="connsiteY780" fmla="*/ 239240 h 6858000"/>
              <a:gd name="connsiteX781" fmla="*/ 5905192 w 7467600"/>
              <a:gd name="connsiteY781" fmla="*/ 163079 h 6858000"/>
              <a:gd name="connsiteX782" fmla="*/ 5865655 w 7467600"/>
              <a:gd name="connsiteY782" fmla="*/ 171901 h 6858000"/>
              <a:gd name="connsiteX783" fmla="*/ 5259740 w 7467600"/>
              <a:gd name="connsiteY783" fmla="*/ 257013 h 6858000"/>
              <a:gd name="connsiteX784" fmla="*/ 5208466 w 7467600"/>
              <a:gd name="connsiteY784" fmla="*/ 257550 h 6858000"/>
              <a:gd name="connsiteX785" fmla="*/ 4980204 w 7467600"/>
              <a:gd name="connsiteY785" fmla="*/ 271903 h 6858000"/>
              <a:gd name="connsiteX786" fmla="*/ 5068068 w 7467600"/>
              <a:gd name="connsiteY786" fmla="*/ 282244 h 6858000"/>
              <a:gd name="connsiteX787" fmla="*/ 5153231 w 7467600"/>
              <a:gd name="connsiteY787" fmla="*/ 292240 h 6858000"/>
              <a:gd name="connsiteX788" fmla="*/ 5426491 w 7467600"/>
              <a:gd name="connsiteY788" fmla="*/ 281128 h 6858000"/>
              <a:gd name="connsiteX789" fmla="*/ 5731212 w 7467600"/>
              <a:gd name="connsiteY789" fmla="*/ 231951 h 6858000"/>
              <a:gd name="connsiteX790" fmla="*/ 5905192 w 7467600"/>
              <a:gd name="connsiteY790" fmla="*/ 163079 h 6858000"/>
              <a:gd name="connsiteX791" fmla="*/ 5944437 w 7467600"/>
              <a:gd name="connsiteY791" fmla="*/ 113829 h 6858000"/>
              <a:gd name="connsiteX792" fmla="*/ 5825032 w 7467600"/>
              <a:gd name="connsiteY792" fmla="*/ 146405 h 6858000"/>
              <a:gd name="connsiteX793" fmla="*/ 4955599 w 7467600"/>
              <a:gd name="connsiteY793" fmla="*/ 247008 h 6858000"/>
              <a:gd name="connsiteX794" fmla="*/ 5210104 w 7467600"/>
              <a:gd name="connsiteY794" fmla="*/ 228123 h 6858000"/>
              <a:gd name="connsiteX795" fmla="*/ 5261015 w 7467600"/>
              <a:gd name="connsiteY795" fmla="*/ 227087 h 6858000"/>
              <a:gd name="connsiteX796" fmla="*/ 5861181 w 7467600"/>
              <a:gd name="connsiteY796" fmla="*/ 143093 h 6858000"/>
              <a:gd name="connsiteX797" fmla="*/ 5961252 w 7467600"/>
              <a:gd name="connsiteY797" fmla="*/ 114820 h 6858000"/>
              <a:gd name="connsiteX798" fmla="*/ 5944437 w 7467600"/>
              <a:gd name="connsiteY798" fmla="*/ 113829 h 6858000"/>
              <a:gd name="connsiteX799" fmla="*/ 3882765 w 7467600"/>
              <a:gd name="connsiteY799" fmla="*/ 0 h 6858000"/>
              <a:gd name="connsiteX800" fmla="*/ 3995099 w 7467600"/>
              <a:gd name="connsiteY800" fmla="*/ 0 h 6858000"/>
              <a:gd name="connsiteX801" fmla="*/ 4163818 w 7467600"/>
              <a:gd name="connsiteY801" fmla="*/ 234104 h 6858000"/>
              <a:gd name="connsiteX802" fmla="*/ 4172099 w 7467600"/>
              <a:gd name="connsiteY802" fmla="*/ 234207 h 6858000"/>
              <a:gd name="connsiteX803" fmla="*/ 4784282 w 7467600"/>
              <a:gd name="connsiteY803" fmla="*/ 276561 h 6858000"/>
              <a:gd name="connsiteX804" fmla="*/ 4801687 w 7467600"/>
              <a:gd name="connsiteY804" fmla="*/ 267764 h 6858000"/>
              <a:gd name="connsiteX805" fmla="*/ 6082788 w 7467600"/>
              <a:gd name="connsiteY805" fmla="*/ 64119 h 6858000"/>
              <a:gd name="connsiteX806" fmla="*/ 6099442 w 7467600"/>
              <a:gd name="connsiteY806" fmla="*/ 82568 h 6858000"/>
              <a:gd name="connsiteX807" fmla="*/ 4804137 w 7467600"/>
              <a:gd name="connsiteY807" fmla="*/ 320931 h 6858000"/>
              <a:gd name="connsiteX808" fmla="*/ 4227047 w 7467600"/>
              <a:gd name="connsiteY808" fmla="*/ 313415 h 6858000"/>
              <a:gd name="connsiteX809" fmla="*/ 4346041 w 7467600"/>
              <a:gd name="connsiteY809" fmla="*/ 456086 h 6858000"/>
              <a:gd name="connsiteX810" fmla="*/ 4870967 w 7467600"/>
              <a:gd name="connsiteY810" fmla="*/ 963061 h 6858000"/>
              <a:gd name="connsiteX811" fmla="*/ 4889647 w 7467600"/>
              <a:gd name="connsiteY811" fmla="*/ 957147 h 6858000"/>
              <a:gd name="connsiteX812" fmla="*/ 5422504 w 7467600"/>
              <a:gd name="connsiteY812" fmla="*/ 805191 h 6858000"/>
              <a:gd name="connsiteX813" fmla="*/ 6087656 w 7467600"/>
              <a:gd name="connsiteY813" fmla="*/ 826703 h 6858000"/>
              <a:gd name="connsiteX814" fmla="*/ 6058717 w 7467600"/>
              <a:gd name="connsiteY814" fmla="*/ 865992 h 6858000"/>
              <a:gd name="connsiteX815" fmla="*/ 4974153 w 7467600"/>
              <a:gd name="connsiteY815" fmla="*/ 1045456 h 6858000"/>
              <a:gd name="connsiteX816" fmla="*/ 5627835 w 7467600"/>
              <a:gd name="connsiteY816" fmla="*/ 1472077 h 6858000"/>
              <a:gd name="connsiteX817" fmla="*/ 5629817 w 7467600"/>
              <a:gd name="connsiteY817" fmla="*/ 1471412 h 6858000"/>
              <a:gd name="connsiteX818" fmla="*/ 5634124 w 7467600"/>
              <a:gd name="connsiteY818" fmla="*/ 1470572 h 6858000"/>
              <a:gd name="connsiteX819" fmla="*/ 5755832 w 7467600"/>
              <a:gd name="connsiteY819" fmla="*/ 1383886 h 6858000"/>
              <a:gd name="connsiteX820" fmla="*/ 6014186 w 7467600"/>
              <a:gd name="connsiteY820" fmla="*/ 1279799 h 6858000"/>
              <a:gd name="connsiteX821" fmla="*/ 6901619 w 7467600"/>
              <a:gd name="connsiteY821" fmla="*/ 1047874 h 6858000"/>
              <a:gd name="connsiteX822" fmla="*/ 6931566 w 7467600"/>
              <a:gd name="connsiteY822" fmla="*/ 1062034 h 6858000"/>
              <a:gd name="connsiteX823" fmla="*/ 5790982 w 7467600"/>
              <a:gd name="connsiteY823" fmla="*/ 1561380 h 6858000"/>
              <a:gd name="connsiteX824" fmla="*/ 6188971 w 7467600"/>
              <a:gd name="connsiteY824" fmla="*/ 1755168 h 6858000"/>
              <a:gd name="connsiteX825" fmla="*/ 6202446 w 7467600"/>
              <a:gd name="connsiteY825" fmla="*/ 1752268 h 6858000"/>
              <a:gd name="connsiteX826" fmla="*/ 7179560 w 7467600"/>
              <a:gd name="connsiteY826" fmla="*/ 1467551 h 6858000"/>
              <a:gd name="connsiteX827" fmla="*/ 7158730 w 7467600"/>
              <a:gd name="connsiteY827" fmla="*/ 1507835 h 6858000"/>
              <a:gd name="connsiteX828" fmla="*/ 6326959 w 7467600"/>
              <a:gd name="connsiteY828" fmla="*/ 1817686 h 6858000"/>
              <a:gd name="connsiteX829" fmla="*/ 6537433 w 7467600"/>
              <a:gd name="connsiteY829" fmla="*/ 1907790 h 6858000"/>
              <a:gd name="connsiteX830" fmla="*/ 6550221 w 7467600"/>
              <a:gd name="connsiteY830" fmla="*/ 1910729 h 6858000"/>
              <a:gd name="connsiteX831" fmla="*/ 6964438 w 7467600"/>
              <a:gd name="connsiteY831" fmla="*/ 2209505 h 6858000"/>
              <a:gd name="connsiteX832" fmla="*/ 7367862 w 7467600"/>
              <a:gd name="connsiteY832" fmla="*/ 2806833 h 6858000"/>
              <a:gd name="connsiteX833" fmla="*/ 7364329 w 7467600"/>
              <a:gd name="connsiteY833" fmla="*/ 2826907 h 6858000"/>
              <a:gd name="connsiteX834" fmla="*/ 7290545 w 7467600"/>
              <a:gd name="connsiteY834" fmla="*/ 2850663 h 6858000"/>
              <a:gd name="connsiteX835" fmla="*/ 6472036 w 7467600"/>
              <a:gd name="connsiteY835" fmla="*/ 1959003 h 6858000"/>
              <a:gd name="connsiteX836" fmla="*/ 5792897 w 7467600"/>
              <a:gd name="connsiteY836" fmla="*/ 1647747 h 6858000"/>
              <a:gd name="connsiteX837" fmla="*/ 5842751 w 7467600"/>
              <a:gd name="connsiteY837" fmla="*/ 1816112 h 6858000"/>
              <a:gd name="connsiteX838" fmla="*/ 5847424 w 7467600"/>
              <a:gd name="connsiteY838" fmla="*/ 1815776 h 6858000"/>
              <a:gd name="connsiteX839" fmla="*/ 6399821 w 7467600"/>
              <a:gd name="connsiteY839" fmla="*/ 2344799 h 6858000"/>
              <a:gd name="connsiteX840" fmla="*/ 6323232 w 7467600"/>
              <a:gd name="connsiteY840" fmla="*/ 2389634 h 6858000"/>
              <a:gd name="connsiteX841" fmla="*/ 5942958 w 7467600"/>
              <a:gd name="connsiteY841" fmla="*/ 2077708 h 6858000"/>
              <a:gd name="connsiteX842" fmla="*/ 5921559 w 7467600"/>
              <a:gd name="connsiteY842" fmla="*/ 2378596 h 6858000"/>
              <a:gd name="connsiteX843" fmla="*/ 5817651 w 7467600"/>
              <a:gd name="connsiteY843" fmla="*/ 3023919 h 6858000"/>
              <a:gd name="connsiteX844" fmla="*/ 5729634 w 7467600"/>
              <a:gd name="connsiteY844" fmla="*/ 3051849 h 6858000"/>
              <a:gd name="connsiteX845" fmla="*/ 5611018 w 7467600"/>
              <a:gd name="connsiteY845" fmla="*/ 2316769 h 6858000"/>
              <a:gd name="connsiteX846" fmla="*/ 5687608 w 7467600"/>
              <a:gd name="connsiteY846" fmla="*/ 2039972 h 6858000"/>
              <a:gd name="connsiteX847" fmla="*/ 5657554 w 7467600"/>
              <a:gd name="connsiteY847" fmla="*/ 1576445 h 6858000"/>
              <a:gd name="connsiteX848" fmla="*/ 5150475 w 7467600"/>
              <a:gd name="connsiteY848" fmla="*/ 1274012 h 6858000"/>
              <a:gd name="connsiteX849" fmla="*/ 5349142 w 7467600"/>
              <a:gd name="connsiteY849" fmla="*/ 2204405 h 6858000"/>
              <a:gd name="connsiteX850" fmla="*/ 5262214 w 7467600"/>
              <a:gd name="connsiteY850" fmla="*/ 2233836 h 6858000"/>
              <a:gd name="connsiteX851" fmla="*/ 4981539 w 7467600"/>
              <a:gd name="connsiteY851" fmla="*/ 1542201 h 6858000"/>
              <a:gd name="connsiteX852" fmla="*/ 4958461 w 7467600"/>
              <a:gd name="connsiteY852" fmla="*/ 1136957 h 6858000"/>
              <a:gd name="connsiteX853" fmla="*/ 4655015 w 7467600"/>
              <a:gd name="connsiteY853" fmla="*/ 891426 h 6858000"/>
              <a:gd name="connsiteX854" fmla="*/ 4348002 w 7467600"/>
              <a:gd name="connsiteY854" fmla="*/ 2205895 h 6858000"/>
              <a:gd name="connsiteX855" fmla="*/ 4262250 w 7467600"/>
              <a:gd name="connsiteY855" fmla="*/ 2219972 h 6858000"/>
              <a:gd name="connsiteX856" fmla="*/ 4550611 w 7467600"/>
              <a:gd name="connsiteY856" fmla="*/ 817540 h 6858000"/>
              <a:gd name="connsiteX857" fmla="*/ 4564418 w 7467600"/>
              <a:gd name="connsiteY857" fmla="*/ 808293 h 6858000"/>
              <a:gd name="connsiteX858" fmla="*/ 4266388 w 7467600"/>
              <a:gd name="connsiteY858" fmla="*/ 500083 h 6858000"/>
              <a:gd name="connsiteX859" fmla="*/ 4032842 w 7467600"/>
              <a:gd name="connsiteY859" fmla="*/ 211809 h 6858000"/>
              <a:gd name="connsiteX860" fmla="*/ 3882765 w 7467600"/>
              <a:gd name="connsiteY860" fmla="*/ 0 h 6858000"/>
              <a:gd name="connsiteX861" fmla="*/ 3721337 w 7467600"/>
              <a:gd name="connsiteY861" fmla="*/ 0 h 6858000"/>
              <a:gd name="connsiteX862" fmla="*/ 3797544 w 7467600"/>
              <a:gd name="connsiteY862" fmla="*/ 0 h 6858000"/>
              <a:gd name="connsiteX863" fmla="*/ 3775734 w 7467600"/>
              <a:gd name="connsiteY863" fmla="*/ 95131 h 6858000"/>
              <a:gd name="connsiteX864" fmla="*/ 3724807 w 7467600"/>
              <a:gd name="connsiteY864" fmla="*/ 272257 h 6858000"/>
              <a:gd name="connsiteX865" fmla="*/ 3726844 w 7467600"/>
              <a:gd name="connsiteY865" fmla="*/ 282988 h 6858000"/>
              <a:gd name="connsiteX866" fmla="*/ 3742664 w 7467600"/>
              <a:gd name="connsiteY866" fmla="*/ 279918 h 6858000"/>
              <a:gd name="connsiteX867" fmla="*/ 4103910 w 7467600"/>
              <a:gd name="connsiteY867" fmla="*/ 1161917 h 6858000"/>
              <a:gd name="connsiteX868" fmla="*/ 4020269 w 7467600"/>
              <a:gd name="connsiteY868" fmla="*/ 1200406 h 6858000"/>
              <a:gd name="connsiteX869" fmla="*/ 3674882 w 7467600"/>
              <a:gd name="connsiteY869" fmla="*/ 488524 h 6858000"/>
              <a:gd name="connsiteX870" fmla="*/ 3132682 w 7467600"/>
              <a:gd name="connsiteY870" fmla="*/ 1072284 h 6858000"/>
              <a:gd name="connsiteX871" fmla="*/ 2716346 w 7467600"/>
              <a:gd name="connsiteY871" fmla="*/ 1276376 h 6858000"/>
              <a:gd name="connsiteX872" fmla="*/ 2716772 w 7467600"/>
              <a:gd name="connsiteY872" fmla="*/ 1255462 h 6858000"/>
              <a:gd name="connsiteX873" fmla="*/ 3471096 w 7467600"/>
              <a:gd name="connsiteY873" fmla="*/ 437072 h 6858000"/>
              <a:gd name="connsiteX874" fmla="*/ 3639057 w 7467600"/>
              <a:gd name="connsiteY874" fmla="*/ 286334 h 6858000"/>
              <a:gd name="connsiteX875" fmla="*/ 3640309 w 7467600"/>
              <a:gd name="connsiteY875" fmla="*/ 284664 h 6858000"/>
              <a:gd name="connsiteX876" fmla="*/ 3646022 w 7467600"/>
              <a:gd name="connsiteY876" fmla="*/ 276711 h 6858000"/>
              <a:gd name="connsiteX877" fmla="*/ 3707943 w 7467600"/>
              <a:gd name="connsiteY877" fmla="*/ 65958 h 6858000"/>
              <a:gd name="connsiteX878" fmla="*/ 3721337 w 7467600"/>
              <a:gd name="connsiteY878" fmla="*/ 0 h 6858000"/>
              <a:gd name="connsiteX879" fmla="*/ 2867960 w 7467600"/>
              <a:gd name="connsiteY879" fmla="*/ 0 h 6858000"/>
              <a:gd name="connsiteX880" fmla="*/ 2926351 w 7467600"/>
              <a:gd name="connsiteY880" fmla="*/ 0 h 6858000"/>
              <a:gd name="connsiteX881" fmla="*/ 2902823 w 7467600"/>
              <a:gd name="connsiteY881" fmla="*/ 262929 h 6858000"/>
              <a:gd name="connsiteX882" fmla="*/ 2940663 w 7467600"/>
              <a:gd name="connsiteY882" fmla="*/ 140884 h 6858000"/>
              <a:gd name="connsiteX883" fmla="*/ 2947039 w 7467600"/>
              <a:gd name="connsiteY883" fmla="*/ 122524 h 6858000"/>
              <a:gd name="connsiteX884" fmla="*/ 2984316 w 7467600"/>
              <a:gd name="connsiteY884" fmla="*/ 0 h 6858000"/>
              <a:gd name="connsiteX885" fmla="*/ 3016114 w 7467600"/>
              <a:gd name="connsiteY885" fmla="*/ 0 h 6858000"/>
              <a:gd name="connsiteX886" fmla="*/ 2979949 w 7467600"/>
              <a:gd name="connsiteY886" fmla="*/ 119274 h 6858000"/>
              <a:gd name="connsiteX887" fmla="*/ 3023879 w 7467600"/>
              <a:gd name="connsiteY887" fmla="*/ 0 h 6858000"/>
              <a:gd name="connsiteX888" fmla="*/ 3105400 w 7467600"/>
              <a:gd name="connsiteY888" fmla="*/ 0 h 6858000"/>
              <a:gd name="connsiteX889" fmla="*/ 3094669 w 7467600"/>
              <a:gd name="connsiteY889" fmla="*/ 30308 h 6858000"/>
              <a:gd name="connsiteX890" fmla="*/ 2901945 w 7467600"/>
              <a:gd name="connsiteY890" fmla="*/ 466538 h 6858000"/>
              <a:gd name="connsiteX891" fmla="*/ 2815209 w 7467600"/>
              <a:gd name="connsiteY891" fmla="*/ 497361 h 6858000"/>
              <a:gd name="connsiteX892" fmla="*/ 2844845 w 7467600"/>
              <a:gd name="connsiteY892" fmla="*/ 127638 h 6858000"/>
              <a:gd name="connsiteX893" fmla="*/ 2867960 w 7467600"/>
              <a:gd name="connsiteY893" fmla="*/ 0 h 6858000"/>
              <a:gd name="connsiteX894" fmla="*/ 1057230 w 7467600"/>
              <a:gd name="connsiteY894" fmla="*/ 0 h 6858000"/>
              <a:gd name="connsiteX895" fmla="*/ 1111003 w 7467600"/>
              <a:gd name="connsiteY895" fmla="*/ 0 h 6858000"/>
              <a:gd name="connsiteX896" fmla="*/ 1125553 w 7467600"/>
              <a:gd name="connsiteY896" fmla="*/ 52588 h 6858000"/>
              <a:gd name="connsiteX897" fmla="*/ 1304276 w 7467600"/>
              <a:gd name="connsiteY897" fmla="*/ 476275 h 6858000"/>
              <a:gd name="connsiteX898" fmla="*/ 1492066 w 7467600"/>
              <a:gd name="connsiteY898" fmla="*/ 886333 h 6858000"/>
              <a:gd name="connsiteX899" fmla="*/ 1423698 w 7467600"/>
              <a:gd name="connsiteY899" fmla="*/ 710817 h 6858000"/>
              <a:gd name="connsiteX900" fmla="*/ 1357609 w 7467600"/>
              <a:gd name="connsiteY900" fmla="*/ 532892 h 6858000"/>
              <a:gd name="connsiteX901" fmla="*/ 1309550 w 7467600"/>
              <a:gd name="connsiteY901" fmla="*/ 374031 h 6858000"/>
              <a:gd name="connsiteX902" fmla="*/ 1193673 w 7467600"/>
              <a:gd name="connsiteY902" fmla="*/ 49533 h 6858000"/>
              <a:gd name="connsiteX903" fmla="*/ 1164391 w 7467600"/>
              <a:gd name="connsiteY903" fmla="*/ 0 h 6858000"/>
              <a:gd name="connsiteX904" fmla="*/ 1200666 w 7467600"/>
              <a:gd name="connsiteY904" fmla="*/ 0 h 6858000"/>
              <a:gd name="connsiteX905" fmla="*/ 1223408 w 7467600"/>
              <a:gd name="connsiteY905" fmla="*/ 38996 h 6858000"/>
              <a:gd name="connsiteX906" fmla="*/ 1339635 w 7467600"/>
              <a:gd name="connsiteY906" fmla="*/ 365517 h 6858000"/>
              <a:gd name="connsiteX907" fmla="*/ 1387469 w 7467600"/>
              <a:gd name="connsiteY907" fmla="*/ 523079 h 6858000"/>
              <a:gd name="connsiteX908" fmla="*/ 1452685 w 7467600"/>
              <a:gd name="connsiteY908" fmla="*/ 699806 h 6858000"/>
              <a:gd name="connsiteX909" fmla="*/ 1492092 w 7467600"/>
              <a:gd name="connsiteY909" fmla="*/ 800424 h 6858000"/>
              <a:gd name="connsiteX910" fmla="*/ 1455302 w 7467600"/>
              <a:gd name="connsiteY910" fmla="*/ 632913 h 6858000"/>
              <a:gd name="connsiteX911" fmla="*/ 1222336 w 7467600"/>
              <a:gd name="connsiteY911" fmla="*/ 9480 h 6858000"/>
              <a:gd name="connsiteX912" fmla="*/ 1214634 w 7467600"/>
              <a:gd name="connsiteY912" fmla="*/ 0 h 6858000"/>
              <a:gd name="connsiteX913" fmla="*/ 1289827 w 7467600"/>
              <a:gd name="connsiteY913" fmla="*/ 0 h 6858000"/>
              <a:gd name="connsiteX914" fmla="*/ 1321076 w 7467600"/>
              <a:gd name="connsiteY914" fmla="*/ 59722 h 6858000"/>
              <a:gd name="connsiteX915" fmla="*/ 1512579 w 7467600"/>
              <a:gd name="connsiteY915" fmla="*/ 626441 h 6858000"/>
              <a:gd name="connsiteX916" fmla="*/ 1506076 w 7467600"/>
              <a:gd name="connsiteY916" fmla="*/ 1089289 h 6858000"/>
              <a:gd name="connsiteX917" fmla="*/ 1486346 w 7467600"/>
              <a:gd name="connsiteY917" fmla="*/ 1079919 h 6858000"/>
              <a:gd name="connsiteX918" fmla="*/ 1070511 w 7467600"/>
              <a:gd name="connsiteY918" fmla="*/ 48609 h 6858000"/>
              <a:gd name="connsiteX919" fmla="*/ 1057230 w 7467600"/>
              <a:gd name="connsiteY919" fmla="*/ 0 h 6858000"/>
              <a:gd name="connsiteX920" fmla="*/ 43151 w 7467600"/>
              <a:gd name="connsiteY920" fmla="*/ 0 h 6858000"/>
              <a:gd name="connsiteX921" fmla="*/ 95283 w 7467600"/>
              <a:gd name="connsiteY921" fmla="*/ 0 h 6858000"/>
              <a:gd name="connsiteX922" fmla="*/ 300708 w 7467600"/>
              <a:gd name="connsiteY922" fmla="*/ 154571 h 6858000"/>
              <a:gd name="connsiteX923" fmla="*/ 530414 w 7467600"/>
              <a:gd name="connsiteY923" fmla="*/ 354673 h 6858000"/>
              <a:gd name="connsiteX924" fmla="*/ 333785 w 7467600"/>
              <a:gd name="connsiteY924" fmla="*/ 161564 h 6858000"/>
              <a:gd name="connsiteX925" fmla="*/ 147005 w 7467600"/>
              <a:gd name="connsiteY925" fmla="*/ 0 h 6858000"/>
              <a:gd name="connsiteX926" fmla="*/ 272509 w 7467600"/>
              <a:gd name="connsiteY926" fmla="*/ 0 h 6858000"/>
              <a:gd name="connsiteX927" fmla="*/ 326276 w 7467600"/>
              <a:gd name="connsiteY927" fmla="*/ 45847 h 6858000"/>
              <a:gd name="connsiteX928" fmla="*/ 823759 w 7467600"/>
              <a:gd name="connsiteY928" fmla="*/ 574145 h 6858000"/>
              <a:gd name="connsiteX929" fmla="*/ 811254 w 7467600"/>
              <a:gd name="connsiteY929" fmla="*/ 665546 h 6858000"/>
              <a:gd name="connsiteX930" fmla="*/ 154042 w 7467600"/>
              <a:gd name="connsiteY930" fmla="*/ 261522 h 6858000"/>
              <a:gd name="connsiteX931" fmla="*/ 13550 w 7467600"/>
              <a:gd name="connsiteY931" fmla="*/ 158423 h 6858000"/>
              <a:gd name="connsiteX932" fmla="*/ 0 w 7467600"/>
              <a:gd name="connsiteY932" fmla="*/ 146618 h 6858000"/>
              <a:gd name="connsiteX933" fmla="*/ 0 w 7467600"/>
              <a:gd name="connsiteY933" fmla="*/ 59161 h 6858000"/>
              <a:gd name="connsiteX934" fmla="*/ 45427 w 7467600"/>
              <a:gd name="connsiteY934" fmla="*/ 101078 h 6858000"/>
              <a:gd name="connsiteX935" fmla="*/ 630103 w 7467600"/>
              <a:gd name="connsiteY935" fmla="*/ 485885 h 6858000"/>
              <a:gd name="connsiteX936" fmla="*/ 532040 w 7467600"/>
              <a:gd name="connsiteY936" fmla="*/ 399359 h 6858000"/>
              <a:gd name="connsiteX937" fmla="*/ 517618 w 7467600"/>
              <a:gd name="connsiteY937" fmla="*/ 385726 h 6858000"/>
              <a:gd name="connsiteX938" fmla="*/ 285074 w 7467600"/>
              <a:gd name="connsiteY938" fmla="*/ 182755 h 6858000"/>
              <a:gd name="connsiteX939" fmla="*/ 43151 w 7467600"/>
              <a:gd name="connsiteY939" fmla="*/ 0 h 6858000"/>
              <a:gd name="connsiteX0" fmla="*/ 369702 w 7467600"/>
              <a:gd name="connsiteY0" fmla="*/ 6712169 h 6858000"/>
              <a:gd name="connsiteX1" fmla="*/ 366575 w 7467600"/>
              <a:gd name="connsiteY1" fmla="*/ 6715556 h 6858000"/>
              <a:gd name="connsiteX2" fmla="*/ 371637 w 7467600"/>
              <a:gd name="connsiteY2" fmla="*/ 6713954 h 6858000"/>
              <a:gd name="connsiteX3" fmla="*/ 369702 w 7467600"/>
              <a:gd name="connsiteY3" fmla="*/ 6712169 h 6858000"/>
              <a:gd name="connsiteX4" fmla="*/ 7467600 w 7467600"/>
              <a:gd name="connsiteY4" fmla="*/ 6628217 h 6858000"/>
              <a:gd name="connsiteX5" fmla="*/ 7440138 w 7467600"/>
              <a:gd name="connsiteY5" fmla="*/ 6622648 h 6858000"/>
              <a:gd name="connsiteX6" fmla="*/ 7467600 w 7467600"/>
              <a:gd name="connsiteY6" fmla="*/ 6628217 h 6858000"/>
              <a:gd name="connsiteX7" fmla="*/ 1019354 w 7467600"/>
              <a:gd name="connsiteY7" fmla="*/ 6315006 h 6858000"/>
              <a:gd name="connsiteX8" fmla="*/ 441046 w 7467600"/>
              <a:gd name="connsiteY8" fmla="*/ 6691153 h 6858000"/>
              <a:gd name="connsiteX9" fmla="*/ 1019354 w 7467600"/>
              <a:gd name="connsiteY9" fmla="*/ 6315006 h 6858000"/>
              <a:gd name="connsiteX10" fmla="*/ 991680 w 7467600"/>
              <a:gd name="connsiteY10" fmla="*/ 6298413 h 6858000"/>
              <a:gd name="connsiteX11" fmla="*/ 409060 w 7467600"/>
              <a:gd name="connsiteY11" fmla="*/ 6671470 h 6858000"/>
              <a:gd name="connsiteX12" fmla="*/ 991680 w 7467600"/>
              <a:gd name="connsiteY12" fmla="*/ 6298413 h 6858000"/>
              <a:gd name="connsiteX13" fmla="*/ 103333 w 7467600"/>
              <a:gd name="connsiteY13" fmla="*/ 5699602 h 6858000"/>
              <a:gd name="connsiteX14" fmla="*/ 233938 w 7467600"/>
              <a:gd name="connsiteY14" fmla="*/ 5809416 h 6858000"/>
              <a:gd name="connsiteX15" fmla="*/ 883580 w 7467600"/>
              <a:gd name="connsiteY15" fmla="*/ 6180710 h 6858000"/>
              <a:gd name="connsiteX16" fmla="*/ 487337 w 7467600"/>
              <a:gd name="connsiteY16" fmla="*/ 5950182 h 6858000"/>
              <a:gd name="connsiteX17" fmla="*/ 354051 w 7467600"/>
              <a:gd name="connsiteY17" fmla="*/ 5854912 h 6858000"/>
              <a:gd name="connsiteX18" fmla="*/ 195436 w 7467600"/>
              <a:gd name="connsiteY18" fmla="*/ 5755068 h 6858000"/>
              <a:gd name="connsiteX19" fmla="*/ 103333 w 7467600"/>
              <a:gd name="connsiteY19" fmla="*/ 5699602 h 6858000"/>
              <a:gd name="connsiteX20" fmla="*/ 5539432 w 7467600"/>
              <a:gd name="connsiteY20" fmla="*/ 5642928 h 6858000"/>
              <a:gd name="connsiteX21" fmla="*/ 5555462 w 7467600"/>
              <a:gd name="connsiteY21" fmla="*/ 5694454 h 6858000"/>
              <a:gd name="connsiteX22" fmla="*/ 5828270 w 7467600"/>
              <a:gd name="connsiteY22" fmla="*/ 6320663 h 6858000"/>
              <a:gd name="connsiteX23" fmla="*/ 5947416 w 7467600"/>
              <a:gd name="connsiteY23" fmla="*/ 6574846 h 6858000"/>
              <a:gd name="connsiteX24" fmla="*/ 5539432 w 7467600"/>
              <a:gd name="connsiteY24" fmla="*/ 5642928 h 6858000"/>
              <a:gd name="connsiteX25" fmla="*/ 51253 w 7467600"/>
              <a:gd name="connsiteY25" fmla="*/ 5631825 h 6858000"/>
              <a:gd name="connsiteX26" fmla="*/ 211622 w 7467600"/>
              <a:gd name="connsiteY26" fmla="*/ 5728803 h 6858000"/>
              <a:gd name="connsiteX27" fmla="*/ 371652 w 7467600"/>
              <a:gd name="connsiteY27" fmla="*/ 5829062 h 6858000"/>
              <a:gd name="connsiteX28" fmla="*/ 505903 w 7467600"/>
              <a:gd name="connsiteY28" fmla="*/ 5925221 h 6858000"/>
              <a:gd name="connsiteX29" fmla="*/ 899240 w 7467600"/>
              <a:gd name="connsiteY29" fmla="*/ 6153068 h 6858000"/>
              <a:gd name="connsiteX30" fmla="*/ 988114 w 7467600"/>
              <a:gd name="connsiteY30" fmla="*/ 6174204 h 6858000"/>
              <a:gd name="connsiteX31" fmla="*/ 845971 w 7467600"/>
              <a:gd name="connsiteY31" fmla="*/ 6067177 h 6858000"/>
              <a:gd name="connsiteX32" fmla="*/ 448057 w 7467600"/>
              <a:gd name="connsiteY32" fmla="*/ 5841376 h 6858000"/>
              <a:gd name="connsiteX33" fmla="*/ 51253 w 7467600"/>
              <a:gd name="connsiteY33" fmla="*/ 5631825 h 6858000"/>
              <a:gd name="connsiteX34" fmla="*/ 2606687 w 7467600"/>
              <a:gd name="connsiteY34" fmla="*/ 5630718 h 6858000"/>
              <a:gd name="connsiteX35" fmla="*/ 2645658 w 7467600"/>
              <a:gd name="connsiteY35" fmla="*/ 6640259 h 6858000"/>
              <a:gd name="connsiteX36" fmla="*/ 2606687 w 7467600"/>
              <a:gd name="connsiteY36" fmla="*/ 5630718 h 6858000"/>
              <a:gd name="connsiteX37" fmla="*/ 3642057 w 7467600"/>
              <a:gd name="connsiteY37" fmla="*/ 5573487 h 6858000"/>
              <a:gd name="connsiteX38" fmla="*/ 3632981 w 7467600"/>
              <a:gd name="connsiteY38" fmla="*/ 5579437 h 6858000"/>
              <a:gd name="connsiteX39" fmla="*/ 3382436 w 7467600"/>
              <a:gd name="connsiteY39" fmla="*/ 5952726 h 6858000"/>
              <a:gd name="connsiteX40" fmla="*/ 3191929 w 7467600"/>
              <a:gd name="connsiteY40" fmla="*/ 6662669 h 6858000"/>
              <a:gd name="connsiteX41" fmla="*/ 3369898 w 7467600"/>
              <a:gd name="connsiteY41" fmla="*/ 6081771 h 6858000"/>
              <a:gd name="connsiteX42" fmla="*/ 3642057 w 7467600"/>
              <a:gd name="connsiteY42" fmla="*/ 5573487 h 6858000"/>
              <a:gd name="connsiteX43" fmla="*/ 2650666 w 7467600"/>
              <a:gd name="connsiteY43" fmla="*/ 5530686 h 6858000"/>
              <a:gd name="connsiteX44" fmla="*/ 2650249 w 7467600"/>
              <a:gd name="connsiteY44" fmla="*/ 5532101 h 6858000"/>
              <a:gd name="connsiteX45" fmla="*/ 2663808 w 7467600"/>
              <a:gd name="connsiteY45" fmla="*/ 6535215 h 6858000"/>
              <a:gd name="connsiteX46" fmla="*/ 2665418 w 7467600"/>
              <a:gd name="connsiteY46" fmla="*/ 6132756 h 6858000"/>
              <a:gd name="connsiteX47" fmla="*/ 2650666 w 7467600"/>
              <a:gd name="connsiteY47" fmla="*/ 5530686 h 6858000"/>
              <a:gd name="connsiteX48" fmla="*/ 2680277 w 7467600"/>
              <a:gd name="connsiteY48" fmla="*/ 5479204 h 6858000"/>
              <a:gd name="connsiteX49" fmla="*/ 2678972 w 7467600"/>
              <a:gd name="connsiteY49" fmla="*/ 5481582 h 6858000"/>
              <a:gd name="connsiteX50" fmla="*/ 2696666 w 7467600"/>
              <a:gd name="connsiteY50" fmla="*/ 6133836 h 6858000"/>
              <a:gd name="connsiteX51" fmla="*/ 2695769 w 7467600"/>
              <a:gd name="connsiteY51" fmla="*/ 6390955 h 6858000"/>
              <a:gd name="connsiteX52" fmla="*/ 2739893 w 7467600"/>
              <a:gd name="connsiteY52" fmla="*/ 6108357 h 6858000"/>
              <a:gd name="connsiteX53" fmla="*/ 2680277 w 7467600"/>
              <a:gd name="connsiteY53" fmla="*/ 5479204 h 6858000"/>
              <a:gd name="connsiteX54" fmla="*/ 1132195 w 7467600"/>
              <a:gd name="connsiteY54" fmla="*/ 5467980 h 6858000"/>
              <a:gd name="connsiteX55" fmla="*/ 1679056 w 7467600"/>
              <a:gd name="connsiteY55" fmla="*/ 5516907 h 6858000"/>
              <a:gd name="connsiteX56" fmla="*/ 2128648 w 7467600"/>
              <a:gd name="connsiteY56" fmla="*/ 5474249 h 6858000"/>
              <a:gd name="connsiteX57" fmla="*/ 1825619 w 7467600"/>
              <a:gd name="connsiteY57" fmla="*/ 5478447 h 6858000"/>
              <a:gd name="connsiteX58" fmla="*/ 1737798 w 7467600"/>
              <a:gd name="connsiteY58" fmla="*/ 5483353 h 6858000"/>
              <a:gd name="connsiteX59" fmla="*/ 1132195 w 7467600"/>
              <a:gd name="connsiteY59" fmla="*/ 5467980 h 6858000"/>
              <a:gd name="connsiteX60" fmla="*/ 1456157 w 7467600"/>
              <a:gd name="connsiteY60" fmla="*/ 5371404 h 6858000"/>
              <a:gd name="connsiteX61" fmla="*/ 1244432 w 7467600"/>
              <a:gd name="connsiteY61" fmla="*/ 5385601 h 6858000"/>
              <a:gd name="connsiteX62" fmla="*/ 973990 w 7467600"/>
              <a:gd name="connsiteY62" fmla="*/ 5424940 h 6858000"/>
              <a:gd name="connsiteX63" fmla="*/ 1103809 w 7467600"/>
              <a:gd name="connsiteY63" fmla="*/ 5433720 h 6858000"/>
              <a:gd name="connsiteX64" fmla="*/ 1123454 w 7467600"/>
              <a:gd name="connsiteY64" fmla="*/ 5435727 h 6858000"/>
              <a:gd name="connsiteX65" fmla="*/ 1737017 w 7467600"/>
              <a:gd name="connsiteY65" fmla="*/ 5452183 h 6858000"/>
              <a:gd name="connsiteX66" fmla="*/ 1824397 w 7467600"/>
              <a:gd name="connsiteY66" fmla="*/ 5447757 h 6858000"/>
              <a:gd name="connsiteX67" fmla="*/ 2070059 w 7467600"/>
              <a:gd name="connsiteY67" fmla="*/ 5441660 h 6858000"/>
              <a:gd name="connsiteX68" fmla="*/ 1456157 w 7467600"/>
              <a:gd name="connsiteY68" fmla="*/ 5371404 h 6858000"/>
              <a:gd name="connsiteX69" fmla="*/ 4988186 w 7467600"/>
              <a:gd name="connsiteY69" fmla="*/ 5216467 h 6858000"/>
              <a:gd name="connsiteX70" fmla="*/ 4777334 w 7467600"/>
              <a:gd name="connsiteY70" fmla="*/ 5406072 h 6858000"/>
              <a:gd name="connsiteX71" fmla="*/ 4718341 w 7467600"/>
              <a:gd name="connsiteY71" fmla="*/ 5468043 h 6858000"/>
              <a:gd name="connsiteX72" fmla="*/ 4604655 w 7467600"/>
              <a:gd name="connsiteY72" fmla="*/ 5583434 h 6858000"/>
              <a:gd name="connsiteX73" fmla="*/ 4565074 w 7467600"/>
              <a:gd name="connsiteY73" fmla="*/ 5618550 h 6858000"/>
              <a:gd name="connsiteX74" fmla="*/ 4988186 w 7467600"/>
              <a:gd name="connsiteY74" fmla="*/ 5216467 h 6858000"/>
              <a:gd name="connsiteX75" fmla="*/ 4978032 w 7467600"/>
              <a:gd name="connsiteY75" fmla="*/ 5183809 h 6858000"/>
              <a:gd name="connsiteX76" fmla="*/ 4463413 w 7467600"/>
              <a:gd name="connsiteY76" fmla="*/ 5615162 h 6858000"/>
              <a:gd name="connsiteX77" fmla="*/ 4358134 w 7467600"/>
              <a:gd name="connsiteY77" fmla="*/ 5742791 h 6858000"/>
              <a:gd name="connsiteX78" fmla="*/ 4376219 w 7467600"/>
              <a:gd name="connsiteY78" fmla="*/ 5729027 h 6858000"/>
              <a:gd name="connsiteX79" fmla="*/ 4582340 w 7467600"/>
              <a:gd name="connsiteY79" fmla="*/ 5561037 h 6858000"/>
              <a:gd name="connsiteX80" fmla="*/ 4694684 w 7467600"/>
              <a:gd name="connsiteY80" fmla="*/ 5447098 h 6858000"/>
              <a:gd name="connsiteX81" fmla="*/ 4754123 w 7467600"/>
              <a:gd name="connsiteY81" fmla="*/ 5384643 h 6858000"/>
              <a:gd name="connsiteX82" fmla="*/ 4978032 w 7467600"/>
              <a:gd name="connsiteY82" fmla="*/ 5183809 h 6858000"/>
              <a:gd name="connsiteX83" fmla="*/ 1903353 w 7467600"/>
              <a:gd name="connsiteY83" fmla="*/ 5044827 h 6858000"/>
              <a:gd name="connsiteX84" fmla="*/ 1936931 w 7467600"/>
              <a:gd name="connsiteY84" fmla="*/ 5093954 h 6858000"/>
              <a:gd name="connsiteX85" fmla="*/ 2195868 w 7467600"/>
              <a:gd name="connsiteY85" fmla="*/ 5396574 h 6858000"/>
              <a:gd name="connsiteX86" fmla="*/ 2088852 w 7467600"/>
              <a:gd name="connsiteY86" fmla="*/ 5166123 h 6858000"/>
              <a:gd name="connsiteX87" fmla="*/ 1958241 w 7467600"/>
              <a:gd name="connsiteY87" fmla="*/ 5067955 h 6858000"/>
              <a:gd name="connsiteX88" fmla="*/ 1903353 w 7467600"/>
              <a:gd name="connsiteY88" fmla="*/ 5044827 h 6858000"/>
              <a:gd name="connsiteX89" fmla="*/ 1979378 w 7467600"/>
              <a:gd name="connsiteY89" fmla="*/ 4769504 h 6858000"/>
              <a:gd name="connsiteX90" fmla="*/ 2882120 w 7467600"/>
              <a:gd name="connsiteY90" fmla="*/ 5064547 h 6858000"/>
              <a:gd name="connsiteX91" fmla="*/ 2793103 w 7467600"/>
              <a:gd name="connsiteY91" fmla="*/ 5039699 h 6858000"/>
              <a:gd name="connsiteX92" fmla="*/ 2770041 w 7467600"/>
              <a:gd name="connsiteY92" fmla="*/ 5033634 h 6858000"/>
              <a:gd name="connsiteX93" fmla="*/ 1979378 w 7467600"/>
              <a:gd name="connsiteY93" fmla="*/ 4769504 h 6858000"/>
              <a:gd name="connsiteX94" fmla="*/ 1927410 w 7467600"/>
              <a:gd name="connsiteY94" fmla="*/ 4716164 h 6858000"/>
              <a:gd name="connsiteX95" fmla="*/ 1959587 w 7467600"/>
              <a:gd name="connsiteY95" fmla="*/ 4728849 h 6858000"/>
              <a:gd name="connsiteX96" fmla="*/ 2777707 w 7467600"/>
              <a:gd name="connsiteY96" fmla="*/ 5003991 h 6858000"/>
              <a:gd name="connsiteX97" fmla="*/ 2800768 w 7467600"/>
              <a:gd name="connsiteY97" fmla="*/ 5010056 h 6858000"/>
              <a:gd name="connsiteX98" fmla="*/ 2879408 w 7467600"/>
              <a:gd name="connsiteY98" fmla="*/ 5031590 h 6858000"/>
              <a:gd name="connsiteX99" fmla="*/ 2862295 w 7467600"/>
              <a:gd name="connsiteY99" fmla="*/ 5022958 h 6858000"/>
              <a:gd name="connsiteX100" fmla="*/ 2813343 w 7467600"/>
              <a:gd name="connsiteY100" fmla="*/ 4998369 h 6858000"/>
              <a:gd name="connsiteX101" fmla="*/ 2646245 w 7467600"/>
              <a:gd name="connsiteY101" fmla="*/ 4930999 h 6858000"/>
              <a:gd name="connsiteX102" fmla="*/ 1999243 w 7467600"/>
              <a:gd name="connsiteY102" fmla="*/ 4730524 h 6858000"/>
              <a:gd name="connsiteX103" fmla="*/ 1979527 w 7467600"/>
              <a:gd name="connsiteY103" fmla="*/ 4726651 h 6858000"/>
              <a:gd name="connsiteX104" fmla="*/ 1927410 w 7467600"/>
              <a:gd name="connsiteY104" fmla="*/ 4716164 h 6858000"/>
              <a:gd name="connsiteX105" fmla="*/ 1997014 w 7467600"/>
              <a:gd name="connsiteY105" fmla="*/ 4698007 h 6858000"/>
              <a:gd name="connsiteX106" fmla="*/ 2005458 w 7467600"/>
              <a:gd name="connsiteY106" fmla="*/ 4699540 h 6858000"/>
              <a:gd name="connsiteX107" fmla="*/ 2657186 w 7467600"/>
              <a:gd name="connsiteY107" fmla="*/ 4901687 h 6858000"/>
              <a:gd name="connsiteX108" fmla="*/ 2826662 w 7467600"/>
              <a:gd name="connsiteY108" fmla="*/ 4970362 h 6858000"/>
              <a:gd name="connsiteX109" fmla="*/ 2876100 w 7467600"/>
              <a:gd name="connsiteY109" fmla="*/ 4995397 h 6858000"/>
              <a:gd name="connsiteX110" fmla="*/ 3042600 w 7467600"/>
              <a:gd name="connsiteY110" fmla="*/ 5059532 h 6858000"/>
              <a:gd name="connsiteX111" fmla="*/ 1997014 w 7467600"/>
              <a:gd name="connsiteY111" fmla="*/ 4698007 h 6858000"/>
              <a:gd name="connsiteX112" fmla="*/ 2305292 w 7467600"/>
              <a:gd name="connsiteY112" fmla="*/ 4219492 h 6858000"/>
              <a:gd name="connsiteX113" fmla="*/ 3360922 w 7467600"/>
              <a:gd name="connsiteY113" fmla="*/ 4529373 h 6858000"/>
              <a:gd name="connsiteX114" fmla="*/ 3492420 w 7467600"/>
              <a:gd name="connsiteY114" fmla="*/ 4510145 h 6858000"/>
              <a:gd name="connsiteX115" fmla="*/ 3364086 w 7467600"/>
              <a:gd name="connsiteY115" fmla="*/ 4480340 h 6858000"/>
              <a:gd name="connsiteX116" fmla="*/ 3225818 w 7467600"/>
              <a:gd name="connsiteY116" fmla="*/ 4411822 h 6858000"/>
              <a:gd name="connsiteX117" fmla="*/ 3129696 w 7467600"/>
              <a:gd name="connsiteY117" fmla="*/ 4360704 h 6858000"/>
              <a:gd name="connsiteX118" fmla="*/ 2814545 w 7467600"/>
              <a:gd name="connsiteY118" fmla="*/ 4282955 h 6858000"/>
              <a:gd name="connsiteX119" fmla="*/ 2305292 w 7467600"/>
              <a:gd name="connsiteY119" fmla="*/ 4219492 h 6858000"/>
              <a:gd name="connsiteX120" fmla="*/ 2626982 w 7467600"/>
              <a:gd name="connsiteY120" fmla="*/ 4206450 h 6858000"/>
              <a:gd name="connsiteX121" fmla="*/ 2490617 w 7467600"/>
              <a:gd name="connsiteY121" fmla="*/ 4206951 h 6858000"/>
              <a:gd name="connsiteX122" fmla="*/ 2819869 w 7467600"/>
              <a:gd name="connsiteY122" fmla="*/ 4252936 h 6858000"/>
              <a:gd name="connsiteX123" fmla="*/ 3143018 w 7467600"/>
              <a:gd name="connsiteY123" fmla="*/ 4332698 h 6858000"/>
              <a:gd name="connsiteX124" fmla="*/ 3241520 w 7467600"/>
              <a:gd name="connsiteY124" fmla="*/ 4385112 h 6858000"/>
              <a:gd name="connsiteX125" fmla="*/ 3374575 w 7467600"/>
              <a:gd name="connsiteY125" fmla="*/ 4451517 h 6858000"/>
              <a:gd name="connsiteX126" fmla="*/ 3505221 w 7467600"/>
              <a:gd name="connsiteY126" fmla="*/ 4480757 h 6858000"/>
              <a:gd name="connsiteX127" fmla="*/ 2626982 w 7467600"/>
              <a:gd name="connsiteY127" fmla="*/ 4206450 h 6858000"/>
              <a:gd name="connsiteX128" fmla="*/ 1310106 w 7467600"/>
              <a:gd name="connsiteY128" fmla="*/ 3943217 h 6858000"/>
              <a:gd name="connsiteX129" fmla="*/ 854994 w 7467600"/>
              <a:gd name="connsiteY129" fmla="*/ 4399136 h 6858000"/>
              <a:gd name="connsiteX130" fmla="*/ 742462 w 7467600"/>
              <a:gd name="connsiteY130" fmla="*/ 4594648 h 6858000"/>
              <a:gd name="connsiteX131" fmla="*/ 820602 w 7467600"/>
              <a:gd name="connsiteY131" fmla="*/ 4485915 h 6858000"/>
              <a:gd name="connsiteX132" fmla="*/ 878295 w 7467600"/>
              <a:gd name="connsiteY132" fmla="*/ 4403594 h 6858000"/>
              <a:gd name="connsiteX133" fmla="*/ 1240607 w 7467600"/>
              <a:gd name="connsiteY133" fmla="*/ 4010401 h 6858000"/>
              <a:gd name="connsiteX134" fmla="*/ 1310106 w 7467600"/>
              <a:gd name="connsiteY134" fmla="*/ 3943217 h 6858000"/>
              <a:gd name="connsiteX135" fmla="*/ 1423113 w 7467600"/>
              <a:gd name="connsiteY135" fmla="*/ 3874565 h 6858000"/>
              <a:gd name="connsiteX136" fmla="*/ 1260565 w 7467600"/>
              <a:gd name="connsiteY136" fmla="*/ 4031982 h 6858000"/>
              <a:gd name="connsiteX137" fmla="*/ 901900 w 7467600"/>
              <a:gd name="connsiteY137" fmla="*/ 4421236 h 6858000"/>
              <a:gd name="connsiteX138" fmla="*/ 845044 w 7467600"/>
              <a:gd name="connsiteY138" fmla="*/ 4502436 h 6858000"/>
              <a:gd name="connsiteX139" fmla="*/ 685926 w 7467600"/>
              <a:gd name="connsiteY139" fmla="*/ 4703069 h 6858000"/>
              <a:gd name="connsiteX140" fmla="*/ 684248 w 7467600"/>
              <a:gd name="connsiteY140" fmla="*/ 4706721 h 6858000"/>
              <a:gd name="connsiteX141" fmla="*/ 1423113 w 7467600"/>
              <a:gd name="connsiteY141" fmla="*/ 3874565 h 6858000"/>
              <a:gd name="connsiteX142" fmla="*/ 3316479 w 7467600"/>
              <a:gd name="connsiteY142" fmla="*/ 3872136 h 6858000"/>
              <a:gd name="connsiteX143" fmla="*/ 3546806 w 7467600"/>
              <a:gd name="connsiteY143" fmla="*/ 4356139 h 6858000"/>
              <a:gd name="connsiteX144" fmla="*/ 3364433 w 7467600"/>
              <a:gd name="connsiteY144" fmla="*/ 3953121 h 6858000"/>
              <a:gd name="connsiteX145" fmla="*/ 3316479 w 7467600"/>
              <a:gd name="connsiteY145" fmla="*/ 3872136 h 6858000"/>
              <a:gd name="connsiteX146" fmla="*/ 3291335 w 7467600"/>
              <a:gd name="connsiteY146" fmla="*/ 3767420 h 6858000"/>
              <a:gd name="connsiteX147" fmla="*/ 3390805 w 7467600"/>
              <a:gd name="connsiteY147" fmla="*/ 3937163 h 6858000"/>
              <a:gd name="connsiteX148" fmla="*/ 3579062 w 7467600"/>
              <a:gd name="connsiteY148" fmla="*/ 4359040 h 6858000"/>
              <a:gd name="connsiteX149" fmla="*/ 3467355 w 7467600"/>
              <a:gd name="connsiteY149" fmla="*/ 3988130 h 6858000"/>
              <a:gd name="connsiteX150" fmla="*/ 3310753 w 7467600"/>
              <a:gd name="connsiteY150" fmla="*/ 3787140 h 6858000"/>
              <a:gd name="connsiteX151" fmla="*/ 3291335 w 7467600"/>
              <a:gd name="connsiteY151" fmla="*/ 3767420 h 6858000"/>
              <a:gd name="connsiteX152" fmla="*/ 1635889 w 7467600"/>
              <a:gd name="connsiteY152" fmla="*/ 3709494 h 6858000"/>
              <a:gd name="connsiteX153" fmla="*/ 1634800 w 7467600"/>
              <a:gd name="connsiteY153" fmla="*/ 3731111 h 6858000"/>
              <a:gd name="connsiteX154" fmla="*/ 1635889 w 7467600"/>
              <a:gd name="connsiteY154" fmla="*/ 3709494 h 6858000"/>
              <a:gd name="connsiteX155" fmla="*/ 1510397 w 7467600"/>
              <a:gd name="connsiteY155" fmla="*/ 3684705 h 6858000"/>
              <a:gd name="connsiteX156" fmla="*/ 1146550 w 7467600"/>
              <a:gd name="connsiteY156" fmla="*/ 3802012 h 6858000"/>
              <a:gd name="connsiteX157" fmla="*/ 698834 w 7467600"/>
              <a:gd name="connsiteY157" fmla="*/ 3952272 h 6858000"/>
              <a:gd name="connsiteX158" fmla="*/ 34256 w 7467600"/>
              <a:gd name="connsiteY158" fmla="*/ 4347603 h 6858000"/>
              <a:gd name="connsiteX159" fmla="*/ 527241 w 7467600"/>
              <a:gd name="connsiteY159" fmla="*/ 4065078 h 6858000"/>
              <a:gd name="connsiteX160" fmla="*/ 1510397 w 7467600"/>
              <a:gd name="connsiteY160" fmla="*/ 3684705 h 6858000"/>
              <a:gd name="connsiteX161" fmla="*/ 1313114 w 7467600"/>
              <a:gd name="connsiteY161" fmla="*/ 3655216 h 6858000"/>
              <a:gd name="connsiteX162" fmla="*/ 1109304 w 7467600"/>
              <a:gd name="connsiteY162" fmla="*/ 3669030 h 6858000"/>
              <a:gd name="connsiteX163" fmla="*/ 8129 w 7467600"/>
              <a:gd name="connsiteY163" fmla="*/ 4330519 h 6858000"/>
              <a:gd name="connsiteX164" fmla="*/ 687572 w 7467600"/>
              <a:gd name="connsiteY164" fmla="*/ 3925629 h 6858000"/>
              <a:gd name="connsiteX165" fmla="*/ 1138365 w 7467600"/>
              <a:gd name="connsiteY165" fmla="*/ 3774515 h 6858000"/>
              <a:gd name="connsiteX166" fmla="*/ 1505579 w 7467600"/>
              <a:gd name="connsiteY166" fmla="*/ 3655526 h 6858000"/>
              <a:gd name="connsiteX167" fmla="*/ 1313114 w 7467600"/>
              <a:gd name="connsiteY167" fmla="*/ 3655216 h 6858000"/>
              <a:gd name="connsiteX168" fmla="*/ 3655073 w 7467600"/>
              <a:gd name="connsiteY168" fmla="*/ 3650884 h 6858000"/>
              <a:gd name="connsiteX169" fmla="*/ 3989938 w 7467600"/>
              <a:gd name="connsiteY169" fmla="*/ 3991685 h 6858000"/>
              <a:gd name="connsiteX170" fmla="*/ 4393907 w 7467600"/>
              <a:gd name="connsiteY170" fmla="*/ 4261258 h 6858000"/>
              <a:gd name="connsiteX171" fmla="*/ 4648051 w 7467600"/>
              <a:gd name="connsiteY171" fmla="*/ 4374051 h 6858000"/>
              <a:gd name="connsiteX172" fmla="*/ 4383389 w 7467600"/>
              <a:gd name="connsiteY172" fmla="*/ 4184369 h 6858000"/>
              <a:gd name="connsiteX173" fmla="*/ 4165508 w 7467600"/>
              <a:gd name="connsiteY173" fmla="*/ 4035196 h 6858000"/>
              <a:gd name="connsiteX174" fmla="*/ 4068162 w 7467600"/>
              <a:gd name="connsiteY174" fmla="*/ 3953394 h 6858000"/>
              <a:gd name="connsiteX175" fmla="*/ 3981416 w 7467600"/>
              <a:gd name="connsiteY175" fmla="*/ 3880482 h 6858000"/>
              <a:gd name="connsiteX176" fmla="*/ 3800147 w 7467600"/>
              <a:gd name="connsiteY176" fmla="*/ 3749872 h 6858000"/>
              <a:gd name="connsiteX177" fmla="*/ 3655073 w 7467600"/>
              <a:gd name="connsiteY177" fmla="*/ 3650884 h 6858000"/>
              <a:gd name="connsiteX178" fmla="*/ 3670252 w 7467600"/>
              <a:gd name="connsiteY178" fmla="*/ 3622798 h 6858000"/>
              <a:gd name="connsiteX179" fmla="*/ 3817258 w 7467600"/>
              <a:gd name="connsiteY179" fmla="*/ 3723577 h 6858000"/>
              <a:gd name="connsiteX180" fmla="*/ 4000461 w 7467600"/>
              <a:gd name="connsiteY180" fmla="*/ 3855966 h 6858000"/>
              <a:gd name="connsiteX181" fmla="*/ 4088180 w 7467600"/>
              <a:gd name="connsiteY181" fmla="*/ 3929774 h 6858000"/>
              <a:gd name="connsiteX182" fmla="*/ 4184555 w 7467600"/>
              <a:gd name="connsiteY182" fmla="*/ 4010683 h 6858000"/>
              <a:gd name="connsiteX183" fmla="*/ 4399563 w 7467600"/>
              <a:gd name="connsiteY183" fmla="*/ 4158106 h 6858000"/>
              <a:gd name="connsiteX184" fmla="*/ 4684469 w 7467600"/>
              <a:gd name="connsiteY184" fmla="*/ 4364680 h 6858000"/>
              <a:gd name="connsiteX185" fmla="*/ 4690271 w 7467600"/>
              <a:gd name="connsiteY185" fmla="*/ 4370034 h 6858000"/>
              <a:gd name="connsiteX186" fmla="*/ 4136093 w 7467600"/>
              <a:gd name="connsiteY186" fmla="*/ 3858466 h 6858000"/>
              <a:gd name="connsiteX187" fmla="*/ 3670252 w 7467600"/>
              <a:gd name="connsiteY187" fmla="*/ 3622798 h 6858000"/>
              <a:gd name="connsiteX188" fmla="*/ 4440129 w 7467600"/>
              <a:gd name="connsiteY188" fmla="*/ 3448571 h 6858000"/>
              <a:gd name="connsiteX189" fmla="*/ 4856525 w 7467600"/>
              <a:gd name="connsiteY189" fmla="*/ 3915351 h 6858000"/>
              <a:gd name="connsiteX190" fmla="*/ 5059055 w 7467600"/>
              <a:gd name="connsiteY190" fmla="*/ 4108918 h 6858000"/>
              <a:gd name="connsiteX191" fmla="*/ 5290070 w 7467600"/>
              <a:gd name="connsiteY191" fmla="*/ 4263619 h 6858000"/>
              <a:gd name="connsiteX192" fmla="*/ 4834991 w 7467600"/>
              <a:gd name="connsiteY192" fmla="*/ 3830985 h 6858000"/>
              <a:gd name="connsiteX193" fmla="*/ 4440129 w 7467600"/>
              <a:gd name="connsiteY193" fmla="*/ 3448571 h 6858000"/>
              <a:gd name="connsiteX194" fmla="*/ 4441737 w 7467600"/>
              <a:gd name="connsiteY194" fmla="*/ 3399734 h 6858000"/>
              <a:gd name="connsiteX195" fmla="*/ 4431236 w 7467600"/>
              <a:gd name="connsiteY195" fmla="*/ 3400954 h 6858000"/>
              <a:gd name="connsiteX196" fmla="*/ 4557150 w 7467600"/>
              <a:gd name="connsiteY196" fmla="*/ 3510023 h 6858000"/>
              <a:gd name="connsiteX197" fmla="*/ 4856936 w 7467600"/>
              <a:gd name="connsiteY197" fmla="*/ 3809146 h 6858000"/>
              <a:gd name="connsiteX198" fmla="*/ 5111996 w 7467600"/>
              <a:gd name="connsiteY198" fmla="*/ 4065759 h 6858000"/>
              <a:gd name="connsiteX199" fmla="*/ 5388878 w 7467600"/>
              <a:gd name="connsiteY199" fmla="*/ 4300185 h 6858000"/>
              <a:gd name="connsiteX200" fmla="*/ 5425556 w 7467600"/>
              <a:gd name="connsiteY200" fmla="*/ 4308967 h 6858000"/>
              <a:gd name="connsiteX201" fmla="*/ 4943646 w 7467600"/>
              <a:gd name="connsiteY201" fmla="*/ 3822916 h 6858000"/>
              <a:gd name="connsiteX202" fmla="*/ 4594837 w 7467600"/>
              <a:gd name="connsiteY202" fmla="*/ 3532274 h 6858000"/>
              <a:gd name="connsiteX203" fmla="*/ 4441737 w 7467600"/>
              <a:gd name="connsiteY203" fmla="*/ 3399734 h 6858000"/>
              <a:gd name="connsiteX204" fmla="*/ 5425834 w 7467600"/>
              <a:gd name="connsiteY204" fmla="*/ 3162785 h 6858000"/>
              <a:gd name="connsiteX205" fmla="*/ 5401644 w 7467600"/>
              <a:gd name="connsiteY205" fmla="*/ 3617847 h 6858000"/>
              <a:gd name="connsiteX206" fmla="*/ 5467256 w 7467600"/>
              <a:gd name="connsiteY206" fmla="*/ 4175494 h 6858000"/>
              <a:gd name="connsiteX207" fmla="*/ 5448069 w 7467600"/>
              <a:gd name="connsiteY207" fmla="*/ 3567554 h 6858000"/>
              <a:gd name="connsiteX208" fmla="*/ 5425834 w 7467600"/>
              <a:gd name="connsiteY208" fmla="*/ 3162785 h 6858000"/>
              <a:gd name="connsiteX209" fmla="*/ 1318687 w 7467600"/>
              <a:gd name="connsiteY209" fmla="*/ 3113840 h 6858000"/>
              <a:gd name="connsiteX210" fmla="*/ 1066793 w 7467600"/>
              <a:gd name="connsiteY210" fmla="*/ 3212171 h 6858000"/>
              <a:gd name="connsiteX211" fmla="*/ 993319 w 7467600"/>
              <a:gd name="connsiteY211" fmla="*/ 3247648 h 6858000"/>
              <a:gd name="connsiteX212" fmla="*/ 853081 w 7467600"/>
              <a:gd name="connsiteY212" fmla="*/ 3312410 h 6858000"/>
              <a:gd name="connsiteX213" fmla="*/ 805957 w 7467600"/>
              <a:gd name="connsiteY213" fmla="*/ 3330443 h 6858000"/>
              <a:gd name="connsiteX214" fmla="*/ 1318687 w 7467600"/>
              <a:gd name="connsiteY214" fmla="*/ 3113840 h 6858000"/>
              <a:gd name="connsiteX215" fmla="*/ 5453702 w 7467600"/>
              <a:gd name="connsiteY215" fmla="*/ 3090882 h 6858000"/>
              <a:gd name="connsiteX216" fmla="*/ 5480135 w 7467600"/>
              <a:gd name="connsiteY216" fmla="*/ 3565802 h 6858000"/>
              <a:gd name="connsiteX217" fmla="*/ 5499023 w 7467600"/>
              <a:gd name="connsiteY217" fmla="*/ 4166310 h 6858000"/>
              <a:gd name="connsiteX218" fmla="*/ 5547022 w 7467600"/>
              <a:gd name="connsiteY218" fmla="*/ 3607838 h 6858000"/>
              <a:gd name="connsiteX219" fmla="*/ 5515964 w 7467600"/>
              <a:gd name="connsiteY219" fmla="*/ 3378541 h 6858000"/>
              <a:gd name="connsiteX220" fmla="*/ 5453702 w 7467600"/>
              <a:gd name="connsiteY220" fmla="*/ 3090882 h 6858000"/>
              <a:gd name="connsiteX221" fmla="*/ 1238695 w 7467600"/>
              <a:gd name="connsiteY221" fmla="*/ 3076820 h 6858000"/>
              <a:gd name="connsiteX222" fmla="*/ 716371 w 7467600"/>
              <a:gd name="connsiteY222" fmla="*/ 3293249 h 6858000"/>
              <a:gd name="connsiteX223" fmla="*/ 579522 w 7467600"/>
              <a:gd name="connsiteY223" fmla="*/ 3371759 h 6858000"/>
              <a:gd name="connsiteX224" fmla="*/ 600288 w 7467600"/>
              <a:gd name="connsiteY224" fmla="*/ 3365555 h 6858000"/>
              <a:gd name="connsiteX225" fmla="*/ 840692 w 7467600"/>
              <a:gd name="connsiteY225" fmla="*/ 3284921 h 6858000"/>
              <a:gd name="connsiteX226" fmla="*/ 979248 w 7467600"/>
              <a:gd name="connsiteY226" fmla="*/ 3221003 h 6858000"/>
              <a:gd name="connsiteX227" fmla="*/ 1053282 w 7467600"/>
              <a:gd name="connsiteY227" fmla="*/ 3185247 h 6858000"/>
              <a:gd name="connsiteX228" fmla="*/ 1320603 w 7467600"/>
              <a:gd name="connsiteY228" fmla="*/ 3081281 h 6858000"/>
              <a:gd name="connsiteX229" fmla="*/ 1238695 w 7467600"/>
              <a:gd name="connsiteY229" fmla="*/ 3076820 h 6858000"/>
              <a:gd name="connsiteX230" fmla="*/ 5425627 w 7467600"/>
              <a:gd name="connsiteY230" fmla="*/ 2954192 h 6858000"/>
              <a:gd name="connsiteX231" fmla="*/ 5470770 w 7467600"/>
              <a:gd name="connsiteY231" fmla="*/ 3005435 h 6858000"/>
              <a:gd name="connsiteX232" fmla="*/ 5519779 w 7467600"/>
              <a:gd name="connsiteY232" fmla="*/ 4359223 h 6858000"/>
              <a:gd name="connsiteX233" fmla="*/ 5520293 w 7467600"/>
              <a:gd name="connsiteY233" fmla="*/ 4360602 h 6858000"/>
              <a:gd name="connsiteX234" fmla="*/ 5767221 w 7467600"/>
              <a:gd name="connsiteY234" fmla="*/ 4665564 h 6858000"/>
              <a:gd name="connsiteX235" fmla="*/ 6937169 w 7467600"/>
              <a:gd name="connsiteY235" fmla="*/ 4815941 h 6858000"/>
              <a:gd name="connsiteX236" fmla="*/ 6953922 w 7467600"/>
              <a:gd name="connsiteY236" fmla="*/ 4890068 h 6858000"/>
              <a:gd name="connsiteX237" fmla="*/ 6071359 w 7467600"/>
              <a:gd name="connsiteY237" fmla="*/ 4770770 h 6858000"/>
              <a:gd name="connsiteX238" fmla="*/ 6038839 w 7467600"/>
              <a:gd name="connsiteY238" fmla="*/ 4764474 h 6858000"/>
              <a:gd name="connsiteX239" fmla="*/ 6038706 w 7467600"/>
              <a:gd name="connsiteY239" fmla="*/ 4763847 h 6858000"/>
              <a:gd name="connsiteX240" fmla="*/ 6037784 w 7467600"/>
              <a:gd name="connsiteY240" fmla="*/ 4764270 h 6858000"/>
              <a:gd name="connsiteX241" fmla="*/ 6038839 w 7467600"/>
              <a:gd name="connsiteY241" fmla="*/ 4764474 h 6858000"/>
              <a:gd name="connsiteX242" fmla="*/ 6040338 w 7467600"/>
              <a:gd name="connsiteY242" fmla="*/ 4771418 h 6858000"/>
              <a:gd name="connsiteX243" fmla="*/ 6024488 w 7467600"/>
              <a:gd name="connsiteY243" fmla="*/ 4809903 h 6858000"/>
              <a:gd name="connsiteX244" fmla="*/ 5599771 w 7467600"/>
              <a:gd name="connsiteY244" fmla="*/ 5509652 h 6858000"/>
              <a:gd name="connsiteX245" fmla="*/ 5548843 w 7467600"/>
              <a:gd name="connsiteY245" fmla="*/ 5563845 h 6858000"/>
              <a:gd name="connsiteX246" fmla="*/ 5940952 w 7467600"/>
              <a:gd name="connsiteY246" fmla="*/ 6250028 h 6858000"/>
              <a:gd name="connsiteX247" fmla="*/ 6043441 w 7467600"/>
              <a:gd name="connsiteY247" fmla="*/ 6665847 h 6858000"/>
              <a:gd name="connsiteX248" fmla="*/ 6093432 w 7467600"/>
              <a:gd name="connsiteY248" fmla="*/ 6858000 h 6858000"/>
              <a:gd name="connsiteX249" fmla="*/ 6034344 w 7467600"/>
              <a:gd name="connsiteY249" fmla="*/ 6858000 h 6858000"/>
              <a:gd name="connsiteX250" fmla="*/ 6026679 w 7467600"/>
              <a:gd name="connsiteY250" fmla="*/ 6836959 h 6858000"/>
              <a:gd name="connsiteX251" fmla="*/ 5800441 w 7467600"/>
              <a:gd name="connsiteY251" fmla="*/ 6335286 h 6858000"/>
              <a:gd name="connsiteX252" fmla="*/ 5526562 w 7467600"/>
              <a:gd name="connsiteY252" fmla="*/ 5705388 h 6858000"/>
              <a:gd name="connsiteX253" fmla="*/ 5519640 w 7467600"/>
              <a:gd name="connsiteY253" fmla="*/ 5683774 h 6858000"/>
              <a:gd name="connsiteX254" fmla="*/ 5844559 w 7467600"/>
              <a:gd name="connsiteY254" fmla="*/ 6553349 h 6858000"/>
              <a:gd name="connsiteX255" fmla="*/ 5975994 w 7467600"/>
              <a:gd name="connsiteY255" fmla="*/ 6858000 h 6858000"/>
              <a:gd name="connsiteX256" fmla="*/ 5898547 w 7467600"/>
              <a:gd name="connsiteY256" fmla="*/ 6858000 h 6858000"/>
              <a:gd name="connsiteX257" fmla="*/ 5682041 w 7467600"/>
              <a:gd name="connsiteY257" fmla="*/ 6355860 h 6858000"/>
              <a:gd name="connsiteX258" fmla="*/ 5461758 w 7467600"/>
              <a:gd name="connsiteY258" fmla="*/ 5820220 h 6858000"/>
              <a:gd name="connsiteX259" fmla="*/ 5237282 w 7467600"/>
              <a:gd name="connsiteY259" fmla="*/ 6579086 h 6858000"/>
              <a:gd name="connsiteX260" fmla="*/ 5115009 w 7467600"/>
              <a:gd name="connsiteY260" fmla="*/ 6858000 h 6858000"/>
              <a:gd name="connsiteX261" fmla="*/ 5028074 w 7467600"/>
              <a:gd name="connsiteY261" fmla="*/ 6858000 h 6858000"/>
              <a:gd name="connsiteX262" fmla="*/ 5079508 w 7467600"/>
              <a:gd name="connsiteY262" fmla="*/ 6749074 h 6858000"/>
              <a:gd name="connsiteX263" fmla="*/ 5371846 w 7467600"/>
              <a:gd name="connsiteY263" fmla="*/ 5924413 h 6858000"/>
              <a:gd name="connsiteX264" fmla="*/ 5270512 w 7467600"/>
              <a:gd name="connsiteY264" fmla="*/ 6138975 h 6858000"/>
              <a:gd name="connsiteX265" fmla="*/ 5062409 w 7467600"/>
              <a:gd name="connsiteY265" fmla="*/ 6653544 h 6858000"/>
              <a:gd name="connsiteX266" fmla="*/ 5036628 w 7467600"/>
              <a:gd name="connsiteY266" fmla="*/ 6754247 h 6858000"/>
              <a:gd name="connsiteX267" fmla="*/ 5009112 w 7467600"/>
              <a:gd name="connsiteY267" fmla="*/ 6858000 h 6858000"/>
              <a:gd name="connsiteX268" fmla="*/ 4976679 w 7467600"/>
              <a:gd name="connsiteY268" fmla="*/ 6858000 h 6858000"/>
              <a:gd name="connsiteX269" fmla="*/ 5006537 w 7467600"/>
              <a:gd name="connsiteY269" fmla="*/ 6747068 h 6858000"/>
              <a:gd name="connsiteX270" fmla="*/ 5032723 w 7467600"/>
              <a:gd name="connsiteY270" fmla="*/ 6644957 h 6858000"/>
              <a:gd name="connsiteX271" fmla="*/ 5242949 w 7467600"/>
              <a:gd name="connsiteY271" fmla="*/ 6125175 h 6858000"/>
              <a:gd name="connsiteX272" fmla="*/ 5286321 w 7467600"/>
              <a:gd name="connsiteY272" fmla="*/ 6033555 h 6858000"/>
              <a:gd name="connsiteX273" fmla="*/ 5008210 w 7467600"/>
              <a:gd name="connsiteY273" fmla="*/ 6649194 h 6858000"/>
              <a:gd name="connsiteX274" fmla="*/ 4986321 w 7467600"/>
              <a:gd name="connsiteY274" fmla="*/ 6765687 h 6858000"/>
              <a:gd name="connsiteX275" fmla="*/ 4973474 w 7467600"/>
              <a:gd name="connsiteY275" fmla="*/ 6858000 h 6858000"/>
              <a:gd name="connsiteX276" fmla="*/ 4907178 w 7467600"/>
              <a:gd name="connsiteY276" fmla="*/ 6858000 h 6858000"/>
              <a:gd name="connsiteX277" fmla="*/ 4910810 w 7467600"/>
              <a:gd name="connsiteY277" fmla="*/ 6829660 h 6858000"/>
              <a:gd name="connsiteX278" fmla="*/ 4987461 w 7467600"/>
              <a:gd name="connsiteY278" fmla="*/ 6432994 h 6858000"/>
              <a:gd name="connsiteX279" fmla="*/ 5179262 w 7467600"/>
              <a:gd name="connsiteY279" fmla="*/ 6035044 h 6858000"/>
              <a:gd name="connsiteX280" fmla="*/ 4689678 w 7467600"/>
              <a:gd name="connsiteY280" fmla="*/ 6440241 h 6858000"/>
              <a:gd name="connsiteX281" fmla="*/ 4477543 w 7467600"/>
              <a:gd name="connsiteY281" fmla="*/ 6674836 h 6858000"/>
              <a:gd name="connsiteX282" fmla="*/ 4329957 w 7467600"/>
              <a:gd name="connsiteY282" fmla="*/ 6858000 h 6858000"/>
              <a:gd name="connsiteX283" fmla="*/ 4218595 w 7467600"/>
              <a:gd name="connsiteY283" fmla="*/ 6858000 h 6858000"/>
              <a:gd name="connsiteX284" fmla="*/ 4368888 w 7467600"/>
              <a:gd name="connsiteY284" fmla="*/ 6668412 h 6858000"/>
              <a:gd name="connsiteX285" fmla="*/ 4563091 w 7467600"/>
              <a:gd name="connsiteY285" fmla="*/ 6442508 h 6858000"/>
              <a:gd name="connsiteX286" fmla="*/ 5387324 w 7467600"/>
              <a:gd name="connsiteY286" fmla="*/ 5705830 h 6858000"/>
              <a:gd name="connsiteX287" fmla="*/ 5073620 w 7467600"/>
              <a:gd name="connsiteY287" fmla="*/ 5955437 h 6858000"/>
              <a:gd name="connsiteX288" fmla="*/ 4689789 w 7467600"/>
              <a:gd name="connsiteY288" fmla="*/ 6268382 h 6858000"/>
              <a:gd name="connsiteX289" fmla="*/ 4418722 w 7467600"/>
              <a:gd name="connsiteY289" fmla="*/ 6570886 h 6858000"/>
              <a:gd name="connsiteX290" fmla="*/ 4214944 w 7467600"/>
              <a:gd name="connsiteY290" fmla="*/ 6858000 h 6858000"/>
              <a:gd name="connsiteX291" fmla="*/ 4177898 w 7467600"/>
              <a:gd name="connsiteY291" fmla="*/ 6858000 h 6858000"/>
              <a:gd name="connsiteX292" fmla="*/ 4391597 w 7467600"/>
              <a:gd name="connsiteY292" fmla="*/ 6556370 h 6858000"/>
              <a:gd name="connsiteX293" fmla="*/ 4668889 w 7467600"/>
              <a:gd name="connsiteY293" fmla="*/ 6246399 h 6858000"/>
              <a:gd name="connsiteX294" fmla="*/ 5055427 w 7467600"/>
              <a:gd name="connsiteY294" fmla="*/ 5931476 h 6858000"/>
              <a:gd name="connsiteX295" fmla="*/ 5371814 w 7467600"/>
              <a:gd name="connsiteY295" fmla="*/ 5678975 h 6858000"/>
              <a:gd name="connsiteX296" fmla="*/ 4987918 w 7467600"/>
              <a:gd name="connsiteY296" fmla="*/ 5838701 h 6858000"/>
              <a:gd name="connsiteX297" fmla="*/ 4317146 w 7467600"/>
              <a:gd name="connsiteY297" fmla="*/ 6587716 h 6858000"/>
              <a:gd name="connsiteX298" fmla="*/ 4171627 w 7467600"/>
              <a:gd name="connsiteY298" fmla="*/ 6858000 h 6858000"/>
              <a:gd name="connsiteX299" fmla="*/ 4081585 w 7467600"/>
              <a:gd name="connsiteY299" fmla="*/ 6858000 h 6858000"/>
              <a:gd name="connsiteX300" fmla="*/ 4238603 w 7467600"/>
              <a:gd name="connsiteY300" fmla="*/ 6559341 h 6858000"/>
              <a:gd name="connsiteX301" fmla="*/ 4778333 w 7467600"/>
              <a:gd name="connsiteY301" fmla="*/ 5873626 h 6858000"/>
              <a:gd name="connsiteX302" fmla="*/ 5414185 w 7467600"/>
              <a:gd name="connsiteY302" fmla="*/ 5573882 h 6858000"/>
              <a:gd name="connsiteX303" fmla="*/ 5959648 w 7467600"/>
              <a:gd name="connsiteY303" fmla="*/ 4760797 h 6858000"/>
              <a:gd name="connsiteX304" fmla="*/ 5355019 w 7467600"/>
              <a:gd name="connsiteY304" fmla="*/ 4734672 h 6858000"/>
              <a:gd name="connsiteX305" fmla="*/ 5083565 w 7467600"/>
              <a:gd name="connsiteY305" fmla="*/ 5179121 h 6858000"/>
              <a:gd name="connsiteX306" fmla="*/ 4713577 w 7467600"/>
              <a:gd name="connsiteY306" fmla="*/ 5616803 h 6858000"/>
              <a:gd name="connsiteX307" fmla="*/ 3989559 w 7467600"/>
              <a:gd name="connsiteY307" fmla="*/ 6145945 h 6858000"/>
              <a:gd name="connsiteX308" fmla="*/ 3939824 w 7467600"/>
              <a:gd name="connsiteY308" fmla="*/ 6066900 h 6858000"/>
              <a:gd name="connsiteX309" fmla="*/ 4584537 w 7467600"/>
              <a:gd name="connsiteY309" fmla="*/ 5324826 h 6858000"/>
              <a:gd name="connsiteX310" fmla="*/ 5037105 w 7467600"/>
              <a:gd name="connsiteY310" fmla="*/ 5088765 h 6858000"/>
              <a:gd name="connsiteX311" fmla="*/ 5039930 w 7467600"/>
              <a:gd name="connsiteY311" fmla="*/ 5089585 h 6858000"/>
              <a:gd name="connsiteX312" fmla="*/ 5263764 w 7467600"/>
              <a:gd name="connsiteY312" fmla="*/ 4735525 h 6858000"/>
              <a:gd name="connsiteX313" fmla="*/ 4086300 w 7467600"/>
              <a:gd name="connsiteY313" fmla="*/ 4884599 h 6858000"/>
              <a:gd name="connsiteX314" fmla="*/ 4085485 w 7467600"/>
              <a:gd name="connsiteY314" fmla="*/ 4899070 h 6858000"/>
              <a:gd name="connsiteX315" fmla="*/ 3871915 w 7467600"/>
              <a:gd name="connsiteY315" fmla="*/ 5253645 h 6858000"/>
              <a:gd name="connsiteX316" fmla="*/ 3799374 w 7467600"/>
              <a:gd name="connsiteY316" fmla="*/ 5466127 h 6858000"/>
              <a:gd name="connsiteX317" fmla="*/ 3498850 w 7467600"/>
              <a:gd name="connsiteY317" fmla="*/ 6661888 h 6858000"/>
              <a:gd name="connsiteX318" fmla="*/ 3399216 w 7467600"/>
              <a:gd name="connsiteY318" fmla="*/ 6858000 h 6858000"/>
              <a:gd name="connsiteX319" fmla="*/ 3303688 w 7467600"/>
              <a:gd name="connsiteY319" fmla="*/ 6858000 h 6858000"/>
              <a:gd name="connsiteX320" fmla="*/ 3391774 w 7467600"/>
              <a:gd name="connsiteY320" fmla="*/ 6697181 h 6858000"/>
              <a:gd name="connsiteX321" fmla="*/ 3735540 w 7467600"/>
              <a:gd name="connsiteY321" fmla="*/ 5546923 h 6858000"/>
              <a:gd name="connsiteX322" fmla="*/ 3729438 w 7467600"/>
              <a:gd name="connsiteY322" fmla="*/ 5569058 h 6858000"/>
              <a:gd name="connsiteX323" fmla="*/ 3707782 w 7467600"/>
              <a:gd name="connsiteY323" fmla="*/ 5644908 h 6858000"/>
              <a:gd name="connsiteX324" fmla="*/ 3583827 w 7467600"/>
              <a:gd name="connsiteY324" fmla="*/ 6039215 h 6858000"/>
              <a:gd name="connsiteX325" fmla="*/ 3547861 w 7467600"/>
              <a:gd name="connsiteY325" fmla="*/ 6129609 h 6858000"/>
              <a:gd name="connsiteX326" fmla="*/ 3490905 w 7467600"/>
              <a:gd name="connsiteY326" fmla="*/ 6277660 h 6858000"/>
              <a:gd name="connsiteX327" fmla="*/ 3455859 w 7467600"/>
              <a:gd name="connsiteY327" fmla="*/ 6391301 h 6858000"/>
              <a:gd name="connsiteX328" fmla="*/ 3429112 w 7467600"/>
              <a:gd name="connsiteY328" fmla="*/ 6479469 h 6858000"/>
              <a:gd name="connsiteX329" fmla="*/ 3304862 w 7467600"/>
              <a:gd name="connsiteY329" fmla="*/ 6796476 h 6858000"/>
              <a:gd name="connsiteX330" fmla="*/ 3276071 w 7467600"/>
              <a:gd name="connsiteY330" fmla="*/ 6858000 h 6858000"/>
              <a:gd name="connsiteX331" fmla="*/ 3240805 w 7467600"/>
              <a:gd name="connsiteY331" fmla="*/ 6858000 h 6858000"/>
              <a:gd name="connsiteX332" fmla="*/ 3275917 w 7467600"/>
              <a:gd name="connsiteY332" fmla="*/ 6783192 h 6858000"/>
              <a:gd name="connsiteX333" fmla="*/ 3399358 w 7467600"/>
              <a:gd name="connsiteY333" fmla="*/ 6469011 h 6858000"/>
              <a:gd name="connsiteX334" fmla="*/ 3425650 w 7467600"/>
              <a:gd name="connsiteY334" fmla="*/ 6381333 h 6858000"/>
              <a:gd name="connsiteX335" fmla="*/ 3460661 w 7467600"/>
              <a:gd name="connsiteY335" fmla="*/ 6266763 h 6858000"/>
              <a:gd name="connsiteX336" fmla="*/ 3518021 w 7467600"/>
              <a:gd name="connsiteY336" fmla="*/ 6117298 h 6858000"/>
              <a:gd name="connsiteX337" fmla="*/ 3554035 w 7467600"/>
              <a:gd name="connsiteY337" fmla="*/ 6027832 h 6858000"/>
              <a:gd name="connsiteX338" fmla="*/ 3677174 w 7467600"/>
              <a:gd name="connsiteY338" fmla="*/ 5636351 h 6858000"/>
              <a:gd name="connsiteX339" fmla="*/ 3698819 w 7467600"/>
              <a:gd name="connsiteY339" fmla="*/ 5560503 h 6858000"/>
              <a:gd name="connsiteX340" fmla="*/ 3702094 w 7467600"/>
              <a:gd name="connsiteY340" fmla="*/ 5549194 h 6858000"/>
              <a:gd name="connsiteX341" fmla="*/ 3398355 w 7467600"/>
              <a:gd name="connsiteY341" fmla="*/ 6094603 h 6858000"/>
              <a:gd name="connsiteX342" fmla="*/ 3193941 w 7467600"/>
              <a:gd name="connsiteY342" fmla="*/ 6798775 h 6858000"/>
              <a:gd name="connsiteX343" fmla="*/ 3184140 w 7467600"/>
              <a:gd name="connsiteY343" fmla="*/ 6858000 h 6858000"/>
              <a:gd name="connsiteX344" fmla="*/ 3099978 w 7467600"/>
              <a:gd name="connsiteY344" fmla="*/ 6858000 h 6858000"/>
              <a:gd name="connsiteX345" fmla="*/ 3101556 w 7467600"/>
              <a:gd name="connsiteY345" fmla="*/ 6843337 h 6858000"/>
              <a:gd name="connsiteX346" fmla="*/ 3370162 w 7467600"/>
              <a:gd name="connsiteY346" fmla="*/ 5785550 h 6858000"/>
              <a:gd name="connsiteX347" fmla="*/ 3746477 w 7467600"/>
              <a:gd name="connsiteY347" fmla="*/ 5377889 h 6858000"/>
              <a:gd name="connsiteX348" fmla="*/ 3863399 w 7467600"/>
              <a:gd name="connsiteY348" fmla="*/ 5087257 h 6858000"/>
              <a:gd name="connsiteX349" fmla="*/ 3968712 w 7467600"/>
              <a:gd name="connsiteY349" fmla="*/ 4913989 h 6858000"/>
              <a:gd name="connsiteX350" fmla="*/ 2792390 w 7467600"/>
              <a:gd name="connsiteY350" fmla="*/ 5382974 h 6858000"/>
              <a:gd name="connsiteX351" fmla="*/ 2714982 w 7467600"/>
              <a:gd name="connsiteY351" fmla="*/ 5427051 h 6858000"/>
              <a:gd name="connsiteX352" fmla="*/ 2813361 w 7467600"/>
              <a:gd name="connsiteY352" fmla="*/ 6023912 h 6858000"/>
              <a:gd name="connsiteX353" fmla="*/ 2688430 w 7467600"/>
              <a:gd name="connsiteY353" fmla="*/ 6801564 h 6858000"/>
              <a:gd name="connsiteX354" fmla="*/ 2629626 w 7467600"/>
              <a:gd name="connsiteY354" fmla="*/ 6763394 h 6858000"/>
              <a:gd name="connsiteX355" fmla="*/ 2565328 w 7467600"/>
              <a:gd name="connsiteY355" fmla="*/ 5516399 h 6858000"/>
              <a:gd name="connsiteX356" fmla="*/ 1922999 w 7467600"/>
              <a:gd name="connsiteY356" fmla="*/ 5980343 h 6858000"/>
              <a:gd name="connsiteX357" fmla="*/ 1950261 w 7467600"/>
              <a:gd name="connsiteY357" fmla="*/ 6405858 h 6858000"/>
              <a:gd name="connsiteX358" fmla="*/ 2365554 w 7467600"/>
              <a:gd name="connsiteY358" fmla="*/ 6759107 h 6858000"/>
              <a:gd name="connsiteX359" fmla="*/ 2424142 w 7467600"/>
              <a:gd name="connsiteY359" fmla="*/ 6858000 h 6858000"/>
              <a:gd name="connsiteX360" fmla="*/ 2395994 w 7467600"/>
              <a:gd name="connsiteY360" fmla="*/ 6858000 h 6858000"/>
              <a:gd name="connsiteX361" fmla="*/ 2392863 w 7467600"/>
              <a:gd name="connsiteY361" fmla="*/ 6852964 h 6858000"/>
              <a:gd name="connsiteX362" fmla="*/ 2017589 w 7467600"/>
              <a:gd name="connsiteY362" fmla="*/ 6493982 h 6858000"/>
              <a:gd name="connsiteX363" fmla="*/ 2147336 w 7467600"/>
              <a:gd name="connsiteY363" fmla="*/ 6594052 h 6858000"/>
              <a:gd name="connsiteX364" fmla="*/ 2207047 w 7467600"/>
              <a:gd name="connsiteY364" fmla="*/ 6654540 h 6858000"/>
              <a:gd name="connsiteX365" fmla="*/ 2299106 w 7467600"/>
              <a:gd name="connsiteY365" fmla="*/ 6778931 h 6858000"/>
              <a:gd name="connsiteX366" fmla="*/ 2314430 w 7467600"/>
              <a:gd name="connsiteY366" fmla="*/ 6801144 h 6858000"/>
              <a:gd name="connsiteX367" fmla="*/ 2352406 w 7467600"/>
              <a:gd name="connsiteY367" fmla="*/ 6858000 h 6858000"/>
              <a:gd name="connsiteX368" fmla="*/ 2314492 w 7467600"/>
              <a:gd name="connsiteY368" fmla="*/ 6858000 h 6858000"/>
              <a:gd name="connsiteX369" fmla="*/ 2288095 w 7467600"/>
              <a:gd name="connsiteY369" fmla="*/ 6818030 h 6858000"/>
              <a:gd name="connsiteX370" fmla="*/ 2272768 w 7467600"/>
              <a:gd name="connsiteY370" fmla="*/ 6795822 h 6858000"/>
              <a:gd name="connsiteX371" fmla="*/ 2182715 w 7467600"/>
              <a:gd name="connsiteY371" fmla="*/ 6675071 h 6858000"/>
              <a:gd name="connsiteX372" fmla="*/ 2032061 w 7467600"/>
              <a:gd name="connsiteY372" fmla="*/ 6541380 h 6858000"/>
              <a:gd name="connsiteX373" fmla="*/ 2257220 w 7467600"/>
              <a:gd name="connsiteY373" fmla="*/ 6826257 h 6858000"/>
              <a:gd name="connsiteX374" fmla="*/ 2281324 w 7467600"/>
              <a:gd name="connsiteY374" fmla="*/ 6858000 h 6858000"/>
              <a:gd name="connsiteX375" fmla="*/ 2242860 w 7467600"/>
              <a:gd name="connsiteY375" fmla="*/ 6858000 h 6858000"/>
              <a:gd name="connsiteX376" fmla="*/ 2232818 w 7467600"/>
              <a:gd name="connsiteY376" fmla="*/ 6844926 h 6858000"/>
              <a:gd name="connsiteX377" fmla="*/ 1990172 w 7467600"/>
              <a:gd name="connsiteY377" fmla="*/ 6542121 h 6858000"/>
              <a:gd name="connsiteX378" fmla="*/ 2124090 w 7467600"/>
              <a:gd name="connsiteY378" fmla="*/ 6761017 h 6858000"/>
              <a:gd name="connsiteX379" fmla="*/ 2200380 w 7467600"/>
              <a:gd name="connsiteY379" fmla="*/ 6858000 h 6858000"/>
              <a:gd name="connsiteX380" fmla="*/ 2147507 w 7467600"/>
              <a:gd name="connsiteY380" fmla="*/ 6858000 h 6858000"/>
              <a:gd name="connsiteX381" fmla="*/ 2070668 w 7467600"/>
              <a:gd name="connsiteY381" fmla="*/ 6761520 h 6858000"/>
              <a:gd name="connsiteX382" fmla="*/ 1975142 w 7467600"/>
              <a:gd name="connsiteY382" fmla="*/ 6585570 h 6858000"/>
              <a:gd name="connsiteX383" fmla="*/ 2050035 w 7467600"/>
              <a:gd name="connsiteY383" fmla="*/ 6813345 h 6858000"/>
              <a:gd name="connsiteX384" fmla="*/ 2063025 w 7467600"/>
              <a:gd name="connsiteY384" fmla="*/ 6858000 h 6858000"/>
              <a:gd name="connsiteX385" fmla="*/ 2021675 w 7467600"/>
              <a:gd name="connsiteY385" fmla="*/ 6858000 h 6858000"/>
              <a:gd name="connsiteX386" fmla="*/ 2019308 w 7467600"/>
              <a:gd name="connsiteY386" fmla="*/ 6847118 h 6858000"/>
              <a:gd name="connsiteX387" fmla="*/ 1938835 w 7467600"/>
              <a:gd name="connsiteY387" fmla="*/ 6551160 h 6858000"/>
              <a:gd name="connsiteX388" fmla="*/ 1953230 w 7467600"/>
              <a:gd name="connsiteY388" fmla="*/ 6759699 h 6858000"/>
              <a:gd name="connsiteX389" fmla="*/ 1956763 w 7467600"/>
              <a:gd name="connsiteY389" fmla="*/ 6778191 h 6858000"/>
              <a:gd name="connsiteX390" fmla="*/ 1967925 w 7467600"/>
              <a:gd name="connsiteY390" fmla="*/ 6858000 h 6858000"/>
              <a:gd name="connsiteX391" fmla="*/ 1936622 w 7467600"/>
              <a:gd name="connsiteY391" fmla="*/ 6858000 h 6858000"/>
              <a:gd name="connsiteX392" fmla="*/ 1926261 w 7467600"/>
              <a:gd name="connsiteY392" fmla="*/ 6784064 h 6858000"/>
              <a:gd name="connsiteX393" fmla="*/ 1922724 w 7467600"/>
              <a:gd name="connsiteY393" fmla="*/ 6765577 h 6858000"/>
              <a:gd name="connsiteX394" fmla="*/ 1904650 w 7467600"/>
              <a:gd name="connsiteY394" fmla="*/ 6639616 h 6858000"/>
              <a:gd name="connsiteX395" fmla="*/ 1885273 w 7467600"/>
              <a:gd name="connsiteY395" fmla="*/ 6858000 h 6858000"/>
              <a:gd name="connsiteX396" fmla="*/ 1854363 w 7467600"/>
              <a:gd name="connsiteY396" fmla="*/ 6858000 h 6858000"/>
              <a:gd name="connsiteX397" fmla="*/ 1880391 w 7467600"/>
              <a:gd name="connsiteY397" fmla="*/ 6603796 h 6858000"/>
              <a:gd name="connsiteX398" fmla="*/ 1818273 w 7467600"/>
              <a:gd name="connsiteY398" fmla="*/ 6715729 h 6858000"/>
              <a:gd name="connsiteX399" fmla="*/ 1794691 w 7467600"/>
              <a:gd name="connsiteY399" fmla="*/ 6843239 h 6858000"/>
              <a:gd name="connsiteX400" fmla="*/ 1794914 w 7467600"/>
              <a:gd name="connsiteY400" fmla="*/ 6858000 h 6858000"/>
              <a:gd name="connsiteX401" fmla="*/ 1746128 w 7467600"/>
              <a:gd name="connsiteY401" fmla="*/ 6858000 h 6858000"/>
              <a:gd name="connsiteX402" fmla="*/ 1753934 w 7467600"/>
              <a:gd name="connsiteY402" fmla="*/ 6724796 h 6858000"/>
              <a:gd name="connsiteX403" fmla="*/ 1792053 w 7467600"/>
              <a:gd name="connsiteY403" fmla="*/ 6572396 h 6858000"/>
              <a:gd name="connsiteX404" fmla="*/ 1862248 w 7467600"/>
              <a:gd name="connsiteY404" fmla="*/ 6266397 h 6858000"/>
              <a:gd name="connsiteX405" fmla="*/ 1862250 w 7467600"/>
              <a:gd name="connsiteY405" fmla="*/ 6033531 h 6858000"/>
              <a:gd name="connsiteX406" fmla="*/ 1211999 w 7467600"/>
              <a:gd name="connsiteY406" fmla="*/ 6683610 h 6858000"/>
              <a:gd name="connsiteX407" fmla="*/ 1213266 w 7467600"/>
              <a:gd name="connsiteY407" fmla="*/ 6691947 h 6858000"/>
              <a:gd name="connsiteX408" fmla="*/ 1203370 w 7467600"/>
              <a:gd name="connsiteY408" fmla="*/ 6850676 h 6858000"/>
              <a:gd name="connsiteX409" fmla="*/ 1203671 w 7467600"/>
              <a:gd name="connsiteY409" fmla="*/ 6858000 h 6858000"/>
              <a:gd name="connsiteX410" fmla="*/ 1143180 w 7467600"/>
              <a:gd name="connsiteY410" fmla="*/ 6858000 h 6858000"/>
              <a:gd name="connsiteX411" fmla="*/ 1142176 w 7467600"/>
              <a:gd name="connsiteY411" fmla="*/ 6766045 h 6858000"/>
              <a:gd name="connsiteX412" fmla="*/ 1067484 w 7467600"/>
              <a:gd name="connsiteY412" fmla="*/ 6858000 h 6858000"/>
              <a:gd name="connsiteX413" fmla="*/ 953928 w 7467600"/>
              <a:gd name="connsiteY413" fmla="*/ 6858000 h 6858000"/>
              <a:gd name="connsiteX414" fmla="*/ 959715 w 7467600"/>
              <a:gd name="connsiteY414" fmla="*/ 6850185 h 6858000"/>
              <a:gd name="connsiteX415" fmla="*/ 1483788 w 7467600"/>
              <a:gd name="connsiteY415" fmla="*/ 6259174 h 6858000"/>
              <a:gd name="connsiteX416" fmla="*/ 1100671 w 7467600"/>
              <a:gd name="connsiteY416" fmla="*/ 6252137 h 6858000"/>
              <a:gd name="connsiteX417" fmla="*/ 1090144 w 7467600"/>
              <a:gd name="connsiteY417" fmla="*/ 6256748 h 6858000"/>
              <a:gd name="connsiteX418" fmla="*/ 1095872 w 7467600"/>
              <a:gd name="connsiteY418" fmla="*/ 6271892 h 6858000"/>
              <a:gd name="connsiteX419" fmla="*/ 262785 w 7467600"/>
              <a:gd name="connsiteY419" fmla="*/ 6845450 h 6858000"/>
              <a:gd name="connsiteX420" fmla="*/ 209968 w 7467600"/>
              <a:gd name="connsiteY420" fmla="*/ 6770713 h 6858000"/>
              <a:gd name="connsiteX421" fmla="*/ 873460 w 7467600"/>
              <a:gd name="connsiteY421" fmla="*/ 6253768 h 6858000"/>
              <a:gd name="connsiteX422" fmla="*/ 192686 w 7467600"/>
              <a:gd name="connsiteY422" fmla="*/ 5849257 h 6858000"/>
              <a:gd name="connsiteX423" fmla="*/ 4696 w 7467600"/>
              <a:gd name="connsiteY423" fmla="*/ 5697668 h 6858000"/>
              <a:gd name="connsiteX424" fmla="*/ 0 w 7467600"/>
              <a:gd name="connsiteY424" fmla="*/ 5689984 h 6858000"/>
              <a:gd name="connsiteX425" fmla="*/ 0 w 7467600"/>
              <a:gd name="connsiteY425" fmla="*/ 5513472 h 6858000"/>
              <a:gd name="connsiteX426" fmla="*/ 174101 w 7467600"/>
              <a:gd name="connsiteY426" fmla="*/ 5620277 h 6858000"/>
              <a:gd name="connsiteX427" fmla="*/ 891800 w 7467600"/>
              <a:gd name="connsiteY427" fmla="*/ 6036935 h 6858000"/>
              <a:gd name="connsiteX428" fmla="*/ 1072219 w 7467600"/>
              <a:gd name="connsiteY428" fmla="*/ 6169443 h 6858000"/>
              <a:gd name="connsiteX429" fmla="*/ 1074117 w 7467600"/>
              <a:gd name="connsiteY429" fmla="*/ 6170301 h 6858000"/>
              <a:gd name="connsiteX430" fmla="*/ 1083114 w 7467600"/>
              <a:gd name="connsiteY430" fmla="*/ 6174131 h 6858000"/>
              <a:gd name="connsiteX431" fmla="*/ 1543010 w 7467600"/>
              <a:gd name="connsiteY431" fmla="*/ 6191140 h 6858000"/>
              <a:gd name="connsiteX432" fmla="*/ 1551080 w 7467600"/>
              <a:gd name="connsiteY432" fmla="*/ 6195006 h 6858000"/>
              <a:gd name="connsiteX433" fmla="*/ 2345443 w 7467600"/>
              <a:gd name="connsiteY433" fmla="*/ 5549882 h 6858000"/>
              <a:gd name="connsiteX434" fmla="*/ 1721499 w 7467600"/>
              <a:gd name="connsiteY434" fmla="*/ 5599969 h 6858000"/>
              <a:gd name="connsiteX435" fmla="*/ 767716 w 7467600"/>
              <a:gd name="connsiteY435" fmla="*/ 5472768 h 6858000"/>
              <a:gd name="connsiteX436" fmla="*/ 722147 w 7467600"/>
              <a:gd name="connsiteY436" fmla="*/ 5393091 h 6858000"/>
              <a:gd name="connsiteX437" fmla="*/ 1485552 w 7467600"/>
              <a:gd name="connsiteY437" fmla="*/ 5313202 h 6858000"/>
              <a:gd name="connsiteX438" fmla="*/ 2143004 w 7467600"/>
              <a:gd name="connsiteY438" fmla="*/ 5402420 h 6858000"/>
              <a:gd name="connsiteX439" fmla="*/ 1933391 w 7467600"/>
              <a:gd name="connsiteY439" fmla="*/ 5156971 h 6858000"/>
              <a:gd name="connsiteX440" fmla="*/ 1827118 w 7467600"/>
              <a:gd name="connsiteY440" fmla="*/ 4968410 h 6858000"/>
              <a:gd name="connsiteX441" fmla="*/ 1837349 w 7467600"/>
              <a:gd name="connsiteY441" fmla="*/ 4956357 h 6858000"/>
              <a:gd name="connsiteX442" fmla="*/ 2162835 w 7467600"/>
              <a:gd name="connsiteY442" fmla="*/ 5187853 h 6858000"/>
              <a:gd name="connsiteX443" fmla="*/ 2257167 w 7467600"/>
              <a:gd name="connsiteY443" fmla="*/ 5462123 h 6858000"/>
              <a:gd name="connsiteX444" fmla="*/ 2261598 w 7467600"/>
              <a:gd name="connsiteY444" fmla="*/ 5467998 h 6858000"/>
              <a:gd name="connsiteX445" fmla="*/ 2437177 w 7467600"/>
              <a:gd name="connsiteY445" fmla="*/ 5479608 h 6858000"/>
              <a:gd name="connsiteX446" fmla="*/ 2445247 w 7467600"/>
              <a:gd name="connsiteY446" fmla="*/ 5483476 h 6858000"/>
              <a:gd name="connsiteX447" fmla="*/ 2743626 w 7467600"/>
              <a:gd name="connsiteY447" fmla="*/ 5304819 h 6858000"/>
              <a:gd name="connsiteX448" fmla="*/ 3048102 w 7467600"/>
              <a:gd name="connsiteY448" fmla="*/ 5150595 h 6858000"/>
              <a:gd name="connsiteX449" fmla="*/ 1799414 w 7467600"/>
              <a:gd name="connsiteY449" fmla="*/ 4694732 h 6858000"/>
              <a:gd name="connsiteX450" fmla="*/ 1771735 w 7467600"/>
              <a:gd name="connsiteY450" fmla="*/ 4619929 h 6858000"/>
              <a:gd name="connsiteX451" fmla="*/ 3104273 w 7467600"/>
              <a:gd name="connsiteY451" fmla="*/ 5076159 h 6858000"/>
              <a:gd name="connsiteX452" fmla="*/ 3113245 w 7467600"/>
              <a:gd name="connsiteY452" fmla="*/ 5090705 h 6858000"/>
              <a:gd name="connsiteX453" fmla="*/ 3126294 w 7467600"/>
              <a:gd name="connsiteY453" fmla="*/ 5114400 h 6858000"/>
              <a:gd name="connsiteX454" fmla="*/ 3937433 w 7467600"/>
              <a:gd name="connsiteY454" fmla="*/ 4830473 h 6858000"/>
              <a:gd name="connsiteX455" fmla="*/ 3590475 w 7467600"/>
              <a:gd name="connsiteY455" fmla="*/ 4597974 h 6858000"/>
              <a:gd name="connsiteX456" fmla="*/ 3100264 w 7467600"/>
              <a:gd name="connsiteY456" fmla="*/ 4579845 h 6858000"/>
              <a:gd name="connsiteX457" fmla="*/ 2183576 w 7467600"/>
              <a:gd name="connsiteY457" fmla="*/ 4227150 h 6858000"/>
              <a:gd name="connsiteX458" fmla="*/ 2151029 w 7467600"/>
              <a:gd name="connsiteY458" fmla="*/ 4146947 h 6858000"/>
              <a:gd name="connsiteX459" fmla="*/ 3563434 w 7467600"/>
              <a:gd name="connsiteY459" fmla="*/ 4469115 h 6858000"/>
              <a:gd name="connsiteX460" fmla="*/ 3177952 w 7467600"/>
              <a:gd name="connsiteY460" fmla="*/ 3657386 h 6858000"/>
              <a:gd name="connsiteX461" fmla="*/ 3189263 w 7467600"/>
              <a:gd name="connsiteY461" fmla="*/ 3625726 h 6858000"/>
              <a:gd name="connsiteX462" fmla="*/ 3560912 w 7467600"/>
              <a:gd name="connsiteY462" fmla="*/ 4079863 h 6858000"/>
              <a:gd name="connsiteX463" fmla="*/ 3626636 w 7467600"/>
              <a:gd name="connsiteY463" fmla="*/ 4512230 h 6858000"/>
              <a:gd name="connsiteX464" fmla="*/ 3653088 w 7467600"/>
              <a:gd name="connsiteY464" fmla="*/ 4521417 h 6858000"/>
              <a:gd name="connsiteX465" fmla="*/ 3988128 w 7467600"/>
              <a:gd name="connsiteY465" fmla="*/ 4817267 h 6858000"/>
              <a:gd name="connsiteX466" fmla="*/ 4830582 w 7467600"/>
              <a:gd name="connsiteY466" fmla="*/ 4676000 h 6858000"/>
              <a:gd name="connsiteX467" fmla="*/ 4830100 w 7467600"/>
              <a:gd name="connsiteY467" fmla="*/ 4675554 h 6858000"/>
              <a:gd name="connsiteX468" fmla="*/ 4036318 w 7467600"/>
              <a:gd name="connsiteY468" fmla="*/ 4147013 h 6858000"/>
              <a:gd name="connsiteX469" fmla="*/ 3432098 w 7467600"/>
              <a:gd name="connsiteY469" fmla="*/ 3537312 h 6858000"/>
              <a:gd name="connsiteX470" fmla="*/ 3446761 w 7467600"/>
              <a:gd name="connsiteY470" fmla="*/ 3461278 h 6858000"/>
              <a:gd name="connsiteX471" fmla="*/ 4419733 w 7467600"/>
              <a:gd name="connsiteY471" fmla="*/ 3963555 h 6858000"/>
              <a:gd name="connsiteX472" fmla="*/ 4781371 w 7467600"/>
              <a:gd name="connsiteY472" fmla="*/ 4458604 h 6858000"/>
              <a:gd name="connsiteX473" fmla="*/ 4780440 w 7467600"/>
              <a:gd name="connsiteY473" fmla="*/ 4470290 h 6858000"/>
              <a:gd name="connsiteX474" fmla="*/ 4898954 w 7467600"/>
              <a:gd name="connsiteY474" fmla="*/ 4662092 h 6858000"/>
              <a:gd name="connsiteX475" fmla="*/ 4900699 w 7467600"/>
              <a:gd name="connsiteY475" fmla="*/ 4670867 h 6858000"/>
              <a:gd name="connsiteX476" fmla="*/ 5714511 w 7467600"/>
              <a:gd name="connsiteY476" fmla="*/ 4663483 h 6858000"/>
              <a:gd name="connsiteX477" fmla="*/ 5464793 w 7467600"/>
              <a:gd name="connsiteY477" fmla="*/ 4393556 h 6858000"/>
              <a:gd name="connsiteX478" fmla="*/ 5461897 w 7467600"/>
              <a:gd name="connsiteY478" fmla="*/ 4390879 h 6858000"/>
              <a:gd name="connsiteX479" fmla="*/ 4294126 w 7467600"/>
              <a:gd name="connsiteY479" fmla="*/ 3303048 h 6858000"/>
              <a:gd name="connsiteX480" fmla="*/ 4305321 w 7467600"/>
              <a:gd name="connsiteY480" fmla="*/ 3256953 h 6858000"/>
              <a:gd name="connsiteX481" fmla="*/ 4949299 w 7467600"/>
              <a:gd name="connsiteY481" fmla="*/ 3766336 h 6858000"/>
              <a:gd name="connsiteX482" fmla="*/ 5291452 w 7467600"/>
              <a:gd name="connsiteY482" fmla="*/ 4076801 h 6858000"/>
              <a:gd name="connsiteX483" fmla="*/ 5434998 w 7467600"/>
              <a:gd name="connsiteY483" fmla="*/ 4254100 h 6858000"/>
              <a:gd name="connsiteX484" fmla="*/ 5351015 w 7467600"/>
              <a:gd name="connsiteY484" fmla="*/ 3760989 h 6858000"/>
              <a:gd name="connsiteX485" fmla="*/ 5413780 w 7467600"/>
              <a:gd name="connsiteY485" fmla="*/ 2966265 h 6858000"/>
              <a:gd name="connsiteX486" fmla="*/ 5425627 w 7467600"/>
              <a:gd name="connsiteY486" fmla="*/ 2954192 h 6858000"/>
              <a:gd name="connsiteX487" fmla="*/ 6604735 w 7467600"/>
              <a:gd name="connsiteY487" fmla="*/ 2041381 h 6858000"/>
              <a:gd name="connsiteX488" fmla="*/ 7204487 w 7467600"/>
              <a:gd name="connsiteY488" fmla="*/ 2742112 h 6858000"/>
              <a:gd name="connsiteX489" fmla="*/ 7131592 w 7467600"/>
              <a:gd name="connsiteY489" fmla="*/ 2672096 h 6858000"/>
              <a:gd name="connsiteX490" fmla="*/ 6996344 w 7467600"/>
              <a:gd name="connsiteY490" fmla="*/ 2518310 h 6858000"/>
              <a:gd name="connsiteX491" fmla="*/ 6735495 w 7467600"/>
              <a:gd name="connsiteY491" fmla="*/ 2196890 h 6858000"/>
              <a:gd name="connsiteX492" fmla="*/ 6721901 w 7467600"/>
              <a:gd name="connsiteY492" fmla="*/ 2179274 h 6858000"/>
              <a:gd name="connsiteX493" fmla="*/ 6604735 w 7467600"/>
              <a:gd name="connsiteY493" fmla="*/ 2041381 h 6858000"/>
              <a:gd name="connsiteX494" fmla="*/ 6591670 w 7467600"/>
              <a:gd name="connsiteY494" fmla="*/ 1988277 h 6858000"/>
              <a:gd name="connsiteX495" fmla="*/ 6747349 w 7467600"/>
              <a:gd name="connsiteY495" fmla="*/ 2160069 h 6858000"/>
              <a:gd name="connsiteX496" fmla="*/ 6760943 w 7467600"/>
              <a:gd name="connsiteY496" fmla="*/ 2177686 h 6858000"/>
              <a:gd name="connsiteX497" fmla="*/ 7021065 w 7467600"/>
              <a:gd name="connsiteY497" fmla="*/ 2498102 h 6858000"/>
              <a:gd name="connsiteX498" fmla="*/ 7155223 w 7467600"/>
              <a:gd name="connsiteY498" fmla="*/ 2650386 h 6858000"/>
              <a:gd name="connsiteX499" fmla="*/ 7203167 w 7467600"/>
              <a:gd name="connsiteY499" fmla="*/ 2697288 h 6858000"/>
              <a:gd name="connsiteX500" fmla="*/ 6937703 w 7467600"/>
              <a:gd name="connsiteY500" fmla="*/ 2321981 h 6858000"/>
              <a:gd name="connsiteX501" fmla="*/ 6591670 w 7467600"/>
              <a:gd name="connsiteY501" fmla="*/ 1988277 h 6858000"/>
              <a:gd name="connsiteX502" fmla="*/ 5798671 w 7467600"/>
              <a:gd name="connsiteY502" fmla="*/ 1981601 h 6858000"/>
              <a:gd name="connsiteX503" fmla="*/ 5754709 w 7467600"/>
              <a:gd name="connsiteY503" fmla="*/ 2071454 h 6858000"/>
              <a:gd name="connsiteX504" fmla="*/ 5763044 w 7467600"/>
              <a:gd name="connsiteY504" fmla="*/ 2842206 h 6858000"/>
              <a:gd name="connsiteX505" fmla="*/ 5764974 w 7467600"/>
              <a:gd name="connsiteY505" fmla="*/ 2799609 h 6858000"/>
              <a:gd name="connsiteX506" fmla="*/ 5767665 w 7467600"/>
              <a:gd name="connsiteY506" fmla="*/ 2666409 h 6858000"/>
              <a:gd name="connsiteX507" fmla="*/ 5763055 w 7467600"/>
              <a:gd name="connsiteY507" fmla="*/ 2579705 h 6858000"/>
              <a:gd name="connsiteX508" fmla="*/ 5758079 w 7467600"/>
              <a:gd name="connsiteY508" fmla="*/ 2492508 h 6858000"/>
              <a:gd name="connsiteX509" fmla="*/ 5779325 w 7467600"/>
              <a:gd name="connsiteY509" fmla="*/ 2197069 h 6858000"/>
              <a:gd name="connsiteX510" fmla="*/ 5798671 w 7467600"/>
              <a:gd name="connsiteY510" fmla="*/ 1981601 h 6858000"/>
              <a:gd name="connsiteX511" fmla="*/ 5829202 w 7467600"/>
              <a:gd name="connsiteY511" fmla="*/ 1971679 h 6858000"/>
              <a:gd name="connsiteX512" fmla="*/ 5809558 w 7467600"/>
              <a:gd name="connsiteY512" fmla="*/ 2198043 h 6858000"/>
              <a:gd name="connsiteX513" fmla="*/ 5788653 w 7467600"/>
              <a:gd name="connsiteY513" fmla="*/ 2489430 h 6858000"/>
              <a:gd name="connsiteX514" fmla="*/ 5793439 w 7467600"/>
              <a:gd name="connsiteY514" fmla="*/ 2575235 h 6858000"/>
              <a:gd name="connsiteX515" fmla="*/ 5796837 w 7467600"/>
              <a:gd name="connsiteY515" fmla="*/ 2637633 h 6858000"/>
              <a:gd name="connsiteX516" fmla="*/ 5818614 w 7467600"/>
              <a:gd name="connsiteY516" fmla="*/ 2473055 h 6858000"/>
              <a:gd name="connsiteX517" fmla="*/ 5829202 w 7467600"/>
              <a:gd name="connsiteY517" fmla="*/ 1971679 h 6858000"/>
              <a:gd name="connsiteX518" fmla="*/ 5911389 w 7467600"/>
              <a:gd name="connsiteY518" fmla="*/ 1898371 h 6858000"/>
              <a:gd name="connsiteX519" fmla="*/ 6237627 w 7467600"/>
              <a:gd name="connsiteY519" fmla="*/ 2231921 h 6858000"/>
              <a:gd name="connsiteX520" fmla="*/ 5911389 w 7467600"/>
              <a:gd name="connsiteY520" fmla="*/ 1898371 h 6858000"/>
              <a:gd name="connsiteX521" fmla="*/ 6944437 w 7467600"/>
              <a:gd name="connsiteY521" fmla="*/ 1575402 h 6858000"/>
              <a:gd name="connsiteX522" fmla="*/ 6304730 w 7467600"/>
              <a:gd name="connsiteY522" fmla="*/ 1766654 h 6858000"/>
              <a:gd name="connsiteX523" fmla="*/ 6944437 w 7467600"/>
              <a:gd name="connsiteY523" fmla="*/ 1575402 h 6858000"/>
              <a:gd name="connsiteX524" fmla="*/ 7019523 w 7467600"/>
              <a:gd name="connsiteY524" fmla="*/ 1519450 h 6858000"/>
              <a:gd name="connsiteX525" fmla="*/ 6298091 w 7467600"/>
              <a:gd name="connsiteY525" fmla="*/ 1737122 h 6858000"/>
              <a:gd name="connsiteX526" fmla="*/ 7019523 w 7467600"/>
              <a:gd name="connsiteY526" fmla="*/ 1519450 h 6858000"/>
              <a:gd name="connsiteX527" fmla="*/ 2399523 w 7467600"/>
              <a:gd name="connsiteY527" fmla="*/ 1428234 h 6858000"/>
              <a:gd name="connsiteX528" fmla="*/ 2224982 w 7467600"/>
              <a:gd name="connsiteY528" fmla="*/ 1826201 h 6858000"/>
              <a:gd name="connsiteX529" fmla="*/ 2096099 w 7467600"/>
              <a:gd name="connsiteY529" fmla="*/ 2345900 h 6858000"/>
              <a:gd name="connsiteX530" fmla="*/ 2283317 w 7467600"/>
              <a:gd name="connsiteY530" fmla="*/ 1796925 h 6858000"/>
              <a:gd name="connsiteX531" fmla="*/ 2399523 w 7467600"/>
              <a:gd name="connsiteY531" fmla="*/ 1428234 h 6858000"/>
              <a:gd name="connsiteX532" fmla="*/ 2448558 w 7467600"/>
              <a:gd name="connsiteY532" fmla="*/ 1373435 h 6858000"/>
              <a:gd name="connsiteX533" fmla="*/ 2312521 w 7467600"/>
              <a:gd name="connsiteY533" fmla="*/ 1806140 h 6858000"/>
              <a:gd name="connsiteX534" fmla="*/ 2127533 w 7467600"/>
              <a:gd name="connsiteY534" fmla="*/ 2348380 h 6858000"/>
              <a:gd name="connsiteX535" fmla="*/ 2358080 w 7467600"/>
              <a:gd name="connsiteY535" fmla="*/ 1866134 h 6858000"/>
              <a:gd name="connsiteX536" fmla="*/ 2407436 w 7467600"/>
              <a:gd name="connsiteY536" fmla="*/ 1651070 h 6858000"/>
              <a:gd name="connsiteX537" fmla="*/ 2448558 w 7467600"/>
              <a:gd name="connsiteY537" fmla="*/ 1373435 h 6858000"/>
              <a:gd name="connsiteX538" fmla="*/ 278707 w 7467600"/>
              <a:gd name="connsiteY538" fmla="*/ 1352270 h 6858000"/>
              <a:gd name="connsiteX539" fmla="*/ 321570 w 7467600"/>
              <a:gd name="connsiteY539" fmla="*/ 1861610 h 6858000"/>
              <a:gd name="connsiteX540" fmla="*/ 294281 w 7467600"/>
              <a:gd name="connsiteY540" fmla="*/ 1440658 h 6858000"/>
              <a:gd name="connsiteX541" fmla="*/ 278707 w 7467600"/>
              <a:gd name="connsiteY541" fmla="*/ 1352270 h 6858000"/>
              <a:gd name="connsiteX542" fmla="*/ 1423821 w 7467600"/>
              <a:gd name="connsiteY542" fmla="*/ 1351958 h 6858000"/>
              <a:gd name="connsiteX543" fmla="*/ 1638521 w 7467600"/>
              <a:gd name="connsiteY543" fmla="*/ 1908470 h 6858000"/>
              <a:gd name="connsiteX544" fmla="*/ 1754199 w 7467600"/>
              <a:gd name="connsiteY544" fmla="*/ 2149284 h 6858000"/>
              <a:gd name="connsiteX545" fmla="*/ 1908359 w 7467600"/>
              <a:gd name="connsiteY545" fmla="*/ 2364988 h 6858000"/>
              <a:gd name="connsiteX546" fmla="*/ 1647661 w 7467600"/>
              <a:gd name="connsiteY546" fmla="*/ 1825945 h 6858000"/>
              <a:gd name="connsiteX547" fmla="*/ 1423821 w 7467600"/>
              <a:gd name="connsiteY547" fmla="*/ 1351958 h 6858000"/>
              <a:gd name="connsiteX548" fmla="*/ 1431890 w 7467600"/>
              <a:gd name="connsiteY548" fmla="*/ 1306475 h 6858000"/>
              <a:gd name="connsiteX549" fmla="*/ 1507597 w 7467600"/>
              <a:gd name="connsiteY549" fmla="*/ 1446132 h 6858000"/>
              <a:gd name="connsiteX550" fmla="*/ 1674586 w 7467600"/>
              <a:gd name="connsiteY550" fmla="*/ 1813832 h 6858000"/>
              <a:gd name="connsiteX551" fmla="*/ 1815950 w 7467600"/>
              <a:gd name="connsiteY551" fmla="*/ 2128564 h 6858000"/>
              <a:gd name="connsiteX552" fmla="*/ 1984242 w 7467600"/>
              <a:gd name="connsiteY552" fmla="*/ 2430829 h 6858000"/>
              <a:gd name="connsiteX553" fmla="*/ 2014023 w 7467600"/>
              <a:gd name="connsiteY553" fmla="*/ 2450995 h 6858000"/>
              <a:gd name="connsiteX554" fmla="*/ 1747337 w 7467600"/>
              <a:gd name="connsiteY554" fmla="*/ 1855264 h 6858000"/>
              <a:gd name="connsiteX555" fmla="*/ 1533749 w 7467600"/>
              <a:gd name="connsiteY555" fmla="*/ 1478656 h 6858000"/>
              <a:gd name="connsiteX556" fmla="*/ 1431890 w 7467600"/>
              <a:gd name="connsiteY556" fmla="*/ 1306475 h 6858000"/>
              <a:gd name="connsiteX557" fmla="*/ 5052692 w 7467600"/>
              <a:gd name="connsiteY557" fmla="*/ 1292994 h 6858000"/>
              <a:gd name="connsiteX558" fmla="*/ 5200661 w 7467600"/>
              <a:gd name="connsiteY558" fmla="*/ 1635186 h 6858000"/>
              <a:gd name="connsiteX559" fmla="*/ 5297138 w 7467600"/>
              <a:gd name="connsiteY559" fmla="*/ 1906351 h 6858000"/>
              <a:gd name="connsiteX560" fmla="*/ 5052692 w 7467600"/>
              <a:gd name="connsiteY560" fmla="*/ 1292994 h 6858000"/>
              <a:gd name="connsiteX561" fmla="*/ 5009948 w 7467600"/>
              <a:gd name="connsiteY561" fmla="*/ 1273619 h 6858000"/>
              <a:gd name="connsiteX562" fmla="*/ 5121777 w 7467600"/>
              <a:gd name="connsiteY562" fmla="*/ 1654213 h 6858000"/>
              <a:gd name="connsiteX563" fmla="*/ 5293545 w 7467600"/>
              <a:gd name="connsiteY563" fmla="*/ 2072247 h 6858000"/>
              <a:gd name="connsiteX564" fmla="*/ 5294042 w 7467600"/>
              <a:gd name="connsiteY564" fmla="*/ 2065019 h 6858000"/>
              <a:gd name="connsiteX565" fmla="*/ 5171936 w 7467600"/>
              <a:gd name="connsiteY565" fmla="*/ 1647613 h 6858000"/>
              <a:gd name="connsiteX566" fmla="*/ 5009948 w 7467600"/>
              <a:gd name="connsiteY566" fmla="*/ 1273619 h 6858000"/>
              <a:gd name="connsiteX567" fmla="*/ 655236 w 7467600"/>
              <a:gd name="connsiteY567" fmla="*/ 1268632 h 6858000"/>
              <a:gd name="connsiteX568" fmla="*/ 839521 w 7467600"/>
              <a:gd name="connsiteY568" fmla="*/ 1685315 h 6858000"/>
              <a:gd name="connsiteX569" fmla="*/ 1109416 w 7467600"/>
              <a:gd name="connsiteY569" fmla="*/ 2061663 h 6858000"/>
              <a:gd name="connsiteX570" fmla="*/ 1298300 w 7467600"/>
              <a:gd name="connsiteY570" fmla="*/ 2247742 h 6858000"/>
              <a:gd name="connsiteX571" fmla="*/ 1125871 w 7467600"/>
              <a:gd name="connsiteY571" fmla="*/ 1989513 h 6858000"/>
              <a:gd name="connsiteX572" fmla="*/ 981574 w 7467600"/>
              <a:gd name="connsiteY572" fmla="*/ 1783157 h 6858000"/>
              <a:gd name="connsiteX573" fmla="*/ 922198 w 7467600"/>
              <a:gd name="connsiteY573" fmla="*/ 1677437 h 6858000"/>
              <a:gd name="connsiteX574" fmla="*/ 869293 w 7467600"/>
              <a:gd name="connsiteY574" fmla="*/ 1583214 h 6858000"/>
              <a:gd name="connsiteX575" fmla="*/ 751431 w 7467600"/>
              <a:gd name="connsiteY575" fmla="*/ 1405731 h 6858000"/>
              <a:gd name="connsiteX576" fmla="*/ 655236 w 7467600"/>
              <a:gd name="connsiteY576" fmla="*/ 1268632 h 6858000"/>
              <a:gd name="connsiteX577" fmla="*/ 6516292 w 7467600"/>
              <a:gd name="connsiteY577" fmla="*/ 1263064 h 6858000"/>
              <a:gd name="connsiteX578" fmla="*/ 5736320 w 7467600"/>
              <a:gd name="connsiteY578" fmla="*/ 1501803 h 6858000"/>
              <a:gd name="connsiteX579" fmla="*/ 6516292 w 7467600"/>
              <a:gd name="connsiteY579" fmla="*/ 1263064 h 6858000"/>
              <a:gd name="connsiteX580" fmla="*/ 291466 w 7467600"/>
              <a:gd name="connsiteY580" fmla="*/ 1250369 h 6858000"/>
              <a:gd name="connsiteX581" fmla="*/ 323180 w 7467600"/>
              <a:gd name="connsiteY581" fmla="*/ 1435283 h 6858000"/>
              <a:gd name="connsiteX582" fmla="*/ 349381 w 7467600"/>
              <a:gd name="connsiteY582" fmla="*/ 1875041 h 6858000"/>
              <a:gd name="connsiteX583" fmla="*/ 374363 w 7467600"/>
              <a:gd name="connsiteY583" fmla="*/ 1506494 h 6858000"/>
              <a:gd name="connsiteX584" fmla="*/ 302168 w 7467600"/>
              <a:gd name="connsiteY584" fmla="*/ 1274495 h 6858000"/>
              <a:gd name="connsiteX585" fmla="*/ 291466 w 7467600"/>
              <a:gd name="connsiteY585" fmla="*/ 1250369 h 6858000"/>
              <a:gd name="connsiteX586" fmla="*/ 678222 w 7467600"/>
              <a:gd name="connsiteY586" fmla="*/ 1248670 h 6858000"/>
              <a:gd name="connsiteX587" fmla="*/ 775536 w 7467600"/>
              <a:gd name="connsiteY587" fmla="*/ 1388015 h 6858000"/>
              <a:gd name="connsiteX588" fmla="*/ 894529 w 7467600"/>
              <a:gd name="connsiteY588" fmla="*/ 1567739 h 6858000"/>
              <a:gd name="connsiteX589" fmla="*/ 948000 w 7467600"/>
              <a:gd name="connsiteY589" fmla="*/ 1663088 h 6858000"/>
              <a:gd name="connsiteX590" fmla="*/ 1006812 w 7467600"/>
              <a:gd name="connsiteY590" fmla="*/ 1767683 h 6858000"/>
              <a:gd name="connsiteX591" fmla="*/ 1149133 w 7467600"/>
              <a:gd name="connsiteY591" fmla="*/ 1971513 h 6858000"/>
              <a:gd name="connsiteX592" fmla="*/ 1333952 w 7467600"/>
              <a:gd name="connsiteY592" fmla="*/ 2251620 h 6858000"/>
              <a:gd name="connsiteX593" fmla="*/ 1337329 w 7467600"/>
              <a:gd name="connsiteY593" fmla="*/ 2258350 h 6858000"/>
              <a:gd name="connsiteX594" fmla="*/ 1014726 w 7467600"/>
              <a:gd name="connsiteY594" fmla="*/ 1615556 h 6858000"/>
              <a:gd name="connsiteX595" fmla="*/ 678222 w 7467600"/>
              <a:gd name="connsiteY595" fmla="*/ 1248670 h 6858000"/>
              <a:gd name="connsiteX596" fmla="*/ 6691602 w 7467600"/>
              <a:gd name="connsiteY596" fmla="*/ 1140573 h 6858000"/>
              <a:gd name="connsiteX597" fmla="*/ 6571100 w 7467600"/>
              <a:gd name="connsiteY597" fmla="*/ 1183662 h 6858000"/>
              <a:gd name="connsiteX598" fmla="*/ 6241687 w 7467600"/>
              <a:gd name="connsiteY598" fmla="*/ 1257600 h 6858000"/>
              <a:gd name="connsiteX599" fmla="*/ 5693009 w 7467600"/>
              <a:gd name="connsiteY599" fmla="*/ 1478256 h 6858000"/>
              <a:gd name="connsiteX600" fmla="*/ 6548420 w 7467600"/>
              <a:gd name="connsiteY600" fmla="*/ 1214599 h 6858000"/>
              <a:gd name="connsiteX601" fmla="*/ 6605473 w 7467600"/>
              <a:gd name="connsiteY601" fmla="*/ 1184686 h 6858000"/>
              <a:gd name="connsiteX602" fmla="*/ 6691602 w 7467600"/>
              <a:gd name="connsiteY602" fmla="*/ 1140573 h 6858000"/>
              <a:gd name="connsiteX603" fmla="*/ 4002475 w 7467600"/>
              <a:gd name="connsiteY603" fmla="*/ 1037802 h 6858000"/>
              <a:gd name="connsiteX604" fmla="*/ 4000324 w 7467600"/>
              <a:gd name="connsiteY604" fmla="*/ 1039362 h 6858000"/>
              <a:gd name="connsiteX605" fmla="*/ 4002862 w 7467600"/>
              <a:gd name="connsiteY605" fmla="*/ 1042866 h 6858000"/>
              <a:gd name="connsiteX606" fmla="*/ 4002475 w 7467600"/>
              <a:gd name="connsiteY606" fmla="*/ 1037802 h 6858000"/>
              <a:gd name="connsiteX607" fmla="*/ 506322 w 7467600"/>
              <a:gd name="connsiteY607" fmla="*/ 1020997 h 6858000"/>
              <a:gd name="connsiteX608" fmla="*/ 533068 w 7467600"/>
              <a:gd name="connsiteY608" fmla="*/ 1029409 h 6858000"/>
              <a:gd name="connsiteX609" fmla="*/ 1232525 w 7467600"/>
              <a:gd name="connsiteY609" fmla="*/ 1804675 h 6858000"/>
              <a:gd name="connsiteX610" fmla="*/ 1388858 w 7467600"/>
              <a:gd name="connsiteY610" fmla="*/ 2368011 h 6858000"/>
              <a:gd name="connsiteX611" fmla="*/ 1384098 w 7467600"/>
              <a:gd name="connsiteY611" fmla="*/ 2378125 h 6858000"/>
              <a:gd name="connsiteX612" fmla="*/ 1425393 w 7467600"/>
              <a:gd name="connsiteY612" fmla="*/ 2589124 h 6858000"/>
              <a:gd name="connsiteX613" fmla="*/ 1424001 w 7467600"/>
              <a:gd name="connsiteY613" fmla="*/ 2597541 h 6858000"/>
              <a:gd name="connsiteX614" fmla="*/ 2152729 w 7467600"/>
              <a:gd name="connsiteY614" fmla="*/ 2864487 h 6858000"/>
              <a:gd name="connsiteX615" fmla="*/ 2020609 w 7467600"/>
              <a:gd name="connsiteY615" fmla="*/ 2539671 h 6858000"/>
              <a:gd name="connsiteX616" fmla="*/ 2018920 w 7467600"/>
              <a:gd name="connsiteY616" fmla="*/ 2536309 h 6858000"/>
              <a:gd name="connsiteX617" fmla="*/ 1342441 w 7467600"/>
              <a:gd name="connsiteY617" fmla="*/ 1173017 h 6858000"/>
              <a:gd name="connsiteX618" fmla="*/ 1367925 w 7467600"/>
              <a:gd name="connsiteY618" fmla="*/ 1135648 h 6858000"/>
              <a:gd name="connsiteX619" fmla="*/ 1771401 w 7467600"/>
              <a:gd name="connsiteY619" fmla="*/ 1806673 h 6858000"/>
              <a:gd name="connsiteX620" fmla="*/ 1972385 w 7467600"/>
              <a:gd name="connsiteY620" fmla="*/ 2198735 h 6858000"/>
              <a:gd name="connsiteX621" fmla="*/ 2040892 w 7467600"/>
              <a:gd name="connsiteY621" fmla="*/ 2405205 h 6858000"/>
              <a:gd name="connsiteX622" fmla="*/ 2131689 w 7467600"/>
              <a:gd name="connsiteY622" fmla="*/ 1936926 h 6858000"/>
              <a:gd name="connsiteX623" fmla="*/ 2454820 w 7467600"/>
              <a:gd name="connsiteY623" fmla="*/ 1248808 h 6858000"/>
              <a:gd name="connsiteX624" fmla="*/ 2492512 w 7467600"/>
              <a:gd name="connsiteY624" fmla="*/ 1302920 h 6858000"/>
              <a:gd name="connsiteX625" fmla="*/ 2081216 w 7467600"/>
              <a:gd name="connsiteY625" fmla="*/ 2527513 h 6858000"/>
              <a:gd name="connsiteX626" fmla="*/ 2081211 w 7467600"/>
              <a:gd name="connsiteY626" fmla="*/ 2528916 h 6858000"/>
              <a:gd name="connsiteX627" fmla="*/ 2199067 w 7467600"/>
              <a:gd name="connsiteY627" fmla="*/ 2884061 h 6858000"/>
              <a:gd name="connsiteX628" fmla="*/ 3192586 w 7467600"/>
              <a:gd name="connsiteY628" fmla="*/ 3411496 h 6858000"/>
              <a:gd name="connsiteX629" fmla="*/ 3182620 w 7467600"/>
              <a:gd name="connsiteY629" fmla="*/ 3483279 h 6858000"/>
              <a:gd name="connsiteX630" fmla="*/ 2435119 w 7467600"/>
              <a:gd name="connsiteY630" fmla="*/ 3080173 h 6858000"/>
              <a:gd name="connsiteX631" fmla="*/ 2410152 w 7467600"/>
              <a:gd name="connsiteY631" fmla="*/ 3063751 h 6858000"/>
              <a:gd name="connsiteX632" fmla="*/ 2408099 w 7467600"/>
              <a:gd name="connsiteY632" fmla="*/ 3064403 h 6858000"/>
              <a:gd name="connsiteX633" fmla="*/ 2407218 w 7467600"/>
              <a:gd name="connsiteY633" fmla="*/ 3070324 h 6858000"/>
              <a:gd name="connsiteX634" fmla="*/ 2380138 w 7467600"/>
              <a:gd name="connsiteY634" fmla="*/ 3099341 h 6858000"/>
              <a:gd name="connsiteX635" fmla="*/ 1765923 w 7467600"/>
              <a:gd name="connsiteY635" fmla="*/ 3581043 h 6858000"/>
              <a:gd name="connsiteX636" fmla="*/ 1702258 w 7467600"/>
              <a:gd name="connsiteY636" fmla="*/ 3612286 h 6858000"/>
              <a:gd name="connsiteX637" fmla="*/ 1538370 w 7467600"/>
              <a:gd name="connsiteY637" fmla="*/ 3811804 h 6858000"/>
              <a:gd name="connsiteX638" fmla="*/ 542867 w 7467600"/>
              <a:gd name="connsiteY638" fmla="*/ 4944092 h 6858000"/>
              <a:gd name="connsiteX639" fmla="*/ 515800 w 7467600"/>
              <a:gd name="connsiteY639" fmla="*/ 4862180 h 6858000"/>
              <a:gd name="connsiteX640" fmla="*/ 909145 w 7467600"/>
              <a:gd name="connsiteY640" fmla="*/ 4199225 h 6858000"/>
              <a:gd name="connsiteX641" fmla="*/ 1214067 w 7467600"/>
              <a:gd name="connsiteY641" fmla="*/ 3908561 h 6858000"/>
              <a:gd name="connsiteX642" fmla="*/ 640967 w 7467600"/>
              <a:gd name="connsiteY642" fmla="*/ 4105601 h 6858000"/>
              <a:gd name="connsiteX643" fmla="*/ 112563 w 7467600"/>
              <a:gd name="connsiteY643" fmla="*/ 4396952 h 6858000"/>
              <a:gd name="connsiteX644" fmla="*/ 0 w 7467600"/>
              <a:gd name="connsiteY644" fmla="*/ 4466006 h 6858000"/>
              <a:gd name="connsiteX645" fmla="*/ 0 w 7467600"/>
              <a:gd name="connsiteY645" fmla="*/ 4233763 h 6858000"/>
              <a:gd name="connsiteX646" fmla="*/ 36881 w 7467600"/>
              <a:gd name="connsiteY646" fmla="*/ 4200118 h 6858000"/>
              <a:gd name="connsiteX647" fmla="*/ 910534 w 7467600"/>
              <a:gd name="connsiteY647" fmla="*/ 3629753 h 6858000"/>
              <a:gd name="connsiteX648" fmla="*/ 1578717 w 7467600"/>
              <a:gd name="connsiteY648" fmla="*/ 3575982 h 6858000"/>
              <a:gd name="connsiteX649" fmla="*/ 2338780 w 7467600"/>
              <a:gd name="connsiteY649" fmla="*/ 3033725 h 6858000"/>
              <a:gd name="connsiteX650" fmla="*/ 1807991 w 7467600"/>
              <a:gd name="connsiteY650" fmla="*/ 2807184 h 6858000"/>
              <a:gd name="connsiteX651" fmla="*/ 1416358 w 7467600"/>
              <a:gd name="connsiteY651" fmla="*/ 3112571 h 6858000"/>
              <a:gd name="connsiteX652" fmla="*/ 939066 w 7467600"/>
              <a:gd name="connsiteY652" fmla="*/ 3378798 h 6858000"/>
              <a:gd name="connsiteX653" fmla="*/ 115099 w 7467600"/>
              <a:gd name="connsiteY653" fmla="*/ 3607650 h 6858000"/>
              <a:gd name="connsiteX654" fmla="*/ 97284 w 7467600"/>
              <a:gd name="connsiteY654" fmla="*/ 3520393 h 6858000"/>
              <a:gd name="connsiteX655" fmla="*/ 922050 w 7467600"/>
              <a:gd name="connsiteY655" fmla="*/ 3074867 h 6858000"/>
              <a:gd name="connsiteX656" fmla="*/ 1405265 w 7467600"/>
              <a:gd name="connsiteY656" fmla="*/ 3016319 h 6858000"/>
              <a:gd name="connsiteX657" fmla="*/ 1407512 w 7467600"/>
              <a:gd name="connsiteY657" fmla="*/ 3018001 h 6858000"/>
              <a:gd name="connsiteX658" fmla="*/ 1726266 w 7467600"/>
              <a:gd name="connsiteY658" fmla="*/ 2777274 h 6858000"/>
              <a:gd name="connsiteX659" fmla="*/ 625390 w 7467600"/>
              <a:gd name="connsiteY659" fmla="*/ 2514541 h 6858000"/>
              <a:gd name="connsiteX660" fmla="*/ 619799 w 7467600"/>
              <a:gd name="connsiteY660" fmla="*/ 2527180 h 6858000"/>
              <a:gd name="connsiteX661" fmla="*/ 310030 w 7467600"/>
              <a:gd name="connsiteY661" fmla="*/ 2771818 h 6858000"/>
              <a:gd name="connsiteX662" fmla="*/ 173877 w 7467600"/>
              <a:gd name="connsiteY662" fmla="*/ 2937056 h 6858000"/>
              <a:gd name="connsiteX663" fmla="*/ 77889 w 7467600"/>
              <a:gd name="connsiteY663" fmla="*/ 3138440 h 6858000"/>
              <a:gd name="connsiteX664" fmla="*/ 0 w 7467600"/>
              <a:gd name="connsiteY664" fmla="*/ 3271395 h 6858000"/>
              <a:gd name="connsiteX665" fmla="*/ 0 w 7467600"/>
              <a:gd name="connsiteY665" fmla="*/ 3153002 h 6858000"/>
              <a:gd name="connsiteX666" fmla="*/ 2386 w 7467600"/>
              <a:gd name="connsiteY666" fmla="*/ 3149203 h 6858000"/>
              <a:gd name="connsiteX667" fmla="*/ 89753 w 7467600"/>
              <a:gd name="connsiteY667" fmla="*/ 2987702 h 6858000"/>
              <a:gd name="connsiteX668" fmla="*/ 76869 w 7467600"/>
              <a:gd name="connsiteY668" fmla="*/ 3005404 h 6858000"/>
              <a:gd name="connsiteX669" fmla="*/ 32049 w 7467600"/>
              <a:gd name="connsiteY669" fmla="*/ 3065814 h 6858000"/>
              <a:gd name="connsiteX670" fmla="*/ 0 w 7467600"/>
              <a:gd name="connsiteY670" fmla="*/ 3108744 h 6858000"/>
              <a:gd name="connsiteX671" fmla="*/ 0 w 7467600"/>
              <a:gd name="connsiteY671" fmla="*/ 3058059 h 6858000"/>
              <a:gd name="connsiteX672" fmla="*/ 7610 w 7467600"/>
              <a:gd name="connsiteY672" fmla="*/ 3047889 h 6858000"/>
              <a:gd name="connsiteX673" fmla="*/ 52419 w 7467600"/>
              <a:gd name="connsiteY673" fmla="*/ 2987479 h 6858000"/>
              <a:gd name="connsiteX674" fmla="*/ 59142 w 7467600"/>
              <a:gd name="connsiteY674" fmla="*/ 2978488 h 6858000"/>
              <a:gd name="connsiteX675" fmla="*/ 0 w 7467600"/>
              <a:gd name="connsiteY675" fmla="*/ 3015334 h 6858000"/>
              <a:gd name="connsiteX676" fmla="*/ 0 w 7467600"/>
              <a:gd name="connsiteY676" fmla="*/ 2914286 h 6858000"/>
              <a:gd name="connsiteX677" fmla="*/ 36383 w 7467600"/>
              <a:gd name="connsiteY677" fmla="*/ 2901128 h 6858000"/>
              <a:gd name="connsiteX678" fmla="*/ 156329 w 7467600"/>
              <a:gd name="connsiteY678" fmla="*/ 2840533 h 6858000"/>
              <a:gd name="connsiteX679" fmla="*/ 358355 w 7467600"/>
              <a:gd name="connsiteY679" fmla="*/ 2620471 h 6858000"/>
              <a:gd name="connsiteX680" fmla="*/ 510577 w 7467600"/>
              <a:gd name="connsiteY680" fmla="*/ 2501244 h 6858000"/>
              <a:gd name="connsiteX681" fmla="*/ 211967 w 7467600"/>
              <a:gd name="connsiteY681" fmla="*/ 2479171 h 6858000"/>
              <a:gd name="connsiteX682" fmla="*/ 0 w 7467600"/>
              <a:gd name="connsiteY682" fmla="*/ 2476398 h 6858000"/>
              <a:gd name="connsiteX683" fmla="*/ 0 w 7467600"/>
              <a:gd name="connsiteY683" fmla="*/ 2389189 h 6858000"/>
              <a:gd name="connsiteX684" fmla="*/ 103062 w 7467600"/>
              <a:gd name="connsiteY684" fmla="*/ 2389518 h 6858000"/>
              <a:gd name="connsiteX685" fmla="*/ 510734 w 7467600"/>
              <a:gd name="connsiteY685" fmla="*/ 2416201 h 6858000"/>
              <a:gd name="connsiteX686" fmla="*/ 279257 w 7467600"/>
              <a:gd name="connsiteY686" fmla="*/ 2092102 h 6858000"/>
              <a:gd name="connsiteX687" fmla="*/ 65265 w 7467600"/>
              <a:gd name="connsiteY687" fmla="*/ 2006049 h 6858000"/>
              <a:gd name="connsiteX688" fmla="*/ 0 w 7467600"/>
              <a:gd name="connsiteY688" fmla="*/ 1982532 h 6858000"/>
              <a:gd name="connsiteX689" fmla="*/ 0 w 7467600"/>
              <a:gd name="connsiteY689" fmla="*/ 1912789 h 6858000"/>
              <a:gd name="connsiteX690" fmla="*/ 97460 w 7467600"/>
              <a:gd name="connsiteY690" fmla="*/ 1953725 h 6858000"/>
              <a:gd name="connsiteX691" fmla="*/ 221272 w 7467600"/>
              <a:gd name="connsiteY691" fmla="*/ 1980766 h 6858000"/>
              <a:gd name="connsiteX692" fmla="*/ 116765 w 7467600"/>
              <a:gd name="connsiteY692" fmla="*/ 1911033 h 6858000"/>
              <a:gd name="connsiteX693" fmla="*/ 16405 w 7467600"/>
              <a:gd name="connsiteY693" fmla="*/ 1803412 h 6858000"/>
              <a:gd name="connsiteX694" fmla="*/ 0 w 7467600"/>
              <a:gd name="connsiteY694" fmla="*/ 1784777 h 6858000"/>
              <a:gd name="connsiteX695" fmla="*/ 0 w 7467600"/>
              <a:gd name="connsiteY695" fmla="*/ 1740082 h 6858000"/>
              <a:gd name="connsiteX696" fmla="*/ 39394 w 7467600"/>
              <a:gd name="connsiteY696" fmla="*/ 1784856 h 6858000"/>
              <a:gd name="connsiteX697" fmla="*/ 135813 w 7467600"/>
              <a:gd name="connsiteY697" fmla="*/ 1888838 h 6858000"/>
              <a:gd name="connsiteX698" fmla="*/ 242575 w 7467600"/>
              <a:gd name="connsiteY698" fmla="*/ 1958841 h 6858000"/>
              <a:gd name="connsiteX699" fmla="*/ 82197 w 7467600"/>
              <a:gd name="connsiteY699" fmla="*/ 1754826 h 6858000"/>
              <a:gd name="connsiteX700" fmla="*/ 0 w 7467600"/>
              <a:gd name="connsiteY700" fmla="*/ 1679650 h 6858000"/>
              <a:gd name="connsiteX701" fmla="*/ 0 w 7467600"/>
              <a:gd name="connsiteY701" fmla="*/ 1602463 h 6858000"/>
              <a:gd name="connsiteX702" fmla="*/ 84689 w 7467600"/>
              <a:gd name="connsiteY702" fmla="*/ 1677442 h 6858000"/>
              <a:gd name="connsiteX703" fmla="*/ 298437 w 7467600"/>
              <a:gd name="connsiteY703" fmla="*/ 1968019 h 6858000"/>
              <a:gd name="connsiteX704" fmla="*/ 227269 w 7467600"/>
              <a:gd name="connsiteY704" fmla="*/ 1114064 h 6858000"/>
              <a:gd name="connsiteX705" fmla="*/ 248003 w 7467600"/>
              <a:gd name="connsiteY705" fmla="*/ 1089613 h 6858000"/>
              <a:gd name="connsiteX706" fmla="*/ 427020 w 7467600"/>
              <a:gd name="connsiteY706" fmla="*/ 1619803 h 6858000"/>
              <a:gd name="connsiteX707" fmla="*/ 340345 w 7467600"/>
              <a:gd name="connsiteY707" fmla="*/ 2027739 h 6858000"/>
              <a:gd name="connsiteX708" fmla="*/ 360865 w 7467600"/>
              <a:gd name="connsiteY708" fmla="*/ 2044827 h 6858000"/>
              <a:gd name="connsiteX709" fmla="*/ 560414 w 7467600"/>
              <a:gd name="connsiteY709" fmla="*/ 2421457 h 6858000"/>
              <a:gd name="connsiteX710" fmla="*/ 1359703 w 7467600"/>
              <a:gd name="connsiteY710" fmla="*/ 2578554 h 6858000"/>
              <a:gd name="connsiteX711" fmla="*/ 1359422 w 7467600"/>
              <a:gd name="connsiteY711" fmla="*/ 2577994 h 6858000"/>
              <a:gd name="connsiteX712" fmla="*/ 828701 w 7467600"/>
              <a:gd name="connsiteY712" fmla="*/ 1839520 h 6858000"/>
              <a:gd name="connsiteX713" fmla="*/ 494427 w 7467600"/>
              <a:gd name="connsiteY713" fmla="*/ 1092333 h 6858000"/>
              <a:gd name="connsiteX714" fmla="*/ 506322 w 7467600"/>
              <a:gd name="connsiteY714" fmla="*/ 1020997 h 6858000"/>
              <a:gd name="connsiteX715" fmla="*/ 4570198 w 7467600"/>
              <a:gd name="connsiteY715" fmla="*/ 978081 h 6858000"/>
              <a:gd name="connsiteX716" fmla="*/ 4523691 w 7467600"/>
              <a:gd name="connsiteY716" fmla="*/ 1127776 h 6858000"/>
              <a:gd name="connsiteX717" fmla="*/ 4509875 w 7467600"/>
              <a:gd name="connsiteY717" fmla="*/ 1167552 h 6858000"/>
              <a:gd name="connsiteX718" fmla="*/ 4478168 w 7467600"/>
              <a:gd name="connsiteY718" fmla="*/ 1260735 h 6858000"/>
              <a:gd name="connsiteX719" fmla="*/ 4409309 w 7467600"/>
              <a:gd name="connsiteY719" fmla="*/ 1666996 h 6858000"/>
              <a:gd name="connsiteX720" fmla="*/ 4370031 w 7467600"/>
              <a:gd name="connsiteY720" fmla="*/ 1955666 h 6858000"/>
              <a:gd name="connsiteX721" fmla="*/ 4570198 w 7467600"/>
              <a:gd name="connsiteY721" fmla="*/ 978081 h 6858000"/>
              <a:gd name="connsiteX722" fmla="*/ 4557898 w 7467600"/>
              <a:gd name="connsiteY722" fmla="*/ 900011 h 6858000"/>
              <a:gd name="connsiteX723" fmla="*/ 4344840 w 7467600"/>
              <a:gd name="connsiteY723" fmla="*/ 1922038 h 6858000"/>
              <a:gd name="connsiteX724" fmla="*/ 4378710 w 7467600"/>
              <a:gd name="connsiteY724" fmla="*/ 1665516 h 6858000"/>
              <a:gd name="connsiteX725" fmla="*/ 4448798 w 7467600"/>
              <a:gd name="connsiteY725" fmla="*/ 1253024 h 6858000"/>
              <a:gd name="connsiteX726" fmla="*/ 4480315 w 7467600"/>
              <a:gd name="connsiteY726" fmla="*/ 1158454 h 6858000"/>
              <a:gd name="connsiteX727" fmla="*/ 4494133 w 7467600"/>
              <a:gd name="connsiteY727" fmla="*/ 1118676 h 6858000"/>
              <a:gd name="connsiteX728" fmla="*/ 4557898 w 7467600"/>
              <a:gd name="connsiteY728" fmla="*/ 900011 h 6858000"/>
              <a:gd name="connsiteX729" fmla="*/ 5870151 w 7467600"/>
              <a:gd name="connsiteY729" fmla="*/ 898890 h 6858000"/>
              <a:gd name="connsiteX730" fmla="*/ 5861335 w 7467600"/>
              <a:gd name="connsiteY730" fmla="*/ 899177 h 6858000"/>
              <a:gd name="connsiteX731" fmla="*/ 5843702 w 7467600"/>
              <a:gd name="connsiteY731" fmla="*/ 899748 h 6858000"/>
              <a:gd name="connsiteX732" fmla="*/ 5651107 w 7467600"/>
              <a:gd name="connsiteY732" fmla="*/ 920306 h 6858000"/>
              <a:gd name="connsiteX733" fmla="*/ 5459407 w 7467600"/>
              <a:gd name="connsiteY733" fmla="*/ 940975 h 6858000"/>
              <a:gd name="connsiteX734" fmla="*/ 5374846 w 7467600"/>
              <a:gd name="connsiteY734" fmla="*/ 941988 h 6858000"/>
              <a:gd name="connsiteX735" fmla="*/ 5256105 w 7467600"/>
              <a:gd name="connsiteY735" fmla="*/ 945632 h 6858000"/>
              <a:gd name="connsiteX736" fmla="*/ 5107071 w 7467600"/>
              <a:gd name="connsiteY736" fmla="*/ 969720 h 6858000"/>
              <a:gd name="connsiteX737" fmla="*/ 4998681 w 7467600"/>
              <a:gd name="connsiteY737" fmla="*/ 988771 h 6858000"/>
              <a:gd name="connsiteX738" fmla="*/ 5870151 w 7467600"/>
              <a:gd name="connsiteY738" fmla="*/ 898890 h 6858000"/>
              <a:gd name="connsiteX739" fmla="*/ 5504425 w 7467600"/>
              <a:gd name="connsiteY739" fmla="*/ 848067 h 6858000"/>
              <a:gd name="connsiteX740" fmla="*/ 4968849 w 7467600"/>
              <a:gd name="connsiteY740" fmla="*/ 962318 h 6858000"/>
              <a:gd name="connsiteX741" fmla="*/ 5104039 w 7467600"/>
              <a:gd name="connsiteY741" fmla="*/ 940634 h 6858000"/>
              <a:gd name="connsiteX742" fmla="*/ 5256311 w 7467600"/>
              <a:gd name="connsiteY742" fmla="*/ 916490 h 6858000"/>
              <a:gd name="connsiteX743" fmla="*/ 5377381 w 7467600"/>
              <a:gd name="connsiteY743" fmla="*/ 912671 h 6858000"/>
              <a:gd name="connsiteX744" fmla="*/ 5460148 w 7467600"/>
              <a:gd name="connsiteY744" fmla="*/ 911442 h 6858000"/>
              <a:gd name="connsiteX745" fmla="*/ 5648971 w 7467600"/>
              <a:gd name="connsiteY745" fmla="*/ 891331 h 6858000"/>
              <a:gd name="connsiteX746" fmla="*/ 5844807 w 7467600"/>
              <a:gd name="connsiteY746" fmla="*/ 870718 h 6858000"/>
              <a:gd name="connsiteX747" fmla="*/ 5862975 w 7467600"/>
              <a:gd name="connsiteY747" fmla="*/ 869756 h 6858000"/>
              <a:gd name="connsiteX748" fmla="*/ 5920887 w 7467600"/>
              <a:gd name="connsiteY748" fmla="*/ 865929 h 6858000"/>
              <a:gd name="connsiteX749" fmla="*/ 5504425 w 7467600"/>
              <a:gd name="connsiteY749" fmla="*/ 848067 h 6858000"/>
              <a:gd name="connsiteX750" fmla="*/ 3607114 w 7467600"/>
              <a:gd name="connsiteY750" fmla="*/ 467441 h 6858000"/>
              <a:gd name="connsiteX751" fmla="*/ 3296242 w 7467600"/>
              <a:gd name="connsiteY751" fmla="*/ 807991 h 6858000"/>
              <a:gd name="connsiteX752" fmla="*/ 3174674 w 7467600"/>
              <a:gd name="connsiteY752" fmla="*/ 919759 h 6858000"/>
              <a:gd name="connsiteX753" fmla="*/ 3042978 w 7467600"/>
              <a:gd name="connsiteY753" fmla="*/ 1054894 h 6858000"/>
              <a:gd name="connsiteX754" fmla="*/ 2968914 w 7467600"/>
              <a:gd name="connsiteY754" fmla="*/ 1133756 h 6858000"/>
              <a:gd name="connsiteX755" fmla="*/ 3103823 w 7467600"/>
              <a:gd name="connsiteY755" fmla="*/ 1026814 h 6858000"/>
              <a:gd name="connsiteX756" fmla="*/ 3607114 w 7467600"/>
              <a:gd name="connsiteY756" fmla="*/ 467441 h 6858000"/>
              <a:gd name="connsiteX757" fmla="*/ 3744487 w 7467600"/>
              <a:gd name="connsiteY757" fmla="*/ 383136 h 6858000"/>
              <a:gd name="connsiteX758" fmla="*/ 3970213 w 7467600"/>
              <a:gd name="connsiteY758" fmla="*/ 995559 h 6858000"/>
              <a:gd name="connsiteX759" fmla="*/ 3744487 w 7467600"/>
              <a:gd name="connsiteY759" fmla="*/ 383136 h 6858000"/>
              <a:gd name="connsiteX760" fmla="*/ 3624562 w 7467600"/>
              <a:gd name="connsiteY760" fmla="*/ 367041 h 6858000"/>
              <a:gd name="connsiteX761" fmla="*/ 3489712 w 7467600"/>
              <a:gd name="connsiteY761" fmla="*/ 485386 h 6858000"/>
              <a:gd name="connsiteX762" fmla="*/ 3182994 w 7467600"/>
              <a:gd name="connsiteY762" fmla="*/ 828265 h 6858000"/>
              <a:gd name="connsiteX763" fmla="*/ 2892114 w 7467600"/>
              <a:gd name="connsiteY763" fmla="*/ 1172635 h 6858000"/>
              <a:gd name="connsiteX764" fmla="*/ 3021459 w 7467600"/>
              <a:gd name="connsiteY764" fmla="*/ 1035385 h 6858000"/>
              <a:gd name="connsiteX765" fmla="*/ 3153873 w 7467600"/>
              <a:gd name="connsiteY765" fmla="*/ 898971 h 6858000"/>
              <a:gd name="connsiteX766" fmla="*/ 3276511 w 7467600"/>
              <a:gd name="connsiteY766" fmla="*/ 786423 h 6858000"/>
              <a:gd name="connsiteX767" fmla="*/ 3584154 w 7467600"/>
              <a:gd name="connsiteY767" fmla="*/ 448218 h 6858000"/>
              <a:gd name="connsiteX768" fmla="*/ 3624562 w 7467600"/>
              <a:gd name="connsiteY768" fmla="*/ 367041 h 6858000"/>
              <a:gd name="connsiteX769" fmla="*/ 3766672 w 7467600"/>
              <a:gd name="connsiteY769" fmla="*/ 359429 h 6858000"/>
              <a:gd name="connsiteX770" fmla="*/ 3996338 w 7467600"/>
              <a:gd name="connsiteY770" fmla="*/ 968237 h 6858000"/>
              <a:gd name="connsiteX771" fmla="*/ 3766672 w 7467600"/>
              <a:gd name="connsiteY771" fmla="*/ 359429 h 6858000"/>
              <a:gd name="connsiteX772" fmla="*/ 5805386 w 7467600"/>
              <a:gd name="connsiteY772" fmla="*/ 239240 h 6858000"/>
              <a:gd name="connsiteX773" fmla="*/ 5736947 w 7467600"/>
              <a:gd name="connsiteY773" fmla="*/ 261367 h 6858000"/>
              <a:gd name="connsiteX774" fmla="*/ 5427012 w 7467600"/>
              <a:gd name="connsiteY774" fmla="*/ 311272 h 6858000"/>
              <a:gd name="connsiteX775" fmla="*/ 5147818 w 7467600"/>
              <a:gd name="connsiteY775" fmla="*/ 322112 h 6858000"/>
              <a:gd name="connsiteX776" fmla="*/ 5060854 w 7467600"/>
              <a:gd name="connsiteY776" fmla="*/ 311882 h 6858000"/>
              <a:gd name="connsiteX777" fmla="*/ 4945989 w 7467600"/>
              <a:gd name="connsiteY777" fmla="*/ 300516 h 6858000"/>
              <a:gd name="connsiteX778" fmla="*/ 5410479 w 7467600"/>
              <a:gd name="connsiteY778" fmla="*/ 348434 h 6858000"/>
              <a:gd name="connsiteX779" fmla="*/ 5805386 w 7467600"/>
              <a:gd name="connsiteY779" fmla="*/ 239240 h 6858000"/>
              <a:gd name="connsiteX780" fmla="*/ 5905192 w 7467600"/>
              <a:gd name="connsiteY780" fmla="*/ 163079 h 6858000"/>
              <a:gd name="connsiteX781" fmla="*/ 5865655 w 7467600"/>
              <a:gd name="connsiteY781" fmla="*/ 171901 h 6858000"/>
              <a:gd name="connsiteX782" fmla="*/ 5259740 w 7467600"/>
              <a:gd name="connsiteY782" fmla="*/ 257013 h 6858000"/>
              <a:gd name="connsiteX783" fmla="*/ 5208466 w 7467600"/>
              <a:gd name="connsiteY783" fmla="*/ 257550 h 6858000"/>
              <a:gd name="connsiteX784" fmla="*/ 4980204 w 7467600"/>
              <a:gd name="connsiteY784" fmla="*/ 271903 h 6858000"/>
              <a:gd name="connsiteX785" fmla="*/ 5068068 w 7467600"/>
              <a:gd name="connsiteY785" fmla="*/ 282244 h 6858000"/>
              <a:gd name="connsiteX786" fmla="*/ 5153231 w 7467600"/>
              <a:gd name="connsiteY786" fmla="*/ 292240 h 6858000"/>
              <a:gd name="connsiteX787" fmla="*/ 5426491 w 7467600"/>
              <a:gd name="connsiteY787" fmla="*/ 281128 h 6858000"/>
              <a:gd name="connsiteX788" fmla="*/ 5731212 w 7467600"/>
              <a:gd name="connsiteY788" fmla="*/ 231951 h 6858000"/>
              <a:gd name="connsiteX789" fmla="*/ 5905192 w 7467600"/>
              <a:gd name="connsiteY789" fmla="*/ 163079 h 6858000"/>
              <a:gd name="connsiteX790" fmla="*/ 5944437 w 7467600"/>
              <a:gd name="connsiteY790" fmla="*/ 113829 h 6858000"/>
              <a:gd name="connsiteX791" fmla="*/ 5825032 w 7467600"/>
              <a:gd name="connsiteY791" fmla="*/ 146405 h 6858000"/>
              <a:gd name="connsiteX792" fmla="*/ 4955599 w 7467600"/>
              <a:gd name="connsiteY792" fmla="*/ 247008 h 6858000"/>
              <a:gd name="connsiteX793" fmla="*/ 5210104 w 7467600"/>
              <a:gd name="connsiteY793" fmla="*/ 228123 h 6858000"/>
              <a:gd name="connsiteX794" fmla="*/ 5261015 w 7467600"/>
              <a:gd name="connsiteY794" fmla="*/ 227087 h 6858000"/>
              <a:gd name="connsiteX795" fmla="*/ 5861181 w 7467600"/>
              <a:gd name="connsiteY795" fmla="*/ 143093 h 6858000"/>
              <a:gd name="connsiteX796" fmla="*/ 5961252 w 7467600"/>
              <a:gd name="connsiteY796" fmla="*/ 114820 h 6858000"/>
              <a:gd name="connsiteX797" fmla="*/ 5944437 w 7467600"/>
              <a:gd name="connsiteY797" fmla="*/ 113829 h 6858000"/>
              <a:gd name="connsiteX798" fmla="*/ 3882765 w 7467600"/>
              <a:gd name="connsiteY798" fmla="*/ 0 h 6858000"/>
              <a:gd name="connsiteX799" fmla="*/ 3995099 w 7467600"/>
              <a:gd name="connsiteY799" fmla="*/ 0 h 6858000"/>
              <a:gd name="connsiteX800" fmla="*/ 4163818 w 7467600"/>
              <a:gd name="connsiteY800" fmla="*/ 234104 h 6858000"/>
              <a:gd name="connsiteX801" fmla="*/ 4172099 w 7467600"/>
              <a:gd name="connsiteY801" fmla="*/ 234207 h 6858000"/>
              <a:gd name="connsiteX802" fmla="*/ 4784282 w 7467600"/>
              <a:gd name="connsiteY802" fmla="*/ 276561 h 6858000"/>
              <a:gd name="connsiteX803" fmla="*/ 4801687 w 7467600"/>
              <a:gd name="connsiteY803" fmla="*/ 267764 h 6858000"/>
              <a:gd name="connsiteX804" fmla="*/ 6082788 w 7467600"/>
              <a:gd name="connsiteY804" fmla="*/ 64119 h 6858000"/>
              <a:gd name="connsiteX805" fmla="*/ 6099442 w 7467600"/>
              <a:gd name="connsiteY805" fmla="*/ 82568 h 6858000"/>
              <a:gd name="connsiteX806" fmla="*/ 4804137 w 7467600"/>
              <a:gd name="connsiteY806" fmla="*/ 320931 h 6858000"/>
              <a:gd name="connsiteX807" fmla="*/ 4227047 w 7467600"/>
              <a:gd name="connsiteY807" fmla="*/ 313415 h 6858000"/>
              <a:gd name="connsiteX808" fmla="*/ 4346041 w 7467600"/>
              <a:gd name="connsiteY808" fmla="*/ 456086 h 6858000"/>
              <a:gd name="connsiteX809" fmla="*/ 4870967 w 7467600"/>
              <a:gd name="connsiteY809" fmla="*/ 963061 h 6858000"/>
              <a:gd name="connsiteX810" fmla="*/ 4889647 w 7467600"/>
              <a:gd name="connsiteY810" fmla="*/ 957147 h 6858000"/>
              <a:gd name="connsiteX811" fmla="*/ 5422504 w 7467600"/>
              <a:gd name="connsiteY811" fmla="*/ 805191 h 6858000"/>
              <a:gd name="connsiteX812" fmla="*/ 6087656 w 7467600"/>
              <a:gd name="connsiteY812" fmla="*/ 826703 h 6858000"/>
              <a:gd name="connsiteX813" fmla="*/ 6058717 w 7467600"/>
              <a:gd name="connsiteY813" fmla="*/ 865992 h 6858000"/>
              <a:gd name="connsiteX814" fmla="*/ 4974153 w 7467600"/>
              <a:gd name="connsiteY814" fmla="*/ 1045456 h 6858000"/>
              <a:gd name="connsiteX815" fmla="*/ 5627835 w 7467600"/>
              <a:gd name="connsiteY815" fmla="*/ 1472077 h 6858000"/>
              <a:gd name="connsiteX816" fmla="*/ 5629817 w 7467600"/>
              <a:gd name="connsiteY816" fmla="*/ 1471412 h 6858000"/>
              <a:gd name="connsiteX817" fmla="*/ 5634124 w 7467600"/>
              <a:gd name="connsiteY817" fmla="*/ 1470572 h 6858000"/>
              <a:gd name="connsiteX818" fmla="*/ 5755832 w 7467600"/>
              <a:gd name="connsiteY818" fmla="*/ 1383886 h 6858000"/>
              <a:gd name="connsiteX819" fmla="*/ 6014186 w 7467600"/>
              <a:gd name="connsiteY819" fmla="*/ 1279799 h 6858000"/>
              <a:gd name="connsiteX820" fmla="*/ 6901619 w 7467600"/>
              <a:gd name="connsiteY820" fmla="*/ 1047874 h 6858000"/>
              <a:gd name="connsiteX821" fmla="*/ 6931566 w 7467600"/>
              <a:gd name="connsiteY821" fmla="*/ 1062034 h 6858000"/>
              <a:gd name="connsiteX822" fmla="*/ 5790982 w 7467600"/>
              <a:gd name="connsiteY822" fmla="*/ 1561380 h 6858000"/>
              <a:gd name="connsiteX823" fmla="*/ 6188971 w 7467600"/>
              <a:gd name="connsiteY823" fmla="*/ 1755168 h 6858000"/>
              <a:gd name="connsiteX824" fmla="*/ 6202446 w 7467600"/>
              <a:gd name="connsiteY824" fmla="*/ 1752268 h 6858000"/>
              <a:gd name="connsiteX825" fmla="*/ 7179560 w 7467600"/>
              <a:gd name="connsiteY825" fmla="*/ 1467551 h 6858000"/>
              <a:gd name="connsiteX826" fmla="*/ 7158730 w 7467600"/>
              <a:gd name="connsiteY826" fmla="*/ 1507835 h 6858000"/>
              <a:gd name="connsiteX827" fmla="*/ 6326959 w 7467600"/>
              <a:gd name="connsiteY827" fmla="*/ 1817686 h 6858000"/>
              <a:gd name="connsiteX828" fmla="*/ 6537433 w 7467600"/>
              <a:gd name="connsiteY828" fmla="*/ 1907790 h 6858000"/>
              <a:gd name="connsiteX829" fmla="*/ 6550221 w 7467600"/>
              <a:gd name="connsiteY829" fmla="*/ 1910729 h 6858000"/>
              <a:gd name="connsiteX830" fmla="*/ 6964438 w 7467600"/>
              <a:gd name="connsiteY830" fmla="*/ 2209505 h 6858000"/>
              <a:gd name="connsiteX831" fmla="*/ 7367862 w 7467600"/>
              <a:gd name="connsiteY831" fmla="*/ 2806833 h 6858000"/>
              <a:gd name="connsiteX832" fmla="*/ 7364329 w 7467600"/>
              <a:gd name="connsiteY832" fmla="*/ 2826907 h 6858000"/>
              <a:gd name="connsiteX833" fmla="*/ 7290545 w 7467600"/>
              <a:gd name="connsiteY833" fmla="*/ 2850663 h 6858000"/>
              <a:gd name="connsiteX834" fmla="*/ 6472036 w 7467600"/>
              <a:gd name="connsiteY834" fmla="*/ 1959003 h 6858000"/>
              <a:gd name="connsiteX835" fmla="*/ 5792897 w 7467600"/>
              <a:gd name="connsiteY835" fmla="*/ 1647747 h 6858000"/>
              <a:gd name="connsiteX836" fmla="*/ 5842751 w 7467600"/>
              <a:gd name="connsiteY836" fmla="*/ 1816112 h 6858000"/>
              <a:gd name="connsiteX837" fmla="*/ 5847424 w 7467600"/>
              <a:gd name="connsiteY837" fmla="*/ 1815776 h 6858000"/>
              <a:gd name="connsiteX838" fmla="*/ 6399821 w 7467600"/>
              <a:gd name="connsiteY838" fmla="*/ 2344799 h 6858000"/>
              <a:gd name="connsiteX839" fmla="*/ 6323232 w 7467600"/>
              <a:gd name="connsiteY839" fmla="*/ 2389634 h 6858000"/>
              <a:gd name="connsiteX840" fmla="*/ 5942958 w 7467600"/>
              <a:gd name="connsiteY840" fmla="*/ 2077708 h 6858000"/>
              <a:gd name="connsiteX841" fmla="*/ 5921559 w 7467600"/>
              <a:gd name="connsiteY841" fmla="*/ 2378596 h 6858000"/>
              <a:gd name="connsiteX842" fmla="*/ 5817651 w 7467600"/>
              <a:gd name="connsiteY842" fmla="*/ 3023919 h 6858000"/>
              <a:gd name="connsiteX843" fmla="*/ 5729634 w 7467600"/>
              <a:gd name="connsiteY843" fmla="*/ 3051849 h 6858000"/>
              <a:gd name="connsiteX844" fmla="*/ 5611018 w 7467600"/>
              <a:gd name="connsiteY844" fmla="*/ 2316769 h 6858000"/>
              <a:gd name="connsiteX845" fmla="*/ 5687608 w 7467600"/>
              <a:gd name="connsiteY845" fmla="*/ 2039972 h 6858000"/>
              <a:gd name="connsiteX846" fmla="*/ 5657554 w 7467600"/>
              <a:gd name="connsiteY846" fmla="*/ 1576445 h 6858000"/>
              <a:gd name="connsiteX847" fmla="*/ 5150475 w 7467600"/>
              <a:gd name="connsiteY847" fmla="*/ 1274012 h 6858000"/>
              <a:gd name="connsiteX848" fmla="*/ 5349142 w 7467600"/>
              <a:gd name="connsiteY848" fmla="*/ 2204405 h 6858000"/>
              <a:gd name="connsiteX849" fmla="*/ 5262214 w 7467600"/>
              <a:gd name="connsiteY849" fmla="*/ 2233836 h 6858000"/>
              <a:gd name="connsiteX850" fmla="*/ 4981539 w 7467600"/>
              <a:gd name="connsiteY850" fmla="*/ 1542201 h 6858000"/>
              <a:gd name="connsiteX851" fmla="*/ 4958461 w 7467600"/>
              <a:gd name="connsiteY851" fmla="*/ 1136957 h 6858000"/>
              <a:gd name="connsiteX852" fmla="*/ 4655015 w 7467600"/>
              <a:gd name="connsiteY852" fmla="*/ 891426 h 6858000"/>
              <a:gd name="connsiteX853" fmla="*/ 4348002 w 7467600"/>
              <a:gd name="connsiteY853" fmla="*/ 2205895 h 6858000"/>
              <a:gd name="connsiteX854" fmla="*/ 4262250 w 7467600"/>
              <a:gd name="connsiteY854" fmla="*/ 2219972 h 6858000"/>
              <a:gd name="connsiteX855" fmla="*/ 4550611 w 7467600"/>
              <a:gd name="connsiteY855" fmla="*/ 817540 h 6858000"/>
              <a:gd name="connsiteX856" fmla="*/ 4564418 w 7467600"/>
              <a:gd name="connsiteY856" fmla="*/ 808293 h 6858000"/>
              <a:gd name="connsiteX857" fmla="*/ 4266388 w 7467600"/>
              <a:gd name="connsiteY857" fmla="*/ 500083 h 6858000"/>
              <a:gd name="connsiteX858" fmla="*/ 4032842 w 7467600"/>
              <a:gd name="connsiteY858" fmla="*/ 211809 h 6858000"/>
              <a:gd name="connsiteX859" fmla="*/ 3882765 w 7467600"/>
              <a:gd name="connsiteY859" fmla="*/ 0 h 6858000"/>
              <a:gd name="connsiteX860" fmla="*/ 3721337 w 7467600"/>
              <a:gd name="connsiteY860" fmla="*/ 0 h 6858000"/>
              <a:gd name="connsiteX861" fmla="*/ 3797544 w 7467600"/>
              <a:gd name="connsiteY861" fmla="*/ 0 h 6858000"/>
              <a:gd name="connsiteX862" fmla="*/ 3775734 w 7467600"/>
              <a:gd name="connsiteY862" fmla="*/ 95131 h 6858000"/>
              <a:gd name="connsiteX863" fmla="*/ 3724807 w 7467600"/>
              <a:gd name="connsiteY863" fmla="*/ 272257 h 6858000"/>
              <a:gd name="connsiteX864" fmla="*/ 3726844 w 7467600"/>
              <a:gd name="connsiteY864" fmla="*/ 282988 h 6858000"/>
              <a:gd name="connsiteX865" fmla="*/ 3742664 w 7467600"/>
              <a:gd name="connsiteY865" fmla="*/ 279918 h 6858000"/>
              <a:gd name="connsiteX866" fmla="*/ 4103910 w 7467600"/>
              <a:gd name="connsiteY866" fmla="*/ 1161917 h 6858000"/>
              <a:gd name="connsiteX867" fmla="*/ 4020269 w 7467600"/>
              <a:gd name="connsiteY867" fmla="*/ 1200406 h 6858000"/>
              <a:gd name="connsiteX868" fmla="*/ 3674882 w 7467600"/>
              <a:gd name="connsiteY868" fmla="*/ 488524 h 6858000"/>
              <a:gd name="connsiteX869" fmla="*/ 3132682 w 7467600"/>
              <a:gd name="connsiteY869" fmla="*/ 1072284 h 6858000"/>
              <a:gd name="connsiteX870" fmla="*/ 2716346 w 7467600"/>
              <a:gd name="connsiteY870" fmla="*/ 1276376 h 6858000"/>
              <a:gd name="connsiteX871" fmla="*/ 2716772 w 7467600"/>
              <a:gd name="connsiteY871" fmla="*/ 1255462 h 6858000"/>
              <a:gd name="connsiteX872" fmla="*/ 3471096 w 7467600"/>
              <a:gd name="connsiteY872" fmla="*/ 437072 h 6858000"/>
              <a:gd name="connsiteX873" fmla="*/ 3639057 w 7467600"/>
              <a:gd name="connsiteY873" fmla="*/ 286334 h 6858000"/>
              <a:gd name="connsiteX874" fmla="*/ 3640309 w 7467600"/>
              <a:gd name="connsiteY874" fmla="*/ 284664 h 6858000"/>
              <a:gd name="connsiteX875" fmla="*/ 3646022 w 7467600"/>
              <a:gd name="connsiteY875" fmla="*/ 276711 h 6858000"/>
              <a:gd name="connsiteX876" fmla="*/ 3707943 w 7467600"/>
              <a:gd name="connsiteY876" fmla="*/ 65958 h 6858000"/>
              <a:gd name="connsiteX877" fmla="*/ 3721337 w 7467600"/>
              <a:gd name="connsiteY877" fmla="*/ 0 h 6858000"/>
              <a:gd name="connsiteX878" fmla="*/ 2867960 w 7467600"/>
              <a:gd name="connsiteY878" fmla="*/ 0 h 6858000"/>
              <a:gd name="connsiteX879" fmla="*/ 2926351 w 7467600"/>
              <a:gd name="connsiteY879" fmla="*/ 0 h 6858000"/>
              <a:gd name="connsiteX880" fmla="*/ 2902823 w 7467600"/>
              <a:gd name="connsiteY880" fmla="*/ 262929 h 6858000"/>
              <a:gd name="connsiteX881" fmla="*/ 2940663 w 7467600"/>
              <a:gd name="connsiteY881" fmla="*/ 140884 h 6858000"/>
              <a:gd name="connsiteX882" fmla="*/ 2947039 w 7467600"/>
              <a:gd name="connsiteY882" fmla="*/ 122524 h 6858000"/>
              <a:gd name="connsiteX883" fmla="*/ 2984316 w 7467600"/>
              <a:gd name="connsiteY883" fmla="*/ 0 h 6858000"/>
              <a:gd name="connsiteX884" fmla="*/ 3016114 w 7467600"/>
              <a:gd name="connsiteY884" fmla="*/ 0 h 6858000"/>
              <a:gd name="connsiteX885" fmla="*/ 2979949 w 7467600"/>
              <a:gd name="connsiteY885" fmla="*/ 119274 h 6858000"/>
              <a:gd name="connsiteX886" fmla="*/ 3023879 w 7467600"/>
              <a:gd name="connsiteY886" fmla="*/ 0 h 6858000"/>
              <a:gd name="connsiteX887" fmla="*/ 3105400 w 7467600"/>
              <a:gd name="connsiteY887" fmla="*/ 0 h 6858000"/>
              <a:gd name="connsiteX888" fmla="*/ 3094669 w 7467600"/>
              <a:gd name="connsiteY888" fmla="*/ 30308 h 6858000"/>
              <a:gd name="connsiteX889" fmla="*/ 2901945 w 7467600"/>
              <a:gd name="connsiteY889" fmla="*/ 466538 h 6858000"/>
              <a:gd name="connsiteX890" fmla="*/ 2815209 w 7467600"/>
              <a:gd name="connsiteY890" fmla="*/ 497361 h 6858000"/>
              <a:gd name="connsiteX891" fmla="*/ 2844845 w 7467600"/>
              <a:gd name="connsiteY891" fmla="*/ 127638 h 6858000"/>
              <a:gd name="connsiteX892" fmla="*/ 2867960 w 7467600"/>
              <a:gd name="connsiteY892" fmla="*/ 0 h 6858000"/>
              <a:gd name="connsiteX893" fmla="*/ 1057230 w 7467600"/>
              <a:gd name="connsiteY893" fmla="*/ 0 h 6858000"/>
              <a:gd name="connsiteX894" fmla="*/ 1111003 w 7467600"/>
              <a:gd name="connsiteY894" fmla="*/ 0 h 6858000"/>
              <a:gd name="connsiteX895" fmla="*/ 1125553 w 7467600"/>
              <a:gd name="connsiteY895" fmla="*/ 52588 h 6858000"/>
              <a:gd name="connsiteX896" fmla="*/ 1304276 w 7467600"/>
              <a:gd name="connsiteY896" fmla="*/ 476275 h 6858000"/>
              <a:gd name="connsiteX897" fmla="*/ 1492066 w 7467600"/>
              <a:gd name="connsiteY897" fmla="*/ 886333 h 6858000"/>
              <a:gd name="connsiteX898" fmla="*/ 1423698 w 7467600"/>
              <a:gd name="connsiteY898" fmla="*/ 710817 h 6858000"/>
              <a:gd name="connsiteX899" fmla="*/ 1357609 w 7467600"/>
              <a:gd name="connsiteY899" fmla="*/ 532892 h 6858000"/>
              <a:gd name="connsiteX900" fmla="*/ 1309550 w 7467600"/>
              <a:gd name="connsiteY900" fmla="*/ 374031 h 6858000"/>
              <a:gd name="connsiteX901" fmla="*/ 1193673 w 7467600"/>
              <a:gd name="connsiteY901" fmla="*/ 49533 h 6858000"/>
              <a:gd name="connsiteX902" fmla="*/ 1164391 w 7467600"/>
              <a:gd name="connsiteY902" fmla="*/ 0 h 6858000"/>
              <a:gd name="connsiteX903" fmla="*/ 1200666 w 7467600"/>
              <a:gd name="connsiteY903" fmla="*/ 0 h 6858000"/>
              <a:gd name="connsiteX904" fmla="*/ 1223408 w 7467600"/>
              <a:gd name="connsiteY904" fmla="*/ 38996 h 6858000"/>
              <a:gd name="connsiteX905" fmla="*/ 1339635 w 7467600"/>
              <a:gd name="connsiteY905" fmla="*/ 365517 h 6858000"/>
              <a:gd name="connsiteX906" fmla="*/ 1387469 w 7467600"/>
              <a:gd name="connsiteY906" fmla="*/ 523079 h 6858000"/>
              <a:gd name="connsiteX907" fmla="*/ 1452685 w 7467600"/>
              <a:gd name="connsiteY907" fmla="*/ 699806 h 6858000"/>
              <a:gd name="connsiteX908" fmla="*/ 1492092 w 7467600"/>
              <a:gd name="connsiteY908" fmla="*/ 800424 h 6858000"/>
              <a:gd name="connsiteX909" fmla="*/ 1455302 w 7467600"/>
              <a:gd name="connsiteY909" fmla="*/ 632913 h 6858000"/>
              <a:gd name="connsiteX910" fmla="*/ 1222336 w 7467600"/>
              <a:gd name="connsiteY910" fmla="*/ 9480 h 6858000"/>
              <a:gd name="connsiteX911" fmla="*/ 1214634 w 7467600"/>
              <a:gd name="connsiteY911" fmla="*/ 0 h 6858000"/>
              <a:gd name="connsiteX912" fmla="*/ 1289827 w 7467600"/>
              <a:gd name="connsiteY912" fmla="*/ 0 h 6858000"/>
              <a:gd name="connsiteX913" fmla="*/ 1321076 w 7467600"/>
              <a:gd name="connsiteY913" fmla="*/ 59722 h 6858000"/>
              <a:gd name="connsiteX914" fmla="*/ 1512579 w 7467600"/>
              <a:gd name="connsiteY914" fmla="*/ 626441 h 6858000"/>
              <a:gd name="connsiteX915" fmla="*/ 1506076 w 7467600"/>
              <a:gd name="connsiteY915" fmla="*/ 1089289 h 6858000"/>
              <a:gd name="connsiteX916" fmla="*/ 1486346 w 7467600"/>
              <a:gd name="connsiteY916" fmla="*/ 1079919 h 6858000"/>
              <a:gd name="connsiteX917" fmla="*/ 1070511 w 7467600"/>
              <a:gd name="connsiteY917" fmla="*/ 48609 h 6858000"/>
              <a:gd name="connsiteX918" fmla="*/ 1057230 w 7467600"/>
              <a:gd name="connsiteY918" fmla="*/ 0 h 6858000"/>
              <a:gd name="connsiteX919" fmla="*/ 43151 w 7467600"/>
              <a:gd name="connsiteY919" fmla="*/ 0 h 6858000"/>
              <a:gd name="connsiteX920" fmla="*/ 95283 w 7467600"/>
              <a:gd name="connsiteY920" fmla="*/ 0 h 6858000"/>
              <a:gd name="connsiteX921" fmla="*/ 300708 w 7467600"/>
              <a:gd name="connsiteY921" fmla="*/ 154571 h 6858000"/>
              <a:gd name="connsiteX922" fmla="*/ 530414 w 7467600"/>
              <a:gd name="connsiteY922" fmla="*/ 354673 h 6858000"/>
              <a:gd name="connsiteX923" fmla="*/ 333785 w 7467600"/>
              <a:gd name="connsiteY923" fmla="*/ 161564 h 6858000"/>
              <a:gd name="connsiteX924" fmla="*/ 147005 w 7467600"/>
              <a:gd name="connsiteY924" fmla="*/ 0 h 6858000"/>
              <a:gd name="connsiteX925" fmla="*/ 272509 w 7467600"/>
              <a:gd name="connsiteY925" fmla="*/ 0 h 6858000"/>
              <a:gd name="connsiteX926" fmla="*/ 326276 w 7467600"/>
              <a:gd name="connsiteY926" fmla="*/ 45847 h 6858000"/>
              <a:gd name="connsiteX927" fmla="*/ 823759 w 7467600"/>
              <a:gd name="connsiteY927" fmla="*/ 574145 h 6858000"/>
              <a:gd name="connsiteX928" fmla="*/ 811254 w 7467600"/>
              <a:gd name="connsiteY928" fmla="*/ 665546 h 6858000"/>
              <a:gd name="connsiteX929" fmla="*/ 154042 w 7467600"/>
              <a:gd name="connsiteY929" fmla="*/ 261522 h 6858000"/>
              <a:gd name="connsiteX930" fmla="*/ 13550 w 7467600"/>
              <a:gd name="connsiteY930" fmla="*/ 158423 h 6858000"/>
              <a:gd name="connsiteX931" fmla="*/ 0 w 7467600"/>
              <a:gd name="connsiteY931" fmla="*/ 146618 h 6858000"/>
              <a:gd name="connsiteX932" fmla="*/ 0 w 7467600"/>
              <a:gd name="connsiteY932" fmla="*/ 59161 h 6858000"/>
              <a:gd name="connsiteX933" fmla="*/ 45427 w 7467600"/>
              <a:gd name="connsiteY933" fmla="*/ 101078 h 6858000"/>
              <a:gd name="connsiteX934" fmla="*/ 630103 w 7467600"/>
              <a:gd name="connsiteY934" fmla="*/ 485885 h 6858000"/>
              <a:gd name="connsiteX935" fmla="*/ 532040 w 7467600"/>
              <a:gd name="connsiteY935" fmla="*/ 399359 h 6858000"/>
              <a:gd name="connsiteX936" fmla="*/ 517618 w 7467600"/>
              <a:gd name="connsiteY936" fmla="*/ 385726 h 6858000"/>
              <a:gd name="connsiteX937" fmla="*/ 285074 w 7467600"/>
              <a:gd name="connsiteY937" fmla="*/ 182755 h 6858000"/>
              <a:gd name="connsiteX938" fmla="*/ 43151 w 7467600"/>
              <a:gd name="connsiteY938" fmla="*/ 0 h 6858000"/>
              <a:gd name="connsiteX0" fmla="*/ 369702 w 7369701"/>
              <a:gd name="connsiteY0" fmla="*/ 6712169 h 6858000"/>
              <a:gd name="connsiteX1" fmla="*/ 366575 w 7369701"/>
              <a:gd name="connsiteY1" fmla="*/ 6715556 h 6858000"/>
              <a:gd name="connsiteX2" fmla="*/ 371637 w 7369701"/>
              <a:gd name="connsiteY2" fmla="*/ 6713954 h 6858000"/>
              <a:gd name="connsiteX3" fmla="*/ 369702 w 7369701"/>
              <a:gd name="connsiteY3" fmla="*/ 6712169 h 6858000"/>
              <a:gd name="connsiteX4" fmla="*/ 1019354 w 7369701"/>
              <a:gd name="connsiteY4" fmla="*/ 6315006 h 6858000"/>
              <a:gd name="connsiteX5" fmla="*/ 441046 w 7369701"/>
              <a:gd name="connsiteY5" fmla="*/ 6691153 h 6858000"/>
              <a:gd name="connsiteX6" fmla="*/ 1019354 w 7369701"/>
              <a:gd name="connsiteY6" fmla="*/ 6315006 h 6858000"/>
              <a:gd name="connsiteX7" fmla="*/ 991680 w 7369701"/>
              <a:gd name="connsiteY7" fmla="*/ 6298413 h 6858000"/>
              <a:gd name="connsiteX8" fmla="*/ 409060 w 7369701"/>
              <a:gd name="connsiteY8" fmla="*/ 6671470 h 6858000"/>
              <a:gd name="connsiteX9" fmla="*/ 991680 w 7369701"/>
              <a:gd name="connsiteY9" fmla="*/ 6298413 h 6858000"/>
              <a:gd name="connsiteX10" fmla="*/ 103333 w 7369701"/>
              <a:gd name="connsiteY10" fmla="*/ 5699602 h 6858000"/>
              <a:gd name="connsiteX11" fmla="*/ 233938 w 7369701"/>
              <a:gd name="connsiteY11" fmla="*/ 5809416 h 6858000"/>
              <a:gd name="connsiteX12" fmla="*/ 883580 w 7369701"/>
              <a:gd name="connsiteY12" fmla="*/ 6180710 h 6858000"/>
              <a:gd name="connsiteX13" fmla="*/ 487337 w 7369701"/>
              <a:gd name="connsiteY13" fmla="*/ 5950182 h 6858000"/>
              <a:gd name="connsiteX14" fmla="*/ 354051 w 7369701"/>
              <a:gd name="connsiteY14" fmla="*/ 5854912 h 6858000"/>
              <a:gd name="connsiteX15" fmla="*/ 195436 w 7369701"/>
              <a:gd name="connsiteY15" fmla="*/ 5755068 h 6858000"/>
              <a:gd name="connsiteX16" fmla="*/ 103333 w 7369701"/>
              <a:gd name="connsiteY16" fmla="*/ 5699602 h 6858000"/>
              <a:gd name="connsiteX17" fmla="*/ 5539432 w 7369701"/>
              <a:gd name="connsiteY17" fmla="*/ 5642928 h 6858000"/>
              <a:gd name="connsiteX18" fmla="*/ 5555462 w 7369701"/>
              <a:gd name="connsiteY18" fmla="*/ 5694454 h 6858000"/>
              <a:gd name="connsiteX19" fmla="*/ 5828270 w 7369701"/>
              <a:gd name="connsiteY19" fmla="*/ 6320663 h 6858000"/>
              <a:gd name="connsiteX20" fmla="*/ 5947416 w 7369701"/>
              <a:gd name="connsiteY20" fmla="*/ 6574846 h 6858000"/>
              <a:gd name="connsiteX21" fmla="*/ 5539432 w 7369701"/>
              <a:gd name="connsiteY21" fmla="*/ 5642928 h 6858000"/>
              <a:gd name="connsiteX22" fmla="*/ 51253 w 7369701"/>
              <a:gd name="connsiteY22" fmla="*/ 5631825 h 6858000"/>
              <a:gd name="connsiteX23" fmla="*/ 211622 w 7369701"/>
              <a:gd name="connsiteY23" fmla="*/ 5728803 h 6858000"/>
              <a:gd name="connsiteX24" fmla="*/ 371652 w 7369701"/>
              <a:gd name="connsiteY24" fmla="*/ 5829062 h 6858000"/>
              <a:gd name="connsiteX25" fmla="*/ 505903 w 7369701"/>
              <a:gd name="connsiteY25" fmla="*/ 5925221 h 6858000"/>
              <a:gd name="connsiteX26" fmla="*/ 899240 w 7369701"/>
              <a:gd name="connsiteY26" fmla="*/ 6153068 h 6858000"/>
              <a:gd name="connsiteX27" fmla="*/ 988114 w 7369701"/>
              <a:gd name="connsiteY27" fmla="*/ 6174204 h 6858000"/>
              <a:gd name="connsiteX28" fmla="*/ 845971 w 7369701"/>
              <a:gd name="connsiteY28" fmla="*/ 6067177 h 6858000"/>
              <a:gd name="connsiteX29" fmla="*/ 448057 w 7369701"/>
              <a:gd name="connsiteY29" fmla="*/ 5841376 h 6858000"/>
              <a:gd name="connsiteX30" fmla="*/ 51253 w 7369701"/>
              <a:gd name="connsiteY30" fmla="*/ 5631825 h 6858000"/>
              <a:gd name="connsiteX31" fmla="*/ 2606687 w 7369701"/>
              <a:gd name="connsiteY31" fmla="*/ 5630718 h 6858000"/>
              <a:gd name="connsiteX32" fmla="*/ 2645658 w 7369701"/>
              <a:gd name="connsiteY32" fmla="*/ 6640259 h 6858000"/>
              <a:gd name="connsiteX33" fmla="*/ 2606687 w 7369701"/>
              <a:gd name="connsiteY33" fmla="*/ 5630718 h 6858000"/>
              <a:gd name="connsiteX34" fmla="*/ 3642057 w 7369701"/>
              <a:gd name="connsiteY34" fmla="*/ 5573487 h 6858000"/>
              <a:gd name="connsiteX35" fmla="*/ 3632981 w 7369701"/>
              <a:gd name="connsiteY35" fmla="*/ 5579437 h 6858000"/>
              <a:gd name="connsiteX36" fmla="*/ 3382436 w 7369701"/>
              <a:gd name="connsiteY36" fmla="*/ 5952726 h 6858000"/>
              <a:gd name="connsiteX37" fmla="*/ 3191929 w 7369701"/>
              <a:gd name="connsiteY37" fmla="*/ 6662669 h 6858000"/>
              <a:gd name="connsiteX38" fmla="*/ 3369898 w 7369701"/>
              <a:gd name="connsiteY38" fmla="*/ 6081771 h 6858000"/>
              <a:gd name="connsiteX39" fmla="*/ 3642057 w 7369701"/>
              <a:gd name="connsiteY39" fmla="*/ 5573487 h 6858000"/>
              <a:gd name="connsiteX40" fmla="*/ 2650666 w 7369701"/>
              <a:gd name="connsiteY40" fmla="*/ 5530686 h 6858000"/>
              <a:gd name="connsiteX41" fmla="*/ 2650249 w 7369701"/>
              <a:gd name="connsiteY41" fmla="*/ 5532101 h 6858000"/>
              <a:gd name="connsiteX42" fmla="*/ 2663808 w 7369701"/>
              <a:gd name="connsiteY42" fmla="*/ 6535215 h 6858000"/>
              <a:gd name="connsiteX43" fmla="*/ 2665418 w 7369701"/>
              <a:gd name="connsiteY43" fmla="*/ 6132756 h 6858000"/>
              <a:gd name="connsiteX44" fmla="*/ 2650666 w 7369701"/>
              <a:gd name="connsiteY44" fmla="*/ 5530686 h 6858000"/>
              <a:gd name="connsiteX45" fmla="*/ 2680277 w 7369701"/>
              <a:gd name="connsiteY45" fmla="*/ 5479204 h 6858000"/>
              <a:gd name="connsiteX46" fmla="*/ 2678972 w 7369701"/>
              <a:gd name="connsiteY46" fmla="*/ 5481582 h 6858000"/>
              <a:gd name="connsiteX47" fmla="*/ 2696666 w 7369701"/>
              <a:gd name="connsiteY47" fmla="*/ 6133836 h 6858000"/>
              <a:gd name="connsiteX48" fmla="*/ 2695769 w 7369701"/>
              <a:gd name="connsiteY48" fmla="*/ 6390955 h 6858000"/>
              <a:gd name="connsiteX49" fmla="*/ 2739893 w 7369701"/>
              <a:gd name="connsiteY49" fmla="*/ 6108357 h 6858000"/>
              <a:gd name="connsiteX50" fmla="*/ 2680277 w 7369701"/>
              <a:gd name="connsiteY50" fmla="*/ 5479204 h 6858000"/>
              <a:gd name="connsiteX51" fmla="*/ 1132195 w 7369701"/>
              <a:gd name="connsiteY51" fmla="*/ 5467980 h 6858000"/>
              <a:gd name="connsiteX52" fmla="*/ 1679056 w 7369701"/>
              <a:gd name="connsiteY52" fmla="*/ 5516907 h 6858000"/>
              <a:gd name="connsiteX53" fmla="*/ 2128648 w 7369701"/>
              <a:gd name="connsiteY53" fmla="*/ 5474249 h 6858000"/>
              <a:gd name="connsiteX54" fmla="*/ 1825619 w 7369701"/>
              <a:gd name="connsiteY54" fmla="*/ 5478447 h 6858000"/>
              <a:gd name="connsiteX55" fmla="*/ 1737798 w 7369701"/>
              <a:gd name="connsiteY55" fmla="*/ 5483353 h 6858000"/>
              <a:gd name="connsiteX56" fmla="*/ 1132195 w 7369701"/>
              <a:gd name="connsiteY56" fmla="*/ 5467980 h 6858000"/>
              <a:gd name="connsiteX57" fmla="*/ 1456157 w 7369701"/>
              <a:gd name="connsiteY57" fmla="*/ 5371404 h 6858000"/>
              <a:gd name="connsiteX58" fmla="*/ 1244432 w 7369701"/>
              <a:gd name="connsiteY58" fmla="*/ 5385601 h 6858000"/>
              <a:gd name="connsiteX59" fmla="*/ 973990 w 7369701"/>
              <a:gd name="connsiteY59" fmla="*/ 5424940 h 6858000"/>
              <a:gd name="connsiteX60" fmla="*/ 1103809 w 7369701"/>
              <a:gd name="connsiteY60" fmla="*/ 5433720 h 6858000"/>
              <a:gd name="connsiteX61" fmla="*/ 1123454 w 7369701"/>
              <a:gd name="connsiteY61" fmla="*/ 5435727 h 6858000"/>
              <a:gd name="connsiteX62" fmla="*/ 1737017 w 7369701"/>
              <a:gd name="connsiteY62" fmla="*/ 5452183 h 6858000"/>
              <a:gd name="connsiteX63" fmla="*/ 1824397 w 7369701"/>
              <a:gd name="connsiteY63" fmla="*/ 5447757 h 6858000"/>
              <a:gd name="connsiteX64" fmla="*/ 2070059 w 7369701"/>
              <a:gd name="connsiteY64" fmla="*/ 5441660 h 6858000"/>
              <a:gd name="connsiteX65" fmla="*/ 1456157 w 7369701"/>
              <a:gd name="connsiteY65" fmla="*/ 5371404 h 6858000"/>
              <a:gd name="connsiteX66" fmla="*/ 4988186 w 7369701"/>
              <a:gd name="connsiteY66" fmla="*/ 5216467 h 6858000"/>
              <a:gd name="connsiteX67" fmla="*/ 4777334 w 7369701"/>
              <a:gd name="connsiteY67" fmla="*/ 5406072 h 6858000"/>
              <a:gd name="connsiteX68" fmla="*/ 4718341 w 7369701"/>
              <a:gd name="connsiteY68" fmla="*/ 5468043 h 6858000"/>
              <a:gd name="connsiteX69" fmla="*/ 4604655 w 7369701"/>
              <a:gd name="connsiteY69" fmla="*/ 5583434 h 6858000"/>
              <a:gd name="connsiteX70" fmla="*/ 4565074 w 7369701"/>
              <a:gd name="connsiteY70" fmla="*/ 5618550 h 6858000"/>
              <a:gd name="connsiteX71" fmla="*/ 4988186 w 7369701"/>
              <a:gd name="connsiteY71" fmla="*/ 5216467 h 6858000"/>
              <a:gd name="connsiteX72" fmla="*/ 4978032 w 7369701"/>
              <a:gd name="connsiteY72" fmla="*/ 5183809 h 6858000"/>
              <a:gd name="connsiteX73" fmla="*/ 4463413 w 7369701"/>
              <a:gd name="connsiteY73" fmla="*/ 5615162 h 6858000"/>
              <a:gd name="connsiteX74" fmla="*/ 4358134 w 7369701"/>
              <a:gd name="connsiteY74" fmla="*/ 5742791 h 6858000"/>
              <a:gd name="connsiteX75" fmla="*/ 4376219 w 7369701"/>
              <a:gd name="connsiteY75" fmla="*/ 5729027 h 6858000"/>
              <a:gd name="connsiteX76" fmla="*/ 4582340 w 7369701"/>
              <a:gd name="connsiteY76" fmla="*/ 5561037 h 6858000"/>
              <a:gd name="connsiteX77" fmla="*/ 4694684 w 7369701"/>
              <a:gd name="connsiteY77" fmla="*/ 5447098 h 6858000"/>
              <a:gd name="connsiteX78" fmla="*/ 4754123 w 7369701"/>
              <a:gd name="connsiteY78" fmla="*/ 5384643 h 6858000"/>
              <a:gd name="connsiteX79" fmla="*/ 4978032 w 7369701"/>
              <a:gd name="connsiteY79" fmla="*/ 5183809 h 6858000"/>
              <a:gd name="connsiteX80" fmla="*/ 1903353 w 7369701"/>
              <a:gd name="connsiteY80" fmla="*/ 5044827 h 6858000"/>
              <a:gd name="connsiteX81" fmla="*/ 1936931 w 7369701"/>
              <a:gd name="connsiteY81" fmla="*/ 5093954 h 6858000"/>
              <a:gd name="connsiteX82" fmla="*/ 2195868 w 7369701"/>
              <a:gd name="connsiteY82" fmla="*/ 5396574 h 6858000"/>
              <a:gd name="connsiteX83" fmla="*/ 2088852 w 7369701"/>
              <a:gd name="connsiteY83" fmla="*/ 5166123 h 6858000"/>
              <a:gd name="connsiteX84" fmla="*/ 1958241 w 7369701"/>
              <a:gd name="connsiteY84" fmla="*/ 5067955 h 6858000"/>
              <a:gd name="connsiteX85" fmla="*/ 1903353 w 7369701"/>
              <a:gd name="connsiteY85" fmla="*/ 5044827 h 6858000"/>
              <a:gd name="connsiteX86" fmla="*/ 1979378 w 7369701"/>
              <a:gd name="connsiteY86" fmla="*/ 4769504 h 6858000"/>
              <a:gd name="connsiteX87" fmla="*/ 2882120 w 7369701"/>
              <a:gd name="connsiteY87" fmla="*/ 5064547 h 6858000"/>
              <a:gd name="connsiteX88" fmla="*/ 2793103 w 7369701"/>
              <a:gd name="connsiteY88" fmla="*/ 5039699 h 6858000"/>
              <a:gd name="connsiteX89" fmla="*/ 2770041 w 7369701"/>
              <a:gd name="connsiteY89" fmla="*/ 5033634 h 6858000"/>
              <a:gd name="connsiteX90" fmla="*/ 1979378 w 7369701"/>
              <a:gd name="connsiteY90" fmla="*/ 4769504 h 6858000"/>
              <a:gd name="connsiteX91" fmla="*/ 1927410 w 7369701"/>
              <a:gd name="connsiteY91" fmla="*/ 4716164 h 6858000"/>
              <a:gd name="connsiteX92" fmla="*/ 1959587 w 7369701"/>
              <a:gd name="connsiteY92" fmla="*/ 4728849 h 6858000"/>
              <a:gd name="connsiteX93" fmla="*/ 2777707 w 7369701"/>
              <a:gd name="connsiteY93" fmla="*/ 5003991 h 6858000"/>
              <a:gd name="connsiteX94" fmla="*/ 2800768 w 7369701"/>
              <a:gd name="connsiteY94" fmla="*/ 5010056 h 6858000"/>
              <a:gd name="connsiteX95" fmla="*/ 2879408 w 7369701"/>
              <a:gd name="connsiteY95" fmla="*/ 5031590 h 6858000"/>
              <a:gd name="connsiteX96" fmla="*/ 2862295 w 7369701"/>
              <a:gd name="connsiteY96" fmla="*/ 5022958 h 6858000"/>
              <a:gd name="connsiteX97" fmla="*/ 2813343 w 7369701"/>
              <a:gd name="connsiteY97" fmla="*/ 4998369 h 6858000"/>
              <a:gd name="connsiteX98" fmla="*/ 2646245 w 7369701"/>
              <a:gd name="connsiteY98" fmla="*/ 4930999 h 6858000"/>
              <a:gd name="connsiteX99" fmla="*/ 1999243 w 7369701"/>
              <a:gd name="connsiteY99" fmla="*/ 4730524 h 6858000"/>
              <a:gd name="connsiteX100" fmla="*/ 1979527 w 7369701"/>
              <a:gd name="connsiteY100" fmla="*/ 4726651 h 6858000"/>
              <a:gd name="connsiteX101" fmla="*/ 1927410 w 7369701"/>
              <a:gd name="connsiteY101" fmla="*/ 4716164 h 6858000"/>
              <a:gd name="connsiteX102" fmla="*/ 1997014 w 7369701"/>
              <a:gd name="connsiteY102" fmla="*/ 4698007 h 6858000"/>
              <a:gd name="connsiteX103" fmla="*/ 2005458 w 7369701"/>
              <a:gd name="connsiteY103" fmla="*/ 4699540 h 6858000"/>
              <a:gd name="connsiteX104" fmla="*/ 2657186 w 7369701"/>
              <a:gd name="connsiteY104" fmla="*/ 4901687 h 6858000"/>
              <a:gd name="connsiteX105" fmla="*/ 2826662 w 7369701"/>
              <a:gd name="connsiteY105" fmla="*/ 4970362 h 6858000"/>
              <a:gd name="connsiteX106" fmla="*/ 2876100 w 7369701"/>
              <a:gd name="connsiteY106" fmla="*/ 4995397 h 6858000"/>
              <a:gd name="connsiteX107" fmla="*/ 3042600 w 7369701"/>
              <a:gd name="connsiteY107" fmla="*/ 5059532 h 6858000"/>
              <a:gd name="connsiteX108" fmla="*/ 1997014 w 7369701"/>
              <a:gd name="connsiteY108" fmla="*/ 4698007 h 6858000"/>
              <a:gd name="connsiteX109" fmla="*/ 2305292 w 7369701"/>
              <a:gd name="connsiteY109" fmla="*/ 4219492 h 6858000"/>
              <a:gd name="connsiteX110" fmla="*/ 3360922 w 7369701"/>
              <a:gd name="connsiteY110" fmla="*/ 4529373 h 6858000"/>
              <a:gd name="connsiteX111" fmla="*/ 3492420 w 7369701"/>
              <a:gd name="connsiteY111" fmla="*/ 4510145 h 6858000"/>
              <a:gd name="connsiteX112" fmla="*/ 3364086 w 7369701"/>
              <a:gd name="connsiteY112" fmla="*/ 4480340 h 6858000"/>
              <a:gd name="connsiteX113" fmla="*/ 3225818 w 7369701"/>
              <a:gd name="connsiteY113" fmla="*/ 4411822 h 6858000"/>
              <a:gd name="connsiteX114" fmla="*/ 3129696 w 7369701"/>
              <a:gd name="connsiteY114" fmla="*/ 4360704 h 6858000"/>
              <a:gd name="connsiteX115" fmla="*/ 2814545 w 7369701"/>
              <a:gd name="connsiteY115" fmla="*/ 4282955 h 6858000"/>
              <a:gd name="connsiteX116" fmla="*/ 2305292 w 7369701"/>
              <a:gd name="connsiteY116" fmla="*/ 4219492 h 6858000"/>
              <a:gd name="connsiteX117" fmla="*/ 2626982 w 7369701"/>
              <a:gd name="connsiteY117" fmla="*/ 4206450 h 6858000"/>
              <a:gd name="connsiteX118" fmla="*/ 2490617 w 7369701"/>
              <a:gd name="connsiteY118" fmla="*/ 4206951 h 6858000"/>
              <a:gd name="connsiteX119" fmla="*/ 2819869 w 7369701"/>
              <a:gd name="connsiteY119" fmla="*/ 4252936 h 6858000"/>
              <a:gd name="connsiteX120" fmla="*/ 3143018 w 7369701"/>
              <a:gd name="connsiteY120" fmla="*/ 4332698 h 6858000"/>
              <a:gd name="connsiteX121" fmla="*/ 3241520 w 7369701"/>
              <a:gd name="connsiteY121" fmla="*/ 4385112 h 6858000"/>
              <a:gd name="connsiteX122" fmla="*/ 3374575 w 7369701"/>
              <a:gd name="connsiteY122" fmla="*/ 4451517 h 6858000"/>
              <a:gd name="connsiteX123" fmla="*/ 3505221 w 7369701"/>
              <a:gd name="connsiteY123" fmla="*/ 4480757 h 6858000"/>
              <a:gd name="connsiteX124" fmla="*/ 2626982 w 7369701"/>
              <a:gd name="connsiteY124" fmla="*/ 4206450 h 6858000"/>
              <a:gd name="connsiteX125" fmla="*/ 1310106 w 7369701"/>
              <a:gd name="connsiteY125" fmla="*/ 3943217 h 6858000"/>
              <a:gd name="connsiteX126" fmla="*/ 854994 w 7369701"/>
              <a:gd name="connsiteY126" fmla="*/ 4399136 h 6858000"/>
              <a:gd name="connsiteX127" fmla="*/ 742462 w 7369701"/>
              <a:gd name="connsiteY127" fmla="*/ 4594648 h 6858000"/>
              <a:gd name="connsiteX128" fmla="*/ 820602 w 7369701"/>
              <a:gd name="connsiteY128" fmla="*/ 4485915 h 6858000"/>
              <a:gd name="connsiteX129" fmla="*/ 878295 w 7369701"/>
              <a:gd name="connsiteY129" fmla="*/ 4403594 h 6858000"/>
              <a:gd name="connsiteX130" fmla="*/ 1240607 w 7369701"/>
              <a:gd name="connsiteY130" fmla="*/ 4010401 h 6858000"/>
              <a:gd name="connsiteX131" fmla="*/ 1310106 w 7369701"/>
              <a:gd name="connsiteY131" fmla="*/ 3943217 h 6858000"/>
              <a:gd name="connsiteX132" fmla="*/ 1423113 w 7369701"/>
              <a:gd name="connsiteY132" fmla="*/ 3874565 h 6858000"/>
              <a:gd name="connsiteX133" fmla="*/ 1260565 w 7369701"/>
              <a:gd name="connsiteY133" fmla="*/ 4031982 h 6858000"/>
              <a:gd name="connsiteX134" fmla="*/ 901900 w 7369701"/>
              <a:gd name="connsiteY134" fmla="*/ 4421236 h 6858000"/>
              <a:gd name="connsiteX135" fmla="*/ 845044 w 7369701"/>
              <a:gd name="connsiteY135" fmla="*/ 4502436 h 6858000"/>
              <a:gd name="connsiteX136" fmla="*/ 685926 w 7369701"/>
              <a:gd name="connsiteY136" fmla="*/ 4703069 h 6858000"/>
              <a:gd name="connsiteX137" fmla="*/ 684248 w 7369701"/>
              <a:gd name="connsiteY137" fmla="*/ 4706721 h 6858000"/>
              <a:gd name="connsiteX138" fmla="*/ 1423113 w 7369701"/>
              <a:gd name="connsiteY138" fmla="*/ 3874565 h 6858000"/>
              <a:gd name="connsiteX139" fmla="*/ 3316479 w 7369701"/>
              <a:gd name="connsiteY139" fmla="*/ 3872136 h 6858000"/>
              <a:gd name="connsiteX140" fmla="*/ 3546806 w 7369701"/>
              <a:gd name="connsiteY140" fmla="*/ 4356139 h 6858000"/>
              <a:gd name="connsiteX141" fmla="*/ 3364433 w 7369701"/>
              <a:gd name="connsiteY141" fmla="*/ 3953121 h 6858000"/>
              <a:gd name="connsiteX142" fmla="*/ 3316479 w 7369701"/>
              <a:gd name="connsiteY142" fmla="*/ 3872136 h 6858000"/>
              <a:gd name="connsiteX143" fmla="*/ 3291335 w 7369701"/>
              <a:gd name="connsiteY143" fmla="*/ 3767420 h 6858000"/>
              <a:gd name="connsiteX144" fmla="*/ 3390805 w 7369701"/>
              <a:gd name="connsiteY144" fmla="*/ 3937163 h 6858000"/>
              <a:gd name="connsiteX145" fmla="*/ 3579062 w 7369701"/>
              <a:gd name="connsiteY145" fmla="*/ 4359040 h 6858000"/>
              <a:gd name="connsiteX146" fmla="*/ 3467355 w 7369701"/>
              <a:gd name="connsiteY146" fmla="*/ 3988130 h 6858000"/>
              <a:gd name="connsiteX147" fmla="*/ 3310753 w 7369701"/>
              <a:gd name="connsiteY147" fmla="*/ 3787140 h 6858000"/>
              <a:gd name="connsiteX148" fmla="*/ 3291335 w 7369701"/>
              <a:gd name="connsiteY148" fmla="*/ 3767420 h 6858000"/>
              <a:gd name="connsiteX149" fmla="*/ 1635889 w 7369701"/>
              <a:gd name="connsiteY149" fmla="*/ 3709494 h 6858000"/>
              <a:gd name="connsiteX150" fmla="*/ 1634800 w 7369701"/>
              <a:gd name="connsiteY150" fmla="*/ 3731111 h 6858000"/>
              <a:gd name="connsiteX151" fmla="*/ 1635889 w 7369701"/>
              <a:gd name="connsiteY151" fmla="*/ 3709494 h 6858000"/>
              <a:gd name="connsiteX152" fmla="*/ 1510397 w 7369701"/>
              <a:gd name="connsiteY152" fmla="*/ 3684705 h 6858000"/>
              <a:gd name="connsiteX153" fmla="*/ 1146550 w 7369701"/>
              <a:gd name="connsiteY153" fmla="*/ 3802012 h 6858000"/>
              <a:gd name="connsiteX154" fmla="*/ 698834 w 7369701"/>
              <a:gd name="connsiteY154" fmla="*/ 3952272 h 6858000"/>
              <a:gd name="connsiteX155" fmla="*/ 34256 w 7369701"/>
              <a:gd name="connsiteY155" fmla="*/ 4347603 h 6858000"/>
              <a:gd name="connsiteX156" fmla="*/ 527241 w 7369701"/>
              <a:gd name="connsiteY156" fmla="*/ 4065078 h 6858000"/>
              <a:gd name="connsiteX157" fmla="*/ 1510397 w 7369701"/>
              <a:gd name="connsiteY157" fmla="*/ 3684705 h 6858000"/>
              <a:gd name="connsiteX158" fmla="*/ 1313114 w 7369701"/>
              <a:gd name="connsiteY158" fmla="*/ 3655216 h 6858000"/>
              <a:gd name="connsiteX159" fmla="*/ 1109304 w 7369701"/>
              <a:gd name="connsiteY159" fmla="*/ 3669030 h 6858000"/>
              <a:gd name="connsiteX160" fmla="*/ 8129 w 7369701"/>
              <a:gd name="connsiteY160" fmla="*/ 4330519 h 6858000"/>
              <a:gd name="connsiteX161" fmla="*/ 687572 w 7369701"/>
              <a:gd name="connsiteY161" fmla="*/ 3925629 h 6858000"/>
              <a:gd name="connsiteX162" fmla="*/ 1138365 w 7369701"/>
              <a:gd name="connsiteY162" fmla="*/ 3774515 h 6858000"/>
              <a:gd name="connsiteX163" fmla="*/ 1505579 w 7369701"/>
              <a:gd name="connsiteY163" fmla="*/ 3655526 h 6858000"/>
              <a:gd name="connsiteX164" fmla="*/ 1313114 w 7369701"/>
              <a:gd name="connsiteY164" fmla="*/ 3655216 h 6858000"/>
              <a:gd name="connsiteX165" fmla="*/ 3655073 w 7369701"/>
              <a:gd name="connsiteY165" fmla="*/ 3650884 h 6858000"/>
              <a:gd name="connsiteX166" fmla="*/ 3989938 w 7369701"/>
              <a:gd name="connsiteY166" fmla="*/ 3991685 h 6858000"/>
              <a:gd name="connsiteX167" fmla="*/ 4393907 w 7369701"/>
              <a:gd name="connsiteY167" fmla="*/ 4261258 h 6858000"/>
              <a:gd name="connsiteX168" fmla="*/ 4648051 w 7369701"/>
              <a:gd name="connsiteY168" fmla="*/ 4374051 h 6858000"/>
              <a:gd name="connsiteX169" fmla="*/ 4383389 w 7369701"/>
              <a:gd name="connsiteY169" fmla="*/ 4184369 h 6858000"/>
              <a:gd name="connsiteX170" fmla="*/ 4165508 w 7369701"/>
              <a:gd name="connsiteY170" fmla="*/ 4035196 h 6858000"/>
              <a:gd name="connsiteX171" fmla="*/ 4068162 w 7369701"/>
              <a:gd name="connsiteY171" fmla="*/ 3953394 h 6858000"/>
              <a:gd name="connsiteX172" fmla="*/ 3981416 w 7369701"/>
              <a:gd name="connsiteY172" fmla="*/ 3880482 h 6858000"/>
              <a:gd name="connsiteX173" fmla="*/ 3800147 w 7369701"/>
              <a:gd name="connsiteY173" fmla="*/ 3749872 h 6858000"/>
              <a:gd name="connsiteX174" fmla="*/ 3655073 w 7369701"/>
              <a:gd name="connsiteY174" fmla="*/ 3650884 h 6858000"/>
              <a:gd name="connsiteX175" fmla="*/ 3670252 w 7369701"/>
              <a:gd name="connsiteY175" fmla="*/ 3622798 h 6858000"/>
              <a:gd name="connsiteX176" fmla="*/ 3817258 w 7369701"/>
              <a:gd name="connsiteY176" fmla="*/ 3723577 h 6858000"/>
              <a:gd name="connsiteX177" fmla="*/ 4000461 w 7369701"/>
              <a:gd name="connsiteY177" fmla="*/ 3855966 h 6858000"/>
              <a:gd name="connsiteX178" fmla="*/ 4088180 w 7369701"/>
              <a:gd name="connsiteY178" fmla="*/ 3929774 h 6858000"/>
              <a:gd name="connsiteX179" fmla="*/ 4184555 w 7369701"/>
              <a:gd name="connsiteY179" fmla="*/ 4010683 h 6858000"/>
              <a:gd name="connsiteX180" fmla="*/ 4399563 w 7369701"/>
              <a:gd name="connsiteY180" fmla="*/ 4158106 h 6858000"/>
              <a:gd name="connsiteX181" fmla="*/ 4684469 w 7369701"/>
              <a:gd name="connsiteY181" fmla="*/ 4364680 h 6858000"/>
              <a:gd name="connsiteX182" fmla="*/ 4690271 w 7369701"/>
              <a:gd name="connsiteY182" fmla="*/ 4370034 h 6858000"/>
              <a:gd name="connsiteX183" fmla="*/ 4136093 w 7369701"/>
              <a:gd name="connsiteY183" fmla="*/ 3858466 h 6858000"/>
              <a:gd name="connsiteX184" fmla="*/ 3670252 w 7369701"/>
              <a:gd name="connsiteY184" fmla="*/ 3622798 h 6858000"/>
              <a:gd name="connsiteX185" fmla="*/ 4440129 w 7369701"/>
              <a:gd name="connsiteY185" fmla="*/ 3448571 h 6858000"/>
              <a:gd name="connsiteX186" fmla="*/ 4856525 w 7369701"/>
              <a:gd name="connsiteY186" fmla="*/ 3915351 h 6858000"/>
              <a:gd name="connsiteX187" fmla="*/ 5059055 w 7369701"/>
              <a:gd name="connsiteY187" fmla="*/ 4108918 h 6858000"/>
              <a:gd name="connsiteX188" fmla="*/ 5290070 w 7369701"/>
              <a:gd name="connsiteY188" fmla="*/ 4263619 h 6858000"/>
              <a:gd name="connsiteX189" fmla="*/ 4834991 w 7369701"/>
              <a:gd name="connsiteY189" fmla="*/ 3830985 h 6858000"/>
              <a:gd name="connsiteX190" fmla="*/ 4440129 w 7369701"/>
              <a:gd name="connsiteY190" fmla="*/ 3448571 h 6858000"/>
              <a:gd name="connsiteX191" fmla="*/ 4441737 w 7369701"/>
              <a:gd name="connsiteY191" fmla="*/ 3399734 h 6858000"/>
              <a:gd name="connsiteX192" fmla="*/ 4431236 w 7369701"/>
              <a:gd name="connsiteY192" fmla="*/ 3400954 h 6858000"/>
              <a:gd name="connsiteX193" fmla="*/ 4557150 w 7369701"/>
              <a:gd name="connsiteY193" fmla="*/ 3510023 h 6858000"/>
              <a:gd name="connsiteX194" fmla="*/ 4856936 w 7369701"/>
              <a:gd name="connsiteY194" fmla="*/ 3809146 h 6858000"/>
              <a:gd name="connsiteX195" fmla="*/ 5111996 w 7369701"/>
              <a:gd name="connsiteY195" fmla="*/ 4065759 h 6858000"/>
              <a:gd name="connsiteX196" fmla="*/ 5388878 w 7369701"/>
              <a:gd name="connsiteY196" fmla="*/ 4300185 h 6858000"/>
              <a:gd name="connsiteX197" fmla="*/ 5425556 w 7369701"/>
              <a:gd name="connsiteY197" fmla="*/ 4308967 h 6858000"/>
              <a:gd name="connsiteX198" fmla="*/ 4943646 w 7369701"/>
              <a:gd name="connsiteY198" fmla="*/ 3822916 h 6858000"/>
              <a:gd name="connsiteX199" fmla="*/ 4594837 w 7369701"/>
              <a:gd name="connsiteY199" fmla="*/ 3532274 h 6858000"/>
              <a:gd name="connsiteX200" fmla="*/ 4441737 w 7369701"/>
              <a:gd name="connsiteY200" fmla="*/ 3399734 h 6858000"/>
              <a:gd name="connsiteX201" fmla="*/ 5425834 w 7369701"/>
              <a:gd name="connsiteY201" fmla="*/ 3162785 h 6858000"/>
              <a:gd name="connsiteX202" fmla="*/ 5401644 w 7369701"/>
              <a:gd name="connsiteY202" fmla="*/ 3617847 h 6858000"/>
              <a:gd name="connsiteX203" fmla="*/ 5467256 w 7369701"/>
              <a:gd name="connsiteY203" fmla="*/ 4175494 h 6858000"/>
              <a:gd name="connsiteX204" fmla="*/ 5448069 w 7369701"/>
              <a:gd name="connsiteY204" fmla="*/ 3567554 h 6858000"/>
              <a:gd name="connsiteX205" fmla="*/ 5425834 w 7369701"/>
              <a:gd name="connsiteY205" fmla="*/ 3162785 h 6858000"/>
              <a:gd name="connsiteX206" fmla="*/ 1318687 w 7369701"/>
              <a:gd name="connsiteY206" fmla="*/ 3113840 h 6858000"/>
              <a:gd name="connsiteX207" fmla="*/ 1066793 w 7369701"/>
              <a:gd name="connsiteY207" fmla="*/ 3212171 h 6858000"/>
              <a:gd name="connsiteX208" fmla="*/ 993319 w 7369701"/>
              <a:gd name="connsiteY208" fmla="*/ 3247648 h 6858000"/>
              <a:gd name="connsiteX209" fmla="*/ 853081 w 7369701"/>
              <a:gd name="connsiteY209" fmla="*/ 3312410 h 6858000"/>
              <a:gd name="connsiteX210" fmla="*/ 805957 w 7369701"/>
              <a:gd name="connsiteY210" fmla="*/ 3330443 h 6858000"/>
              <a:gd name="connsiteX211" fmla="*/ 1318687 w 7369701"/>
              <a:gd name="connsiteY211" fmla="*/ 3113840 h 6858000"/>
              <a:gd name="connsiteX212" fmla="*/ 5453702 w 7369701"/>
              <a:gd name="connsiteY212" fmla="*/ 3090882 h 6858000"/>
              <a:gd name="connsiteX213" fmla="*/ 5480135 w 7369701"/>
              <a:gd name="connsiteY213" fmla="*/ 3565802 h 6858000"/>
              <a:gd name="connsiteX214" fmla="*/ 5499023 w 7369701"/>
              <a:gd name="connsiteY214" fmla="*/ 4166310 h 6858000"/>
              <a:gd name="connsiteX215" fmla="*/ 5547022 w 7369701"/>
              <a:gd name="connsiteY215" fmla="*/ 3607838 h 6858000"/>
              <a:gd name="connsiteX216" fmla="*/ 5515964 w 7369701"/>
              <a:gd name="connsiteY216" fmla="*/ 3378541 h 6858000"/>
              <a:gd name="connsiteX217" fmla="*/ 5453702 w 7369701"/>
              <a:gd name="connsiteY217" fmla="*/ 3090882 h 6858000"/>
              <a:gd name="connsiteX218" fmla="*/ 1238695 w 7369701"/>
              <a:gd name="connsiteY218" fmla="*/ 3076820 h 6858000"/>
              <a:gd name="connsiteX219" fmla="*/ 716371 w 7369701"/>
              <a:gd name="connsiteY219" fmla="*/ 3293249 h 6858000"/>
              <a:gd name="connsiteX220" fmla="*/ 579522 w 7369701"/>
              <a:gd name="connsiteY220" fmla="*/ 3371759 h 6858000"/>
              <a:gd name="connsiteX221" fmla="*/ 600288 w 7369701"/>
              <a:gd name="connsiteY221" fmla="*/ 3365555 h 6858000"/>
              <a:gd name="connsiteX222" fmla="*/ 840692 w 7369701"/>
              <a:gd name="connsiteY222" fmla="*/ 3284921 h 6858000"/>
              <a:gd name="connsiteX223" fmla="*/ 979248 w 7369701"/>
              <a:gd name="connsiteY223" fmla="*/ 3221003 h 6858000"/>
              <a:gd name="connsiteX224" fmla="*/ 1053282 w 7369701"/>
              <a:gd name="connsiteY224" fmla="*/ 3185247 h 6858000"/>
              <a:gd name="connsiteX225" fmla="*/ 1320603 w 7369701"/>
              <a:gd name="connsiteY225" fmla="*/ 3081281 h 6858000"/>
              <a:gd name="connsiteX226" fmla="*/ 1238695 w 7369701"/>
              <a:gd name="connsiteY226" fmla="*/ 3076820 h 6858000"/>
              <a:gd name="connsiteX227" fmla="*/ 5425627 w 7369701"/>
              <a:gd name="connsiteY227" fmla="*/ 2954192 h 6858000"/>
              <a:gd name="connsiteX228" fmla="*/ 5470770 w 7369701"/>
              <a:gd name="connsiteY228" fmla="*/ 3005435 h 6858000"/>
              <a:gd name="connsiteX229" fmla="*/ 5519779 w 7369701"/>
              <a:gd name="connsiteY229" fmla="*/ 4359223 h 6858000"/>
              <a:gd name="connsiteX230" fmla="*/ 5520293 w 7369701"/>
              <a:gd name="connsiteY230" fmla="*/ 4360602 h 6858000"/>
              <a:gd name="connsiteX231" fmla="*/ 5767221 w 7369701"/>
              <a:gd name="connsiteY231" fmla="*/ 4665564 h 6858000"/>
              <a:gd name="connsiteX232" fmla="*/ 6937169 w 7369701"/>
              <a:gd name="connsiteY232" fmla="*/ 4815941 h 6858000"/>
              <a:gd name="connsiteX233" fmla="*/ 6953922 w 7369701"/>
              <a:gd name="connsiteY233" fmla="*/ 4890068 h 6858000"/>
              <a:gd name="connsiteX234" fmla="*/ 6071359 w 7369701"/>
              <a:gd name="connsiteY234" fmla="*/ 4770770 h 6858000"/>
              <a:gd name="connsiteX235" fmla="*/ 6038839 w 7369701"/>
              <a:gd name="connsiteY235" fmla="*/ 4764474 h 6858000"/>
              <a:gd name="connsiteX236" fmla="*/ 6038706 w 7369701"/>
              <a:gd name="connsiteY236" fmla="*/ 4763847 h 6858000"/>
              <a:gd name="connsiteX237" fmla="*/ 6037784 w 7369701"/>
              <a:gd name="connsiteY237" fmla="*/ 4764270 h 6858000"/>
              <a:gd name="connsiteX238" fmla="*/ 6038839 w 7369701"/>
              <a:gd name="connsiteY238" fmla="*/ 4764474 h 6858000"/>
              <a:gd name="connsiteX239" fmla="*/ 6040338 w 7369701"/>
              <a:gd name="connsiteY239" fmla="*/ 4771418 h 6858000"/>
              <a:gd name="connsiteX240" fmla="*/ 6024488 w 7369701"/>
              <a:gd name="connsiteY240" fmla="*/ 4809903 h 6858000"/>
              <a:gd name="connsiteX241" fmla="*/ 5599771 w 7369701"/>
              <a:gd name="connsiteY241" fmla="*/ 5509652 h 6858000"/>
              <a:gd name="connsiteX242" fmla="*/ 5548843 w 7369701"/>
              <a:gd name="connsiteY242" fmla="*/ 5563845 h 6858000"/>
              <a:gd name="connsiteX243" fmla="*/ 5940952 w 7369701"/>
              <a:gd name="connsiteY243" fmla="*/ 6250028 h 6858000"/>
              <a:gd name="connsiteX244" fmla="*/ 6043441 w 7369701"/>
              <a:gd name="connsiteY244" fmla="*/ 6665847 h 6858000"/>
              <a:gd name="connsiteX245" fmla="*/ 6093432 w 7369701"/>
              <a:gd name="connsiteY245" fmla="*/ 6858000 h 6858000"/>
              <a:gd name="connsiteX246" fmla="*/ 6034344 w 7369701"/>
              <a:gd name="connsiteY246" fmla="*/ 6858000 h 6858000"/>
              <a:gd name="connsiteX247" fmla="*/ 6026679 w 7369701"/>
              <a:gd name="connsiteY247" fmla="*/ 6836959 h 6858000"/>
              <a:gd name="connsiteX248" fmla="*/ 5800441 w 7369701"/>
              <a:gd name="connsiteY248" fmla="*/ 6335286 h 6858000"/>
              <a:gd name="connsiteX249" fmla="*/ 5526562 w 7369701"/>
              <a:gd name="connsiteY249" fmla="*/ 5705388 h 6858000"/>
              <a:gd name="connsiteX250" fmla="*/ 5519640 w 7369701"/>
              <a:gd name="connsiteY250" fmla="*/ 5683774 h 6858000"/>
              <a:gd name="connsiteX251" fmla="*/ 5844559 w 7369701"/>
              <a:gd name="connsiteY251" fmla="*/ 6553349 h 6858000"/>
              <a:gd name="connsiteX252" fmla="*/ 5975994 w 7369701"/>
              <a:gd name="connsiteY252" fmla="*/ 6858000 h 6858000"/>
              <a:gd name="connsiteX253" fmla="*/ 5898547 w 7369701"/>
              <a:gd name="connsiteY253" fmla="*/ 6858000 h 6858000"/>
              <a:gd name="connsiteX254" fmla="*/ 5682041 w 7369701"/>
              <a:gd name="connsiteY254" fmla="*/ 6355860 h 6858000"/>
              <a:gd name="connsiteX255" fmla="*/ 5461758 w 7369701"/>
              <a:gd name="connsiteY255" fmla="*/ 5820220 h 6858000"/>
              <a:gd name="connsiteX256" fmla="*/ 5237282 w 7369701"/>
              <a:gd name="connsiteY256" fmla="*/ 6579086 h 6858000"/>
              <a:gd name="connsiteX257" fmla="*/ 5115009 w 7369701"/>
              <a:gd name="connsiteY257" fmla="*/ 6858000 h 6858000"/>
              <a:gd name="connsiteX258" fmla="*/ 5028074 w 7369701"/>
              <a:gd name="connsiteY258" fmla="*/ 6858000 h 6858000"/>
              <a:gd name="connsiteX259" fmla="*/ 5079508 w 7369701"/>
              <a:gd name="connsiteY259" fmla="*/ 6749074 h 6858000"/>
              <a:gd name="connsiteX260" fmla="*/ 5371846 w 7369701"/>
              <a:gd name="connsiteY260" fmla="*/ 5924413 h 6858000"/>
              <a:gd name="connsiteX261" fmla="*/ 5270512 w 7369701"/>
              <a:gd name="connsiteY261" fmla="*/ 6138975 h 6858000"/>
              <a:gd name="connsiteX262" fmla="*/ 5062409 w 7369701"/>
              <a:gd name="connsiteY262" fmla="*/ 6653544 h 6858000"/>
              <a:gd name="connsiteX263" fmla="*/ 5036628 w 7369701"/>
              <a:gd name="connsiteY263" fmla="*/ 6754247 h 6858000"/>
              <a:gd name="connsiteX264" fmla="*/ 5009112 w 7369701"/>
              <a:gd name="connsiteY264" fmla="*/ 6858000 h 6858000"/>
              <a:gd name="connsiteX265" fmla="*/ 4976679 w 7369701"/>
              <a:gd name="connsiteY265" fmla="*/ 6858000 h 6858000"/>
              <a:gd name="connsiteX266" fmla="*/ 5006537 w 7369701"/>
              <a:gd name="connsiteY266" fmla="*/ 6747068 h 6858000"/>
              <a:gd name="connsiteX267" fmla="*/ 5032723 w 7369701"/>
              <a:gd name="connsiteY267" fmla="*/ 6644957 h 6858000"/>
              <a:gd name="connsiteX268" fmla="*/ 5242949 w 7369701"/>
              <a:gd name="connsiteY268" fmla="*/ 6125175 h 6858000"/>
              <a:gd name="connsiteX269" fmla="*/ 5286321 w 7369701"/>
              <a:gd name="connsiteY269" fmla="*/ 6033555 h 6858000"/>
              <a:gd name="connsiteX270" fmla="*/ 5008210 w 7369701"/>
              <a:gd name="connsiteY270" fmla="*/ 6649194 h 6858000"/>
              <a:gd name="connsiteX271" fmla="*/ 4986321 w 7369701"/>
              <a:gd name="connsiteY271" fmla="*/ 6765687 h 6858000"/>
              <a:gd name="connsiteX272" fmla="*/ 4973474 w 7369701"/>
              <a:gd name="connsiteY272" fmla="*/ 6858000 h 6858000"/>
              <a:gd name="connsiteX273" fmla="*/ 4907178 w 7369701"/>
              <a:gd name="connsiteY273" fmla="*/ 6858000 h 6858000"/>
              <a:gd name="connsiteX274" fmla="*/ 4910810 w 7369701"/>
              <a:gd name="connsiteY274" fmla="*/ 6829660 h 6858000"/>
              <a:gd name="connsiteX275" fmla="*/ 4987461 w 7369701"/>
              <a:gd name="connsiteY275" fmla="*/ 6432994 h 6858000"/>
              <a:gd name="connsiteX276" fmla="*/ 5179262 w 7369701"/>
              <a:gd name="connsiteY276" fmla="*/ 6035044 h 6858000"/>
              <a:gd name="connsiteX277" fmla="*/ 4689678 w 7369701"/>
              <a:gd name="connsiteY277" fmla="*/ 6440241 h 6858000"/>
              <a:gd name="connsiteX278" fmla="*/ 4477543 w 7369701"/>
              <a:gd name="connsiteY278" fmla="*/ 6674836 h 6858000"/>
              <a:gd name="connsiteX279" fmla="*/ 4329957 w 7369701"/>
              <a:gd name="connsiteY279" fmla="*/ 6858000 h 6858000"/>
              <a:gd name="connsiteX280" fmla="*/ 4218595 w 7369701"/>
              <a:gd name="connsiteY280" fmla="*/ 6858000 h 6858000"/>
              <a:gd name="connsiteX281" fmla="*/ 4368888 w 7369701"/>
              <a:gd name="connsiteY281" fmla="*/ 6668412 h 6858000"/>
              <a:gd name="connsiteX282" fmla="*/ 4563091 w 7369701"/>
              <a:gd name="connsiteY282" fmla="*/ 6442508 h 6858000"/>
              <a:gd name="connsiteX283" fmla="*/ 5387324 w 7369701"/>
              <a:gd name="connsiteY283" fmla="*/ 5705830 h 6858000"/>
              <a:gd name="connsiteX284" fmla="*/ 5073620 w 7369701"/>
              <a:gd name="connsiteY284" fmla="*/ 5955437 h 6858000"/>
              <a:gd name="connsiteX285" fmla="*/ 4689789 w 7369701"/>
              <a:gd name="connsiteY285" fmla="*/ 6268382 h 6858000"/>
              <a:gd name="connsiteX286" fmla="*/ 4418722 w 7369701"/>
              <a:gd name="connsiteY286" fmla="*/ 6570886 h 6858000"/>
              <a:gd name="connsiteX287" fmla="*/ 4214944 w 7369701"/>
              <a:gd name="connsiteY287" fmla="*/ 6858000 h 6858000"/>
              <a:gd name="connsiteX288" fmla="*/ 4177898 w 7369701"/>
              <a:gd name="connsiteY288" fmla="*/ 6858000 h 6858000"/>
              <a:gd name="connsiteX289" fmla="*/ 4391597 w 7369701"/>
              <a:gd name="connsiteY289" fmla="*/ 6556370 h 6858000"/>
              <a:gd name="connsiteX290" fmla="*/ 4668889 w 7369701"/>
              <a:gd name="connsiteY290" fmla="*/ 6246399 h 6858000"/>
              <a:gd name="connsiteX291" fmla="*/ 5055427 w 7369701"/>
              <a:gd name="connsiteY291" fmla="*/ 5931476 h 6858000"/>
              <a:gd name="connsiteX292" fmla="*/ 5371814 w 7369701"/>
              <a:gd name="connsiteY292" fmla="*/ 5678975 h 6858000"/>
              <a:gd name="connsiteX293" fmla="*/ 4987918 w 7369701"/>
              <a:gd name="connsiteY293" fmla="*/ 5838701 h 6858000"/>
              <a:gd name="connsiteX294" fmla="*/ 4317146 w 7369701"/>
              <a:gd name="connsiteY294" fmla="*/ 6587716 h 6858000"/>
              <a:gd name="connsiteX295" fmla="*/ 4171627 w 7369701"/>
              <a:gd name="connsiteY295" fmla="*/ 6858000 h 6858000"/>
              <a:gd name="connsiteX296" fmla="*/ 4081585 w 7369701"/>
              <a:gd name="connsiteY296" fmla="*/ 6858000 h 6858000"/>
              <a:gd name="connsiteX297" fmla="*/ 4238603 w 7369701"/>
              <a:gd name="connsiteY297" fmla="*/ 6559341 h 6858000"/>
              <a:gd name="connsiteX298" fmla="*/ 4778333 w 7369701"/>
              <a:gd name="connsiteY298" fmla="*/ 5873626 h 6858000"/>
              <a:gd name="connsiteX299" fmla="*/ 5414185 w 7369701"/>
              <a:gd name="connsiteY299" fmla="*/ 5573882 h 6858000"/>
              <a:gd name="connsiteX300" fmla="*/ 5959648 w 7369701"/>
              <a:gd name="connsiteY300" fmla="*/ 4760797 h 6858000"/>
              <a:gd name="connsiteX301" fmla="*/ 5355019 w 7369701"/>
              <a:gd name="connsiteY301" fmla="*/ 4734672 h 6858000"/>
              <a:gd name="connsiteX302" fmla="*/ 5083565 w 7369701"/>
              <a:gd name="connsiteY302" fmla="*/ 5179121 h 6858000"/>
              <a:gd name="connsiteX303" fmla="*/ 4713577 w 7369701"/>
              <a:gd name="connsiteY303" fmla="*/ 5616803 h 6858000"/>
              <a:gd name="connsiteX304" fmla="*/ 3989559 w 7369701"/>
              <a:gd name="connsiteY304" fmla="*/ 6145945 h 6858000"/>
              <a:gd name="connsiteX305" fmla="*/ 3939824 w 7369701"/>
              <a:gd name="connsiteY305" fmla="*/ 6066900 h 6858000"/>
              <a:gd name="connsiteX306" fmla="*/ 4584537 w 7369701"/>
              <a:gd name="connsiteY306" fmla="*/ 5324826 h 6858000"/>
              <a:gd name="connsiteX307" fmla="*/ 5037105 w 7369701"/>
              <a:gd name="connsiteY307" fmla="*/ 5088765 h 6858000"/>
              <a:gd name="connsiteX308" fmla="*/ 5039930 w 7369701"/>
              <a:gd name="connsiteY308" fmla="*/ 5089585 h 6858000"/>
              <a:gd name="connsiteX309" fmla="*/ 5263764 w 7369701"/>
              <a:gd name="connsiteY309" fmla="*/ 4735525 h 6858000"/>
              <a:gd name="connsiteX310" fmla="*/ 4086300 w 7369701"/>
              <a:gd name="connsiteY310" fmla="*/ 4884599 h 6858000"/>
              <a:gd name="connsiteX311" fmla="*/ 4085485 w 7369701"/>
              <a:gd name="connsiteY311" fmla="*/ 4899070 h 6858000"/>
              <a:gd name="connsiteX312" fmla="*/ 3871915 w 7369701"/>
              <a:gd name="connsiteY312" fmla="*/ 5253645 h 6858000"/>
              <a:gd name="connsiteX313" fmla="*/ 3799374 w 7369701"/>
              <a:gd name="connsiteY313" fmla="*/ 5466127 h 6858000"/>
              <a:gd name="connsiteX314" fmla="*/ 3498850 w 7369701"/>
              <a:gd name="connsiteY314" fmla="*/ 6661888 h 6858000"/>
              <a:gd name="connsiteX315" fmla="*/ 3399216 w 7369701"/>
              <a:gd name="connsiteY315" fmla="*/ 6858000 h 6858000"/>
              <a:gd name="connsiteX316" fmla="*/ 3303688 w 7369701"/>
              <a:gd name="connsiteY316" fmla="*/ 6858000 h 6858000"/>
              <a:gd name="connsiteX317" fmla="*/ 3391774 w 7369701"/>
              <a:gd name="connsiteY317" fmla="*/ 6697181 h 6858000"/>
              <a:gd name="connsiteX318" fmla="*/ 3735540 w 7369701"/>
              <a:gd name="connsiteY318" fmla="*/ 5546923 h 6858000"/>
              <a:gd name="connsiteX319" fmla="*/ 3729438 w 7369701"/>
              <a:gd name="connsiteY319" fmla="*/ 5569058 h 6858000"/>
              <a:gd name="connsiteX320" fmla="*/ 3707782 w 7369701"/>
              <a:gd name="connsiteY320" fmla="*/ 5644908 h 6858000"/>
              <a:gd name="connsiteX321" fmla="*/ 3583827 w 7369701"/>
              <a:gd name="connsiteY321" fmla="*/ 6039215 h 6858000"/>
              <a:gd name="connsiteX322" fmla="*/ 3547861 w 7369701"/>
              <a:gd name="connsiteY322" fmla="*/ 6129609 h 6858000"/>
              <a:gd name="connsiteX323" fmla="*/ 3490905 w 7369701"/>
              <a:gd name="connsiteY323" fmla="*/ 6277660 h 6858000"/>
              <a:gd name="connsiteX324" fmla="*/ 3455859 w 7369701"/>
              <a:gd name="connsiteY324" fmla="*/ 6391301 h 6858000"/>
              <a:gd name="connsiteX325" fmla="*/ 3429112 w 7369701"/>
              <a:gd name="connsiteY325" fmla="*/ 6479469 h 6858000"/>
              <a:gd name="connsiteX326" fmla="*/ 3304862 w 7369701"/>
              <a:gd name="connsiteY326" fmla="*/ 6796476 h 6858000"/>
              <a:gd name="connsiteX327" fmla="*/ 3276071 w 7369701"/>
              <a:gd name="connsiteY327" fmla="*/ 6858000 h 6858000"/>
              <a:gd name="connsiteX328" fmla="*/ 3240805 w 7369701"/>
              <a:gd name="connsiteY328" fmla="*/ 6858000 h 6858000"/>
              <a:gd name="connsiteX329" fmla="*/ 3275917 w 7369701"/>
              <a:gd name="connsiteY329" fmla="*/ 6783192 h 6858000"/>
              <a:gd name="connsiteX330" fmla="*/ 3399358 w 7369701"/>
              <a:gd name="connsiteY330" fmla="*/ 6469011 h 6858000"/>
              <a:gd name="connsiteX331" fmla="*/ 3425650 w 7369701"/>
              <a:gd name="connsiteY331" fmla="*/ 6381333 h 6858000"/>
              <a:gd name="connsiteX332" fmla="*/ 3460661 w 7369701"/>
              <a:gd name="connsiteY332" fmla="*/ 6266763 h 6858000"/>
              <a:gd name="connsiteX333" fmla="*/ 3518021 w 7369701"/>
              <a:gd name="connsiteY333" fmla="*/ 6117298 h 6858000"/>
              <a:gd name="connsiteX334" fmla="*/ 3554035 w 7369701"/>
              <a:gd name="connsiteY334" fmla="*/ 6027832 h 6858000"/>
              <a:gd name="connsiteX335" fmla="*/ 3677174 w 7369701"/>
              <a:gd name="connsiteY335" fmla="*/ 5636351 h 6858000"/>
              <a:gd name="connsiteX336" fmla="*/ 3698819 w 7369701"/>
              <a:gd name="connsiteY336" fmla="*/ 5560503 h 6858000"/>
              <a:gd name="connsiteX337" fmla="*/ 3702094 w 7369701"/>
              <a:gd name="connsiteY337" fmla="*/ 5549194 h 6858000"/>
              <a:gd name="connsiteX338" fmla="*/ 3398355 w 7369701"/>
              <a:gd name="connsiteY338" fmla="*/ 6094603 h 6858000"/>
              <a:gd name="connsiteX339" fmla="*/ 3193941 w 7369701"/>
              <a:gd name="connsiteY339" fmla="*/ 6798775 h 6858000"/>
              <a:gd name="connsiteX340" fmla="*/ 3184140 w 7369701"/>
              <a:gd name="connsiteY340" fmla="*/ 6858000 h 6858000"/>
              <a:gd name="connsiteX341" fmla="*/ 3099978 w 7369701"/>
              <a:gd name="connsiteY341" fmla="*/ 6858000 h 6858000"/>
              <a:gd name="connsiteX342" fmla="*/ 3101556 w 7369701"/>
              <a:gd name="connsiteY342" fmla="*/ 6843337 h 6858000"/>
              <a:gd name="connsiteX343" fmla="*/ 3370162 w 7369701"/>
              <a:gd name="connsiteY343" fmla="*/ 5785550 h 6858000"/>
              <a:gd name="connsiteX344" fmla="*/ 3746477 w 7369701"/>
              <a:gd name="connsiteY344" fmla="*/ 5377889 h 6858000"/>
              <a:gd name="connsiteX345" fmla="*/ 3863399 w 7369701"/>
              <a:gd name="connsiteY345" fmla="*/ 5087257 h 6858000"/>
              <a:gd name="connsiteX346" fmla="*/ 3968712 w 7369701"/>
              <a:gd name="connsiteY346" fmla="*/ 4913989 h 6858000"/>
              <a:gd name="connsiteX347" fmla="*/ 2792390 w 7369701"/>
              <a:gd name="connsiteY347" fmla="*/ 5382974 h 6858000"/>
              <a:gd name="connsiteX348" fmla="*/ 2714982 w 7369701"/>
              <a:gd name="connsiteY348" fmla="*/ 5427051 h 6858000"/>
              <a:gd name="connsiteX349" fmla="*/ 2813361 w 7369701"/>
              <a:gd name="connsiteY349" fmla="*/ 6023912 h 6858000"/>
              <a:gd name="connsiteX350" fmla="*/ 2688430 w 7369701"/>
              <a:gd name="connsiteY350" fmla="*/ 6801564 h 6858000"/>
              <a:gd name="connsiteX351" fmla="*/ 2629626 w 7369701"/>
              <a:gd name="connsiteY351" fmla="*/ 6763394 h 6858000"/>
              <a:gd name="connsiteX352" fmla="*/ 2565328 w 7369701"/>
              <a:gd name="connsiteY352" fmla="*/ 5516399 h 6858000"/>
              <a:gd name="connsiteX353" fmla="*/ 1922999 w 7369701"/>
              <a:gd name="connsiteY353" fmla="*/ 5980343 h 6858000"/>
              <a:gd name="connsiteX354" fmla="*/ 1950261 w 7369701"/>
              <a:gd name="connsiteY354" fmla="*/ 6405858 h 6858000"/>
              <a:gd name="connsiteX355" fmla="*/ 2365554 w 7369701"/>
              <a:gd name="connsiteY355" fmla="*/ 6759107 h 6858000"/>
              <a:gd name="connsiteX356" fmla="*/ 2424142 w 7369701"/>
              <a:gd name="connsiteY356" fmla="*/ 6858000 h 6858000"/>
              <a:gd name="connsiteX357" fmla="*/ 2395994 w 7369701"/>
              <a:gd name="connsiteY357" fmla="*/ 6858000 h 6858000"/>
              <a:gd name="connsiteX358" fmla="*/ 2392863 w 7369701"/>
              <a:gd name="connsiteY358" fmla="*/ 6852964 h 6858000"/>
              <a:gd name="connsiteX359" fmla="*/ 2017589 w 7369701"/>
              <a:gd name="connsiteY359" fmla="*/ 6493982 h 6858000"/>
              <a:gd name="connsiteX360" fmla="*/ 2147336 w 7369701"/>
              <a:gd name="connsiteY360" fmla="*/ 6594052 h 6858000"/>
              <a:gd name="connsiteX361" fmla="*/ 2207047 w 7369701"/>
              <a:gd name="connsiteY361" fmla="*/ 6654540 h 6858000"/>
              <a:gd name="connsiteX362" fmla="*/ 2299106 w 7369701"/>
              <a:gd name="connsiteY362" fmla="*/ 6778931 h 6858000"/>
              <a:gd name="connsiteX363" fmla="*/ 2314430 w 7369701"/>
              <a:gd name="connsiteY363" fmla="*/ 6801144 h 6858000"/>
              <a:gd name="connsiteX364" fmla="*/ 2352406 w 7369701"/>
              <a:gd name="connsiteY364" fmla="*/ 6858000 h 6858000"/>
              <a:gd name="connsiteX365" fmla="*/ 2314492 w 7369701"/>
              <a:gd name="connsiteY365" fmla="*/ 6858000 h 6858000"/>
              <a:gd name="connsiteX366" fmla="*/ 2288095 w 7369701"/>
              <a:gd name="connsiteY366" fmla="*/ 6818030 h 6858000"/>
              <a:gd name="connsiteX367" fmla="*/ 2272768 w 7369701"/>
              <a:gd name="connsiteY367" fmla="*/ 6795822 h 6858000"/>
              <a:gd name="connsiteX368" fmla="*/ 2182715 w 7369701"/>
              <a:gd name="connsiteY368" fmla="*/ 6675071 h 6858000"/>
              <a:gd name="connsiteX369" fmla="*/ 2032061 w 7369701"/>
              <a:gd name="connsiteY369" fmla="*/ 6541380 h 6858000"/>
              <a:gd name="connsiteX370" fmla="*/ 2257220 w 7369701"/>
              <a:gd name="connsiteY370" fmla="*/ 6826257 h 6858000"/>
              <a:gd name="connsiteX371" fmla="*/ 2281324 w 7369701"/>
              <a:gd name="connsiteY371" fmla="*/ 6858000 h 6858000"/>
              <a:gd name="connsiteX372" fmla="*/ 2242860 w 7369701"/>
              <a:gd name="connsiteY372" fmla="*/ 6858000 h 6858000"/>
              <a:gd name="connsiteX373" fmla="*/ 2232818 w 7369701"/>
              <a:gd name="connsiteY373" fmla="*/ 6844926 h 6858000"/>
              <a:gd name="connsiteX374" fmla="*/ 1990172 w 7369701"/>
              <a:gd name="connsiteY374" fmla="*/ 6542121 h 6858000"/>
              <a:gd name="connsiteX375" fmla="*/ 2124090 w 7369701"/>
              <a:gd name="connsiteY375" fmla="*/ 6761017 h 6858000"/>
              <a:gd name="connsiteX376" fmla="*/ 2200380 w 7369701"/>
              <a:gd name="connsiteY376" fmla="*/ 6858000 h 6858000"/>
              <a:gd name="connsiteX377" fmla="*/ 2147507 w 7369701"/>
              <a:gd name="connsiteY377" fmla="*/ 6858000 h 6858000"/>
              <a:gd name="connsiteX378" fmla="*/ 2070668 w 7369701"/>
              <a:gd name="connsiteY378" fmla="*/ 6761520 h 6858000"/>
              <a:gd name="connsiteX379" fmla="*/ 1975142 w 7369701"/>
              <a:gd name="connsiteY379" fmla="*/ 6585570 h 6858000"/>
              <a:gd name="connsiteX380" fmla="*/ 2050035 w 7369701"/>
              <a:gd name="connsiteY380" fmla="*/ 6813345 h 6858000"/>
              <a:gd name="connsiteX381" fmla="*/ 2063025 w 7369701"/>
              <a:gd name="connsiteY381" fmla="*/ 6858000 h 6858000"/>
              <a:gd name="connsiteX382" fmla="*/ 2021675 w 7369701"/>
              <a:gd name="connsiteY382" fmla="*/ 6858000 h 6858000"/>
              <a:gd name="connsiteX383" fmla="*/ 2019308 w 7369701"/>
              <a:gd name="connsiteY383" fmla="*/ 6847118 h 6858000"/>
              <a:gd name="connsiteX384" fmla="*/ 1938835 w 7369701"/>
              <a:gd name="connsiteY384" fmla="*/ 6551160 h 6858000"/>
              <a:gd name="connsiteX385" fmla="*/ 1953230 w 7369701"/>
              <a:gd name="connsiteY385" fmla="*/ 6759699 h 6858000"/>
              <a:gd name="connsiteX386" fmla="*/ 1956763 w 7369701"/>
              <a:gd name="connsiteY386" fmla="*/ 6778191 h 6858000"/>
              <a:gd name="connsiteX387" fmla="*/ 1967925 w 7369701"/>
              <a:gd name="connsiteY387" fmla="*/ 6858000 h 6858000"/>
              <a:gd name="connsiteX388" fmla="*/ 1936622 w 7369701"/>
              <a:gd name="connsiteY388" fmla="*/ 6858000 h 6858000"/>
              <a:gd name="connsiteX389" fmla="*/ 1926261 w 7369701"/>
              <a:gd name="connsiteY389" fmla="*/ 6784064 h 6858000"/>
              <a:gd name="connsiteX390" fmla="*/ 1922724 w 7369701"/>
              <a:gd name="connsiteY390" fmla="*/ 6765577 h 6858000"/>
              <a:gd name="connsiteX391" fmla="*/ 1904650 w 7369701"/>
              <a:gd name="connsiteY391" fmla="*/ 6639616 h 6858000"/>
              <a:gd name="connsiteX392" fmla="*/ 1885273 w 7369701"/>
              <a:gd name="connsiteY392" fmla="*/ 6858000 h 6858000"/>
              <a:gd name="connsiteX393" fmla="*/ 1854363 w 7369701"/>
              <a:gd name="connsiteY393" fmla="*/ 6858000 h 6858000"/>
              <a:gd name="connsiteX394" fmla="*/ 1880391 w 7369701"/>
              <a:gd name="connsiteY394" fmla="*/ 6603796 h 6858000"/>
              <a:gd name="connsiteX395" fmla="*/ 1818273 w 7369701"/>
              <a:gd name="connsiteY395" fmla="*/ 6715729 h 6858000"/>
              <a:gd name="connsiteX396" fmla="*/ 1794691 w 7369701"/>
              <a:gd name="connsiteY396" fmla="*/ 6843239 h 6858000"/>
              <a:gd name="connsiteX397" fmla="*/ 1794914 w 7369701"/>
              <a:gd name="connsiteY397" fmla="*/ 6858000 h 6858000"/>
              <a:gd name="connsiteX398" fmla="*/ 1746128 w 7369701"/>
              <a:gd name="connsiteY398" fmla="*/ 6858000 h 6858000"/>
              <a:gd name="connsiteX399" fmla="*/ 1753934 w 7369701"/>
              <a:gd name="connsiteY399" fmla="*/ 6724796 h 6858000"/>
              <a:gd name="connsiteX400" fmla="*/ 1792053 w 7369701"/>
              <a:gd name="connsiteY400" fmla="*/ 6572396 h 6858000"/>
              <a:gd name="connsiteX401" fmla="*/ 1862248 w 7369701"/>
              <a:gd name="connsiteY401" fmla="*/ 6266397 h 6858000"/>
              <a:gd name="connsiteX402" fmla="*/ 1862250 w 7369701"/>
              <a:gd name="connsiteY402" fmla="*/ 6033531 h 6858000"/>
              <a:gd name="connsiteX403" fmla="*/ 1211999 w 7369701"/>
              <a:gd name="connsiteY403" fmla="*/ 6683610 h 6858000"/>
              <a:gd name="connsiteX404" fmla="*/ 1213266 w 7369701"/>
              <a:gd name="connsiteY404" fmla="*/ 6691947 h 6858000"/>
              <a:gd name="connsiteX405" fmla="*/ 1203370 w 7369701"/>
              <a:gd name="connsiteY405" fmla="*/ 6850676 h 6858000"/>
              <a:gd name="connsiteX406" fmla="*/ 1203671 w 7369701"/>
              <a:gd name="connsiteY406" fmla="*/ 6858000 h 6858000"/>
              <a:gd name="connsiteX407" fmla="*/ 1143180 w 7369701"/>
              <a:gd name="connsiteY407" fmla="*/ 6858000 h 6858000"/>
              <a:gd name="connsiteX408" fmla="*/ 1142176 w 7369701"/>
              <a:gd name="connsiteY408" fmla="*/ 6766045 h 6858000"/>
              <a:gd name="connsiteX409" fmla="*/ 1067484 w 7369701"/>
              <a:gd name="connsiteY409" fmla="*/ 6858000 h 6858000"/>
              <a:gd name="connsiteX410" fmla="*/ 953928 w 7369701"/>
              <a:gd name="connsiteY410" fmla="*/ 6858000 h 6858000"/>
              <a:gd name="connsiteX411" fmla="*/ 959715 w 7369701"/>
              <a:gd name="connsiteY411" fmla="*/ 6850185 h 6858000"/>
              <a:gd name="connsiteX412" fmla="*/ 1483788 w 7369701"/>
              <a:gd name="connsiteY412" fmla="*/ 6259174 h 6858000"/>
              <a:gd name="connsiteX413" fmla="*/ 1100671 w 7369701"/>
              <a:gd name="connsiteY413" fmla="*/ 6252137 h 6858000"/>
              <a:gd name="connsiteX414" fmla="*/ 1090144 w 7369701"/>
              <a:gd name="connsiteY414" fmla="*/ 6256748 h 6858000"/>
              <a:gd name="connsiteX415" fmla="*/ 1095872 w 7369701"/>
              <a:gd name="connsiteY415" fmla="*/ 6271892 h 6858000"/>
              <a:gd name="connsiteX416" fmla="*/ 262785 w 7369701"/>
              <a:gd name="connsiteY416" fmla="*/ 6845450 h 6858000"/>
              <a:gd name="connsiteX417" fmla="*/ 209968 w 7369701"/>
              <a:gd name="connsiteY417" fmla="*/ 6770713 h 6858000"/>
              <a:gd name="connsiteX418" fmla="*/ 873460 w 7369701"/>
              <a:gd name="connsiteY418" fmla="*/ 6253768 h 6858000"/>
              <a:gd name="connsiteX419" fmla="*/ 192686 w 7369701"/>
              <a:gd name="connsiteY419" fmla="*/ 5849257 h 6858000"/>
              <a:gd name="connsiteX420" fmla="*/ 4696 w 7369701"/>
              <a:gd name="connsiteY420" fmla="*/ 5697668 h 6858000"/>
              <a:gd name="connsiteX421" fmla="*/ 0 w 7369701"/>
              <a:gd name="connsiteY421" fmla="*/ 5689984 h 6858000"/>
              <a:gd name="connsiteX422" fmla="*/ 0 w 7369701"/>
              <a:gd name="connsiteY422" fmla="*/ 5513472 h 6858000"/>
              <a:gd name="connsiteX423" fmla="*/ 174101 w 7369701"/>
              <a:gd name="connsiteY423" fmla="*/ 5620277 h 6858000"/>
              <a:gd name="connsiteX424" fmla="*/ 891800 w 7369701"/>
              <a:gd name="connsiteY424" fmla="*/ 6036935 h 6858000"/>
              <a:gd name="connsiteX425" fmla="*/ 1072219 w 7369701"/>
              <a:gd name="connsiteY425" fmla="*/ 6169443 h 6858000"/>
              <a:gd name="connsiteX426" fmla="*/ 1074117 w 7369701"/>
              <a:gd name="connsiteY426" fmla="*/ 6170301 h 6858000"/>
              <a:gd name="connsiteX427" fmla="*/ 1083114 w 7369701"/>
              <a:gd name="connsiteY427" fmla="*/ 6174131 h 6858000"/>
              <a:gd name="connsiteX428" fmla="*/ 1543010 w 7369701"/>
              <a:gd name="connsiteY428" fmla="*/ 6191140 h 6858000"/>
              <a:gd name="connsiteX429" fmla="*/ 1551080 w 7369701"/>
              <a:gd name="connsiteY429" fmla="*/ 6195006 h 6858000"/>
              <a:gd name="connsiteX430" fmla="*/ 2345443 w 7369701"/>
              <a:gd name="connsiteY430" fmla="*/ 5549882 h 6858000"/>
              <a:gd name="connsiteX431" fmla="*/ 1721499 w 7369701"/>
              <a:gd name="connsiteY431" fmla="*/ 5599969 h 6858000"/>
              <a:gd name="connsiteX432" fmla="*/ 767716 w 7369701"/>
              <a:gd name="connsiteY432" fmla="*/ 5472768 h 6858000"/>
              <a:gd name="connsiteX433" fmla="*/ 722147 w 7369701"/>
              <a:gd name="connsiteY433" fmla="*/ 5393091 h 6858000"/>
              <a:gd name="connsiteX434" fmla="*/ 1485552 w 7369701"/>
              <a:gd name="connsiteY434" fmla="*/ 5313202 h 6858000"/>
              <a:gd name="connsiteX435" fmla="*/ 2143004 w 7369701"/>
              <a:gd name="connsiteY435" fmla="*/ 5402420 h 6858000"/>
              <a:gd name="connsiteX436" fmla="*/ 1933391 w 7369701"/>
              <a:gd name="connsiteY436" fmla="*/ 5156971 h 6858000"/>
              <a:gd name="connsiteX437" fmla="*/ 1827118 w 7369701"/>
              <a:gd name="connsiteY437" fmla="*/ 4968410 h 6858000"/>
              <a:gd name="connsiteX438" fmla="*/ 1837349 w 7369701"/>
              <a:gd name="connsiteY438" fmla="*/ 4956357 h 6858000"/>
              <a:gd name="connsiteX439" fmla="*/ 2162835 w 7369701"/>
              <a:gd name="connsiteY439" fmla="*/ 5187853 h 6858000"/>
              <a:gd name="connsiteX440" fmla="*/ 2257167 w 7369701"/>
              <a:gd name="connsiteY440" fmla="*/ 5462123 h 6858000"/>
              <a:gd name="connsiteX441" fmla="*/ 2261598 w 7369701"/>
              <a:gd name="connsiteY441" fmla="*/ 5467998 h 6858000"/>
              <a:gd name="connsiteX442" fmla="*/ 2437177 w 7369701"/>
              <a:gd name="connsiteY442" fmla="*/ 5479608 h 6858000"/>
              <a:gd name="connsiteX443" fmla="*/ 2445247 w 7369701"/>
              <a:gd name="connsiteY443" fmla="*/ 5483476 h 6858000"/>
              <a:gd name="connsiteX444" fmla="*/ 2743626 w 7369701"/>
              <a:gd name="connsiteY444" fmla="*/ 5304819 h 6858000"/>
              <a:gd name="connsiteX445" fmla="*/ 3048102 w 7369701"/>
              <a:gd name="connsiteY445" fmla="*/ 5150595 h 6858000"/>
              <a:gd name="connsiteX446" fmla="*/ 1799414 w 7369701"/>
              <a:gd name="connsiteY446" fmla="*/ 4694732 h 6858000"/>
              <a:gd name="connsiteX447" fmla="*/ 1771735 w 7369701"/>
              <a:gd name="connsiteY447" fmla="*/ 4619929 h 6858000"/>
              <a:gd name="connsiteX448" fmla="*/ 3104273 w 7369701"/>
              <a:gd name="connsiteY448" fmla="*/ 5076159 h 6858000"/>
              <a:gd name="connsiteX449" fmla="*/ 3113245 w 7369701"/>
              <a:gd name="connsiteY449" fmla="*/ 5090705 h 6858000"/>
              <a:gd name="connsiteX450" fmla="*/ 3126294 w 7369701"/>
              <a:gd name="connsiteY450" fmla="*/ 5114400 h 6858000"/>
              <a:gd name="connsiteX451" fmla="*/ 3937433 w 7369701"/>
              <a:gd name="connsiteY451" fmla="*/ 4830473 h 6858000"/>
              <a:gd name="connsiteX452" fmla="*/ 3590475 w 7369701"/>
              <a:gd name="connsiteY452" fmla="*/ 4597974 h 6858000"/>
              <a:gd name="connsiteX453" fmla="*/ 3100264 w 7369701"/>
              <a:gd name="connsiteY453" fmla="*/ 4579845 h 6858000"/>
              <a:gd name="connsiteX454" fmla="*/ 2183576 w 7369701"/>
              <a:gd name="connsiteY454" fmla="*/ 4227150 h 6858000"/>
              <a:gd name="connsiteX455" fmla="*/ 2151029 w 7369701"/>
              <a:gd name="connsiteY455" fmla="*/ 4146947 h 6858000"/>
              <a:gd name="connsiteX456" fmla="*/ 3563434 w 7369701"/>
              <a:gd name="connsiteY456" fmla="*/ 4469115 h 6858000"/>
              <a:gd name="connsiteX457" fmla="*/ 3177952 w 7369701"/>
              <a:gd name="connsiteY457" fmla="*/ 3657386 h 6858000"/>
              <a:gd name="connsiteX458" fmla="*/ 3189263 w 7369701"/>
              <a:gd name="connsiteY458" fmla="*/ 3625726 h 6858000"/>
              <a:gd name="connsiteX459" fmla="*/ 3560912 w 7369701"/>
              <a:gd name="connsiteY459" fmla="*/ 4079863 h 6858000"/>
              <a:gd name="connsiteX460" fmla="*/ 3626636 w 7369701"/>
              <a:gd name="connsiteY460" fmla="*/ 4512230 h 6858000"/>
              <a:gd name="connsiteX461" fmla="*/ 3653088 w 7369701"/>
              <a:gd name="connsiteY461" fmla="*/ 4521417 h 6858000"/>
              <a:gd name="connsiteX462" fmla="*/ 3988128 w 7369701"/>
              <a:gd name="connsiteY462" fmla="*/ 4817267 h 6858000"/>
              <a:gd name="connsiteX463" fmla="*/ 4830582 w 7369701"/>
              <a:gd name="connsiteY463" fmla="*/ 4676000 h 6858000"/>
              <a:gd name="connsiteX464" fmla="*/ 4830100 w 7369701"/>
              <a:gd name="connsiteY464" fmla="*/ 4675554 h 6858000"/>
              <a:gd name="connsiteX465" fmla="*/ 4036318 w 7369701"/>
              <a:gd name="connsiteY465" fmla="*/ 4147013 h 6858000"/>
              <a:gd name="connsiteX466" fmla="*/ 3432098 w 7369701"/>
              <a:gd name="connsiteY466" fmla="*/ 3537312 h 6858000"/>
              <a:gd name="connsiteX467" fmla="*/ 3446761 w 7369701"/>
              <a:gd name="connsiteY467" fmla="*/ 3461278 h 6858000"/>
              <a:gd name="connsiteX468" fmla="*/ 4419733 w 7369701"/>
              <a:gd name="connsiteY468" fmla="*/ 3963555 h 6858000"/>
              <a:gd name="connsiteX469" fmla="*/ 4781371 w 7369701"/>
              <a:gd name="connsiteY469" fmla="*/ 4458604 h 6858000"/>
              <a:gd name="connsiteX470" fmla="*/ 4780440 w 7369701"/>
              <a:gd name="connsiteY470" fmla="*/ 4470290 h 6858000"/>
              <a:gd name="connsiteX471" fmla="*/ 4898954 w 7369701"/>
              <a:gd name="connsiteY471" fmla="*/ 4662092 h 6858000"/>
              <a:gd name="connsiteX472" fmla="*/ 4900699 w 7369701"/>
              <a:gd name="connsiteY472" fmla="*/ 4670867 h 6858000"/>
              <a:gd name="connsiteX473" fmla="*/ 5714511 w 7369701"/>
              <a:gd name="connsiteY473" fmla="*/ 4663483 h 6858000"/>
              <a:gd name="connsiteX474" fmla="*/ 5464793 w 7369701"/>
              <a:gd name="connsiteY474" fmla="*/ 4393556 h 6858000"/>
              <a:gd name="connsiteX475" fmla="*/ 5461897 w 7369701"/>
              <a:gd name="connsiteY475" fmla="*/ 4390879 h 6858000"/>
              <a:gd name="connsiteX476" fmla="*/ 4294126 w 7369701"/>
              <a:gd name="connsiteY476" fmla="*/ 3303048 h 6858000"/>
              <a:gd name="connsiteX477" fmla="*/ 4305321 w 7369701"/>
              <a:gd name="connsiteY477" fmla="*/ 3256953 h 6858000"/>
              <a:gd name="connsiteX478" fmla="*/ 4949299 w 7369701"/>
              <a:gd name="connsiteY478" fmla="*/ 3766336 h 6858000"/>
              <a:gd name="connsiteX479" fmla="*/ 5291452 w 7369701"/>
              <a:gd name="connsiteY479" fmla="*/ 4076801 h 6858000"/>
              <a:gd name="connsiteX480" fmla="*/ 5434998 w 7369701"/>
              <a:gd name="connsiteY480" fmla="*/ 4254100 h 6858000"/>
              <a:gd name="connsiteX481" fmla="*/ 5351015 w 7369701"/>
              <a:gd name="connsiteY481" fmla="*/ 3760989 h 6858000"/>
              <a:gd name="connsiteX482" fmla="*/ 5413780 w 7369701"/>
              <a:gd name="connsiteY482" fmla="*/ 2966265 h 6858000"/>
              <a:gd name="connsiteX483" fmla="*/ 5425627 w 7369701"/>
              <a:gd name="connsiteY483" fmla="*/ 2954192 h 6858000"/>
              <a:gd name="connsiteX484" fmla="*/ 6604735 w 7369701"/>
              <a:gd name="connsiteY484" fmla="*/ 2041381 h 6858000"/>
              <a:gd name="connsiteX485" fmla="*/ 7204487 w 7369701"/>
              <a:gd name="connsiteY485" fmla="*/ 2742112 h 6858000"/>
              <a:gd name="connsiteX486" fmla="*/ 7131592 w 7369701"/>
              <a:gd name="connsiteY486" fmla="*/ 2672096 h 6858000"/>
              <a:gd name="connsiteX487" fmla="*/ 6996344 w 7369701"/>
              <a:gd name="connsiteY487" fmla="*/ 2518310 h 6858000"/>
              <a:gd name="connsiteX488" fmla="*/ 6735495 w 7369701"/>
              <a:gd name="connsiteY488" fmla="*/ 2196890 h 6858000"/>
              <a:gd name="connsiteX489" fmla="*/ 6721901 w 7369701"/>
              <a:gd name="connsiteY489" fmla="*/ 2179274 h 6858000"/>
              <a:gd name="connsiteX490" fmla="*/ 6604735 w 7369701"/>
              <a:gd name="connsiteY490" fmla="*/ 2041381 h 6858000"/>
              <a:gd name="connsiteX491" fmla="*/ 6591670 w 7369701"/>
              <a:gd name="connsiteY491" fmla="*/ 1988277 h 6858000"/>
              <a:gd name="connsiteX492" fmla="*/ 6747349 w 7369701"/>
              <a:gd name="connsiteY492" fmla="*/ 2160069 h 6858000"/>
              <a:gd name="connsiteX493" fmla="*/ 6760943 w 7369701"/>
              <a:gd name="connsiteY493" fmla="*/ 2177686 h 6858000"/>
              <a:gd name="connsiteX494" fmla="*/ 7021065 w 7369701"/>
              <a:gd name="connsiteY494" fmla="*/ 2498102 h 6858000"/>
              <a:gd name="connsiteX495" fmla="*/ 7155223 w 7369701"/>
              <a:gd name="connsiteY495" fmla="*/ 2650386 h 6858000"/>
              <a:gd name="connsiteX496" fmla="*/ 7203167 w 7369701"/>
              <a:gd name="connsiteY496" fmla="*/ 2697288 h 6858000"/>
              <a:gd name="connsiteX497" fmla="*/ 6937703 w 7369701"/>
              <a:gd name="connsiteY497" fmla="*/ 2321981 h 6858000"/>
              <a:gd name="connsiteX498" fmla="*/ 6591670 w 7369701"/>
              <a:gd name="connsiteY498" fmla="*/ 1988277 h 6858000"/>
              <a:gd name="connsiteX499" fmla="*/ 5798671 w 7369701"/>
              <a:gd name="connsiteY499" fmla="*/ 1981601 h 6858000"/>
              <a:gd name="connsiteX500" fmla="*/ 5754709 w 7369701"/>
              <a:gd name="connsiteY500" fmla="*/ 2071454 h 6858000"/>
              <a:gd name="connsiteX501" fmla="*/ 5763044 w 7369701"/>
              <a:gd name="connsiteY501" fmla="*/ 2842206 h 6858000"/>
              <a:gd name="connsiteX502" fmla="*/ 5764974 w 7369701"/>
              <a:gd name="connsiteY502" fmla="*/ 2799609 h 6858000"/>
              <a:gd name="connsiteX503" fmla="*/ 5767665 w 7369701"/>
              <a:gd name="connsiteY503" fmla="*/ 2666409 h 6858000"/>
              <a:gd name="connsiteX504" fmla="*/ 5763055 w 7369701"/>
              <a:gd name="connsiteY504" fmla="*/ 2579705 h 6858000"/>
              <a:gd name="connsiteX505" fmla="*/ 5758079 w 7369701"/>
              <a:gd name="connsiteY505" fmla="*/ 2492508 h 6858000"/>
              <a:gd name="connsiteX506" fmla="*/ 5779325 w 7369701"/>
              <a:gd name="connsiteY506" fmla="*/ 2197069 h 6858000"/>
              <a:gd name="connsiteX507" fmla="*/ 5798671 w 7369701"/>
              <a:gd name="connsiteY507" fmla="*/ 1981601 h 6858000"/>
              <a:gd name="connsiteX508" fmla="*/ 5829202 w 7369701"/>
              <a:gd name="connsiteY508" fmla="*/ 1971679 h 6858000"/>
              <a:gd name="connsiteX509" fmla="*/ 5809558 w 7369701"/>
              <a:gd name="connsiteY509" fmla="*/ 2198043 h 6858000"/>
              <a:gd name="connsiteX510" fmla="*/ 5788653 w 7369701"/>
              <a:gd name="connsiteY510" fmla="*/ 2489430 h 6858000"/>
              <a:gd name="connsiteX511" fmla="*/ 5793439 w 7369701"/>
              <a:gd name="connsiteY511" fmla="*/ 2575235 h 6858000"/>
              <a:gd name="connsiteX512" fmla="*/ 5796837 w 7369701"/>
              <a:gd name="connsiteY512" fmla="*/ 2637633 h 6858000"/>
              <a:gd name="connsiteX513" fmla="*/ 5818614 w 7369701"/>
              <a:gd name="connsiteY513" fmla="*/ 2473055 h 6858000"/>
              <a:gd name="connsiteX514" fmla="*/ 5829202 w 7369701"/>
              <a:gd name="connsiteY514" fmla="*/ 1971679 h 6858000"/>
              <a:gd name="connsiteX515" fmla="*/ 5911389 w 7369701"/>
              <a:gd name="connsiteY515" fmla="*/ 1898371 h 6858000"/>
              <a:gd name="connsiteX516" fmla="*/ 6237627 w 7369701"/>
              <a:gd name="connsiteY516" fmla="*/ 2231921 h 6858000"/>
              <a:gd name="connsiteX517" fmla="*/ 5911389 w 7369701"/>
              <a:gd name="connsiteY517" fmla="*/ 1898371 h 6858000"/>
              <a:gd name="connsiteX518" fmla="*/ 6944437 w 7369701"/>
              <a:gd name="connsiteY518" fmla="*/ 1575402 h 6858000"/>
              <a:gd name="connsiteX519" fmla="*/ 6304730 w 7369701"/>
              <a:gd name="connsiteY519" fmla="*/ 1766654 h 6858000"/>
              <a:gd name="connsiteX520" fmla="*/ 6944437 w 7369701"/>
              <a:gd name="connsiteY520" fmla="*/ 1575402 h 6858000"/>
              <a:gd name="connsiteX521" fmla="*/ 7019523 w 7369701"/>
              <a:gd name="connsiteY521" fmla="*/ 1519450 h 6858000"/>
              <a:gd name="connsiteX522" fmla="*/ 6298091 w 7369701"/>
              <a:gd name="connsiteY522" fmla="*/ 1737122 h 6858000"/>
              <a:gd name="connsiteX523" fmla="*/ 7019523 w 7369701"/>
              <a:gd name="connsiteY523" fmla="*/ 1519450 h 6858000"/>
              <a:gd name="connsiteX524" fmla="*/ 2399523 w 7369701"/>
              <a:gd name="connsiteY524" fmla="*/ 1428234 h 6858000"/>
              <a:gd name="connsiteX525" fmla="*/ 2224982 w 7369701"/>
              <a:gd name="connsiteY525" fmla="*/ 1826201 h 6858000"/>
              <a:gd name="connsiteX526" fmla="*/ 2096099 w 7369701"/>
              <a:gd name="connsiteY526" fmla="*/ 2345900 h 6858000"/>
              <a:gd name="connsiteX527" fmla="*/ 2283317 w 7369701"/>
              <a:gd name="connsiteY527" fmla="*/ 1796925 h 6858000"/>
              <a:gd name="connsiteX528" fmla="*/ 2399523 w 7369701"/>
              <a:gd name="connsiteY528" fmla="*/ 1428234 h 6858000"/>
              <a:gd name="connsiteX529" fmla="*/ 2448558 w 7369701"/>
              <a:gd name="connsiteY529" fmla="*/ 1373435 h 6858000"/>
              <a:gd name="connsiteX530" fmla="*/ 2312521 w 7369701"/>
              <a:gd name="connsiteY530" fmla="*/ 1806140 h 6858000"/>
              <a:gd name="connsiteX531" fmla="*/ 2127533 w 7369701"/>
              <a:gd name="connsiteY531" fmla="*/ 2348380 h 6858000"/>
              <a:gd name="connsiteX532" fmla="*/ 2358080 w 7369701"/>
              <a:gd name="connsiteY532" fmla="*/ 1866134 h 6858000"/>
              <a:gd name="connsiteX533" fmla="*/ 2407436 w 7369701"/>
              <a:gd name="connsiteY533" fmla="*/ 1651070 h 6858000"/>
              <a:gd name="connsiteX534" fmla="*/ 2448558 w 7369701"/>
              <a:gd name="connsiteY534" fmla="*/ 1373435 h 6858000"/>
              <a:gd name="connsiteX535" fmla="*/ 278707 w 7369701"/>
              <a:gd name="connsiteY535" fmla="*/ 1352270 h 6858000"/>
              <a:gd name="connsiteX536" fmla="*/ 321570 w 7369701"/>
              <a:gd name="connsiteY536" fmla="*/ 1861610 h 6858000"/>
              <a:gd name="connsiteX537" fmla="*/ 294281 w 7369701"/>
              <a:gd name="connsiteY537" fmla="*/ 1440658 h 6858000"/>
              <a:gd name="connsiteX538" fmla="*/ 278707 w 7369701"/>
              <a:gd name="connsiteY538" fmla="*/ 1352270 h 6858000"/>
              <a:gd name="connsiteX539" fmla="*/ 1423821 w 7369701"/>
              <a:gd name="connsiteY539" fmla="*/ 1351958 h 6858000"/>
              <a:gd name="connsiteX540" fmla="*/ 1638521 w 7369701"/>
              <a:gd name="connsiteY540" fmla="*/ 1908470 h 6858000"/>
              <a:gd name="connsiteX541" fmla="*/ 1754199 w 7369701"/>
              <a:gd name="connsiteY541" fmla="*/ 2149284 h 6858000"/>
              <a:gd name="connsiteX542" fmla="*/ 1908359 w 7369701"/>
              <a:gd name="connsiteY542" fmla="*/ 2364988 h 6858000"/>
              <a:gd name="connsiteX543" fmla="*/ 1647661 w 7369701"/>
              <a:gd name="connsiteY543" fmla="*/ 1825945 h 6858000"/>
              <a:gd name="connsiteX544" fmla="*/ 1423821 w 7369701"/>
              <a:gd name="connsiteY544" fmla="*/ 1351958 h 6858000"/>
              <a:gd name="connsiteX545" fmla="*/ 1431890 w 7369701"/>
              <a:gd name="connsiteY545" fmla="*/ 1306475 h 6858000"/>
              <a:gd name="connsiteX546" fmla="*/ 1507597 w 7369701"/>
              <a:gd name="connsiteY546" fmla="*/ 1446132 h 6858000"/>
              <a:gd name="connsiteX547" fmla="*/ 1674586 w 7369701"/>
              <a:gd name="connsiteY547" fmla="*/ 1813832 h 6858000"/>
              <a:gd name="connsiteX548" fmla="*/ 1815950 w 7369701"/>
              <a:gd name="connsiteY548" fmla="*/ 2128564 h 6858000"/>
              <a:gd name="connsiteX549" fmla="*/ 1984242 w 7369701"/>
              <a:gd name="connsiteY549" fmla="*/ 2430829 h 6858000"/>
              <a:gd name="connsiteX550" fmla="*/ 2014023 w 7369701"/>
              <a:gd name="connsiteY550" fmla="*/ 2450995 h 6858000"/>
              <a:gd name="connsiteX551" fmla="*/ 1747337 w 7369701"/>
              <a:gd name="connsiteY551" fmla="*/ 1855264 h 6858000"/>
              <a:gd name="connsiteX552" fmla="*/ 1533749 w 7369701"/>
              <a:gd name="connsiteY552" fmla="*/ 1478656 h 6858000"/>
              <a:gd name="connsiteX553" fmla="*/ 1431890 w 7369701"/>
              <a:gd name="connsiteY553" fmla="*/ 1306475 h 6858000"/>
              <a:gd name="connsiteX554" fmla="*/ 5052692 w 7369701"/>
              <a:gd name="connsiteY554" fmla="*/ 1292994 h 6858000"/>
              <a:gd name="connsiteX555" fmla="*/ 5200661 w 7369701"/>
              <a:gd name="connsiteY555" fmla="*/ 1635186 h 6858000"/>
              <a:gd name="connsiteX556" fmla="*/ 5297138 w 7369701"/>
              <a:gd name="connsiteY556" fmla="*/ 1906351 h 6858000"/>
              <a:gd name="connsiteX557" fmla="*/ 5052692 w 7369701"/>
              <a:gd name="connsiteY557" fmla="*/ 1292994 h 6858000"/>
              <a:gd name="connsiteX558" fmla="*/ 5009948 w 7369701"/>
              <a:gd name="connsiteY558" fmla="*/ 1273619 h 6858000"/>
              <a:gd name="connsiteX559" fmla="*/ 5121777 w 7369701"/>
              <a:gd name="connsiteY559" fmla="*/ 1654213 h 6858000"/>
              <a:gd name="connsiteX560" fmla="*/ 5293545 w 7369701"/>
              <a:gd name="connsiteY560" fmla="*/ 2072247 h 6858000"/>
              <a:gd name="connsiteX561" fmla="*/ 5294042 w 7369701"/>
              <a:gd name="connsiteY561" fmla="*/ 2065019 h 6858000"/>
              <a:gd name="connsiteX562" fmla="*/ 5171936 w 7369701"/>
              <a:gd name="connsiteY562" fmla="*/ 1647613 h 6858000"/>
              <a:gd name="connsiteX563" fmla="*/ 5009948 w 7369701"/>
              <a:gd name="connsiteY563" fmla="*/ 1273619 h 6858000"/>
              <a:gd name="connsiteX564" fmla="*/ 655236 w 7369701"/>
              <a:gd name="connsiteY564" fmla="*/ 1268632 h 6858000"/>
              <a:gd name="connsiteX565" fmla="*/ 839521 w 7369701"/>
              <a:gd name="connsiteY565" fmla="*/ 1685315 h 6858000"/>
              <a:gd name="connsiteX566" fmla="*/ 1109416 w 7369701"/>
              <a:gd name="connsiteY566" fmla="*/ 2061663 h 6858000"/>
              <a:gd name="connsiteX567" fmla="*/ 1298300 w 7369701"/>
              <a:gd name="connsiteY567" fmla="*/ 2247742 h 6858000"/>
              <a:gd name="connsiteX568" fmla="*/ 1125871 w 7369701"/>
              <a:gd name="connsiteY568" fmla="*/ 1989513 h 6858000"/>
              <a:gd name="connsiteX569" fmla="*/ 981574 w 7369701"/>
              <a:gd name="connsiteY569" fmla="*/ 1783157 h 6858000"/>
              <a:gd name="connsiteX570" fmla="*/ 922198 w 7369701"/>
              <a:gd name="connsiteY570" fmla="*/ 1677437 h 6858000"/>
              <a:gd name="connsiteX571" fmla="*/ 869293 w 7369701"/>
              <a:gd name="connsiteY571" fmla="*/ 1583214 h 6858000"/>
              <a:gd name="connsiteX572" fmla="*/ 751431 w 7369701"/>
              <a:gd name="connsiteY572" fmla="*/ 1405731 h 6858000"/>
              <a:gd name="connsiteX573" fmla="*/ 655236 w 7369701"/>
              <a:gd name="connsiteY573" fmla="*/ 1268632 h 6858000"/>
              <a:gd name="connsiteX574" fmla="*/ 6516292 w 7369701"/>
              <a:gd name="connsiteY574" fmla="*/ 1263064 h 6858000"/>
              <a:gd name="connsiteX575" fmla="*/ 5736320 w 7369701"/>
              <a:gd name="connsiteY575" fmla="*/ 1501803 h 6858000"/>
              <a:gd name="connsiteX576" fmla="*/ 6516292 w 7369701"/>
              <a:gd name="connsiteY576" fmla="*/ 1263064 h 6858000"/>
              <a:gd name="connsiteX577" fmla="*/ 291466 w 7369701"/>
              <a:gd name="connsiteY577" fmla="*/ 1250369 h 6858000"/>
              <a:gd name="connsiteX578" fmla="*/ 323180 w 7369701"/>
              <a:gd name="connsiteY578" fmla="*/ 1435283 h 6858000"/>
              <a:gd name="connsiteX579" fmla="*/ 349381 w 7369701"/>
              <a:gd name="connsiteY579" fmla="*/ 1875041 h 6858000"/>
              <a:gd name="connsiteX580" fmla="*/ 374363 w 7369701"/>
              <a:gd name="connsiteY580" fmla="*/ 1506494 h 6858000"/>
              <a:gd name="connsiteX581" fmla="*/ 302168 w 7369701"/>
              <a:gd name="connsiteY581" fmla="*/ 1274495 h 6858000"/>
              <a:gd name="connsiteX582" fmla="*/ 291466 w 7369701"/>
              <a:gd name="connsiteY582" fmla="*/ 1250369 h 6858000"/>
              <a:gd name="connsiteX583" fmla="*/ 678222 w 7369701"/>
              <a:gd name="connsiteY583" fmla="*/ 1248670 h 6858000"/>
              <a:gd name="connsiteX584" fmla="*/ 775536 w 7369701"/>
              <a:gd name="connsiteY584" fmla="*/ 1388015 h 6858000"/>
              <a:gd name="connsiteX585" fmla="*/ 894529 w 7369701"/>
              <a:gd name="connsiteY585" fmla="*/ 1567739 h 6858000"/>
              <a:gd name="connsiteX586" fmla="*/ 948000 w 7369701"/>
              <a:gd name="connsiteY586" fmla="*/ 1663088 h 6858000"/>
              <a:gd name="connsiteX587" fmla="*/ 1006812 w 7369701"/>
              <a:gd name="connsiteY587" fmla="*/ 1767683 h 6858000"/>
              <a:gd name="connsiteX588" fmla="*/ 1149133 w 7369701"/>
              <a:gd name="connsiteY588" fmla="*/ 1971513 h 6858000"/>
              <a:gd name="connsiteX589" fmla="*/ 1333952 w 7369701"/>
              <a:gd name="connsiteY589" fmla="*/ 2251620 h 6858000"/>
              <a:gd name="connsiteX590" fmla="*/ 1337329 w 7369701"/>
              <a:gd name="connsiteY590" fmla="*/ 2258350 h 6858000"/>
              <a:gd name="connsiteX591" fmla="*/ 1014726 w 7369701"/>
              <a:gd name="connsiteY591" fmla="*/ 1615556 h 6858000"/>
              <a:gd name="connsiteX592" fmla="*/ 678222 w 7369701"/>
              <a:gd name="connsiteY592" fmla="*/ 1248670 h 6858000"/>
              <a:gd name="connsiteX593" fmla="*/ 6691602 w 7369701"/>
              <a:gd name="connsiteY593" fmla="*/ 1140573 h 6858000"/>
              <a:gd name="connsiteX594" fmla="*/ 6571100 w 7369701"/>
              <a:gd name="connsiteY594" fmla="*/ 1183662 h 6858000"/>
              <a:gd name="connsiteX595" fmla="*/ 6241687 w 7369701"/>
              <a:gd name="connsiteY595" fmla="*/ 1257600 h 6858000"/>
              <a:gd name="connsiteX596" fmla="*/ 5693009 w 7369701"/>
              <a:gd name="connsiteY596" fmla="*/ 1478256 h 6858000"/>
              <a:gd name="connsiteX597" fmla="*/ 6548420 w 7369701"/>
              <a:gd name="connsiteY597" fmla="*/ 1214599 h 6858000"/>
              <a:gd name="connsiteX598" fmla="*/ 6605473 w 7369701"/>
              <a:gd name="connsiteY598" fmla="*/ 1184686 h 6858000"/>
              <a:gd name="connsiteX599" fmla="*/ 6691602 w 7369701"/>
              <a:gd name="connsiteY599" fmla="*/ 1140573 h 6858000"/>
              <a:gd name="connsiteX600" fmla="*/ 4002475 w 7369701"/>
              <a:gd name="connsiteY600" fmla="*/ 1037802 h 6858000"/>
              <a:gd name="connsiteX601" fmla="*/ 4000324 w 7369701"/>
              <a:gd name="connsiteY601" fmla="*/ 1039362 h 6858000"/>
              <a:gd name="connsiteX602" fmla="*/ 4002862 w 7369701"/>
              <a:gd name="connsiteY602" fmla="*/ 1042866 h 6858000"/>
              <a:gd name="connsiteX603" fmla="*/ 4002475 w 7369701"/>
              <a:gd name="connsiteY603" fmla="*/ 1037802 h 6858000"/>
              <a:gd name="connsiteX604" fmla="*/ 506322 w 7369701"/>
              <a:gd name="connsiteY604" fmla="*/ 1020997 h 6858000"/>
              <a:gd name="connsiteX605" fmla="*/ 533068 w 7369701"/>
              <a:gd name="connsiteY605" fmla="*/ 1029409 h 6858000"/>
              <a:gd name="connsiteX606" fmla="*/ 1232525 w 7369701"/>
              <a:gd name="connsiteY606" fmla="*/ 1804675 h 6858000"/>
              <a:gd name="connsiteX607" fmla="*/ 1388858 w 7369701"/>
              <a:gd name="connsiteY607" fmla="*/ 2368011 h 6858000"/>
              <a:gd name="connsiteX608" fmla="*/ 1384098 w 7369701"/>
              <a:gd name="connsiteY608" fmla="*/ 2378125 h 6858000"/>
              <a:gd name="connsiteX609" fmla="*/ 1425393 w 7369701"/>
              <a:gd name="connsiteY609" fmla="*/ 2589124 h 6858000"/>
              <a:gd name="connsiteX610" fmla="*/ 1424001 w 7369701"/>
              <a:gd name="connsiteY610" fmla="*/ 2597541 h 6858000"/>
              <a:gd name="connsiteX611" fmla="*/ 2152729 w 7369701"/>
              <a:gd name="connsiteY611" fmla="*/ 2864487 h 6858000"/>
              <a:gd name="connsiteX612" fmla="*/ 2020609 w 7369701"/>
              <a:gd name="connsiteY612" fmla="*/ 2539671 h 6858000"/>
              <a:gd name="connsiteX613" fmla="*/ 2018920 w 7369701"/>
              <a:gd name="connsiteY613" fmla="*/ 2536309 h 6858000"/>
              <a:gd name="connsiteX614" fmla="*/ 1342441 w 7369701"/>
              <a:gd name="connsiteY614" fmla="*/ 1173017 h 6858000"/>
              <a:gd name="connsiteX615" fmla="*/ 1367925 w 7369701"/>
              <a:gd name="connsiteY615" fmla="*/ 1135648 h 6858000"/>
              <a:gd name="connsiteX616" fmla="*/ 1771401 w 7369701"/>
              <a:gd name="connsiteY616" fmla="*/ 1806673 h 6858000"/>
              <a:gd name="connsiteX617" fmla="*/ 1972385 w 7369701"/>
              <a:gd name="connsiteY617" fmla="*/ 2198735 h 6858000"/>
              <a:gd name="connsiteX618" fmla="*/ 2040892 w 7369701"/>
              <a:gd name="connsiteY618" fmla="*/ 2405205 h 6858000"/>
              <a:gd name="connsiteX619" fmla="*/ 2131689 w 7369701"/>
              <a:gd name="connsiteY619" fmla="*/ 1936926 h 6858000"/>
              <a:gd name="connsiteX620" fmla="*/ 2454820 w 7369701"/>
              <a:gd name="connsiteY620" fmla="*/ 1248808 h 6858000"/>
              <a:gd name="connsiteX621" fmla="*/ 2492512 w 7369701"/>
              <a:gd name="connsiteY621" fmla="*/ 1302920 h 6858000"/>
              <a:gd name="connsiteX622" fmla="*/ 2081216 w 7369701"/>
              <a:gd name="connsiteY622" fmla="*/ 2527513 h 6858000"/>
              <a:gd name="connsiteX623" fmla="*/ 2081211 w 7369701"/>
              <a:gd name="connsiteY623" fmla="*/ 2528916 h 6858000"/>
              <a:gd name="connsiteX624" fmla="*/ 2199067 w 7369701"/>
              <a:gd name="connsiteY624" fmla="*/ 2884061 h 6858000"/>
              <a:gd name="connsiteX625" fmla="*/ 3192586 w 7369701"/>
              <a:gd name="connsiteY625" fmla="*/ 3411496 h 6858000"/>
              <a:gd name="connsiteX626" fmla="*/ 3182620 w 7369701"/>
              <a:gd name="connsiteY626" fmla="*/ 3483279 h 6858000"/>
              <a:gd name="connsiteX627" fmla="*/ 2435119 w 7369701"/>
              <a:gd name="connsiteY627" fmla="*/ 3080173 h 6858000"/>
              <a:gd name="connsiteX628" fmla="*/ 2410152 w 7369701"/>
              <a:gd name="connsiteY628" fmla="*/ 3063751 h 6858000"/>
              <a:gd name="connsiteX629" fmla="*/ 2408099 w 7369701"/>
              <a:gd name="connsiteY629" fmla="*/ 3064403 h 6858000"/>
              <a:gd name="connsiteX630" fmla="*/ 2407218 w 7369701"/>
              <a:gd name="connsiteY630" fmla="*/ 3070324 h 6858000"/>
              <a:gd name="connsiteX631" fmla="*/ 2380138 w 7369701"/>
              <a:gd name="connsiteY631" fmla="*/ 3099341 h 6858000"/>
              <a:gd name="connsiteX632" fmla="*/ 1765923 w 7369701"/>
              <a:gd name="connsiteY632" fmla="*/ 3581043 h 6858000"/>
              <a:gd name="connsiteX633" fmla="*/ 1702258 w 7369701"/>
              <a:gd name="connsiteY633" fmla="*/ 3612286 h 6858000"/>
              <a:gd name="connsiteX634" fmla="*/ 1538370 w 7369701"/>
              <a:gd name="connsiteY634" fmla="*/ 3811804 h 6858000"/>
              <a:gd name="connsiteX635" fmla="*/ 542867 w 7369701"/>
              <a:gd name="connsiteY635" fmla="*/ 4944092 h 6858000"/>
              <a:gd name="connsiteX636" fmla="*/ 515800 w 7369701"/>
              <a:gd name="connsiteY636" fmla="*/ 4862180 h 6858000"/>
              <a:gd name="connsiteX637" fmla="*/ 909145 w 7369701"/>
              <a:gd name="connsiteY637" fmla="*/ 4199225 h 6858000"/>
              <a:gd name="connsiteX638" fmla="*/ 1214067 w 7369701"/>
              <a:gd name="connsiteY638" fmla="*/ 3908561 h 6858000"/>
              <a:gd name="connsiteX639" fmla="*/ 640967 w 7369701"/>
              <a:gd name="connsiteY639" fmla="*/ 4105601 h 6858000"/>
              <a:gd name="connsiteX640" fmla="*/ 112563 w 7369701"/>
              <a:gd name="connsiteY640" fmla="*/ 4396952 h 6858000"/>
              <a:gd name="connsiteX641" fmla="*/ 0 w 7369701"/>
              <a:gd name="connsiteY641" fmla="*/ 4466006 h 6858000"/>
              <a:gd name="connsiteX642" fmla="*/ 0 w 7369701"/>
              <a:gd name="connsiteY642" fmla="*/ 4233763 h 6858000"/>
              <a:gd name="connsiteX643" fmla="*/ 36881 w 7369701"/>
              <a:gd name="connsiteY643" fmla="*/ 4200118 h 6858000"/>
              <a:gd name="connsiteX644" fmla="*/ 910534 w 7369701"/>
              <a:gd name="connsiteY644" fmla="*/ 3629753 h 6858000"/>
              <a:gd name="connsiteX645" fmla="*/ 1578717 w 7369701"/>
              <a:gd name="connsiteY645" fmla="*/ 3575982 h 6858000"/>
              <a:gd name="connsiteX646" fmla="*/ 2338780 w 7369701"/>
              <a:gd name="connsiteY646" fmla="*/ 3033725 h 6858000"/>
              <a:gd name="connsiteX647" fmla="*/ 1807991 w 7369701"/>
              <a:gd name="connsiteY647" fmla="*/ 2807184 h 6858000"/>
              <a:gd name="connsiteX648" fmla="*/ 1416358 w 7369701"/>
              <a:gd name="connsiteY648" fmla="*/ 3112571 h 6858000"/>
              <a:gd name="connsiteX649" fmla="*/ 939066 w 7369701"/>
              <a:gd name="connsiteY649" fmla="*/ 3378798 h 6858000"/>
              <a:gd name="connsiteX650" fmla="*/ 115099 w 7369701"/>
              <a:gd name="connsiteY650" fmla="*/ 3607650 h 6858000"/>
              <a:gd name="connsiteX651" fmla="*/ 97284 w 7369701"/>
              <a:gd name="connsiteY651" fmla="*/ 3520393 h 6858000"/>
              <a:gd name="connsiteX652" fmla="*/ 922050 w 7369701"/>
              <a:gd name="connsiteY652" fmla="*/ 3074867 h 6858000"/>
              <a:gd name="connsiteX653" fmla="*/ 1405265 w 7369701"/>
              <a:gd name="connsiteY653" fmla="*/ 3016319 h 6858000"/>
              <a:gd name="connsiteX654" fmla="*/ 1407512 w 7369701"/>
              <a:gd name="connsiteY654" fmla="*/ 3018001 h 6858000"/>
              <a:gd name="connsiteX655" fmla="*/ 1726266 w 7369701"/>
              <a:gd name="connsiteY655" fmla="*/ 2777274 h 6858000"/>
              <a:gd name="connsiteX656" fmla="*/ 625390 w 7369701"/>
              <a:gd name="connsiteY656" fmla="*/ 2514541 h 6858000"/>
              <a:gd name="connsiteX657" fmla="*/ 619799 w 7369701"/>
              <a:gd name="connsiteY657" fmla="*/ 2527180 h 6858000"/>
              <a:gd name="connsiteX658" fmla="*/ 310030 w 7369701"/>
              <a:gd name="connsiteY658" fmla="*/ 2771818 h 6858000"/>
              <a:gd name="connsiteX659" fmla="*/ 173877 w 7369701"/>
              <a:gd name="connsiteY659" fmla="*/ 2937056 h 6858000"/>
              <a:gd name="connsiteX660" fmla="*/ 77889 w 7369701"/>
              <a:gd name="connsiteY660" fmla="*/ 3138440 h 6858000"/>
              <a:gd name="connsiteX661" fmla="*/ 0 w 7369701"/>
              <a:gd name="connsiteY661" fmla="*/ 3271395 h 6858000"/>
              <a:gd name="connsiteX662" fmla="*/ 0 w 7369701"/>
              <a:gd name="connsiteY662" fmla="*/ 3153002 h 6858000"/>
              <a:gd name="connsiteX663" fmla="*/ 2386 w 7369701"/>
              <a:gd name="connsiteY663" fmla="*/ 3149203 h 6858000"/>
              <a:gd name="connsiteX664" fmla="*/ 89753 w 7369701"/>
              <a:gd name="connsiteY664" fmla="*/ 2987702 h 6858000"/>
              <a:gd name="connsiteX665" fmla="*/ 76869 w 7369701"/>
              <a:gd name="connsiteY665" fmla="*/ 3005404 h 6858000"/>
              <a:gd name="connsiteX666" fmla="*/ 32049 w 7369701"/>
              <a:gd name="connsiteY666" fmla="*/ 3065814 h 6858000"/>
              <a:gd name="connsiteX667" fmla="*/ 0 w 7369701"/>
              <a:gd name="connsiteY667" fmla="*/ 3108744 h 6858000"/>
              <a:gd name="connsiteX668" fmla="*/ 0 w 7369701"/>
              <a:gd name="connsiteY668" fmla="*/ 3058059 h 6858000"/>
              <a:gd name="connsiteX669" fmla="*/ 7610 w 7369701"/>
              <a:gd name="connsiteY669" fmla="*/ 3047889 h 6858000"/>
              <a:gd name="connsiteX670" fmla="*/ 52419 w 7369701"/>
              <a:gd name="connsiteY670" fmla="*/ 2987479 h 6858000"/>
              <a:gd name="connsiteX671" fmla="*/ 59142 w 7369701"/>
              <a:gd name="connsiteY671" fmla="*/ 2978488 h 6858000"/>
              <a:gd name="connsiteX672" fmla="*/ 0 w 7369701"/>
              <a:gd name="connsiteY672" fmla="*/ 3015334 h 6858000"/>
              <a:gd name="connsiteX673" fmla="*/ 0 w 7369701"/>
              <a:gd name="connsiteY673" fmla="*/ 2914286 h 6858000"/>
              <a:gd name="connsiteX674" fmla="*/ 36383 w 7369701"/>
              <a:gd name="connsiteY674" fmla="*/ 2901128 h 6858000"/>
              <a:gd name="connsiteX675" fmla="*/ 156329 w 7369701"/>
              <a:gd name="connsiteY675" fmla="*/ 2840533 h 6858000"/>
              <a:gd name="connsiteX676" fmla="*/ 358355 w 7369701"/>
              <a:gd name="connsiteY676" fmla="*/ 2620471 h 6858000"/>
              <a:gd name="connsiteX677" fmla="*/ 510577 w 7369701"/>
              <a:gd name="connsiteY677" fmla="*/ 2501244 h 6858000"/>
              <a:gd name="connsiteX678" fmla="*/ 211967 w 7369701"/>
              <a:gd name="connsiteY678" fmla="*/ 2479171 h 6858000"/>
              <a:gd name="connsiteX679" fmla="*/ 0 w 7369701"/>
              <a:gd name="connsiteY679" fmla="*/ 2476398 h 6858000"/>
              <a:gd name="connsiteX680" fmla="*/ 0 w 7369701"/>
              <a:gd name="connsiteY680" fmla="*/ 2389189 h 6858000"/>
              <a:gd name="connsiteX681" fmla="*/ 103062 w 7369701"/>
              <a:gd name="connsiteY681" fmla="*/ 2389518 h 6858000"/>
              <a:gd name="connsiteX682" fmla="*/ 510734 w 7369701"/>
              <a:gd name="connsiteY682" fmla="*/ 2416201 h 6858000"/>
              <a:gd name="connsiteX683" fmla="*/ 279257 w 7369701"/>
              <a:gd name="connsiteY683" fmla="*/ 2092102 h 6858000"/>
              <a:gd name="connsiteX684" fmla="*/ 65265 w 7369701"/>
              <a:gd name="connsiteY684" fmla="*/ 2006049 h 6858000"/>
              <a:gd name="connsiteX685" fmla="*/ 0 w 7369701"/>
              <a:gd name="connsiteY685" fmla="*/ 1982532 h 6858000"/>
              <a:gd name="connsiteX686" fmla="*/ 0 w 7369701"/>
              <a:gd name="connsiteY686" fmla="*/ 1912789 h 6858000"/>
              <a:gd name="connsiteX687" fmla="*/ 97460 w 7369701"/>
              <a:gd name="connsiteY687" fmla="*/ 1953725 h 6858000"/>
              <a:gd name="connsiteX688" fmla="*/ 221272 w 7369701"/>
              <a:gd name="connsiteY688" fmla="*/ 1980766 h 6858000"/>
              <a:gd name="connsiteX689" fmla="*/ 116765 w 7369701"/>
              <a:gd name="connsiteY689" fmla="*/ 1911033 h 6858000"/>
              <a:gd name="connsiteX690" fmla="*/ 16405 w 7369701"/>
              <a:gd name="connsiteY690" fmla="*/ 1803412 h 6858000"/>
              <a:gd name="connsiteX691" fmla="*/ 0 w 7369701"/>
              <a:gd name="connsiteY691" fmla="*/ 1784777 h 6858000"/>
              <a:gd name="connsiteX692" fmla="*/ 0 w 7369701"/>
              <a:gd name="connsiteY692" fmla="*/ 1740082 h 6858000"/>
              <a:gd name="connsiteX693" fmla="*/ 39394 w 7369701"/>
              <a:gd name="connsiteY693" fmla="*/ 1784856 h 6858000"/>
              <a:gd name="connsiteX694" fmla="*/ 135813 w 7369701"/>
              <a:gd name="connsiteY694" fmla="*/ 1888838 h 6858000"/>
              <a:gd name="connsiteX695" fmla="*/ 242575 w 7369701"/>
              <a:gd name="connsiteY695" fmla="*/ 1958841 h 6858000"/>
              <a:gd name="connsiteX696" fmla="*/ 82197 w 7369701"/>
              <a:gd name="connsiteY696" fmla="*/ 1754826 h 6858000"/>
              <a:gd name="connsiteX697" fmla="*/ 0 w 7369701"/>
              <a:gd name="connsiteY697" fmla="*/ 1679650 h 6858000"/>
              <a:gd name="connsiteX698" fmla="*/ 0 w 7369701"/>
              <a:gd name="connsiteY698" fmla="*/ 1602463 h 6858000"/>
              <a:gd name="connsiteX699" fmla="*/ 84689 w 7369701"/>
              <a:gd name="connsiteY699" fmla="*/ 1677442 h 6858000"/>
              <a:gd name="connsiteX700" fmla="*/ 298437 w 7369701"/>
              <a:gd name="connsiteY700" fmla="*/ 1968019 h 6858000"/>
              <a:gd name="connsiteX701" fmla="*/ 227269 w 7369701"/>
              <a:gd name="connsiteY701" fmla="*/ 1114064 h 6858000"/>
              <a:gd name="connsiteX702" fmla="*/ 248003 w 7369701"/>
              <a:gd name="connsiteY702" fmla="*/ 1089613 h 6858000"/>
              <a:gd name="connsiteX703" fmla="*/ 427020 w 7369701"/>
              <a:gd name="connsiteY703" fmla="*/ 1619803 h 6858000"/>
              <a:gd name="connsiteX704" fmla="*/ 340345 w 7369701"/>
              <a:gd name="connsiteY704" fmla="*/ 2027739 h 6858000"/>
              <a:gd name="connsiteX705" fmla="*/ 360865 w 7369701"/>
              <a:gd name="connsiteY705" fmla="*/ 2044827 h 6858000"/>
              <a:gd name="connsiteX706" fmla="*/ 560414 w 7369701"/>
              <a:gd name="connsiteY706" fmla="*/ 2421457 h 6858000"/>
              <a:gd name="connsiteX707" fmla="*/ 1359703 w 7369701"/>
              <a:gd name="connsiteY707" fmla="*/ 2578554 h 6858000"/>
              <a:gd name="connsiteX708" fmla="*/ 1359422 w 7369701"/>
              <a:gd name="connsiteY708" fmla="*/ 2577994 h 6858000"/>
              <a:gd name="connsiteX709" fmla="*/ 828701 w 7369701"/>
              <a:gd name="connsiteY709" fmla="*/ 1839520 h 6858000"/>
              <a:gd name="connsiteX710" fmla="*/ 494427 w 7369701"/>
              <a:gd name="connsiteY710" fmla="*/ 1092333 h 6858000"/>
              <a:gd name="connsiteX711" fmla="*/ 506322 w 7369701"/>
              <a:gd name="connsiteY711" fmla="*/ 1020997 h 6858000"/>
              <a:gd name="connsiteX712" fmla="*/ 4570198 w 7369701"/>
              <a:gd name="connsiteY712" fmla="*/ 978081 h 6858000"/>
              <a:gd name="connsiteX713" fmla="*/ 4523691 w 7369701"/>
              <a:gd name="connsiteY713" fmla="*/ 1127776 h 6858000"/>
              <a:gd name="connsiteX714" fmla="*/ 4509875 w 7369701"/>
              <a:gd name="connsiteY714" fmla="*/ 1167552 h 6858000"/>
              <a:gd name="connsiteX715" fmla="*/ 4478168 w 7369701"/>
              <a:gd name="connsiteY715" fmla="*/ 1260735 h 6858000"/>
              <a:gd name="connsiteX716" fmla="*/ 4409309 w 7369701"/>
              <a:gd name="connsiteY716" fmla="*/ 1666996 h 6858000"/>
              <a:gd name="connsiteX717" fmla="*/ 4370031 w 7369701"/>
              <a:gd name="connsiteY717" fmla="*/ 1955666 h 6858000"/>
              <a:gd name="connsiteX718" fmla="*/ 4570198 w 7369701"/>
              <a:gd name="connsiteY718" fmla="*/ 978081 h 6858000"/>
              <a:gd name="connsiteX719" fmla="*/ 4557898 w 7369701"/>
              <a:gd name="connsiteY719" fmla="*/ 900011 h 6858000"/>
              <a:gd name="connsiteX720" fmla="*/ 4344840 w 7369701"/>
              <a:gd name="connsiteY720" fmla="*/ 1922038 h 6858000"/>
              <a:gd name="connsiteX721" fmla="*/ 4378710 w 7369701"/>
              <a:gd name="connsiteY721" fmla="*/ 1665516 h 6858000"/>
              <a:gd name="connsiteX722" fmla="*/ 4448798 w 7369701"/>
              <a:gd name="connsiteY722" fmla="*/ 1253024 h 6858000"/>
              <a:gd name="connsiteX723" fmla="*/ 4480315 w 7369701"/>
              <a:gd name="connsiteY723" fmla="*/ 1158454 h 6858000"/>
              <a:gd name="connsiteX724" fmla="*/ 4494133 w 7369701"/>
              <a:gd name="connsiteY724" fmla="*/ 1118676 h 6858000"/>
              <a:gd name="connsiteX725" fmla="*/ 4557898 w 7369701"/>
              <a:gd name="connsiteY725" fmla="*/ 900011 h 6858000"/>
              <a:gd name="connsiteX726" fmla="*/ 5870151 w 7369701"/>
              <a:gd name="connsiteY726" fmla="*/ 898890 h 6858000"/>
              <a:gd name="connsiteX727" fmla="*/ 5861335 w 7369701"/>
              <a:gd name="connsiteY727" fmla="*/ 899177 h 6858000"/>
              <a:gd name="connsiteX728" fmla="*/ 5843702 w 7369701"/>
              <a:gd name="connsiteY728" fmla="*/ 899748 h 6858000"/>
              <a:gd name="connsiteX729" fmla="*/ 5651107 w 7369701"/>
              <a:gd name="connsiteY729" fmla="*/ 920306 h 6858000"/>
              <a:gd name="connsiteX730" fmla="*/ 5459407 w 7369701"/>
              <a:gd name="connsiteY730" fmla="*/ 940975 h 6858000"/>
              <a:gd name="connsiteX731" fmla="*/ 5374846 w 7369701"/>
              <a:gd name="connsiteY731" fmla="*/ 941988 h 6858000"/>
              <a:gd name="connsiteX732" fmla="*/ 5256105 w 7369701"/>
              <a:gd name="connsiteY732" fmla="*/ 945632 h 6858000"/>
              <a:gd name="connsiteX733" fmla="*/ 5107071 w 7369701"/>
              <a:gd name="connsiteY733" fmla="*/ 969720 h 6858000"/>
              <a:gd name="connsiteX734" fmla="*/ 4998681 w 7369701"/>
              <a:gd name="connsiteY734" fmla="*/ 988771 h 6858000"/>
              <a:gd name="connsiteX735" fmla="*/ 5870151 w 7369701"/>
              <a:gd name="connsiteY735" fmla="*/ 898890 h 6858000"/>
              <a:gd name="connsiteX736" fmla="*/ 5504425 w 7369701"/>
              <a:gd name="connsiteY736" fmla="*/ 848067 h 6858000"/>
              <a:gd name="connsiteX737" fmla="*/ 4968849 w 7369701"/>
              <a:gd name="connsiteY737" fmla="*/ 962318 h 6858000"/>
              <a:gd name="connsiteX738" fmla="*/ 5104039 w 7369701"/>
              <a:gd name="connsiteY738" fmla="*/ 940634 h 6858000"/>
              <a:gd name="connsiteX739" fmla="*/ 5256311 w 7369701"/>
              <a:gd name="connsiteY739" fmla="*/ 916490 h 6858000"/>
              <a:gd name="connsiteX740" fmla="*/ 5377381 w 7369701"/>
              <a:gd name="connsiteY740" fmla="*/ 912671 h 6858000"/>
              <a:gd name="connsiteX741" fmla="*/ 5460148 w 7369701"/>
              <a:gd name="connsiteY741" fmla="*/ 911442 h 6858000"/>
              <a:gd name="connsiteX742" fmla="*/ 5648971 w 7369701"/>
              <a:gd name="connsiteY742" fmla="*/ 891331 h 6858000"/>
              <a:gd name="connsiteX743" fmla="*/ 5844807 w 7369701"/>
              <a:gd name="connsiteY743" fmla="*/ 870718 h 6858000"/>
              <a:gd name="connsiteX744" fmla="*/ 5862975 w 7369701"/>
              <a:gd name="connsiteY744" fmla="*/ 869756 h 6858000"/>
              <a:gd name="connsiteX745" fmla="*/ 5920887 w 7369701"/>
              <a:gd name="connsiteY745" fmla="*/ 865929 h 6858000"/>
              <a:gd name="connsiteX746" fmla="*/ 5504425 w 7369701"/>
              <a:gd name="connsiteY746" fmla="*/ 848067 h 6858000"/>
              <a:gd name="connsiteX747" fmla="*/ 3607114 w 7369701"/>
              <a:gd name="connsiteY747" fmla="*/ 467441 h 6858000"/>
              <a:gd name="connsiteX748" fmla="*/ 3296242 w 7369701"/>
              <a:gd name="connsiteY748" fmla="*/ 807991 h 6858000"/>
              <a:gd name="connsiteX749" fmla="*/ 3174674 w 7369701"/>
              <a:gd name="connsiteY749" fmla="*/ 919759 h 6858000"/>
              <a:gd name="connsiteX750" fmla="*/ 3042978 w 7369701"/>
              <a:gd name="connsiteY750" fmla="*/ 1054894 h 6858000"/>
              <a:gd name="connsiteX751" fmla="*/ 2968914 w 7369701"/>
              <a:gd name="connsiteY751" fmla="*/ 1133756 h 6858000"/>
              <a:gd name="connsiteX752" fmla="*/ 3103823 w 7369701"/>
              <a:gd name="connsiteY752" fmla="*/ 1026814 h 6858000"/>
              <a:gd name="connsiteX753" fmla="*/ 3607114 w 7369701"/>
              <a:gd name="connsiteY753" fmla="*/ 467441 h 6858000"/>
              <a:gd name="connsiteX754" fmla="*/ 3744487 w 7369701"/>
              <a:gd name="connsiteY754" fmla="*/ 383136 h 6858000"/>
              <a:gd name="connsiteX755" fmla="*/ 3970213 w 7369701"/>
              <a:gd name="connsiteY755" fmla="*/ 995559 h 6858000"/>
              <a:gd name="connsiteX756" fmla="*/ 3744487 w 7369701"/>
              <a:gd name="connsiteY756" fmla="*/ 383136 h 6858000"/>
              <a:gd name="connsiteX757" fmla="*/ 3624562 w 7369701"/>
              <a:gd name="connsiteY757" fmla="*/ 367041 h 6858000"/>
              <a:gd name="connsiteX758" fmla="*/ 3489712 w 7369701"/>
              <a:gd name="connsiteY758" fmla="*/ 485386 h 6858000"/>
              <a:gd name="connsiteX759" fmla="*/ 3182994 w 7369701"/>
              <a:gd name="connsiteY759" fmla="*/ 828265 h 6858000"/>
              <a:gd name="connsiteX760" fmla="*/ 2892114 w 7369701"/>
              <a:gd name="connsiteY760" fmla="*/ 1172635 h 6858000"/>
              <a:gd name="connsiteX761" fmla="*/ 3021459 w 7369701"/>
              <a:gd name="connsiteY761" fmla="*/ 1035385 h 6858000"/>
              <a:gd name="connsiteX762" fmla="*/ 3153873 w 7369701"/>
              <a:gd name="connsiteY762" fmla="*/ 898971 h 6858000"/>
              <a:gd name="connsiteX763" fmla="*/ 3276511 w 7369701"/>
              <a:gd name="connsiteY763" fmla="*/ 786423 h 6858000"/>
              <a:gd name="connsiteX764" fmla="*/ 3584154 w 7369701"/>
              <a:gd name="connsiteY764" fmla="*/ 448218 h 6858000"/>
              <a:gd name="connsiteX765" fmla="*/ 3624562 w 7369701"/>
              <a:gd name="connsiteY765" fmla="*/ 367041 h 6858000"/>
              <a:gd name="connsiteX766" fmla="*/ 3766672 w 7369701"/>
              <a:gd name="connsiteY766" fmla="*/ 359429 h 6858000"/>
              <a:gd name="connsiteX767" fmla="*/ 3996338 w 7369701"/>
              <a:gd name="connsiteY767" fmla="*/ 968237 h 6858000"/>
              <a:gd name="connsiteX768" fmla="*/ 3766672 w 7369701"/>
              <a:gd name="connsiteY768" fmla="*/ 359429 h 6858000"/>
              <a:gd name="connsiteX769" fmla="*/ 5805386 w 7369701"/>
              <a:gd name="connsiteY769" fmla="*/ 239240 h 6858000"/>
              <a:gd name="connsiteX770" fmla="*/ 5736947 w 7369701"/>
              <a:gd name="connsiteY770" fmla="*/ 261367 h 6858000"/>
              <a:gd name="connsiteX771" fmla="*/ 5427012 w 7369701"/>
              <a:gd name="connsiteY771" fmla="*/ 311272 h 6858000"/>
              <a:gd name="connsiteX772" fmla="*/ 5147818 w 7369701"/>
              <a:gd name="connsiteY772" fmla="*/ 322112 h 6858000"/>
              <a:gd name="connsiteX773" fmla="*/ 5060854 w 7369701"/>
              <a:gd name="connsiteY773" fmla="*/ 311882 h 6858000"/>
              <a:gd name="connsiteX774" fmla="*/ 4945989 w 7369701"/>
              <a:gd name="connsiteY774" fmla="*/ 300516 h 6858000"/>
              <a:gd name="connsiteX775" fmla="*/ 5410479 w 7369701"/>
              <a:gd name="connsiteY775" fmla="*/ 348434 h 6858000"/>
              <a:gd name="connsiteX776" fmla="*/ 5805386 w 7369701"/>
              <a:gd name="connsiteY776" fmla="*/ 239240 h 6858000"/>
              <a:gd name="connsiteX777" fmla="*/ 5905192 w 7369701"/>
              <a:gd name="connsiteY777" fmla="*/ 163079 h 6858000"/>
              <a:gd name="connsiteX778" fmla="*/ 5865655 w 7369701"/>
              <a:gd name="connsiteY778" fmla="*/ 171901 h 6858000"/>
              <a:gd name="connsiteX779" fmla="*/ 5259740 w 7369701"/>
              <a:gd name="connsiteY779" fmla="*/ 257013 h 6858000"/>
              <a:gd name="connsiteX780" fmla="*/ 5208466 w 7369701"/>
              <a:gd name="connsiteY780" fmla="*/ 257550 h 6858000"/>
              <a:gd name="connsiteX781" fmla="*/ 4980204 w 7369701"/>
              <a:gd name="connsiteY781" fmla="*/ 271903 h 6858000"/>
              <a:gd name="connsiteX782" fmla="*/ 5068068 w 7369701"/>
              <a:gd name="connsiteY782" fmla="*/ 282244 h 6858000"/>
              <a:gd name="connsiteX783" fmla="*/ 5153231 w 7369701"/>
              <a:gd name="connsiteY783" fmla="*/ 292240 h 6858000"/>
              <a:gd name="connsiteX784" fmla="*/ 5426491 w 7369701"/>
              <a:gd name="connsiteY784" fmla="*/ 281128 h 6858000"/>
              <a:gd name="connsiteX785" fmla="*/ 5731212 w 7369701"/>
              <a:gd name="connsiteY785" fmla="*/ 231951 h 6858000"/>
              <a:gd name="connsiteX786" fmla="*/ 5905192 w 7369701"/>
              <a:gd name="connsiteY786" fmla="*/ 163079 h 6858000"/>
              <a:gd name="connsiteX787" fmla="*/ 5944437 w 7369701"/>
              <a:gd name="connsiteY787" fmla="*/ 113829 h 6858000"/>
              <a:gd name="connsiteX788" fmla="*/ 5825032 w 7369701"/>
              <a:gd name="connsiteY788" fmla="*/ 146405 h 6858000"/>
              <a:gd name="connsiteX789" fmla="*/ 4955599 w 7369701"/>
              <a:gd name="connsiteY789" fmla="*/ 247008 h 6858000"/>
              <a:gd name="connsiteX790" fmla="*/ 5210104 w 7369701"/>
              <a:gd name="connsiteY790" fmla="*/ 228123 h 6858000"/>
              <a:gd name="connsiteX791" fmla="*/ 5261015 w 7369701"/>
              <a:gd name="connsiteY791" fmla="*/ 227087 h 6858000"/>
              <a:gd name="connsiteX792" fmla="*/ 5861181 w 7369701"/>
              <a:gd name="connsiteY792" fmla="*/ 143093 h 6858000"/>
              <a:gd name="connsiteX793" fmla="*/ 5961252 w 7369701"/>
              <a:gd name="connsiteY793" fmla="*/ 114820 h 6858000"/>
              <a:gd name="connsiteX794" fmla="*/ 5944437 w 7369701"/>
              <a:gd name="connsiteY794" fmla="*/ 113829 h 6858000"/>
              <a:gd name="connsiteX795" fmla="*/ 3882765 w 7369701"/>
              <a:gd name="connsiteY795" fmla="*/ 0 h 6858000"/>
              <a:gd name="connsiteX796" fmla="*/ 3995099 w 7369701"/>
              <a:gd name="connsiteY796" fmla="*/ 0 h 6858000"/>
              <a:gd name="connsiteX797" fmla="*/ 4163818 w 7369701"/>
              <a:gd name="connsiteY797" fmla="*/ 234104 h 6858000"/>
              <a:gd name="connsiteX798" fmla="*/ 4172099 w 7369701"/>
              <a:gd name="connsiteY798" fmla="*/ 234207 h 6858000"/>
              <a:gd name="connsiteX799" fmla="*/ 4784282 w 7369701"/>
              <a:gd name="connsiteY799" fmla="*/ 276561 h 6858000"/>
              <a:gd name="connsiteX800" fmla="*/ 4801687 w 7369701"/>
              <a:gd name="connsiteY800" fmla="*/ 267764 h 6858000"/>
              <a:gd name="connsiteX801" fmla="*/ 6082788 w 7369701"/>
              <a:gd name="connsiteY801" fmla="*/ 64119 h 6858000"/>
              <a:gd name="connsiteX802" fmla="*/ 6099442 w 7369701"/>
              <a:gd name="connsiteY802" fmla="*/ 82568 h 6858000"/>
              <a:gd name="connsiteX803" fmla="*/ 4804137 w 7369701"/>
              <a:gd name="connsiteY803" fmla="*/ 320931 h 6858000"/>
              <a:gd name="connsiteX804" fmla="*/ 4227047 w 7369701"/>
              <a:gd name="connsiteY804" fmla="*/ 313415 h 6858000"/>
              <a:gd name="connsiteX805" fmla="*/ 4346041 w 7369701"/>
              <a:gd name="connsiteY805" fmla="*/ 456086 h 6858000"/>
              <a:gd name="connsiteX806" fmla="*/ 4870967 w 7369701"/>
              <a:gd name="connsiteY806" fmla="*/ 963061 h 6858000"/>
              <a:gd name="connsiteX807" fmla="*/ 4889647 w 7369701"/>
              <a:gd name="connsiteY807" fmla="*/ 957147 h 6858000"/>
              <a:gd name="connsiteX808" fmla="*/ 5422504 w 7369701"/>
              <a:gd name="connsiteY808" fmla="*/ 805191 h 6858000"/>
              <a:gd name="connsiteX809" fmla="*/ 6087656 w 7369701"/>
              <a:gd name="connsiteY809" fmla="*/ 826703 h 6858000"/>
              <a:gd name="connsiteX810" fmla="*/ 6058717 w 7369701"/>
              <a:gd name="connsiteY810" fmla="*/ 865992 h 6858000"/>
              <a:gd name="connsiteX811" fmla="*/ 4974153 w 7369701"/>
              <a:gd name="connsiteY811" fmla="*/ 1045456 h 6858000"/>
              <a:gd name="connsiteX812" fmla="*/ 5627835 w 7369701"/>
              <a:gd name="connsiteY812" fmla="*/ 1472077 h 6858000"/>
              <a:gd name="connsiteX813" fmla="*/ 5629817 w 7369701"/>
              <a:gd name="connsiteY813" fmla="*/ 1471412 h 6858000"/>
              <a:gd name="connsiteX814" fmla="*/ 5634124 w 7369701"/>
              <a:gd name="connsiteY814" fmla="*/ 1470572 h 6858000"/>
              <a:gd name="connsiteX815" fmla="*/ 5755832 w 7369701"/>
              <a:gd name="connsiteY815" fmla="*/ 1383886 h 6858000"/>
              <a:gd name="connsiteX816" fmla="*/ 6014186 w 7369701"/>
              <a:gd name="connsiteY816" fmla="*/ 1279799 h 6858000"/>
              <a:gd name="connsiteX817" fmla="*/ 6901619 w 7369701"/>
              <a:gd name="connsiteY817" fmla="*/ 1047874 h 6858000"/>
              <a:gd name="connsiteX818" fmla="*/ 6931566 w 7369701"/>
              <a:gd name="connsiteY818" fmla="*/ 1062034 h 6858000"/>
              <a:gd name="connsiteX819" fmla="*/ 5790982 w 7369701"/>
              <a:gd name="connsiteY819" fmla="*/ 1561380 h 6858000"/>
              <a:gd name="connsiteX820" fmla="*/ 6188971 w 7369701"/>
              <a:gd name="connsiteY820" fmla="*/ 1755168 h 6858000"/>
              <a:gd name="connsiteX821" fmla="*/ 6202446 w 7369701"/>
              <a:gd name="connsiteY821" fmla="*/ 1752268 h 6858000"/>
              <a:gd name="connsiteX822" fmla="*/ 7179560 w 7369701"/>
              <a:gd name="connsiteY822" fmla="*/ 1467551 h 6858000"/>
              <a:gd name="connsiteX823" fmla="*/ 7158730 w 7369701"/>
              <a:gd name="connsiteY823" fmla="*/ 1507835 h 6858000"/>
              <a:gd name="connsiteX824" fmla="*/ 6326959 w 7369701"/>
              <a:gd name="connsiteY824" fmla="*/ 1817686 h 6858000"/>
              <a:gd name="connsiteX825" fmla="*/ 6537433 w 7369701"/>
              <a:gd name="connsiteY825" fmla="*/ 1907790 h 6858000"/>
              <a:gd name="connsiteX826" fmla="*/ 6550221 w 7369701"/>
              <a:gd name="connsiteY826" fmla="*/ 1910729 h 6858000"/>
              <a:gd name="connsiteX827" fmla="*/ 6964438 w 7369701"/>
              <a:gd name="connsiteY827" fmla="*/ 2209505 h 6858000"/>
              <a:gd name="connsiteX828" fmla="*/ 7367862 w 7369701"/>
              <a:gd name="connsiteY828" fmla="*/ 2806833 h 6858000"/>
              <a:gd name="connsiteX829" fmla="*/ 7364329 w 7369701"/>
              <a:gd name="connsiteY829" fmla="*/ 2826907 h 6858000"/>
              <a:gd name="connsiteX830" fmla="*/ 7290545 w 7369701"/>
              <a:gd name="connsiteY830" fmla="*/ 2850663 h 6858000"/>
              <a:gd name="connsiteX831" fmla="*/ 6472036 w 7369701"/>
              <a:gd name="connsiteY831" fmla="*/ 1959003 h 6858000"/>
              <a:gd name="connsiteX832" fmla="*/ 5792897 w 7369701"/>
              <a:gd name="connsiteY832" fmla="*/ 1647747 h 6858000"/>
              <a:gd name="connsiteX833" fmla="*/ 5842751 w 7369701"/>
              <a:gd name="connsiteY833" fmla="*/ 1816112 h 6858000"/>
              <a:gd name="connsiteX834" fmla="*/ 5847424 w 7369701"/>
              <a:gd name="connsiteY834" fmla="*/ 1815776 h 6858000"/>
              <a:gd name="connsiteX835" fmla="*/ 6399821 w 7369701"/>
              <a:gd name="connsiteY835" fmla="*/ 2344799 h 6858000"/>
              <a:gd name="connsiteX836" fmla="*/ 6323232 w 7369701"/>
              <a:gd name="connsiteY836" fmla="*/ 2389634 h 6858000"/>
              <a:gd name="connsiteX837" fmla="*/ 5942958 w 7369701"/>
              <a:gd name="connsiteY837" fmla="*/ 2077708 h 6858000"/>
              <a:gd name="connsiteX838" fmla="*/ 5921559 w 7369701"/>
              <a:gd name="connsiteY838" fmla="*/ 2378596 h 6858000"/>
              <a:gd name="connsiteX839" fmla="*/ 5817651 w 7369701"/>
              <a:gd name="connsiteY839" fmla="*/ 3023919 h 6858000"/>
              <a:gd name="connsiteX840" fmla="*/ 5729634 w 7369701"/>
              <a:gd name="connsiteY840" fmla="*/ 3051849 h 6858000"/>
              <a:gd name="connsiteX841" fmla="*/ 5611018 w 7369701"/>
              <a:gd name="connsiteY841" fmla="*/ 2316769 h 6858000"/>
              <a:gd name="connsiteX842" fmla="*/ 5687608 w 7369701"/>
              <a:gd name="connsiteY842" fmla="*/ 2039972 h 6858000"/>
              <a:gd name="connsiteX843" fmla="*/ 5657554 w 7369701"/>
              <a:gd name="connsiteY843" fmla="*/ 1576445 h 6858000"/>
              <a:gd name="connsiteX844" fmla="*/ 5150475 w 7369701"/>
              <a:gd name="connsiteY844" fmla="*/ 1274012 h 6858000"/>
              <a:gd name="connsiteX845" fmla="*/ 5349142 w 7369701"/>
              <a:gd name="connsiteY845" fmla="*/ 2204405 h 6858000"/>
              <a:gd name="connsiteX846" fmla="*/ 5262214 w 7369701"/>
              <a:gd name="connsiteY846" fmla="*/ 2233836 h 6858000"/>
              <a:gd name="connsiteX847" fmla="*/ 4981539 w 7369701"/>
              <a:gd name="connsiteY847" fmla="*/ 1542201 h 6858000"/>
              <a:gd name="connsiteX848" fmla="*/ 4958461 w 7369701"/>
              <a:gd name="connsiteY848" fmla="*/ 1136957 h 6858000"/>
              <a:gd name="connsiteX849" fmla="*/ 4655015 w 7369701"/>
              <a:gd name="connsiteY849" fmla="*/ 891426 h 6858000"/>
              <a:gd name="connsiteX850" fmla="*/ 4348002 w 7369701"/>
              <a:gd name="connsiteY850" fmla="*/ 2205895 h 6858000"/>
              <a:gd name="connsiteX851" fmla="*/ 4262250 w 7369701"/>
              <a:gd name="connsiteY851" fmla="*/ 2219972 h 6858000"/>
              <a:gd name="connsiteX852" fmla="*/ 4550611 w 7369701"/>
              <a:gd name="connsiteY852" fmla="*/ 817540 h 6858000"/>
              <a:gd name="connsiteX853" fmla="*/ 4564418 w 7369701"/>
              <a:gd name="connsiteY853" fmla="*/ 808293 h 6858000"/>
              <a:gd name="connsiteX854" fmla="*/ 4266388 w 7369701"/>
              <a:gd name="connsiteY854" fmla="*/ 500083 h 6858000"/>
              <a:gd name="connsiteX855" fmla="*/ 4032842 w 7369701"/>
              <a:gd name="connsiteY855" fmla="*/ 211809 h 6858000"/>
              <a:gd name="connsiteX856" fmla="*/ 3882765 w 7369701"/>
              <a:gd name="connsiteY856" fmla="*/ 0 h 6858000"/>
              <a:gd name="connsiteX857" fmla="*/ 3721337 w 7369701"/>
              <a:gd name="connsiteY857" fmla="*/ 0 h 6858000"/>
              <a:gd name="connsiteX858" fmla="*/ 3797544 w 7369701"/>
              <a:gd name="connsiteY858" fmla="*/ 0 h 6858000"/>
              <a:gd name="connsiteX859" fmla="*/ 3775734 w 7369701"/>
              <a:gd name="connsiteY859" fmla="*/ 95131 h 6858000"/>
              <a:gd name="connsiteX860" fmla="*/ 3724807 w 7369701"/>
              <a:gd name="connsiteY860" fmla="*/ 272257 h 6858000"/>
              <a:gd name="connsiteX861" fmla="*/ 3726844 w 7369701"/>
              <a:gd name="connsiteY861" fmla="*/ 282988 h 6858000"/>
              <a:gd name="connsiteX862" fmla="*/ 3742664 w 7369701"/>
              <a:gd name="connsiteY862" fmla="*/ 279918 h 6858000"/>
              <a:gd name="connsiteX863" fmla="*/ 4103910 w 7369701"/>
              <a:gd name="connsiteY863" fmla="*/ 1161917 h 6858000"/>
              <a:gd name="connsiteX864" fmla="*/ 4020269 w 7369701"/>
              <a:gd name="connsiteY864" fmla="*/ 1200406 h 6858000"/>
              <a:gd name="connsiteX865" fmla="*/ 3674882 w 7369701"/>
              <a:gd name="connsiteY865" fmla="*/ 488524 h 6858000"/>
              <a:gd name="connsiteX866" fmla="*/ 3132682 w 7369701"/>
              <a:gd name="connsiteY866" fmla="*/ 1072284 h 6858000"/>
              <a:gd name="connsiteX867" fmla="*/ 2716346 w 7369701"/>
              <a:gd name="connsiteY867" fmla="*/ 1276376 h 6858000"/>
              <a:gd name="connsiteX868" fmla="*/ 2716772 w 7369701"/>
              <a:gd name="connsiteY868" fmla="*/ 1255462 h 6858000"/>
              <a:gd name="connsiteX869" fmla="*/ 3471096 w 7369701"/>
              <a:gd name="connsiteY869" fmla="*/ 437072 h 6858000"/>
              <a:gd name="connsiteX870" fmla="*/ 3639057 w 7369701"/>
              <a:gd name="connsiteY870" fmla="*/ 286334 h 6858000"/>
              <a:gd name="connsiteX871" fmla="*/ 3640309 w 7369701"/>
              <a:gd name="connsiteY871" fmla="*/ 284664 h 6858000"/>
              <a:gd name="connsiteX872" fmla="*/ 3646022 w 7369701"/>
              <a:gd name="connsiteY872" fmla="*/ 276711 h 6858000"/>
              <a:gd name="connsiteX873" fmla="*/ 3707943 w 7369701"/>
              <a:gd name="connsiteY873" fmla="*/ 65958 h 6858000"/>
              <a:gd name="connsiteX874" fmla="*/ 3721337 w 7369701"/>
              <a:gd name="connsiteY874" fmla="*/ 0 h 6858000"/>
              <a:gd name="connsiteX875" fmla="*/ 2867960 w 7369701"/>
              <a:gd name="connsiteY875" fmla="*/ 0 h 6858000"/>
              <a:gd name="connsiteX876" fmla="*/ 2926351 w 7369701"/>
              <a:gd name="connsiteY876" fmla="*/ 0 h 6858000"/>
              <a:gd name="connsiteX877" fmla="*/ 2902823 w 7369701"/>
              <a:gd name="connsiteY877" fmla="*/ 262929 h 6858000"/>
              <a:gd name="connsiteX878" fmla="*/ 2940663 w 7369701"/>
              <a:gd name="connsiteY878" fmla="*/ 140884 h 6858000"/>
              <a:gd name="connsiteX879" fmla="*/ 2947039 w 7369701"/>
              <a:gd name="connsiteY879" fmla="*/ 122524 h 6858000"/>
              <a:gd name="connsiteX880" fmla="*/ 2984316 w 7369701"/>
              <a:gd name="connsiteY880" fmla="*/ 0 h 6858000"/>
              <a:gd name="connsiteX881" fmla="*/ 3016114 w 7369701"/>
              <a:gd name="connsiteY881" fmla="*/ 0 h 6858000"/>
              <a:gd name="connsiteX882" fmla="*/ 2979949 w 7369701"/>
              <a:gd name="connsiteY882" fmla="*/ 119274 h 6858000"/>
              <a:gd name="connsiteX883" fmla="*/ 3023879 w 7369701"/>
              <a:gd name="connsiteY883" fmla="*/ 0 h 6858000"/>
              <a:gd name="connsiteX884" fmla="*/ 3105400 w 7369701"/>
              <a:gd name="connsiteY884" fmla="*/ 0 h 6858000"/>
              <a:gd name="connsiteX885" fmla="*/ 3094669 w 7369701"/>
              <a:gd name="connsiteY885" fmla="*/ 30308 h 6858000"/>
              <a:gd name="connsiteX886" fmla="*/ 2901945 w 7369701"/>
              <a:gd name="connsiteY886" fmla="*/ 466538 h 6858000"/>
              <a:gd name="connsiteX887" fmla="*/ 2815209 w 7369701"/>
              <a:gd name="connsiteY887" fmla="*/ 497361 h 6858000"/>
              <a:gd name="connsiteX888" fmla="*/ 2844845 w 7369701"/>
              <a:gd name="connsiteY888" fmla="*/ 127638 h 6858000"/>
              <a:gd name="connsiteX889" fmla="*/ 2867960 w 7369701"/>
              <a:gd name="connsiteY889" fmla="*/ 0 h 6858000"/>
              <a:gd name="connsiteX890" fmla="*/ 1057230 w 7369701"/>
              <a:gd name="connsiteY890" fmla="*/ 0 h 6858000"/>
              <a:gd name="connsiteX891" fmla="*/ 1111003 w 7369701"/>
              <a:gd name="connsiteY891" fmla="*/ 0 h 6858000"/>
              <a:gd name="connsiteX892" fmla="*/ 1125553 w 7369701"/>
              <a:gd name="connsiteY892" fmla="*/ 52588 h 6858000"/>
              <a:gd name="connsiteX893" fmla="*/ 1304276 w 7369701"/>
              <a:gd name="connsiteY893" fmla="*/ 476275 h 6858000"/>
              <a:gd name="connsiteX894" fmla="*/ 1492066 w 7369701"/>
              <a:gd name="connsiteY894" fmla="*/ 886333 h 6858000"/>
              <a:gd name="connsiteX895" fmla="*/ 1423698 w 7369701"/>
              <a:gd name="connsiteY895" fmla="*/ 710817 h 6858000"/>
              <a:gd name="connsiteX896" fmla="*/ 1357609 w 7369701"/>
              <a:gd name="connsiteY896" fmla="*/ 532892 h 6858000"/>
              <a:gd name="connsiteX897" fmla="*/ 1309550 w 7369701"/>
              <a:gd name="connsiteY897" fmla="*/ 374031 h 6858000"/>
              <a:gd name="connsiteX898" fmla="*/ 1193673 w 7369701"/>
              <a:gd name="connsiteY898" fmla="*/ 49533 h 6858000"/>
              <a:gd name="connsiteX899" fmla="*/ 1164391 w 7369701"/>
              <a:gd name="connsiteY899" fmla="*/ 0 h 6858000"/>
              <a:gd name="connsiteX900" fmla="*/ 1200666 w 7369701"/>
              <a:gd name="connsiteY900" fmla="*/ 0 h 6858000"/>
              <a:gd name="connsiteX901" fmla="*/ 1223408 w 7369701"/>
              <a:gd name="connsiteY901" fmla="*/ 38996 h 6858000"/>
              <a:gd name="connsiteX902" fmla="*/ 1339635 w 7369701"/>
              <a:gd name="connsiteY902" fmla="*/ 365517 h 6858000"/>
              <a:gd name="connsiteX903" fmla="*/ 1387469 w 7369701"/>
              <a:gd name="connsiteY903" fmla="*/ 523079 h 6858000"/>
              <a:gd name="connsiteX904" fmla="*/ 1452685 w 7369701"/>
              <a:gd name="connsiteY904" fmla="*/ 699806 h 6858000"/>
              <a:gd name="connsiteX905" fmla="*/ 1492092 w 7369701"/>
              <a:gd name="connsiteY905" fmla="*/ 800424 h 6858000"/>
              <a:gd name="connsiteX906" fmla="*/ 1455302 w 7369701"/>
              <a:gd name="connsiteY906" fmla="*/ 632913 h 6858000"/>
              <a:gd name="connsiteX907" fmla="*/ 1222336 w 7369701"/>
              <a:gd name="connsiteY907" fmla="*/ 9480 h 6858000"/>
              <a:gd name="connsiteX908" fmla="*/ 1214634 w 7369701"/>
              <a:gd name="connsiteY908" fmla="*/ 0 h 6858000"/>
              <a:gd name="connsiteX909" fmla="*/ 1289827 w 7369701"/>
              <a:gd name="connsiteY909" fmla="*/ 0 h 6858000"/>
              <a:gd name="connsiteX910" fmla="*/ 1321076 w 7369701"/>
              <a:gd name="connsiteY910" fmla="*/ 59722 h 6858000"/>
              <a:gd name="connsiteX911" fmla="*/ 1512579 w 7369701"/>
              <a:gd name="connsiteY911" fmla="*/ 626441 h 6858000"/>
              <a:gd name="connsiteX912" fmla="*/ 1506076 w 7369701"/>
              <a:gd name="connsiteY912" fmla="*/ 1089289 h 6858000"/>
              <a:gd name="connsiteX913" fmla="*/ 1486346 w 7369701"/>
              <a:gd name="connsiteY913" fmla="*/ 1079919 h 6858000"/>
              <a:gd name="connsiteX914" fmla="*/ 1070511 w 7369701"/>
              <a:gd name="connsiteY914" fmla="*/ 48609 h 6858000"/>
              <a:gd name="connsiteX915" fmla="*/ 1057230 w 7369701"/>
              <a:gd name="connsiteY915" fmla="*/ 0 h 6858000"/>
              <a:gd name="connsiteX916" fmla="*/ 43151 w 7369701"/>
              <a:gd name="connsiteY916" fmla="*/ 0 h 6858000"/>
              <a:gd name="connsiteX917" fmla="*/ 95283 w 7369701"/>
              <a:gd name="connsiteY917" fmla="*/ 0 h 6858000"/>
              <a:gd name="connsiteX918" fmla="*/ 300708 w 7369701"/>
              <a:gd name="connsiteY918" fmla="*/ 154571 h 6858000"/>
              <a:gd name="connsiteX919" fmla="*/ 530414 w 7369701"/>
              <a:gd name="connsiteY919" fmla="*/ 354673 h 6858000"/>
              <a:gd name="connsiteX920" fmla="*/ 333785 w 7369701"/>
              <a:gd name="connsiteY920" fmla="*/ 161564 h 6858000"/>
              <a:gd name="connsiteX921" fmla="*/ 147005 w 7369701"/>
              <a:gd name="connsiteY921" fmla="*/ 0 h 6858000"/>
              <a:gd name="connsiteX922" fmla="*/ 272509 w 7369701"/>
              <a:gd name="connsiteY922" fmla="*/ 0 h 6858000"/>
              <a:gd name="connsiteX923" fmla="*/ 326276 w 7369701"/>
              <a:gd name="connsiteY923" fmla="*/ 45847 h 6858000"/>
              <a:gd name="connsiteX924" fmla="*/ 823759 w 7369701"/>
              <a:gd name="connsiteY924" fmla="*/ 574145 h 6858000"/>
              <a:gd name="connsiteX925" fmla="*/ 811254 w 7369701"/>
              <a:gd name="connsiteY925" fmla="*/ 665546 h 6858000"/>
              <a:gd name="connsiteX926" fmla="*/ 154042 w 7369701"/>
              <a:gd name="connsiteY926" fmla="*/ 261522 h 6858000"/>
              <a:gd name="connsiteX927" fmla="*/ 13550 w 7369701"/>
              <a:gd name="connsiteY927" fmla="*/ 158423 h 6858000"/>
              <a:gd name="connsiteX928" fmla="*/ 0 w 7369701"/>
              <a:gd name="connsiteY928" fmla="*/ 146618 h 6858000"/>
              <a:gd name="connsiteX929" fmla="*/ 0 w 7369701"/>
              <a:gd name="connsiteY929" fmla="*/ 59161 h 6858000"/>
              <a:gd name="connsiteX930" fmla="*/ 45427 w 7369701"/>
              <a:gd name="connsiteY930" fmla="*/ 101078 h 6858000"/>
              <a:gd name="connsiteX931" fmla="*/ 630103 w 7369701"/>
              <a:gd name="connsiteY931" fmla="*/ 485885 h 6858000"/>
              <a:gd name="connsiteX932" fmla="*/ 532040 w 7369701"/>
              <a:gd name="connsiteY932" fmla="*/ 399359 h 6858000"/>
              <a:gd name="connsiteX933" fmla="*/ 517618 w 7369701"/>
              <a:gd name="connsiteY933" fmla="*/ 385726 h 6858000"/>
              <a:gd name="connsiteX934" fmla="*/ 285074 w 7369701"/>
              <a:gd name="connsiteY934" fmla="*/ 182755 h 6858000"/>
              <a:gd name="connsiteX935" fmla="*/ 43151 w 7369701"/>
              <a:gd name="connsiteY93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</a:cxnLst>
            <a:rect l="l" t="t" r="r" b="b"/>
            <a:pathLst>
              <a:path w="7369701" h="6858000">
                <a:moveTo>
                  <a:pt x="369702" y="6712169"/>
                </a:moveTo>
                <a:lnTo>
                  <a:pt x="366575" y="6715556"/>
                </a:lnTo>
                <a:cubicBezTo>
                  <a:pt x="367954" y="6715031"/>
                  <a:pt x="369326" y="6714512"/>
                  <a:pt x="371637" y="6713954"/>
                </a:cubicBezTo>
                <a:lnTo>
                  <a:pt x="369702" y="6712169"/>
                </a:lnTo>
                <a:close/>
                <a:moveTo>
                  <a:pt x="1019354" y="6315006"/>
                </a:moveTo>
                <a:cubicBezTo>
                  <a:pt x="847231" y="6483030"/>
                  <a:pt x="636234" y="6599053"/>
                  <a:pt x="441046" y="6691153"/>
                </a:cubicBezTo>
                <a:cubicBezTo>
                  <a:pt x="668934" y="6613112"/>
                  <a:pt x="947819" y="6494377"/>
                  <a:pt x="1019354" y="6315006"/>
                </a:cubicBezTo>
                <a:close/>
                <a:moveTo>
                  <a:pt x="991680" y="6298413"/>
                </a:moveTo>
                <a:cubicBezTo>
                  <a:pt x="775775" y="6396465"/>
                  <a:pt x="575302" y="6507871"/>
                  <a:pt x="409060" y="6671470"/>
                </a:cubicBezTo>
                <a:cubicBezTo>
                  <a:pt x="603834" y="6580783"/>
                  <a:pt x="817655" y="6465584"/>
                  <a:pt x="991680" y="6298413"/>
                </a:cubicBezTo>
                <a:close/>
                <a:moveTo>
                  <a:pt x="103333" y="5699602"/>
                </a:moveTo>
                <a:cubicBezTo>
                  <a:pt x="133282" y="5726353"/>
                  <a:pt x="175725" y="5762843"/>
                  <a:pt x="233938" y="5809416"/>
                </a:cubicBezTo>
                <a:cubicBezTo>
                  <a:pt x="390802" y="5935412"/>
                  <a:pt x="652575" y="6145703"/>
                  <a:pt x="883580" y="6180710"/>
                </a:cubicBezTo>
                <a:cubicBezTo>
                  <a:pt x="736829" y="6133021"/>
                  <a:pt x="610173" y="6040280"/>
                  <a:pt x="487337" y="5950182"/>
                </a:cubicBezTo>
                <a:cubicBezTo>
                  <a:pt x="443670" y="5917932"/>
                  <a:pt x="398584" y="5885270"/>
                  <a:pt x="354051" y="5854912"/>
                </a:cubicBezTo>
                <a:cubicBezTo>
                  <a:pt x="302352" y="5819720"/>
                  <a:pt x="247963" y="5787429"/>
                  <a:pt x="195436" y="5755068"/>
                </a:cubicBezTo>
                <a:lnTo>
                  <a:pt x="103333" y="5699602"/>
                </a:lnTo>
                <a:close/>
                <a:moveTo>
                  <a:pt x="5539432" y="5642928"/>
                </a:moveTo>
                <a:cubicBezTo>
                  <a:pt x="5544304" y="5659969"/>
                  <a:pt x="5549664" y="5677449"/>
                  <a:pt x="5555462" y="5694454"/>
                </a:cubicBezTo>
                <a:cubicBezTo>
                  <a:pt x="5631122" y="5909386"/>
                  <a:pt x="5731219" y="6118228"/>
                  <a:pt x="5828270" y="6320663"/>
                </a:cubicBezTo>
                <a:cubicBezTo>
                  <a:pt x="5868407" y="6404290"/>
                  <a:pt x="5908582" y="6488842"/>
                  <a:pt x="5947416" y="6574846"/>
                </a:cubicBezTo>
                <a:cubicBezTo>
                  <a:pt x="5894674" y="6327329"/>
                  <a:pt x="5793018" y="5718484"/>
                  <a:pt x="5539432" y="5642928"/>
                </a:cubicBezTo>
                <a:close/>
                <a:moveTo>
                  <a:pt x="51253" y="5631825"/>
                </a:moveTo>
                <a:lnTo>
                  <a:pt x="211622" y="5728803"/>
                </a:lnTo>
                <a:cubicBezTo>
                  <a:pt x="264592" y="5760684"/>
                  <a:pt x="319013" y="5793908"/>
                  <a:pt x="371652" y="5829062"/>
                </a:cubicBezTo>
                <a:cubicBezTo>
                  <a:pt x="417589" y="5859824"/>
                  <a:pt x="462230" y="5892964"/>
                  <a:pt x="505903" y="5925221"/>
                </a:cubicBezTo>
                <a:cubicBezTo>
                  <a:pt x="628246" y="6014875"/>
                  <a:pt x="754907" y="6107611"/>
                  <a:pt x="899240" y="6153068"/>
                </a:cubicBezTo>
                <a:cubicBezTo>
                  <a:pt x="928476" y="6162153"/>
                  <a:pt x="958088" y="6168887"/>
                  <a:pt x="988114" y="6174204"/>
                </a:cubicBezTo>
                <a:cubicBezTo>
                  <a:pt x="943280" y="6136411"/>
                  <a:pt x="896194" y="6100100"/>
                  <a:pt x="845971" y="6067177"/>
                </a:cubicBezTo>
                <a:cubicBezTo>
                  <a:pt x="720131" y="5983257"/>
                  <a:pt x="580034" y="5915740"/>
                  <a:pt x="448057" y="5841376"/>
                </a:cubicBezTo>
                <a:cubicBezTo>
                  <a:pt x="341781" y="5780886"/>
                  <a:pt x="90319" y="5630263"/>
                  <a:pt x="51253" y="5631825"/>
                </a:cubicBezTo>
                <a:close/>
                <a:moveTo>
                  <a:pt x="2606687" y="5630718"/>
                </a:moveTo>
                <a:cubicBezTo>
                  <a:pt x="2484040" y="5952782"/>
                  <a:pt x="2550772" y="6305470"/>
                  <a:pt x="2645658" y="6640259"/>
                </a:cubicBezTo>
                <a:cubicBezTo>
                  <a:pt x="2605413" y="6320984"/>
                  <a:pt x="2566733" y="5970903"/>
                  <a:pt x="2606687" y="5630718"/>
                </a:cubicBezTo>
                <a:close/>
                <a:moveTo>
                  <a:pt x="3642057" y="5573487"/>
                </a:moveTo>
                <a:cubicBezTo>
                  <a:pt x="3639338" y="5575453"/>
                  <a:pt x="3635693" y="5577466"/>
                  <a:pt x="3632981" y="5579437"/>
                </a:cubicBezTo>
                <a:cubicBezTo>
                  <a:pt x="3509182" y="5674738"/>
                  <a:pt x="3441993" y="5811556"/>
                  <a:pt x="3382436" y="5952726"/>
                </a:cubicBezTo>
                <a:cubicBezTo>
                  <a:pt x="3286719" y="6179641"/>
                  <a:pt x="3231101" y="6419386"/>
                  <a:pt x="3191929" y="6662669"/>
                </a:cubicBezTo>
                <a:cubicBezTo>
                  <a:pt x="3237125" y="6465250"/>
                  <a:pt x="3296425" y="6271000"/>
                  <a:pt x="3369898" y="6081771"/>
                </a:cubicBezTo>
                <a:cubicBezTo>
                  <a:pt x="3454377" y="5865084"/>
                  <a:pt x="3540614" y="5703753"/>
                  <a:pt x="3642057" y="5573487"/>
                </a:cubicBezTo>
                <a:close/>
                <a:moveTo>
                  <a:pt x="2650666" y="5530686"/>
                </a:moveTo>
                <a:cubicBezTo>
                  <a:pt x="2650695" y="5531619"/>
                  <a:pt x="2650695" y="5531619"/>
                  <a:pt x="2650249" y="5532101"/>
                </a:cubicBezTo>
                <a:cubicBezTo>
                  <a:pt x="2594633" y="5864991"/>
                  <a:pt x="2624834" y="6212617"/>
                  <a:pt x="2663808" y="6535215"/>
                </a:cubicBezTo>
                <a:cubicBezTo>
                  <a:pt x="2664345" y="6401062"/>
                  <a:pt x="2664881" y="6266909"/>
                  <a:pt x="2665418" y="6132756"/>
                </a:cubicBezTo>
                <a:cubicBezTo>
                  <a:pt x="2666315" y="5945493"/>
                  <a:pt x="2661038" y="5743579"/>
                  <a:pt x="2650666" y="5530686"/>
                </a:cubicBezTo>
                <a:close/>
                <a:moveTo>
                  <a:pt x="2680277" y="5479204"/>
                </a:moveTo>
                <a:cubicBezTo>
                  <a:pt x="2679826" y="5479692"/>
                  <a:pt x="2679381" y="5480173"/>
                  <a:pt x="2678972" y="5481582"/>
                </a:cubicBezTo>
                <a:cubicBezTo>
                  <a:pt x="2691463" y="5712555"/>
                  <a:pt x="2697451" y="5932139"/>
                  <a:pt x="2696666" y="6133836"/>
                </a:cubicBezTo>
                <a:lnTo>
                  <a:pt x="2695769" y="6390955"/>
                </a:lnTo>
                <a:cubicBezTo>
                  <a:pt x="2712509" y="6297144"/>
                  <a:pt x="2727840" y="6202916"/>
                  <a:pt x="2739893" y="6108357"/>
                </a:cubicBezTo>
                <a:cubicBezTo>
                  <a:pt x="2767348" y="5886500"/>
                  <a:pt x="2737035" y="5687445"/>
                  <a:pt x="2680277" y="5479204"/>
                </a:cubicBezTo>
                <a:close/>
                <a:moveTo>
                  <a:pt x="1132195" y="5467980"/>
                </a:moveTo>
                <a:cubicBezTo>
                  <a:pt x="1313054" y="5495211"/>
                  <a:pt x="1494925" y="5512628"/>
                  <a:pt x="1679056" y="5516907"/>
                </a:cubicBezTo>
                <a:cubicBezTo>
                  <a:pt x="1838007" y="5520331"/>
                  <a:pt x="1983050" y="5490313"/>
                  <a:pt x="2128648" y="5474249"/>
                </a:cubicBezTo>
                <a:cubicBezTo>
                  <a:pt x="2028248" y="5467548"/>
                  <a:pt x="1925543" y="5473055"/>
                  <a:pt x="1825619" y="5478447"/>
                </a:cubicBezTo>
                <a:lnTo>
                  <a:pt x="1737798" y="5483353"/>
                </a:lnTo>
                <a:cubicBezTo>
                  <a:pt x="1536509" y="5492800"/>
                  <a:pt x="1332771" y="5487439"/>
                  <a:pt x="1132195" y="5467980"/>
                </a:cubicBezTo>
                <a:close/>
                <a:moveTo>
                  <a:pt x="1456157" y="5371404"/>
                </a:moveTo>
                <a:cubicBezTo>
                  <a:pt x="1385125" y="5373535"/>
                  <a:pt x="1314200" y="5378444"/>
                  <a:pt x="1244432" y="5385601"/>
                </a:cubicBezTo>
                <a:cubicBezTo>
                  <a:pt x="1151404" y="5395142"/>
                  <a:pt x="1060429" y="5408677"/>
                  <a:pt x="973990" y="5424940"/>
                </a:cubicBezTo>
                <a:cubicBezTo>
                  <a:pt x="1017323" y="5425535"/>
                  <a:pt x="1061253" y="5429367"/>
                  <a:pt x="1103809" y="5433720"/>
                </a:cubicBezTo>
                <a:lnTo>
                  <a:pt x="1123454" y="5435727"/>
                </a:lnTo>
                <a:cubicBezTo>
                  <a:pt x="1326373" y="5455563"/>
                  <a:pt x="1533386" y="5461253"/>
                  <a:pt x="1737017" y="5452183"/>
                </a:cubicBezTo>
                <a:lnTo>
                  <a:pt x="1824397" y="5447757"/>
                </a:lnTo>
                <a:cubicBezTo>
                  <a:pt x="1905266" y="5443590"/>
                  <a:pt x="1987993" y="5439352"/>
                  <a:pt x="2070059" y="5441660"/>
                </a:cubicBezTo>
                <a:cubicBezTo>
                  <a:pt x="1883310" y="5383634"/>
                  <a:pt x="1669251" y="5365013"/>
                  <a:pt x="1456157" y="5371404"/>
                </a:cubicBezTo>
                <a:close/>
                <a:moveTo>
                  <a:pt x="4988186" y="5216467"/>
                </a:moveTo>
                <a:cubicBezTo>
                  <a:pt x="4914642" y="5275764"/>
                  <a:pt x="4843105" y="5338703"/>
                  <a:pt x="4777334" y="5406072"/>
                </a:cubicBezTo>
                <a:cubicBezTo>
                  <a:pt x="4757662" y="5426414"/>
                  <a:pt x="4737537" y="5447249"/>
                  <a:pt x="4718341" y="5468043"/>
                </a:cubicBezTo>
                <a:cubicBezTo>
                  <a:pt x="4681696" y="5506771"/>
                  <a:pt x="4644162" y="5546455"/>
                  <a:pt x="4604655" y="5583434"/>
                </a:cubicBezTo>
                <a:cubicBezTo>
                  <a:pt x="4591636" y="5595592"/>
                  <a:pt x="4578581" y="5606832"/>
                  <a:pt x="4565074" y="5618550"/>
                </a:cubicBezTo>
                <a:cubicBezTo>
                  <a:pt x="4712605" y="5511121"/>
                  <a:pt x="4908425" y="5376611"/>
                  <a:pt x="4988186" y="5216467"/>
                </a:cubicBezTo>
                <a:close/>
                <a:moveTo>
                  <a:pt x="4978032" y="5183809"/>
                </a:moveTo>
                <a:cubicBezTo>
                  <a:pt x="4748175" y="5235846"/>
                  <a:pt x="4611576" y="5430393"/>
                  <a:pt x="4463413" y="5615162"/>
                </a:cubicBezTo>
                <a:cubicBezTo>
                  <a:pt x="4428815" y="5658459"/>
                  <a:pt x="4393697" y="5700384"/>
                  <a:pt x="4358134" y="5742791"/>
                </a:cubicBezTo>
                <a:lnTo>
                  <a:pt x="4376219" y="5729027"/>
                </a:lnTo>
                <a:cubicBezTo>
                  <a:pt x="4445817" y="5675939"/>
                  <a:pt x="4517680" y="5621374"/>
                  <a:pt x="4582340" y="5561037"/>
                </a:cubicBezTo>
                <a:cubicBezTo>
                  <a:pt x="4621394" y="5524545"/>
                  <a:pt x="4658482" y="5485345"/>
                  <a:pt x="4694684" y="5447098"/>
                </a:cubicBezTo>
                <a:cubicBezTo>
                  <a:pt x="4714806" y="5426264"/>
                  <a:pt x="4733997" y="5405475"/>
                  <a:pt x="4754123" y="5384643"/>
                </a:cubicBezTo>
                <a:cubicBezTo>
                  <a:pt x="4823909" y="5312925"/>
                  <a:pt x="4899949" y="5246074"/>
                  <a:pt x="4978032" y="5183809"/>
                </a:cubicBezTo>
                <a:close/>
                <a:moveTo>
                  <a:pt x="1903353" y="5044827"/>
                </a:moveTo>
                <a:cubicBezTo>
                  <a:pt x="1900901" y="5049058"/>
                  <a:pt x="1913196" y="5065331"/>
                  <a:pt x="1936931" y="5093954"/>
                </a:cubicBezTo>
                <a:cubicBezTo>
                  <a:pt x="2021149" y="5196773"/>
                  <a:pt x="2108079" y="5297623"/>
                  <a:pt x="2195868" y="5396574"/>
                </a:cubicBezTo>
                <a:cubicBezTo>
                  <a:pt x="2196092" y="5309013"/>
                  <a:pt x="2155695" y="5230515"/>
                  <a:pt x="2088852" y="5166123"/>
                </a:cubicBezTo>
                <a:cubicBezTo>
                  <a:pt x="2054441" y="5132572"/>
                  <a:pt x="2001584" y="5091839"/>
                  <a:pt x="1958241" y="5067955"/>
                </a:cubicBezTo>
                <a:cubicBezTo>
                  <a:pt x="1922998" y="5048408"/>
                  <a:pt x="1905803" y="5040595"/>
                  <a:pt x="1903353" y="5044827"/>
                </a:cubicBezTo>
                <a:close/>
                <a:moveTo>
                  <a:pt x="1979378" y="4769504"/>
                </a:moveTo>
                <a:cubicBezTo>
                  <a:pt x="2251008" y="4946802"/>
                  <a:pt x="2557265" y="5046794"/>
                  <a:pt x="2882120" y="5064547"/>
                </a:cubicBezTo>
                <a:cubicBezTo>
                  <a:pt x="2852884" y="5055476"/>
                  <a:pt x="2822307" y="5047842"/>
                  <a:pt x="2793103" y="5039699"/>
                </a:cubicBezTo>
                <a:lnTo>
                  <a:pt x="2770041" y="5033634"/>
                </a:lnTo>
                <a:cubicBezTo>
                  <a:pt x="2500352" y="4962917"/>
                  <a:pt x="2236095" y="4864963"/>
                  <a:pt x="1979378" y="4769504"/>
                </a:cubicBezTo>
                <a:close/>
                <a:moveTo>
                  <a:pt x="1927410" y="4716164"/>
                </a:moveTo>
                <a:cubicBezTo>
                  <a:pt x="1938311" y="4720848"/>
                  <a:pt x="1949172" y="4724604"/>
                  <a:pt x="1959587" y="4728849"/>
                </a:cubicBezTo>
                <a:cubicBezTo>
                  <a:pt x="2224818" y="4827692"/>
                  <a:pt x="2499050" y="4930367"/>
                  <a:pt x="2777707" y="5003991"/>
                </a:cubicBezTo>
                <a:lnTo>
                  <a:pt x="2800768" y="5010056"/>
                </a:lnTo>
                <a:lnTo>
                  <a:pt x="2879408" y="5031590"/>
                </a:lnTo>
                <a:cubicBezTo>
                  <a:pt x="2873718" y="5029024"/>
                  <a:pt x="2868475" y="5025973"/>
                  <a:pt x="2862295" y="5022958"/>
                </a:cubicBezTo>
                <a:cubicBezTo>
                  <a:pt x="2846112" y="5014292"/>
                  <a:pt x="2829972" y="5006555"/>
                  <a:pt x="2813343" y="4998369"/>
                </a:cubicBezTo>
                <a:cubicBezTo>
                  <a:pt x="2759214" y="4972589"/>
                  <a:pt x="2702010" y="4951123"/>
                  <a:pt x="2646245" y="4930999"/>
                </a:cubicBezTo>
                <a:cubicBezTo>
                  <a:pt x="2437298" y="4853662"/>
                  <a:pt x="2221285" y="4774272"/>
                  <a:pt x="1999243" y="4730524"/>
                </a:cubicBezTo>
                <a:lnTo>
                  <a:pt x="1979527" y="4726651"/>
                </a:lnTo>
                <a:lnTo>
                  <a:pt x="1927410" y="4716164"/>
                </a:lnTo>
                <a:close/>
                <a:moveTo>
                  <a:pt x="1997014" y="4698007"/>
                </a:moveTo>
                <a:lnTo>
                  <a:pt x="2005458" y="4699540"/>
                </a:lnTo>
                <a:cubicBezTo>
                  <a:pt x="2229844" y="4743659"/>
                  <a:pt x="2447268" y="4823456"/>
                  <a:pt x="2657186" y="4901687"/>
                </a:cubicBezTo>
                <a:cubicBezTo>
                  <a:pt x="2713431" y="4922259"/>
                  <a:pt x="2771565" y="4943688"/>
                  <a:pt x="2826662" y="4970362"/>
                </a:cubicBezTo>
                <a:cubicBezTo>
                  <a:pt x="2843286" y="4978544"/>
                  <a:pt x="2859914" y="4986729"/>
                  <a:pt x="2876100" y="4995397"/>
                </a:cubicBezTo>
                <a:cubicBezTo>
                  <a:pt x="2929811" y="5022592"/>
                  <a:pt x="2984941" y="5050189"/>
                  <a:pt x="3042600" y="5059532"/>
                </a:cubicBezTo>
                <a:cubicBezTo>
                  <a:pt x="2779645" y="4772909"/>
                  <a:pt x="2376891" y="4705645"/>
                  <a:pt x="1997014" y="4698007"/>
                </a:cubicBezTo>
                <a:close/>
                <a:moveTo>
                  <a:pt x="2305292" y="4219492"/>
                </a:moveTo>
                <a:cubicBezTo>
                  <a:pt x="2631112" y="4377847"/>
                  <a:pt x="3011879" y="4535878"/>
                  <a:pt x="3360922" y="4529373"/>
                </a:cubicBezTo>
                <a:cubicBezTo>
                  <a:pt x="3408391" y="4528405"/>
                  <a:pt x="3451278" y="4517839"/>
                  <a:pt x="3492420" y="4510145"/>
                </a:cubicBezTo>
                <a:cubicBezTo>
                  <a:pt x="3448862" y="4503966"/>
                  <a:pt x="3405674" y="4495449"/>
                  <a:pt x="3364086" y="4480340"/>
                </a:cubicBezTo>
                <a:cubicBezTo>
                  <a:pt x="3314946" y="4462747"/>
                  <a:pt x="3269673" y="4437082"/>
                  <a:pt x="3225818" y="4411822"/>
                </a:cubicBezTo>
                <a:cubicBezTo>
                  <a:pt x="3194830" y="4393966"/>
                  <a:pt x="3162431" y="4375699"/>
                  <a:pt x="3129696" y="4360704"/>
                </a:cubicBezTo>
                <a:cubicBezTo>
                  <a:pt x="3030558" y="4315774"/>
                  <a:pt x="2920899" y="4298731"/>
                  <a:pt x="2814545" y="4282955"/>
                </a:cubicBezTo>
                <a:cubicBezTo>
                  <a:pt x="2648192" y="4257474"/>
                  <a:pt x="2475773" y="4231762"/>
                  <a:pt x="2305292" y="4219492"/>
                </a:cubicBezTo>
                <a:close/>
                <a:moveTo>
                  <a:pt x="2626982" y="4206450"/>
                </a:move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cubicBezTo>
                  <a:pt x="2928115" y="4269564"/>
                  <a:pt x="3040565" y="4286495"/>
                  <a:pt x="3143018" y="4332698"/>
                </a:cubicBezTo>
                <a:cubicBezTo>
                  <a:pt x="3177162" y="4348099"/>
                  <a:pt x="3210046" y="4366808"/>
                  <a:pt x="3241520" y="4385112"/>
                </a:cubicBezTo>
                <a:cubicBezTo>
                  <a:pt x="3284409" y="4409477"/>
                  <a:pt x="3328265" y="4434739"/>
                  <a:pt x="3374575" y="4451517"/>
                </a:cubicBezTo>
                <a:cubicBezTo>
                  <a:pt x="3416609" y="4466134"/>
                  <a:pt x="3460730" y="4474620"/>
                  <a:pt x="3505221" y="4480757"/>
                </a:cubicBezTo>
                <a:cubicBezTo>
                  <a:pt x="3244537" y="4280088"/>
                  <a:pt x="2943211" y="4213332"/>
                  <a:pt x="2626982" y="4206450"/>
                </a:cubicBezTo>
                <a:close/>
                <a:moveTo>
                  <a:pt x="1310106" y="3943217"/>
                </a:moveTo>
                <a:cubicBezTo>
                  <a:pt x="1129544" y="4063332"/>
                  <a:pt x="976804" y="4212308"/>
                  <a:pt x="854994" y="4399136"/>
                </a:cubicBezTo>
                <a:cubicBezTo>
                  <a:pt x="813550" y="4462067"/>
                  <a:pt x="777442" y="4528637"/>
                  <a:pt x="742462" y="4594648"/>
                </a:cubicBezTo>
                <a:cubicBezTo>
                  <a:pt x="769633" y="4559245"/>
                  <a:pt x="795392" y="4522436"/>
                  <a:pt x="820602" y="4485915"/>
                </a:cubicBezTo>
                <a:cubicBezTo>
                  <a:pt x="839644" y="4458097"/>
                  <a:pt x="858127" y="4430568"/>
                  <a:pt x="878295" y="4403594"/>
                </a:cubicBezTo>
                <a:cubicBezTo>
                  <a:pt x="984168" y="4259170"/>
                  <a:pt x="1114491" y="4132679"/>
                  <a:pt x="1240607" y="4010401"/>
                </a:cubicBezTo>
                <a:lnTo>
                  <a:pt x="1310106" y="3943217"/>
                </a:lnTo>
                <a:close/>
                <a:moveTo>
                  <a:pt x="1423113" y="3874565"/>
                </a:moveTo>
                <a:lnTo>
                  <a:pt x="1260565" y="4031982"/>
                </a:lnTo>
                <a:cubicBezTo>
                  <a:pt x="1135292" y="4153135"/>
                  <a:pt x="1006090" y="4279065"/>
                  <a:pt x="901900" y="4421236"/>
                </a:cubicBezTo>
                <a:cubicBezTo>
                  <a:pt x="882292" y="4447928"/>
                  <a:pt x="863806" y="4475465"/>
                  <a:pt x="845044" y="4502436"/>
                </a:cubicBezTo>
                <a:cubicBezTo>
                  <a:pt x="797719" y="4571828"/>
                  <a:pt x="747866" y="4643196"/>
                  <a:pt x="685926" y="4703069"/>
                </a:cubicBezTo>
                <a:cubicBezTo>
                  <a:pt x="685087" y="4704192"/>
                  <a:pt x="684806" y="4705038"/>
                  <a:pt x="684248" y="4706721"/>
                </a:cubicBezTo>
                <a:cubicBezTo>
                  <a:pt x="955830" y="4450343"/>
                  <a:pt x="1215323" y="4185291"/>
                  <a:pt x="1423113" y="3874565"/>
                </a:cubicBezTo>
                <a:close/>
                <a:moveTo>
                  <a:pt x="3316479" y="3872136"/>
                </a:moveTo>
                <a:lnTo>
                  <a:pt x="3546806" y="4356139"/>
                </a:lnTo>
                <a:cubicBezTo>
                  <a:pt x="3510992" y="4217388"/>
                  <a:pt x="3440535" y="4086075"/>
                  <a:pt x="3364433" y="3953121"/>
                </a:cubicBezTo>
                <a:lnTo>
                  <a:pt x="3316479" y="3872136"/>
                </a:lnTo>
                <a:close/>
                <a:moveTo>
                  <a:pt x="3291335" y="3767420"/>
                </a:moveTo>
                <a:cubicBezTo>
                  <a:pt x="3324815" y="3824296"/>
                  <a:pt x="3358740" y="3880691"/>
                  <a:pt x="3390805" y="3937163"/>
                </a:cubicBezTo>
                <a:cubicBezTo>
                  <a:pt x="3469925" y="4075583"/>
                  <a:pt x="3543427" y="4213298"/>
                  <a:pt x="3579062" y="4359040"/>
                </a:cubicBezTo>
                <a:cubicBezTo>
                  <a:pt x="3585500" y="4228842"/>
                  <a:pt x="3547302" y="4112076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1510397" y="3684705"/>
                </a:move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460140" y="4053106"/>
                  <a:pt x="242842" y="4196577"/>
                  <a:pt x="34256" y="4347603"/>
                </a:cubicBezTo>
                <a:cubicBezTo>
                  <a:pt x="196048" y="4248849"/>
                  <a:pt x="358125" y="4150653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lose/>
                <a:moveTo>
                  <a:pt x="1313114" y="3655216"/>
                </a:moveTo>
                <a:cubicBezTo>
                  <a:pt x="1247578" y="3654578"/>
                  <a:pt x="1180153" y="3656293"/>
                  <a:pt x="1109304" y="3669030"/>
                </a:cubicBezTo>
                <a:cubicBezTo>
                  <a:pt x="689821" y="3744031"/>
                  <a:pt x="334655" y="4032530"/>
                  <a:pt x="8129" y="4330519"/>
                </a:cubicBezTo>
                <a:cubicBezTo>
                  <a:pt x="220923" y="4176682"/>
                  <a:pt x="442983" y="4028720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lose/>
                <a:moveTo>
                  <a:pt x="3655073" y="3650884"/>
                </a:move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cubicBezTo>
                  <a:pt x="4484865" y="4299540"/>
                  <a:pt x="4571866" y="4332385"/>
                  <a:pt x="4648051" y="4374051"/>
                </a:cubicBezTo>
                <a:cubicBezTo>
                  <a:pt x="4566919" y="4301848"/>
                  <a:pt x="4474187" y="4242216"/>
                  <a:pt x="4383389" y="4184369"/>
                </a:cubicBez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lose/>
                <a:moveTo>
                  <a:pt x="3670252" y="3622798"/>
                </a:move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97546" y="4220788"/>
                  <a:pt x="4597907" y="4284772"/>
                  <a:pt x="4684469" y="4364680"/>
                </a:cubicBezTo>
                <a:lnTo>
                  <a:pt x="4690271" y="4370034"/>
                </a:lnTo>
                <a:cubicBezTo>
                  <a:pt x="4617960" y="4134006"/>
                  <a:pt x="4326618" y="3976128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4441737" y="3399734"/>
                </a:move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99925" y="4149276"/>
                  <a:pt x="5291490" y="4229096"/>
                  <a:pt x="5388878" y="4300185"/>
                </a:cubicBezTo>
                <a:cubicBezTo>
                  <a:pt x="5401114" y="4303421"/>
                  <a:pt x="5413353" y="4306662"/>
                  <a:pt x="5425556" y="4308967"/>
                </a:cubicBezTo>
                <a:cubicBezTo>
                  <a:pt x="5290970" y="4122931"/>
                  <a:pt x="5119226" y="3974244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lnTo>
                  <a:pt x="5425834" y="3162785"/>
                </a:ln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lnTo>
                  <a:pt x="993319" y="3247648"/>
                </a:ln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lnTo>
                  <a:pt x="600288" y="3365555"/>
                </a:ln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lnTo>
                  <a:pt x="1053282" y="3185247"/>
                </a:ln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608772" y="3451680"/>
                  <a:pt x="5674122" y="3909676"/>
                  <a:pt x="5519779" y="4359223"/>
                </a:cubicBezTo>
                <a:cubicBezTo>
                  <a:pt x="5520262" y="4359669"/>
                  <a:pt x="5520293" y="4360602"/>
                  <a:pt x="5520293" y="4360602"/>
                </a:cubicBezTo>
                <a:cubicBezTo>
                  <a:pt x="5627244" y="4437825"/>
                  <a:pt x="5699666" y="4548575"/>
                  <a:pt x="5767221" y="4665564"/>
                </a:cubicBezTo>
                <a:cubicBezTo>
                  <a:pt x="6275281" y="4699277"/>
                  <a:pt x="6739386" y="4778523"/>
                  <a:pt x="6937169" y="4815941"/>
                </a:cubicBezTo>
                <a:cubicBezTo>
                  <a:pt x="7134952" y="4853359"/>
                  <a:pt x="7020263" y="4903218"/>
                  <a:pt x="6953922" y="4890068"/>
                </a:cubicBezTo>
                <a:cubicBezTo>
                  <a:pt x="6799988" y="4859556"/>
                  <a:pt x="6485790" y="4815676"/>
                  <a:pt x="6071359" y="4770770"/>
                </a:cubicBezTo>
                <a:lnTo>
                  <a:pt x="6038839" y="4764474"/>
                </a:lnTo>
                <a:cubicBezTo>
                  <a:pt x="6038795" y="4764265"/>
                  <a:pt x="6038750" y="4764056"/>
                  <a:pt x="6038706" y="4763847"/>
                </a:cubicBezTo>
                <a:lnTo>
                  <a:pt x="6037784" y="4764270"/>
                </a:lnTo>
                <a:lnTo>
                  <a:pt x="6038839" y="4764474"/>
                </a:lnTo>
                <a:lnTo>
                  <a:pt x="6040338" y="4771418"/>
                </a:lnTo>
                <a:cubicBezTo>
                  <a:pt x="6039088" y="4781803"/>
                  <a:pt x="6034314" y="4794510"/>
                  <a:pt x="6024488" y="4809903"/>
                </a:cubicBezTo>
                <a:cubicBezTo>
                  <a:pt x="5910095" y="5058984"/>
                  <a:pt x="5773348" y="5296385"/>
                  <a:pt x="5599771" y="5509652"/>
                </a:cubicBezTo>
                <a:cubicBezTo>
                  <a:pt x="5583815" y="5529842"/>
                  <a:pt x="5566811" y="5547293"/>
                  <a:pt x="5548843" y="5563845"/>
                </a:cubicBezTo>
                <a:cubicBezTo>
                  <a:pt x="5773782" y="5645205"/>
                  <a:pt x="5890323" y="6067151"/>
                  <a:pt x="5940952" y="6250028"/>
                </a:cubicBezTo>
                <a:cubicBezTo>
                  <a:pt x="5979301" y="6387982"/>
                  <a:pt x="6009900" y="6527294"/>
                  <a:pt x="6043441" y="6665847"/>
                </a:cubicBezTo>
                <a:lnTo>
                  <a:pt x="6093432" y="6858000"/>
                </a:lnTo>
                <a:lnTo>
                  <a:pt x="6034344" y="6858000"/>
                </a:lnTo>
                <a:lnTo>
                  <a:pt x="6026679" y="6836959"/>
                </a:lnTo>
                <a:cubicBezTo>
                  <a:pt x="5958957" y="6665497"/>
                  <a:pt x="5878558" y="6498078"/>
                  <a:pt x="5800441" y="6335286"/>
                </a:cubicBezTo>
                <a:cubicBezTo>
                  <a:pt x="5703359" y="6131918"/>
                  <a:pt x="5602295" y="5922187"/>
                  <a:pt x="5526562" y="5705388"/>
                </a:cubicBezTo>
                <a:cubicBezTo>
                  <a:pt x="5523956" y="5698505"/>
                  <a:pt x="5521803" y="5691139"/>
                  <a:pt x="5519640" y="5683774"/>
                </a:cubicBezTo>
                <a:cubicBezTo>
                  <a:pt x="5523207" y="5970988"/>
                  <a:pt x="5738292" y="6306566"/>
                  <a:pt x="5844559" y="6553349"/>
                </a:cubicBezTo>
                <a:lnTo>
                  <a:pt x="5975994" y="6858000"/>
                </a:lnTo>
                <a:lnTo>
                  <a:pt x="5898547" y="6858000"/>
                </a:lnTo>
                <a:lnTo>
                  <a:pt x="5682041" y="6355860"/>
                </a:lnTo>
                <a:cubicBezTo>
                  <a:pt x="5609136" y="6186449"/>
                  <a:pt x="5505535" y="6006625"/>
                  <a:pt x="5461758" y="5820220"/>
                </a:cubicBezTo>
                <a:cubicBezTo>
                  <a:pt x="5415457" y="6083349"/>
                  <a:pt x="5335494" y="6334433"/>
                  <a:pt x="5237282" y="6579086"/>
                </a:cubicBezTo>
                <a:lnTo>
                  <a:pt x="5115009" y="6858000"/>
                </a:lnTo>
                <a:lnTo>
                  <a:pt x="5028074" y="6858000"/>
                </a:lnTo>
                <a:lnTo>
                  <a:pt x="5079508" y="6749074"/>
                </a:lnTo>
                <a:cubicBezTo>
                  <a:pt x="5200211" y="6482556"/>
                  <a:pt x="5305048" y="6210716"/>
                  <a:pt x="5371846" y="5924413"/>
                </a:cubicBezTo>
                <a:lnTo>
                  <a:pt x="5270512" y="6138975"/>
                </a:lnTo>
                <a:cubicBezTo>
                  <a:pt x="5192357" y="6304175"/>
                  <a:pt x="5112108" y="6475512"/>
                  <a:pt x="5062409" y="6653544"/>
                </a:cubicBezTo>
                <a:cubicBezTo>
                  <a:pt x="5053035" y="6686987"/>
                  <a:pt x="5045072" y="6720843"/>
                  <a:pt x="5036628" y="6754247"/>
                </a:cubicBezTo>
                <a:lnTo>
                  <a:pt x="5009112" y="6858000"/>
                </a:lnTo>
                <a:lnTo>
                  <a:pt x="4976679" y="6858000"/>
                </a:lnTo>
                <a:lnTo>
                  <a:pt x="5006537" y="6747068"/>
                </a:lnTo>
                <a:cubicBezTo>
                  <a:pt x="5014940" y="6712729"/>
                  <a:pt x="5022903" y="6678883"/>
                  <a:pt x="5032723" y="6644957"/>
                </a:cubicBezTo>
                <a:cubicBezTo>
                  <a:pt x="5083245" y="6464091"/>
                  <a:pt x="5164383" y="6291790"/>
                  <a:pt x="5242949" y="6125175"/>
                </a:cubicBezTo>
                <a:lnTo>
                  <a:pt x="5286321" y="6033555"/>
                </a:lnTo>
                <a:cubicBezTo>
                  <a:pt x="5153522" y="6218172"/>
                  <a:pt x="5058694" y="6420826"/>
                  <a:pt x="5008210" y="6649194"/>
                </a:cubicBezTo>
                <a:cubicBezTo>
                  <a:pt x="4999505" y="6687732"/>
                  <a:pt x="4992445" y="6726670"/>
                  <a:pt x="4986321" y="6765687"/>
                </a:cubicBezTo>
                <a:lnTo>
                  <a:pt x="4973474" y="6858000"/>
                </a:lnTo>
                <a:lnTo>
                  <a:pt x="4907178" y="6858000"/>
                </a:lnTo>
                <a:lnTo>
                  <a:pt x="4910810" y="6829660"/>
                </a:lnTo>
                <a:cubicBezTo>
                  <a:pt x="4927183" y="6695980"/>
                  <a:pt x="4945608" y="6562743"/>
                  <a:pt x="4987461" y="6432994"/>
                </a:cubicBezTo>
                <a:cubicBezTo>
                  <a:pt x="5033887" y="6289556"/>
                  <a:pt x="5098947" y="6157948"/>
                  <a:pt x="5179262" y="6035044"/>
                </a:cubicBezTo>
                <a:cubicBezTo>
                  <a:pt x="5016033" y="6169178"/>
                  <a:pt x="4838252" y="6288995"/>
                  <a:pt x="4689678" y="6440241"/>
                </a:cubicBezTo>
                <a:cubicBezTo>
                  <a:pt x="4615724" y="6515503"/>
                  <a:pt x="4545518" y="6594166"/>
                  <a:pt x="4477543" y="6674836"/>
                </a:cubicBezTo>
                <a:lnTo>
                  <a:pt x="4329957" y="6858000"/>
                </a:lnTo>
                <a:lnTo>
                  <a:pt x="4218595" y="6858000"/>
                </a:lnTo>
                <a:lnTo>
                  <a:pt x="4368888" y="6668412"/>
                </a:lnTo>
                <a:cubicBezTo>
                  <a:pt x="4431654" y="6591444"/>
                  <a:pt x="4495926" y="6515754"/>
                  <a:pt x="4563091" y="6442508"/>
                </a:cubicBezTo>
                <a:cubicBezTo>
                  <a:pt x="4810353" y="6173676"/>
                  <a:pt x="5160740" y="5991069"/>
                  <a:pt x="5387324" y="5705830"/>
                </a:cubicBezTo>
                <a:cubicBezTo>
                  <a:pt x="5286064" y="5794177"/>
                  <a:pt x="5178968" y="5876241"/>
                  <a:pt x="5073620" y="5955437"/>
                </a:cubicBezTo>
                <a:cubicBezTo>
                  <a:pt x="4943865" y="6053305"/>
                  <a:pt x="4809130" y="6154627"/>
                  <a:pt x="4689789" y="6268382"/>
                </a:cubicBezTo>
                <a:cubicBezTo>
                  <a:pt x="4591303" y="6361972"/>
                  <a:pt x="4502007" y="6464046"/>
                  <a:pt x="4418722" y="6570886"/>
                </a:cubicBezTo>
                <a:lnTo>
                  <a:pt x="4214944" y="6858000"/>
                </a:lnTo>
                <a:lnTo>
                  <a:pt x="4177898" y="6858000"/>
                </a:lnTo>
                <a:lnTo>
                  <a:pt x="4391597" y="6556370"/>
                </a:lnTo>
                <a:cubicBezTo>
                  <a:pt x="4476641" y="6446900"/>
                  <a:pt x="4567929" y="6342186"/>
                  <a:pt x="4668889" y="6246399"/>
                </a:cubicBezTo>
                <a:cubicBezTo>
                  <a:pt x="4789603" y="6132122"/>
                  <a:pt x="4925227" y="6029827"/>
                  <a:pt x="5055427" y="5931476"/>
                </a:cubicBezTo>
                <a:cubicBezTo>
                  <a:pt x="5161670" y="5851314"/>
                  <a:pt x="5270142" y="5768732"/>
                  <a:pt x="5371814" y="5678975"/>
                </a:cubicBezTo>
                <a:cubicBezTo>
                  <a:pt x="5250056" y="5732278"/>
                  <a:pt x="5117554" y="5761328"/>
                  <a:pt x="4987918" y="5838701"/>
                </a:cubicBezTo>
                <a:cubicBezTo>
                  <a:pt x="4699961" y="6010191"/>
                  <a:pt x="4491898" y="6286162"/>
                  <a:pt x="4317146" y="6587716"/>
                </a:cubicBezTo>
                <a:lnTo>
                  <a:pt x="4171627" y="6858000"/>
                </a:lnTo>
                <a:lnTo>
                  <a:pt x="4081585" y="6858000"/>
                </a:lnTo>
                <a:lnTo>
                  <a:pt x="4238603" y="6559341"/>
                </a:lnTo>
                <a:cubicBezTo>
                  <a:pt x="4385995" y="6299856"/>
                  <a:pt x="4555804" y="6056475"/>
                  <a:pt x="4778333" y="5873626"/>
                </a:cubicBezTo>
                <a:cubicBezTo>
                  <a:pt x="4974935" y="5712072"/>
                  <a:pt x="5214460" y="5703893"/>
                  <a:pt x="5414185" y="5573882"/>
                </a:cubicBezTo>
                <a:cubicBezTo>
                  <a:pt x="5665168" y="5409695"/>
                  <a:pt x="5834734" y="5037780"/>
                  <a:pt x="5959648" y="4760797"/>
                </a:cubicBezTo>
                <a:cubicBezTo>
                  <a:pt x="5758178" y="4742307"/>
                  <a:pt x="5556149" y="4733150"/>
                  <a:pt x="5355019" y="4734672"/>
                </a:cubicBezTo>
                <a:cubicBezTo>
                  <a:pt x="5292258" y="4900655"/>
                  <a:pt x="5203125" y="5047664"/>
                  <a:pt x="5083565" y="5179121"/>
                </a:cubicBezTo>
                <a:cubicBezTo>
                  <a:pt x="5049677" y="5379813"/>
                  <a:pt x="4862890" y="5495797"/>
                  <a:pt x="4713577" y="5616803"/>
                </a:cubicBezTo>
                <a:cubicBezTo>
                  <a:pt x="4481263" y="5805403"/>
                  <a:pt x="4239092" y="5980417"/>
                  <a:pt x="3989559" y="6145945"/>
                </a:cubicBezTo>
                <a:cubicBezTo>
                  <a:pt x="3958721" y="6166743"/>
                  <a:pt x="3915645" y="6091150"/>
                  <a:pt x="3939824" y="6066900"/>
                </a:cubicBezTo>
                <a:cubicBezTo>
                  <a:pt x="4170724" y="5831323"/>
                  <a:pt x="4361787" y="5566131"/>
                  <a:pt x="4584537" y="5324826"/>
                </a:cubicBezTo>
                <a:cubicBezTo>
                  <a:pt x="4710868" y="5187971"/>
                  <a:pt x="4848359" y="5097244"/>
                  <a:pt x="5037105" y="5088765"/>
                </a:cubicBezTo>
                <a:cubicBezTo>
                  <a:pt x="5038033" y="5088728"/>
                  <a:pt x="5039001" y="5089622"/>
                  <a:pt x="5039930" y="5089585"/>
                </a:cubicBezTo>
                <a:cubicBezTo>
                  <a:pt x="5133008" y="4982937"/>
                  <a:pt x="5207480" y="4865387"/>
                  <a:pt x="5263764" y="4735525"/>
                </a:cubicBezTo>
                <a:cubicBezTo>
                  <a:pt x="4867298" y="4743930"/>
                  <a:pt x="4472427" y="4792315"/>
                  <a:pt x="4086300" y="4884599"/>
                </a:cubicBezTo>
                <a:cubicBezTo>
                  <a:pt x="4087456" y="4890142"/>
                  <a:pt x="4087673" y="4895720"/>
                  <a:pt x="4085485" y="4899070"/>
                </a:cubicBezTo>
                <a:cubicBezTo>
                  <a:pt x="4003302" y="5010406"/>
                  <a:pt x="3928312" y="5126573"/>
                  <a:pt x="3871915" y="5253645"/>
                </a:cubicBezTo>
                <a:cubicBezTo>
                  <a:pt x="3845467" y="5314321"/>
                  <a:pt x="3832705" y="5402857"/>
                  <a:pt x="3799374" y="5466127"/>
                </a:cubicBezTo>
                <a:cubicBezTo>
                  <a:pt x="3785138" y="5845399"/>
                  <a:pt x="3675506" y="6277604"/>
                  <a:pt x="3498850" y="6661888"/>
                </a:cubicBezTo>
                <a:lnTo>
                  <a:pt x="3399216" y="6858000"/>
                </a:lnTo>
                <a:lnTo>
                  <a:pt x="3303688" y="6858000"/>
                </a:lnTo>
                <a:lnTo>
                  <a:pt x="3391774" y="6697181"/>
                </a:lnTo>
                <a:cubicBezTo>
                  <a:pt x="3573729" y="6337659"/>
                  <a:pt x="3697480" y="5922895"/>
                  <a:pt x="3735540" y="5546923"/>
                </a:cubicBezTo>
                <a:cubicBezTo>
                  <a:pt x="3733489" y="5553993"/>
                  <a:pt x="3731483" y="5561993"/>
                  <a:pt x="3729438" y="5569058"/>
                </a:cubicBezTo>
                <a:cubicBezTo>
                  <a:pt x="3722922" y="5592607"/>
                  <a:pt x="3715485" y="5616189"/>
                  <a:pt x="3707782" y="5644908"/>
                </a:cubicBezTo>
                <a:cubicBezTo>
                  <a:pt x="3671550" y="5775366"/>
                  <a:pt x="3633159" y="5910098"/>
                  <a:pt x="3583827" y="6039215"/>
                </a:cubicBezTo>
                <a:cubicBezTo>
                  <a:pt x="3571998" y="6069498"/>
                  <a:pt x="3559686" y="6099330"/>
                  <a:pt x="3547861" y="6129609"/>
                </a:cubicBezTo>
                <a:cubicBezTo>
                  <a:pt x="3528366" y="6177894"/>
                  <a:pt x="3507534" y="6227631"/>
                  <a:pt x="3490905" y="6277660"/>
                </a:cubicBezTo>
                <a:cubicBezTo>
                  <a:pt x="3477958" y="6314973"/>
                  <a:pt x="3466463" y="6353624"/>
                  <a:pt x="3455859" y="6391301"/>
                </a:cubicBezTo>
                <a:cubicBezTo>
                  <a:pt x="3447266" y="6420993"/>
                  <a:pt x="3438672" y="6450673"/>
                  <a:pt x="3429112" y="6479469"/>
                </a:cubicBezTo>
                <a:cubicBezTo>
                  <a:pt x="3394330" y="6587977"/>
                  <a:pt x="3348719" y="6693654"/>
                  <a:pt x="3304862" y="6796476"/>
                </a:cubicBezTo>
                <a:lnTo>
                  <a:pt x="3276071" y="6858000"/>
                </a:lnTo>
                <a:lnTo>
                  <a:pt x="3240805" y="6858000"/>
                </a:lnTo>
                <a:lnTo>
                  <a:pt x="3275917" y="6783192"/>
                </a:lnTo>
                <a:cubicBezTo>
                  <a:pt x="3319817" y="6681303"/>
                  <a:pt x="3364982" y="6576108"/>
                  <a:pt x="3399358" y="6469011"/>
                </a:cubicBezTo>
                <a:cubicBezTo>
                  <a:pt x="3408430" y="6439778"/>
                  <a:pt x="3417061" y="6411021"/>
                  <a:pt x="3425650" y="6381333"/>
                </a:cubicBezTo>
                <a:cubicBezTo>
                  <a:pt x="3436256" y="6343653"/>
                  <a:pt x="3448199" y="6304520"/>
                  <a:pt x="3460661" y="6266763"/>
                </a:cubicBezTo>
                <a:cubicBezTo>
                  <a:pt x="3477731" y="6216246"/>
                  <a:pt x="3498530" y="6165579"/>
                  <a:pt x="3518021" y="6117298"/>
                </a:cubicBezTo>
                <a:cubicBezTo>
                  <a:pt x="3530339" y="6087462"/>
                  <a:pt x="3542206" y="6058115"/>
                  <a:pt x="3554035" y="6027832"/>
                </a:cubicBezTo>
                <a:cubicBezTo>
                  <a:pt x="3602956" y="5900128"/>
                  <a:pt x="3640454" y="5766362"/>
                  <a:pt x="3677174" y="5636351"/>
                </a:cubicBezTo>
                <a:cubicBezTo>
                  <a:pt x="3685353" y="5608086"/>
                  <a:pt x="3692308" y="5584047"/>
                  <a:pt x="3698819" y="5560503"/>
                </a:cubicBezTo>
                <a:cubicBezTo>
                  <a:pt x="3699603" y="5556742"/>
                  <a:pt x="3701314" y="5552952"/>
                  <a:pt x="3702094" y="5549194"/>
                </a:cubicBezTo>
                <a:cubicBezTo>
                  <a:pt x="3586407" y="5684227"/>
                  <a:pt x="3491727" y="5855671"/>
                  <a:pt x="3398355" y="6094603"/>
                </a:cubicBezTo>
                <a:cubicBezTo>
                  <a:pt x="3309322" y="6322763"/>
                  <a:pt x="3241029" y="6558474"/>
                  <a:pt x="3193941" y="6798775"/>
                </a:cubicBezTo>
                <a:lnTo>
                  <a:pt x="3184140" y="6858000"/>
                </a:lnTo>
                <a:lnTo>
                  <a:pt x="3099978" y="6858000"/>
                </a:lnTo>
                <a:lnTo>
                  <a:pt x="3101556" y="6843337"/>
                </a:lnTo>
                <a:cubicBezTo>
                  <a:pt x="3144932" y="6479621"/>
                  <a:pt x="3209988" y="6112612"/>
                  <a:pt x="3370162" y="5785550"/>
                </a:cubicBezTo>
                <a:cubicBezTo>
                  <a:pt x="3467073" y="5588398"/>
                  <a:pt x="3627623" y="5538666"/>
                  <a:pt x="3746477" y="5377889"/>
                </a:cubicBezTo>
                <a:cubicBezTo>
                  <a:pt x="3800786" y="5303532"/>
                  <a:pt x="3818424" y="5173820"/>
                  <a:pt x="3863399" y="5087257"/>
                </a:cubicBezTo>
                <a:cubicBezTo>
                  <a:pt x="3894981" y="5026843"/>
                  <a:pt x="3930436" y="4970007"/>
                  <a:pt x="3968712" y="4913989"/>
                </a:cubicBezTo>
                <a:cubicBezTo>
                  <a:pt x="3564505" y="5020029"/>
                  <a:pt x="3170154" y="5174588"/>
                  <a:pt x="2792390" y="5382974"/>
                </a:cubicBezTo>
                <a:lnTo>
                  <a:pt x="2714982" y="5427051"/>
                </a:lnTo>
                <a:cubicBezTo>
                  <a:pt x="2773600" y="5623577"/>
                  <a:pt x="2823261" y="5817201"/>
                  <a:pt x="2813361" y="6023912"/>
                </a:cubicBezTo>
                <a:cubicBezTo>
                  <a:pt x="2800935" y="6283826"/>
                  <a:pt x="2738768" y="6546188"/>
                  <a:pt x="2688430" y="6801564"/>
                </a:cubicBezTo>
                <a:cubicBezTo>
                  <a:pt x="2680286" y="6842403"/>
                  <a:pt x="2633415" y="6776749"/>
                  <a:pt x="2629626" y="6763394"/>
                </a:cubicBezTo>
                <a:cubicBezTo>
                  <a:pt x="2507208" y="6357509"/>
                  <a:pt x="2389664" y="5910450"/>
                  <a:pt x="2565328" y="5516399"/>
                </a:cubicBezTo>
                <a:cubicBezTo>
                  <a:pt x="2340344" y="5655334"/>
                  <a:pt x="2126262" y="5810607"/>
                  <a:pt x="1922999" y="5980343"/>
                </a:cubicBezTo>
                <a:cubicBezTo>
                  <a:pt x="1913735" y="6121357"/>
                  <a:pt x="1951823" y="6270268"/>
                  <a:pt x="1950261" y="6405858"/>
                </a:cubicBezTo>
                <a:cubicBezTo>
                  <a:pt x="2095468" y="6403315"/>
                  <a:pt x="2243415" y="6568324"/>
                  <a:pt x="2365554" y="6759107"/>
                </a:cubicBezTo>
                <a:lnTo>
                  <a:pt x="2424142" y="6858000"/>
                </a:lnTo>
                <a:lnTo>
                  <a:pt x="2395994" y="6858000"/>
                </a:lnTo>
                <a:lnTo>
                  <a:pt x="2392863" y="6852964"/>
                </a:lnTo>
                <a:cubicBezTo>
                  <a:pt x="2286592" y="6697030"/>
                  <a:pt x="2128210" y="6530604"/>
                  <a:pt x="2017589" y="6493982"/>
                </a:cubicBezTo>
                <a:cubicBezTo>
                  <a:pt x="2065428" y="6525607"/>
                  <a:pt x="2108651" y="6558340"/>
                  <a:pt x="2147336" y="6594052"/>
                </a:cubicBezTo>
                <a:cubicBezTo>
                  <a:pt x="2168131" y="6613249"/>
                  <a:pt x="2188032" y="6633414"/>
                  <a:pt x="2207047" y="6654540"/>
                </a:cubicBezTo>
                <a:cubicBezTo>
                  <a:pt x="2240670" y="6691852"/>
                  <a:pt x="2268864" y="6733110"/>
                  <a:pt x="2299106" y="6778931"/>
                </a:cubicBezTo>
                <a:lnTo>
                  <a:pt x="2314430" y="6801144"/>
                </a:lnTo>
                <a:lnTo>
                  <a:pt x="2352406" y="6858000"/>
                </a:lnTo>
                <a:lnTo>
                  <a:pt x="2314492" y="6858000"/>
                </a:lnTo>
                <a:lnTo>
                  <a:pt x="2288095" y="6818030"/>
                </a:lnTo>
                <a:lnTo>
                  <a:pt x="2272768" y="6795822"/>
                </a:lnTo>
                <a:cubicBezTo>
                  <a:pt x="2242565" y="6750921"/>
                  <a:pt x="2214890" y="6711042"/>
                  <a:pt x="2182715" y="6675071"/>
                </a:cubicBezTo>
                <a:cubicBezTo>
                  <a:pt x="2139301" y="6626043"/>
                  <a:pt x="2090046" y="6582375"/>
                  <a:pt x="2032061" y="6541380"/>
                </a:cubicBezTo>
                <a:cubicBezTo>
                  <a:pt x="2113005" y="6632219"/>
                  <a:pt x="2185837" y="6729905"/>
                  <a:pt x="2257220" y="6826257"/>
                </a:cubicBezTo>
                <a:lnTo>
                  <a:pt x="2281324" y="6858000"/>
                </a:lnTo>
                <a:lnTo>
                  <a:pt x="2242860" y="6858000"/>
                </a:lnTo>
                <a:lnTo>
                  <a:pt x="2232818" y="6844926"/>
                </a:lnTo>
                <a:cubicBezTo>
                  <a:pt x="2156524" y="6742256"/>
                  <a:pt x="2077809" y="6637351"/>
                  <a:pt x="1990172" y="6542121"/>
                </a:cubicBezTo>
                <a:cubicBezTo>
                  <a:pt x="2025229" y="6615236"/>
                  <a:pt x="2072239" y="6690202"/>
                  <a:pt x="2124090" y="6761017"/>
                </a:cubicBezTo>
                <a:lnTo>
                  <a:pt x="2200380" y="6858000"/>
                </a:lnTo>
                <a:lnTo>
                  <a:pt x="2147507" y="6858000"/>
                </a:lnTo>
                <a:lnTo>
                  <a:pt x="2070668" y="6761520"/>
                </a:lnTo>
                <a:cubicBezTo>
                  <a:pt x="2050397" y="6732060"/>
                  <a:pt x="1955949" y="6524860"/>
                  <a:pt x="1975142" y="6585570"/>
                </a:cubicBezTo>
                <a:cubicBezTo>
                  <a:pt x="1998651" y="6661010"/>
                  <a:pt x="2025657" y="6736543"/>
                  <a:pt x="2050035" y="6813345"/>
                </a:cubicBezTo>
                <a:lnTo>
                  <a:pt x="2063025" y="6858000"/>
                </a:lnTo>
                <a:lnTo>
                  <a:pt x="2021675" y="6858000"/>
                </a:lnTo>
                <a:lnTo>
                  <a:pt x="2019308" y="6847118"/>
                </a:lnTo>
                <a:cubicBezTo>
                  <a:pt x="1994223" y="6748278"/>
                  <a:pt x="1963999" y="6650518"/>
                  <a:pt x="1938835" y="6551160"/>
                </a:cubicBezTo>
                <a:cubicBezTo>
                  <a:pt x="1929908" y="6619047"/>
                  <a:pt x="1941143" y="6690322"/>
                  <a:pt x="1953230" y="6759699"/>
                </a:cubicBezTo>
                <a:lnTo>
                  <a:pt x="1956763" y="6778191"/>
                </a:lnTo>
                <a:lnTo>
                  <a:pt x="1967925" y="6858000"/>
                </a:lnTo>
                <a:lnTo>
                  <a:pt x="1936622" y="6858000"/>
                </a:lnTo>
                <a:lnTo>
                  <a:pt x="1926261" y="6784064"/>
                </a:lnTo>
                <a:lnTo>
                  <a:pt x="1922724" y="6765577"/>
                </a:lnTo>
                <a:cubicBezTo>
                  <a:pt x="1915473" y="6723948"/>
                  <a:pt x="1907737" y="6681875"/>
                  <a:pt x="1904650" y="6639616"/>
                </a:cubicBezTo>
                <a:lnTo>
                  <a:pt x="1885273" y="6858000"/>
                </a:lnTo>
                <a:lnTo>
                  <a:pt x="1854363" y="6858000"/>
                </a:lnTo>
                <a:lnTo>
                  <a:pt x="1880391" y="6603796"/>
                </a:lnTo>
                <a:cubicBezTo>
                  <a:pt x="1857032" y="6636864"/>
                  <a:pt x="1833268" y="6671346"/>
                  <a:pt x="1818273" y="6715729"/>
                </a:cubicBezTo>
                <a:cubicBezTo>
                  <a:pt x="1804852" y="6755735"/>
                  <a:pt x="1797634" y="6798725"/>
                  <a:pt x="1794691" y="6843239"/>
                </a:cubicBezTo>
                <a:cubicBezTo>
                  <a:pt x="1794765" y="6848159"/>
                  <a:pt x="1794840" y="6853080"/>
                  <a:pt x="1794914" y="6858000"/>
                </a:cubicBezTo>
                <a:lnTo>
                  <a:pt x="1746128" y="6858000"/>
                </a:lnTo>
                <a:lnTo>
                  <a:pt x="1753934" y="6724796"/>
                </a:lnTo>
                <a:cubicBezTo>
                  <a:pt x="1761216" y="6674140"/>
                  <a:pt x="1773366" y="6623443"/>
                  <a:pt x="1792053" y="6572396"/>
                </a:cubicBezTo>
                <a:cubicBezTo>
                  <a:pt x="1831929" y="6463223"/>
                  <a:pt x="1865036" y="6394363"/>
                  <a:pt x="1862248" y="6266397"/>
                </a:cubicBezTo>
                <a:cubicBezTo>
                  <a:pt x="1860953" y="6187277"/>
                  <a:pt x="1859762" y="6110946"/>
                  <a:pt x="1862250" y="6033531"/>
                </a:cubicBezTo>
                <a:cubicBezTo>
                  <a:pt x="1629459" y="6233327"/>
                  <a:pt x="1412286" y="6451119"/>
                  <a:pt x="1211999" y="6683610"/>
                </a:cubicBezTo>
                <a:cubicBezTo>
                  <a:pt x="1212594" y="6686848"/>
                  <a:pt x="1213637" y="6689601"/>
                  <a:pt x="1213266" y="6691947"/>
                </a:cubicBezTo>
                <a:cubicBezTo>
                  <a:pt x="1207239" y="6745048"/>
                  <a:pt x="1203941" y="6797982"/>
                  <a:pt x="1203370" y="6850676"/>
                </a:cubicBezTo>
                <a:cubicBezTo>
                  <a:pt x="1203470" y="6853117"/>
                  <a:pt x="1203571" y="6855559"/>
                  <a:pt x="1203671" y="6858000"/>
                </a:cubicBezTo>
                <a:lnTo>
                  <a:pt x="1143180" y="6858000"/>
                </a:lnTo>
                <a:cubicBezTo>
                  <a:pt x="1142845" y="6827348"/>
                  <a:pt x="1142511" y="6796697"/>
                  <a:pt x="1142176" y="6766045"/>
                </a:cubicBezTo>
                <a:lnTo>
                  <a:pt x="1067484" y="6858000"/>
                </a:lnTo>
                <a:lnTo>
                  <a:pt x="953928" y="6858000"/>
                </a:lnTo>
                <a:lnTo>
                  <a:pt x="959715" y="6850185"/>
                </a:lnTo>
                <a:cubicBezTo>
                  <a:pt x="1122351" y="6642955"/>
                  <a:pt x="1297493" y="6445464"/>
                  <a:pt x="1483788" y="6259174"/>
                </a:cubicBezTo>
                <a:cubicBezTo>
                  <a:pt x="1354519" y="6252700"/>
                  <a:pt x="1219786" y="6272526"/>
                  <a:pt x="1100671" y="6252137"/>
                </a:cubicBezTo>
                <a:cubicBezTo>
                  <a:pt x="1097473" y="6253667"/>
                  <a:pt x="1093344" y="6255226"/>
                  <a:pt x="1090144" y="6256748"/>
                </a:cubicBezTo>
                <a:cubicBezTo>
                  <a:pt x="1093160" y="6262221"/>
                  <a:pt x="1095726" y="6268172"/>
                  <a:pt x="1095872" y="6271892"/>
                </a:cubicBezTo>
                <a:cubicBezTo>
                  <a:pt x="1117034" y="6614754"/>
                  <a:pt x="501310" y="6765589"/>
                  <a:pt x="262785" y="6845450"/>
                </a:cubicBezTo>
                <a:cubicBezTo>
                  <a:pt x="240730" y="6852851"/>
                  <a:pt x="197167" y="6788461"/>
                  <a:pt x="209968" y="6770713"/>
                </a:cubicBezTo>
                <a:cubicBezTo>
                  <a:pt x="383281" y="6527661"/>
                  <a:pt x="615742" y="6377713"/>
                  <a:pt x="873460" y="6253768"/>
                </a:cubicBezTo>
                <a:cubicBezTo>
                  <a:pt x="626943" y="6191900"/>
                  <a:pt x="365733" y="5960633"/>
                  <a:pt x="192686" y="5849257"/>
                </a:cubicBezTo>
                <a:cubicBezTo>
                  <a:pt x="116185" y="5799690"/>
                  <a:pt x="52073" y="5754165"/>
                  <a:pt x="4696" y="5697668"/>
                </a:cubicBezTo>
                <a:lnTo>
                  <a:pt x="0" y="5689984"/>
                </a:lnTo>
                <a:lnTo>
                  <a:pt x="0" y="5513472"/>
                </a:lnTo>
                <a:lnTo>
                  <a:pt x="174101" y="5620277"/>
                </a:lnTo>
                <a:cubicBezTo>
                  <a:pt x="413334" y="5759164"/>
                  <a:pt x="660435" y="5885160"/>
                  <a:pt x="891800" y="6036935"/>
                </a:cubicBezTo>
                <a:cubicBezTo>
                  <a:pt x="944884" y="6071606"/>
                  <a:pt x="1012106" y="6145300"/>
                  <a:pt x="1072219" y="6169443"/>
                </a:cubicBezTo>
                <a:cubicBezTo>
                  <a:pt x="1072700" y="6169886"/>
                  <a:pt x="1073629" y="6169850"/>
                  <a:pt x="1074117" y="6170301"/>
                </a:cubicBezTo>
                <a:cubicBezTo>
                  <a:pt x="1077423" y="6171567"/>
                  <a:pt x="1080285" y="6173315"/>
                  <a:pt x="1083114" y="6174131"/>
                </a:cubicBezTo>
                <a:cubicBezTo>
                  <a:pt x="1205686" y="6211148"/>
                  <a:pt x="1403553" y="6162717"/>
                  <a:pt x="1543010" y="6191140"/>
                </a:cubicBezTo>
                <a:cubicBezTo>
                  <a:pt x="1545352" y="6191516"/>
                  <a:pt x="1548218" y="6193258"/>
                  <a:pt x="1551080" y="6195006"/>
                </a:cubicBezTo>
                <a:cubicBezTo>
                  <a:pt x="1796784" y="5956970"/>
                  <a:pt x="2061981" y="5740521"/>
                  <a:pt x="2345443" y="5549882"/>
                </a:cubicBezTo>
                <a:cubicBezTo>
                  <a:pt x="2141371" y="5547786"/>
                  <a:pt x="1930334" y="5604666"/>
                  <a:pt x="1721499" y="5599969"/>
                </a:cubicBezTo>
                <a:cubicBezTo>
                  <a:pt x="1398951" y="5593309"/>
                  <a:pt x="1081337" y="5547329"/>
                  <a:pt x="767716" y="5472768"/>
                </a:cubicBezTo>
                <a:cubicBezTo>
                  <a:pt x="753133" y="5469162"/>
                  <a:pt x="700946" y="5398599"/>
                  <a:pt x="722147" y="5393091"/>
                </a:cubicBezTo>
                <a:cubicBezTo>
                  <a:pt x="968781" y="5329673"/>
                  <a:pt x="1232259" y="5326588"/>
                  <a:pt x="1485552" y="5313202"/>
                </a:cubicBezTo>
                <a:cubicBezTo>
                  <a:pt x="1722589" y="5300930"/>
                  <a:pt x="1934026" y="5312502"/>
                  <a:pt x="2143004" y="5402420"/>
                </a:cubicBezTo>
                <a:cubicBezTo>
                  <a:pt x="2072259" y="5321879"/>
                  <a:pt x="2001915" y="5239927"/>
                  <a:pt x="1933391" y="5156971"/>
                </a:cubicBezTo>
                <a:cubicBezTo>
                  <a:pt x="1884964" y="5098829"/>
                  <a:pt x="1830279" y="5047453"/>
                  <a:pt x="1827118" y="4968410"/>
                </a:cubicBezTo>
                <a:cubicBezTo>
                  <a:pt x="1826899" y="4962830"/>
                  <a:pt x="1831287" y="4956131"/>
                  <a:pt x="1837349" y="4956357"/>
                </a:cubicBezTo>
                <a:cubicBezTo>
                  <a:pt x="1954786" y="4958180"/>
                  <a:pt x="2095955" y="5099243"/>
                  <a:pt x="2162835" y="5187853"/>
                </a:cubicBezTo>
                <a:cubicBezTo>
                  <a:pt x="2223806" y="5268314"/>
                  <a:pt x="2261117" y="5362764"/>
                  <a:pt x="2257167" y="5462123"/>
                </a:cubicBezTo>
                <a:cubicBezTo>
                  <a:pt x="2258619" y="5463463"/>
                  <a:pt x="2260110" y="5465731"/>
                  <a:pt x="2261598" y="5467998"/>
                </a:cubicBezTo>
                <a:cubicBezTo>
                  <a:pt x="2319293" y="5466627"/>
                  <a:pt x="2377620" y="5469418"/>
                  <a:pt x="2437177" y="5479608"/>
                </a:cubicBezTo>
                <a:cubicBezTo>
                  <a:pt x="2440002" y="5480429"/>
                  <a:pt x="2442387" y="5481726"/>
                  <a:pt x="2445247" y="5483476"/>
                </a:cubicBezTo>
                <a:cubicBezTo>
                  <a:pt x="2542410" y="5420910"/>
                  <a:pt x="2642483" y="5361023"/>
                  <a:pt x="2743626" y="5304819"/>
                </a:cubicBezTo>
                <a:cubicBezTo>
                  <a:pt x="2843877" y="5249576"/>
                  <a:pt x="2945694" y="5198471"/>
                  <a:pt x="3048102" y="5150595"/>
                </a:cubicBezTo>
                <a:cubicBezTo>
                  <a:pt x="2585795" y="5154639"/>
                  <a:pt x="2153807" y="4996795"/>
                  <a:pt x="1799414" y="4694732"/>
                </a:cubicBezTo>
                <a:cubicBezTo>
                  <a:pt x="1791709" y="4688523"/>
                  <a:pt x="1742423" y="4620635"/>
                  <a:pt x="1771735" y="4619929"/>
                </a:cubicBezTo>
                <a:cubicBezTo>
                  <a:pt x="2256142" y="4609405"/>
                  <a:pt x="2784409" y="4670721"/>
                  <a:pt x="3104273" y="5076159"/>
                </a:cubicBezTo>
                <a:cubicBezTo>
                  <a:pt x="3108183" y="5080663"/>
                  <a:pt x="3110711" y="5085686"/>
                  <a:pt x="3113245" y="5090705"/>
                </a:cubicBezTo>
                <a:cubicBezTo>
                  <a:pt x="3118189" y="5097958"/>
                  <a:pt x="3122727" y="5106622"/>
                  <a:pt x="3126294" y="5114400"/>
                </a:cubicBezTo>
                <a:cubicBezTo>
                  <a:pt x="3390302" y="4996262"/>
                  <a:pt x="3661785" y="4902036"/>
                  <a:pt x="3937433" y="4830473"/>
                </a:cubicBezTo>
                <a:cubicBezTo>
                  <a:pt x="3836176" y="4732523"/>
                  <a:pt x="3721785" y="4620668"/>
                  <a:pt x="3590475" y="4597974"/>
                </a:cubicBezTo>
                <a:cubicBezTo>
                  <a:pt x="3435249" y="4571111"/>
                  <a:pt x="3264279" y="4616605"/>
                  <a:pt x="3100264" y="4579845"/>
                </a:cubicBezTo>
                <a:cubicBezTo>
                  <a:pt x="2787310" y="4510393"/>
                  <a:pt x="2468738" y="4370372"/>
                  <a:pt x="2183576" y="4227150"/>
                </a:cubicBezTo>
                <a:cubicBezTo>
                  <a:pt x="2170260" y="4220226"/>
                  <a:pt x="2115765" y="4150220"/>
                  <a:pt x="2151029" y="4146947"/>
                </a:cubicBezTo>
                <a:cubicBezTo>
                  <a:pt x="2677991" y="4094203"/>
                  <a:pt x="3159089" y="4117356"/>
                  <a:pt x="3563434" y="4469115"/>
                </a:cubicBezTo>
                <a:lnTo>
                  <a:pt x="3177952" y="3657386"/>
                </a:lnTo>
                <a:cubicBezTo>
                  <a:pt x="3171337" y="3643210"/>
                  <a:pt x="3161442" y="3605414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646545" y="4229668"/>
                  <a:pt x="3658964" y="4353983"/>
                  <a:pt x="3626636" y="4512230"/>
                </a:cubicBezTo>
                <a:cubicBezTo>
                  <a:pt x="3635603" y="4515129"/>
                  <a:pt x="3644081" y="4517586"/>
                  <a:pt x="3653088" y="4521417"/>
                </a:cubicBezTo>
                <a:cubicBezTo>
                  <a:pt x="3765052" y="4572828"/>
                  <a:pt x="3892199" y="4724230"/>
                  <a:pt x="3988128" y="4817267"/>
                </a:cubicBezTo>
                <a:cubicBezTo>
                  <a:pt x="4265269" y="4747971"/>
                  <a:pt x="4547054" y="4701774"/>
                  <a:pt x="4830582" y="4676000"/>
                </a:cubicBezTo>
                <a:lnTo>
                  <a:pt x="4830100" y="4675554"/>
                </a:lnTo>
                <a:cubicBezTo>
                  <a:pt x="4727027" y="4369030"/>
                  <a:pt x="4271973" y="4333199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5134" y="3515099"/>
                  <a:pt x="3391592" y="3444385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97168" y="4091520"/>
                  <a:pt x="4760991" y="4228417"/>
                  <a:pt x="4781371" y="4458604"/>
                </a:cubicBezTo>
                <a:cubicBezTo>
                  <a:pt x="4781562" y="4463257"/>
                  <a:pt x="4780772" y="4467014"/>
                  <a:pt x="4780440" y="4470290"/>
                </a:cubicBezTo>
                <a:cubicBezTo>
                  <a:pt x="4830364" y="4519056"/>
                  <a:pt x="4870983" y="4579844"/>
                  <a:pt x="4898954" y="4662092"/>
                </a:cubicBezTo>
                <a:cubicBezTo>
                  <a:pt x="4900480" y="4665288"/>
                  <a:pt x="4900107" y="4667630"/>
                  <a:pt x="4900699" y="4670867"/>
                </a:cubicBezTo>
                <a:cubicBezTo>
                  <a:pt x="5170915" y="4649815"/>
                  <a:pt x="5442360" y="4647817"/>
                  <a:pt x="5714511" y="4663483"/>
                </a:cubicBezTo>
                <a:cubicBezTo>
                  <a:pt x="5651495" y="4555157"/>
                  <a:pt x="5582088" y="4449879"/>
                  <a:pt x="5464793" y="4393556"/>
                </a:cubicBezTo>
                <a:cubicBezTo>
                  <a:pt x="5463384" y="4393148"/>
                  <a:pt x="5462860" y="4391770"/>
                  <a:pt x="5461897" y="4390879"/>
                </a:cubicBezTo>
                <a:cubicBezTo>
                  <a:pt x="4970387" y="4293633"/>
                  <a:pt x="4556299" y="367493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cubicBezTo>
                  <a:pt x="5763687" y="2828007"/>
                  <a:pt x="5764331" y="2813808"/>
                  <a:pt x="5764974" y="2799609"/>
                </a:cubicBez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lnTo>
                  <a:pt x="2399523" y="1428234"/>
                </a:ln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lnTo>
                  <a:pt x="278707" y="1352270"/>
                </a:ln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lnTo>
                  <a:pt x="655236" y="1268632"/>
                </a:ln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lnTo>
                  <a:pt x="6605473" y="1184686"/>
                </a:ln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lnTo>
                  <a:pt x="4000324" y="1039362"/>
                </a:lnTo>
                <a:lnTo>
                  <a:pt x="4002862" y="1042866"/>
                </a:ln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278852" y="4250311"/>
                  <a:pt x="915356" y="4600566"/>
                  <a:pt x="542867" y="4944092"/>
                </a:cubicBezTo>
                <a:cubicBezTo>
                  <a:pt x="521291" y="4964055"/>
                  <a:pt x="503482" y="4879596"/>
                  <a:pt x="515800" y="4862180"/>
                </a:cubicBezTo>
                <a:cubicBezTo>
                  <a:pt x="664236" y="4650055"/>
                  <a:pt x="747224" y="4402666"/>
                  <a:pt x="909145" y="4199225"/>
                </a:cubicBez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458381" y="4190213"/>
                  <a:pt x="284593" y="4292005"/>
                  <a:pt x="112563" y="4396952"/>
                </a:cubicBezTo>
                <a:lnTo>
                  <a:pt x="0" y="4466006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lnTo>
                  <a:pt x="5460148" y="911442"/>
                </a:ln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lnTo>
                  <a:pt x="5208466" y="257550"/>
                </a:ln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lnTo>
                  <a:pt x="5261015" y="227087"/>
                </a:ln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lnTo>
                  <a:pt x="6537433" y="1907790"/>
                </a:ln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lnTo>
                  <a:pt x="3882765" y="0"/>
                </a:ln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lnTo>
                  <a:pt x="3721337" y="0"/>
                </a:ln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lnTo>
                  <a:pt x="2867960" y="0"/>
                </a:ln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lnTo>
                  <a:pt x="1057230" y="0"/>
                </a:ln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lnTo>
                  <a:pt x="43151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990600"/>
            <a:ext cx="8458200" cy="48768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326D0A-BC6F-298E-C964-924504B5B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0" y="1676400"/>
            <a:ext cx="2857500" cy="3505200"/>
          </a:xfrm>
        </p:spPr>
        <p:txBody>
          <a:bodyPr anchor="t">
            <a:normAutofit/>
          </a:bodyPr>
          <a:lstStyle/>
          <a:p>
            <a:r>
              <a:rPr lang="ru-RU" sz="3500">
                <a:ea typeface="Calibri"/>
                <a:cs typeface="Calibri"/>
              </a:rPr>
              <a:t>Полезные ссылки</a:t>
            </a:r>
            <a:endParaRPr lang="ru-RU" sz="350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253075-B88E-DA5A-017B-64779E7D1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6203" y="1676400"/>
            <a:ext cx="4229097" cy="35052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ru" sz="1900" b="1">
                <a:solidFill>
                  <a:schemeClr val="tx1">
                    <a:alpha val="55000"/>
                  </a:schemeClr>
                </a:solidFill>
                <a:latin typeface="Arial"/>
                <a:cs typeface="Arial"/>
              </a:rPr>
              <a:t>ПРОФСТАНДАРТ В КАЗАХСТАНЕ или КАК ВИДЯТ ПЕДАГОГА У НАС НА БЛИЖАЙШИЕ 10 ЛЕТ?</a:t>
            </a:r>
            <a:br>
              <a:rPr lang="ru" sz="1900" b="1">
                <a:solidFill>
                  <a:schemeClr val="tx1">
                    <a:alpha val="55000"/>
                  </a:schemeClr>
                </a:solidFill>
                <a:latin typeface="Arial"/>
                <a:cs typeface="Arial"/>
              </a:rPr>
            </a:br>
            <a:r>
              <a:rPr lang="ru" sz="1900" b="1">
                <a:solidFill>
                  <a:schemeClr val="tx1">
                    <a:alpha val="55000"/>
                  </a:schemeClr>
                </a:solidFill>
                <a:latin typeface="Arial"/>
                <a:cs typeface="Arial"/>
                <a:hlinkClick r:id="rId2"/>
              </a:rPr>
              <a:t>https://adilet.zan.kz/rus/docs/V2200031149</a:t>
            </a:r>
            <a:endParaRPr lang="ru" sz="1900" b="1">
              <a:solidFill>
                <a:schemeClr val="tx1">
                  <a:alpha val="55000"/>
                </a:schemeClr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" sz="1900" b="1">
                <a:solidFill>
                  <a:schemeClr val="tx1">
                    <a:alpha val="55000"/>
                  </a:schemeClr>
                </a:solidFill>
                <a:latin typeface="Arial"/>
                <a:ea typeface="Calibri"/>
                <a:cs typeface="Arial"/>
              </a:rPr>
              <a:t>Закон о статусе педагога - </a:t>
            </a:r>
            <a:r>
              <a:rPr lang="ru" sz="1900">
                <a:solidFill>
                  <a:schemeClr val="tx1">
                    <a:alpha val="55000"/>
                  </a:schemeClr>
                </a:solidFill>
                <a:ea typeface="+mn-lt"/>
                <a:cs typeface="+mn-lt"/>
                <a:hlinkClick r:id="rId3"/>
              </a:rPr>
              <a:t>https://adilet.zan.kz/rus/docs/P1900000645</a:t>
            </a:r>
            <a:endParaRPr lang="ru" sz="1900" b="1">
              <a:solidFill>
                <a:schemeClr val="tx1">
                  <a:alpha val="55000"/>
                </a:schemeClr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90000"/>
              </a:lnSpc>
            </a:pPr>
            <a:r>
              <a:rPr lang="ru-RU" sz="1900" b="1" dirty="0">
                <a:solidFill>
                  <a:schemeClr val="tx1">
                    <a:alpha val="55000"/>
                  </a:schemeClr>
                </a:solidFill>
                <a:latin typeface="Calibri"/>
                <a:ea typeface="Calibri"/>
                <a:cs typeface="Calibri"/>
              </a:rPr>
              <a:t>Кодекс педагогической этики</a:t>
            </a:r>
            <a:br>
              <a:rPr lang="ru-RU" sz="1900" b="1">
                <a:solidFill>
                  <a:schemeClr val="tx1">
                    <a:alpha val="55000"/>
                  </a:schemeClr>
                </a:solidFill>
                <a:latin typeface="Calibri"/>
                <a:ea typeface="Calibri"/>
                <a:cs typeface="Calibri"/>
              </a:rPr>
            </a:br>
            <a:r>
              <a:rPr lang="ru-RU" sz="1900" b="1" dirty="0">
                <a:solidFill>
                  <a:schemeClr val="tx1">
                    <a:alpha val="55000"/>
                  </a:schemeClr>
                </a:solidFill>
                <a:latin typeface="Calibri"/>
                <a:ea typeface="Calibri"/>
                <a:cs typeface="Calibri"/>
                <a:hlinkClick r:id="rId4"/>
              </a:rPr>
              <a:t>https://adilet.zan.kz/rus/docs/V2000020619</a:t>
            </a:r>
            <a:endParaRPr lang="ru" sz="1900" b="1" dirty="0">
              <a:solidFill>
                <a:schemeClr val="tx1">
                  <a:alpha val="55000"/>
                </a:schemeClr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90000"/>
              </a:lnSpc>
            </a:pPr>
            <a:endParaRPr lang="ru-RU" sz="1900" b="1">
              <a:solidFill>
                <a:schemeClr val="tx1">
                  <a:alpha val="55000"/>
                </a:schemeClr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3856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3AFA9E-DEE9-2A91-CB18-E6DA2F9BC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0322" y="583345"/>
            <a:ext cx="5370268" cy="416482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r" defTabSz="914400">
              <a:lnSpc>
                <a:spcPct val="90000"/>
              </a:lnSpc>
            </a:pPr>
            <a:r>
              <a:rPr lang="en-US" sz="6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Какие</a:t>
            </a:r>
            <a:r>
              <a:rPr lang="en-US" sz="6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выводы</a:t>
            </a:r>
            <a:r>
              <a:rPr lang="en-US" sz="6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можете</a:t>
            </a:r>
            <a:r>
              <a:rPr lang="en-US" sz="6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сделать</a:t>
            </a:r>
            <a:r>
              <a:rPr lang="en-US" sz="6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для</a:t>
            </a:r>
            <a:r>
              <a:rPr lang="en-US" sz="6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себя</a:t>
            </a:r>
            <a:r>
              <a:rPr lang="en-US" sz="65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  <a:br>
              <a:rPr lang="en-US" dirty="0"/>
            </a:br>
            <a:r>
              <a:rPr lang="en-US" sz="6500" dirty="0" err="1">
                <a:solidFill>
                  <a:srgbClr val="FFFFFF"/>
                </a:solidFill>
                <a:ea typeface="Calibri"/>
                <a:cs typeface="Calibri"/>
              </a:rPr>
              <a:t>Вопросы</a:t>
            </a:r>
            <a:r>
              <a:rPr lang="en-US" sz="6500" dirty="0">
                <a:solidFill>
                  <a:srgbClr val="FFFFFF"/>
                </a:solidFill>
                <a:ea typeface="Calibri"/>
                <a:cs typeface="Calibri"/>
              </a:rPr>
              <a:t>?</a:t>
            </a:r>
            <a:br>
              <a:rPr lang="en-US" sz="6500" dirty="0">
                <a:solidFill>
                  <a:srgbClr val="FFFFFF"/>
                </a:solidFill>
                <a:ea typeface="Calibri"/>
                <a:cs typeface="Calibri"/>
              </a:rPr>
            </a:br>
            <a:endParaRPr lang="en-US" sz="6500" kern="1200" dirty="0">
              <a:solidFill>
                <a:srgbClr val="FFFFFF"/>
              </a:solidFill>
              <a:latin typeface="+mj-lt"/>
              <a:ea typeface="Calibri"/>
              <a:cs typeface="Calibri"/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05769" y="583345"/>
            <a:ext cx="10427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74854" y="812640"/>
            <a:ext cx="68353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94114" y="1037066"/>
            <a:ext cx="95785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085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7318" y="5636680"/>
            <a:ext cx="113652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33881" y="6096759"/>
            <a:ext cx="81469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5716" y="6238029"/>
            <a:ext cx="7181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047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Красное игрушка человек спереди двух линий белого">
            <a:extLst>
              <a:ext uri="{FF2B5EF4-FFF2-40B4-BE49-F238E27FC236}">
                <a16:creationId xmlns:a16="http://schemas.microsoft.com/office/drawing/2014/main" id="{19347A01-4BD7-4941-62ED-621258C28D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275" r="28755" b="5"/>
          <a:stretch/>
        </p:blipFill>
        <p:spPr>
          <a:xfrm>
            <a:off x="20" y="-2"/>
            <a:ext cx="4057627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7647" y="-1"/>
            <a:ext cx="508635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487" y="405685"/>
            <a:ext cx="4098726" cy="1559301"/>
          </a:xfrm>
        </p:spPr>
        <p:txBody>
          <a:bodyPr>
            <a:normAutofit/>
          </a:bodyPr>
          <a:lstStyle/>
          <a:p>
            <a:r>
              <a:rPr lang="ru-RU" sz="3500"/>
              <a:t>Итоги вебинара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0048" y="1970468"/>
            <a:ext cx="4276794" cy="44885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00" dirty="0">
                <a:ea typeface="+mn-lt"/>
                <a:cs typeface="+mn-lt"/>
              </a:rPr>
              <a:t>📌 </a:t>
            </a:r>
            <a:r>
              <a:rPr lang="ru-RU" sz="1600" b="1" dirty="0">
                <a:ea typeface="+mn-lt"/>
                <a:cs typeface="+mn-lt"/>
              </a:rPr>
              <a:t>Учитель – это не просто профессия, а ответственность перед обществом.</a:t>
            </a:r>
            <a:br>
              <a:rPr lang="ru-RU" sz="1600" b="1" dirty="0">
                <a:ea typeface="+mn-lt"/>
                <a:cs typeface="+mn-lt"/>
              </a:rPr>
            </a:br>
            <a:r>
              <a:rPr lang="en-US" sz="1600" b="1" dirty="0">
                <a:ea typeface="+mn-lt"/>
                <a:cs typeface="+mn-lt"/>
              </a:rPr>
              <a:t>📌 </a:t>
            </a:r>
            <a:r>
              <a:rPr lang="ru-RU" sz="1600" b="1" dirty="0">
                <a:ea typeface="+mn-lt"/>
                <a:cs typeface="+mn-lt"/>
              </a:rPr>
              <a:t>Знание своих прав помогает защитить себя и эффективно работать.</a:t>
            </a:r>
            <a:br>
              <a:rPr lang="ru-RU" sz="1600" b="1" dirty="0">
                <a:ea typeface="+mn-lt"/>
                <a:cs typeface="+mn-lt"/>
              </a:rPr>
            </a:br>
            <a:r>
              <a:rPr lang="en-US" sz="1600" b="1" dirty="0">
                <a:ea typeface="+mn-lt"/>
                <a:cs typeface="+mn-lt"/>
              </a:rPr>
              <a:t>📌 </a:t>
            </a:r>
            <a:r>
              <a:rPr lang="ru-RU" sz="1600" b="1" dirty="0">
                <a:ea typeface="+mn-lt"/>
                <a:cs typeface="+mn-lt"/>
              </a:rPr>
              <a:t>Соблюдение этических норм укрепляет доверие учеников, родителей и коллег.</a:t>
            </a:r>
            <a:br>
              <a:rPr lang="ru-RU" sz="1600" b="1" dirty="0">
                <a:ea typeface="+mn-lt"/>
                <a:cs typeface="+mn-lt"/>
              </a:rPr>
            </a:br>
            <a:r>
              <a:rPr lang="en-US" sz="1600" b="1" dirty="0">
                <a:ea typeface="+mn-lt"/>
                <a:cs typeface="+mn-lt"/>
              </a:rPr>
              <a:t>📌 </a:t>
            </a:r>
            <a:r>
              <a:rPr lang="ru-RU" sz="1600" b="1" dirty="0">
                <a:ea typeface="+mn-lt"/>
                <a:cs typeface="+mn-lt"/>
              </a:rPr>
              <a:t>Типичных ошибок можно избежать, если учиться на опыте других.</a:t>
            </a:r>
            <a:br>
              <a:rPr lang="ru-RU" sz="1600" b="1" dirty="0">
                <a:ea typeface="+mn-lt"/>
                <a:cs typeface="+mn-lt"/>
              </a:rPr>
            </a:br>
            <a:r>
              <a:rPr lang="en-US" sz="1600" b="1" dirty="0">
                <a:ea typeface="+mn-lt"/>
                <a:cs typeface="+mn-lt"/>
              </a:rPr>
              <a:t>📌 </a:t>
            </a:r>
            <a:r>
              <a:rPr lang="ru-RU" sz="1600" b="1" dirty="0">
                <a:ea typeface="+mn-lt"/>
                <a:cs typeface="+mn-lt"/>
              </a:rPr>
              <a:t>Развитие и обучение – постоянный процесс в профессии учителя.</a:t>
            </a:r>
            <a:endParaRPr lang="ru-RU" sz="1600" dirty="0">
              <a:ea typeface="Calibri"/>
              <a:cs typeface="Calibri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sz="1600">
              <a:ea typeface="Calibri"/>
              <a:cs typeface="Calibri"/>
            </a:endParaRPr>
          </a:p>
          <a:p>
            <a:pPr>
              <a:lnSpc>
                <a:spcPct val="90000"/>
              </a:lnSpc>
            </a:pPr>
            <a:endParaRPr lang="ru-RU" sz="1600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751229-0244-4FBB-BED1-407467F4C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B2E3A-1AC5-ACEC-2EA0-05B91554C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825" y="735283"/>
            <a:ext cx="3733800" cy="31650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Что бы вы посоветовали себе в первый рабочий день?</a:t>
            </a:r>
            <a:r>
              <a:rPr lang="en-US" sz="4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(Ответы в чат)</a:t>
            </a:r>
          </a:p>
        </p:txBody>
      </p:sp>
      <p:pic>
        <p:nvPicPr>
          <p:cNvPr id="7" name="Graphic 6" descr="Пользователь">
            <a:extLst>
              <a:ext uri="{FF2B5EF4-FFF2-40B4-BE49-F238E27FC236}">
                <a16:creationId xmlns:a16="http://schemas.microsoft.com/office/drawing/2014/main" id="{840ED87E-727F-5544-123F-B1DAA3EB6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8161" y="2937750"/>
            <a:ext cx="966789" cy="966789"/>
          </a:xfrm>
          <a:prstGeom prst="rect">
            <a:avLst/>
          </a:prstGeom>
        </p:spPr>
      </p:pic>
      <p:pic>
        <p:nvPicPr>
          <p:cNvPr id="9" name="Graphic 8" descr="Пользователь">
            <a:extLst>
              <a:ext uri="{FF2B5EF4-FFF2-40B4-BE49-F238E27FC236}">
                <a16:creationId xmlns:a16="http://schemas.microsoft.com/office/drawing/2014/main" id="{AACE1446-D3FC-4B37-958B-98ABD84DF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5861" y="1392825"/>
            <a:ext cx="4058507" cy="405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565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id="{2601995D-E24E-E527-3D96-26D69C6AC8B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KZ"/>
              <a:t> 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F4353AD1-A4CE-0FC8-BE4D-888C4671FBA0}"/>
              </a:ext>
            </a:extLst>
          </p:cNvPr>
          <p:cNvSpPr txBox="1"/>
          <p:nvPr/>
        </p:nvSpPr>
        <p:spPr>
          <a:xfrm>
            <a:off x="2286000" y="3247299"/>
            <a:ext cx="4572000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KZ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rPr>
              <a:t> </a:t>
            </a:r>
          </a:p>
        </p:txBody>
      </p:sp>
      <p:pic>
        <p:nvPicPr>
          <p:cNvPr id="4" name="Рисунок 6" descr="Изображение выглядит как текст, снимок экрана, Реклама в Интернете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406F1EBC-A50A-406C-F5F8-DBC21CDCE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25" y="962662"/>
            <a:ext cx="8869149" cy="493267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7908" y="741391"/>
            <a:ext cx="3368866" cy="1616203"/>
          </a:xfrm>
        </p:spPr>
        <p:txBody>
          <a:bodyPr anchor="b">
            <a:normAutofit/>
          </a:bodyPr>
          <a:lstStyle/>
          <a:p>
            <a:r>
              <a:rPr lang="ru-RU" sz="2800"/>
              <a:t>Спасибо за участие!</a:t>
            </a:r>
          </a:p>
        </p:txBody>
      </p:sp>
      <p:pic>
        <p:nvPicPr>
          <p:cNvPr id="4" name="Рисунок 3" descr="Изображение выглядит как текст, снимок экрана, Цвет электрик, Шрифт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A3851F9F-BF34-2C29-3233-EF06682B01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124"/>
          <a:stretch/>
        </p:blipFill>
        <p:spPr>
          <a:xfrm>
            <a:off x="20" y="10"/>
            <a:ext cx="4571980" cy="685799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EFBDE31-BB3E-6CFC-23CD-B5976DA38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2521" cy="6858000"/>
            <a:chOff x="12068638" y="0"/>
            <a:chExt cx="123362" cy="685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0A60EC-72BB-121F-556A-E2837FD99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1A2FAE-D41C-FF5D-B0A0-7808248ED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7908" y="2533476"/>
            <a:ext cx="3368865" cy="34478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ru-RU" sz="1700">
              <a:ea typeface="Calibri"/>
              <a:cs typeface="Calibri"/>
            </a:endParaRPr>
          </a:p>
          <a:p>
            <a:pPr marL="0" indent="0">
              <a:buNone/>
            </a:pPr>
            <a:endParaRPr lang="ru-RU" sz="1700" dirty="0">
              <a:ea typeface="Calibri"/>
              <a:cs typeface="Calibri"/>
            </a:endParaRPr>
          </a:p>
          <a:p>
            <a:pPr marL="0" indent="0">
              <a:buNone/>
            </a:pPr>
            <a:endParaRPr lang="ru-RU" sz="1700"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Объект 4" descr="Изображение выглядит как Человеческое лицо, одежда, человек, улыбка&#10;&#10;Содержимое, созданное ИИ, может быть неверным.">
            <a:extLst>
              <a:ext uri="{FF2B5EF4-FFF2-40B4-BE49-F238E27FC236}">
                <a16:creationId xmlns:a16="http://schemas.microsoft.com/office/drawing/2014/main" id="{0EF7E2B1-3D17-19A9-C250-6D86D9AB3E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2923" b="11714"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11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ru-RU" sz="3500"/>
              <a:t>Учитель будущего?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/>
          </a:bodyPr>
          <a:lstStyle/>
          <a:p>
            <a:r>
              <a:rPr lang="ru-RU" sz="1700"/>
              <a:t>Какой будет школа через 10 лет? Как изменится работа учителя?</a:t>
            </a:r>
          </a:p>
          <a:p>
            <a:r>
              <a:rPr lang="ru-RU" sz="1700"/>
              <a:t>Ответы в чат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F37131-739B-9392-61C5-8F421DE965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020" r="23784" b="6250"/>
          <a:stretch/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 txBox="1">
            <a:spLocks noGrp="1"/>
          </p:cNvSpPr>
          <p:nvPr>
            <p:ph type="title"/>
          </p:nvPr>
        </p:nvSpPr>
        <p:spPr>
          <a:xfrm>
            <a:off x="975890" y="537194"/>
            <a:ext cx="7272300" cy="7677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chemeClr val="dk2">
                <a:alpha val="49019"/>
              </a:scheme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" sz="2000" b="1" dirty="0">
                <a:latin typeface="Arial"/>
                <a:ea typeface="Arial"/>
                <a:cs typeface="Arial"/>
                <a:sym typeface="Arial"/>
              </a:rPr>
              <a:t>ПРОФСТАНДАРТ В КАЗАХСТАНЕ или КАК ВИДЯТ ПЕДАГОГА У НАС НА БЛИЖАЙШИЕ 10 ЛЕТ?</a:t>
            </a:r>
            <a:br>
              <a:rPr lang="ru" sz="2000" b="1" dirty="0">
                <a:latin typeface="Arial"/>
                <a:ea typeface="Arial"/>
                <a:cs typeface="Arial"/>
                <a:sym typeface="Arial"/>
              </a:rPr>
            </a:br>
            <a:r>
              <a:rPr lang="ru" sz="1000" u="sng" dirty="0">
                <a:solidFill>
                  <a:srgbClr val="0563C1"/>
                </a:solidFill>
                <a:latin typeface="Arial"/>
                <a:cs typeface="Arial"/>
                <a:hlinkClick r:id="rId3"/>
              </a:rPr>
              <a:t>https://adilet.zan.kz/rus/docs/V2200031149</a:t>
            </a:r>
            <a:endParaRPr lang="ru-RU" sz="2000" dirty="0">
              <a:ea typeface="Calibri"/>
              <a:cs typeface="Calibri"/>
            </a:endParaRPr>
          </a:p>
          <a:p>
            <a:pPr algn="ctr"/>
            <a:endParaRPr lang="ru" sz="2000" b="1" dirty="0">
              <a:latin typeface="Arial"/>
              <a:cs typeface="Arial"/>
            </a:endParaRPr>
          </a:p>
        </p:txBody>
      </p:sp>
      <p:pic>
        <p:nvPicPr>
          <p:cNvPr id="115" name="Google Shape;115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220" y="1304889"/>
            <a:ext cx="8782357" cy="48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"/>
          <p:cNvSpPr txBox="1"/>
          <p:nvPr/>
        </p:nvSpPr>
        <p:spPr>
          <a:xfrm>
            <a:off x="0" y="5657850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МАТЕРИАЛЫ ПРЕЗЕНТАЦИИ НАО (2024) 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3109301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700" dirty="0">
                <a:solidFill>
                  <a:srgbClr val="FFFFFF"/>
                </a:solidFill>
              </a:rPr>
              <a:t>ЗАКОН О СТАТУСЕ ПЕДАГОГА </a:t>
            </a:r>
            <a:endParaRPr lang="ru-RU" sz="270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DF6A3147-715A-9A83-DC2B-35BECF1B35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769866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1C63A6-A6FA-78FA-9611-406F643B7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F9A363A3-1762-1CDE-8B72-FFFA893DF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C54EEF13-3E6E-E985-6704-8792899C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19F16BEF-36C3-3FB8-4250-F04B263AB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C5921B68-6927-D32A-3CBE-EC05851FE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1695A-8CD3-1793-F835-7F7FBBD30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700" dirty="0">
                <a:solidFill>
                  <a:srgbClr val="FFFFFF"/>
                </a:solidFill>
              </a:rPr>
              <a:t>Еще привилегии </a:t>
            </a:r>
            <a:endParaRPr lang="ru-RU" sz="2700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14CD0A5A-FEE4-06E4-8EBF-8621036E2CA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1025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ru-RU" sz="3300" dirty="0"/>
              <a:t> Напишите в чат что из этого обязанность учителя?</a:t>
            </a:r>
            <a:endParaRPr lang="ru-RU" sz="3300" dirty="0">
              <a:ea typeface="Calibri"/>
              <a:cs typeface="Calibri"/>
            </a:endParaRP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AA14CE-D9B7-7FCA-71E1-177790E69F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046211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FFCBBF-8A7D-E970-ED19-E0938AF7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a typeface="Calibri"/>
                <a:cs typeface="Calibri"/>
              </a:rPr>
              <a:t>Запрещено или разрешено?</a:t>
            </a:r>
            <a:endParaRPr lang="ru-RU" dirty="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24C041B4-2BC7-5DA1-6DDB-F633D2C36E5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017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50b80e-d3eb-4f30-9b14-995903689a99">
      <Terms xmlns="http://schemas.microsoft.com/office/infopath/2007/PartnerControls"/>
    </lcf76f155ced4ddcb4097134ff3c332f>
    <TaxCatchAll xmlns="7610ce72-248b-446c-8d8d-34460ab7c55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10A01B6B5439D546A19883DFF8CC7EA0" ma:contentTypeVersion="13" ma:contentTypeDescription="Создание документа." ma:contentTypeScope="" ma:versionID="a8f39e3a12320f943301cf8277607d4f">
  <xsd:schema xmlns:xsd="http://www.w3.org/2001/XMLSchema" xmlns:xs="http://www.w3.org/2001/XMLSchema" xmlns:p="http://schemas.microsoft.com/office/2006/metadata/properties" xmlns:ns2="7f50b80e-d3eb-4f30-9b14-995903689a99" xmlns:ns3="7610ce72-248b-446c-8d8d-34460ab7c55a" targetNamespace="http://schemas.microsoft.com/office/2006/metadata/properties" ma:root="true" ma:fieldsID="6077b5d2b68bd185f39c9d56821686d7" ns2:_="" ns3:_="">
    <xsd:import namespace="7f50b80e-d3eb-4f30-9b14-995903689a99"/>
    <xsd:import namespace="7610ce72-248b-446c-8d8d-34460ab7c5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50b80e-d3eb-4f30-9b14-995903689a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d0f53427-941d-4c35-86b4-b8b7469e43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10ce72-248b-446c-8d8d-34460ab7c55a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7a2baf02-b8c9-4fce-a2a3-6e29b86e0459}" ma:internalName="TaxCatchAll" ma:showField="CatchAllData" ma:web="7610ce72-248b-446c-8d8d-34460ab7c5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897355-E763-4D0A-B80C-710CB82263D2}">
  <ds:schemaRefs>
    <ds:schemaRef ds:uri="http://schemas.microsoft.com/office/2006/metadata/properties"/>
    <ds:schemaRef ds:uri="http://schemas.microsoft.com/office/infopath/2007/PartnerControls"/>
    <ds:schemaRef ds:uri="7f50b80e-d3eb-4f30-9b14-995903689a99"/>
    <ds:schemaRef ds:uri="7610ce72-248b-446c-8d8d-34460ab7c55a"/>
  </ds:schemaRefs>
</ds:datastoreItem>
</file>

<file path=customXml/itemProps2.xml><?xml version="1.0" encoding="utf-8"?>
<ds:datastoreItem xmlns:ds="http://schemas.openxmlformats.org/officeDocument/2006/customXml" ds:itemID="{610497B5-3826-42C7-BE7B-51FF3F6AB29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8B23F9-CDE7-480F-868C-CB20AFBB28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50b80e-d3eb-4f30-9b14-995903689a99"/>
    <ds:schemaRef ds:uri="7610ce72-248b-446c-8d8d-34460ab7c5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Профессиональная этика педагога </vt:lpstr>
      <vt:lpstr>Презентация PowerPoint</vt:lpstr>
      <vt:lpstr>Презентация PowerPoint</vt:lpstr>
      <vt:lpstr>Учитель будущего?</vt:lpstr>
      <vt:lpstr>ПРОФСТАНДАРТ В КАЗАХСТАНЕ или КАК ВИДЯТ ПЕДАГОГА У НАС НА БЛИЖАЙШИЕ 10 ЛЕТ? https://adilet.zan.kz/rus/docs/V2200031149 </vt:lpstr>
      <vt:lpstr>ЗАКОН О СТАТУСЕ ПЕДАГОГА </vt:lpstr>
      <vt:lpstr>Еще привилегии </vt:lpstr>
      <vt:lpstr> Напишите в чат что из этого обязанность учителя?</vt:lpstr>
      <vt:lpstr>Запрещено или разрешено?</vt:lpstr>
      <vt:lpstr>Кодекс педагогической этики https://adilet.zan.kz/rus/docs/V2000020619</vt:lpstr>
      <vt:lpstr>Кодекс педагогической этики https://adilet.zan.kz/rus/docs/V2000020619</vt:lpstr>
      <vt:lpstr>Кодекс педагогической этики https://adilet.zan.kz/rus/docs/V2000020619</vt:lpstr>
      <vt:lpstr>Кодекс педагогической этики https://adilet.zan.kz/rus/docs/V2000020619</vt:lpstr>
      <vt:lpstr>Какие ошибки молодого педагога бывают?  (в чат) </vt:lpstr>
      <vt:lpstr>Ошибки молодого педагога</vt:lpstr>
      <vt:lpstr>Полезные ссылки</vt:lpstr>
      <vt:lpstr>Какие выводы можете сделать для себя? Вопросы? </vt:lpstr>
      <vt:lpstr>Итоги вебинара</vt:lpstr>
      <vt:lpstr>Что бы вы посоветовали себе в первый рабочий день? (Ответы в чат)</vt:lpstr>
      <vt:lpstr>Спасибо за участие!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210</cp:revision>
  <dcterms:created xsi:type="dcterms:W3CDTF">2013-01-27T09:14:16Z</dcterms:created>
  <dcterms:modified xsi:type="dcterms:W3CDTF">2025-03-18T11:29:38Z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0x01010010A01B6B5439D546A19883DFF8CC7EA0</vt:lpwstr>
  </property>
  <property fmtid="{D5CDD505-2E9C-101B-9397-08002B2CF9AE}" pid="3" name="MediaServiceImageTags">
    <vt:lpwstr/>
  </property>
</Properties>
</file>